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63" r:id="rId3"/>
    <p:sldId id="264" r:id="rId4"/>
    <p:sldId id="262" r:id="rId5"/>
    <p:sldId id="258" r:id="rId6"/>
    <p:sldId id="259" r:id="rId7"/>
    <p:sldId id="260" r:id="rId8"/>
    <p:sldId id="310" r:id="rId9"/>
    <p:sldId id="273" r:id="rId10"/>
    <p:sldId id="274" r:id="rId11"/>
    <p:sldId id="275" r:id="rId12"/>
    <p:sldId id="278" r:id="rId13"/>
    <p:sldId id="277" r:id="rId14"/>
    <p:sldId id="279" r:id="rId15"/>
    <p:sldId id="280" r:id="rId16"/>
    <p:sldId id="281" r:id="rId17"/>
    <p:sldId id="289" r:id="rId18"/>
    <p:sldId id="290" r:id="rId19"/>
    <p:sldId id="303" r:id="rId20"/>
    <p:sldId id="304" r:id="rId21"/>
    <p:sldId id="305" r:id="rId22"/>
    <p:sldId id="306" r:id="rId23"/>
    <p:sldId id="308" r:id="rId24"/>
    <p:sldId id="307" r:id="rId25"/>
    <p:sldId id="309" r:id="rId26"/>
    <p:sldId id="312" r:id="rId27"/>
    <p:sldId id="268" r:id="rId28"/>
    <p:sldId id="270" r:id="rId29"/>
    <p:sldId id="271" r:id="rId30"/>
    <p:sldId id="272" r:id="rId31"/>
    <p:sldId id="314" r:id="rId32"/>
    <p:sldId id="267" r:id="rId33"/>
    <p:sldId id="265" r:id="rId34"/>
    <p:sldId id="266" r:id="rId35"/>
    <p:sldId id="269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76CEB-B341-4850-9D1E-5475DE4CB640}" type="doc">
      <dgm:prSet loTypeId="urn:microsoft.com/office/officeart/2008/layout/AscendingPictureAccent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6232CD-157D-423B-8E83-36F5849F048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Modelo  dinámico</a:t>
          </a:r>
          <a:endParaRPr lang="es-EC" dirty="0"/>
        </a:p>
      </dgm:t>
    </dgm:pt>
    <dgm:pt modelId="{2F7CD398-0911-4617-885C-8CA45B3CBA27}" type="parTrans" cxnId="{78040AAF-7723-4DDA-A46F-0E5EE635D9CD}">
      <dgm:prSet/>
      <dgm:spPr/>
      <dgm:t>
        <a:bodyPr/>
        <a:lstStyle/>
        <a:p>
          <a:endParaRPr lang="es-EC"/>
        </a:p>
      </dgm:t>
    </dgm:pt>
    <dgm:pt modelId="{1DAFB940-CE99-49C9-B4AA-E14CC3EEE1C4}" type="sibTrans" cxnId="{78040AAF-7723-4DDA-A46F-0E5EE635D9CD}">
      <dgm:prSet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s-EC"/>
        </a:p>
      </dgm:t>
    </dgm:pt>
    <dgm:pt modelId="{874B3F7E-C0D4-4817-BC00-C69535EA4EF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Plataforma móvil</a:t>
          </a:r>
          <a:endParaRPr lang="es-EC" dirty="0"/>
        </a:p>
      </dgm:t>
    </dgm:pt>
    <dgm:pt modelId="{F30AEA09-5034-4307-867D-0AFB259A0680}" type="parTrans" cxnId="{B107FCE5-5261-41AF-B46F-A086C34C2CEA}">
      <dgm:prSet/>
      <dgm:spPr/>
      <dgm:t>
        <a:bodyPr/>
        <a:lstStyle/>
        <a:p>
          <a:endParaRPr lang="es-EC"/>
        </a:p>
      </dgm:t>
    </dgm:pt>
    <dgm:pt modelId="{00AE52A8-330E-451A-B356-98E68761137B}" type="sibTrans" cxnId="{B107FCE5-5261-41AF-B46F-A086C34C2CEA}">
      <dgm:prSet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444" y1="38433" x2="60444" y2="38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s-EC"/>
        </a:p>
      </dgm:t>
    </dgm:pt>
    <dgm:pt modelId="{80DBC1EF-BB6B-434C-880D-DB5BAAA7635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Ejecución</a:t>
          </a:r>
          <a:endParaRPr lang="es-EC" dirty="0"/>
        </a:p>
      </dgm:t>
    </dgm:pt>
    <dgm:pt modelId="{64AA91DE-D196-42CD-936D-F012C0C6A843}" type="parTrans" cxnId="{994F7D3A-1E72-4B35-B923-D4E3A725F573}">
      <dgm:prSet/>
      <dgm:spPr/>
      <dgm:t>
        <a:bodyPr/>
        <a:lstStyle/>
        <a:p>
          <a:endParaRPr lang="es-EC"/>
        </a:p>
      </dgm:t>
    </dgm:pt>
    <dgm:pt modelId="{5396A752-EF6F-4EA3-BE35-73CA747CE3A7}" type="sibTrans" cxnId="{994F7D3A-1E72-4B35-B923-D4E3A725F573}">
      <dgm:prSet/>
      <dgm:spPr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</dgm:spPr>
      <dgm:t>
        <a:bodyPr/>
        <a:lstStyle/>
        <a:p>
          <a:endParaRPr lang="es-EC"/>
        </a:p>
      </dgm:t>
    </dgm:pt>
    <dgm:pt modelId="{CEF42811-C344-4F1E-A52B-027B0DBF3C6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Algoritmos de estimación de  localización</a:t>
          </a:r>
          <a:endParaRPr lang="es-EC" dirty="0"/>
        </a:p>
      </dgm:t>
    </dgm:pt>
    <dgm:pt modelId="{A7944D38-F372-4A45-9834-9D214E3D744C}" type="parTrans" cxnId="{C3BFD139-788C-4400-9979-931114A982E6}">
      <dgm:prSet/>
      <dgm:spPr/>
      <dgm:t>
        <a:bodyPr/>
        <a:lstStyle/>
        <a:p>
          <a:endParaRPr lang="es-EC"/>
        </a:p>
      </dgm:t>
    </dgm:pt>
    <dgm:pt modelId="{2323BC7F-B5BE-4B45-8758-8AED61D742F1}" type="sibTrans" cxnId="{C3BFD139-788C-4400-9979-931114A982E6}">
      <dgm:prSet/>
      <dgm:spPr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</dgm:spPr>
      <dgm:t>
        <a:bodyPr/>
        <a:lstStyle/>
        <a:p>
          <a:endParaRPr lang="es-EC"/>
        </a:p>
      </dgm:t>
    </dgm:pt>
    <dgm:pt modelId="{44A9B3A1-2264-4111-B9BF-E0EE430CF663}" type="pres">
      <dgm:prSet presAssocID="{62E76CEB-B341-4850-9D1E-5475DE4CB640}" presName="Name0" presStyleCnt="0">
        <dgm:presLayoutVars>
          <dgm:chMax val="7"/>
          <dgm:chPref val="7"/>
          <dgm:dir/>
        </dgm:presLayoutVars>
      </dgm:prSet>
      <dgm:spPr/>
    </dgm:pt>
    <dgm:pt modelId="{E0F665EA-5C69-4292-AB8E-AEF7E442D737}" type="pres">
      <dgm:prSet presAssocID="{62E76CEB-B341-4850-9D1E-5475DE4CB640}" presName="dot1" presStyleLbl="alignNode1" presStyleIdx="0" presStyleCnt="13"/>
      <dgm:spPr/>
    </dgm:pt>
    <dgm:pt modelId="{95C186FE-2ABD-44A9-9DE6-165B922DFDA4}" type="pres">
      <dgm:prSet presAssocID="{62E76CEB-B341-4850-9D1E-5475DE4CB640}" presName="dot2" presStyleLbl="alignNode1" presStyleIdx="1" presStyleCnt="13"/>
      <dgm:spPr/>
    </dgm:pt>
    <dgm:pt modelId="{8C33916A-D455-4245-8E13-DDB1F95D92F1}" type="pres">
      <dgm:prSet presAssocID="{62E76CEB-B341-4850-9D1E-5475DE4CB640}" presName="dot3" presStyleLbl="alignNode1" presStyleIdx="2" presStyleCnt="13"/>
      <dgm:spPr/>
    </dgm:pt>
    <dgm:pt modelId="{7A0766C7-9608-4B55-8B17-344CF14046BF}" type="pres">
      <dgm:prSet presAssocID="{62E76CEB-B341-4850-9D1E-5475DE4CB640}" presName="dot4" presStyleLbl="alignNode1" presStyleIdx="3" presStyleCnt="13"/>
      <dgm:spPr/>
    </dgm:pt>
    <dgm:pt modelId="{B42C7C53-6017-4622-9CA0-191E3E9B5145}" type="pres">
      <dgm:prSet presAssocID="{62E76CEB-B341-4850-9D1E-5475DE4CB640}" presName="dot5" presStyleLbl="alignNode1" presStyleIdx="4" presStyleCnt="13"/>
      <dgm:spPr/>
    </dgm:pt>
    <dgm:pt modelId="{011985A4-D059-4185-AEE8-057C9EA00628}" type="pres">
      <dgm:prSet presAssocID="{62E76CEB-B341-4850-9D1E-5475DE4CB640}" presName="dot6" presStyleLbl="alignNode1" presStyleIdx="5" presStyleCnt="13"/>
      <dgm:spPr/>
    </dgm:pt>
    <dgm:pt modelId="{FFDEBC01-B202-4BE9-B4B0-2E8474BF72C0}" type="pres">
      <dgm:prSet presAssocID="{62E76CEB-B341-4850-9D1E-5475DE4CB640}" presName="dotArrow1" presStyleLbl="alignNode1" presStyleIdx="6" presStyleCnt="13"/>
      <dgm:spPr/>
    </dgm:pt>
    <dgm:pt modelId="{567327B3-11A7-4EF3-85FA-913903DA96C8}" type="pres">
      <dgm:prSet presAssocID="{62E76CEB-B341-4850-9D1E-5475DE4CB640}" presName="dotArrow2" presStyleLbl="alignNode1" presStyleIdx="7" presStyleCnt="13"/>
      <dgm:spPr/>
    </dgm:pt>
    <dgm:pt modelId="{012E30A6-7FD3-4ED3-8D43-EAFE2AF8F14C}" type="pres">
      <dgm:prSet presAssocID="{62E76CEB-B341-4850-9D1E-5475DE4CB640}" presName="dotArrow3" presStyleLbl="alignNode1" presStyleIdx="8" presStyleCnt="13"/>
      <dgm:spPr/>
    </dgm:pt>
    <dgm:pt modelId="{8F6112B2-6ADE-4E8E-B697-93C824DCF072}" type="pres">
      <dgm:prSet presAssocID="{62E76CEB-B341-4850-9D1E-5475DE4CB640}" presName="dotArrow4" presStyleLbl="alignNode1" presStyleIdx="9" presStyleCnt="13"/>
      <dgm:spPr/>
    </dgm:pt>
    <dgm:pt modelId="{350CB5D4-7CCF-4784-87E1-A367395E45A3}" type="pres">
      <dgm:prSet presAssocID="{62E76CEB-B341-4850-9D1E-5475DE4CB640}" presName="dotArrow5" presStyleLbl="alignNode1" presStyleIdx="10" presStyleCnt="13"/>
      <dgm:spPr/>
    </dgm:pt>
    <dgm:pt modelId="{ABA712A9-29ED-4D37-8025-888CE685BBFC}" type="pres">
      <dgm:prSet presAssocID="{62E76CEB-B341-4850-9D1E-5475DE4CB640}" presName="dotArrow6" presStyleLbl="alignNode1" presStyleIdx="11" presStyleCnt="13"/>
      <dgm:spPr/>
    </dgm:pt>
    <dgm:pt modelId="{0D04779D-AFD9-4538-A3DE-A14F07612453}" type="pres">
      <dgm:prSet presAssocID="{62E76CEB-B341-4850-9D1E-5475DE4CB640}" presName="dotArrow7" presStyleLbl="alignNode1" presStyleIdx="12" presStyleCnt="13"/>
      <dgm:spPr/>
    </dgm:pt>
    <dgm:pt modelId="{C648240C-3323-4148-AA2A-FECB2AF48CF5}" type="pres">
      <dgm:prSet presAssocID="{8E6232CD-157D-423B-8E83-36F5849F0482}" presName="parTx1" presStyleLbl="node1" presStyleIdx="0" presStyleCnt="4"/>
      <dgm:spPr/>
    </dgm:pt>
    <dgm:pt modelId="{919F8BAF-2D60-4690-AD70-5B7098E4B14B}" type="pres">
      <dgm:prSet presAssocID="{1DAFB940-CE99-49C9-B4AA-E14CC3EEE1C4}" presName="picture1" presStyleCnt="0"/>
      <dgm:spPr/>
    </dgm:pt>
    <dgm:pt modelId="{47FAF5BD-3709-4A31-8FE1-46606807B304}" type="pres">
      <dgm:prSet presAssocID="{1DAFB940-CE99-49C9-B4AA-E14CC3EEE1C4}" presName="imageRepeatNode" presStyleLbl="fgImgPlace1" presStyleIdx="0" presStyleCnt="4"/>
      <dgm:spPr/>
    </dgm:pt>
    <dgm:pt modelId="{4E6DB83A-AF45-48C5-8E71-A19DFA793118}" type="pres">
      <dgm:prSet presAssocID="{874B3F7E-C0D4-4817-BC00-C69535EA4EFC}" presName="parTx2" presStyleLbl="node1" presStyleIdx="1" presStyleCnt="4"/>
      <dgm:spPr/>
    </dgm:pt>
    <dgm:pt modelId="{6D20851C-A151-4B7C-8DC4-13AF8D8681E0}" type="pres">
      <dgm:prSet presAssocID="{00AE52A8-330E-451A-B356-98E68761137B}" presName="picture2" presStyleCnt="0"/>
      <dgm:spPr/>
    </dgm:pt>
    <dgm:pt modelId="{29204B39-E344-44B0-813D-D115424C49E0}" type="pres">
      <dgm:prSet presAssocID="{00AE52A8-330E-451A-B356-98E68761137B}" presName="imageRepeatNode" presStyleLbl="fgImgPlace1" presStyleIdx="1" presStyleCnt="4"/>
      <dgm:spPr/>
    </dgm:pt>
    <dgm:pt modelId="{DDF4AC3F-864B-4038-A51D-D2D8487FFFD1}" type="pres">
      <dgm:prSet presAssocID="{CEF42811-C344-4F1E-A52B-027B0DBF3C6C}" presName="parTx3" presStyleLbl="node1" presStyleIdx="2" presStyleCnt="4"/>
      <dgm:spPr/>
    </dgm:pt>
    <dgm:pt modelId="{93E012D4-23CE-4DBB-8AF0-C12DC5135305}" type="pres">
      <dgm:prSet presAssocID="{2323BC7F-B5BE-4B45-8758-8AED61D742F1}" presName="picture3" presStyleCnt="0"/>
      <dgm:spPr/>
    </dgm:pt>
    <dgm:pt modelId="{2DEA5D2B-834E-459E-8E83-BA81040C58B9}" type="pres">
      <dgm:prSet presAssocID="{2323BC7F-B5BE-4B45-8758-8AED61D742F1}" presName="imageRepeatNode" presStyleLbl="fgImgPlace1" presStyleIdx="2" presStyleCnt="4" custLinFactNeighborX="1690" custLinFactNeighborY="8793"/>
      <dgm:spPr/>
    </dgm:pt>
    <dgm:pt modelId="{BAB2188E-97C3-4908-864D-8FE5398D10FD}" type="pres">
      <dgm:prSet presAssocID="{80DBC1EF-BB6B-434C-880D-DB5BAAA76359}" presName="parTx4" presStyleLbl="node1" presStyleIdx="3" presStyleCnt="4"/>
      <dgm:spPr/>
    </dgm:pt>
    <dgm:pt modelId="{E1243996-3270-4890-84C9-5EFD982478C0}" type="pres">
      <dgm:prSet presAssocID="{5396A752-EF6F-4EA3-BE35-73CA747CE3A7}" presName="picture4" presStyleCnt="0"/>
      <dgm:spPr/>
    </dgm:pt>
    <dgm:pt modelId="{3A2EA344-56A7-467A-B15F-0A4CDE8B0DC5}" type="pres">
      <dgm:prSet presAssocID="{5396A752-EF6F-4EA3-BE35-73CA747CE3A7}" presName="imageRepeatNode" presStyleLbl="fgImgPlace1" presStyleIdx="3" presStyleCnt="4" custLinFactNeighborX="-6208"/>
      <dgm:spPr/>
    </dgm:pt>
  </dgm:ptLst>
  <dgm:cxnLst>
    <dgm:cxn modelId="{06A0C12D-3FBC-4324-A6C0-2EAF33348F13}" type="presOf" srcId="{1DAFB940-CE99-49C9-B4AA-E14CC3EEE1C4}" destId="{47FAF5BD-3709-4A31-8FE1-46606807B304}" srcOrd="0" destOrd="0" presId="urn:microsoft.com/office/officeart/2008/layout/AscendingPictureAccentProcess"/>
    <dgm:cxn modelId="{C3BFD139-788C-4400-9979-931114A982E6}" srcId="{62E76CEB-B341-4850-9D1E-5475DE4CB640}" destId="{CEF42811-C344-4F1E-A52B-027B0DBF3C6C}" srcOrd="2" destOrd="0" parTransId="{A7944D38-F372-4A45-9834-9D214E3D744C}" sibTransId="{2323BC7F-B5BE-4B45-8758-8AED61D742F1}"/>
    <dgm:cxn modelId="{29FAF739-1FF1-4303-B35A-E0CA64F05FCD}" type="presOf" srcId="{62E76CEB-B341-4850-9D1E-5475DE4CB640}" destId="{44A9B3A1-2264-4111-B9BF-E0EE430CF663}" srcOrd="0" destOrd="0" presId="urn:microsoft.com/office/officeart/2008/layout/AscendingPictureAccentProcess"/>
    <dgm:cxn modelId="{994F7D3A-1E72-4B35-B923-D4E3A725F573}" srcId="{62E76CEB-B341-4850-9D1E-5475DE4CB640}" destId="{80DBC1EF-BB6B-434C-880D-DB5BAAA76359}" srcOrd="3" destOrd="0" parTransId="{64AA91DE-D196-42CD-936D-F012C0C6A843}" sibTransId="{5396A752-EF6F-4EA3-BE35-73CA747CE3A7}"/>
    <dgm:cxn modelId="{C4E67B72-612A-4C64-A37A-AFC88393882F}" type="presOf" srcId="{2323BC7F-B5BE-4B45-8758-8AED61D742F1}" destId="{2DEA5D2B-834E-459E-8E83-BA81040C58B9}" srcOrd="0" destOrd="0" presId="urn:microsoft.com/office/officeart/2008/layout/AscendingPictureAccentProcess"/>
    <dgm:cxn modelId="{8A506689-EE44-403E-8E0C-A879E98DF4F1}" type="presOf" srcId="{80DBC1EF-BB6B-434C-880D-DB5BAAA76359}" destId="{BAB2188E-97C3-4908-864D-8FE5398D10FD}" srcOrd="0" destOrd="0" presId="urn:microsoft.com/office/officeart/2008/layout/AscendingPictureAccentProcess"/>
    <dgm:cxn modelId="{51DDEE9A-071F-48E9-97E6-FA653185E6E9}" type="presOf" srcId="{874B3F7E-C0D4-4817-BC00-C69535EA4EFC}" destId="{4E6DB83A-AF45-48C5-8E71-A19DFA793118}" srcOrd="0" destOrd="0" presId="urn:microsoft.com/office/officeart/2008/layout/AscendingPictureAccentProcess"/>
    <dgm:cxn modelId="{78040AAF-7723-4DDA-A46F-0E5EE635D9CD}" srcId="{62E76CEB-B341-4850-9D1E-5475DE4CB640}" destId="{8E6232CD-157D-423B-8E83-36F5849F0482}" srcOrd="0" destOrd="0" parTransId="{2F7CD398-0911-4617-885C-8CA45B3CBA27}" sibTransId="{1DAFB940-CE99-49C9-B4AA-E14CC3EEE1C4}"/>
    <dgm:cxn modelId="{8229B7B6-3216-491E-A9E1-6A4A9E697D9F}" type="presOf" srcId="{CEF42811-C344-4F1E-A52B-027B0DBF3C6C}" destId="{DDF4AC3F-864B-4038-A51D-D2D8487FFFD1}" srcOrd="0" destOrd="0" presId="urn:microsoft.com/office/officeart/2008/layout/AscendingPictureAccentProcess"/>
    <dgm:cxn modelId="{03139EE3-5DBB-4DB3-A937-1F714C977A37}" type="presOf" srcId="{00AE52A8-330E-451A-B356-98E68761137B}" destId="{29204B39-E344-44B0-813D-D115424C49E0}" srcOrd="0" destOrd="0" presId="urn:microsoft.com/office/officeart/2008/layout/AscendingPictureAccentProcess"/>
    <dgm:cxn modelId="{B107FCE5-5261-41AF-B46F-A086C34C2CEA}" srcId="{62E76CEB-B341-4850-9D1E-5475DE4CB640}" destId="{874B3F7E-C0D4-4817-BC00-C69535EA4EFC}" srcOrd="1" destOrd="0" parTransId="{F30AEA09-5034-4307-867D-0AFB259A0680}" sibTransId="{00AE52A8-330E-451A-B356-98E68761137B}"/>
    <dgm:cxn modelId="{5AB40CEA-502D-4059-A289-0B874A9B3AD4}" type="presOf" srcId="{5396A752-EF6F-4EA3-BE35-73CA747CE3A7}" destId="{3A2EA344-56A7-467A-B15F-0A4CDE8B0DC5}" srcOrd="0" destOrd="0" presId="urn:microsoft.com/office/officeart/2008/layout/AscendingPictureAccentProcess"/>
    <dgm:cxn modelId="{441750ED-AB7A-4E69-B184-85F8D9166053}" type="presOf" srcId="{8E6232CD-157D-423B-8E83-36F5849F0482}" destId="{C648240C-3323-4148-AA2A-FECB2AF48CF5}" srcOrd="0" destOrd="0" presId="urn:microsoft.com/office/officeart/2008/layout/AscendingPictureAccentProcess"/>
    <dgm:cxn modelId="{B625B981-7C1B-47EC-829C-EB94282138F7}" type="presParOf" srcId="{44A9B3A1-2264-4111-B9BF-E0EE430CF663}" destId="{E0F665EA-5C69-4292-AB8E-AEF7E442D737}" srcOrd="0" destOrd="0" presId="urn:microsoft.com/office/officeart/2008/layout/AscendingPictureAccentProcess"/>
    <dgm:cxn modelId="{1C3F3857-4534-4972-8930-E71F486AD424}" type="presParOf" srcId="{44A9B3A1-2264-4111-B9BF-E0EE430CF663}" destId="{95C186FE-2ABD-44A9-9DE6-165B922DFDA4}" srcOrd="1" destOrd="0" presId="urn:microsoft.com/office/officeart/2008/layout/AscendingPictureAccentProcess"/>
    <dgm:cxn modelId="{7A077A00-A943-46DD-81C1-BEED7BC585A1}" type="presParOf" srcId="{44A9B3A1-2264-4111-B9BF-E0EE430CF663}" destId="{8C33916A-D455-4245-8E13-DDB1F95D92F1}" srcOrd="2" destOrd="0" presId="urn:microsoft.com/office/officeart/2008/layout/AscendingPictureAccentProcess"/>
    <dgm:cxn modelId="{4EB8A56A-FCAA-41FD-AFC8-CECD64A079F0}" type="presParOf" srcId="{44A9B3A1-2264-4111-B9BF-E0EE430CF663}" destId="{7A0766C7-9608-4B55-8B17-344CF14046BF}" srcOrd="3" destOrd="0" presId="urn:microsoft.com/office/officeart/2008/layout/AscendingPictureAccentProcess"/>
    <dgm:cxn modelId="{B13BCE1A-3923-416F-9F8D-B16A41C5D581}" type="presParOf" srcId="{44A9B3A1-2264-4111-B9BF-E0EE430CF663}" destId="{B42C7C53-6017-4622-9CA0-191E3E9B5145}" srcOrd="4" destOrd="0" presId="urn:microsoft.com/office/officeart/2008/layout/AscendingPictureAccentProcess"/>
    <dgm:cxn modelId="{DAFD3AE1-EE8B-43D6-B590-DA2B9ED615E1}" type="presParOf" srcId="{44A9B3A1-2264-4111-B9BF-E0EE430CF663}" destId="{011985A4-D059-4185-AEE8-057C9EA00628}" srcOrd="5" destOrd="0" presId="urn:microsoft.com/office/officeart/2008/layout/AscendingPictureAccentProcess"/>
    <dgm:cxn modelId="{CF05A22A-947F-4C11-A271-7D088F1DEABB}" type="presParOf" srcId="{44A9B3A1-2264-4111-B9BF-E0EE430CF663}" destId="{FFDEBC01-B202-4BE9-B4B0-2E8474BF72C0}" srcOrd="6" destOrd="0" presId="urn:microsoft.com/office/officeart/2008/layout/AscendingPictureAccentProcess"/>
    <dgm:cxn modelId="{AAFD273E-7690-4784-817B-612097D555C6}" type="presParOf" srcId="{44A9B3A1-2264-4111-B9BF-E0EE430CF663}" destId="{567327B3-11A7-4EF3-85FA-913903DA96C8}" srcOrd="7" destOrd="0" presId="urn:microsoft.com/office/officeart/2008/layout/AscendingPictureAccentProcess"/>
    <dgm:cxn modelId="{DAA5973D-9185-4C0D-8F0B-606C494B9C16}" type="presParOf" srcId="{44A9B3A1-2264-4111-B9BF-E0EE430CF663}" destId="{012E30A6-7FD3-4ED3-8D43-EAFE2AF8F14C}" srcOrd="8" destOrd="0" presId="urn:microsoft.com/office/officeart/2008/layout/AscendingPictureAccentProcess"/>
    <dgm:cxn modelId="{ABCEA4CB-A71D-4967-9CA5-1507BAA27914}" type="presParOf" srcId="{44A9B3A1-2264-4111-B9BF-E0EE430CF663}" destId="{8F6112B2-6ADE-4E8E-B697-93C824DCF072}" srcOrd="9" destOrd="0" presId="urn:microsoft.com/office/officeart/2008/layout/AscendingPictureAccentProcess"/>
    <dgm:cxn modelId="{4DA8A953-AA3D-47AD-9A44-22F0646DCACC}" type="presParOf" srcId="{44A9B3A1-2264-4111-B9BF-E0EE430CF663}" destId="{350CB5D4-7CCF-4784-87E1-A367395E45A3}" srcOrd="10" destOrd="0" presId="urn:microsoft.com/office/officeart/2008/layout/AscendingPictureAccentProcess"/>
    <dgm:cxn modelId="{674D6AED-2FCB-4E05-8FCB-036172C19738}" type="presParOf" srcId="{44A9B3A1-2264-4111-B9BF-E0EE430CF663}" destId="{ABA712A9-29ED-4D37-8025-888CE685BBFC}" srcOrd="11" destOrd="0" presId="urn:microsoft.com/office/officeart/2008/layout/AscendingPictureAccentProcess"/>
    <dgm:cxn modelId="{A41E464D-A368-4C74-93AF-94EA51427E2D}" type="presParOf" srcId="{44A9B3A1-2264-4111-B9BF-E0EE430CF663}" destId="{0D04779D-AFD9-4538-A3DE-A14F07612453}" srcOrd="12" destOrd="0" presId="urn:microsoft.com/office/officeart/2008/layout/AscendingPictureAccentProcess"/>
    <dgm:cxn modelId="{45C79A5B-3450-40D3-A54F-17E159F69B05}" type="presParOf" srcId="{44A9B3A1-2264-4111-B9BF-E0EE430CF663}" destId="{C648240C-3323-4148-AA2A-FECB2AF48CF5}" srcOrd="13" destOrd="0" presId="urn:microsoft.com/office/officeart/2008/layout/AscendingPictureAccentProcess"/>
    <dgm:cxn modelId="{BFA5B872-B213-43D0-9B89-E7682633CCE7}" type="presParOf" srcId="{44A9B3A1-2264-4111-B9BF-E0EE430CF663}" destId="{919F8BAF-2D60-4690-AD70-5B7098E4B14B}" srcOrd="14" destOrd="0" presId="urn:microsoft.com/office/officeart/2008/layout/AscendingPictureAccentProcess"/>
    <dgm:cxn modelId="{B9332330-4FAE-492D-93F6-66BEBEF585E3}" type="presParOf" srcId="{919F8BAF-2D60-4690-AD70-5B7098E4B14B}" destId="{47FAF5BD-3709-4A31-8FE1-46606807B304}" srcOrd="0" destOrd="0" presId="urn:microsoft.com/office/officeart/2008/layout/AscendingPictureAccentProcess"/>
    <dgm:cxn modelId="{5692AE99-A65D-4B44-8E70-4688FB3E8556}" type="presParOf" srcId="{44A9B3A1-2264-4111-B9BF-E0EE430CF663}" destId="{4E6DB83A-AF45-48C5-8E71-A19DFA793118}" srcOrd="15" destOrd="0" presId="urn:microsoft.com/office/officeart/2008/layout/AscendingPictureAccentProcess"/>
    <dgm:cxn modelId="{E037547E-7542-4DDE-AD43-ADEA214DEAB6}" type="presParOf" srcId="{44A9B3A1-2264-4111-B9BF-E0EE430CF663}" destId="{6D20851C-A151-4B7C-8DC4-13AF8D8681E0}" srcOrd="16" destOrd="0" presId="urn:microsoft.com/office/officeart/2008/layout/AscendingPictureAccentProcess"/>
    <dgm:cxn modelId="{11BD3F94-8D83-48E4-8797-23433766ABE6}" type="presParOf" srcId="{6D20851C-A151-4B7C-8DC4-13AF8D8681E0}" destId="{29204B39-E344-44B0-813D-D115424C49E0}" srcOrd="0" destOrd="0" presId="urn:microsoft.com/office/officeart/2008/layout/AscendingPictureAccentProcess"/>
    <dgm:cxn modelId="{43EF387B-6FD3-45F1-8705-6556CD3D7002}" type="presParOf" srcId="{44A9B3A1-2264-4111-B9BF-E0EE430CF663}" destId="{DDF4AC3F-864B-4038-A51D-D2D8487FFFD1}" srcOrd="17" destOrd="0" presId="urn:microsoft.com/office/officeart/2008/layout/AscendingPictureAccentProcess"/>
    <dgm:cxn modelId="{49538195-E178-468A-A370-1BDBE6F4EC55}" type="presParOf" srcId="{44A9B3A1-2264-4111-B9BF-E0EE430CF663}" destId="{93E012D4-23CE-4DBB-8AF0-C12DC5135305}" srcOrd="18" destOrd="0" presId="urn:microsoft.com/office/officeart/2008/layout/AscendingPictureAccentProcess"/>
    <dgm:cxn modelId="{542D7215-5192-4717-89E2-4E0A896164A1}" type="presParOf" srcId="{93E012D4-23CE-4DBB-8AF0-C12DC5135305}" destId="{2DEA5D2B-834E-459E-8E83-BA81040C58B9}" srcOrd="0" destOrd="0" presId="urn:microsoft.com/office/officeart/2008/layout/AscendingPictureAccentProcess"/>
    <dgm:cxn modelId="{8DCC7F58-BE4E-4E92-81B8-490A01F9B2DC}" type="presParOf" srcId="{44A9B3A1-2264-4111-B9BF-E0EE430CF663}" destId="{BAB2188E-97C3-4908-864D-8FE5398D10FD}" srcOrd="19" destOrd="0" presId="urn:microsoft.com/office/officeart/2008/layout/AscendingPictureAccentProcess"/>
    <dgm:cxn modelId="{8C1D35DF-F5E2-4EC6-86B1-9EDB4FABBC55}" type="presParOf" srcId="{44A9B3A1-2264-4111-B9BF-E0EE430CF663}" destId="{E1243996-3270-4890-84C9-5EFD982478C0}" srcOrd="20" destOrd="0" presId="urn:microsoft.com/office/officeart/2008/layout/AscendingPictureAccentProcess"/>
    <dgm:cxn modelId="{AD17650F-9D10-44C9-8A29-5515FDE26C12}" type="presParOf" srcId="{E1243996-3270-4890-84C9-5EFD982478C0}" destId="{3A2EA344-56A7-467A-B15F-0A4CDE8B0DC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13FF09-1BDF-4883-B084-9807A4ED1B88}" type="doc">
      <dgm:prSet loTypeId="urn:microsoft.com/office/officeart/2005/8/layout/pyramid2" loCatId="list" qsTypeId="urn:microsoft.com/office/officeart/2005/8/quickstyle/simple1" qsCatId="simple" csTypeId="urn:microsoft.com/office/officeart/2005/8/colors/accent1_3" csCatId="accent1" phldr="1"/>
      <dgm:spPr/>
    </dgm:pt>
    <dgm:pt modelId="{EE7A6B02-8B38-43F4-A434-7BDB51AE1FF9}">
      <dgm:prSet phldrT="[Texto]"/>
      <dgm:spPr/>
      <dgm:t>
        <a:bodyPr/>
        <a:lstStyle/>
        <a:p>
          <a:r>
            <a:rPr lang="es-ES" dirty="0"/>
            <a:t>Se  modifica  las matrices de  medida   y  de  transición</a:t>
          </a:r>
          <a:endParaRPr lang="es-EC" dirty="0"/>
        </a:p>
      </dgm:t>
    </dgm:pt>
    <dgm:pt modelId="{4C528068-275D-4CC6-801B-A402BBD78FF5}" type="parTrans" cxnId="{58C4B832-4258-44A3-9D1D-9B9825042175}">
      <dgm:prSet/>
      <dgm:spPr/>
      <dgm:t>
        <a:bodyPr/>
        <a:lstStyle/>
        <a:p>
          <a:endParaRPr lang="es-EC"/>
        </a:p>
      </dgm:t>
    </dgm:pt>
    <dgm:pt modelId="{2F157FCD-3E18-44E2-8AEF-4792C2B0ABE3}" type="sibTrans" cxnId="{58C4B832-4258-44A3-9D1D-9B9825042175}">
      <dgm:prSet/>
      <dgm:spPr/>
      <dgm:t>
        <a:bodyPr/>
        <a:lstStyle/>
        <a:p>
          <a:endParaRPr lang="es-EC"/>
        </a:p>
      </dgm:t>
    </dgm:pt>
    <dgm:pt modelId="{3B614FD1-816A-451A-9E24-CEAD8337655E}">
      <dgm:prSet/>
      <dgm:spPr/>
      <dgm:t>
        <a:bodyPr/>
        <a:lstStyle/>
        <a:p>
          <a:r>
            <a:rPr lang="es-ES"/>
            <a:t>matrices  jacobianos  </a:t>
          </a:r>
          <a:endParaRPr lang="es-EC"/>
        </a:p>
      </dgm:t>
    </dgm:pt>
    <dgm:pt modelId="{9B8F20B9-CA93-4603-9EB6-F4475B822489}" type="parTrans" cxnId="{B2A06228-5439-4D6F-9853-3B1D58AC8541}">
      <dgm:prSet/>
      <dgm:spPr/>
      <dgm:t>
        <a:bodyPr/>
        <a:lstStyle/>
        <a:p>
          <a:endParaRPr lang="es-EC"/>
        </a:p>
      </dgm:t>
    </dgm:pt>
    <dgm:pt modelId="{9393D9FD-60CA-4BFB-9749-7EC5BB809FF8}" type="sibTrans" cxnId="{B2A06228-5439-4D6F-9853-3B1D58AC8541}">
      <dgm:prSet/>
      <dgm:spPr/>
      <dgm:t>
        <a:bodyPr/>
        <a:lstStyle/>
        <a:p>
          <a:endParaRPr lang="es-EC"/>
        </a:p>
      </dgm:t>
    </dgm:pt>
    <dgm:pt modelId="{B1F3499A-166D-43D0-8D05-CF6F5BF34320}">
      <dgm:prSet phldrT="[Texto]"/>
      <dgm:spPr/>
      <dgm:t>
        <a:bodyPr/>
        <a:lstStyle/>
        <a:p>
          <a:r>
            <a:rPr lang="es-ES" dirty="0"/>
            <a:t>Mas posibilidades de encontrar  funciones  no lineales </a:t>
          </a:r>
          <a:endParaRPr lang="es-EC" dirty="0"/>
        </a:p>
      </dgm:t>
    </dgm:pt>
    <dgm:pt modelId="{9C53FCD1-082E-4DAA-93BF-7359CC15D234}" type="parTrans" cxnId="{2BB3CDB8-06DA-4858-952E-A575C34209CE}">
      <dgm:prSet/>
      <dgm:spPr/>
      <dgm:t>
        <a:bodyPr/>
        <a:lstStyle/>
        <a:p>
          <a:endParaRPr lang="es-EC"/>
        </a:p>
      </dgm:t>
    </dgm:pt>
    <dgm:pt modelId="{6375E329-8769-4134-A0D0-1244F82DC2DF}" type="sibTrans" cxnId="{2BB3CDB8-06DA-4858-952E-A575C34209CE}">
      <dgm:prSet/>
      <dgm:spPr/>
      <dgm:t>
        <a:bodyPr/>
        <a:lstStyle/>
        <a:p>
          <a:endParaRPr lang="es-EC"/>
        </a:p>
      </dgm:t>
    </dgm:pt>
    <dgm:pt modelId="{CC34A7B7-F8DA-4AD4-8782-1AF2E7753145}" type="pres">
      <dgm:prSet presAssocID="{DE13FF09-1BDF-4883-B084-9807A4ED1B88}" presName="compositeShape" presStyleCnt="0">
        <dgm:presLayoutVars>
          <dgm:dir/>
          <dgm:resizeHandles/>
        </dgm:presLayoutVars>
      </dgm:prSet>
      <dgm:spPr/>
    </dgm:pt>
    <dgm:pt modelId="{5F273F44-9C2E-4A30-A678-7E88A9D21900}" type="pres">
      <dgm:prSet presAssocID="{DE13FF09-1BDF-4883-B084-9807A4ED1B88}" presName="pyramid" presStyleLbl="node1" presStyleIdx="0" presStyleCnt="1"/>
      <dgm:spPr/>
    </dgm:pt>
    <dgm:pt modelId="{9FC6B7ED-47C6-4F18-A158-F31C4C3A5023}" type="pres">
      <dgm:prSet presAssocID="{DE13FF09-1BDF-4883-B084-9807A4ED1B88}" presName="theList" presStyleCnt="0"/>
      <dgm:spPr/>
    </dgm:pt>
    <dgm:pt modelId="{8F027220-1AC1-494E-AC0A-DA2255248A0B}" type="pres">
      <dgm:prSet presAssocID="{B1F3499A-166D-43D0-8D05-CF6F5BF34320}" presName="aNode" presStyleLbl="fgAcc1" presStyleIdx="0" presStyleCnt="3">
        <dgm:presLayoutVars>
          <dgm:bulletEnabled val="1"/>
        </dgm:presLayoutVars>
      </dgm:prSet>
      <dgm:spPr/>
    </dgm:pt>
    <dgm:pt modelId="{21B1A772-CEDD-4EB5-902F-8BD2ACDE2965}" type="pres">
      <dgm:prSet presAssocID="{B1F3499A-166D-43D0-8D05-CF6F5BF34320}" presName="aSpace" presStyleCnt="0"/>
      <dgm:spPr/>
    </dgm:pt>
    <dgm:pt modelId="{FB94F037-0874-4362-9524-BB9BCD2E2EDA}" type="pres">
      <dgm:prSet presAssocID="{EE7A6B02-8B38-43F4-A434-7BDB51AE1FF9}" presName="aNode" presStyleLbl="fgAcc1" presStyleIdx="1" presStyleCnt="3">
        <dgm:presLayoutVars>
          <dgm:bulletEnabled val="1"/>
        </dgm:presLayoutVars>
      </dgm:prSet>
      <dgm:spPr/>
    </dgm:pt>
    <dgm:pt modelId="{F832235D-AEAC-4C97-B20C-F63C2A7D6A51}" type="pres">
      <dgm:prSet presAssocID="{EE7A6B02-8B38-43F4-A434-7BDB51AE1FF9}" presName="aSpace" presStyleCnt="0"/>
      <dgm:spPr/>
    </dgm:pt>
    <dgm:pt modelId="{932EC2F4-29D8-40D1-8E9B-C7E21048E050}" type="pres">
      <dgm:prSet presAssocID="{3B614FD1-816A-451A-9E24-CEAD8337655E}" presName="aNode" presStyleLbl="fgAcc1" presStyleIdx="2" presStyleCnt="3">
        <dgm:presLayoutVars>
          <dgm:bulletEnabled val="1"/>
        </dgm:presLayoutVars>
      </dgm:prSet>
      <dgm:spPr/>
    </dgm:pt>
    <dgm:pt modelId="{38D83247-50C7-45BF-956F-4EC46896CE62}" type="pres">
      <dgm:prSet presAssocID="{3B614FD1-816A-451A-9E24-CEAD8337655E}" presName="aSpace" presStyleCnt="0"/>
      <dgm:spPr/>
    </dgm:pt>
  </dgm:ptLst>
  <dgm:cxnLst>
    <dgm:cxn modelId="{B2A06228-5439-4D6F-9853-3B1D58AC8541}" srcId="{DE13FF09-1BDF-4883-B084-9807A4ED1B88}" destId="{3B614FD1-816A-451A-9E24-CEAD8337655E}" srcOrd="2" destOrd="0" parTransId="{9B8F20B9-CA93-4603-9EB6-F4475B822489}" sibTransId="{9393D9FD-60CA-4BFB-9749-7EC5BB809FF8}"/>
    <dgm:cxn modelId="{58C4B832-4258-44A3-9D1D-9B9825042175}" srcId="{DE13FF09-1BDF-4883-B084-9807A4ED1B88}" destId="{EE7A6B02-8B38-43F4-A434-7BDB51AE1FF9}" srcOrd="1" destOrd="0" parTransId="{4C528068-275D-4CC6-801B-A402BBD78FF5}" sibTransId="{2F157FCD-3E18-44E2-8AEF-4792C2B0ABE3}"/>
    <dgm:cxn modelId="{622F4737-274F-4C3D-ABD7-C584771A24DA}" type="presOf" srcId="{EE7A6B02-8B38-43F4-A434-7BDB51AE1FF9}" destId="{FB94F037-0874-4362-9524-BB9BCD2E2EDA}" srcOrd="0" destOrd="0" presId="urn:microsoft.com/office/officeart/2005/8/layout/pyramid2"/>
    <dgm:cxn modelId="{928D0538-4B25-4305-985E-9D0155518C41}" type="presOf" srcId="{DE13FF09-1BDF-4883-B084-9807A4ED1B88}" destId="{CC34A7B7-F8DA-4AD4-8782-1AF2E7753145}" srcOrd="0" destOrd="0" presId="urn:microsoft.com/office/officeart/2005/8/layout/pyramid2"/>
    <dgm:cxn modelId="{212D7B7F-0A86-444C-8ACD-3DFEC2915A79}" type="presOf" srcId="{B1F3499A-166D-43D0-8D05-CF6F5BF34320}" destId="{8F027220-1AC1-494E-AC0A-DA2255248A0B}" srcOrd="0" destOrd="0" presId="urn:microsoft.com/office/officeart/2005/8/layout/pyramid2"/>
    <dgm:cxn modelId="{0D882E80-C81B-4CE4-B347-9BE89616E6A0}" type="presOf" srcId="{3B614FD1-816A-451A-9E24-CEAD8337655E}" destId="{932EC2F4-29D8-40D1-8E9B-C7E21048E050}" srcOrd="0" destOrd="0" presId="urn:microsoft.com/office/officeart/2005/8/layout/pyramid2"/>
    <dgm:cxn modelId="{2BB3CDB8-06DA-4858-952E-A575C34209CE}" srcId="{DE13FF09-1BDF-4883-B084-9807A4ED1B88}" destId="{B1F3499A-166D-43D0-8D05-CF6F5BF34320}" srcOrd="0" destOrd="0" parTransId="{9C53FCD1-082E-4DAA-93BF-7359CC15D234}" sibTransId="{6375E329-8769-4134-A0D0-1244F82DC2DF}"/>
    <dgm:cxn modelId="{FEAE5E1E-E5FE-436E-BC07-51F2C5B8B234}" type="presParOf" srcId="{CC34A7B7-F8DA-4AD4-8782-1AF2E7753145}" destId="{5F273F44-9C2E-4A30-A678-7E88A9D21900}" srcOrd="0" destOrd="0" presId="urn:microsoft.com/office/officeart/2005/8/layout/pyramid2"/>
    <dgm:cxn modelId="{F7B8800F-38B6-4D61-8D10-BAC1055A5CF2}" type="presParOf" srcId="{CC34A7B7-F8DA-4AD4-8782-1AF2E7753145}" destId="{9FC6B7ED-47C6-4F18-A158-F31C4C3A5023}" srcOrd="1" destOrd="0" presId="urn:microsoft.com/office/officeart/2005/8/layout/pyramid2"/>
    <dgm:cxn modelId="{F38C7C51-A66C-4F06-B21C-A835885FFF34}" type="presParOf" srcId="{9FC6B7ED-47C6-4F18-A158-F31C4C3A5023}" destId="{8F027220-1AC1-494E-AC0A-DA2255248A0B}" srcOrd="0" destOrd="0" presId="urn:microsoft.com/office/officeart/2005/8/layout/pyramid2"/>
    <dgm:cxn modelId="{DAF06239-4980-4777-9E84-6C0EA54C6AF8}" type="presParOf" srcId="{9FC6B7ED-47C6-4F18-A158-F31C4C3A5023}" destId="{21B1A772-CEDD-4EB5-902F-8BD2ACDE2965}" srcOrd="1" destOrd="0" presId="urn:microsoft.com/office/officeart/2005/8/layout/pyramid2"/>
    <dgm:cxn modelId="{515CFE46-555C-4313-A36F-CC8EB73C7BEE}" type="presParOf" srcId="{9FC6B7ED-47C6-4F18-A158-F31C4C3A5023}" destId="{FB94F037-0874-4362-9524-BB9BCD2E2EDA}" srcOrd="2" destOrd="0" presId="urn:microsoft.com/office/officeart/2005/8/layout/pyramid2"/>
    <dgm:cxn modelId="{891B3692-E67A-452B-A51F-DAF0C115D45A}" type="presParOf" srcId="{9FC6B7ED-47C6-4F18-A158-F31C4C3A5023}" destId="{F832235D-AEAC-4C97-B20C-F63C2A7D6A51}" srcOrd="3" destOrd="0" presId="urn:microsoft.com/office/officeart/2005/8/layout/pyramid2"/>
    <dgm:cxn modelId="{9E3A5ABE-0358-46D2-82AD-459C9CA6B6AC}" type="presParOf" srcId="{9FC6B7ED-47C6-4F18-A158-F31C4C3A5023}" destId="{932EC2F4-29D8-40D1-8E9B-C7E21048E050}" srcOrd="4" destOrd="0" presId="urn:microsoft.com/office/officeart/2005/8/layout/pyramid2"/>
    <dgm:cxn modelId="{67C498DE-277A-4EE4-9BBD-BF5775CD8119}" type="presParOf" srcId="{9FC6B7ED-47C6-4F18-A158-F31C4C3A5023}" destId="{38D83247-50C7-45BF-956F-4EC46896CE6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3CD4B0-A6FB-478E-9C19-1A2D911577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55B39F2-8AA8-4315-8BCC-51F8058DD410}">
      <dgm:prSet phldrT="[Texto]"/>
      <dgm:spPr/>
      <dgm:t>
        <a:bodyPr/>
        <a:lstStyle/>
        <a:p>
          <a:r>
            <a:rPr lang="es-ES" dirty="0"/>
            <a:t>Fácil de programar</a:t>
          </a:r>
          <a:endParaRPr lang="es-EC" dirty="0"/>
        </a:p>
      </dgm:t>
    </dgm:pt>
    <dgm:pt modelId="{AC51FFB5-B00F-4127-A1DB-EC2ABA63CBBB}" type="parTrans" cxnId="{0098EED8-2743-46DF-ACE5-B0C24F8ADBD1}">
      <dgm:prSet/>
      <dgm:spPr/>
      <dgm:t>
        <a:bodyPr/>
        <a:lstStyle/>
        <a:p>
          <a:endParaRPr lang="es-EC"/>
        </a:p>
      </dgm:t>
    </dgm:pt>
    <dgm:pt modelId="{294A8C6B-0B21-427F-A4B8-27522FBBA638}" type="sibTrans" cxnId="{0098EED8-2743-46DF-ACE5-B0C24F8ADBD1}">
      <dgm:prSet/>
      <dgm:spPr/>
      <dgm:t>
        <a:bodyPr/>
        <a:lstStyle/>
        <a:p>
          <a:endParaRPr lang="es-EC"/>
        </a:p>
      </dgm:t>
    </dgm:pt>
    <dgm:pt modelId="{0E7CEC5F-B8E6-42ED-88E3-4A4EA3076D71}">
      <dgm:prSet phldrT="[Texto]"/>
      <dgm:spPr/>
      <dgm:t>
        <a:bodyPr/>
        <a:lstStyle/>
        <a:p>
          <a:r>
            <a:rPr lang="es-ES" dirty="0"/>
            <a:t>Flexible </a:t>
          </a:r>
          <a:endParaRPr lang="es-EC" dirty="0"/>
        </a:p>
      </dgm:t>
    </dgm:pt>
    <dgm:pt modelId="{01EDD3DE-97A2-4B43-9605-D70C645F92DA}" type="parTrans" cxnId="{A614B816-0E7A-4047-B59D-6325CCAE989F}">
      <dgm:prSet/>
      <dgm:spPr/>
      <dgm:t>
        <a:bodyPr/>
        <a:lstStyle/>
        <a:p>
          <a:endParaRPr lang="es-EC"/>
        </a:p>
      </dgm:t>
    </dgm:pt>
    <dgm:pt modelId="{6BBBD5ED-6679-46E9-8E75-31736554932A}" type="sibTrans" cxnId="{A614B816-0E7A-4047-B59D-6325CCAE989F}">
      <dgm:prSet/>
      <dgm:spPr/>
      <dgm:t>
        <a:bodyPr/>
        <a:lstStyle/>
        <a:p>
          <a:endParaRPr lang="es-EC"/>
        </a:p>
      </dgm:t>
    </dgm:pt>
    <dgm:pt modelId="{2DFF8C82-FD60-496A-AA0D-AF5DF508E105}">
      <dgm:prSet phldrT="[Texto]"/>
      <dgm:spPr/>
      <dgm:t>
        <a:bodyPr/>
        <a:lstStyle/>
        <a:p>
          <a:r>
            <a:rPr lang="es-ES" dirty="0"/>
            <a:t>Multimodal</a:t>
          </a:r>
          <a:endParaRPr lang="es-EC" dirty="0"/>
        </a:p>
      </dgm:t>
    </dgm:pt>
    <dgm:pt modelId="{CC4394EF-1D6B-4EA3-B21C-F6FBAED28996}" type="parTrans" cxnId="{905A595F-01FD-4B76-BDB8-39C9880A881E}">
      <dgm:prSet/>
      <dgm:spPr/>
      <dgm:t>
        <a:bodyPr/>
        <a:lstStyle/>
        <a:p>
          <a:endParaRPr lang="es-EC"/>
        </a:p>
      </dgm:t>
    </dgm:pt>
    <dgm:pt modelId="{EB8550F4-6A21-4B7E-834D-90B05C4FCFB9}" type="sibTrans" cxnId="{905A595F-01FD-4B76-BDB8-39C9880A881E}">
      <dgm:prSet/>
      <dgm:spPr/>
      <dgm:t>
        <a:bodyPr/>
        <a:lstStyle/>
        <a:p>
          <a:endParaRPr lang="es-EC"/>
        </a:p>
      </dgm:t>
    </dgm:pt>
    <dgm:pt modelId="{F9D9BA17-5878-4C53-8F67-0C136A87B99D}">
      <dgm:prSet phldrT="[Texto]"/>
      <dgm:spPr/>
      <dgm:t>
        <a:bodyPr/>
        <a:lstStyle/>
        <a:p>
          <a:r>
            <a:rPr lang="es-ES" dirty="0"/>
            <a:t>Cada partícula tiene 3  coordenadas</a:t>
          </a:r>
          <a:endParaRPr lang="es-EC" dirty="0"/>
        </a:p>
      </dgm:t>
    </dgm:pt>
    <dgm:pt modelId="{035D1F76-4E7B-4F7B-BCEA-56644B47091D}" type="parTrans" cxnId="{D13712F5-E7DD-461A-8B62-57A529FA0C9E}">
      <dgm:prSet/>
      <dgm:spPr/>
      <dgm:t>
        <a:bodyPr/>
        <a:lstStyle/>
        <a:p>
          <a:endParaRPr lang="es-EC"/>
        </a:p>
      </dgm:t>
    </dgm:pt>
    <dgm:pt modelId="{A15249A0-69D0-4882-90FF-17E35401FC75}" type="sibTrans" cxnId="{D13712F5-E7DD-461A-8B62-57A529FA0C9E}">
      <dgm:prSet/>
      <dgm:spPr/>
      <dgm:t>
        <a:bodyPr/>
        <a:lstStyle/>
        <a:p>
          <a:endParaRPr lang="es-EC"/>
        </a:p>
      </dgm:t>
    </dgm:pt>
    <dgm:pt modelId="{A7340E77-8FA0-4CB4-90DA-40270BEE1AD1}">
      <dgm:prSet phldrT="[Texto]"/>
      <dgm:spPr/>
      <dgm:t>
        <a:bodyPr/>
        <a:lstStyle/>
        <a:p>
          <a:r>
            <a:rPr lang="es-ES" dirty="0"/>
            <a:t>Necesita </a:t>
          </a:r>
          <a:r>
            <a:rPr lang="es-ES" dirty="0" err="1"/>
            <a:t>Landkmarks</a:t>
          </a:r>
          <a:r>
            <a:rPr lang="es-ES" dirty="0"/>
            <a:t> </a:t>
          </a:r>
          <a:endParaRPr lang="es-EC" dirty="0"/>
        </a:p>
      </dgm:t>
    </dgm:pt>
    <dgm:pt modelId="{A4ADEFCB-D709-4257-9AFE-CBBB4A5700CF}" type="parTrans" cxnId="{74BB3377-4D9E-4E83-A419-EB32DD72C2E7}">
      <dgm:prSet/>
      <dgm:spPr/>
      <dgm:t>
        <a:bodyPr/>
        <a:lstStyle/>
        <a:p>
          <a:endParaRPr lang="es-EC"/>
        </a:p>
      </dgm:t>
    </dgm:pt>
    <dgm:pt modelId="{B10489B3-E437-4CA1-9324-9B9D0792E08F}" type="sibTrans" cxnId="{74BB3377-4D9E-4E83-A419-EB32DD72C2E7}">
      <dgm:prSet/>
      <dgm:spPr/>
      <dgm:t>
        <a:bodyPr/>
        <a:lstStyle/>
        <a:p>
          <a:endParaRPr lang="es-EC"/>
        </a:p>
      </dgm:t>
    </dgm:pt>
    <dgm:pt modelId="{90A796BF-1822-4F5F-8651-7A695EA9E441}">
      <dgm:prSet phldrT="[Texto]"/>
      <dgm:spPr/>
      <dgm:t>
        <a:bodyPr/>
        <a:lstStyle/>
        <a:p>
          <a:r>
            <a:rPr lang="es-ES" dirty="0"/>
            <a:t>El ruido  se  modela como  un  gaussiana  con media cero </a:t>
          </a:r>
          <a:endParaRPr lang="es-EC" dirty="0"/>
        </a:p>
      </dgm:t>
    </dgm:pt>
    <dgm:pt modelId="{6C330F58-9D8D-4AD8-806D-EF946EE55EEC}" type="parTrans" cxnId="{75F289FE-704E-46D9-949E-1EB6E3195E75}">
      <dgm:prSet/>
      <dgm:spPr/>
      <dgm:t>
        <a:bodyPr/>
        <a:lstStyle/>
        <a:p>
          <a:endParaRPr lang="es-EC"/>
        </a:p>
      </dgm:t>
    </dgm:pt>
    <dgm:pt modelId="{347F7E8E-13CC-444D-B895-E757EE6E6B6D}" type="sibTrans" cxnId="{75F289FE-704E-46D9-949E-1EB6E3195E75}">
      <dgm:prSet/>
      <dgm:spPr/>
      <dgm:t>
        <a:bodyPr/>
        <a:lstStyle/>
        <a:p>
          <a:endParaRPr lang="es-EC"/>
        </a:p>
      </dgm:t>
    </dgm:pt>
    <dgm:pt modelId="{64A6C658-938F-4DA8-AC2E-9F4D07BFBA5D}" type="pres">
      <dgm:prSet presAssocID="{2B3CD4B0-A6FB-478E-9C19-1A2D911577CC}" presName="Name0" presStyleCnt="0">
        <dgm:presLayoutVars>
          <dgm:chMax val="7"/>
          <dgm:chPref val="7"/>
          <dgm:dir/>
        </dgm:presLayoutVars>
      </dgm:prSet>
      <dgm:spPr/>
    </dgm:pt>
    <dgm:pt modelId="{555EFBFE-1647-46D8-B330-022A1D288C99}" type="pres">
      <dgm:prSet presAssocID="{2B3CD4B0-A6FB-478E-9C19-1A2D911577CC}" presName="Name1" presStyleCnt="0"/>
      <dgm:spPr/>
    </dgm:pt>
    <dgm:pt modelId="{02013321-5DFD-40A8-890C-F6ED92DBA488}" type="pres">
      <dgm:prSet presAssocID="{2B3CD4B0-A6FB-478E-9C19-1A2D911577CC}" presName="cycle" presStyleCnt="0"/>
      <dgm:spPr/>
    </dgm:pt>
    <dgm:pt modelId="{918E0AEE-66FC-4E53-A224-12968AC9047E}" type="pres">
      <dgm:prSet presAssocID="{2B3CD4B0-A6FB-478E-9C19-1A2D911577CC}" presName="srcNode" presStyleLbl="node1" presStyleIdx="0" presStyleCnt="6"/>
      <dgm:spPr/>
    </dgm:pt>
    <dgm:pt modelId="{E7DAD7A0-627B-4683-B9BA-50C90DD21ECE}" type="pres">
      <dgm:prSet presAssocID="{2B3CD4B0-A6FB-478E-9C19-1A2D911577CC}" presName="conn" presStyleLbl="parChTrans1D2" presStyleIdx="0" presStyleCnt="1"/>
      <dgm:spPr/>
    </dgm:pt>
    <dgm:pt modelId="{11E89950-6E65-44D6-856B-2DCA7F4636C1}" type="pres">
      <dgm:prSet presAssocID="{2B3CD4B0-A6FB-478E-9C19-1A2D911577CC}" presName="extraNode" presStyleLbl="node1" presStyleIdx="0" presStyleCnt="6"/>
      <dgm:spPr/>
    </dgm:pt>
    <dgm:pt modelId="{D477AB64-1073-4E3E-97F3-FC42FFB4F3EF}" type="pres">
      <dgm:prSet presAssocID="{2B3CD4B0-A6FB-478E-9C19-1A2D911577CC}" presName="dstNode" presStyleLbl="node1" presStyleIdx="0" presStyleCnt="6"/>
      <dgm:spPr/>
    </dgm:pt>
    <dgm:pt modelId="{77108E6F-506F-498F-93B0-1F9AB9BE195E}" type="pres">
      <dgm:prSet presAssocID="{555B39F2-8AA8-4315-8BCC-51F8058DD410}" presName="text_1" presStyleLbl="node1" presStyleIdx="0" presStyleCnt="6">
        <dgm:presLayoutVars>
          <dgm:bulletEnabled val="1"/>
        </dgm:presLayoutVars>
      </dgm:prSet>
      <dgm:spPr/>
    </dgm:pt>
    <dgm:pt modelId="{51748404-F2AF-4D74-B1AC-9239CAA1180E}" type="pres">
      <dgm:prSet presAssocID="{555B39F2-8AA8-4315-8BCC-51F8058DD410}" presName="accent_1" presStyleCnt="0"/>
      <dgm:spPr/>
    </dgm:pt>
    <dgm:pt modelId="{49F536D0-56B8-495C-A48B-6E3FCA9DE546}" type="pres">
      <dgm:prSet presAssocID="{555B39F2-8AA8-4315-8BCC-51F8058DD410}" presName="accentRepeatNode" presStyleLbl="solidFgAcc1" presStyleIdx="0" presStyleCnt="6"/>
      <dgm:spPr/>
    </dgm:pt>
    <dgm:pt modelId="{FBA795E2-46E9-43B4-92DC-DBC88D7E34B2}" type="pres">
      <dgm:prSet presAssocID="{0E7CEC5F-B8E6-42ED-88E3-4A4EA3076D71}" presName="text_2" presStyleLbl="node1" presStyleIdx="1" presStyleCnt="6">
        <dgm:presLayoutVars>
          <dgm:bulletEnabled val="1"/>
        </dgm:presLayoutVars>
      </dgm:prSet>
      <dgm:spPr/>
    </dgm:pt>
    <dgm:pt modelId="{BC6FFD75-D632-4F3D-957A-909A5C80384B}" type="pres">
      <dgm:prSet presAssocID="{0E7CEC5F-B8E6-42ED-88E3-4A4EA3076D71}" presName="accent_2" presStyleCnt="0"/>
      <dgm:spPr/>
    </dgm:pt>
    <dgm:pt modelId="{FFD688DD-276E-47AA-A905-E83C29130E79}" type="pres">
      <dgm:prSet presAssocID="{0E7CEC5F-B8E6-42ED-88E3-4A4EA3076D71}" presName="accentRepeatNode" presStyleLbl="solidFgAcc1" presStyleIdx="1" presStyleCnt="6"/>
      <dgm:spPr/>
    </dgm:pt>
    <dgm:pt modelId="{2D5FEA9A-66F1-437F-B5F3-069E82719365}" type="pres">
      <dgm:prSet presAssocID="{2DFF8C82-FD60-496A-AA0D-AF5DF508E105}" presName="text_3" presStyleLbl="node1" presStyleIdx="2" presStyleCnt="6">
        <dgm:presLayoutVars>
          <dgm:bulletEnabled val="1"/>
        </dgm:presLayoutVars>
      </dgm:prSet>
      <dgm:spPr/>
    </dgm:pt>
    <dgm:pt modelId="{D77C643C-D77F-4934-AB91-ABA91DEDF2FC}" type="pres">
      <dgm:prSet presAssocID="{2DFF8C82-FD60-496A-AA0D-AF5DF508E105}" presName="accent_3" presStyleCnt="0"/>
      <dgm:spPr/>
    </dgm:pt>
    <dgm:pt modelId="{67C4A9EB-E86E-46FB-B03F-A214721749A5}" type="pres">
      <dgm:prSet presAssocID="{2DFF8C82-FD60-496A-AA0D-AF5DF508E105}" presName="accentRepeatNode" presStyleLbl="solidFgAcc1" presStyleIdx="2" presStyleCnt="6"/>
      <dgm:spPr/>
    </dgm:pt>
    <dgm:pt modelId="{BF462D36-5F74-48E3-A31B-A7BF8A49D9DD}" type="pres">
      <dgm:prSet presAssocID="{F9D9BA17-5878-4C53-8F67-0C136A87B99D}" presName="text_4" presStyleLbl="node1" presStyleIdx="3" presStyleCnt="6">
        <dgm:presLayoutVars>
          <dgm:bulletEnabled val="1"/>
        </dgm:presLayoutVars>
      </dgm:prSet>
      <dgm:spPr/>
    </dgm:pt>
    <dgm:pt modelId="{FC3B48D4-7DB1-4C36-8AAB-562AF70DDCF9}" type="pres">
      <dgm:prSet presAssocID="{F9D9BA17-5878-4C53-8F67-0C136A87B99D}" presName="accent_4" presStyleCnt="0"/>
      <dgm:spPr/>
    </dgm:pt>
    <dgm:pt modelId="{1FA97560-7CF0-486F-949A-0C436D092302}" type="pres">
      <dgm:prSet presAssocID="{F9D9BA17-5878-4C53-8F67-0C136A87B99D}" presName="accentRepeatNode" presStyleLbl="solidFgAcc1" presStyleIdx="3" presStyleCnt="6"/>
      <dgm:spPr/>
    </dgm:pt>
    <dgm:pt modelId="{5CBD1CE0-8BF9-4FB6-AF28-AF9DCC06B1D7}" type="pres">
      <dgm:prSet presAssocID="{A7340E77-8FA0-4CB4-90DA-40270BEE1AD1}" presName="text_5" presStyleLbl="node1" presStyleIdx="4" presStyleCnt="6">
        <dgm:presLayoutVars>
          <dgm:bulletEnabled val="1"/>
        </dgm:presLayoutVars>
      </dgm:prSet>
      <dgm:spPr/>
    </dgm:pt>
    <dgm:pt modelId="{69CD00FF-BA2F-4AEE-9991-87B555A39E9E}" type="pres">
      <dgm:prSet presAssocID="{A7340E77-8FA0-4CB4-90DA-40270BEE1AD1}" presName="accent_5" presStyleCnt="0"/>
      <dgm:spPr/>
    </dgm:pt>
    <dgm:pt modelId="{DC69186D-B620-48CE-BA19-92BD3A8F662E}" type="pres">
      <dgm:prSet presAssocID="{A7340E77-8FA0-4CB4-90DA-40270BEE1AD1}" presName="accentRepeatNode" presStyleLbl="solidFgAcc1" presStyleIdx="4" presStyleCnt="6"/>
      <dgm:spPr/>
    </dgm:pt>
    <dgm:pt modelId="{9D084CD3-7520-471F-AB3A-D96363F4971A}" type="pres">
      <dgm:prSet presAssocID="{90A796BF-1822-4F5F-8651-7A695EA9E441}" presName="text_6" presStyleLbl="node1" presStyleIdx="5" presStyleCnt="6">
        <dgm:presLayoutVars>
          <dgm:bulletEnabled val="1"/>
        </dgm:presLayoutVars>
      </dgm:prSet>
      <dgm:spPr/>
    </dgm:pt>
    <dgm:pt modelId="{C768306E-0639-43D1-9F79-56727F0D4201}" type="pres">
      <dgm:prSet presAssocID="{90A796BF-1822-4F5F-8651-7A695EA9E441}" presName="accent_6" presStyleCnt="0"/>
      <dgm:spPr/>
    </dgm:pt>
    <dgm:pt modelId="{901E09E8-9739-40A2-A7F2-BEBDFDC4844E}" type="pres">
      <dgm:prSet presAssocID="{90A796BF-1822-4F5F-8651-7A695EA9E441}" presName="accentRepeatNode" presStyleLbl="solidFgAcc1" presStyleIdx="5" presStyleCnt="6"/>
      <dgm:spPr/>
    </dgm:pt>
  </dgm:ptLst>
  <dgm:cxnLst>
    <dgm:cxn modelId="{680C0010-9F1C-4856-B085-F617230290F7}" type="presOf" srcId="{0E7CEC5F-B8E6-42ED-88E3-4A4EA3076D71}" destId="{FBA795E2-46E9-43B4-92DC-DBC88D7E34B2}" srcOrd="0" destOrd="0" presId="urn:microsoft.com/office/officeart/2008/layout/VerticalCurvedList"/>
    <dgm:cxn modelId="{A614B816-0E7A-4047-B59D-6325CCAE989F}" srcId="{2B3CD4B0-A6FB-478E-9C19-1A2D911577CC}" destId="{0E7CEC5F-B8E6-42ED-88E3-4A4EA3076D71}" srcOrd="1" destOrd="0" parTransId="{01EDD3DE-97A2-4B43-9605-D70C645F92DA}" sibTransId="{6BBBD5ED-6679-46E9-8E75-31736554932A}"/>
    <dgm:cxn modelId="{507E1335-FD31-4B8B-8132-3CF64BE24DE7}" type="presOf" srcId="{2B3CD4B0-A6FB-478E-9C19-1A2D911577CC}" destId="{64A6C658-938F-4DA8-AC2E-9F4D07BFBA5D}" srcOrd="0" destOrd="0" presId="urn:microsoft.com/office/officeart/2008/layout/VerticalCurvedList"/>
    <dgm:cxn modelId="{905A595F-01FD-4B76-BDB8-39C9880A881E}" srcId="{2B3CD4B0-A6FB-478E-9C19-1A2D911577CC}" destId="{2DFF8C82-FD60-496A-AA0D-AF5DF508E105}" srcOrd="2" destOrd="0" parTransId="{CC4394EF-1D6B-4EA3-B21C-F6FBAED28996}" sibTransId="{EB8550F4-6A21-4B7E-834D-90B05C4FCFB9}"/>
    <dgm:cxn modelId="{74BB3377-4D9E-4E83-A419-EB32DD72C2E7}" srcId="{2B3CD4B0-A6FB-478E-9C19-1A2D911577CC}" destId="{A7340E77-8FA0-4CB4-90DA-40270BEE1AD1}" srcOrd="4" destOrd="0" parTransId="{A4ADEFCB-D709-4257-9AFE-CBBB4A5700CF}" sibTransId="{B10489B3-E437-4CA1-9324-9B9D0792E08F}"/>
    <dgm:cxn modelId="{97204185-AA29-44B4-A810-753FE3F9C978}" type="presOf" srcId="{F9D9BA17-5878-4C53-8F67-0C136A87B99D}" destId="{BF462D36-5F74-48E3-A31B-A7BF8A49D9DD}" srcOrd="0" destOrd="0" presId="urn:microsoft.com/office/officeart/2008/layout/VerticalCurvedList"/>
    <dgm:cxn modelId="{473295B6-2A68-450E-9F6A-D3318CC82731}" type="presOf" srcId="{90A796BF-1822-4F5F-8651-7A695EA9E441}" destId="{9D084CD3-7520-471F-AB3A-D96363F4971A}" srcOrd="0" destOrd="0" presId="urn:microsoft.com/office/officeart/2008/layout/VerticalCurvedList"/>
    <dgm:cxn modelId="{72DB3CBC-C06C-410B-A0ED-2C7CF94B4096}" type="presOf" srcId="{2DFF8C82-FD60-496A-AA0D-AF5DF508E105}" destId="{2D5FEA9A-66F1-437F-B5F3-069E82719365}" srcOrd="0" destOrd="0" presId="urn:microsoft.com/office/officeart/2008/layout/VerticalCurvedList"/>
    <dgm:cxn modelId="{0098EED8-2743-46DF-ACE5-B0C24F8ADBD1}" srcId="{2B3CD4B0-A6FB-478E-9C19-1A2D911577CC}" destId="{555B39F2-8AA8-4315-8BCC-51F8058DD410}" srcOrd="0" destOrd="0" parTransId="{AC51FFB5-B00F-4127-A1DB-EC2ABA63CBBB}" sibTransId="{294A8C6B-0B21-427F-A4B8-27522FBBA638}"/>
    <dgm:cxn modelId="{03C99EF3-91EB-4B95-B4E2-E5FF226DCBF1}" type="presOf" srcId="{555B39F2-8AA8-4315-8BCC-51F8058DD410}" destId="{77108E6F-506F-498F-93B0-1F9AB9BE195E}" srcOrd="0" destOrd="0" presId="urn:microsoft.com/office/officeart/2008/layout/VerticalCurvedList"/>
    <dgm:cxn modelId="{D13712F5-E7DD-461A-8B62-57A529FA0C9E}" srcId="{2B3CD4B0-A6FB-478E-9C19-1A2D911577CC}" destId="{F9D9BA17-5878-4C53-8F67-0C136A87B99D}" srcOrd="3" destOrd="0" parTransId="{035D1F76-4E7B-4F7B-BCEA-56644B47091D}" sibTransId="{A15249A0-69D0-4882-90FF-17E35401FC75}"/>
    <dgm:cxn modelId="{D6B81AF9-AC3A-48CB-B580-33E8BFF24DFD}" type="presOf" srcId="{294A8C6B-0B21-427F-A4B8-27522FBBA638}" destId="{E7DAD7A0-627B-4683-B9BA-50C90DD21ECE}" srcOrd="0" destOrd="0" presId="urn:microsoft.com/office/officeart/2008/layout/VerticalCurvedList"/>
    <dgm:cxn modelId="{D44F5BFC-FCA0-434E-A5CE-327C6E793031}" type="presOf" srcId="{A7340E77-8FA0-4CB4-90DA-40270BEE1AD1}" destId="{5CBD1CE0-8BF9-4FB6-AF28-AF9DCC06B1D7}" srcOrd="0" destOrd="0" presId="urn:microsoft.com/office/officeart/2008/layout/VerticalCurvedList"/>
    <dgm:cxn modelId="{75F289FE-704E-46D9-949E-1EB6E3195E75}" srcId="{2B3CD4B0-A6FB-478E-9C19-1A2D911577CC}" destId="{90A796BF-1822-4F5F-8651-7A695EA9E441}" srcOrd="5" destOrd="0" parTransId="{6C330F58-9D8D-4AD8-806D-EF946EE55EEC}" sibTransId="{347F7E8E-13CC-444D-B895-E757EE6E6B6D}"/>
    <dgm:cxn modelId="{F200A7E4-94D9-47BC-BF3B-825A9EE6389E}" type="presParOf" srcId="{64A6C658-938F-4DA8-AC2E-9F4D07BFBA5D}" destId="{555EFBFE-1647-46D8-B330-022A1D288C99}" srcOrd="0" destOrd="0" presId="urn:microsoft.com/office/officeart/2008/layout/VerticalCurvedList"/>
    <dgm:cxn modelId="{DEDB96B1-EE4F-462E-BA7F-A5FE9A12ECA6}" type="presParOf" srcId="{555EFBFE-1647-46D8-B330-022A1D288C99}" destId="{02013321-5DFD-40A8-890C-F6ED92DBA488}" srcOrd="0" destOrd="0" presId="urn:microsoft.com/office/officeart/2008/layout/VerticalCurvedList"/>
    <dgm:cxn modelId="{0668567D-40C6-4963-A64E-15D920AF6463}" type="presParOf" srcId="{02013321-5DFD-40A8-890C-F6ED92DBA488}" destId="{918E0AEE-66FC-4E53-A224-12968AC9047E}" srcOrd="0" destOrd="0" presId="urn:microsoft.com/office/officeart/2008/layout/VerticalCurvedList"/>
    <dgm:cxn modelId="{C6719DB2-E26A-4254-A650-718178B51A75}" type="presParOf" srcId="{02013321-5DFD-40A8-890C-F6ED92DBA488}" destId="{E7DAD7A0-627B-4683-B9BA-50C90DD21ECE}" srcOrd="1" destOrd="0" presId="urn:microsoft.com/office/officeart/2008/layout/VerticalCurvedList"/>
    <dgm:cxn modelId="{06C20C16-32E3-45E6-8552-EF4CB8B9FBE6}" type="presParOf" srcId="{02013321-5DFD-40A8-890C-F6ED92DBA488}" destId="{11E89950-6E65-44D6-856B-2DCA7F4636C1}" srcOrd="2" destOrd="0" presId="urn:microsoft.com/office/officeart/2008/layout/VerticalCurvedList"/>
    <dgm:cxn modelId="{FFD3734A-CBF7-45F1-8B28-9914124F7435}" type="presParOf" srcId="{02013321-5DFD-40A8-890C-F6ED92DBA488}" destId="{D477AB64-1073-4E3E-97F3-FC42FFB4F3EF}" srcOrd="3" destOrd="0" presId="urn:microsoft.com/office/officeart/2008/layout/VerticalCurvedList"/>
    <dgm:cxn modelId="{167F6F74-44FD-483A-B93E-FA431E24E271}" type="presParOf" srcId="{555EFBFE-1647-46D8-B330-022A1D288C99}" destId="{77108E6F-506F-498F-93B0-1F9AB9BE195E}" srcOrd="1" destOrd="0" presId="urn:microsoft.com/office/officeart/2008/layout/VerticalCurvedList"/>
    <dgm:cxn modelId="{C62A8F73-66B0-412C-9DD7-678846C92034}" type="presParOf" srcId="{555EFBFE-1647-46D8-B330-022A1D288C99}" destId="{51748404-F2AF-4D74-B1AC-9239CAA1180E}" srcOrd="2" destOrd="0" presId="urn:microsoft.com/office/officeart/2008/layout/VerticalCurvedList"/>
    <dgm:cxn modelId="{A47519D8-526B-480E-BDFE-B81CDFC0D5A2}" type="presParOf" srcId="{51748404-F2AF-4D74-B1AC-9239CAA1180E}" destId="{49F536D0-56B8-495C-A48B-6E3FCA9DE546}" srcOrd="0" destOrd="0" presId="urn:microsoft.com/office/officeart/2008/layout/VerticalCurvedList"/>
    <dgm:cxn modelId="{560E8B63-857D-444F-AE46-AD0CBB17C8FA}" type="presParOf" srcId="{555EFBFE-1647-46D8-B330-022A1D288C99}" destId="{FBA795E2-46E9-43B4-92DC-DBC88D7E34B2}" srcOrd="3" destOrd="0" presId="urn:microsoft.com/office/officeart/2008/layout/VerticalCurvedList"/>
    <dgm:cxn modelId="{D99D9E9A-BA3A-4543-81CD-8412F0B2B32F}" type="presParOf" srcId="{555EFBFE-1647-46D8-B330-022A1D288C99}" destId="{BC6FFD75-D632-4F3D-957A-909A5C80384B}" srcOrd="4" destOrd="0" presId="urn:microsoft.com/office/officeart/2008/layout/VerticalCurvedList"/>
    <dgm:cxn modelId="{D9B1BC18-EEF8-474C-82AC-8B976ACA39C8}" type="presParOf" srcId="{BC6FFD75-D632-4F3D-957A-909A5C80384B}" destId="{FFD688DD-276E-47AA-A905-E83C29130E79}" srcOrd="0" destOrd="0" presId="urn:microsoft.com/office/officeart/2008/layout/VerticalCurvedList"/>
    <dgm:cxn modelId="{C12EF794-58A1-4BB7-BA6E-608C8F091FCE}" type="presParOf" srcId="{555EFBFE-1647-46D8-B330-022A1D288C99}" destId="{2D5FEA9A-66F1-437F-B5F3-069E82719365}" srcOrd="5" destOrd="0" presId="urn:microsoft.com/office/officeart/2008/layout/VerticalCurvedList"/>
    <dgm:cxn modelId="{84732FC8-92B6-4D8F-87F8-AE733554E626}" type="presParOf" srcId="{555EFBFE-1647-46D8-B330-022A1D288C99}" destId="{D77C643C-D77F-4934-AB91-ABA91DEDF2FC}" srcOrd="6" destOrd="0" presId="urn:microsoft.com/office/officeart/2008/layout/VerticalCurvedList"/>
    <dgm:cxn modelId="{E6B5D9C3-C5DD-4B36-AE6A-602ED13E864F}" type="presParOf" srcId="{D77C643C-D77F-4934-AB91-ABA91DEDF2FC}" destId="{67C4A9EB-E86E-46FB-B03F-A214721749A5}" srcOrd="0" destOrd="0" presId="urn:microsoft.com/office/officeart/2008/layout/VerticalCurvedList"/>
    <dgm:cxn modelId="{39C91351-F020-4958-88FA-49CBC812B856}" type="presParOf" srcId="{555EFBFE-1647-46D8-B330-022A1D288C99}" destId="{BF462D36-5F74-48E3-A31B-A7BF8A49D9DD}" srcOrd="7" destOrd="0" presId="urn:microsoft.com/office/officeart/2008/layout/VerticalCurvedList"/>
    <dgm:cxn modelId="{5F621632-B602-4AC6-B802-C11F9A752CF4}" type="presParOf" srcId="{555EFBFE-1647-46D8-B330-022A1D288C99}" destId="{FC3B48D4-7DB1-4C36-8AAB-562AF70DDCF9}" srcOrd="8" destOrd="0" presId="urn:microsoft.com/office/officeart/2008/layout/VerticalCurvedList"/>
    <dgm:cxn modelId="{7FE23C0E-620F-41F8-AD5D-07145FD8ABF9}" type="presParOf" srcId="{FC3B48D4-7DB1-4C36-8AAB-562AF70DDCF9}" destId="{1FA97560-7CF0-486F-949A-0C436D092302}" srcOrd="0" destOrd="0" presId="urn:microsoft.com/office/officeart/2008/layout/VerticalCurvedList"/>
    <dgm:cxn modelId="{0D891BB6-E851-4CC8-A4B8-D8962EBDC70C}" type="presParOf" srcId="{555EFBFE-1647-46D8-B330-022A1D288C99}" destId="{5CBD1CE0-8BF9-4FB6-AF28-AF9DCC06B1D7}" srcOrd="9" destOrd="0" presId="urn:microsoft.com/office/officeart/2008/layout/VerticalCurvedList"/>
    <dgm:cxn modelId="{31DB215D-27FE-4964-8BFF-CBF915300D6C}" type="presParOf" srcId="{555EFBFE-1647-46D8-B330-022A1D288C99}" destId="{69CD00FF-BA2F-4AEE-9991-87B555A39E9E}" srcOrd="10" destOrd="0" presId="urn:microsoft.com/office/officeart/2008/layout/VerticalCurvedList"/>
    <dgm:cxn modelId="{41C6DE83-0D7A-416D-AFA2-346BC0BEF6FA}" type="presParOf" srcId="{69CD00FF-BA2F-4AEE-9991-87B555A39E9E}" destId="{DC69186D-B620-48CE-BA19-92BD3A8F662E}" srcOrd="0" destOrd="0" presId="urn:microsoft.com/office/officeart/2008/layout/VerticalCurvedList"/>
    <dgm:cxn modelId="{7E3219C2-18F2-4686-ACF2-BF4472D1AF4A}" type="presParOf" srcId="{555EFBFE-1647-46D8-B330-022A1D288C99}" destId="{9D084CD3-7520-471F-AB3A-D96363F4971A}" srcOrd="11" destOrd="0" presId="urn:microsoft.com/office/officeart/2008/layout/VerticalCurvedList"/>
    <dgm:cxn modelId="{035EC60F-7586-4741-AB9D-41FFE677E046}" type="presParOf" srcId="{555EFBFE-1647-46D8-B330-022A1D288C99}" destId="{C768306E-0639-43D1-9F79-56727F0D4201}" srcOrd="12" destOrd="0" presId="urn:microsoft.com/office/officeart/2008/layout/VerticalCurvedList"/>
    <dgm:cxn modelId="{9415AC99-31D1-4D85-AE6C-66E690384272}" type="presParOf" srcId="{C768306E-0639-43D1-9F79-56727F0D4201}" destId="{901E09E8-9739-40A2-A7F2-BEBDFDC484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3CD4B0-A6FB-478E-9C19-1A2D911577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55B39F2-8AA8-4315-8BCC-51F8058DD410}">
      <dgm:prSet phldrT="[Texto]"/>
      <dgm:spPr/>
      <dgm:t>
        <a:bodyPr/>
        <a:lstStyle/>
        <a:p>
          <a:r>
            <a:rPr lang="es-EC" dirty="0"/>
            <a:t>Usa gráficos como representación</a:t>
          </a:r>
        </a:p>
      </dgm:t>
    </dgm:pt>
    <dgm:pt modelId="{AC51FFB5-B00F-4127-A1DB-EC2ABA63CBBB}" type="parTrans" cxnId="{0098EED8-2743-46DF-ACE5-B0C24F8ADBD1}">
      <dgm:prSet/>
      <dgm:spPr/>
      <dgm:t>
        <a:bodyPr/>
        <a:lstStyle/>
        <a:p>
          <a:endParaRPr lang="es-EC"/>
        </a:p>
      </dgm:t>
    </dgm:pt>
    <dgm:pt modelId="{294A8C6B-0B21-427F-A4B8-27522FBBA638}" type="sibTrans" cxnId="{0098EED8-2743-46DF-ACE5-B0C24F8ADBD1}">
      <dgm:prSet/>
      <dgm:spPr/>
      <dgm:t>
        <a:bodyPr/>
        <a:lstStyle/>
        <a:p>
          <a:endParaRPr lang="es-EC"/>
        </a:p>
      </dgm:t>
    </dgm:pt>
    <dgm:pt modelId="{0E7CEC5F-B8E6-42ED-88E3-4A4EA3076D71}">
      <dgm:prSet phldrT="[Texto]"/>
      <dgm:spPr/>
      <dgm:t>
        <a:bodyPr/>
        <a:lstStyle/>
        <a:p>
          <a:r>
            <a:rPr lang="es-ES" dirty="0"/>
            <a:t>Cada nodo representa una posición durante el mapeo </a:t>
          </a:r>
          <a:endParaRPr lang="es-EC" dirty="0"/>
        </a:p>
      </dgm:t>
    </dgm:pt>
    <dgm:pt modelId="{01EDD3DE-97A2-4B43-9605-D70C645F92DA}" type="parTrans" cxnId="{A614B816-0E7A-4047-B59D-6325CCAE989F}">
      <dgm:prSet/>
      <dgm:spPr/>
      <dgm:t>
        <a:bodyPr/>
        <a:lstStyle/>
        <a:p>
          <a:endParaRPr lang="es-EC"/>
        </a:p>
      </dgm:t>
    </dgm:pt>
    <dgm:pt modelId="{6BBBD5ED-6679-46E9-8E75-31736554932A}" type="sibTrans" cxnId="{A614B816-0E7A-4047-B59D-6325CCAE989F}">
      <dgm:prSet/>
      <dgm:spPr/>
      <dgm:t>
        <a:bodyPr/>
        <a:lstStyle/>
        <a:p>
          <a:endParaRPr lang="es-EC"/>
        </a:p>
      </dgm:t>
    </dgm:pt>
    <dgm:pt modelId="{2DFF8C82-FD60-496A-AA0D-AF5DF508E105}">
      <dgm:prSet phldrT="[Texto]"/>
      <dgm:spPr/>
      <dgm:t>
        <a:bodyPr/>
        <a:lstStyle/>
        <a:p>
          <a:r>
            <a:rPr lang="es-EC" dirty="0"/>
            <a:t>Los bordes entre dos nodos representa restricción espacial entre ellos</a:t>
          </a:r>
        </a:p>
      </dgm:t>
    </dgm:pt>
    <dgm:pt modelId="{CC4394EF-1D6B-4EA3-B21C-F6FBAED28996}" type="parTrans" cxnId="{905A595F-01FD-4B76-BDB8-39C9880A881E}">
      <dgm:prSet/>
      <dgm:spPr/>
      <dgm:t>
        <a:bodyPr/>
        <a:lstStyle/>
        <a:p>
          <a:endParaRPr lang="es-EC"/>
        </a:p>
      </dgm:t>
    </dgm:pt>
    <dgm:pt modelId="{EB8550F4-6A21-4B7E-834D-90B05C4FCFB9}" type="sibTrans" cxnId="{905A595F-01FD-4B76-BDB8-39C9880A881E}">
      <dgm:prSet/>
      <dgm:spPr/>
      <dgm:t>
        <a:bodyPr/>
        <a:lstStyle/>
        <a:p>
          <a:endParaRPr lang="es-EC"/>
        </a:p>
      </dgm:t>
    </dgm:pt>
    <dgm:pt modelId="{64A6C658-938F-4DA8-AC2E-9F4D07BFBA5D}" type="pres">
      <dgm:prSet presAssocID="{2B3CD4B0-A6FB-478E-9C19-1A2D911577CC}" presName="Name0" presStyleCnt="0">
        <dgm:presLayoutVars>
          <dgm:chMax val="7"/>
          <dgm:chPref val="7"/>
          <dgm:dir/>
        </dgm:presLayoutVars>
      </dgm:prSet>
      <dgm:spPr/>
    </dgm:pt>
    <dgm:pt modelId="{555EFBFE-1647-46D8-B330-022A1D288C99}" type="pres">
      <dgm:prSet presAssocID="{2B3CD4B0-A6FB-478E-9C19-1A2D911577CC}" presName="Name1" presStyleCnt="0"/>
      <dgm:spPr/>
    </dgm:pt>
    <dgm:pt modelId="{02013321-5DFD-40A8-890C-F6ED92DBA488}" type="pres">
      <dgm:prSet presAssocID="{2B3CD4B0-A6FB-478E-9C19-1A2D911577CC}" presName="cycle" presStyleCnt="0"/>
      <dgm:spPr/>
    </dgm:pt>
    <dgm:pt modelId="{918E0AEE-66FC-4E53-A224-12968AC9047E}" type="pres">
      <dgm:prSet presAssocID="{2B3CD4B0-A6FB-478E-9C19-1A2D911577CC}" presName="srcNode" presStyleLbl="node1" presStyleIdx="0" presStyleCnt="3"/>
      <dgm:spPr/>
    </dgm:pt>
    <dgm:pt modelId="{E7DAD7A0-627B-4683-B9BA-50C90DD21ECE}" type="pres">
      <dgm:prSet presAssocID="{2B3CD4B0-A6FB-478E-9C19-1A2D911577CC}" presName="conn" presStyleLbl="parChTrans1D2" presStyleIdx="0" presStyleCnt="1"/>
      <dgm:spPr/>
    </dgm:pt>
    <dgm:pt modelId="{11E89950-6E65-44D6-856B-2DCA7F4636C1}" type="pres">
      <dgm:prSet presAssocID="{2B3CD4B0-A6FB-478E-9C19-1A2D911577CC}" presName="extraNode" presStyleLbl="node1" presStyleIdx="0" presStyleCnt="3"/>
      <dgm:spPr/>
    </dgm:pt>
    <dgm:pt modelId="{D477AB64-1073-4E3E-97F3-FC42FFB4F3EF}" type="pres">
      <dgm:prSet presAssocID="{2B3CD4B0-A6FB-478E-9C19-1A2D911577CC}" presName="dstNode" presStyleLbl="node1" presStyleIdx="0" presStyleCnt="3"/>
      <dgm:spPr/>
    </dgm:pt>
    <dgm:pt modelId="{77108E6F-506F-498F-93B0-1F9AB9BE195E}" type="pres">
      <dgm:prSet presAssocID="{555B39F2-8AA8-4315-8BCC-51F8058DD410}" presName="text_1" presStyleLbl="node1" presStyleIdx="0" presStyleCnt="3">
        <dgm:presLayoutVars>
          <dgm:bulletEnabled val="1"/>
        </dgm:presLayoutVars>
      </dgm:prSet>
      <dgm:spPr/>
    </dgm:pt>
    <dgm:pt modelId="{51748404-F2AF-4D74-B1AC-9239CAA1180E}" type="pres">
      <dgm:prSet presAssocID="{555B39F2-8AA8-4315-8BCC-51F8058DD410}" presName="accent_1" presStyleCnt="0"/>
      <dgm:spPr/>
    </dgm:pt>
    <dgm:pt modelId="{49F536D0-56B8-495C-A48B-6E3FCA9DE546}" type="pres">
      <dgm:prSet presAssocID="{555B39F2-8AA8-4315-8BCC-51F8058DD410}" presName="accentRepeatNode" presStyleLbl="solidFgAcc1" presStyleIdx="0" presStyleCnt="3"/>
      <dgm:spPr/>
    </dgm:pt>
    <dgm:pt modelId="{FBA795E2-46E9-43B4-92DC-DBC88D7E34B2}" type="pres">
      <dgm:prSet presAssocID="{0E7CEC5F-B8E6-42ED-88E3-4A4EA3076D71}" presName="text_2" presStyleLbl="node1" presStyleIdx="1" presStyleCnt="3">
        <dgm:presLayoutVars>
          <dgm:bulletEnabled val="1"/>
        </dgm:presLayoutVars>
      </dgm:prSet>
      <dgm:spPr/>
    </dgm:pt>
    <dgm:pt modelId="{BC6FFD75-D632-4F3D-957A-909A5C80384B}" type="pres">
      <dgm:prSet presAssocID="{0E7CEC5F-B8E6-42ED-88E3-4A4EA3076D71}" presName="accent_2" presStyleCnt="0"/>
      <dgm:spPr/>
    </dgm:pt>
    <dgm:pt modelId="{FFD688DD-276E-47AA-A905-E83C29130E79}" type="pres">
      <dgm:prSet presAssocID="{0E7CEC5F-B8E6-42ED-88E3-4A4EA3076D71}" presName="accentRepeatNode" presStyleLbl="solidFgAcc1" presStyleIdx="1" presStyleCnt="3"/>
      <dgm:spPr/>
    </dgm:pt>
    <dgm:pt modelId="{2D5FEA9A-66F1-437F-B5F3-069E82719365}" type="pres">
      <dgm:prSet presAssocID="{2DFF8C82-FD60-496A-AA0D-AF5DF508E105}" presName="text_3" presStyleLbl="node1" presStyleIdx="2" presStyleCnt="3">
        <dgm:presLayoutVars>
          <dgm:bulletEnabled val="1"/>
        </dgm:presLayoutVars>
      </dgm:prSet>
      <dgm:spPr/>
    </dgm:pt>
    <dgm:pt modelId="{D77C643C-D77F-4934-AB91-ABA91DEDF2FC}" type="pres">
      <dgm:prSet presAssocID="{2DFF8C82-FD60-496A-AA0D-AF5DF508E105}" presName="accent_3" presStyleCnt="0"/>
      <dgm:spPr/>
    </dgm:pt>
    <dgm:pt modelId="{67C4A9EB-E86E-46FB-B03F-A214721749A5}" type="pres">
      <dgm:prSet presAssocID="{2DFF8C82-FD60-496A-AA0D-AF5DF508E105}" presName="accentRepeatNode" presStyleLbl="solidFgAcc1" presStyleIdx="2" presStyleCnt="3"/>
      <dgm:spPr/>
    </dgm:pt>
  </dgm:ptLst>
  <dgm:cxnLst>
    <dgm:cxn modelId="{680C0010-9F1C-4856-B085-F617230290F7}" type="presOf" srcId="{0E7CEC5F-B8E6-42ED-88E3-4A4EA3076D71}" destId="{FBA795E2-46E9-43B4-92DC-DBC88D7E34B2}" srcOrd="0" destOrd="0" presId="urn:microsoft.com/office/officeart/2008/layout/VerticalCurvedList"/>
    <dgm:cxn modelId="{A614B816-0E7A-4047-B59D-6325CCAE989F}" srcId="{2B3CD4B0-A6FB-478E-9C19-1A2D911577CC}" destId="{0E7CEC5F-B8E6-42ED-88E3-4A4EA3076D71}" srcOrd="1" destOrd="0" parTransId="{01EDD3DE-97A2-4B43-9605-D70C645F92DA}" sibTransId="{6BBBD5ED-6679-46E9-8E75-31736554932A}"/>
    <dgm:cxn modelId="{507E1335-FD31-4B8B-8132-3CF64BE24DE7}" type="presOf" srcId="{2B3CD4B0-A6FB-478E-9C19-1A2D911577CC}" destId="{64A6C658-938F-4DA8-AC2E-9F4D07BFBA5D}" srcOrd="0" destOrd="0" presId="urn:microsoft.com/office/officeart/2008/layout/VerticalCurvedList"/>
    <dgm:cxn modelId="{905A595F-01FD-4B76-BDB8-39C9880A881E}" srcId="{2B3CD4B0-A6FB-478E-9C19-1A2D911577CC}" destId="{2DFF8C82-FD60-496A-AA0D-AF5DF508E105}" srcOrd="2" destOrd="0" parTransId="{CC4394EF-1D6B-4EA3-B21C-F6FBAED28996}" sibTransId="{EB8550F4-6A21-4B7E-834D-90B05C4FCFB9}"/>
    <dgm:cxn modelId="{72DB3CBC-C06C-410B-A0ED-2C7CF94B4096}" type="presOf" srcId="{2DFF8C82-FD60-496A-AA0D-AF5DF508E105}" destId="{2D5FEA9A-66F1-437F-B5F3-069E82719365}" srcOrd="0" destOrd="0" presId="urn:microsoft.com/office/officeart/2008/layout/VerticalCurvedList"/>
    <dgm:cxn modelId="{0098EED8-2743-46DF-ACE5-B0C24F8ADBD1}" srcId="{2B3CD4B0-A6FB-478E-9C19-1A2D911577CC}" destId="{555B39F2-8AA8-4315-8BCC-51F8058DD410}" srcOrd="0" destOrd="0" parTransId="{AC51FFB5-B00F-4127-A1DB-EC2ABA63CBBB}" sibTransId="{294A8C6B-0B21-427F-A4B8-27522FBBA638}"/>
    <dgm:cxn modelId="{03C99EF3-91EB-4B95-B4E2-E5FF226DCBF1}" type="presOf" srcId="{555B39F2-8AA8-4315-8BCC-51F8058DD410}" destId="{77108E6F-506F-498F-93B0-1F9AB9BE195E}" srcOrd="0" destOrd="0" presId="urn:microsoft.com/office/officeart/2008/layout/VerticalCurvedList"/>
    <dgm:cxn modelId="{D6B81AF9-AC3A-48CB-B580-33E8BFF24DFD}" type="presOf" srcId="{294A8C6B-0B21-427F-A4B8-27522FBBA638}" destId="{E7DAD7A0-627B-4683-B9BA-50C90DD21ECE}" srcOrd="0" destOrd="0" presId="urn:microsoft.com/office/officeart/2008/layout/VerticalCurvedList"/>
    <dgm:cxn modelId="{F200A7E4-94D9-47BC-BF3B-825A9EE6389E}" type="presParOf" srcId="{64A6C658-938F-4DA8-AC2E-9F4D07BFBA5D}" destId="{555EFBFE-1647-46D8-B330-022A1D288C99}" srcOrd="0" destOrd="0" presId="urn:microsoft.com/office/officeart/2008/layout/VerticalCurvedList"/>
    <dgm:cxn modelId="{DEDB96B1-EE4F-462E-BA7F-A5FE9A12ECA6}" type="presParOf" srcId="{555EFBFE-1647-46D8-B330-022A1D288C99}" destId="{02013321-5DFD-40A8-890C-F6ED92DBA488}" srcOrd="0" destOrd="0" presId="urn:microsoft.com/office/officeart/2008/layout/VerticalCurvedList"/>
    <dgm:cxn modelId="{0668567D-40C6-4963-A64E-15D920AF6463}" type="presParOf" srcId="{02013321-5DFD-40A8-890C-F6ED92DBA488}" destId="{918E0AEE-66FC-4E53-A224-12968AC9047E}" srcOrd="0" destOrd="0" presId="urn:microsoft.com/office/officeart/2008/layout/VerticalCurvedList"/>
    <dgm:cxn modelId="{C6719DB2-E26A-4254-A650-718178B51A75}" type="presParOf" srcId="{02013321-5DFD-40A8-890C-F6ED92DBA488}" destId="{E7DAD7A0-627B-4683-B9BA-50C90DD21ECE}" srcOrd="1" destOrd="0" presId="urn:microsoft.com/office/officeart/2008/layout/VerticalCurvedList"/>
    <dgm:cxn modelId="{06C20C16-32E3-45E6-8552-EF4CB8B9FBE6}" type="presParOf" srcId="{02013321-5DFD-40A8-890C-F6ED92DBA488}" destId="{11E89950-6E65-44D6-856B-2DCA7F4636C1}" srcOrd="2" destOrd="0" presId="urn:microsoft.com/office/officeart/2008/layout/VerticalCurvedList"/>
    <dgm:cxn modelId="{FFD3734A-CBF7-45F1-8B28-9914124F7435}" type="presParOf" srcId="{02013321-5DFD-40A8-890C-F6ED92DBA488}" destId="{D477AB64-1073-4E3E-97F3-FC42FFB4F3EF}" srcOrd="3" destOrd="0" presId="urn:microsoft.com/office/officeart/2008/layout/VerticalCurvedList"/>
    <dgm:cxn modelId="{167F6F74-44FD-483A-B93E-FA431E24E271}" type="presParOf" srcId="{555EFBFE-1647-46D8-B330-022A1D288C99}" destId="{77108E6F-506F-498F-93B0-1F9AB9BE195E}" srcOrd="1" destOrd="0" presId="urn:microsoft.com/office/officeart/2008/layout/VerticalCurvedList"/>
    <dgm:cxn modelId="{C62A8F73-66B0-412C-9DD7-678846C92034}" type="presParOf" srcId="{555EFBFE-1647-46D8-B330-022A1D288C99}" destId="{51748404-F2AF-4D74-B1AC-9239CAA1180E}" srcOrd="2" destOrd="0" presId="urn:microsoft.com/office/officeart/2008/layout/VerticalCurvedList"/>
    <dgm:cxn modelId="{A47519D8-526B-480E-BDFE-B81CDFC0D5A2}" type="presParOf" srcId="{51748404-F2AF-4D74-B1AC-9239CAA1180E}" destId="{49F536D0-56B8-495C-A48B-6E3FCA9DE546}" srcOrd="0" destOrd="0" presId="urn:microsoft.com/office/officeart/2008/layout/VerticalCurvedList"/>
    <dgm:cxn modelId="{560E8B63-857D-444F-AE46-AD0CBB17C8FA}" type="presParOf" srcId="{555EFBFE-1647-46D8-B330-022A1D288C99}" destId="{FBA795E2-46E9-43B4-92DC-DBC88D7E34B2}" srcOrd="3" destOrd="0" presId="urn:microsoft.com/office/officeart/2008/layout/VerticalCurvedList"/>
    <dgm:cxn modelId="{D99D9E9A-BA3A-4543-81CD-8412F0B2B32F}" type="presParOf" srcId="{555EFBFE-1647-46D8-B330-022A1D288C99}" destId="{BC6FFD75-D632-4F3D-957A-909A5C80384B}" srcOrd="4" destOrd="0" presId="urn:microsoft.com/office/officeart/2008/layout/VerticalCurvedList"/>
    <dgm:cxn modelId="{D9B1BC18-EEF8-474C-82AC-8B976ACA39C8}" type="presParOf" srcId="{BC6FFD75-D632-4F3D-957A-909A5C80384B}" destId="{FFD688DD-276E-47AA-A905-E83C29130E79}" srcOrd="0" destOrd="0" presId="urn:microsoft.com/office/officeart/2008/layout/VerticalCurvedList"/>
    <dgm:cxn modelId="{C12EF794-58A1-4BB7-BA6E-608C8F091FCE}" type="presParOf" srcId="{555EFBFE-1647-46D8-B330-022A1D288C99}" destId="{2D5FEA9A-66F1-437F-B5F3-069E82719365}" srcOrd="5" destOrd="0" presId="urn:microsoft.com/office/officeart/2008/layout/VerticalCurvedList"/>
    <dgm:cxn modelId="{84732FC8-92B6-4D8F-87F8-AE733554E626}" type="presParOf" srcId="{555EFBFE-1647-46D8-B330-022A1D288C99}" destId="{D77C643C-D77F-4934-AB91-ABA91DEDF2FC}" srcOrd="6" destOrd="0" presId="urn:microsoft.com/office/officeart/2008/layout/VerticalCurvedList"/>
    <dgm:cxn modelId="{E6B5D9C3-C5DD-4B36-AE6A-602ED13E864F}" type="presParOf" srcId="{D77C643C-D77F-4934-AB91-ABA91DEDF2FC}" destId="{67C4A9EB-E86E-46FB-B03F-A214721749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0E2C3-2AD8-4366-828F-AD89CF77846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EDCFAD-ED44-434E-A38D-C5ED6992007C}">
      <dgm:prSet phldrT="[Texto]" custT="1"/>
      <dgm:spPr/>
      <dgm:t>
        <a:bodyPr/>
        <a:lstStyle/>
        <a:p>
          <a:r>
            <a:rPr lang="es-ES" sz="2400" dirty="0"/>
            <a:t>Depende  del Entorno</a:t>
          </a:r>
          <a:endParaRPr lang="es-EC" sz="2400" dirty="0"/>
        </a:p>
      </dgm:t>
    </dgm:pt>
    <dgm:pt modelId="{D55F29C5-1FCB-46FB-8B8C-E7112ED6F325}" type="parTrans" cxnId="{790372B7-C26D-4780-B669-3CA687AA5269}">
      <dgm:prSet/>
      <dgm:spPr/>
      <dgm:t>
        <a:bodyPr/>
        <a:lstStyle/>
        <a:p>
          <a:endParaRPr lang="es-EC"/>
        </a:p>
      </dgm:t>
    </dgm:pt>
    <dgm:pt modelId="{68A4C91B-8CE3-4B8A-9BD7-867F6D78204B}" type="sibTrans" cxnId="{790372B7-C26D-4780-B669-3CA687AA5269}">
      <dgm:prSet/>
      <dgm:spPr/>
      <dgm:t>
        <a:bodyPr/>
        <a:lstStyle/>
        <a:p>
          <a:endParaRPr lang="es-EC"/>
        </a:p>
      </dgm:t>
    </dgm:pt>
    <dgm:pt modelId="{C486EDE5-090A-4D8F-B378-8C37EF2BC482}">
      <dgm:prSet phldrT="[Texto]" custT="1"/>
      <dgm:spPr/>
      <dgm:t>
        <a:bodyPr/>
        <a:lstStyle/>
        <a:p>
          <a:pPr algn="ctr"/>
          <a:r>
            <a:rPr lang="es-ES" sz="2400" dirty="0"/>
            <a:t>Iteración de Sensar  y  Mover</a:t>
          </a:r>
          <a:endParaRPr lang="es-EC" sz="2400" dirty="0"/>
        </a:p>
      </dgm:t>
    </dgm:pt>
    <dgm:pt modelId="{25622B35-D5AE-4F70-9B5D-BD6149A3A2D6}" type="parTrans" cxnId="{AEBC427B-D249-4454-A2FC-955F6C7843A5}">
      <dgm:prSet/>
      <dgm:spPr/>
      <dgm:t>
        <a:bodyPr/>
        <a:lstStyle/>
        <a:p>
          <a:endParaRPr lang="es-EC"/>
        </a:p>
      </dgm:t>
    </dgm:pt>
    <dgm:pt modelId="{4E022763-8AB7-411E-A9BA-D812A3A52850}" type="sibTrans" cxnId="{AEBC427B-D249-4454-A2FC-955F6C7843A5}">
      <dgm:prSet/>
      <dgm:spPr/>
      <dgm:t>
        <a:bodyPr/>
        <a:lstStyle/>
        <a:p>
          <a:endParaRPr lang="es-EC"/>
        </a:p>
      </dgm:t>
    </dgm:pt>
    <dgm:pt modelId="{819A392E-AB9E-4871-B5C3-18AF58ED8FED}">
      <dgm:prSet phldrT="[Texto]" custT="1"/>
      <dgm:spPr/>
      <dgm:t>
        <a:bodyPr/>
        <a:lstStyle/>
        <a:p>
          <a:pPr algn="ctr"/>
          <a:r>
            <a:rPr lang="es-ES" sz="2400" dirty="0"/>
            <a:t>Incremento  de  incertidumbre </a:t>
          </a:r>
          <a:endParaRPr lang="es-EC" sz="2400" dirty="0"/>
        </a:p>
      </dgm:t>
    </dgm:pt>
    <dgm:pt modelId="{DBA0707D-3281-44A2-94DD-DF94383004DE}" type="parTrans" cxnId="{D820C14D-4028-44F9-AEDA-E08346962187}">
      <dgm:prSet/>
      <dgm:spPr/>
      <dgm:t>
        <a:bodyPr/>
        <a:lstStyle/>
        <a:p>
          <a:endParaRPr lang="es-EC"/>
        </a:p>
      </dgm:t>
    </dgm:pt>
    <dgm:pt modelId="{BE8DA31B-2D8B-4792-8A74-DE6FDC505FBC}" type="sibTrans" cxnId="{D820C14D-4028-44F9-AEDA-E08346962187}">
      <dgm:prSet/>
      <dgm:spPr/>
      <dgm:t>
        <a:bodyPr/>
        <a:lstStyle/>
        <a:p>
          <a:endParaRPr lang="es-EC"/>
        </a:p>
      </dgm:t>
    </dgm:pt>
    <dgm:pt modelId="{94FF59AA-FB24-4424-9BB5-8E246A937615}">
      <dgm:prSet phldrT="[Texto]" custT="1"/>
      <dgm:spPr/>
      <dgm:t>
        <a:bodyPr/>
        <a:lstStyle/>
        <a:p>
          <a:pPr algn="ctr"/>
          <a:r>
            <a:rPr lang="es-ES" sz="2400" dirty="0"/>
            <a:t>Implementación de  filtros </a:t>
          </a:r>
          <a:endParaRPr lang="es-EC" sz="2400" dirty="0"/>
        </a:p>
      </dgm:t>
    </dgm:pt>
    <dgm:pt modelId="{3DC52799-BBE7-4032-AC28-E93259175E0E}" type="parTrans" cxnId="{0050EACB-664A-4651-92B0-6DBD35868BE0}">
      <dgm:prSet/>
      <dgm:spPr/>
      <dgm:t>
        <a:bodyPr/>
        <a:lstStyle/>
        <a:p>
          <a:endParaRPr lang="es-EC"/>
        </a:p>
      </dgm:t>
    </dgm:pt>
    <dgm:pt modelId="{B9D6F912-5830-49F6-BAA7-6FDC2D33E663}" type="sibTrans" cxnId="{0050EACB-664A-4651-92B0-6DBD35868BE0}">
      <dgm:prSet/>
      <dgm:spPr/>
      <dgm:t>
        <a:bodyPr/>
        <a:lstStyle/>
        <a:p>
          <a:endParaRPr lang="es-EC"/>
        </a:p>
      </dgm:t>
    </dgm:pt>
    <dgm:pt modelId="{476BFA30-7987-4666-BAC9-836D3B94FA3C}" type="pres">
      <dgm:prSet presAssocID="{2440E2C3-2AD8-4366-828F-AD89CF778468}" presName="arrowDiagram" presStyleCnt="0">
        <dgm:presLayoutVars>
          <dgm:chMax val="5"/>
          <dgm:dir/>
          <dgm:resizeHandles val="exact"/>
        </dgm:presLayoutVars>
      </dgm:prSet>
      <dgm:spPr/>
    </dgm:pt>
    <dgm:pt modelId="{C537E372-BBB0-4F23-A654-B2ADB4C7B249}" type="pres">
      <dgm:prSet presAssocID="{2440E2C3-2AD8-4366-828F-AD89CF778468}" presName="arrow" presStyleLbl="bgShp" presStyleIdx="0" presStyleCnt="1" custScaleX="110739" custLinFactNeighborX="140" custLinFactNeighborY="-2764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CAD0A3DF-F77E-43FA-922E-AE74575654A2}" type="pres">
      <dgm:prSet presAssocID="{2440E2C3-2AD8-4366-828F-AD89CF778468}" presName="arrowDiagram4" presStyleCnt="0"/>
      <dgm:spPr/>
    </dgm:pt>
    <dgm:pt modelId="{2FA9060E-088F-4D35-830B-C28B33E4EF93}" type="pres">
      <dgm:prSet presAssocID="{34EDCFAD-ED44-434E-A38D-C5ED6992007C}" presName="bullet4a" presStyleLbl="node1" presStyleIdx="0" presStyleCnt="4" custLinFactX="-12651" custLinFactNeighborX="-100000" custLinFactNeighborY="-5292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6E9E0802-0F6B-438C-8A4A-EC545C71937C}" type="pres">
      <dgm:prSet presAssocID="{34EDCFAD-ED44-434E-A38D-C5ED6992007C}" presName="textBox4a" presStyleLbl="revTx" presStyleIdx="0" presStyleCnt="4" custScaleX="226620" custScaleY="46152" custLinFactNeighborX="36918" custLinFactNeighborY="-2954">
        <dgm:presLayoutVars>
          <dgm:bulletEnabled val="1"/>
        </dgm:presLayoutVars>
      </dgm:prSet>
      <dgm:spPr/>
    </dgm:pt>
    <dgm:pt modelId="{7F4A0861-5110-4B68-915D-7AEBF2B5A3C4}" type="pres">
      <dgm:prSet presAssocID="{C486EDE5-090A-4D8F-B378-8C37EF2BC482}" presName="bullet4b" presStyleLbl="node1" presStyleIdx="1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DC5972E1-D738-4770-9C1F-637CB800EF04}" type="pres">
      <dgm:prSet presAssocID="{C486EDE5-090A-4D8F-B378-8C37EF2BC482}" presName="textBox4b" presStyleLbl="revTx" presStyleIdx="1" presStyleCnt="4" custScaleX="207836" custScaleY="15253" custLinFactNeighborX="11967" custLinFactNeighborY="-21995">
        <dgm:presLayoutVars>
          <dgm:bulletEnabled val="1"/>
        </dgm:presLayoutVars>
      </dgm:prSet>
      <dgm:spPr/>
    </dgm:pt>
    <dgm:pt modelId="{E6281C3A-4751-4485-B57B-DDB1D07B7F3E}" type="pres">
      <dgm:prSet presAssocID="{819A392E-AB9E-4871-B5C3-18AF58ED8FED}" presName="bullet4c" presStyleLbl="node1" presStyleIdx="2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7E47A227-8FAF-4B6E-910A-7BA65183993A}" type="pres">
      <dgm:prSet presAssocID="{819A392E-AB9E-4871-B5C3-18AF58ED8FED}" presName="textBox4c" presStyleLbl="revTx" presStyleIdx="2" presStyleCnt="4" custScaleX="208552" custScaleY="19720" custLinFactNeighborX="16391" custLinFactNeighborY="-27692">
        <dgm:presLayoutVars>
          <dgm:bulletEnabled val="1"/>
        </dgm:presLayoutVars>
      </dgm:prSet>
      <dgm:spPr/>
    </dgm:pt>
    <dgm:pt modelId="{C18E9926-A80A-4B94-80EF-ECE53431C2F3}" type="pres">
      <dgm:prSet presAssocID="{94FF59AA-FB24-4424-9BB5-8E246A937615}" presName="bullet4d" presStyleLbl="node1" presStyleIdx="3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E5DA1D85-ADEA-4D93-83AA-AC8ABCECC2A2}" type="pres">
      <dgm:prSet presAssocID="{94FF59AA-FB24-4424-9BB5-8E246A937615}" presName="textBox4d" presStyleLbl="revTx" presStyleIdx="3" presStyleCnt="4" custScaleX="158849" custScaleY="33760" custLinFactNeighborX="22437" custLinFactNeighborY="-38990">
        <dgm:presLayoutVars>
          <dgm:bulletEnabled val="1"/>
        </dgm:presLayoutVars>
      </dgm:prSet>
      <dgm:spPr/>
    </dgm:pt>
  </dgm:ptLst>
  <dgm:cxnLst>
    <dgm:cxn modelId="{42858801-791F-40C6-8F1A-93DD41DA87B0}" type="presOf" srcId="{C486EDE5-090A-4D8F-B378-8C37EF2BC482}" destId="{DC5972E1-D738-4770-9C1F-637CB800EF04}" srcOrd="0" destOrd="0" presId="urn:microsoft.com/office/officeart/2005/8/layout/arrow2"/>
    <dgm:cxn modelId="{775C4161-EF2F-4E2C-BB43-12EEE532CF9F}" type="presOf" srcId="{819A392E-AB9E-4871-B5C3-18AF58ED8FED}" destId="{7E47A227-8FAF-4B6E-910A-7BA65183993A}" srcOrd="0" destOrd="0" presId="urn:microsoft.com/office/officeart/2005/8/layout/arrow2"/>
    <dgm:cxn modelId="{D820C14D-4028-44F9-AEDA-E08346962187}" srcId="{2440E2C3-2AD8-4366-828F-AD89CF778468}" destId="{819A392E-AB9E-4871-B5C3-18AF58ED8FED}" srcOrd="2" destOrd="0" parTransId="{DBA0707D-3281-44A2-94DD-DF94383004DE}" sibTransId="{BE8DA31B-2D8B-4792-8A74-DE6FDC505FBC}"/>
    <dgm:cxn modelId="{AEBC427B-D249-4454-A2FC-955F6C7843A5}" srcId="{2440E2C3-2AD8-4366-828F-AD89CF778468}" destId="{C486EDE5-090A-4D8F-B378-8C37EF2BC482}" srcOrd="1" destOrd="0" parTransId="{25622B35-D5AE-4F70-9B5D-BD6149A3A2D6}" sibTransId="{4E022763-8AB7-411E-A9BA-D812A3A52850}"/>
    <dgm:cxn modelId="{6572688B-379F-4160-B734-9681A489D8FD}" type="presOf" srcId="{2440E2C3-2AD8-4366-828F-AD89CF778468}" destId="{476BFA30-7987-4666-BAC9-836D3B94FA3C}" srcOrd="0" destOrd="0" presId="urn:microsoft.com/office/officeart/2005/8/layout/arrow2"/>
    <dgm:cxn modelId="{790372B7-C26D-4780-B669-3CA687AA5269}" srcId="{2440E2C3-2AD8-4366-828F-AD89CF778468}" destId="{34EDCFAD-ED44-434E-A38D-C5ED6992007C}" srcOrd="0" destOrd="0" parTransId="{D55F29C5-1FCB-46FB-8B8C-E7112ED6F325}" sibTransId="{68A4C91B-8CE3-4B8A-9BD7-867F6D78204B}"/>
    <dgm:cxn modelId="{253E30B8-054B-4988-8107-8A8C5F5CCAAB}" type="presOf" srcId="{94FF59AA-FB24-4424-9BB5-8E246A937615}" destId="{E5DA1D85-ADEA-4D93-83AA-AC8ABCECC2A2}" srcOrd="0" destOrd="0" presId="urn:microsoft.com/office/officeart/2005/8/layout/arrow2"/>
    <dgm:cxn modelId="{0050EACB-664A-4651-92B0-6DBD35868BE0}" srcId="{2440E2C3-2AD8-4366-828F-AD89CF778468}" destId="{94FF59AA-FB24-4424-9BB5-8E246A937615}" srcOrd="3" destOrd="0" parTransId="{3DC52799-BBE7-4032-AC28-E93259175E0E}" sibTransId="{B9D6F912-5830-49F6-BAA7-6FDC2D33E663}"/>
    <dgm:cxn modelId="{5B4456D7-AD6A-423A-A2AD-3E996D14C312}" type="presOf" srcId="{34EDCFAD-ED44-434E-A38D-C5ED6992007C}" destId="{6E9E0802-0F6B-438C-8A4A-EC545C71937C}" srcOrd="0" destOrd="0" presId="urn:microsoft.com/office/officeart/2005/8/layout/arrow2"/>
    <dgm:cxn modelId="{8863771F-D914-4D6C-88D4-7CA4406C23CC}" type="presParOf" srcId="{476BFA30-7987-4666-BAC9-836D3B94FA3C}" destId="{C537E372-BBB0-4F23-A654-B2ADB4C7B249}" srcOrd="0" destOrd="0" presId="urn:microsoft.com/office/officeart/2005/8/layout/arrow2"/>
    <dgm:cxn modelId="{0A6D1B0F-87C1-4375-A08D-59E0E21ED7DD}" type="presParOf" srcId="{476BFA30-7987-4666-BAC9-836D3B94FA3C}" destId="{CAD0A3DF-F77E-43FA-922E-AE74575654A2}" srcOrd="1" destOrd="0" presId="urn:microsoft.com/office/officeart/2005/8/layout/arrow2"/>
    <dgm:cxn modelId="{0AFB7D9F-36D4-44A6-9BA6-3F27D487D45C}" type="presParOf" srcId="{CAD0A3DF-F77E-43FA-922E-AE74575654A2}" destId="{2FA9060E-088F-4D35-830B-C28B33E4EF93}" srcOrd="0" destOrd="0" presId="urn:microsoft.com/office/officeart/2005/8/layout/arrow2"/>
    <dgm:cxn modelId="{59E1D585-E696-4E66-83AC-3D12A7A90D4E}" type="presParOf" srcId="{CAD0A3DF-F77E-43FA-922E-AE74575654A2}" destId="{6E9E0802-0F6B-438C-8A4A-EC545C71937C}" srcOrd="1" destOrd="0" presId="urn:microsoft.com/office/officeart/2005/8/layout/arrow2"/>
    <dgm:cxn modelId="{1E83BA7D-7B92-4C86-8508-2F5172C08036}" type="presParOf" srcId="{CAD0A3DF-F77E-43FA-922E-AE74575654A2}" destId="{7F4A0861-5110-4B68-915D-7AEBF2B5A3C4}" srcOrd="2" destOrd="0" presId="urn:microsoft.com/office/officeart/2005/8/layout/arrow2"/>
    <dgm:cxn modelId="{1C42023D-71CC-4607-BA54-83A1B0CCC0CD}" type="presParOf" srcId="{CAD0A3DF-F77E-43FA-922E-AE74575654A2}" destId="{DC5972E1-D738-4770-9C1F-637CB800EF04}" srcOrd="3" destOrd="0" presId="urn:microsoft.com/office/officeart/2005/8/layout/arrow2"/>
    <dgm:cxn modelId="{ECBA56E5-887D-4243-8C07-28FDF6486C6E}" type="presParOf" srcId="{CAD0A3DF-F77E-43FA-922E-AE74575654A2}" destId="{E6281C3A-4751-4485-B57B-DDB1D07B7F3E}" srcOrd="4" destOrd="0" presId="urn:microsoft.com/office/officeart/2005/8/layout/arrow2"/>
    <dgm:cxn modelId="{F1FF058C-B48D-47EF-B9A8-514906512E5E}" type="presParOf" srcId="{CAD0A3DF-F77E-43FA-922E-AE74575654A2}" destId="{7E47A227-8FAF-4B6E-910A-7BA65183993A}" srcOrd="5" destOrd="0" presId="urn:microsoft.com/office/officeart/2005/8/layout/arrow2"/>
    <dgm:cxn modelId="{A78BCBC6-69D2-4782-8FB6-936904BE4B89}" type="presParOf" srcId="{CAD0A3DF-F77E-43FA-922E-AE74575654A2}" destId="{C18E9926-A80A-4B94-80EF-ECE53431C2F3}" srcOrd="6" destOrd="0" presId="urn:microsoft.com/office/officeart/2005/8/layout/arrow2"/>
    <dgm:cxn modelId="{671C8D52-317A-412C-8FE1-7E45A76CCAF6}" type="presParOf" srcId="{CAD0A3DF-F77E-43FA-922E-AE74575654A2}" destId="{E5DA1D85-ADEA-4D93-83AA-AC8ABCECC2A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D96BC-823B-4244-90D7-AE5BBB8EB424}" type="doc">
      <dgm:prSet loTypeId="urn:microsoft.com/office/officeart/2005/8/layout/cycle1" loCatId="cycle" qsTypeId="urn:microsoft.com/office/officeart/2005/8/quickstyle/3d7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1CE0D6E-3F8F-4A90-ABF7-58C963FBEB73}">
      <dgm:prSet phldrT="[Texto]"/>
      <dgm:spPr/>
      <dgm:t>
        <a:bodyPr/>
        <a:lstStyle/>
        <a:p>
          <a:r>
            <a:rPr lang="es-ES" dirty="0"/>
            <a:t>Mover</a:t>
          </a:r>
          <a:endParaRPr lang="es-EC" dirty="0"/>
        </a:p>
      </dgm:t>
    </dgm:pt>
    <dgm:pt modelId="{5F1D497F-C71B-42C3-8BFC-168A62E0272A}" type="parTrans" cxnId="{D5A12640-F144-4D44-AC7F-C6A97155B91E}">
      <dgm:prSet/>
      <dgm:spPr/>
      <dgm:t>
        <a:bodyPr/>
        <a:lstStyle/>
        <a:p>
          <a:endParaRPr lang="es-EC"/>
        </a:p>
      </dgm:t>
    </dgm:pt>
    <dgm:pt modelId="{293E04BE-AD85-4BFC-8875-DF1D13FCF461}" type="sibTrans" cxnId="{D5A12640-F144-4D44-AC7F-C6A97155B91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A3E84A62-56A8-4828-BF22-5F39C6CC3FA1}">
      <dgm:prSet phldrT="[Texto]"/>
      <dgm:spPr/>
      <dgm:t>
        <a:bodyPr/>
        <a:lstStyle/>
        <a:p>
          <a:r>
            <a:rPr lang="es-ES" dirty="0"/>
            <a:t>Sensar</a:t>
          </a:r>
          <a:endParaRPr lang="es-EC" dirty="0"/>
        </a:p>
      </dgm:t>
    </dgm:pt>
    <dgm:pt modelId="{D4930DBE-54F3-470E-8443-33D46D0776E9}" type="parTrans" cxnId="{CD6620E5-925A-4C5F-A920-C525A1FE67BD}">
      <dgm:prSet/>
      <dgm:spPr/>
      <dgm:t>
        <a:bodyPr/>
        <a:lstStyle/>
        <a:p>
          <a:endParaRPr lang="es-EC"/>
        </a:p>
      </dgm:t>
    </dgm:pt>
    <dgm:pt modelId="{2AAF5FB2-DF6F-48B3-AEA7-B834AA1C68C8}" type="sibTrans" cxnId="{CD6620E5-925A-4C5F-A920-C525A1FE67B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4B3123EB-8DC2-41BA-9823-F1FA84443BBA}" type="pres">
      <dgm:prSet presAssocID="{173D96BC-823B-4244-90D7-AE5BBB8EB424}" presName="cycle" presStyleCnt="0">
        <dgm:presLayoutVars>
          <dgm:dir/>
          <dgm:resizeHandles val="exact"/>
        </dgm:presLayoutVars>
      </dgm:prSet>
      <dgm:spPr/>
    </dgm:pt>
    <dgm:pt modelId="{22839879-6D9E-421C-867A-158C48AABC35}" type="pres">
      <dgm:prSet presAssocID="{F1CE0D6E-3F8F-4A90-ABF7-58C963FBEB73}" presName="dummy" presStyleCnt="0"/>
      <dgm:spPr/>
    </dgm:pt>
    <dgm:pt modelId="{59F04A24-4B05-4EDF-84AB-FBF43F889EF8}" type="pres">
      <dgm:prSet presAssocID="{F1CE0D6E-3F8F-4A90-ABF7-58C963FBEB73}" presName="node" presStyleLbl="revTx" presStyleIdx="0" presStyleCnt="2">
        <dgm:presLayoutVars>
          <dgm:bulletEnabled val="1"/>
        </dgm:presLayoutVars>
      </dgm:prSet>
      <dgm:spPr/>
    </dgm:pt>
    <dgm:pt modelId="{95E5FF77-3592-4782-9EC8-DB2E498C2BB5}" type="pres">
      <dgm:prSet presAssocID="{293E04BE-AD85-4BFC-8875-DF1D13FCF461}" presName="sibTrans" presStyleLbl="node1" presStyleIdx="0" presStyleCnt="2" custLinFactNeighborX="0" custLinFactNeighborY="-9458"/>
      <dgm:spPr/>
    </dgm:pt>
    <dgm:pt modelId="{7BF1F962-A80A-4766-915D-D2978BD76A99}" type="pres">
      <dgm:prSet presAssocID="{A3E84A62-56A8-4828-BF22-5F39C6CC3FA1}" presName="dummy" presStyleCnt="0"/>
      <dgm:spPr/>
    </dgm:pt>
    <dgm:pt modelId="{950E9BC9-1A19-4194-BC28-4CB05FA56F13}" type="pres">
      <dgm:prSet presAssocID="{A3E84A62-56A8-4828-BF22-5F39C6CC3FA1}" presName="node" presStyleLbl="revTx" presStyleIdx="1" presStyleCnt="2">
        <dgm:presLayoutVars>
          <dgm:bulletEnabled val="1"/>
        </dgm:presLayoutVars>
      </dgm:prSet>
      <dgm:spPr/>
    </dgm:pt>
    <dgm:pt modelId="{0BB5BCC3-4ACB-4F8E-AB46-4583DA9D3C0B}" type="pres">
      <dgm:prSet presAssocID="{2AAF5FB2-DF6F-48B3-AEA7-B834AA1C68C8}" presName="sibTrans" presStyleLbl="node1" presStyleIdx="1" presStyleCnt="2" custLinFactNeighborX="0" custLinFactNeighborY="9458"/>
      <dgm:spPr/>
    </dgm:pt>
  </dgm:ptLst>
  <dgm:cxnLst>
    <dgm:cxn modelId="{DE4D9C07-DD24-4E1D-8C8E-B8A43C626E64}" type="presOf" srcId="{A3E84A62-56A8-4828-BF22-5F39C6CC3FA1}" destId="{950E9BC9-1A19-4194-BC28-4CB05FA56F13}" srcOrd="0" destOrd="0" presId="urn:microsoft.com/office/officeart/2005/8/layout/cycle1"/>
    <dgm:cxn modelId="{40576720-0695-4AC2-B4F4-1E066A614D04}" type="presOf" srcId="{F1CE0D6E-3F8F-4A90-ABF7-58C963FBEB73}" destId="{59F04A24-4B05-4EDF-84AB-FBF43F889EF8}" srcOrd="0" destOrd="0" presId="urn:microsoft.com/office/officeart/2005/8/layout/cycle1"/>
    <dgm:cxn modelId="{EE638B3F-A517-434C-BBDE-FFF629927FAE}" type="presOf" srcId="{173D96BC-823B-4244-90D7-AE5BBB8EB424}" destId="{4B3123EB-8DC2-41BA-9823-F1FA84443BBA}" srcOrd="0" destOrd="0" presId="urn:microsoft.com/office/officeart/2005/8/layout/cycle1"/>
    <dgm:cxn modelId="{D5A12640-F144-4D44-AC7F-C6A97155B91E}" srcId="{173D96BC-823B-4244-90D7-AE5BBB8EB424}" destId="{F1CE0D6E-3F8F-4A90-ABF7-58C963FBEB73}" srcOrd="0" destOrd="0" parTransId="{5F1D497F-C71B-42C3-8BFC-168A62E0272A}" sibTransId="{293E04BE-AD85-4BFC-8875-DF1D13FCF461}"/>
    <dgm:cxn modelId="{AB6EA772-00B4-49DA-A011-D1FB8CA908B6}" type="presOf" srcId="{2AAF5FB2-DF6F-48B3-AEA7-B834AA1C68C8}" destId="{0BB5BCC3-4ACB-4F8E-AB46-4583DA9D3C0B}" srcOrd="0" destOrd="0" presId="urn:microsoft.com/office/officeart/2005/8/layout/cycle1"/>
    <dgm:cxn modelId="{CD6620E5-925A-4C5F-A920-C525A1FE67BD}" srcId="{173D96BC-823B-4244-90D7-AE5BBB8EB424}" destId="{A3E84A62-56A8-4828-BF22-5F39C6CC3FA1}" srcOrd="1" destOrd="0" parTransId="{D4930DBE-54F3-470E-8443-33D46D0776E9}" sibTransId="{2AAF5FB2-DF6F-48B3-AEA7-B834AA1C68C8}"/>
    <dgm:cxn modelId="{FAC9F7F2-D598-4C85-B54F-202F0ED1A6EB}" type="presOf" srcId="{293E04BE-AD85-4BFC-8875-DF1D13FCF461}" destId="{95E5FF77-3592-4782-9EC8-DB2E498C2BB5}" srcOrd="0" destOrd="0" presId="urn:microsoft.com/office/officeart/2005/8/layout/cycle1"/>
    <dgm:cxn modelId="{7B446345-F25D-4C57-9D52-5DB31D736E75}" type="presParOf" srcId="{4B3123EB-8DC2-41BA-9823-F1FA84443BBA}" destId="{22839879-6D9E-421C-867A-158C48AABC35}" srcOrd="0" destOrd="0" presId="urn:microsoft.com/office/officeart/2005/8/layout/cycle1"/>
    <dgm:cxn modelId="{0CDDED36-EE88-4907-BFD8-E4D41B2CA6F8}" type="presParOf" srcId="{4B3123EB-8DC2-41BA-9823-F1FA84443BBA}" destId="{59F04A24-4B05-4EDF-84AB-FBF43F889EF8}" srcOrd="1" destOrd="0" presId="urn:microsoft.com/office/officeart/2005/8/layout/cycle1"/>
    <dgm:cxn modelId="{AB4890DB-A286-4B71-9D97-E6B80720B994}" type="presParOf" srcId="{4B3123EB-8DC2-41BA-9823-F1FA84443BBA}" destId="{95E5FF77-3592-4782-9EC8-DB2E498C2BB5}" srcOrd="2" destOrd="0" presId="urn:microsoft.com/office/officeart/2005/8/layout/cycle1"/>
    <dgm:cxn modelId="{DD67837E-D414-43D4-A92F-58EF23E1988B}" type="presParOf" srcId="{4B3123EB-8DC2-41BA-9823-F1FA84443BBA}" destId="{7BF1F962-A80A-4766-915D-D2978BD76A99}" srcOrd="3" destOrd="0" presId="urn:microsoft.com/office/officeart/2005/8/layout/cycle1"/>
    <dgm:cxn modelId="{5F6E8575-4F77-4F41-9452-FFE962D4A551}" type="presParOf" srcId="{4B3123EB-8DC2-41BA-9823-F1FA84443BBA}" destId="{950E9BC9-1A19-4194-BC28-4CB05FA56F13}" srcOrd="4" destOrd="0" presId="urn:microsoft.com/office/officeart/2005/8/layout/cycle1"/>
    <dgm:cxn modelId="{F3F29FC1-7B87-4DBA-B4E4-E302F6B8D777}" type="presParOf" srcId="{4B3123EB-8DC2-41BA-9823-F1FA84443BBA}" destId="{0BB5BCC3-4ACB-4F8E-AB46-4583DA9D3C0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EB187-6F9D-40F2-B758-54A731DEC73C}" type="doc">
      <dgm:prSet loTypeId="urn:microsoft.com/office/officeart/2008/layout/Lin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30AC4AB-26CB-4FB4-8852-C2033DF3CECD}">
      <dgm:prSet phldrT="[Texto]"/>
      <dgm:spPr/>
      <dgm:t>
        <a:bodyPr/>
        <a:lstStyle/>
        <a:p>
          <a:r>
            <a:rPr lang="es-ES" b="1" dirty="0"/>
            <a:t>Medición</a:t>
          </a:r>
          <a:endParaRPr lang="es-EC" b="1" dirty="0"/>
        </a:p>
      </dgm:t>
    </dgm:pt>
    <dgm:pt modelId="{68E621D6-3D0B-4F7D-9630-C1CA89BB8032}" type="parTrans" cxnId="{B3ED0E17-91E0-4251-A4FC-F98F6A7F7035}">
      <dgm:prSet/>
      <dgm:spPr/>
      <dgm:t>
        <a:bodyPr/>
        <a:lstStyle/>
        <a:p>
          <a:endParaRPr lang="es-EC"/>
        </a:p>
      </dgm:t>
    </dgm:pt>
    <dgm:pt modelId="{67D7E383-0CB5-4224-91C4-8ED855202016}" type="sibTrans" cxnId="{B3ED0E17-91E0-4251-A4FC-F98F6A7F7035}">
      <dgm:prSet/>
      <dgm:spPr/>
      <dgm:t>
        <a:bodyPr/>
        <a:lstStyle/>
        <a:p>
          <a:endParaRPr lang="es-EC"/>
        </a:p>
      </dgm:t>
    </dgm:pt>
    <dgm:pt modelId="{48CE6D11-0D61-45C2-903D-AA70622C9B0C}">
      <dgm:prSet phldrT="[Texto]" custT="1"/>
      <dgm:spPr/>
      <dgm:t>
        <a:bodyPr/>
        <a:lstStyle/>
        <a:p>
          <a:r>
            <a:rPr lang="es-ES" sz="1600" dirty="0"/>
            <a:t>Creencia inicial</a:t>
          </a:r>
          <a:endParaRPr lang="es-EC" sz="1600" dirty="0"/>
        </a:p>
      </dgm:t>
    </dgm:pt>
    <dgm:pt modelId="{02292A57-C013-4E26-9C1A-432C0384C4A6}" type="parTrans" cxnId="{A717A3CE-D49F-4B7A-B83B-38334C35F908}">
      <dgm:prSet/>
      <dgm:spPr/>
      <dgm:t>
        <a:bodyPr/>
        <a:lstStyle/>
        <a:p>
          <a:endParaRPr lang="es-EC"/>
        </a:p>
      </dgm:t>
    </dgm:pt>
    <dgm:pt modelId="{764DD209-2B57-4C4E-9774-FABC1301315B}" type="sibTrans" cxnId="{A717A3CE-D49F-4B7A-B83B-38334C35F908}">
      <dgm:prSet/>
      <dgm:spPr/>
      <dgm:t>
        <a:bodyPr/>
        <a:lstStyle/>
        <a:p>
          <a:endParaRPr lang="es-EC"/>
        </a:p>
      </dgm:t>
    </dgm:pt>
    <dgm:pt modelId="{9A16AC87-E473-4492-BD40-28501F6A83E3}">
      <dgm:prSet phldrT="[Texto]" custT="1"/>
      <dgm:spPr/>
      <dgm:t>
        <a:bodyPr/>
        <a:lstStyle/>
        <a:p>
          <a:r>
            <a:rPr lang="es-ES" sz="1600" dirty="0"/>
            <a:t>Gana información</a:t>
          </a:r>
          <a:endParaRPr lang="es-EC" sz="1600" dirty="0"/>
        </a:p>
      </dgm:t>
    </dgm:pt>
    <dgm:pt modelId="{7D30F016-C8D3-42A4-9788-711668B7D969}" type="parTrans" cxnId="{E39354C1-208E-464F-A780-DD34E89452A9}">
      <dgm:prSet/>
      <dgm:spPr/>
      <dgm:t>
        <a:bodyPr/>
        <a:lstStyle/>
        <a:p>
          <a:endParaRPr lang="es-EC"/>
        </a:p>
      </dgm:t>
    </dgm:pt>
    <dgm:pt modelId="{38E39DC9-E55D-44E5-BA09-B9CCD58D6333}" type="sibTrans" cxnId="{E39354C1-208E-464F-A780-DD34E89452A9}">
      <dgm:prSet/>
      <dgm:spPr/>
      <dgm:t>
        <a:bodyPr/>
        <a:lstStyle/>
        <a:p>
          <a:endParaRPr lang="es-EC"/>
        </a:p>
      </dgm:t>
    </dgm:pt>
    <dgm:pt modelId="{5DAD8738-F38B-4909-9A04-BDD21864E691}">
      <dgm:prSet phldrT="[Texto]" custT="1"/>
      <dgm:spPr/>
      <dgm:t>
        <a:bodyPr/>
        <a:lstStyle/>
        <a:p>
          <a:r>
            <a:rPr lang="es-ES" sz="1600" dirty="0"/>
            <a:t>Teorema  de Bayes (producto)</a:t>
          </a:r>
        </a:p>
        <a:p>
          <a:r>
            <a:rPr lang="es-ES" sz="1500" dirty="0"/>
            <a:t>	</a:t>
          </a:r>
        </a:p>
        <a:p>
          <a:endParaRPr lang="es-EC" sz="1500" dirty="0"/>
        </a:p>
      </dgm:t>
    </dgm:pt>
    <dgm:pt modelId="{F72CFD36-21CC-488E-AD71-F7D867D727A3}" type="parTrans" cxnId="{7E03B369-F210-4422-BABD-DE5A5239100D}">
      <dgm:prSet/>
      <dgm:spPr/>
      <dgm:t>
        <a:bodyPr/>
        <a:lstStyle/>
        <a:p>
          <a:endParaRPr lang="es-EC"/>
        </a:p>
      </dgm:t>
    </dgm:pt>
    <dgm:pt modelId="{EBF57F14-DDE3-4677-8790-9BF7C92A0D59}" type="sibTrans" cxnId="{7E03B369-F210-4422-BABD-DE5A5239100D}">
      <dgm:prSet/>
      <dgm:spPr/>
      <dgm:t>
        <a:bodyPr/>
        <a:lstStyle/>
        <a:p>
          <a:endParaRPr lang="es-EC"/>
        </a:p>
      </dgm:t>
    </dgm:pt>
    <dgm:pt modelId="{CE2CEFE7-1566-4656-881A-1828A369DA49}">
      <dgm:prSet phldrT="[Texto]" custT="1"/>
      <dgm:spPr/>
      <dgm:t>
        <a:bodyPr/>
        <a:lstStyle/>
        <a:p>
          <a:r>
            <a:rPr lang="es-ES" sz="1600" dirty="0"/>
            <a:t>Corrección </a:t>
          </a:r>
          <a:endParaRPr lang="es-EC" sz="1600" dirty="0"/>
        </a:p>
      </dgm:t>
    </dgm:pt>
    <dgm:pt modelId="{8C650CFD-2E26-43AC-86F2-72C75EE7F8B9}" type="parTrans" cxnId="{377054D6-C28A-45B6-815E-EFE04920AE58}">
      <dgm:prSet/>
      <dgm:spPr/>
      <dgm:t>
        <a:bodyPr/>
        <a:lstStyle/>
        <a:p>
          <a:endParaRPr lang="es-EC"/>
        </a:p>
      </dgm:t>
    </dgm:pt>
    <dgm:pt modelId="{D14D1BF8-3A4A-4F1D-990A-0BEB3C953BF2}" type="sibTrans" cxnId="{377054D6-C28A-45B6-815E-EFE04920AE58}">
      <dgm:prSet/>
      <dgm:spPr/>
      <dgm:t>
        <a:bodyPr/>
        <a:lstStyle/>
        <a:p>
          <a:endParaRPr lang="es-EC"/>
        </a:p>
      </dgm:t>
    </dgm:pt>
    <dgm:pt modelId="{9B8BB898-FE74-45FD-9697-C83C91406FB9}" type="pres">
      <dgm:prSet presAssocID="{152EB187-6F9D-40F2-B758-54A731DEC73C}" presName="vert0" presStyleCnt="0">
        <dgm:presLayoutVars>
          <dgm:dir/>
          <dgm:animOne val="branch"/>
          <dgm:animLvl val="lvl"/>
        </dgm:presLayoutVars>
      </dgm:prSet>
      <dgm:spPr/>
    </dgm:pt>
    <dgm:pt modelId="{255E2931-6426-4DBA-AD20-25F984BD746E}" type="pres">
      <dgm:prSet presAssocID="{830AC4AB-26CB-4FB4-8852-C2033DF3CECD}" presName="thickLine" presStyleLbl="alignNode1" presStyleIdx="0" presStyleCnt="1"/>
      <dgm:spPr/>
    </dgm:pt>
    <dgm:pt modelId="{181AF3D0-A032-4538-B030-A818E52D9596}" type="pres">
      <dgm:prSet presAssocID="{830AC4AB-26CB-4FB4-8852-C2033DF3CECD}" presName="horz1" presStyleCnt="0"/>
      <dgm:spPr/>
    </dgm:pt>
    <dgm:pt modelId="{3585C680-DA29-455B-8E46-E8A24A1223D5}" type="pres">
      <dgm:prSet presAssocID="{830AC4AB-26CB-4FB4-8852-C2033DF3CECD}" presName="tx1" presStyleLbl="revTx" presStyleIdx="0" presStyleCnt="5" custScaleX="247953"/>
      <dgm:spPr/>
    </dgm:pt>
    <dgm:pt modelId="{78D67252-DA42-491D-B5B7-8433891E8B5A}" type="pres">
      <dgm:prSet presAssocID="{830AC4AB-26CB-4FB4-8852-C2033DF3CECD}" presName="vert1" presStyleCnt="0"/>
      <dgm:spPr/>
    </dgm:pt>
    <dgm:pt modelId="{A097D435-DFA2-4C52-9973-F6F37857B1CB}" type="pres">
      <dgm:prSet presAssocID="{CE2CEFE7-1566-4656-881A-1828A369DA49}" presName="vertSpace2a" presStyleCnt="0"/>
      <dgm:spPr/>
    </dgm:pt>
    <dgm:pt modelId="{D0065EAB-0CF4-44E5-9388-73A80760EF81}" type="pres">
      <dgm:prSet presAssocID="{CE2CEFE7-1566-4656-881A-1828A369DA49}" presName="horz2" presStyleCnt="0"/>
      <dgm:spPr/>
    </dgm:pt>
    <dgm:pt modelId="{9A87568E-FE5A-4D6A-9C88-28A2F9D8643F}" type="pres">
      <dgm:prSet presAssocID="{CE2CEFE7-1566-4656-881A-1828A369DA49}" presName="horzSpace2" presStyleCnt="0"/>
      <dgm:spPr/>
    </dgm:pt>
    <dgm:pt modelId="{89E5BE46-7D00-4F21-A933-7622C9A0468B}" type="pres">
      <dgm:prSet presAssocID="{CE2CEFE7-1566-4656-881A-1828A369DA49}" presName="tx2" presStyleLbl="revTx" presStyleIdx="1" presStyleCnt="5" custScaleY="38028"/>
      <dgm:spPr/>
    </dgm:pt>
    <dgm:pt modelId="{C2620FE0-3F79-44DA-ACB4-B9EE411E014B}" type="pres">
      <dgm:prSet presAssocID="{CE2CEFE7-1566-4656-881A-1828A369DA49}" presName="vert2" presStyleCnt="0"/>
      <dgm:spPr/>
    </dgm:pt>
    <dgm:pt modelId="{3846DB11-F773-42C3-8472-440CB1068378}" type="pres">
      <dgm:prSet presAssocID="{CE2CEFE7-1566-4656-881A-1828A369DA49}" presName="thinLine2b" presStyleLbl="callout" presStyleIdx="0" presStyleCnt="4"/>
      <dgm:spPr/>
    </dgm:pt>
    <dgm:pt modelId="{CA8C1973-0733-4072-A7AC-1EF0C0961771}" type="pres">
      <dgm:prSet presAssocID="{CE2CEFE7-1566-4656-881A-1828A369DA49}" presName="vertSpace2b" presStyleCnt="0"/>
      <dgm:spPr/>
    </dgm:pt>
    <dgm:pt modelId="{8A7ABA32-DE1D-4854-B5E5-F6E3C275B796}" type="pres">
      <dgm:prSet presAssocID="{48CE6D11-0D61-45C2-903D-AA70622C9B0C}" presName="horz2" presStyleCnt="0"/>
      <dgm:spPr/>
    </dgm:pt>
    <dgm:pt modelId="{3D256594-9496-49BD-B338-15E0D2FE4EEA}" type="pres">
      <dgm:prSet presAssocID="{48CE6D11-0D61-45C2-903D-AA70622C9B0C}" presName="horzSpace2" presStyleCnt="0"/>
      <dgm:spPr/>
    </dgm:pt>
    <dgm:pt modelId="{CB0DD01B-1126-41CF-BBAF-0A424867458E}" type="pres">
      <dgm:prSet presAssocID="{48CE6D11-0D61-45C2-903D-AA70622C9B0C}" presName="tx2" presStyleLbl="revTx" presStyleIdx="2" presStyleCnt="5" custScaleY="55234"/>
      <dgm:spPr/>
    </dgm:pt>
    <dgm:pt modelId="{A19AA60C-DC08-446F-9951-93EFB31E9020}" type="pres">
      <dgm:prSet presAssocID="{48CE6D11-0D61-45C2-903D-AA70622C9B0C}" presName="vert2" presStyleCnt="0"/>
      <dgm:spPr/>
    </dgm:pt>
    <dgm:pt modelId="{00E1755C-8569-4DCF-AF92-3E937F480CA5}" type="pres">
      <dgm:prSet presAssocID="{48CE6D11-0D61-45C2-903D-AA70622C9B0C}" presName="thinLine2b" presStyleLbl="callout" presStyleIdx="1" presStyleCnt="4"/>
      <dgm:spPr/>
    </dgm:pt>
    <dgm:pt modelId="{38B928E7-D0F3-4BDC-9DB4-2413C4D83386}" type="pres">
      <dgm:prSet presAssocID="{48CE6D11-0D61-45C2-903D-AA70622C9B0C}" presName="vertSpace2b" presStyleCnt="0"/>
      <dgm:spPr/>
    </dgm:pt>
    <dgm:pt modelId="{DDF1AE64-FEE6-4115-80F2-7B0F57DDEAF1}" type="pres">
      <dgm:prSet presAssocID="{9A16AC87-E473-4492-BD40-28501F6A83E3}" presName="horz2" presStyleCnt="0"/>
      <dgm:spPr/>
    </dgm:pt>
    <dgm:pt modelId="{F96AE095-92F0-4910-B70F-5AE07DFBD5A7}" type="pres">
      <dgm:prSet presAssocID="{9A16AC87-E473-4492-BD40-28501F6A83E3}" presName="horzSpace2" presStyleCnt="0"/>
      <dgm:spPr/>
    </dgm:pt>
    <dgm:pt modelId="{9E187430-5B27-40C6-8611-258E8A15F27F}" type="pres">
      <dgm:prSet presAssocID="{9A16AC87-E473-4492-BD40-28501F6A83E3}" presName="tx2" presStyleLbl="revTx" presStyleIdx="3" presStyleCnt="5" custScaleY="42551"/>
      <dgm:spPr/>
    </dgm:pt>
    <dgm:pt modelId="{2AD93EA5-FAA3-4B0F-838C-18021AA9D05A}" type="pres">
      <dgm:prSet presAssocID="{9A16AC87-E473-4492-BD40-28501F6A83E3}" presName="vert2" presStyleCnt="0"/>
      <dgm:spPr/>
    </dgm:pt>
    <dgm:pt modelId="{23ECBC86-C238-4C7A-8062-3BD0F4F32358}" type="pres">
      <dgm:prSet presAssocID="{9A16AC87-E473-4492-BD40-28501F6A83E3}" presName="thinLine2b" presStyleLbl="callout" presStyleIdx="2" presStyleCnt="4"/>
      <dgm:spPr/>
    </dgm:pt>
    <dgm:pt modelId="{4AA39529-2CD3-4FC5-B1F8-846FA26F7100}" type="pres">
      <dgm:prSet presAssocID="{9A16AC87-E473-4492-BD40-28501F6A83E3}" presName="vertSpace2b" presStyleCnt="0"/>
      <dgm:spPr/>
    </dgm:pt>
    <dgm:pt modelId="{C7A208F3-996B-4D26-A7A4-A954286E1482}" type="pres">
      <dgm:prSet presAssocID="{5DAD8738-F38B-4909-9A04-BDD21864E691}" presName="horz2" presStyleCnt="0"/>
      <dgm:spPr/>
    </dgm:pt>
    <dgm:pt modelId="{1144235E-85C2-429E-8320-643C3B4F6854}" type="pres">
      <dgm:prSet presAssocID="{5DAD8738-F38B-4909-9A04-BDD21864E691}" presName="horzSpace2" presStyleCnt="0"/>
      <dgm:spPr/>
    </dgm:pt>
    <dgm:pt modelId="{A32DA9B0-6288-4B41-990E-F47FA9C2CFD3}" type="pres">
      <dgm:prSet presAssocID="{5DAD8738-F38B-4909-9A04-BDD21864E691}" presName="tx2" presStyleLbl="revTx" presStyleIdx="4" presStyleCnt="5" custScaleY="62548"/>
      <dgm:spPr/>
    </dgm:pt>
    <dgm:pt modelId="{31E386BC-1BA5-4DE9-9940-1C21045F5A5F}" type="pres">
      <dgm:prSet presAssocID="{5DAD8738-F38B-4909-9A04-BDD21864E691}" presName="vert2" presStyleCnt="0"/>
      <dgm:spPr/>
    </dgm:pt>
    <dgm:pt modelId="{3D74E402-385E-46BA-95C1-C4DBDD7E169A}" type="pres">
      <dgm:prSet presAssocID="{5DAD8738-F38B-4909-9A04-BDD21864E691}" presName="thinLine2b" presStyleLbl="callout" presStyleIdx="3" presStyleCnt="4"/>
      <dgm:spPr/>
    </dgm:pt>
    <dgm:pt modelId="{A71F3F76-12C3-4688-916C-E7E5EA76C186}" type="pres">
      <dgm:prSet presAssocID="{5DAD8738-F38B-4909-9A04-BDD21864E691}" presName="vertSpace2b" presStyleCnt="0"/>
      <dgm:spPr/>
    </dgm:pt>
  </dgm:ptLst>
  <dgm:cxnLst>
    <dgm:cxn modelId="{6485C301-B445-4204-9E88-251F9688BCCF}" type="presOf" srcId="{48CE6D11-0D61-45C2-903D-AA70622C9B0C}" destId="{CB0DD01B-1126-41CF-BBAF-0A424867458E}" srcOrd="0" destOrd="0" presId="urn:microsoft.com/office/officeart/2008/layout/LinedList"/>
    <dgm:cxn modelId="{B3ED0E17-91E0-4251-A4FC-F98F6A7F7035}" srcId="{152EB187-6F9D-40F2-B758-54A731DEC73C}" destId="{830AC4AB-26CB-4FB4-8852-C2033DF3CECD}" srcOrd="0" destOrd="0" parTransId="{68E621D6-3D0B-4F7D-9630-C1CA89BB8032}" sibTransId="{67D7E383-0CB5-4224-91C4-8ED855202016}"/>
    <dgm:cxn modelId="{8A0E0925-3335-4AB4-AE08-F9C1F5B1B644}" type="presOf" srcId="{830AC4AB-26CB-4FB4-8852-C2033DF3CECD}" destId="{3585C680-DA29-455B-8E46-E8A24A1223D5}" srcOrd="0" destOrd="0" presId="urn:microsoft.com/office/officeart/2008/layout/LinedList"/>
    <dgm:cxn modelId="{7E03B369-F210-4422-BABD-DE5A5239100D}" srcId="{830AC4AB-26CB-4FB4-8852-C2033DF3CECD}" destId="{5DAD8738-F38B-4909-9A04-BDD21864E691}" srcOrd="3" destOrd="0" parTransId="{F72CFD36-21CC-488E-AD71-F7D867D727A3}" sibTransId="{EBF57F14-DDE3-4677-8790-9BF7C92A0D59}"/>
    <dgm:cxn modelId="{A4B95952-B94A-411C-B848-D412B27CE210}" type="presOf" srcId="{CE2CEFE7-1566-4656-881A-1828A369DA49}" destId="{89E5BE46-7D00-4F21-A933-7622C9A0468B}" srcOrd="0" destOrd="0" presId="urn:microsoft.com/office/officeart/2008/layout/LinedList"/>
    <dgm:cxn modelId="{082FF188-8114-4879-994D-A177F4733C28}" type="presOf" srcId="{5DAD8738-F38B-4909-9A04-BDD21864E691}" destId="{A32DA9B0-6288-4B41-990E-F47FA9C2CFD3}" srcOrd="0" destOrd="0" presId="urn:microsoft.com/office/officeart/2008/layout/LinedList"/>
    <dgm:cxn modelId="{E66713AE-12F1-40B8-B08F-F79D3D80D68B}" type="presOf" srcId="{9A16AC87-E473-4492-BD40-28501F6A83E3}" destId="{9E187430-5B27-40C6-8611-258E8A15F27F}" srcOrd="0" destOrd="0" presId="urn:microsoft.com/office/officeart/2008/layout/LinedList"/>
    <dgm:cxn modelId="{E39354C1-208E-464F-A780-DD34E89452A9}" srcId="{830AC4AB-26CB-4FB4-8852-C2033DF3CECD}" destId="{9A16AC87-E473-4492-BD40-28501F6A83E3}" srcOrd="2" destOrd="0" parTransId="{7D30F016-C8D3-42A4-9788-711668B7D969}" sibTransId="{38E39DC9-E55D-44E5-BA09-B9CCD58D6333}"/>
    <dgm:cxn modelId="{A717A3CE-D49F-4B7A-B83B-38334C35F908}" srcId="{830AC4AB-26CB-4FB4-8852-C2033DF3CECD}" destId="{48CE6D11-0D61-45C2-903D-AA70622C9B0C}" srcOrd="1" destOrd="0" parTransId="{02292A57-C013-4E26-9C1A-432C0384C4A6}" sibTransId="{764DD209-2B57-4C4E-9774-FABC1301315B}"/>
    <dgm:cxn modelId="{377054D6-C28A-45B6-815E-EFE04920AE58}" srcId="{830AC4AB-26CB-4FB4-8852-C2033DF3CECD}" destId="{CE2CEFE7-1566-4656-881A-1828A369DA49}" srcOrd="0" destOrd="0" parTransId="{8C650CFD-2E26-43AC-86F2-72C75EE7F8B9}" sibTransId="{D14D1BF8-3A4A-4F1D-990A-0BEB3C953BF2}"/>
    <dgm:cxn modelId="{52366BF7-868E-4218-B527-2427250149AC}" type="presOf" srcId="{152EB187-6F9D-40F2-B758-54A731DEC73C}" destId="{9B8BB898-FE74-45FD-9697-C83C91406FB9}" srcOrd="0" destOrd="0" presId="urn:microsoft.com/office/officeart/2008/layout/LinedList"/>
    <dgm:cxn modelId="{2E963181-B2E8-4959-8702-F86171CDB07A}" type="presParOf" srcId="{9B8BB898-FE74-45FD-9697-C83C91406FB9}" destId="{255E2931-6426-4DBA-AD20-25F984BD746E}" srcOrd="0" destOrd="0" presId="urn:microsoft.com/office/officeart/2008/layout/LinedList"/>
    <dgm:cxn modelId="{13D1CE2F-D2D6-4A63-A381-F289BF749BEE}" type="presParOf" srcId="{9B8BB898-FE74-45FD-9697-C83C91406FB9}" destId="{181AF3D0-A032-4538-B030-A818E52D9596}" srcOrd="1" destOrd="0" presId="urn:microsoft.com/office/officeart/2008/layout/LinedList"/>
    <dgm:cxn modelId="{DC6B155E-B6ED-493A-8089-4299AD9B2FB8}" type="presParOf" srcId="{181AF3D0-A032-4538-B030-A818E52D9596}" destId="{3585C680-DA29-455B-8E46-E8A24A1223D5}" srcOrd="0" destOrd="0" presId="urn:microsoft.com/office/officeart/2008/layout/LinedList"/>
    <dgm:cxn modelId="{1C284F5B-62FE-481B-AD69-B75509331C32}" type="presParOf" srcId="{181AF3D0-A032-4538-B030-A818E52D9596}" destId="{78D67252-DA42-491D-B5B7-8433891E8B5A}" srcOrd="1" destOrd="0" presId="urn:microsoft.com/office/officeart/2008/layout/LinedList"/>
    <dgm:cxn modelId="{DF0F654C-343C-417E-9D8C-3BBD257D1E98}" type="presParOf" srcId="{78D67252-DA42-491D-B5B7-8433891E8B5A}" destId="{A097D435-DFA2-4C52-9973-F6F37857B1CB}" srcOrd="0" destOrd="0" presId="urn:microsoft.com/office/officeart/2008/layout/LinedList"/>
    <dgm:cxn modelId="{26D7B3B8-DD07-426A-895A-2B464E9BFD1A}" type="presParOf" srcId="{78D67252-DA42-491D-B5B7-8433891E8B5A}" destId="{D0065EAB-0CF4-44E5-9388-73A80760EF81}" srcOrd="1" destOrd="0" presId="urn:microsoft.com/office/officeart/2008/layout/LinedList"/>
    <dgm:cxn modelId="{5590B811-91F2-476A-BEB0-910A314DCD42}" type="presParOf" srcId="{D0065EAB-0CF4-44E5-9388-73A80760EF81}" destId="{9A87568E-FE5A-4D6A-9C88-28A2F9D8643F}" srcOrd="0" destOrd="0" presId="urn:microsoft.com/office/officeart/2008/layout/LinedList"/>
    <dgm:cxn modelId="{F63F914A-3309-4933-BDDF-8B5A46C865EC}" type="presParOf" srcId="{D0065EAB-0CF4-44E5-9388-73A80760EF81}" destId="{89E5BE46-7D00-4F21-A933-7622C9A0468B}" srcOrd="1" destOrd="0" presId="urn:microsoft.com/office/officeart/2008/layout/LinedList"/>
    <dgm:cxn modelId="{26EE9EBA-2126-495E-8C64-C75809A372E7}" type="presParOf" srcId="{D0065EAB-0CF4-44E5-9388-73A80760EF81}" destId="{C2620FE0-3F79-44DA-ACB4-B9EE411E014B}" srcOrd="2" destOrd="0" presId="urn:microsoft.com/office/officeart/2008/layout/LinedList"/>
    <dgm:cxn modelId="{4AB2E129-5363-4836-9C6C-E79D908BF3F4}" type="presParOf" srcId="{78D67252-DA42-491D-B5B7-8433891E8B5A}" destId="{3846DB11-F773-42C3-8472-440CB1068378}" srcOrd="2" destOrd="0" presId="urn:microsoft.com/office/officeart/2008/layout/LinedList"/>
    <dgm:cxn modelId="{87B6304B-F3E7-45B7-BC7B-6F2A3B4CA292}" type="presParOf" srcId="{78D67252-DA42-491D-B5B7-8433891E8B5A}" destId="{CA8C1973-0733-4072-A7AC-1EF0C0961771}" srcOrd="3" destOrd="0" presId="urn:microsoft.com/office/officeart/2008/layout/LinedList"/>
    <dgm:cxn modelId="{6D202CCB-D1AB-461D-A31C-860E9393AB6C}" type="presParOf" srcId="{78D67252-DA42-491D-B5B7-8433891E8B5A}" destId="{8A7ABA32-DE1D-4854-B5E5-F6E3C275B796}" srcOrd="4" destOrd="0" presId="urn:microsoft.com/office/officeart/2008/layout/LinedList"/>
    <dgm:cxn modelId="{C6345557-3B51-4D11-9FBE-4338DF7597F8}" type="presParOf" srcId="{8A7ABA32-DE1D-4854-B5E5-F6E3C275B796}" destId="{3D256594-9496-49BD-B338-15E0D2FE4EEA}" srcOrd="0" destOrd="0" presId="urn:microsoft.com/office/officeart/2008/layout/LinedList"/>
    <dgm:cxn modelId="{15D73FA4-1B08-4B13-B635-82DF09D5B67C}" type="presParOf" srcId="{8A7ABA32-DE1D-4854-B5E5-F6E3C275B796}" destId="{CB0DD01B-1126-41CF-BBAF-0A424867458E}" srcOrd="1" destOrd="0" presId="urn:microsoft.com/office/officeart/2008/layout/LinedList"/>
    <dgm:cxn modelId="{B6B05C51-F888-45F5-812A-8FDFD4109C8A}" type="presParOf" srcId="{8A7ABA32-DE1D-4854-B5E5-F6E3C275B796}" destId="{A19AA60C-DC08-446F-9951-93EFB31E9020}" srcOrd="2" destOrd="0" presId="urn:microsoft.com/office/officeart/2008/layout/LinedList"/>
    <dgm:cxn modelId="{AF4B6987-61AD-4195-9F7A-944067E91E59}" type="presParOf" srcId="{78D67252-DA42-491D-B5B7-8433891E8B5A}" destId="{00E1755C-8569-4DCF-AF92-3E937F480CA5}" srcOrd="5" destOrd="0" presId="urn:microsoft.com/office/officeart/2008/layout/LinedList"/>
    <dgm:cxn modelId="{84ACBFE5-6F44-47B0-AA34-1C0488031722}" type="presParOf" srcId="{78D67252-DA42-491D-B5B7-8433891E8B5A}" destId="{38B928E7-D0F3-4BDC-9DB4-2413C4D83386}" srcOrd="6" destOrd="0" presId="urn:microsoft.com/office/officeart/2008/layout/LinedList"/>
    <dgm:cxn modelId="{F6F6FB34-E1EB-4689-9D5F-1A641E4D6830}" type="presParOf" srcId="{78D67252-DA42-491D-B5B7-8433891E8B5A}" destId="{DDF1AE64-FEE6-4115-80F2-7B0F57DDEAF1}" srcOrd="7" destOrd="0" presId="urn:microsoft.com/office/officeart/2008/layout/LinedList"/>
    <dgm:cxn modelId="{1342B661-173B-4650-BBF2-311FE015DAA4}" type="presParOf" srcId="{DDF1AE64-FEE6-4115-80F2-7B0F57DDEAF1}" destId="{F96AE095-92F0-4910-B70F-5AE07DFBD5A7}" srcOrd="0" destOrd="0" presId="urn:microsoft.com/office/officeart/2008/layout/LinedList"/>
    <dgm:cxn modelId="{AA404BE2-5E5C-42CA-8B9A-32A8C97B74F1}" type="presParOf" srcId="{DDF1AE64-FEE6-4115-80F2-7B0F57DDEAF1}" destId="{9E187430-5B27-40C6-8611-258E8A15F27F}" srcOrd="1" destOrd="0" presId="urn:microsoft.com/office/officeart/2008/layout/LinedList"/>
    <dgm:cxn modelId="{E590DF1E-D81C-4CF9-8E57-A318FB2336DE}" type="presParOf" srcId="{DDF1AE64-FEE6-4115-80F2-7B0F57DDEAF1}" destId="{2AD93EA5-FAA3-4B0F-838C-18021AA9D05A}" srcOrd="2" destOrd="0" presId="urn:microsoft.com/office/officeart/2008/layout/LinedList"/>
    <dgm:cxn modelId="{0B4030B1-E48D-4996-B87C-DF7ADB10E25A}" type="presParOf" srcId="{78D67252-DA42-491D-B5B7-8433891E8B5A}" destId="{23ECBC86-C238-4C7A-8062-3BD0F4F32358}" srcOrd="8" destOrd="0" presId="urn:microsoft.com/office/officeart/2008/layout/LinedList"/>
    <dgm:cxn modelId="{B9102745-C3FA-4C8F-8AC6-26E8313869DF}" type="presParOf" srcId="{78D67252-DA42-491D-B5B7-8433891E8B5A}" destId="{4AA39529-2CD3-4FC5-B1F8-846FA26F7100}" srcOrd="9" destOrd="0" presId="urn:microsoft.com/office/officeart/2008/layout/LinedList"/>
    <dgm:cxn modelId="{967D16F3-783C-40F1-8759-68C8DCDA5ED6}" type="presParOf" srcId="{78D67252-DA42-491D-B5B7-8433891E8B5A}" destId="{C7A208F3-996B-4D26-A7A4-A954286E1482}" srcOrd="10" destOrd="0" presId="urn:microsoft.com/office/officeart/2008/layout/LinedList"/>
    <dgm:cxn modelId="{BADA88E3-3485-4C59-879E-9E2B98D76711}" type="presParOf" srcId="{C7A208F3-996B-4D26-A7A4-A954286E1482}" destId="{1144235E-85C2-429E-8320-643C3B4F6854}" srcOrd="0" destOrd="0" presId="urn:microsoft.com/office/officeart/2008/layout/LinedList"/>
    <dgm:cxn modelId="{32C08AE2-8DD3-4343-9FBE-3A601F7A52B1}" type="presParOf" srcId="{C7A208F3-996B-4D26-A7A4-A954286E1482}" destId="{A32DA9B0-6288-4B41-990E-F47FA9C2CFD3}" srcOrd="1" destOrd="0" presId="urn:microsoft.com/office/officeart/2008/layout/LinedList"/>
    <dgm:cxn modelId="{7B24EE41-8494-42E6-85BC-FDAE90CDC06B}" type="presParOf" srcId="{C7A208F3-996B-4D26-A7A4-A954286E1482}" destId="{31E386BC-1BA5-4DE9-9940-1C21045F5A5F}" srcOrd="2" destOrd="0" presId="urn:microsoft.com/office/officeart/2008/layout/LinedList"/>
    <dgm:cxn modelId="{72F531B3-E481-45BD-949E-309C331D0B70}" type="presParOf" srcId="{78D67252-DA42-491D-B5B7-8433891E8B5A}" destId="{3D74E402-385E-46BA-95C1-C4DBDD7E169A}" srcOrd="11" destOrd="0" presId="urn:microsoft.com/office/officeart/2008/layout/LinedList"/>
    <dgm:cxn modelId="{DCB90850-CED2-447F-A826-9DB39BD36309}" type="presParOf" srcId="{78D67252-DA42-491D-B5B7-8433891E8B5A}" destId="{A71F3F76-12C3-4688-916C-E7E5EA76C18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634DCD-0862-4E99-AE0D-E5194C6F3ACA}" type="doc">
      <dgm:prSet loTypeId="urn:microsoft.com/office/officeart/2008/layout/Lin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C949A04-A861-401C-9E0B-A86E2521DC1D}">
      <dgm:prSet phldrT="[Texto]" custT="1"/>
      <dgm:spPr/>
      <dgm:t>
        <a:bodyPr/>
        <a:lstStyle/>
        <a:p>
          <a:r>
            <a:rPr lang="es-ES" sz="2500" b="1" dirty="0"/>
            <a:t>Movimiento</a:t>
          </a:r>
          <a:endParaRPr lang="es-EC" sz="2500" b="1" dirty="0"/>
        </a:p>
      </dgm:t>
    </dgm:pt>
    <dgm:pt modelId="{48B9B750-CF25-4BE2-B12C-CA088AE129DA}" type="parTrans" cxnId="{07A74D9B-060C-4F3D-B7DC-F396A0A1D0C8}">
      <dgm:prSet/>
      <dgm:spPr/>
      <dgm:t>
        <a:bodyPr/>
        <a:lstStyle/>
        <a:p>
          <a:endParaRPr lang="es-EC"/>
        </a:p>
      </dgm:t>
    </dgm:pt>
    <dgm:pt modelId="{73CDCC1A-CCE2-4CE6-9301-D7FCCDA46649}" type="sibTrans" cxnId="{07A74D9B-060C-4F3D-B7DC-F396A0A1D0C8}">
      <dgm:prSet/>
      <dgm:spPr/>
      <dgm:t>
        <a:bodyPr/>
        <a:lstStyle/>
        <a:p>
          <a:endParaRPr lang="es-EC"/>
        </a:p>
      </dgm:t>
    </dgm:pt>
    <dgm:pt modelId="{8E1115B5-3689-4E0C-938A-BCC27BC4CF20}">
      <dgm:prSet phldrT="[Texto]" custT="1"/>
      <dgm:spPr/>
      <dgm:t>
        <a:bodyPr/>
        <a:lstStyle/>
        <a:p>
          <a:r>
            <a:rPr lang="es-ES" sz="1500" dirty="0"/>
            <a:t>Predicción</a:t>
          </a:r>
          <a:endParaRPr lang="es-EC" sz="1500" dirty="0"/>
        </a:p>
      </dgm:t>
    </dgm:pt>
    <dgm:pt modelId="{463FC725-2F91-4FF7-B85A-D0A6EA6DE19A}" type="parTrans" cxnId="{1304FD9D-8795-40A7-9149-F6DD9CAE8F83}">
      <dgm:prSet/>
      <dgm:spPr/>
      <dgm:t>
        <a:bodyPr/>
        <a:lstStyle/>
        <a:p>
          <a:endParaRPr lang="es-EC"/>
        </a:p>
      </dgm:t>
    </dgm:pt>
    <dgm:pt modelId="{959FD83A-6C14-447A-91F8-73E9F9D182A5}" type="sibTrans" cxnId="{1304FD9D-8795-40A7-9149-F6DD9CAE8F83}">
      <dgm:prSet/>
      <dgm:spPr/>
      <dgm:t>
        <a:bodyPr/>
        <a:lstStyle/>
        <a:p>
          <a:endParaRPr lang="es-EC"/>
        </a:p>
      </dgm:t>
    </dgm:pt>
    <dgm:pt modelId="{9187E695-0A56-4477-B82E-BDBDC8B04DCA}">
      <dgm:prSet phldrT="[Texto]" custT="1"/>
      <dgm:spPr/>
      <dgm:t>
        <a:bodyPr/>
        <a:lstStyle/>
        <a:p>
          <a:r>
            <a:rPr lang="es-ES" sz="1500" dirty="0"/>
            <a:t>Teorema  de la  probabilidad total (adición)</a:t>
          </a:r>
          <a:endParaRPr lang="es-EC" sz="1500" dirty="0"/>
        </a:p>
      </dgm:t>
    </dgm:pt>
    <dgm:pt modelId="{277CB1C1-82FB-48BA-922D-3859A7DE3FB7}" type="parTrans" cxnId="{204C65C2-D616-471C-BA63-85E162CABFD0}">
      <dgm:prSet/>
      <dgm:spPr/>
      <dgm:t>
        <a:bodyPr/>
        <a:lstStyle/>
        <a:p>
          <a:endParaRPr lang="es-EC"/>
        </a:p>
      </dgm:t>
    </dgm:pt>
    <dgm:pt modelId="{148E670A-0D10-421D-8999-57890F58904F}" type="sibTrans" cxnId="{204C65C2-D616-471C-BA63-85E162CABFD0}">
      <dgm:prSet/>
      <dgm:spPr/>
      <dgm:t>
        <a:bodyPr/>
        <a:lstStyle/>
        <a:p>
          <a:endParaRPr lang="es-EC"/>
        </a:p>
      </dgm:t>
    </dgm:pt>
    <dgm:pt modelId="{CD371AB4-9EBC-498F-B4BA-35372EFFE825}">
      <dgm:prSet phldrT="[Texto]" custT="1"/>
      <dgm:spPr/>
      <dgm:t>
        <a:bodyPr/>
        <a:lstStyle/>
        <a:p>
          <a:r>
            <a:rPr lang="es-ES" sz="1600" dirty="0"/>
            <a:t>Pierde  información</a:t>
          </a:r>
          <a:endParaRPr lang="es-EC" sz="1600" dirty="0"/>
        </a:p>
      </dgm:t>
    </dgm:pt>
    <dgm:pt modelId="{E3C48C7D-E03C-404B-9694-01D59F4E67E1}" type="parTrans" cxnId="{9BF5AF8D-C52F-4730-8C8A-2C507F0841B9}">
      <dgm:prSet/>
      <dgm:spPr/>
      <dgm:t>
        <a:bodyPr/>
        <a:lstStyle/>
        <a:p>
          <a:endParaRPr lang="es-EC"/>
        </a:p>
      </dgm:t>
    </dgm:pt>
    <dgm:pt modelId="{E741A4E3-DA20-4DC5-84FE-0084624126CC}" type="sibTrans" cxnId="{9BF5AF8D-C52F-4730-8C8A-2C507F0841B9}">
      <dgm:prSet/>
      <dgm:spPr/>
      <dgm:t>
        <a:bodyPr/>
        <a:lstStyle/>
        <a:p>
          <a:endParaRPr lang="es-EC"/>
        </a:p>
      </dgm:t>
    </dgm:pt>
    <dgm:pt modelId="{504A8CA2-589B-430F-942E-EC0E2FAF2EAE}" type="pres">
      <dgm:prSet presAssocID="{53634DCD-0862-4E99-AE0D-E5194C6F3ACA}" presName="vert0" presStyleCnt="0">
        <dgm:presLayoutVars>
          <dgm:dir/>
          <dgm:animOne val="branch"/>
          <dgm:animLvl val="lvl"/>
        </dgm:presLayoutVars>
      </dgm:prSet>
      <dgm:spPr/>
    </dgm:pt>
    <dgm:pt modelId="{F05C5D6F-8973-4EE1-AFA8-EA767B1E0577}" type="pres">
      <dgm:prSet presAssocID="{0C949A04-A861-401C-9E0B-A86E2521DC1D}" presName="thickLine" presStyleLbl="alignNode1" presStyleIdx="0" presStyleCnt="1"/>
      <dgm:spPr/>
    </dgm:pt>
    <dgm:pt modelId="{A74BF2AD-A2A4-4FC5-B494-AC87D5D9E08D}" type="pres">
      <dgm:prSet presAssocID="{0C949A04-A861-401C-9E0B-A86E2521DC1D}" presName="horz1" presStyleCnt="0"/>
      <dgm:spPr/>
    </dgm:pt>
    <dgm:pt modelId="{E6716FF7-67D2-475F-85EF-9E1D33D77529}" type="pres">
      <dgm:prSet presAssocID="{0C949A04-A861-401C-9E0B-A86E2521DC1D}" presName="tx1" presStyleLbl="revTx" presStyleIdx="0" presStyleCnt="4" custScaleX="343218"/>
      <dgm:spPr/>
    </dgm:pt>
    <dgm:pt modelId="{7A857CCA-AB09-49EC-B2AE-1BADF69BC3AC}" type="pres">
      <dgm:prSet presAssocID="{0C949A04-A861-401C-9E0B-A86E2521DC1D}" presName="vert1" presStyleCnt="0"/>
      <dgm:spPr/>
    </dgm:pt>
    <dgm:pt modelId="{588DBCF8-F818-4DE5-8C64-F88CE4767804}" type="pres">
      <dgm:prSet presAssocID="{CD371AB4-9EBC-498F-B4BA-35372EFFE825}" presName="vertSpace2a" presStyleCnt="0"/>
      <dgm:spPr/>
    </dgm:pt>
    <dgm:pt modelId="{CB6FA091-7460-4548-B6AD-5CC5976D96E3}" type="pres">
      <dgm:prSet presAssocID="{CD371AB4-9EBC-498F-B4BA-35372EFFE825}" presName="horz2" presStyleCnt="0"/>
      <dgm:spPr/>
    </dgm:pt>
    <dgm:pt modelId="{D3D67102-2586-4904-8077-60A3B09AB46A}" type="pres">
      <dgm:prSet presAssocID="{CD371AB4-9EBC-498F-B4BA-35372EFFE825}" presName="horzSpace2" presStyleCnt="0"/>
      <dgm:spPr/>
    </dgm:pt>
    <dgm:pt modelId="{705DD5FB-3365-4B09-ABD9-9FB188E03504}" type="pres">
      <dgm:prSet presAssocID="{CD371AB4-9EBC-498F-B4BA-35372EFFE825}" presName="tx2" presStyleLbl="revTx" presStyleIdx="1" presStyleCnt="4"/>
      <dgm:spPr/>
    </dgm:pt>
    <dgm:pt modelId="{F6CBE5B0-94E3-4952-B4EA-0E56FF1BC6C3}" type="pres">
      <dgm:prSet presAssocID="{CD371AB4-9EBC-498F-B4BA-35372EFFE825}" presName="vert2" presStyleCnt="0"/>
      <dgm:spPr/>
    </dgm:pt>
    <dgm:pt modelId="{F45BB3AE-F704-492F-BB81-B818C1512FF5}" type="pres">
      <dgm:prSet presAssocID="{CD371AB4-9EBC-498F-B4BA-35372EFFE825}" presName="thinLine2b" presStyleLbl="callout" presStyleIdx="0" presStyleCnt="3"/>
      <dgm:spPr/>
    </dgm:pt>
    <dgm:pt modelId="{65FE07EC-4250-4B54-B9FE-8FBADECBC73B}" type="pres">
      <dgm:prSet presAssocID="{CD371AB4-9EBC-498F-B4BA-35372EFFE825}" presName="vertSpace2b" presStyleCnt="0"/>
      <dgm:spPr/>
    </dgm:pt>
    <dgm:pt modelId="{D1BA243B-4D01-4C1F-A016-F427784586CF}" type="pres">
      <dgm:prSet presAssocID="{8E1115B5-3689-4E0C-938A-BCC27BC4CF20}" presName="horz2" presStyleCnt="0"/>
      <dgm:spPr/>
    </dgm:pt>
    <dgm:pt modelId="{95A66F16-FFEC-4190-B070-1E7D52F9E447}" type="pres">
      <dgm:prSet presAssocID="{8E1115B5-3689-4E0C-938A-BCC27BC4CF20}" presName="horzSpace2" presStyleCnt="0"/>
      <dgm:spPr/>
    </dgm:pt>
    <dgm:pt modelId="{42A8F141-CB0D-4514-9B42-BEF987872792}" type="pres">
      <dgm:prSet presAssocID="{8E1115B5-3689-4E0C-938A-BCC27BC4CF20}" presName="tx2" presStyleLbl="revTx" presStyleIdx="2" presStyleCnt="4"/>
      <dgm:spPr/>
    </dgm:pt>
    <dgm:pt modelId="{C334A29A-2A9A-40E3-82DB-98EC5CAAF2F3}" type="pres">
      <dgm:prSet presAssocID="{8E1115B5-3689-4E0C-938A-BCC27BC4CF20}" presName="vert2" presStyleCnt="0"/>
      <dgm:spPr/>
    </dgm:pt>
    <dgm:pt modelId="{05E1EBA6-FCCD-463C-9206-BD07AEE2DCC7}" type="pres">
      <dgm:prSet presAssocID="{8E1115B5-3689-4E0C-938A-BCC27BC4CF20}" presName="thinLine2b" presStyleLbl="callout" presStyleIdx="1" presStyleCnt="3"/>
      <dgm:spPr/>
    </dgm:pt>
    <dgm:pt modelId="{F1B3BAF1-73BB-4774-9043-083C8A05B639}" type="pres">
      <dgm:prSet presAssocID="{8E1115B5-3689-4E0C-938A-BCC27BC4CF20}" presName="vertSpace2b" presStyleCnt="0"/>
      <dgm:spPr/>
    </dgm:pt>
    <dgm:pt modelId="{A4C4FB54-676C-4E83-870A-C254D2560FE3}" type="pres">
      <dgm:prSet presAssocID="{9187E695-0A56-4477-B82E-BDBDC8B04DCA}" presName="horz2" presStyleCnt="0"/>
      <dgm:spPr/>
    </dgm:pt>
    <dgm:pt modelId="{7D651AAD-CA12-493E-A645-1395E2527E18}" type="pres">
      <dgm:prSet presAssocID="{9187E695-0A56-4477-B82E-BDBDC8B04DCA}" presName="horzSpace2" presStyleCnt="0"/>
      <dgm:spPr/>
    </dgm:pt>
    <dgm:pt modelId="{7E5918C2-F3FC-42BD-9E3F-AEEC3CE1A8BB}" type="pres">
      <dgm:prSet presAssocID="{9187E695-0A56-4477-B82E-BDBDC8B04DCA}" presName="tx2" presStyleLbl="revTx" presStyleIdx="3" presStyleCnt="4"/>
      <dgm:spPr/>
    </dgm:pt>
    <dgm:pt modelId="{D198A99F-A898-4723-B574-AC260AF861E0}" type="pres">
      <dgm:prSet presAssocID="{9187E695-0A56-4477-B82E-BDBDC8B04DCA}" presName="vert2" presStyleCnt="0"/>
      <dgm:spPr/>
    </dgm:pt>
    <dgm:pt modelId="{6B7A53AF-4F9C-4BBB-9D29-1DCB98B817E4}" type="pres">
      <dgm:prSet presAssocID="{9187E695-0A56-4477-B82E-BDBDC8B04DCA}" presName="thinLine2b" presStyleLbl="callout" presStyleIdx="2" presStyleCnt="3"/>
      <dgm:spPr/>
    </dgm:pt>
    <dgm:pt modelId="{92B3D64F-FB29-496E-A162-2E308CBEA7E9}" type="pres">
      <dgm:prSet presAssocID="{9187E695-0A56-4477-B82E-BDBDC8B04DCA}" presName="vertSpace2b" presStyleCnt="0"/>
      <dgm:spPr/>
    </dgm:pt>
  </dgm:ptLst>
  <dgm:cxnLst>
    <dgm:cxn modelId="{39A52C3A-E8B6-415E-AE4D-BDAF48AE2A44}" type="presOf" srcId="{9187E695-0A56-4477-B82E-BDBDC8B04DCA}" destId="{7E5918C2-F3FC-42BD-9E3F-AEEC3CE1A8BB}" srcOrd="0" destOrd="0" presId="urn:microsoft.com/office/officeart/2008/layout/LinedList"/>
    <dgm:cxn modelId="{A7D0AA52-AAB4-4A78-9A4E-8562EDD627F1}" type="presOf" srcId="{53634DCD-0862-4E99-AE0D-E5194C6F3ACA}" destId="{504A8CA2-589B-430F-942E-EC0E2FAF2EAE}" srcOrd="0" destOrd="0" presId="urn:microsoft.com/office/officeart/2008/layout/LinedList"/>
    <dgm:cxn modelId="{CD74F972-E779-49D5-AD5F-515646C36F3B}" type="presOf" srcId="{CD371AB4-9EBC-498F-B4BA-35372EFFE825}" destId="{705DD5FB-3365-4B09-ABD9-9FB188E03504}" srcOrd="0" destOrd="0" presId="urn:microsoft.com/office/officeart/2008/layout/LinedList"/>
    <dgm:cxn modelId="{344A0E89-0AE6-4D18-97AC-3D59842B0BC2}" type="presOf" srcId="{0C949A04-A861-401C-9E0B-A86E2521DC1D}" destId="{E6716FF7-67D2-475F-85EF-9E1D33D77529}" srcOrd="0" destOrd="0" presId="urn:microsoft.com/office/officeart/2008/layout/LinedList"/>
    <dgm:cxn modelId="{9BF5AF8D-C52F-4730-8C8A-2C507F0841B9}" srcId="{0C949A04-A861-401C-9E0B-A86E2521DC1D}" destId="{CD371AB4-9EBC-498F-B4BA-35372EFFE825}" srcOrd="0" destOrd="0" parTransId="{E3C48C7D-E03C-404B-9694-01D59F4E67E1}" sibTransId="{E741A4E3-DA20-4DC5-84FE-0084624126CC}"/>
    <dgm:cxn modelId="{07A74D9B-060C-4F3D-B7DC-F396A0A1D0C8}" srcId="{53634DCD-0862-4E99-AE0D-E5194C6F3ACA}" destId="{0C949A04-A861-401C-9E0B-A86E2521DC1D}" srcOrd="0" destOrd="0" parTransId="{48B9B750-CF25-4BE2-B12C-CA088AE129DA}" sibTransId="{73CDCC1A-CCE2-4CE6-9301-D7FCCDA46649}"/>
    <dgm:cxn modelId="{B674239D-E486-4C9D-9C81-7EB7DA62BD32}" type="presOf" srcId="{8E1115B5-3689-4E0C-938A-BCC27BC4CF20}" destId="{42A8F141-CB0D-4514-9B42-BEF987872792}" srcOrd="0" destOrd="0" presId="urn:microsoft.com/office/officeart/2008/layout/LinedList"/>
    <dgm:cxn modelId="{1304FD9D-8795-40A7-9149-F6DD9CAE8F83}" srcId="{0C949A04-A861-401C-9E0B-A86E2521DC1D}" destId="{8E1115B5-3689-4E0C-938A-BCC27BC4CF20}" srcOrd="1" destOrd="0" parTransId="{463FC725-2F91-4FF7-B85A-D0A6EA6DE19A}" sibTransId="{959FD83A-6C14-447A-91F8-73E9F9D182A5}"/>
    <dgm:cxn modelId="{204C65C2-D616-471C-BA63-85E162CABFD0}" srcId="{0C949A04-A861-401C-9E0B-A86E2521DC1D}" destId="{9187E695-0A56-4477-B82E-BDBDC8B04DCA}" srcOrd="2" destOrd="0" parTransId="{277CB1C1-82FB-48BA-922D-3859A7DE3FB7}" sibTransId="{148E670A-0D10-421D-8999-57890F58904F}"/>
    <dgm:cxn modelId="{D2791BEC-71D2-422D-845B-BF0B51728804}" type="presParOf" srcId="{504A8CA2-589B-430F-942E-EC0E2FAF2EAE}" destId="{F05C5D6F-8973-4EE1-AFA8-EA767B1E0577}" srcOrd="0" destOrd="0" presId="urn:microsoft.com/office/officeart/2008/layout/LinedList"/>
    <dgm:cxn modelId="{51EEB375-230C-4702-B8D6-C9F9CE6B13CA}" type="presParOf" srcId="{504A8CA2-589B-430F-942E-EC0E2FAF2EAE}" destId="{A74BF2AD-A2A4-4FC5-B494-AC87D5D9E08D}" srcOrd="1" destOrd="0" presId="urn:microsoft.com/office/officeart/2008/layout/LinedList"/>
    <dgm:cxn modelId="{EA8D8F75-7AAC-491D-9AB2-27F2ABB7A6FE}" type="presParOf" srcId="{A74BF2AD-A2A4-4FC5-B494-AC87D5D9E08D}" destId="{E6716FF7-67D2-475F-85EF-9E1D33D77529}" srcOrd="0" destOrd="0" presId="urn:microsoft.com/office/officeart/2008/layout/LinedList"/>
    <dgm:cxn modelId="{A01FBFD9-269E-4B66-8E4C-9A77C31462F7}" type="presParOf" srcId="{A74BF2AD-A2A4-4FC5-B494-AC87D5D9E08D}" destId="{7A857CCA-AB09-49EC-B2AE-1BADF69BC3AC}" srcOrd="1" destOrd="0" presId="urn:microsoft.com/office/officeart/2008/layout/LinedList"/>
    <dgm:cxn modelId="{D4D4A739-BD24-4065-8576-4C962CA55A6F}" type="presParOf" srcId="{7A857CCA-AB09-49EC-B2AE-1BADF69BC3AC}" destId="{588DBCF8-F818-4DE5-8C64-F88CE4767804}" srcOrd="0" destOrd="0" presId="urn:microsoft.com/office/officeart/2008/layout/LinedList"/>
    <dgm:cxn modelId="{6E18BA44-3FBE-49C1-934E-6B79CA26F497}" type="presParOf" srcId="{7A857CCA-AB09-49EC-B2AE-1BADF69BC3AC}" destId="{CB6FA091-7460-4548-B6AD-5CC5976D96E3}" srcOrd="1" destOrd="0" presId="urn:microsoft.com/office/officeart/2008/layout/LinedList"/>
    <dgm:cxn modelId="{19CB3A7F-2560-4679-8232-45814ED88518}" type="presParOf" srcId="{CB6FA091-7460-4548-B6AD-5CC5976D96E3}" destId="{D3D67102-2586-4904-8077-60A3B09AB46A}" srcOrd="0" destOrd="0" presId="urn:microsoft.com/office/officeart/2008/layout/LinedList"/>
    <dgm:cxn modelId="{67A967BC-54CF-42F6-974E-AAA7CBA8C4AF}" type="presParOf" srcId="{CB6FA091-7460-4548-B6AD-5CC5976D96E3}" destId="{705DD5FB-3365-4B09-ABD9-9FB188E03504}" srcOrd="1" destOrd="0" presId="urn:microsoft.com/office/officeart/2008/layout/LinedList"/>
    <dgm:cxn modelId="{37947BA8-C4CD-4EB8-B30F-2B17E6A7CBD7}" type="presParOf" srcId="{CB6FA091-7460-4548-B6AD-5CC5976D96E3}" destId="{F6CBE5B0-94E3-4952-B4EA-0E56FF1BC6C3}" srcOrd="2" destOrd="0" presId="urn:microsoft.com/office/officeart/2008/layout/LinedList"/>
    <dgm:cxn modelId="{1C3F5838-DB5B-4174-A751-5913A0AF53B8}" type="presParOf" srcId="{7A857CCA-AB09-49EC-B2AE-1BADF69BC3AC}" destId="{F45BB3AE-F704-492F-BB81-B818C1512FF5}" srcOrd="2" destOrd="0" presId="urn:microsoft.com/office/officeart/2008/layout/LinedList"/>
    <dgm:cxn modelId="{33F8FB65-71E7-416F-AED4-2ACB4CF3D270}" type="presParOf" srcId="{7A857CCA-AB09-49EC-B2AE-1BADF69BC3AC}" destId="{65FE07EC-4250-4B54-B9FE-8FBADECBC73B}" srcOrd="3" destOrd="0" presId="urn:microsoft.com/office/officeart/2008/layout/LinedList"/>
    <dgm:cxn modelId="{367FC330-AACD-484A-9675-A284C3151AC5}" type="presParOf" srcId="{7A857CCA-AB09-49EC-B2AE-1BADF69BC3AC}" destId="{D1BA243B-4D01-4C1F-A016-F427784586CF}" srcOrd="4" destOrd="0" presId="urn:microsoft.com/office/officeart/2008/layout/LinedList"/>
    <dgm:cxn modelId="{BF5DBA7F-F987-4AE4-B99B-268897074C46}" type="presParOf" srcId="{D1BA243B-4D01-4C1F-A016-F427784586CF}" destId="{95A66F16-FFEC-4190-B070-1E7D52F9E447}" srcOrd="0" destOrd="0" presId="urn:microsoft.com/office/officeart/2008/layout/LinedList"/>
    <dgm:cxn modelId="{E2F577B0-0847-48FE-909F-FAD57EB068A0}" type="presParOf" srcId="{D1BA243B-4D01-4C1F-A016-F427784586CF}" destId="{42A8F141-CB0D-4514-9B42-BEF987872792}" srcOrd="1" destOrd="0" presId="urn:microsoft.com/office/officeart/2008/layout/LinedList"/>
    <dgm:cxn modelId="{EB2D09D7-D33C-4204-91E2-0493B2F53DE1}" type="presParOf" srcId="{D1BA243B-4D01-4C1F-A016-F427784586CF}" destId="{C334A29A-2A9A-40E3-82DB-98EC5CAAF2F3}" srcOrd="2" destOrd="0" presId="urn:microsoft.com/office/officeart/2008/layout/LinedList"/>
    <dgm:cxn modelId="{52074CB9-717D-44D7-A2DD-E8222AC6FC0D}" type="presParOf" srcId="{7A857CCA-AB09-49EC-B2AE-1BADF69BC3AC}" destId="{05E1EBA6-FCCD-463C-9206-BD07AEE2DCC7}" srcOrd="5" destOrd="0" presId="urn:microsoft.com/office/officeart/2008/layout/LinedList"/>
    <dgm:cxn modelId="{4A92A1D9-7CBA-45F3-BD55-EA41C608CB1E}" type="presParOf" srcId="{7A857CCA-AB09-49EC-B2AE-1BADF69BC3AC}" destId="{F1B3BAF1-73BB-4774-9043-083C8A05B639}" srcOrd="6" destOrd="0" presId="urn:microsoft.com/office/officeart/2008/layout/LinedList"/>
    <dgm:cxn modelId="{36C5EFCF-E302-4F3A-BF4A-FB2D241F4115}" type="presParOf" srcId="{7A857CCA-AB09-49EC-B2AE-1BADF69BC3AC}" destId="{A4C4FB54-676C-4E83-870A-C254D2560FE3}" srcOrd="7" destOrd="0" presId="urn:microsoft.com/office/officeart/2008/layout/LinedList"/>
    <dgm:cxn modelId="{B973261D-A2FF-41FA-91AB-E877E5378181}" type="presParOf" srcId="{A4C4FB54-676C-4E83-870A-C254D2560FE3}" destId="{7D651AAD-CA12-493E-A645-1395E2527E18}" srcOrd="0" destOrd="0" presId="urn:microsoft.com/office/officeart/2008/layout/LinedList"/>
    <dgm:cxn modelId="{F2446EFE-D249-4CCE-865F-5A755F14AE5D}" type="presParOf" srcId="{A4C4FB54-676C-4E83-870A-C254D2560FE3}" destId="{7E5918C2-F3FC-42BD-9E3F-AEEC3CE1A8BB}" srcOrd="1" destOrd="0" presId="urn:microsoft.com/office/officeart/2008/layout/LinedList"/>
    <dgm:cxn modelId="{E091D2F0-4D71-4AB3-B8AB-DE810C805D8E}" type="presParOf" srcId="{A4C4FB54-676C-4E83-870A-C254D2560FE3}" destId="{D198A99F-A898-4723-B574-AC260AF861E0}" srcOrd="2" destOrd="0" presId="urn:microsoft.com/office/officeart/2008/layout/LinedList"/>
    <dgm:cxn modelId="{4934A55F-E8F3-4E49-BAE4-75824FDBF3CE}" type="presParOf" srcId="{7A857CCA-AB09-49EC-B2AE-1BADF69BC3AC}" destId="{6B7A53AF-4F9C-4BBB-9D29-1DCB98B817E4}" srcOrd="8" destOrd="0" presId="urn:microsoft.com/office/officeart/2008/layout/LinedList"/>
    <dgm:cxn modelId="{6507A799-D9F7-4A95-B7C1-2DC7F5BDC75B}" type="presParOf" srcId="{7A857CCA-AB09-49EC-B2AE-1BADF69BC3AC}" destId="{92B3D64F-FB29-496E-A162-2E308CBEA7E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013008-0F97-4196-9365-39DE8F985035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AEEAD1CD-BD63-434E-AC69-5D1C9D40EB5C}">
      <dgm:prSet phldrT="[Texto]" custT="1"/>
      <dgm:spPr/>
      <dgm:t>
        <a:bodyPr/>
        <a:lstStyle/>
        <a:p>
          <a:r>
            <a:rPr lang="es-ES" sz="4000" dirty="0"/>
            <a:t>Principales Paradigmas  SLAM</a:t>
          </a:r>
          <a:endParaRPr lang="es-EC" sz="4000" dirty="0"/>
        </a:p>
      </dgm:t>
    </dgm:pt>
    <dgm:pt modelId="{71D5DA79-0294-4093-BF6B-B6FA22B8386D}" type="parTrans" cxnId="{5D93B7C9-662A-48EB-885D-197E1EC729E6}">
      <dgm:prSet/>
      <dgm:spPr/>
      <dgm:t>
        <a:bodyPr/>
        <a:lstStyle/>
        <a:p>
          <a:endParaRPr lang="es-EC"/>
        </a:p>
      </dgm:t>
    </dgm:pt>
    <dgm:pt modelId="{B9194DDD-D629-4D79-A1EF-3DC0AEC5CD33}" type="sibTrans" cxnId="{5D93B7C9-662A-48EB-885D-197E1EC729E6}">
      <dgm:prSet/>
      <dgm:spPr/>
      <dgm:t>
        <a:bodyPr/>
        <a:lstStyle/>
        <a:p>
          <a:endParaRPr lang="es-EC"/>
        </a:p>
      </dgm:t>
    </dgm:pt>
    <dgm:pt modelId="{9DF69987-67A1-463B-87DE-621D344874F4}">
      <dgm:prSet phldrT="[Texto]" custT="1"/>
      <dgm:spPr/>
      <dgm:t>
        <a:bodyPr/>
        <a:lstStyle/>
        <a:p>
          <a:r>
            <a:rPr lang="es-ES" sz="2400" dirty="0"/>
            <a:t>Filtro de  Partículas</a:t>
          </a:r>
          <a:endParaRPr lang="es-EC" sz="2400" dirty="0"/>
        </a:p>
      </dgm:t>
    </dgm:pt>
    <dgm:pt modelId="{F34A0480-29B1-417A-879B-9F823BD81E19}" type="parTrans" cxnId="{1F757F95-0658-47CC-A05F-BD4C54B6FAD5}">
      <dgm:prSet/>
      <dgm:spPr/>
      <dgm:t>
        <a:bodyPr/>
        <a:lstStyle/>
        <a:p>
          <a:endParaRPr lang="es-EC"/>
        </a:p>
      </dgm:t>
    </dgm:pt>
    <dgm:pt modelId="{67B70EE9-4C8E-482B-A3AB-C06CE2C0F442}" type="sibTrans" cxnId="{1F757F95-0658-47CC-A05F-BD4C54B6FAD5}">
      <dgm:prSet/>
      <dgm:spPr/>
      <dgm:t>
        <a:bodyPr/>
        <a:lstStyle/>
        <a:p>
          <a:endParaRPr lang="es-EC"/>
        </a:p>
      </dgm:t>
    </dgm:pt>
    <dgm:pt modelId="{5967D8AD-82FE-4D6E-AAA7-0D542572F7B4}">
      <dgm:prSet phldrT="[Texto]" custT="1"/>
      <dgm:spPr/>
      <dgm:t>
        <a:bodyPr/>
        <a:lstStyle/>
        <a:p>
          <a:r>
            <a:rPr lang="es-ES" sz="2400" dirty="0"/>
            <a:t>Técnicas de  optimización gráfica </a:t>
          </a:r>
          <a:endParaRPr lang="es-EC" sz="2400" dirty="0"/>
        </a:p>
      </dgm:t>
    </dgm:pt>
    <dgm:pt modelId="{B0E4F9EC-DFD1-4886-B45F-AABCC7F5DDBA}" type="parTrans" cxnId="{3C1487E9-7D41-4E94-B8E4-0137F58C20C0}">
      <dgm:prSet/>
      <dgm:spPr/>
      <dgm:t>
        <a:bodyPr/>
        <a:lstStyle/>
        <a:p>
          <a:endParaRPr lang="es-EC"/>
        </a:p>
      </dgm:t>
    </dgm:pt>
    <dgm:pt modelId="{7AC952B4-13A9-4062-8E56-4E0912249EF0}" type="sibTrans" cxnId="{3C1487E9-7D41-4E94-B8E4-0137F58C20C0}">
      <dgm:prSet/>
      <dgm:spPr/>
      <dgm:t>
        <a:bodyPr/>
        <a:lstStyle/>
        <a:p>
          <a:endParaRPr lang="es-EC"/>
        </a:p>
      </dgm:t>
    </dgm:pt>
    <dgm:pt modelId="{EDB892BA-6EA6-4141-B37B-6DD0CB63183B}">
      <dgm:prSet phldrT="[Texto]" custT="1"/>
      <dgm:spPr/>
      <dgm:t>
        <a:bodyPr/>
        <a:lstStyle/>
        <a:p>
          <a:r>
            <a:rPr lang="es-ES" sz="2400" dirty="0"/>
            <a:t>Filtro de Kalman Extendido</a:t>
          </a:r>
          <a:endParaRPr lang="es-EC" sz="2400" dirty="0"/>
        </a:p>
      </dgm:t>
    </dgm:pt>
    <dgm:pt modelId="{7EB904FA-5293-4C7C-BFEB-1F2B43F67D93}" type="parTrans" cxnId="{AE0D0D6B-F8A6-4D19-8F11-B2FF4E5BA4BB}">
      <dgm:prSet/>
      <dgm:spPr/>
      <dgm:t>
        <a:bodyPr/>
        <a:lstStyle/>
        <a:p>
          <a:endParaRPr lang="es-EC"/>
        </a:p>
      </dgm:t>
    </dgm:pt>
    <dgm:pt modelId="{3F19D78C-223B-4DB9-BDEA-3F0CE65C29AA}" type="sibTrans" cxnId="{AE0D0D6B-F8A6-4D19-8F11-B2FF4E5BA4BB}">
      <dgm:prSet/>
      <dgm:spPr/>
      <dgm:t>
        <a:bodyPr/>
        <a:lstStyle/>
        <a:p>
          <a:endParaRPr lang="es-EC"/>
        </a:p>
      </dgm:t>
    </dgm:pt>
    <dgm:pt modelId="{88C6CA7C-8AA9-4051-ACAB-0630529C97D9}">
      <dgm:prSet phldrT="[Texto]" custT="1"/>
      <dgm:spPr/>
      <dgm:t>
        <a:bodyPr/>
        <a:lstStyle/>
        <a:p>
          <a:endParaRPr lang="es-EC" sz="2400" dirty="0"/>
        </a:p>
      </dgm:t>
    </dgm:pt>
    <dgm:pt modelId="{9C3FBA6D-11D7-4802-ACBB-28F8553BCEC6}" type="parTrans" cxnId="{4EA17DBC-8BA3-4B45-85DA-44CF89DE3759}">
      <dgm:prSet/>
      <dgm:spPr/>
      <dgm:t>
        <a:bodyPr/>
        <a:lstStyle/>
        <a:p>
          <a:endParaRPr lang="es-EC"/>
        </a:p>
      </dgm:t>
    </dgm:pt>
    <dgm:pt modelId="{1D3D89B7-C46D-4479-B231-3A238966B49D}" type="sibTrans" cxnId="{4EA17DBC-8BA3-4B45-85DA-44CF89DE3759}">
      <dgm:prSet/>
      <dgm:spPr/>
      <dgm:t>
        <a:bodyPr/>
        <a:lstStyle/>
        <a:p>
          <a:endParaRPr lang="es-EC"/>
        </a:p>
      </dgm:t>
    </dgm:pt>
    <dgm:pt modelId="{42DEF73F-5DF4-408D-89FA-321CD3795331}" type="pres">
      <dgm:prSet presAssocID="{17013008-0F97-4196-9365-39DE8F985035}" presName="Name0" presStyleCnt="0">
        <dgm:presLayoutVars>
          <dgm:dir/>
          <dgm:animLvl val="lvl"/>
          <dgm:resizeHandles/>
        </dgm:presLayoutVars>
      </dgm:prSet>
      <dgm:spPr/>
    </dgm:pt>
    <dgm:pt modelId="{A1622F8E-66CD-4A52-935C-389E833DBBC5}" type="pres">
      <dgm:prSet presAssocID="{AEEAD1CD-BD63-434E-AC69-5D1C9D40EB5C}" presName="linNode" presStyleCnt="0"/>
      <dgm:spPr/>
    </dgm:pt>
    <dgm:pt modelId="{E1CBEA29-838E-4E12-B94C-C14957F3F127}" type="pres">
      <dgm:prSet presAssocID="{AEEAD1CD-BD63-434E-AC69-5D1C9D40EB5C}" presName="parentShp" presStyleLbl="node1" presStyleIdx="0" presStyleCnt="1">
        <dgm:presLayoutVars>
          <dgm:bulletEnabled val="1"/>
        </dgm:presLayoutVars>
      </dgm:prSet>
      <dgm:spPr/>
    </dgm:pt>
    <dgm:pt modelId="{E993955E-20C4-4B32-ABF4-D932F14C5401}" type="pres">
      <dgm:prSet presAssocID="{AEEAD1CD-BD63-434E-AC69-5D1C9D40EB5C}" presName="childShp" presStyleLbl="bgAccFollowNode1" presStyleIdx="0" presStyleCnt="1" custScaleY="78883" custLinFactNeighborY="-3125">
        <dgm:presLayoutVars>
          <dgm:bulletEnabled val="1"/>
        </dgm:presLayoutVars>
      </dgm:prSet>
      <dgm:spPr/>
    </dgm:pt>
  </dgm:ptLst>
  <dgm:cxnLst>
    <dgm:cxn modelId="{E3B82705-F69F-4E2E-8F00-8AA9D304595F}" type="presOf" srcId="{AEEAD1CD-BD63-434E-AC69-5D1C9D40EB5C}" destId="{E1CBEA29-838E-4E12-B94C-C14957F3F127}" srcOrd="0" destOrd="0" presId="urn:microsoft.com/office/officeart/2005/8/layout/vList6"/>
    <dgm:cxn modelId="{C0415211-8494-47FE-B6DF-C8E3C7B230CF}" type="presOf" srcId="{88C6CA7C-8AA9-4051-ACAB-0630529C97D9}" destId="{E993955E-20C4-4B32-ABF4-D932F14C5401}" srcOrd="0" destOrd="0" presId="urn:microsoft.com/office/officeart/2005/8/layout/vList6"/>
    <dgm:cxn modelId="{88983B28-DA3B-419C-9384-0F1E22CF548A}" type="presOf" srcId="{17013008-0F97-4196-9365-39DE8F985035}" destId="{42DEF73F-5DF4-408D-89FA-321CD3795331}" srcOrd="0" destOrd="0" presId="urn:microsoft.com/office/officeart/2005/8/layout/vList6"/>
    <dgm:cxn modelId="{AE0D0D6B-F8A6-4D19-8F11-B2FF4E5BA4BB}" srcId="{AEEAD1CD-BD63-434E-AC69-5D1C9D40EB5C}" destId="{EDB892BA-6EA6-4141-B37B-6DD0CB63183B}" srcOrd="1" destOrd="0" parTransId="{7EB904FA-5293-4C7C-BFEB-1F2B43F67D93}" sibTransId="{3F19D78C-223B-4DB9-BDEA-3F0CE65C29AA}"/>
    <dgm:cxn modelId="{1F757F95-0658-47CC-A05F-BD4C54B6FAD5}" srcId="{AEEAD1CD-BD63-434E-AC69-5D1C9D40EB5C}" destId="{9DF69987-67A1-463B-87DE-621D344874F4}" srcOrd="2" destOrd="0" parTransId="{F34A0480-29B1-417A-879B-9F823BD81E19}" sibTransId="{67B70EE9-4C8E-482B-A3AB-C06CE2C0F442}"/>
    <dgm:cxn modelId="{C92DA8A2-6339-4A69-9186-B7EF424E8FA4}" type="presOf" srcId="{5967D8AD-82FE-4D6E-AAA7-0D542572F7B4}" destId="{E993955E-20C4-4B32-ABF4-D932F14C5401}" srcOrd="0" destOrd="3" presId="urn:microsoft.com/office/officeart/2005/8/layout/vList6"/>
    <dgm:cxn modelId="{3F57C3AE-EE91-4E9B-9530-78B0D07FC08B}" type="presOf" srcId="{EDB892BA-6EA6-4141-B37B-6DD0CB63183B}" destId="{E993955E-20C4-4B32-ABF4-D932F14C5401}" srcOrd="0" destOrd="1" presId="urn:microsoft.com/office/officeart/2005/8/layout/vList6"/>
    <dgm:cxn modelId="{4EA17DBC-8BA3-4B45-85DA-44CF89DE3759}" srcId="{AEEAD1CD-BD63-434E-AC69-5D1C9D40EB5C}" destId="{88C6CA7C-8AA9-4051-ACAB-0630529C97D9}" srcOrd="0" destOrd="0" parTransId="{9C3FBA6D-11D7-4802-ACBB-28F8553BCEC6}" sibTransId="{1D3D89B7-C46D-4479-B231-3A238966B49D}"/>
    <dgm:cxn modelId="{5D93B7C9-662A-48EB-885D-197E1EC729E6}" srcId="{17013008-0F97-4196-9365-39DE8F985035}" destId="{AEEAD1CD-BD63-434E-AC69-5D1C9D40EB5C}" srcOrd="0" destOrd="0" parTransId="{71D5DA79-0294-4093-BF6B-B6FA22B8386D}" sibTransId="{B9194DDD-D629-4D79-A1EF-3DC0AEC5CD33}"/>
    <dgm:cxn modelId="{24707AD4-C9C9-4F24-9196-5EFE947EF4DD}" type="presOf" srcId="{9DF69987-67A1-463B-87DE-621D344874F4}" destId="{E993955E-20C4-4B32-ABF4-D932F14C5401}" srcOrd="0" destOrd="2" presId="urn:microsoft.com/office/officeart/2005/8/layout/vList6"/>
    <dgm:cxn modelId="{3C1487E9-7D41-4E94-B8E4-0137F58C20C0}" srcId="{AEEAD1CD-BD63-434E-AC69-5D1C9D40EB5C}" destId="{5967D8AD-82FE-4D6E-AAA7-0D542572F7B4}" srcOrd="3" destOrd="0" parTransId="{B0E4F9EC-DFD1-4886-B45F-AABCC7F5DDBA}" sibTransId="{7AC952B4-13A9-4062-8E56-4E0912249EF0}"/>
    <dgm:cxn modelId="{311F9222-E8CD-459C-B4D7-384E8DD96E67}" type="presParOf" srcId="{42DEF73F-5DF4-408D-89FA-321CD3795331}" destId="{A1622F8E-66CD-4A52-935C-389E833DBBC5}" srcOrd="0" destOrd="0" presId="urn:microsoft.com/office/officeart/2005/8/layout/vList6"/>
    <dgm:cxn modelId="{E9D81888-F523-4CCC-9FA4-1DEE15BB2063}" type="presParOf" srcId="{A1622F8E-66CD-4A52-935C-389E833DBBC5}" destId="{E1CBEA29-838E-4E12-B94C-C14957F3F127}" srcOrd="0" destOrd="0" presId="urn:microsoft.com/office/officeart/2005/8/layout/vList6"/>
    <dgm:cxn modelId="{F4EA15BB-665E-43C2-93E0-6B1766AEAB7C}" type="presParOf" srcId="{A1622F8E-66CD-4A52-935C-389E833DBBC5}" destId="{E993955E-20C4-4B32-ABF4-D932F14C54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CF78F0-FF18-44F5-8DEE-CE4FA7A14473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F694A9B9-78FF-4330-B96B-7A11B7C70DA2}">
      <dgm:prSet phldrT="[Texto]"/>
      <dgm:spPr/>
      <dgm:t>
        <a:bodyPr/>
        <a:lstStyle/>
        <a:p>
          <a:r>
            <a:rPr lang="es-ES" dirty="0"/>
            <a:t>Base en la  probabilidad de  Gaussian </a:t>
          </a:r>
          <a:endParaRPr lang="es-EC" dirty="0"/>
        </a:p>
      </dgm:t>
    </dgm:pt>
    <dgm:pt modelId="{BD0B5E52-C590-4611-A4F0-D6F9A79B6E21}" type="parTrans" cxnId="{55D55C07-FE81-46B1-9795-3BCC6BA50F39}">
      <dgm:prSet/>
      <dgm:spPr/>
      <dgm:t>
        <a:bodyPr/>
        <a:lstStyle/>
        <a:p>
          <a:endParaRPr lang="es-EC"/>
        </a:p>
      </dgm:t>
    </dgm:pt>
    <dgm:pt modelId="{3428E24F-FF92-4622-B727-706D46B83BEF}" type="sibTrans" cxnId="{55D55C07-FE81-46B1-9795-3BCC6BA50F39}">
      <dgm:prSet/>
      <dgm:spPr/>
      <dgm:t>
        <a:bodyPr/>
        <a:lstStyle/>
        <a:p>
          <a:endParaRPr lang="es-EC"/>
        </a:p>
      </dgm:t>
    </dgm:pt>
    <dgm:pt modelId="{1C659821-43B6-4A6A-A8ED-EF3C8543619D}">
      <dgm:prSet phldrT="[Texto]"/>
      <dgm:spPr/>
      <dgm:t>
        <a:bodyPr/>
        <a:lstStyle/>
        <a:p>
          <a:r>
            <a:rPr lang="es-ES" dirty="0"/>
            <a:t>Estima Estados de un Sistema</a:t>
          </a:r>
          <a:endParaRPr lang="es-EC" dirty="0"/>
        </a:p>
      </dgm:t>
    </dgm:pt>
    <dgm:pt modelId="{2F0601A5-809D-475F-8016-D77AB616D3D8}" type="parTrans" cxnId="{C33E5AEF-8840-45F9-A70D-B889069CC416}">
      <dgm:prSet/>
      <dgm:spPr/>
      <dgm:t>
        <a:bodyPr/>
        <a:lstStyle/>
        <a:p>
          <a:endParaRPr lang="es-EC"/>
        </a:p>
      </dgm:t>
    </dgm:pt>
    <dgm:pt modelId="{31C5E82F-E12A-4549-A204-18DB95571008}" type="sibTrans" cxnId="{C33E5AEF-8840-45F9-A70D-B889069CC416}">
      <dgm:prSet/>
      <dgm:spPr/>
      <dgm:t>
        <a:bodyPr/>
        <a:lstStyle/>
        <a:p>
          <a:endParaRPr lang="es-EC"/>
        </a:p>
      </dgm:t>
    </dgm:pt>
    <dgm:pt modelId="{6ED688B0-7A54-4861-9037-7C2BC91A9978}">
      <dgm:prSet phldrT="[Texto]"/>
      <dgm:spPr/>
      <dgm:t>
        <a:bodyPr/>
        <a:lstStyle/>
        <a:p>
          <a:r>
            <a:rPr lang="es-ES" dirty="0"/>
            <a:t>Estado Continuo</a:t>
          </a:r>
          <a:endParaRPr lang="es-EC" dirty="0"/>
        </a:p>
      </dgm:t>
    </dgm:pt>
    <dgm:pt modelId="{215E06E7-A945-4A17-8734-808EDBF69AC2}" type="parTrans" cxnId="{5DFDB45A-4194-4556-801D-6BCA36891833}">
      <dgm:prSet/>
      <dgm:spPr/>
      <dgm:t>
        <a:bodyPr/>
        <a:lstStyle/>
        <a:p>
          <a:endParaRPr lang="es-EC"/>
        </a:p>
      </dgm:t>
    </dgm:pt>
    <dgm:pt modelId="{C450C8F6-1497-4EED-AC81-D098B7725525}" type="sibTrans" cxnId="{5DFDB45A-4194-4556-801D-6BCA36891833}">
      <dgm:prSet/>
      <dgm:spPr/>
      <dgm:t>
        <a:bodyPr/>
        <a:lstStyle/>
        <a:p>
          <a:endParaRPr lang="es-EC"/>
        </a:p>
      </dgm:t>
    </dgm:pt>
    <dgm:pt modelId="{DB8F7B9B-BF21-4F30-A084-B5B01A186402}">
      <dgm:prSet phldrT="[Texto]"/>
      <dgm:spPr/>
      <dgm:t>
        <a:bodyPr/>
        <a:lstStyle/>
        <a:p>
          <a:r>
            <a:rPr lang="es-ES" dirty="0" err="1"/>
            <a:t>Uni</a:t>
          </a:r>
          <a:r>
            <a:rPr lang="es-ES" dirty="0"/>
            <a:t>-Modal</a:t>
          </a:r>
          <a:endParaRPr lang="es-EC" dirty="0"/>
        </a:p>
      </dgm:t>
    </dgm:pt>
    <dgm:pt modelId="{214A70EC-855C-4E4B-B72F-CF39C8D701D7}" type="parTrans" cxnId="{58D19AD4-3A65-45C0-AE64-A977D657EADB}">
      <dgm:prSet/>
      <dgm:spPr/>
      <dgm:t>
        <a:bodyPr/>
        <a:lstStyle/>
        <a:p>
          <a:endParaRPr lang="es-EC"/>
        </a:p>
      </dgm:t>
    </dgm:pt>
    <dgm:pt modelId="{8432B374-4D3C-40C6-9002-AE47A2715262}" type="sibTrans" cxnId="{58D19AD4-3A65-45C0-AE64-A977D657EADB}">
      <dgm:prSet/>
      <dgm:spPr/>
      <dgm:t>
        <a:bodyPr/>
        <a:lstStyle/>
        <a:p>
          <a:endParaRPr lang="es-EC"/>
        </a:p>
      </dgm:t>
    </dgm:pt>
    <dgm:pt modelId="{8F677C7E-05F8-422A-A63B-1F9101482DB3}" type="pres">
      <dgm:prSet presAssocID="{90CF78F0-FF18-44F5-8DEE-CE4FA7A14473}" presName="matrix" presStyleCnt="0">
        <dgm:presLayoutVars>
          <dgm:chMax val="1"/>
          <dgm:dir/>
          <dgm:resizeHandles val="exact"/>
        </dgm:presLayoutVars>
      </dgm:prSet>
      <dgm:spPr/>
    </dgm:pt>
    <dgm:pt modelId="{408E68E6-C814-464D-95A8-136A797EE3F9}" type="pres">
      <dgm:prSet presAssocID="{90CF78F0-FF18-44F5-8DEE-CE4FA7A14473}" presName="diamond" presStyleLbl="bgShp" presStyleIdx="0" presStyleCnt="1"/>
      <dgm:spPr/>
    </dgm:pt>
    <dgm:pt modelId="{9116D0A3-21D6-4DDA-BBC8-60A80CE9E877}" type="pres">
      <dgm:prSet presAssocID="{90CF78F0-FF18-44F5-8DEE-CE4FA7A1447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26CE55-EF6E-42B2-A555-7A614EDF762C}" type="pres">
      <dgm:prSet presAssocID="{90CF78F0-FF18-44F5-8DEE-CE4FA7A1447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53325B-A8A6-47F1-9575-43ADE887F66E}" type="pres">
      <dgm:prSet presAssocID="{90CF78F0-FF18-44F5-8DEE-CE4FA7A1447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17AE5F0-0E28-4E65-A868-3E698DB18E83}" type="pres">
      <dgm:prSet presAssocID="{90CF78F0-FF18-44F5-8DEE-CE4FA7A1447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9B7905-02FE-4A3E-9037-BAF7BEEBB52D}" type="presOf" srcId="{DB8F7B9B-BF21-4F30-A084-B5B01A186402}" destId="{F17AE5F0-0E28-4E65-A868-3E698DB18E83}" srcOrd="0" destOrd="0" presId="urn:microsoft.com/office/officeart/2005/8/layout/matrix3"/>
    <dgm:cxn modelId="{55D55C07-FE81-46B1-9795-3BCC6BA50F39}" srcId="{90CF78F0-FF18-44F5-8DEE-CE4FA7A14473}" destId="{F694A9B9-78FF-4330-B96B-7A11B7C70DA2}" srcOrd="0" destOrd="0" parTransId="{BD0B5E52-C590-4611-A4F0-D6F9A79B6E21}" sibTransId="{3428E24F-FF92-4622-B727-706D46B83BEF}"/>
    <dgm:cxn modelId="{ABDC1E2C-FF15-4711-80E6-F7E1C2002BF8}" type="presOf" srcId="{90CF78F0-FF18-44F5-8DEE-CE4FA7A14473}" destId="{8F677C7E-05F8-422A-A63B-1F9101482DB3}" srcOrd="0" destOrd="0" presId="urn:microsoft.com/office/officeart/2005/8/layout/matrix3"/>
    <dgm:cxn modelId="{E2ED2947-80BD-43DC-A58B-65D4290DB403}" type="presOf" srcId="{1C659821-43B6-4A6A-A8ED-EF3C8543619D}" destId="{5A26CE55-EF6E-42B2-A555-7A614EDF762C}" srcOrd="0" destOrd="0" presId="urn:microsoft.com/office/officeart/2005/8/layout/matrix3"/>
    <dgm:cxn modelId="{C4959859-6951-4976-ACB4-D45DB5E19204}" type="presOf" srcId="{F694A9B9-78FF-4330-B96B-7A11B7C70DA2}" destId="{9116D0A3-21D6-4DDA-BBC8-60A80CE9E877}" srcOrd="0" destOrd="0" presId="urn:microsoft.com/office/officeart/2005/8/layout/matrix3"/>
    <dgm:cxn modelId="{5DFDB45A-4194-4556-801D-6BCA36891833}" srcId="{90CF78F0-FF18-44F5-8DEE-CE4FA7A14473}" destId="{6ED688B0-7A54-4861-9037-7C2BC91A9978}" srcOrd="2" destOrd="0" parTransId="{215E06E7-A945-4A17-8734-808EDBF69AC2}" sibTransId="{C450C8F6-1497-4EED-AC81-D098B7725525}"/>
    <dgm:cxn modelId="{27B9D3B3-524E-4296-81AE-95E3059BF6CB}" type="presOf" srcId="{6ED688B0-7A54-4861-9037-7C2BC91A9978}" destId="{7953325B-A8A6-47F1-9575-43ADE887F66E}" srcOrd="0" destOrd="0" presId="urn:microsoft.com/office/officeart/2005/8/layout/matrix3"/>
    <dgm:cxn modelId="{58D19AD4-3A65-45C0-AE64-A977D657EADB}" srcId="{90CF78F0-FF18-44F5-8DEE-CE4FA7A14473}" destId="{DB8F7B9B-BF21-4F30-A084-B5B01A186402}" srcOrd="3" destOrd="0" parTransId="{214A70EC-855C-4E4B-B72F-CF39C8D701D7}" sibTransId="{8432B374-4D3C-40C6-9002-AE47A2715262}"/>
    <dgm:cxn modelId="{C33E5AEF-8840-45F9-A70D-B889069CC416}" srcId="{90CF78F0-FF18-44F5-8DEE-CE4FA7A14473}" destId="{1C659821-43B6-4A6A-A8ED-EF3C8543619D}" srcOrd="1" destOrd="0" parTransId="{2F0601A5-809D-475F-8016-D77AB616D3D8}" sibTransId="{31C5E82F-E12A-4549-A204-18DB95571008}"/>
    <dgm:cxn modelId="{4A0A4E6E-0D53-4D69-8EA2-762CEF269641}" type="presParOf" srcId="{8F677C7E-05F8-422A-A63B-1F9101482DB3}" destId="{408E68E6-C814-464D-95A8-136A797EE3F9}" srcOrd="0" destOrd="0" presId="urn:microsoft.com/office/officeart/2005/8/layout/matrix3"/>
    <dgm:cxn modelId="{4384CA10-601E-486F-925F-B96380CD5944}" type="presParOf" srcId="{8F677C7E-05F8-422A-A63B-1F9101482DB3}" destId="{9116D0A3-21D6-4DDA-BBC8-60A80CE9E877}" srcOrd="1" destOrd="0" presId="urn:microsoft.com/office/officeart/2005/8/layout/matrix3"/>
    <dgm:cxn modelId="{2B957F35-7D64-494E-B494-E1BA51FA39E1}" type="presParOf" srcId="{8F677C7E-05F8-422A-A63B-1F9101482DB3}" destId="{5A26CE55-EF6E-42B2-A555-7A614EDF762C}" srcOrd="2" destOrd="0" presId="urn:microsoft.com/office/officeart/2005/8/layout/matrix3"/>
    <dgm:cxn modelId="{0BE1F1F4-208F-46B0-A91A-C6E42B15A17A}" type="presParOf" srcId="{8F677C7E-05F8-422A-A63B-1F9101482DB3}" destId="{7953325B-A8A6-47F1-9575-43ADE887F66E}" srcOrd="3" destOrd="0" presId="urn:microsoft.com/office/officeart/2005/8/layout/matrix3"/>
    <dgm:cxn modelId="{FD168086-0EC5-44BF-838F-52DCBFD0534B}" type="presParOf" srcId="{8F677C7E-05F8-422A-A63B-1F9101482DB3}" destId="{F17AE5F0-0E28-4E65-A868-3E698DB18E8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04CDA4-728A-4AAA-8355-BFFC0B64AF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0DFAE765-6138-491E-9807-2442B5DE47EB}">
      <dgm:prSet phldrT="[Texto]"/>
      <dgm:spPr/>
      <dgm:t>
        <a:bodyPr/>
        <a:lstStyle/>
        <a:p>
          <a:r>
            <a:rPr lang="es-ES" dirty="0"/>
            <a:t>Estimación(Localización)</a:t>
          </a:r>
          <a:endParaRPr lang="es-EC" dirty="0"/>
        </a:p>
      </dgm:t>
    </dgm:pt>
    <dgm:pt modelId="{F1CB5A93-E942-4503-91C5-48D51B9CEC5D}" type="parTrans" cxnId="{EAF2B298-C3B7-494E-AD20-110C2DF20501}">
      <dgm:prSet/>
      <dgm:spPr/>
      <dgm:t>
        <a:bodyPr/>
        <a:lstStyle/>
        <a:p>
          <a:endParaRPr lang="es-EC"/>
        </a:p>
      </dgm:t>
    </dgm:pt>
    <dgm:pt modelId="{3BF56604-3D85-437D-AFD0-525CA94246C0}" type="sibTrans" cxnId="{EAF2B298-C3B7-494E-AD20-110C2DF20501}">
      <dgm:prSet/>
      <dgm:spPr/>
      <dgm:t>
        <a:bodyPr/>
        <a:lstStyle/>
        <a:p>
          <a:endParaRPr lang="es-EC"/>
        </a:p>
      </dgm:t>
    </dgm:pt>
    <dgm:pt modelId="{A3A9FD00-1BDA-4629-99B3-342E2EA07FBB}">
      <dgm:prSet phldrT="[Texto]"/>
      <dgm:spPr/>
      <dgm:t>
        <a:bodyPr/>
        <a:lstStyle/>
        <a:p>
          <a:r>
            <a:rPr lang="es-ES" dirty="0"/>
            <a:t>Incertidumbre(Caracterizado por la  covarianza)</a:t>
          </a:r>
          <a:endParaRPr lang="es-EC" dirty="0"/>
        </a:p>
      </dgm:t>
    </dgm:pt>
    <dgm:pt modelId="{665CA0BC-1963-45B8-A6E8-A2AE558EA913}" type="parTrans" cxnId="{0BECC58E-C548-4621-8F18-6FA0F1258283}">
      <dgm:prSet/>
      <dgm:spPr/>
      <dgm:t>
        <a:bodyPr/>
        <a:lstStyle/>
        <a:p>
          <a:endParaRPr lang="es-EC"/>
        </a:p>
      </dgm:t>
    </dgm:pt>
    <dgm:pt modelId="{ABBF36BA-CC0A-4EA2-BC93-97F9889E8DC1}" type="sibTrans" cxnId="{0BECC58E-C548-4621-8F18-6FA0F1258283}">
      <dgm:prSet/>
      <dgm:spPr/>
      <dgm:t>
        <a:bodyPr/>
        <a:lstStyle/>
        <a:p>
          <a:endParaRPr lang="es-EC"/>
        </a:p>
      </dgm:t>
    </dgm:pt>
    <dgm:pt modelId="{175C3086-BAA2-4A41-8F51-5E060B333EAE}">
      <dgm:prSet phldrT="[Texto]"/>
      <dgm:spPr/>
      <dgm:t>
        <a:bodyPr/>
        <a:lstStyle/>
        <a:p>
          <a:r>
            <a:rPr lang="es-ES" dirty="0"/>
            <a:t>Matriz de  transición  de estado</a:t>
          </a:r>
          <a:endParaRPr lang="es-EC" dirty="0"/>
        </a:p>
      </dgm:t>
    </dgm:pt>
    <dgm:pt modelId="{5FFFBBD8-9E7D-40D1-84B8-A4E5AE3E1F40}" type="parTrans" cxnId="{88039C10-9E31-4867-821B-8F0122819C4E}">
      <dgm:prSet/>
      <dgm:spPr/>
      <dgm:t>
        <a:bodyPr/>
        <a:lstStyle/>
        <a:p>
          <a:endParaRPr lang="es-EC"/>
        </a:p>
      </dgm:t>
    </dgm:pt>
    <dgm:pt modelId="{E95AA07B-1AF8-4F63-9C3E-06DC01A392D3}" type="sibTrans" cxnId="{88039C10-9E31-4867-821B-8F0122819C4E}">
      <dgm:prSet/>
      <dgm:spPr/>
      <dgm:t>
        <a:bodyPr/>
        <a:lstStyle/>
        <a:p>
          <a:endParaRPr lang="es-EC"/>
        </a:p>
      </dgm:t>
    </dgm:pt>
    <dgm:pt modelId="{BC1687E3-201B-4FBB-80C4-F4EF7F7636F0}">
      <dgm:prSet phldrT="[Texto]"/>
      <dgm:spPr/>
      <dgm:t>
        <a:bodyPr/>
        <a:lstStyle/>
        <a:p>
          <a:r>
            <a:rPr lang="es-ES" dirty="0"/>
            <a:t>Función de  Medida</a:t>
          </a:r>
          <a:endParaRPr lang="es-EC" dirty="0"/>
        </a:p>
      </dgm:t>
    </dgm:pt>
    <dgm:pt modelId="{D7E1CF20-77A7-48DC-A711-4E7F05204FB8}" type="parTrans" cxnId="{762A2935-4D02-4515-A258-3D866D012B2A}">
      <dgm:prSet/>
      <dgm:spPr/>
      <dgm:t>
        <a:bodyPr/>
        <a:lstStyle/>
        <a:p>
          <a:endParaRPr lang="es-EC"/>
        </a:p>
      </dgm:t>
    </dgm:pt>
    <dgm:pt modelId="{58056046-6A19-4C67-95F1-57B11C34765F}" type="sibTrans" cxnId="{762A2935-4D02-4515-A258-3D866D012B2A}">
      <dgm:prSet/>
      <dgm:spPr/>
      <dgm:t>
        <a:bodyPr/>
        <a:lstStyle/>
        <a:p>
          <a:endParaRPr lang="es-EC"/>
        </a:p>
      </dgm:t>
    </dgm:pt>
    <dgm:pt modelId="{09AF6B05-F0F8-411D-8432-CDBEF0C3B5C3}" type="pres">
      <dgm:prSet presAssocID="{AB04CDA4-728A-4AAA-8355-BFFC0B64AFCA}" presName="Name0" presStyleCnt="0">
        <dgm:presLayoutVars>
          <dgm:chMax val="7"/>
          <dgm:chPref val="7"/>
          <dgm:dir/>
        </dgm:presLayoutVars>
      </dgm:prSet>
      <dgm:spPr/>
    </dgm:pt>
    <dgm:pt modelId="{540C53D1-CE34-4CFA-A3E2-019C0D16BD95}" type="pres">
      <dgm:prSet presAssocID="{AB04CDA4-728A-4AAA-8355-BFFC0B64AFCA}" presName="Name1" presStyleCnt="0"/>
      <dgm:spPr/>
    </dgm:pt>
    <dgm:pt modelId="{74E850B2-5731-41AC-B202-C7AF3B342807}" type="pres">
      <dgm:prSet presAssocID="{AB04CDA4-728A-4AAA-8355-BFFC0B64AFCA}" presName="cycle" presStyleCnt="0"/>
      <dgm:spPr/>
    </dgm:pt>
    <dgm:pt modelId="{4BFE3DBB-090A-46E6-B2C6-AA288606ACE9}" type="pres">
      <dgm:prSet presAssocID="{AB04CDA4-728A-4AAA-8355-BFFC0B64AFCA}" presName="srcNode" presStyleLbl="node1" presStyleIdx="0" presStyleCnt="4"/>
      <dgm:spPr/>
    </dgm:pt>
    <dgm:pt modelId="{D24CBD19-BC90-4B7F-A10B-7DE7486F365F}" type="pres">
      <dgm:prSet presAssocID="{AB04CDA4-728A-4AAA-8355-BFFC0B64AFCA}" presName="conn" presStyleLbl="parChTrans1D2" presStyleIdx="0" presStyleCnt="1"/>
      <dgm:spPr/>
    </dgm:pt>
    <dgm:pt modelId="{A296940D-0354-4BA7-9309-FBEFAA729B76}" type="pres">
      <dgm:prSet presAssocID="{AB04CDA4-728A-4AAA-8355-BFFC0B64AFCA}" presName="extraNode" presStyleLbl="node1" presStyleIdx="0" presStyleCnt="4"/>
      <dgm:spPr/>
    </dgm:pt>
    <dgm:pt modelId="{1EE8BE12-806E-4695-A4C5-DF72B95CF848}" type="pres">
      <dgm:prSet presAssocID="{AB04CDA4-728A-4AAA-8355-BFFC0B64AFCA}" presName="dstNode" presStyleLbl="node1" presStyleIdx="0" presStyleCnt="4"/>
      <dgm:spPr/>
    </dgm:pt>
    <dgm:pt modelId="{C41B6FB4-5CBC-4808-A1CF-86EFAEC64D7E}" type="pres">
      <dgm:prSet presAssocID="{0DFAE765-6138-491E-9807-2442B5DE47EB}" presName="text_1" presStyleLbl="node1" presStyleIdx="0" presStyleCnt="4">
        <dgm:presLayoutVars>
          <dgm:bulletEnabled val="1"/>
        </dgm:presLayoutVars>
      </dgm:prSet>
      <dgm:spPr/>
    </dgm:pt>
    <dgm:pt modelId="{165DE214-9D2F-4838-8AD8-EFB98F258D06}" type="pres">
      <dgm:prSet presAssocID="{0DFAE765-6138-491E-9807-2442B5DE47EB}" presName="accent_1" presStyleCnt="0"/>
      <dgm:spPr/>
    </dgm:pt>
    <dgm:pt modelId="{BC47AB45-5B98-47D7-A475-BC412452FD59}" type="pres">
      <dgm:prSet presAssocID="{0DFAE765-6138-491E-9807-2442B5DE47EB}" presName="accentRepeatNode" presStyleLbl="solidFgAcc1" presStyleIdx="0" presStyleCnt="4"/>
      <dgm:spPr/>
    </dgm:pt>
    <dgm:pt modelId="{821EC5A2-B048-4E50-B993-2F72CFF1A756}" type="pres">
      <dgm:prSet presAssocID="{A3A9FD00-1BDA-4629-99B3-342E2EA07FBB}" presName="text_2" presStyleLbl="node1" presStyleIdx="1" presStyleCnt="4">
        <dgm:presLayoutVars>
          <dgm:bulletEnabled val="1"/>
        </dgm:presLayoutVars>
      </dgm:prSet>
      <dgm:spPr/>
    </dgm:pt>
    <dgm:pt modelId="{CEDC462D-E1FE-49AF-BF70-AE0852267562}" type="pres">
      <dgm:prSet presAssocID="{A3A9FD00-1BDA-4629-99B3-342E2EA07FBB}" presName="accent_2" presStyleCnt="0"/>
      <dgm:spPr/>
    </dgm:pt>
    <dgm:pt modelId="{058A09B6-609E-4C07-A63C-D2F3DB362291}" type="pres">
      <dgm:prSet presAssocID="{A3A9FD00-1BDA-4629-99B3-342E2EA07FBB}" presName="accentRepeatNode" presStyleLbl="solidFgAcc1" presStyleIdx="1" presStyleCnt="4"/>
      <dgm:spPr/>
    </dgm:pt>
    <dgm:pt modelId="{E074A542-B7D6-414A-BEC7-3A323A30E7F5}" type="pres">
      <dgm:prSet presAssocID="{175C3086-BAA2-4A41-8F51-5E060B333EAE}" presName="text_3" presStyleLbl="node1" presStyleIdx="2" presStyleCnt="4">
        <dgm:presLayoutVars>
          <dgm:bulletEnabled val="1"/>
        </dgm:presLayoutVars>
      </dgm:prSet>
      <dgm:spPr/>
    </dgm:pt>
    <dgm:pt modelId="{4BF80BC9-6DC3-4999-AE3A-FA949ECF7586}" type="pres">
      <dgm:prSet presAssocID="{175C3086-BAA2-4A41-8F51-5E060B333EAE}" presName="accent_3" presStyleCnt="0"/>
      <dgm:spPr/>
    </dgm:pt>
    <dgm:pt modelId="{38CA3233-B98A-4845-9D67-236B1CA3080B}" type="pres">
      <dgm:prSet presAssocID="{175C3086-BAA2-4A41-8F51-5E060B333EAE}" presName="accentRepeatNode" presStyleLbl="solidFgAcc1" presStyleIdx="2" presStyleCnt="4"/>
      <dgm:spPr/>
    </dgm:pt>
    <dgm:pt modelId="{3C7315C0-D0C1-4320-B9DC-AF116761F765}" type="pres">
      <dgm:prSet presAssocID="{BC1687E3-201B-4FBB-80C4-F4EF7F7636F0}" presName="text_4" presStyleLbl="node1" presStyleIdx="3" presStyleCnt="4">
        <dgm:presLayoutVars>
          <dgm:bulletEnabled val="1"/>
        </dgm:presLayoutVars>
      </dgm:prSet>
      <dgm:spPr/>
    </dgm:pt>
    <dgm:pt modelId="{8BAC49C9-2C11-4BA8-91FC-E4BA591042C4}" type="pres">
      <dgm:prSet presAssocID="{BC1687E3-201B-4FBB-80C4-F4EF7F7636F0}" presName="accent_4" presStyleCnt="0"/>
      <dgm:spPr/>
    </dgm:pt>
    <dgm:pt modelId="{4F972B9D-1310-4253-BCD4-F9B328DB3230}" type="pres">
      <dgm:prSet presAssocID="{BC1687E3-201B-4FBB-80C4-F4EF7F7636F0}" presName="accentRepeatNode" presStyleLbl="solidFgAcc1" presStyleIdx="3" presStyleCnt="4"/>
      <dgm:spPr/>
    </dgm:pt>
  </dgm:ptLst>
  <dgm:cxnLst>
    <dgm:cxn modelId="{88039C10-9E31-4867-821B-8F0122819C4E}" srcId="{AB04CDA4-728A-4AAA-8355-BFFC0B64AFCA}" destId="{175C3086-BAA2-4A41-8F51-5E060B333EAE}" srcOrd="2" destOrd="0" parTransId="{5FFFBBD8-9E7D-40D1-84B8-A4E5AE3E1F40}" sibTransId="{E95AA07B-1AF8-4F63-9C3E-06DC01A392D3}"/>
    <dgm:cxn modelId="{94AFA418-D558-42B0-A3E2-606E5BBBB0F7}" type="presOf" srcId="{3BF56604-3D85-437D-AFD0-525CA94246C0}" destId="{D24CBD19-BC90-4B7F-A10B-7DE7486F365F}" srcOrd="0" destOrd="0" presId="urn:microsoft.com/office/officeart/2008/layout/VerticalCurvedList"/>
    <dgm:cxn modelId="{762A2935-4D02-4515-A258-3D866D012B2A}" srcId="{AB04CDA4-728A-4AAA-8355-BFFC0B64AFCA}" destId="{BC1687E3-201B-4FBB-80C4-F4EF7F7636F0}" srcOrd="3" destOrd="0" parTransId="{D7E1CF20-77A7-48DC-A711-4E7F05204FB8}" sibTransId="{58056046-6A19-4C67-95F1-57B11C34765F}"/>
    <dgm:cxn modelId="{0BFB7A35-70B8-495E-B123-C38CBEC813DE}" type="presOf" srcId="{0DFAE765-6138-491E-9807-2442B5DE47EB}" destId="{C41B6FB4-5CBC-4808-A1CF-86EFAEC64D7E}" srcOrd="0" destOrd="0" presId="urn:microsoft.com/office/officeart/2008/layout/VerticalCurvedList"/>
    <dgm:cxn modelId="{923BFB4D-2A42-43E7-9010-C5236CE1C66D}" type="presOf" srcId="{175C3086-BAA2-4A41-8F51-5E060B333EAE}" destId="{E074A542-B7D6-414A-BEC7-3A323A30E7F5}" srcOrd="0" destOrd="0" presId="urn:microsoft.com/office/officeart/2008/layout/VerticalCurvedList"/>
    <dgm:cxn modelId="{0866FF54-CE18-4976-8CBA-800880C0C1EB}" type="presOf" srcId="{A3A9FD00-1BDA-4629-99B3-342E2EA07FBB}" destId="{821EC5A2-B048-4E50-B993-2F72CFF1A756}" srcOrd="0" destOrd="0" presId="urn:microsoft.com/office/officeart/2008/layout/VerticalCurvedList"/>
    <dgm:cxn modelId="{0BECC58E-C548-4621-8F18-6FA0F1258283}" srcId="{AB04CDA4-728A-4AAA-8355-BFFC0B64AFCA}" destId="{A3A9FD00-1BDA-4629-99B3-342E2EA07FBB}" srcOrd="1" destOrd="0" parTransId="{665CA0BC-1963-45B8-A6E8-A2AE558EA913}" sibTransId="{ABBF36BA-CC0A-4EA2-BC93-97F9889E8DC1}"/>
    <dgm:cxn modelId="{EAF2B298-C3B7-494E-AD20-110C2DF20501}" srcId="{AB04CDA4-728A-4AAA-8355-BFFC0B64AFCA}" destId="{0DFAE765-6138-491E-9807-2442B5DE47EB}" srcOrd="0" destOrd="0" parTransId="{F1CB5A93-E942-4503-91C5-48D51B9CEC5D}" sibTransId="{3BF56604-3D85-437D-AFD0-525CA94246C0}"/>
    <dgm:cxn modelId="{DF00FDB8-D663-4A67-87FF-573D3AC7C053}" type="presOf" srcId="{AB04CDA4-728A-4AAA-8355-BFFC0B64AFCA}" destId="{09AF6B05-F0F8-411D-8432-CDBEF0C3B5C3}" srcOrd="0" destOrd="0" presId="urn:microsoft.com/office/officeart/2008/layout/VerticalCurvedList"/>
    <dgm:cxn modelId="{48CE88F8-D4F6-4199-BE6C-D0677B9D3A3D}" type="presOf" srcId="{BC1687E3-201B-4FBB-80C4-F4EF7F7636F0}" destId="{3C7315C0-D0C1-4320-B9DC-AF116761F765}" srcOrd="0" destOrd="0" presId="urn:microsoft.com/office/officeart/2008/layout/VerticalCurvedList"/>
    <dgm:cxn modelId="{AB866E51-5194-4D05-83A5-DB50B2D1B8DC}" type="presParOf" srcId="{09AF6B05-F0F8-411D-8432-CDBEF0C3B5C3}" destId="{540C53D1-CE34-4CFA-A3E2-019C0D16BD95}" srcOrd="0" destOrd="0" presId="urn:microsoft.com/office/officeart/2008/layout/VerticalCurvedList"/>
    <dgm:cxn modelId="{8E7B0E4D-C990-40AD-8956-1C636F93732E}" type="presParOf" srcId="{540C53D1-CE34-4CFA-A3E2-019C0D16BD95}" destId="{74E850B2-5731-41AC-B202-C7AF3B342807}" srcOrd="0" destOrd="0" presId="urn:microsoft.com/office/officeart/2008/layout/VerticalCurvedList"/>
    <dgm:cxn modelId="{BBE8DA48-86A6-4E32-A004-9B7BCD92396C}" type="presParOf" srcId="{74E850B2-5731-41AC-B202-C7AF3B342807}" destId="{4BFE3DBB-090A-46E6-B2C6-AA288606ACE9}" srcOrd="0" destOrd="0" presId="urn:microsoft.com/office/officeart/2008/layout/VerticalCurvedList"/>
    <dgm:cxn modelId="{C55C0E9C-1755-4F60-9911-0A4390140CC5}" type="presParOf" srcId="{74E850B2-5731-41AC-B202-C7AF3B342807}" destId="{D24CBD19-BC90-4B7F-A10B-7DE7486F365F}" srcOrd="1" destOrd="0" presId="urn:microsoft.com/office/officeart/2008/layout/VerticalCurvedList"/>
    <dgm:cxn modelId="{F4DB8CAF-56F5-4FC0-9DB4-9A789235137A}" type="presParOf" srcId="{74E850B2-5731-41AC-B202-C7AF3B342807}" destId="{A296940D-0354-4BA7-9309-FBEFAA729B76}" srcOrd="2" destOrd="0" presId="urn:microsoft.com/office/officeart/2008/layout/VerticalCurvedList"/>
    <dgm:cxn modelId="{5DEB588A-F5E1-488B-AA73-53F7D47D24E8}" type="presParOf" srcId="{74E850B2-5731-41AC-B202-C7AF3B342807}" destId="{1EE8BE12-806E-4695-A4C5-DF72B95CF848}" srcOrd="3" destOrd="0" presId="urn:microsoft.com/office/officeart/2008/layout/VerticalCurvedList"/>
    <dgm:cxn modelId="{B1FD5CAD-66D8-42D9-B82A-B553CC8B3181}" type="presParOf" srcId="{540C53D1-CE34-4CFA-A3E2-019C0D16BD95}" destId="{C41B6FB4-5CBC-4808-A1CF-86EFAEC64D7E}" srcOrd="1" destOrd="0" presId="urn:microsoft.com/office/officeart/2008/layout/VerticalCurvedList"/>
    <dgm:cxn modelId="{5E897CDF-64F9-48B6-AACB-6384B63F7704}" type="presParOf" srcId="{540C53D1-CE34-4CFA-A3E2-019C0D16BD95}" destId="{165DE214-9D2F-4838-8AD8-EFB98F258D06}" srcOrd="2" destOrd="0" presId="urn:microsoft.com/office/officeart/2008/layout/VerticalCurvedList"/>
    <dgm:cxn modelId="{9F20E43F-9A52-46DD-B2A1-77C2B8238A88}" type="presParOf" srcId="{165DE214-9D2F-4838-8AD8-EFB98F258D06}" destId="{BC47AB45-5B98-47D7-A475-BC412452FD59}" srcOrd="0" destOrd="0" presId="urn:microsoft.com/office/officeart/2008/layout/VerticalCurvedList"/>
    <dgm:cxn modelId="{5A4D31D5-17E9-47EA-8902-A95A5A0B7A75}" type="presParOf" srcId="{540C53D1-CE34-4CFA-A3E2-019C0D16BD95}" destId="{821EC5A2-B048-4E50-B993-2F72CFF1A756}" srcOrd="3" destOrd="0" presId="urn:microsoft.com/office/officeart/2008/layout/VerticalCurvedList"/>
    <dgm:cxn modelId="{A607A0F8-FCC3-4AEF-804B-D4CDC6EA156E}" type="presParOf" srcId="{540C53D1-CE34-4CFA-A3E2-019C0D16BD95}" destId="{CEDC462D-E1FE-49AF-BF70-AE0852267562}" srcOrd="4" destOrd="0" presId="urn:microsoft.com/office/officeart/2008/layout/VerticalCurvedList"/>
    <dgm:cxn modelId="{7CC0E3F2-92E6-4CCE-952C-5AA1AAC9DF84}" type="presParOf" srcId="{CEDC462D-E1FE-49AF-BF70-AE0852267562}" destId="{058A09B6-609E-4C07-A63C-D2F3DB362291}" srcOrd="0" destOrd="0" presId="urn:microsoft.com/office/officeart/2008/layout/VerticalCurvedList"/>
    <dgm:cxn modelId="{C923EE8A-758D-4BF0-8645-61F567CCCC9A}" type="presParOf" srcId="{540C53D1-CE34-4CFA-A3E2-019C0D16BD95}" destId="{E074A542-B7D6-414A-BEC7-3A323A30E7F5}" srcOrd="5" destOrd="0" presId="urn:microsoft.com/office/officeart/2008/layout/VerticalCurvedList"/>
    <dgm:cxn modelId="{567EBB61-3F87-435B-ABEF-BC297D912301}" type="presParOf" srcId="{540C53D1-CE34-4CFA-A3E2-019C0D16BD95}" destId="{4BF80BC9-6DC3-4999-AE3A-FA949ECF7586}" srcOrd="6" destOrd="0" presId="urn:microsoft.com/office/officeart/2008/layout/VerticalCurvedList"/>
    <dgm:cxn modelId="{318CC169-66C3-4F56-B7DD-D2A0AC5361CF}" type="presParOf" srcId="{4BF80BC9-6DC3-4999-AE3A-FA949ECF7586}" destId="{38CA3233-B98A-4845-9D67-236B1CA3080B}" srcOrd="0" destOrd="0" presId="urn:microsoft.com/office/officeart/2008/layout/VerticalCurvedList"/>
    <dgm:cxn modelId="{061BBEB4-6E32-407B-8042-C08ED9C5FA83}" type="presParOf" srcId="{540C53D1-CE34-4CFA-A3E2-019C0D16BD95}" destId="{3C7315C0-D0C1-4320-B9DC-AF116761F765}" srcOrd="7" destOrd="0" presId="urn:microsoft.com/office/officeart/2008/layout/VerticalCurvedList"/>
    <dgm:cxn modelId="{829638E8-0D6D-43C8-B107-077A7CACF8D2}" type="presParOf" srcId="{540C53D1-CE34-4CFA-A3E2-019C0D16BD95}" destId="{8BAC49C9-2C11-4BA8-91FC-E4BA591042C4}" srcOrd="8" destOrd="0" presId="urn:microsoft.com/office/officeart/2008/layout/VerticalCurvedList"/>
    <dgm:cxn modelId="{2CE1421F-B31B-4FC4-9A8B-9BD32F84D043}" type="presParOf" srcId="{8BAC49C9-2C11-4BA8-91FC-E4BA591042C4}" destId="{4F972B9D-1310-4253-BCD4-F9B328DB32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6FA408-C1BA-46BF-8835-2BB003E0D7CD}" type="doc">
      <dgm:prSet loTypeId="urn:microsoft.com/office/officeart/2005/8/layout/hierarchy2" loCatId="hierarchy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6183615B-D9D5-47AF-9F18-4FE31E6C20F6}">
      <dgm:prSet phldrT="[Texto]"/>
      <dgm:spPr/>
      <dgm:t>
        <a:bodyPr/>
        <a:lstStyle/>
        <a:p>
          <a:r>
            <a:rPr lang="es-ES" dirty="0"/>
            <a:t>Estados</a:t>
          </a:r>
          <a:endParaRPr lang="es-EC" dirty="0"/>
        </a:p>
      </dgm:t>
    </dgm:pt>
    <dgm:pt modelId="{E8521A2F-92EC-44DF-8601-D6DF9963E762}" type="parTrans" cxnId="{FD7289E8-2D21-4571-AF02-DEB68C575A7F}">
      <dgm:prSet/>
      <dgm:spPr/>
      <dgm:t>
        <a:bodyPr/>
        <a:lstStyle/>
        <a:p>
          <a:endParaRPr lang="es-EC"/>
        </a:p>
      </dgm:t>
    </dgm:pt>
    <dgm:pt modelId="{819677DC-6262-4F8E-9A02-1EEBE43AEA6F}" type="sibTrans" cxnId="{FD7289E8-2D21-4571-AF02-DEB68C575A7F}">
      <dgm:prSet/>
      <dgm:spPr/>
      <dgm:t>
        <a:bodyPr/>
        <a:lstStyle/>
        <a:p>
          <a:endParaRPr lang="es-EC"/>
        </a:p>
      </dgm:t>
    </dgm:pt>
    <dgm:pt modelId="{8CD1B2B6-C2B3-4455-95BA-80CC4C10BB37}">
      <dgm:prSet phldrT="[Texto]"/>
      <dgm:spPr/>
      <dgm:t>
        <a:bodyPr/>
        <a:lstStyle/>
        <a:p>
          <a:r>
            <a:rPr lang="es-ES" dirty="0"/>
            <a:t>Observables</a:t>
          </a:r>
          <a:endParaRPr lang="es-EC" dirty="0"/>
        </a:p>
      </dgm:t>
    </dgm:pt>
    <dgm:pt modelId="{CDA336C9-333B-449D-9DED-345447F50B3F}" type="parTrans" cxnId="{D810A09D-D1DD-4110-A956-549BFA712353}">
      <dgm:prSet/>
      <dgm:spPr/>
      <dgm:t>
        <a:bodyPr/>
        <a:lstStyle/>
        <a:p>
          <a:endParaRPr lang="es-EC"/>
        </a:p>
      </dgm:t>
    </dgm:pt>
    <dgm:pt modelId="{F584241D-42C6-49B8-BA02-4910A86DB08E}" type="sibTrans" cxnId="{D810A09D-D1DD-4110-A956-549BFA712353}">
      <dgm:prSet/>
      <dgm:spPr/>
      <dgm:t>
        <a:bodyPr/>
        <a:lstStyle/>
        <a:p>
          <a:endParaRPr lang="es-EC"/>
        </a:p>
      </dgm:t>
    </dgm:pt>
    <dgm:pt modelId="{78C24E17-3426-42F6-AFD0-062266BF988A}">
      <dgm:prSet phldrT="[Texto]"/>
      <dgm:spPr/>
      <dgm:t>
        <a:bodyPr/>
        <a:lstStyle/>
        <a:p>
          <a:r>
            <a:rPr lang="es-ES" dirty="0"/>
            <a:t>Ocultos</a:t>
          </a:r>
          <a:endParaRPr lang="es-EC" dirty="0"/>
        </a:p>
      </dgm:t>
    </dgm:pt>
    <dgm:pt modelId="{D2EC7560-170D-493C-9E72-3C917D809B10}" type="parTrans" cxnId="{D769B1B7-5AE2-4754-9270-38EF2FC44E41}">
      <dgm:prSet/>
      <dgm:spPr/>
      <dgm:t>
        <a:bodyPr/>
        <a:lstStyle/>
        <a:p>
          <a:endParaRPr lang="es-EC"/>
        </a:p>
      </dgm:t>
    </dgm:pt>
    <dgm:pt modelId="{718C88C4-4ADD-4317-BA42-094D369AB351}" type="sibTrans" cxnId="{D769B1B7-5AE2-4754-9270-38EF2FC44E41}">
      <dgm:prSet/>
      <dgm:spPr/>
      <dgm:t>
        <a:bodyPr/>
        <a:lstStyle/>
        <a:p>
          <a:endParaRPr lang="es-EC"/>
        </a:p>
      </dgm:t>
    </dgm:pt>
    <dgm:pt modelId="{B49180A2-4ABD-4FCD-BDBE-1F51624E8885}" type="pres">
      <dgm:prSet presAssocID="{776FA408-C1BA-46BF-8835-2BB003E0D7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716257-4A1E-4965-A4C9-D2992776C5D8}" type="pres">
      <dgm:prSet presAssocID="{6183615B-D9D5-47AF-9F18-4FE31E6C20F6}" presName="root1" presStyleCnt="0"/>
      <dgm:spPr/>
    </dgm:pt>
    <dgm:pt modelId="{69B0D121-365D-4A7A-8847-804561B00F59}" type="pres">
      <dgm:prSet presAssocID="{6183615B-D9D5-47AF-9F18-4FE31E6C20F6}" presName="LevelOneTextNode" presStyleLbl="node0" presStyleIdx="0" presStyleCnt="1">
        <dgm:presLayoutVars>
          <dgm:chPref val="3"/>
        </dgm:presLayoutVars>
      </dgm:prSet>
      <dgm:spPr/>
    </dgm:pt>
    <dgm:pt modelId="{D5FFA4A4-16C8-4DA2-BB07-D32C934AAD41}" type="pres">
      <dgm:prSet presAssocID="{6183615B-D9D5-47AF-9F18-4FE31E6C20F6}" presName="level2hierChild" presStyleCnt="0"/>
      <dgm:spPr/>
    </dgm:pt>
    <dgm:pt modelId="{024E965F-535B-42F8-87FD-6D912AB4BDE3}" type="pres">
      <dgm:prSet presAssocID="{CDA336C9-333B-449D-9DED-345447F50B3F}" presName="conn2-1" presStyleLbl="parChTrans1D2" presStyleIdx="0" presStyleCnt="2"/>
      <dgm:spPr/>
    </dgm:pt>
    <dgm:pt modelId="{7EC226D3-7BDF-450D-B028-5C91BACBF854}" type="pres">
      <dgm:prSet presAssocID="{CDA336C9-333B-449D-9DED-345447F50B3F}" presName="connTx" presStyleLbl="parChTrans1D2" presStyleIdx="0" presStyleCnt="2"/>
      <dgm:spPr/>
    </dgm:pt>
    <dgm:pt modelId="{DD6AB2A0-19CD-44A7-A715-BF4203698740}" type="pres">
      <dgm:prSet presAssocID="{8CD1B2B6-C2B3-4455-95BA-80CC4C10BB37}" presName="root2" presStyleCnt="0"/>
      <dgm:spPr/>
    </dgm:pt>
    <dgm:pt modelId="{8DD69C97-AEB2-4337-93A4-9BC9AFA92AE8}" type="pres">
      <dgm:prSet presAssocID="{8CD1B2B6-C2B3-4455-95BA-80CC4C10BB37}" presName="LevelTwoTextNode" presStyleLbl="node2" presStyleIdx="0" presStyleCnt="2" custLinFactNeighborX="89302" custLinFactNeighborY="-92299">
        <dgm:presLayoutVars>
          <dgm:chPref val="3"/>
        </dgm:presLayoutVars>
      </dgm:prSet>
      <dgm:spPr/>
    </dgm:pt>
    <dgm:pt modelId="{CD3D0919-79C7-4975-A9AA-DF90B3DB2F93}" type="pres">
      <dgm:prSet presAssocID="{8CD1B2B6-C2B3-4455-95BA-80CC4C10BB37}" presName="level3hierChild" presStyleCnt="0"/>
      <dgm:spPr/>
    </dgm:pt>
    <dgm:pt modelId="{9FB8721D-0F03-452A-A379-49340C6E7A91}" type="pres">
      <dgm:prSet presAssocID="{D2EC7560-170D-493C-9E72-3C917D809B10}" presName="conn2-1" presStyleLbl="parChTrans1D2" presStyleIdx="1" presStyleCnt="2"/>
      <dgm:spPr/>
    </dgm:pt>
    <dgm:pt modelId="{6C87100D-CDBD-4F4A-B174-563B2925EE6A}" type="pres">
      <dgm:prSet presAssocID="{D2EC7560-170D-493C-9E72-3C917D809B10}" presName="connTx" presStyleLbl="parChTrans1D2" presStyleIdx="1" presStyleCnt="2"/>
      <dgm:spPr/>
    </dgm:pt>
    <dgm:pt modelId="{42765CC7-0185-415F-9EF1-46A04BEEEE21}" type="pres">
      <dgm:prSet presAssocID="{78C24E17-3426-42F6-AFD0-062266BF988A}" presName="root2" presStyleCnt="0"/>
      <dgm:spPr/>
    </dgm:pt>
    <dgm:pt modelId="{61BA5EB7-CDEB-45D7-AB4B-4EBCAD7F2F79}" type="pres">
      <dgm:prSet presAssocID="{78C24E17-3426-42F6-AFD0-062266BF988A}" presName="LevelTwoTextNode" presStyleLbl="node2" presStyleIdx="1" presStyleCnt="2" custLinFactNeighborY="21576">
        <dgm:presLayoutVars>
          <dgm:chPref val="3"/>
        </dgm:presLayoutVars>
      </dgm:prSet>
      <dgm:spPr/>
    </dgm:pt>
    <dgm:pt modelId="{0F90DC4D-178A-404F-BE27-A2C0EAD3338D}" type="pres">
      <dgm:prSet presAssocID="{78C24E17-3426-42F6-AFD0-062266BF988A}" presName="level3hierChild" presStyleCnt="0"/>
      <dgm:spPr/>
    </dgm:pt>
  </dgm:ptLst>
  <dgm:cxnLst>
    <dgm:cxn modelId="{E012360B-56D7-463F-98AF-FFAC260E25FE}" type="presOf" srcId="{D2EC7560-170D-493C-9E72-3C917D809B10}" destId="{9FB8721D-0F03-452A-A379-49340C6E7A91}" srcOrd="0" destOrd="0" presId="urn:microsoft.com/office/officeart/2005/8/layout/hierarchy2"/>
    <dgm:cxn modelId="{FA1C5238-8807-4B42-8376-3CE34102536E}" type="presOf" srcId="{D2EC7560-170D-493C-9E72-3C917D809B10}" destId="{6C87100D-CDBD-4F4A-B174-563B2925EE6A}" srcOrd="1" destOrd="0" presId="urn:microsoft.com/office/officeart/2005/8/layout/hierarchy2"/>
    <dgm:cxn modelId="{9077DB6C-0D5F-4EA1-9A2A-A9B197FCB47B}" type="presOf" srcId="{CDA336C9-333B-449D-9DED-345447F50B3F}" destId="{024E965F-535B-42F8-87FD-6D912AB4BDE3}" srcOrd="0" destOrd="0" presId="urn:microsoft.com/office/officeart/2005/8/layout/hierarchy2"/>
    <dgm:cxn modelId="{91B26C82-9A7D-46E3-9AEA-525ECF5E9CC7}" type="presOf" srcId="{CDA336C9-333B-449D-9DED-345447F50B3F}" destId="{7EC226D3-7BDF-450D-B028-5C91BACBF854}" srcOrd="1" destOrd="0" presId="urn:microsoft.com/office/officeart/2005/8/layout/hierarchy2"/>
    <dgm:cxn modelId="{D810A09D-D1DD-4110-A956-549BFA712353}" srcId="{6183615B-D9D5-47AF-9F18-4FE31E6C20F6}" destId="{8CD1B2B6-C2B3-4455-95BA-80CC4C10BB37}" srcOrd="0" destOrd="0" parTransId="{CDA336C9-333B-449D-9DED-345447F50B3F}" sibTransId="{F584241D-42C6-49B8-BA02-4910A86DB08E}"/>
    <dgm:cxn modelId="{D769B1B7-5AE2-4754-9270-38EF2FC44E41}" srcId="{6183615B-D9D5-47AF-9F18-4FE31E6C20F6}" destId="{78C24E17-3426-42F6-AFD0-062266BF988A}" srcOrd="1" destOrd="0" parTransId="{D2EC7560-170D-493C-9E72-3C917D809B10}" sibTransId="{718C88C4-4ADD-4317-BA42-094D369AB351}"/>
    <dgm:cxn modelId="{0EE9F5BA-D94A-4758-B19A-2392579E9AF8}" type="presOf" srcId="{6183615B-D9D5-47AF-9F18-4FE31E6C20F6}" destId="{69B0D121-365D-4A7A-8847-804561B00F59}" srcOrd="0" destOrd="0" presId="urn:microsoft.com/office/officeart/2005/8/layout/hierarchy2"/>
    <dgm:cxn modelId="{6FAF86C9-819D-459C-B5F9-BD9C1005FEDF}" type="presOf" srcId="{8CD1B2B6-C2B3-4455-95BA-80CC4C10BB37}" destId="{8DD69C97-AEB2-4337-93A4-9BC9AFA92AE8}" srcOrd="0" destOrd="0" presId="urn:microsoft.com/office/officeart/2005/8/layout/hierarchy2"/>
    <dgm:cxn modelId="{FD7289E8-2D21-4571-AF02-DEB68C575A7F}" srcId="{776FA408-C1BA-46BF-8835-2BB003E0D7CD}" destId="{6183615B-D9D5-47AF-9F18-4FE31E6C20F6}" srcOrd="0" destOrd="0" parTransId="{E8521A2F-92EC-44DF-8601-D6DF9963E762}" sibTransId="{819677DC-6262-4F8E-9A02-1EEBE43AEA6F}"/>
    <dgm:cxn modelId="{3F0905F8-1716-4946-AC79-FBC3E986EA96}" type="presOf" srcId="{78C24E17-3426-42F6-AFD0-062266BF988A}" destId="{61BA5EB7-CDEB-45D7-AB4B-4EBCAD7F2F79}" srcOrd="0" destOrd="0" presId="urn:microsoft.com/office/officeart/2005/8/layout/hierarchy2"/>
    <dgm:cxn modelId="{4FA14BF8-92D9-44F4-BD06-15F80553B116}" type="presOf" srcId="{776FA408-C1BA-46BF-8835-2BB003E0D7CD}" destId="{B49180A2-4ABD-4FCD-BDBE-1F51624E8885}" srcOrd="0" destOrd="0" presId="urn:microsoft.com/office/officeart/2005/8/layout/hierarchy2"/>
    <dgm:cxn modelId="{95C3495B-2383-4BF2-8940-755ADDA107A1}" type="presParOf" srcId="{B49180A2-4ABD-4FCD-BDBE-1F51624E8885}" destId="{1D716257-4A1E-4965-A4C9-D2992776C5D8}" srcOrd="0" destOrd="0" presId="urn:microsoft.com/office/officeart/2005/8/layout/hierarchy2"/>
    <dgm:cxn modelId="{0DD6FA33-B2FB-44AA-927D-C9DCF26D11EA}" type="presParOf" srcId="{1D716257-4A1E-4965-A4C9-D2992776C5D8}" destId="{69B0D121-365D-4A7A-8847-804561B00F59}" srcOrd="0" destOrd="0" presId="urn:microsoft.com/office/officeart/2005/8/layout/hierarchy2"/>
    <dgm:cxn modelId="{15FB6D32-EA8C-4685-B0E7-EC3B153A5066}" type="presParOf" srcId="{1D716257-4A1E-4965-A4C9-D2992776C5D8}" destId="{D5FFA4A4-16C8-4DA2-BB07-D32C934AAD41}" srcOrd="1" destOrd="0" presId="urn:microsoft.com/office/officeart/2005/8/layout/hierarchy2"/>
    <dgm:cxn modelId="{0DEAB62F-CB6C-433C-AD94-9F2D690DB12C}" type="presParOf" srcId="{D5FFA4A4-16C8-4DA2-BB07-D32C934AAD41}" destId="{024E965F-535B-42F8-87FD-6D912AB4BDE3}" srcOrd="0" destOrd="0" presId="urn:microsoft.com/office/officeart/2005/8/layout/hierarchy2"/>
    <dgm:cxn modelId="{D3693390-4861-4DE5-9941-CC7E8E5F33AE}" type="presParOf" srcId="{024E965F-535B-42F8-87FD-6D912AB4BDE3}" destId="{7EC226D3-7BDF-450D-B028-5C91BACBF854}" srcOrd="0" destOrd="0" presId="urn:microsoft.com/office/officeart/2005/8/layout/hierarchy2"/>
    <dgm:cxn modelId="{1DE3E862-07D1-4A6E-A4E6-FFF30CEA9E29}" type="presParOf" srcId="{D5FFA4A4-16C8-4DA2-BB07-D32C934AAD41}" destId="{DD6AB2A0-19CD-44A7-A715-BF4203698740}" srcOrd="1" destOrd="0" presId="urn:microsoft.com/office/officeart/2005/8/layout/hierarchy2"/>
    <dgm:cxn modelId="{CECC98BC-92DB-4699-A53D-4A983409F734}" type="presParOf" srcId="{DD6AB2A0-19CD-44A7-A715-BF4203698740}" destId="{8DD69C97-AEB2-4337-93A4-9BC9AFA92AE8}" srcOrd="0" destOrd="0" presId="urn:microsoft.com/office/officeart/2005/8/layout/hierarchy2"/>
    <dgm:cxn modelId="{97BF02A6-E283-4A6C-8313-E2C5D8CE3CC3}" type="presParOf" srcId="{DD6AB2A0-19CD-44A7-A715-BF4203698740}" destId="{CD3D0919-79C7-4975-A9AA-DF90B3DB2F93}" srcOrd="1" destOrd="0" presId="urn:microsoft.com/office/officeart/2005/8/layout/hierarchy2"/>
    <dgm:cxn modelId="{1733CE14-CD9D-4D08-9859-3292D9B1AF13}" type="presParOf" srcId="{D5FFA4A4-16C8-4DA2-BB07-D32C934AAD41}" destId="{9FB8721D-0F03-452A-A379-49340C6E7A91}" srcOrd="2" destOrd="0" presId="urn:microsoft.com/office/officeart/2005/8/layout/hierarchy2"/>
    <dgm:cxn modelId="{E4EAC519-0D76-4B94-83E7-4A6225D06DAF}" type="presParOf" srcId="{9FB8721D-0F03-452A-A379-49340C6E7A91}" destId="{6C87100D-CDBD-4F4A-B174-563B2925EE6A}" srcOrd="0" destOrd="0" presId="urn:microsoft.com/office/officeart/2005/8/layout/hierarchy2"/>
    <dgm:cxn modelId="{A7A69420-46C2-4C9A-8726-97F01D409E94}" type="presParOf" srcId="{D5FFA4A4-16C8-4DA2-BB07-D32C934AAD41}" destId="{42765CC7-0185-415F-9EF1-46A04BEEEE21}" srcOrd="3" destOrd="0" presId="urn:microsoft.com/office/officeart/2005/8/layout/hierarchy2"/>
    <dgm:cxn modelId="{A9CCBA6A-4823-429B-AC39-26BCD4AE45F5}" type="presParOf" srcId="{42765CC7-0185-415F-9EF1-46A04BEEEE21}" destId="{61BA5EB7-CDEB-45D7-AB4B-4EBCAD7F2F79}" srcOrd="0" destOrd="0" presId="urn:microsoft.com/office/officeart/2005/8/layout/hierarchy2"/>
    <dgm:cxn modelId="{62395A7A-0776-4E1C-9E99-815D07F7901D}" type="presParOf" srcId="{42765CC7-0185-415F-9EF1-46A04BEEEE21}" destId="{0F90DC4D-178A-404F-BE27-A2C0EAD333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665EA-5C69-4292-AB8E-AEF7E442D737}">
      <dsp:nvSpPr>
        <dsp:cNvPr id="0" name=""/>
        <dsp:cNvSpPr/>
      </dsp:nvSpPr>
      <dsp:spPr>
        <a:xfrm>
          <a:off x="3937226" y="6086666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186FE-2ABD-44A9-9DE6-165B922DFDA4}">
      <dsp:nvSpPr>
        <dsp:cNvPr id="0" name=""/>
        <dsp:cNvSpPr/>
      </dsp:nvSpPr>
      <dsp:spPr>
        <a:xfrm>
          <a:off x="3603780" y="6238712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3916A-D455-4245-8E13-DDB1F95D92F1}">
      <dsp:nvSpPr>
        <dsp:cNvPr id="0" name=""/>
        <dsp:cNvSpPr/>
      </dsp:nvSpPr>
      <dsp:spPr>
        <a:xfrm>
          <a:off x="3260473" y="6363884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766C7-9608-4B55-8B17-344CF14046BF}">
      <dsp:nvSpPr>
        <dsp:cNvPr id="0" name=""/>
        <dsp:cNvSpPr/>
      </dsp:nvSpPr>
      <dsp:spPr>
        <a:xfrm>
          <a:off x="2907307" y="6461476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C7C53-6017-4622-9CA0-191E3E9B5145}">
      <dsp:nvSpPr>
        <dsp:cNvPr id="0" name=""/>
        <dsp:cNvSpPr/>
      </dsp:nvSpPr>
      <dsp:spPr>
        <a:xfrm>
          <a:off x="5495998" y="4816556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985A4-D059-4185-AEE8-057C9EA00628}">
      <dsp:nvSpPr>
        <dsp:cNvPr id="0" name=""/>
        <dsp:cNvSpPr/>
      </dsp:nvSpPr>
      <dsp:spPr>
        <a:xfrm>
          <a:off x="6385188" y="2953115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EBC01-B202-4BE9-B4B0-2E8474BF72C0}">
      <dsp:nvSpPr>
        <dsp:cNvPr id="0" name=""/>
        <dsp:cNvSpPr/>
      </dsp:nvSpPr>
      <dsp:spPr>
        <a:xfrm>
          <a:off x="6144964" y="627880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327B3-11A7-4EF3-85FA-913903DA96C8}">
      <dsp:nvSpPr>
        <dsp:cNvPr id="0" name=""/>
        <dsp:cNvSpPr/>
      </dsp:nvSpPr>
      <dsp:spPr>
        <a:xfrm>
          <a:off x="6358297" y="476542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E30A6-7FD3-4ED3-8D43-EAFE2AF8F14C}">
      <dsp:nvSpPr>
        <dsp:cNvPr id="0" name=""/>
        <dsp:cNvSpPr/>
      </dsp:nvSpPr>
      <dsp:spPr>
        <a:xfrm>
          <a:off x="6571631" y="325204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112B2-6ADE-4E8E-B697-93C824DCF072}">
      <dsp:nvSpPr>
        <dsp:cNvPr id="0" name=""/>
        <dsp:cNvSpPr/>
      </dsp:nvSpPr>
      <dsp:spPr>
        <a:xfrm>
          <a:off x="6784965" y="476542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B5D4-7CCF-4784-87E1-A367395E45A3}">
      <dsp:nvSpPr>
        <dsp:cNvPr id="0" name=""/>
        <dsp:cNvSpPr/>
      </dsp:nvSpPr>
      <dsp:spPr>
        <a:xfrm>
          <a:off x="6999196" y="627880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712A9-29ED-4D37-8025-888CE685BBFC}">
      <dsp:nvSpPr>
        <dsp:cNvPr id="0" name=""/>
        <dsp:cNvSpPr/>
      </dsp:nvSpPr>
      <dsp:spPr>
        <a:xfrm>
          <a:off x="6571631" y="644853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4779D-AFD9-4538-A3DE-A14F07612453}">
      <dsp:nvSpPr>
        <dsp:cNvPr id="0" name=""/>
        <dsp:cNvSpPr/>
      </dsp:nvSpPr>
      <dsp:spPr>
        <a:xfrm>
          <a:off x="6571631" y="964502"/>
          <a:ext cx="149692" cy="14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8240C-3323-4148-AA2A-FECB2AF48CF5}">
      <dsp:nvSpPr>
        <dsp:cNvPr id="0" name=""/>
        <dsp:cNvSpPr/>
      </dsp:nvSpPr>
      <dsp:spPr>
        <a:xfrm>
          <a:off x="2053523" y="6761915"/>
          <a:ext cx="3222418" cy="86418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207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Modelo  dinámico</a:t>
          </a:r>
          <a:endParaRPr lang="es-EC" sz="1600" kern="1200" dirty="0"/>
        </a:p>
      </dsp:txBody>
      <dsp:txXfrm>
        <a:off x="2095709" y="6804101"/>
        <a:ext cx="3138046" cy="779812"/>
      </dsp:txXfrm>
    </dsp:sp>
    <dsp:sp modelId="{47FAF5BD-3709-4A31-8FE1-46606807B304}">
      <dsp:nvSpPr>
        <dsp:cNvPr id="0" name=""/>
        <dsp:cNvSpPr/>
      </dsp:nvSpPr>
      <dsp:spPr>
        <a:xfrm>
          <a:off x="1160299" y="5914350"/>
          <a:ext cx="1494234" cy="14942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B83A-AF45-48C5-8E71-A19DFA793118}">
      <dsp:nvSpPr>
        <dsp:cNvPr id="0" name=""/>
        <dsp:cNvSpPr/>
      </dsp:nvSpPr>
      <dsp:spPr>
        <a:xfrm>
          <a:off x="4946081" y="5718813"/>
          <a:ext cx="3222418" cy="86418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207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Plataforma móvil</a:t>
          </a:r>
          <a:endParaRPr lang="es-EC" sz="1600" kern="1200" dirty="0"/>
        </a:p>
      </dsp:txBody>
      <dsp:txXfrm>
        <a:off x="4988267" y="5760999"/>
        <a:ext cx="3138046" cy="779812"/>
      </dsp:txXfrm>
    </dsp:sp>
    <dsp:sp modelId="{29204B39-E344-44B0-813D-D115424C49E0}">
      <dsp:nvSpPr>
        <dsp:cNvPr id="0" name=""/>
        <dsp:cNvSpPr/>
      </dsp:nvSpPr>
      <dsp:spPr>
        <a:xfrm>
          <a:off x="4052857" y="4871248"/>
          <a:ext cx="1494234" cy="149428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444" y1="38433" x2="60444" y2="38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4AC3F-864B-4038-A51D-D2D8487FFFD1}">
      <dsp:nvSpPr>
        <dsp:cNvPr id="0" name=""/>
        <dsp:cNvSpPr/>
      </dsp:nvSpPr>
      <dsp:spPr>
        <a:xfrm>
          <a:off x="6177681" y="4073893"/>
          <a:ext cx="3222418" cy="86418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207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Algoritmos de estimación de  localización</a:t>
          </a:r>
          <a:endParaRPr lang="es-EC" sz="1600" kern="1200" dirty="0"/>
        </a:p>
      </dsp:txBody>
      <dsp:txXfrm>
        <a:off x="6219867" y="4116079"/>
        <a:ext cx="3138046" cy="779812"/>
      </dsp:txXfrm>
    </dsp:sp>
    <dsp:sp modelId="{2DEA5D2B-834E-459E-8E83-BA81040C58B9}">
      <dsp:nvSpPr>
        <dsp:cNvPr id="0" name=""/>
        <dsp:cNvSpPr/>
      </dsp:nvSpPr>
      <dsp:spPr>
        <a:xfrm>
          <a:off x="5309709" y="3357720"/>
          <a:ext cx="1494234" cy="1494288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2188E-97C3-4908-864D-8FE5398D10FD}">
      <dsp:nvSpPr>
        <dsp:cNvPr id="0" name=""/>
        <dsp:cNvSpPr/>
      </dsp:nvSpPr>
      <dsp:spPr>
        <a:xfrm>
          <a:off x="6718186" y="2114274"/>
          <a:ext cx="3222418" cy="86418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207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Ejecución</a:t>
          </a:r>
          <a:endParaRPr lang="es-EC" sz="1600" kern="1200" dirty="0"/>
        </a:p>
      </dsp:txBody>
      <dsp:txXfrm>
        <a:off x="6760372" y="2156460"/>
        <a:ext cx="3138046" cy="779812"/>
      </dsp:txXfrm>
    </dsp:sp>
    <dsp:sp modelId="{3A2EA344-56A7-467A-B15F-0A4CDE8B0DC5}">
      <dsp:nvSpPr>
        <dsp:cNvPr id="0" name=""/>
        <dsp:cNvSpPr/>
      </dsp:nvSpPr>
      <dsp:spPr>
        <a:xfrm>
          <a:off x="5732201" y="1266709"/>
          <a:ext cx="1494234" cy="1494288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73F44-9C2E-4A30-A678-7E88A9D21900}">
      <dsp:nvSpPr>
        <dsp:cNvPr id="0" name=""/>
        <dsp:cNvSpPr/>
      </dsp:nvSpPr>
      <dsp:spPr>
        <a:xfrm>
          <a:off x="1854470" y="0"/>
          <a:ext cx="4043363" cy="4043363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27220-1AC1-494E-AC0A-DA2255248A0B}">
      <dsp:nvSpPr>
        <dsp:cNvPr id="0" name=""/>
        <dsp:cNvSpPr/>
      </dsp:nvSpPr>
      <dsp:spPr>
        <a:xfrm>
          <a:off x="3876152" y="406508"/>
          <a:ext cx="2628185" cy="95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Mas posibilidades de encontrar  funciones  no lineales </a:t>
          </a:r>
          <a:endParaRPr lang="es-EC" sz="1800" kern="1200" dirty="0"/>
        </a:p>
      </dsp:txBody>
      <dsp:txXfrm>
        <a:off x="3922876" y="453232"/>
        <a:ext cx="2534737" cy="863691"/>
      </dsp:txXfrm>
    </dsp:sp>
    <dsp:sp modelId="{FB94F037-0874-4362-9524-BB9BCD2E2EDA}">
      <dsp:nvSpPr>
        <dsp:cNvPr id="0" name=""/>
        <dsp:cNvSpPr/>
      </dsp:nvSpPr>
      <dsp:spPr>
        <a:xfrm>
          <a:off x="3876152" y="1483290"/>
          <a:ext cx="2628185" cy="95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 modifica  las matrices de  medida   y  de  transición</a:t>
          </a:r>
          <a:endParaRPr lang="es-EC" sz="1800" kern="1200" dirty="0"/>
        </a:p>
      </dsp:txBody>
      <dsp:txXfrm>
        <a:off x="3922876" y="1530014"/>
        <a:ext cx="2534737" cy="863691"/>
      </dsp:txXfrm>
    </dsp:sp>
    <dsp:sp modelId="{932EC2F4-29D8-40D1-8E9B-C7E21048E050}">
      <dsp:nvSpPr>
        <dsp:cNvPr id="0" name=""/>
        <dsp:cNvSpPr/>
      </dsp:nvSpPr>
      <dsp:spPr>
        <a:xfrm>
          <a:off x="3876152" y="2560072"/>
          <a:ext cx="2628185" cy="95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matrices  jacobianos  </a:t>
          </a:r>
          <a:endParaRPr lang="es-EC" sz="1800" kern="1200"/>
        </a:p>
      </dsp:txBody>
      <dsp:txXfrm>
        <a:off x="3922876" y="2606796"/>
        <a:ext cx="2534737" cy="8636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AD7A0-627B-4683-B9BA-50C90DD21ECE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08E6F-506F-498F-93B0-1F9AB9BE195E}">
      <dsp:nvSpPr>
        <dsp:cNvPr id="0" name=""/>
        <dsp:cNvSpPr/>
      </dsp:nvSpPr>
      <dsp:spPr>
        <a:xfrm>
          <a:off x="350606" y="229141"/>
          <a:ext cx="7430246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Fácil de programar</a:t>
          </a:r>
          <a:endParaRPr lang="es-EC" sz="2100" kern="1200" dirty="0"/>
        </a:p>
      </dsp:txBody>
      <dsp:txXfrm>
        <a:off x="350606" y="229141"/>
        <a:ext cx="7430246" cy="458108"/>
      </dsp:txXfrm>
    </dsp:sp>
    <dsp:sp modelId="{49F536D0-56B8-495C-A48B-6E3FCA9DE546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795E2-46E9-43B4-92DC-DBC88D7E34B2}">
      <dsp:nvSpPr>
        <dsp:cNvPr id="0" name=""/>
        <dsp:cNvSpPr/>
      </dsp:nvSpPr>
      <dsp:spPr>
        <a:xfrm>
          <a:off x="727432" y="916217"/>
          <a:ext cx="7053420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Flexible </a:t>
          </a:r>
          <a:endParaRPr lang="es-EC" sz="2100" kern="1200" dirty="0"/>
        </a:p>
      </dsp:txBody>
      <dsp:txXfrm>
        <a:off x="727432" y="916217"/>
        <a:ext cx="7053420" cy="458108"/>
      </dsp:txXfrm>
    </dsp:sp>
    <dsp:sp modelId="{FFD688DD-276E-47AA-A905-E83C29130E79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FEA9A-66F1-437F-B5F3-069E82719365}">
      <dsp:nvSpPr>
        <dsp:cNvPr id="0" name=""/>
        <dsp:cNvSpPr/>
      </dsp:nvSpPr>
      <dsp:spPr>
        <a:xfrm>
          <a:off x="899745" y="1603293"/>
          <a:ext cx="6881107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Multimodal</a:t>
          </a:r>
          <a:endParaRPr lang="es-EC" sz="2100" kern="1200" dirty="0"/>
        </a:p>
      </dsp:txBody>
      <dsp:txXfrm>
        <a:off x="899745" y="1603293"/>
        <a:ext cx="6881107" cy="458108"/>
      </dsp:txXfrm>
    </dsp:sp>
    <dsp:sp modelId="{67C4A9EB-E86E-46FB-B03F-A214721749A5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62D36-5F74-48E3-A31B-A7BF8A49D9DD}">
      <dsp:nvSpPr>
        <dsp:cNvPr id="0" name=""/>
        <dsp:cNvSpPr/>
      </dsp:nvSpPr>
      <dsp:spPr>
        <a:xfrm>
          <a:off x="899745" y="2289935"/>
          <a:ext cx="6881107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Cada partícula tiene 3  coordenadas</a:t>
          </a:r>
          <a:endParaRPr lang="es-EC" sz="2100" kern="1200" dirty="0"/>
        </a:p>
      </dsp:txBody>
      <dsp:txXfrm>
        <a:off x="899745" y="2289935"/>
        <a:ext cx="6881107" cy="458108"/>
      </dsp:txXfrm>
    </dsp:sp>
    <dsp:sp modelId="{1FA97560-7CF0-486F-949A-0C436D092302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D1CE0-8BF9-4FB6-AF28-AF9DCC06B1D7}">
      <dsp:nvSpPr>
        <dsp:cNvPr id="0" name=""/>
        <dsp:cNvSpPr/>
      </dsp:nvSpPr>
      <dsp:spPr>
        <a:xfrm>
          <a:off x="727432" y="2977011"/>
          <a:ext cx="7053420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Necesita </a:t>
          </a:r>
          <a:r>
            <a:rPr lang="es-ES" sz="2100" kern="1200" dirty="0" err="1"/>
            <a:t>Landkmarks</a:t>
          </a:r>
          <a:r>
            <a:rPr lang="es-ES" sz="2100" kern="1200" dirty="0"/>
            <a:t> </a:t>
          </a:r>
          <a:endParaRPr lang="es-EC" sz="2100" kern="1200" dirty="0"/>
        </a:p>
      </dsp:txBody>
      <dsp:txXfrm>
        <a:off x="727432" y="2977011"/>
        <a:ext cx="7053420" cy="458108"/>
      </dsp:txXfrm>
    </dsp:sp>
    <dsp:sp modelId="{DC69186D-B620-48CE-BA19-92BD3A8F662E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84CD3-7520-471F-AB3A-D96363F4971A}">
      <dsp:nvSpPr>
        <dsp:cNvPr id="0" name=""/>
        <dsp:cNvSpPr/>
      </dsp:nvSpPr>
      <dsp:spPr>
        <a:xfrm>
          <a:off x="350606" y="3664087"/>
          <a:ext cx="7430246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El ruido  se  modela como  un  gaussiana  con media cero </a:t>
          </a:r>
          <a:endParaRPr lang="es-EC" sz="2100" kern="1200" dirty="0"/>
        </a:p>
      </dsp:txBody>
      <dsp:txXfrm>
        <a:off x="350606" y="3664087"/>
        <a:ext cx="7430246" cy="458108"/>
      </dsp:txXfrm>
    </dsp:sp>
    <dsp:sp modelId="{901E09E8-9739-40A2-A7F2-BEBDFDC4844E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AD7A0-627B-4683-B9BA-50C90DD21ECE}">
      <dsp:nvSpPr>
        <dsp:cNvPr id="0" name=""/>
        <dsp:cNvSpPr/>
      </dsp:nvSpPr>
      <dsp:spPr>
        <a:xfrm>
          <a:off x="-2311688" y="-357385"/>
          <a:ext cx="2761195" cy="2761195"/>
        </a:xfrm>
        <a:prstGeom prst="blockArc">
          <a:avLst>
            <a:gd name="adj1" fmla="val 18900000"/>
            <a:gd name="adj2" fmla="val 2700000"/>
            <a:gd name="adj3" fmla="val 7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08E6F-506F-498F-93B0-1F9AB9BE195E}">
      <dsp:nvSpPr>
        <dsp:cNvPr id="0" name=""/>
        <dsp:cNvSpPr/>
      </dsp:nvSpPr>
      <dsp:spPr>
        <a:xfrm>
          <a:off x="288963" y="204642"/>
          <a:ext cx="6650161" cy="409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8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Usa gráficos como representación</a:t>
          </a:r>
        </a:p>
      </dsp:txBody>
      <dsp:txXfrm>
        <a:off x="288963" y="204642"/>
        <a:ext cx="6650161" cy="409285"/>
      </dsp:txXfrm>
    </dsp:sp>
    <dsp:sp modelId="{49F536D0-56B8-495C-A48B-6E3FCA9DE546}">
      <dsp:nvSpPr>
        <dsp:cNvPr id="0" name=""/>
        <dsp:cNvSpPr/>
      </dsp:nvSpPr>
      <dsp:spPr>
        <a:xfrm>
          <a:off x="33160" y="153481"/>
          <a:ext cx="511606" cy="511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795E2-46E9-43B4-92DC-DBC88D7E34B2}">
      <dsp:nvSpPr>
        <dsp:cNvPr id="0" name=""/>
        <dsp:cNvSpPr/>
      </dsp:nvSpPr>
      <dsp:spPr>
        <a:xfrm>
          <a:off x="437738" y="818570"/>
          <a:ext cx="6501386" cy="409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8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Cada nodo representa una posición durante el mapeo </a:t>
          </a:r>
          <a:endParaRPr lang="es-EC" sz="1500" kern="1200" dirty="0"/>
        </a:p>
      </dsp:txBody>
      <dsp:txXfrm>
        <a:off x="437738" y="818570"/>
        <a:ext cx="6501386" cy="409285"/>
      </dsp:txXfrm>
    </dsp:sp>
    <dsp:sp modelId="{FFD688DD-276E-47AA-A905-E83C29130E79}">
      <dsp:nvSpPr>
        <dsp:cNvPr id="0" name=""/>
        <dsp:cNvSpPr/>
      </dsp:nvSpPr>
      <dsp:spPr>
        <a:xfrm>
          <a:off x="181935" y="767409"/>
          <a:ext cx="511606" cy="511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FEA9A-66F1-437F-B5F3-069E82719365}">
      <dsp:nvSpPr>
        <dsp:cNvPr id="0" name=""/>
        <dsp:cNvSpPr/>
      </dsp:nvSpPr>
      <dsp:spPr>
        <a:xfrm>
          <a:off x="288963" y="1432497"/>
          <a:ext cx="6650161" cy="409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8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Los bordes entre dos nodos representa restricción espacial entre ellos</a:t>
          </a:r>
        </a:p>
      </dsp:txBody>
      <dsp:txXfrm>
        <a:off x="288963" y="1432497"/>
        <a:ext cx="6650161" cy="409285"/>
      </dsp:txXfrm>
    </dsp:sp>
    <dsp:sp modelId="{67C4A9EB-E86E-46FB-B03F-A214721749A5}">
      <dsp:nvSpPr>
        <dsp:cNvPr id="0" name=""/>
        <dsp:cNvSpPr/>
      </dsp:nvSpPr>
      <dsp:spPr>
        <a:xfrm>
          <a:off x="33160" y="1381336"/>
          <a:ext cx="511606" cy="511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7E372-BBB0-4F23-A654-B2ADB4C7B249}">
      <dsp:nvSpPr>
        <dsp:cNvPr id="0" name=""/>
        <dsp:cNvSpPr/>
      </dsp:nvSpPr>
      <dsp:spPr>
        <a:xfrm>
          <a:off x="1282149" y="0"/>
          <a:ext cx="9628853" cy="5434430"/>
        </a:xfrm>
        <a:prstGeom prst="swooshArrow">
          <a:avLst>
            <a:gd name="adj1" fmla="val 25000"/>
            <a:gd name="adj2" fmla="val 2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2FA9060E-088F-4D35-830B-C28B33E4EF93}">
      <dsp:nvSpPr>
        <dsp:cNvPr id="0" name=""/>
        <dsp:cNvSpPr/>
      </dsp:nvSpPr>
      <dsp:spPr>
        <a:xfrm>
          <a:off x="2368038" y="3935207"/>
          <a:ext cx="199987" cy="199987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E9E0802-0F6B-438C-8A4A-EC545C71937C}">
      <dsp:nvSpPr>
        <dsp:cNvPr id="0" name=""/>
        <dsp:cNvSpPr/>
      </dsp:nvSpPr>
      <dsp:spPr>
        <a:xfrm>
          <a:off x="2300907" y="4451062"/>
          <a:ext cx="3369522" cy="596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96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Depende  del Entorno</a:t>
          </a:r>
          <a:endParaRPr lang="es-EC" sz="2400" kern="1200" dirty="0"/>
        </a:p>
      </dsp:txBody>
      <dsp:txXfrm>
        <a:off x="2300907" y="4451062"/>
        <a:ext cx="3369522" cy="596927"/>
      </dsp:txXfrm>
    </dsp:sp>
    <dsp:sp modelId="{7F4A0861-5110-4B68-915D-7AEBF2B5A3C4}">
      <dsp:nvSpPr>
        <dsp:cNvPr id="0" name=""/>
        <dsp:cNvSpPr/>
      </dsp:nvSpPr>
      <dsp:spPr>
        <a:xfrm>
          <a:off x="4006277" y="2776993"/>
          <a:ext cx="347803" cy="347803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C5972E1-D738-4770-9C1F-637CB800EF04}">
      <dsp:nvSpPr>
        <dsp:cNvPr id="0" name=""/>
        <dsp:cNvSpPr/>
      </dsp:nvSpPr>
      <dsp:spPr>
        <a:xfrm>
          <a:off x="3414167" y="3457002"/>
          <a:ext cx="3795019" cy="37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94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Iteración de Sensar  y  Mover</a:t>
          </a:r>
          <a:endParaRPr lang="es-EC" sz="2400" kern="1200" dirty="0"/>
        </a:p>
      </dsp:txBody>
      <dsp:txXfrm>
        <a:off x="3414167" y="3457002"/>
        <a:ext cx="3795019" cy="378813"/>
      </dsp:txXfrm>
    </dsp:sp>
    <dsp:sp modelId="{E6281C3A-4751-4485-B57B-DDB1D07B7F3E}">
      <dsp:nvSpPr>
        <dsp:cNvPr id="0" name=""/>
        <dsp:cNvSpPr/>
      </dsp:nvSpPr>
      <dsp:spPr>
        <a:xfrm>
          <a:off x="5810508" y="1845532"/>
          <a:ext cx="460839" cy="460839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E47A227-8FAF-4B6E-910A-7BA65183993A}">
      <dsp:nvSpPr>
        <dsp:cNvPr id="0" name=""/>
        <dsp:cNvSpPr/>
      </dsp:nvSpPr>
      <dsp:spPr>
        <a:xfrm>
          <a:off x="5349159" y="2494015"/>
          <a:ext cx="3808093" cy="66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89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Incremento  de  incertidumbre </a:t>
          </a:r>
          <a:endParaRPr lang="es-EC" sz="2400" kern="1200" dirty="0"/>
        </a:p>
      </dsp:txBody>
      <dsp:txXfrm>
        <a:off x="5349159" y="2494015"/>
        <a:ext cx="3808093" cy="662291"/>
      </dsp:txXfrm>
    </dsp:sp>
    <dsp:sp modelId="{C18E9926-A80A-4B94-80EF-ECE53431C2F3}">
      <dsp:nvSpPr>
        <dsp:cNvPr id="0" name=""/>
        <dsp:cNvSpPr/>
      </dsp:nvSpPr>
      <dsp:spPr>
        <a:xfrm>
          <a:off x="7775598" y="1229268"/>
          <a:ext cx="617351" cy="617351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5DA1D85-ADEA-4D93-83AA-AC8ABCECC2A2}">
      <dsp:nvSpPr>
        <dsp:cNvPr id="0" name=""/>
        <dsp:cNvSpPr/>
      </dsp:nvSpPr>
      <dsp:spPr>
        <a:xfrm>
          <a:off x="7956684" y="1309219"/>
          <a:ext cx="2900532" cy="1315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22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Implementación de  filtros </a:t>
          </a:r>
          <a:endParaRPr lang="es-EC" sz="2400" kern="1200" dirty="0"/>
        </a:p>
      </dsp:txBody>
      <dsp:txXfrm>
        <a:off x="7956684" y="1309219"/>
        <a:ext cx="2900532" cy="1315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04A24-4B05-4EDF-84AB-FBF43F889EF8}">
      <dsp:nvSpPr>
        <dsp:cNvPr id="0" name=""/>
        <dsp:cNvSpPr/>
      </dsp:nvSpPr>
      <dsp:spPr>
        <a:xfrm>
          <a:off x="6189103" y="1242352"/>
          <a:ext cx="2352340" cy="235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Mover</a:t>
          </a:r>
          <a:endParaRPr lang="es-EC" sz="5400" kern="1200" dirty="0"/>
        </a:p>
      </dsp:txBody>
      <dsp:txXfrm>
        <a:off x="6189103" y="1242352"/>
        <a:ext cx="2352340" cy="2352340"/>
      </dsp:txXfrm>
    </dsp:sp>
    <dsp:sp modelId="{95E5FF77-3592-4782-9EC8-DB2E498C2BB5}">
      <dsp:nvSpPr>
        <dsp:cNvPr id="0" name=""/>
        <dsp:cNvSpPr/>
      </dsp:nvSpPr>
      <dsp:spPr>
        <a:xfrm>
          <a:off x="3025012" y="-457575"/>
          <a:ext cx="4837193" cy="4837193"/>
        </a:xfrm>
        <a:prstGeom prst="circularArrow">
          <a:avLst>
            <a:gd name="adj1" fmla="val 9483"/>
            <a:gd name="adj2" fmla="val 684965"/>
            <a:gd name="adj3" fmla="val 7850727"/>
            <a:gd name="adj4" fmla="val 2264308"/>
            <a:gd name="adj5" fmla="val 11063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29999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p3d extrusionH="506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950E9BC9-1A19-4194-BC28-4CB05FA56F13}">
      <dsp:nvSpPr>
        <dsp:cNvPr id="0" name=""/>
        <dsp:cNvSpPr/>
      </dsp:nvSpPr>
      <dsp:spPr>
        <a:xfrm>
          <a:off x="2345773" y="1242352"/>
          <a:ext cx="2352340" cy="235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Sensar</a:t>
          </a:r>
          <a:endParaRPr lang="es-EC" sz="5400" kern="1200" dirty="0"/>
        </a:p>
      </dsp:txBody>
      <dsp:txXfrm>
        <a:off x="2345773" y="1242352"/>
        <a:ext cx="2352340" cy="2352340"/>
      </dsp:txXfrm>
    </dsp:sp>
    <dsp:sp modelId="{0BB5BCC3-4ACB-4F8E-AB46-4583DA9D3C0B}">
      <dsp:nvSpPr>
        <dsp:cNvPr id="0" name=""/>
        <dsp:cNvSpPr/>
      </dsp:nvSpPr>
      <dsp:spPr>
        <a:xfrm>
          <a:off x="3025012" y="457428"/>
          <a:ext cx="4837193" cy="4837193"/>
        </a:xfrm>
        <a:prstGeom prst="circularArrow">
          <a:avLst>
            <a:gd name="adj1" fmla="val 9483"/>
            <a:gd name="adj2" fmla="val 684965"/>
            <a:gd name="adj3" fmla="val 18650727"/>
            <a:gd name="adj4" fmla="val 13064308"/>
            <a:gd name="adj5" fmla="val 11063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29999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p3d extrusionH="506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E2931-6426-4DBA-AD20-25F984BD746E}">
      <dsp:nvSpPr>
        <dsp:cNvPr id="0" name=""/>
        <dsp:cNvSpPr/>
      </dsp:nvSpPr>
      <dsp:spPr>
        <a:xfrm>
          <a:off x="0" y="1850"/>
          <a:ext cx="420977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85C680-DA29-455B-8E46-E8A24A1223D5}">
      <dsp:nvSpPr>
        <dsp:cNvPr id="0" name=""/>
        <dsp:cNvSpPr/>
      </dsp:nvSpPr>
      <dsp:spPr>
        <a:xfrm>
          <a:off x="0" y="1850"/>
          <a:ext cx="1610591" cy="378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Medición</a:t>
          </a:r>
          <a:endParaRPr lang="es-EC" sz="2500" b="1" kern="1200" dirty="0"/>
        </a:p>
      </dsp:txBody>
      <dsp:txXfrm>
        <a:off x="0" y="1850"/>
        <a:ext cx="1610591" cy="3786420"/>
      </dsp:txXfrm>
    </dsp:sp>
    <dsp:sp modelId="{89E5BE46-7D00-4F21-A933-7622C9A0468B}">
      <dsp:nvSpPr>
        <dsp:cNvPr id="0" name=""/>
        <dsp:cNvSpPr/>
      </dsp:nvSpPr>
      <dsp:spPr>
        <a:xfrm>
          <a:off x="1659307" y="86527"/>
          <a:ext cx="2549503" cy="64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Corrección </a:t>
          </a:r>
          <a:endParaRPr lang="es-EC" sz="1600" kern="1200" dirty="0"/>
        </a:p>
      </dsp:txBody>
      <dsp:txXfrm>
        <a:off x="1659307" y="86527"/>
        <a:ext cx="2549503" cy="644017"/>
      </dsp:txXfrm>
    </dsp:sp>
    <dsp:sp modelId="{3846DB11-F773-42C3-8472-440CB1068378}">
      <dsp:nvSpPr>
        <dsp:cNvPr id="0" name=""/>
        <dsp:cNvSpPr/>
      </dsp:nvSpPr>
      <dsp:spPr>
        <a:xfrm>
          <a:off x="1610591" y="730545"/>
          <a:ext cx="259821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B0DD01B-1126-41CF-BBAF-0A424867458E}">
      <dsp:nvSpPr>
        <dsp:cNvPr id="0" name=""/>
        <dsp:cNvSpPr/>
      </dsp:nvSpPr>
      <dsp:spPr>
        <a:xfrm>
          <a:off x="1659307" y="815222"/>
          <a:ext cx="2549503" cy="935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Creencia inicial</a:t>
          </a:r>
          <a:endParaRPr lang="es-EC" sz="1600" kern="1200" dirty="0"/>
        </a:p>
      </dsp:txBody>
      <dsp:txXfrm>
        <a:off x="1659307" y="815222"/>
        <a:ext cx="2549503" cy="935407"/>
      </dsp:txXfrm>
    </dsp:sp>
    <dsp:sp modelId="{00E1755C-8569-4DCF-AF92-3E937F480CA5}">
      <dsp:nvSpPr>
        <dsp:cNvPr id="0" name=""/>
        <dsp:cNvSpPr/>
      </dsp:nvSpPr>
      <dsp:spPr>
        <a:xfrm>
          <a:off x="1610591" y="1750629"/>
          <a:ext cx="259821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E187430-5B27-40C6-8611-258E8A15F27F}">
      <dsp:nvSpPr>
        <dsp:cNvPr id="0" name=""/>
        <dsp:cNvSpPr/>
      </dsp:nvSpPr>
      <dsp:spPr>
        <a:xfrm>
          <a:off x="1659307" y="1835306"/>
          <a:ext cx="2549503" cy="72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Gana información</a:t>
          </a:r>
          <a:endParaRPr lang="es-EC" sz="1600" kern="1200" dirty="0"/>
        </a:p>
      </dsp:txBody>
      <dsp:txXfrm>
        <a:off x="1659307" y="1835306"/>
        <a:ext cx="2549503" cy="720616"/>
      </dsp:txXfrm>
    </dsp:sp>
    <dsp:sp modelId="{23ECBC86-C238-4C7A-8062-3BD0F4F32358}">
      <dsp:nvSpPr>
        <dsp:cNvPr id="0" name=""/>
        <dsp:cNvSpPr/>
      </dsp:nvSpPr>
      <dsp:spPr>
        <a:xfrm>
          <a:off x="1610591" y="2555922"/>
          <a:ext cx="259821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32DA9B0-6288-4B41-990E-F47FA9C2CFD3}">
      <dsp:nvSpPr>
        <dsp:cNvPr id="0" name=""/>
        <dsp:cNvSpPr/>
      </dsp:nvSpPr>
      <dsp:spPr>
        <a:xfrm>
          <a:off x="1659307" y="2640599"/>
          <a:ext cx="2549503" cy="105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Teorema  de Bayes (producto)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	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/>
        </a:p>
      </dsp:txBody>
      <dsp:txXfrm>
        <a:off x="1659307" y="2640599"/>
        <a:ext cx="2549503" cy="1059272"/>
      </dsp:txXfrm>
    </dsp:sp>
    <dsp:sp modelId="{3D74E402-385E-46BA-95C1-C4DBDD7E169A}">
      <dsp:nvSpPr>
        <dsp:cNvPr id="0" name=""/>
        <dsp:cNvSpPr/>
      </dsp:nvSpPr>
      <dsp:spPr>
        <a:xfrm>
          <a:off x="1610591" y="3699872"/>
          <a:ext cx="259821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C5D6F-8973-4EE1-AFA8-EA767B1E0577}">
      <dsp:nvSpPr>
        <dsp:cNvPr id="0" name=""/>
        <dsp:cNvSpPr/>
      </dsp:nvSpPr>
      <dsp:spPr>
        <a:xfrm>
          <a:off x="0" y="0"/>
          <a:ext cx="448641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716FF7-67D2-475F-85EF-9E1D33D77529}">
      <dsp:nvSpPr>
        <dsp:cNvPr id="0" name=""/>
        <dsp:cNvSpPr/>
      </dsp:nvSpPr>
      <dsp:spPr>
        <a:xfrm>
          <a:off x="0" y="0"/>
          <a:ext cx="2069130" cy="286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Movimiento</a:t>
          </a:r>
          <a:endParaRPr lang="es-EC" sz="2500" b="1" kern="1200" dirty="0"/>
        </a:p>
      </dsp:txBody>
      <dsp:txXfrm>
        <a:off x="0" y="0"/>
        <a:ext cx="2069130" cy="2860883"/>
      </dsp:txXfrm>
    </dsp:sp>
    <dsp:sp modelId="{705DD5FB-3365-4B09-ABD9-9FB188E03504}">
      <dsp:nvSpPr>
        <dsp:cNvPr id="0" name=""/>
        <dsp:cNvSpPr/>
      </dsp:nvSpPr>
      <dsp:spPr>
        <a:xfrm>
          <a:off x="2114344" y="44701"/>
          <a:ext cx="2366232" cy="89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Pierde  información</a:t>
          </a:r>
          <a:endParaRPr lang="es-EC" sz="1600" kern="1200" dirty="0"/>
        </a:p>
      </dsp:txBody>
      <dsp:txXfrm>
        <a:off x="2114344" y="44701"/>
        <a:ext cx="2366232" cy="894026"/>
      </dsp:txXfrm>
    </dsp:sp>
    <dsp:sp modelId="{F45BB3AE-F704-492F-BB81-B818C1512FF5}">
      <dsp:nvSpPr>
        <dsp:cNvPr id="0" name=""/>
        <dsp:cNvSpPr/>
      </dsp:nvSpPr>
      <dsp:spPr>
        <a:xfrm>
          <a:off x="2069130" y="938727"/>
          <a:ext cx="24114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2A8F141-CB0D-4514-9B42-BEF987872792}">
      <dsp:nvSpPr>
        <dsp:cNvPr id="0" name=""/>
        <dsp:cNvSpPr/>
      </dsp:nvSpPr>
      <dsp:spPr>
        <a:xfrm>
          <a:off x="2114344" y="983428"/>
          <a:ext cx="2366232" cy="89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Predicción</a:t>
          </a:r>
          <a:endParaRPr lang="es-EC" sz="1500" kern="1200" dirty="0"/>
        </a:p>
      </dsp:txBody>
      <dsp:txXfrm>
        <a:off x="2114344" y="983428"/>
        <a:ext cx="2366232" cy="894026"/>
      </dsp:txXfrm>
    </dsp:sp>
    <dsp:sp modelId="{05E1EBA6-FCCD-463C-9206-BD07AEE2DCC7}">
      <dsp:nvSpPr>
        <dsp:cNvPr id="0" name=""/>
        <dsp:cNvSpPr/>
      </dsp:nvSpPr>
      <dsp:spPr>
        <a:xfrm>
          <a:off x="2069130" y="1877455"/>
          <a:ext cx="24114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E5918C2-F3FC-42BD-9E3F-AEEC3CE1A8BB}">
      <dsp:nvSpPr>
        <dsp:cNvPr id="0" name=""/>
        <dsp:cNvSpPr/>
      </dsp:nvSpPr>
      <dsp:spPr>
        <a:xfrm>
          <a:off x="2114344" y="1922156"/>
          <a:ext cx="2366232" cy="89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Teorema  de la  probabilidad total (adición)</a:t>
          </a:r>
          <a:endParaRPr lang="es-EC" sz="1500" kern="1200" dirty="0"/>
        </a:p>
      </dsp:txBody>
      <dsp:txXfrm>
        <a:off x="2114344" y="1922156"/>
        <a:ext cx="2366232" cy="894026"/>
      </dsp:txXfrm>
    </dsp:sp>
    <dsp:sp modelId="{6B7A53AF-4F9C-4BBB-9D29-1DCB98B817E4}">
      <dsp:nvSpPr>
        <dsp:cNvPr id="0" name=""/>
        <dsp:cNvSpPr/>
      </dsp:nvSpPr>
      <dsp:spPr>
        <a:xfrm>
          <a:off x="2069130" y="2816182"/>
          <a:ext cx="24114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3955E-20C4-4B32-ABF4-D932F14C5401}">
      <dsp:nvSpPr>
        <dsp:cNvPr id="0" name=""/>
        <dsp:cNvSpPr/>
      </dsp:nvSpPr>
      <dsp:spPr>
        <a:xfrm>
          <a:off x="4217725" y="242580"/>
          <a:ext cx="6326587" cy="257422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Filtro de Kalman Extendido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Filtro de  Partículas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Técnicas de  optimización gráfica </a:t>
          </a:r>
          <a:endParaRPr lang="es-EC" sz="2400" kern="1200" dirty="0"/>
        </a:p>
      </dsp:txBody>
      <dsp:txXfrm>
        <a:off x="4217725" y="564358"/>
        <a:ext cx="5361252" cy="1930670"/>
      </dsp:txXfrm>
    </dsp:sp>
    <dsp:sp modelId="{E1CBEA29-838E-4E12-B94C-C14957F3F127}">
      <dsp:nvSpPr>
        <dsp:cNvPr id="0" name=""/>
        <dsp:cNvSpPr/>
      </dsp:nvSpPr>
      <dsp:spPr>
        <a:xfrm>
          <a:off x="0" y="0"/>
          <a:ext cx="4217725" cy="32633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Principales Paradigmas  SLAM</a:t>
          </a:r>
          <a:endParaRPr lang="es-EC" sz="4000" kern="1200" dirty="0"/>
        </a:p>
      </dsp:txBody>
      <dsp:txXfrm>
        <a:off x="159304" y="159304"/>
        <a:ext cx="3899117" cy="2944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E68E6-C814-464D-95A8-136A797EE3F9}">
      <dsp:nvSpPr>
        <dsp:cNvPr id="0" name=""/>
        <dsp:cNvSpPr/>
      </dsp:nvSpPr>
      <dsp:spPr>
        <a:xfrm>
          <a:off x="911155" y="0"/>
          <a:ext cx="4111349" cy="4111349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6D0A3-21D6-4DDA-BBC8-60A80CE9E877}">
      <dsp:nvSpPr>
        <dsp:cNvPr id="0" name=""/>
        <dsp:cNvSpPr/>
      </dsp:nvSpPr>
      <dsp:spPr>
        <a:xfrm>
          <a:off x="1301734" y="390578"/>
          <a:ext cx="1603426" cy="16034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Base en la  probabilidad de  Gaussian </a:t>
          </a:r>
          <a:endParaRPr lang="es-EC" sz="1800" kern="1200" dirty="0"/>
        </a:p>
      </dsp:txBody>
      <dsp:txXfrm>
        <a:off x="1380007" y="468851"/>
        <a:ext cx="1446880" cy="1446880"/>
      </dsp:txXfrm>
    </dsp:sp>
    <dsp:sp modelId="{5A26CE55-EF6E-42B2-A555-7A614EDF762C}">
      <dsp:nvSpPr>
        <dsp:cNvPr id="0" name=""/>
        <dsp:cNvSpPr/>
      </dsp:nvSpPr>
      <dsp:spPr>
        <a:xfrm>
          <a:off x="3028500" y="390578"/>
          <a:ext cx="1603426" cy="16034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Estima Estados de un Sistema</a:t>
          </a:r>
          <a:endParaRPr lang="es-EC" sz="1800" kern="1200" dirty="0"/>
        </a:p>
      </dsp:txBody>
      <dsp:txXfrm>
        <a:off x="3106773" y="468851"/>
        <a:ext cx="1446880" cy="1446880"/>
      </dsp:txXfrm>
    </dsp:sp>
    <dsp:sp modelId="{7953325B-A8A6-47F1-9575-43ADE887F66E}">
      <dsp:nvSpPr>
        <dsp:cNvPr id="0" name=""/>
        <dsp:cNvSpPr/>
      </dsp:nvSpPr>
      <dsp:spPr>
        <a:xfrm>
          <a:off x="1301734" y="2117344"/>
          <a:ext cx="1603426" cy="16034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Estado Continuo</a:t>
          </a:r>
          <a:endParaRPr lang="es-EC" sz="1800" kern="1200" dirty="0"/>
        </a:p>
      </dsp:txBody>
      <dsp:txXfrm>
        <a:off x="1380007" y="2195617"/>
        <a:ext cx="1446880" cy="1446880"/>
      </dsp:txXfrm>
    </dsp:sp>
    <dsp:sp modelId="{F17AE5F0-0E28-4E65-A868-3E698DB18E83}">
      <dsp:nvSpPr>
        <dsp:cNvPr id="0" name=""/>
        <dsp:cNvSpPr/>
      </dsp:nvSpPr>
      <dsp:spPr>
        <a:xfrm>
          <a:off x="3028500" y="2117344"/>
          <a:ext cx="1603426" cy="16034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Uni</a:t>
          </a:r>
          <a:r>
            <a:rPr lang="es-ES" sz="1800" kern="1200" dirty="0"/>
            <a:t>-Modal</a:t>
          </a:r>
          <a:endParaRPr lang="es-EC" sz="1800" kern="1200" dirty="0"/>
        </a:p>
      </dsp:txBody>
      <dsp:txXfrm>
        <a:off x="3106773" y="2195617"/>
        <a:ext cx="1446880" cy="1446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CBD19-BC90-4B7F-A10B-7DE7486F365F}">
      <dsp:nvSpPr>
        <dsp:cNvPr id="0" name=""/>
        <dsp:cNvSpPr/>
      </dsp:nvSpPr>
      <dsp:spPr>
        <a:xfrm>
          <a:off x="-2976754" y="-458492"/>
          <a:ext cx="3551246" cy="3551246"/>
        </a:xfrm>
        <a:prstGeom prst="blockArc">
          <a:avLst>
            <a:gd name="adj1" fmla="val 18900000"/>
            <a:gd name="adj2" fmla="val 2700000"/>
            <a:gd name="adj3" fmla="val 60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B6FB4-5CBC-4808-A1CF-86EFAEC64D7E}">
      <dsp:nvSpPr>
        <dsp:cNvPr id="0" name=""/>
        <dsp:cNvSpPr/>
      </dsp:nvSpPr>
      <dsp:spPr>
        <a:xfrm>
          <a:off x="301418" y="202521"/>
          <a:ext cx="5452756" cy="405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6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Estimación(Localización)</a:t>
          </a:r>
          <a:endParaRPr lang="es-EC" sz="1800" kern="1200" dirty="0"/>
        </a:p>
      </dsp:txBody>
      <dsp:txXfrm>
        <a:off x="301418" y="202521"/>
        <a:ext cx="5452756" cy="405254"/>
      </dsp:txXfrm>
    </dsp:sp>
    <dsp:sp modelId="{BC47AB45-5B98-47D7-A475-BC412452FD59}">
      <dsp:nvSpPr>
        <dsp:cNvPr id="0" name=""/>
        <dsp:cNvSpPr/>
      </dsp:nvSpPr>
      <dsp:spPr>
        <a:xfrm>
          <a:off x="48134" y="151865"/>
          <a:ext cx="506568" cy="50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EC5A2-B048-4E50-B993-2F72CFF1A756}">
      <dsp:nvSpPr>
        <dsp:cNvPr id="0" name=""/>
        <dsp:cNvSpPr/>
      </dsp:nvSpPr>
      <dsp:spPr>
        <a:xfrm>
          <a:off x="533760" y="810509"/>
          <a:ext cx="5220414" cy="405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6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Incertidumbre(Caracterizado por la  covarianza)</a:t>
          </a:r>
          <a:endParaRPr lang="es-EC" sz="1800" kern="1200" dirty="0"/>
        </a:p>
      </dsp:txBody>
      <dsp:txXfrm>
        <a:off x="533760" y="810509"/>
        <a:ext cx="5220414" cy="405254"/>
      </dsp:txXfrm>
    </dsp:sp>
    <dsp:sp modelId="{058A09B6-609E-4C07-A63C-D2F3DB362291}">
      <dsp:nvSpPr>
        <dsp:cNvPr id="0" name=""/>
        <dsp:cNvSpPr/>
      </dsp:nvSpPr>
      <dsp:spPr>
        <a:xfrm>
          <a:off x="280476" y="759852"/>
          <a:ext cx="506568" cy="50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4A542-B7D6-414A-BEC7-3A323A30E7F5}">
      <dsp:nvSpPr>
        <dsp:cNvPr id="0" name=""/>
        <dsp:cNvSpPr/>
      </dsp:nvSpPr>
      <dsp:spPr>
        <a:xfrm>
          <a:off x="533760" y="1418496"/>
          <a:ext cx="5220414" cy="405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6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Matriz de  transición  de estado</a:t>
          </a:r>
          <a:endParaRPr lang="es-EC" sz="1800" kern="1200" dirty="0"/>
        </a:p>
      </dsp:txBody>
      <dsp:txXfrm>
        <a:off x="533760" y="1418496"/>
        <a:ext cx="5220414" cy="405254"/>
      </dsp:txXfrm>
    </dsp:sp>
    <dsp:sp modelId="{38CA3233-B98A-4845-9D67-236B1CA3080B}">
      <dsp:nvSpPr>
        <dsp:cNvPr id="0" name=""/>
        <dsp:cNvSpPr/>
      </dsp:nvSpPr>
      <dsp:spPr>
        <a:xfrm>
          <a:off x="280476" y="1367840"/>
          <a:ext cx="506568" cy="50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315C0-D0C1-4320-B9DC-AF116761F765}">
      <dsp:nvSpPr>
        <dsp:cNvPr id="0" name=""/>
        <dsp:cNvSpPr/>
      </dsp:nvSpPr>
      <dsp:spPr>
        <a:xfrm>
          <a:off x="301418" y="2026484"/>
          <a:ext cx="5452756" cy="405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6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Función de  Medida</a:t>
          </a:r>
          <a:endParaRPr lang="es-EC" sz="1800" kern="1200" dirty="0"/>
        </a:p>
      </dsp:txBody>
      <dsp:txXfrm>
        <a:off x="301418" y="2026484"/>
        <a:ext cx="5452756" cy="405254"/>
      </dsp:txXfrm>
    </dsp:sp>
    <dsp:sp modelId="{4F972B9D-1310-4253-BCD4-F9B328DB3230}">
      <dsp:nvSpPr>
        <dsp:cNvPr id="0" name=""/>
        <dsp:cNvSpPr/>
      </dsp:nvSpPr>
      <dsp:spPr>
        <a:xfrm>
          <a:off x="48134" y="1975827"/>
          <a:ext cx="506568" cy="50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0D121-365D-4A7A-8847-804561B00F59}">
      <dsp:nvSpPr>
        <dsp:cNvPr id="0" name=""/>
        <dsp:cNvSpPr/>
      </dsp:nvSpPr>
      <dsp:spPr>
        <a:xfrm>
          <a:off x="329219" y="429065"/>
          <a:ext cx="1490765" cy="745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Estados</a:t>
          </a:r>
          <a:endParaRPr lang="es-EC" sz="1900" kern="1200" dirty="0"/>
        </a:p>
      </dsp:txBody>
      <dsp:txXfrm>
        <a:off x="351050" y="450896"/>
        <a:ext cx="1447103" cy="701720"/>
      </dsp:txXfrm>
    </dsp:sp>
    <dsp:sp modelId="{024E965F-535B-42F8-87FD-6D912AB4BDE3}">
      <dsp:nvSpPr>
        <dsp:cNvPr id="0" name=""/>
        <dsp:cNvSpPr/>
      </dsp:nvSpPr>
      <dsp:spPr>
        <a:xfrm rot="20107681">
          <a:off x="1772676" y="545388"/>
          <a:ext cx="102014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20144" y="418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257245" y="561720"/>
        <a:ext cx="51007" cy="51007"/>
      </dsp:txXfrm>
    </dsp:sp>
    <dsp:sp modelId="{8DD69C97-AEB2-4337-93A4-9BC9AFA92AE8}">
      <dsp:nvSpPr>
        <dsp:cNvPr id="0" name=""/>
        <dsp:cNvSpPr/>
      </dsp:nvSpPr>
      <dsp:spPr>
        <a:xfrm>
          <a:off x="2745512" y="0"/>
          <a:ext cx="1490765" cy="745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Observables</a:t>
          </a:r>
          <a:endParaRPr lang="es-EC" sz="1900" kern="1200" dirty="0"/>
        </a:p>
      </dsp:txBody>
      <dsp:txXfrm>
        <a:off x="2767343" y="21831"/>
        <a:ext cx="1447103" cy="701720"/>
      </dsp:txXfrm>
    </dsp:sp>
    <dsp:sp modelId="{9FB8721D-0F03-452A-A379-49340C6E7A91}">
      <dsp:nvSpPr>
        <dsp:cNvPr id="0" name=""/>
        <dsp:cNvSpPr/>
      </dsp:nvSpPr>
      <dsp:spPr>
        <a:xfrm rot="2144187">
          <a:off x="1750825" y="974453"/>
          <a:ext cx="734627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34627" y="418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099773" y="997923"/>
        <a:ext cx="36731" cy="36731"/>
      </dsp:txXfrm>
    </dsp:sp>
    <dsp:sp modelId="{61BA5EB7-CDEB-45D7-AB4B-4EBCAD7F2F79}">
      <dsp:nvSpPr>
        <dsp:cNvPr id="0" name=""/>
        <dsp:cNvSpPr/>
      </dsp:nvSpPr>
      <dsp:spPr>
        <a:xfrm>
          <a:off x="2416292" y="858130"/>
          <a:ext cx="1490765" cy="745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Ocultos</a:t>
          </a:r>
          <a:endParaRPr lang="es-EC" sz="1900" kern="1200" dirty="0"/>
        </a:p>
      </dsp:txBody>
      <dsp:txXfrm>
        <a:off x="2438123" y="879961"/>
        <a:ext cx="1447103" cy="70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FAAD-A8E2-4BAD-A62A-A7CB4DEEEDB3}" type="datetimeFigureOut">
              <a:rPr lang="es-EC" smtClean="0"/>
              <a:t>16/8/2021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C612-FFEC-4FC8-A444-F266F95F38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317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089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2504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S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222527" y="834358"/>
            <a:ext cx="6250056" cy="519716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id="{C87F0E65-5C3E-4F10-A4A2-E561D948730A}"/>
              </a:ext>
            </a:extLst>
          </p:cNvPr>
          <p:cNvSpPr/>
          <p:nvPr userDrawn="1"/>
        </p:nvSpPr>
        <p:spPr>
          <a:xfrm rot="16200000" flipV="1">
            <a:off x="-2869862" y="3379814"/>
            <a:ext cx="6232594" cy="8878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" name="Rectángulo 9">
            <a:extLst>
              <a:ext uri="{FF2B5EF4-FFF2-40B4-BE49-F238E27FC236}">
                <a16:creationId xmlns:a16="http://schemas.microsoft.com/office/drawing/2014/main" id="{49A2B055-1CB7-4DA6-86AD-DCD5E8BD981F}"/>
              </a:ext>
            </a:extLst>
          </p:cNvPr>
          <p:cNvSpPr/>
          <p:nvPr userDrawn="1"/>
        </p:nvSpPr>
        <p:spPr>
          <a:xfrm rot="16200000" flipV="1">
            <a:off x="-3003931" y="3379815"/>
            <a:ext cx="6232592" cy="88781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9766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50364" y="768092"/>
            <a:ext cx="5415538" cy="616058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ángulo 8"/>
          <p:cNvSpPr/>
          <p:nvPr userDrawn="1"/>
        </p:nvSpPr>
        <p:spPr>
          <a:xfrm rot="16200000" flipV="1">
            <a:off x="-2305281" y="3812594"/>
            <a:ext cx="5445343" cy="10138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4" name="Rectángulo 9"/>
          <p:cNvSpPr/>
          <p:nvPr userDrawn="1"/>
        </p:nvSpPr>
        <p:spPr>
          <a:xfrm rot="16200000" flipV="1">
            <a:off x="-2447476" y="3811855"/>
            <a:ext cx="5445343" cy="102864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C195BB-379E-4B30-B319-8F599B326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9" y="147743"/>
            <a:ext cx="792378" cy="8824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318DFC-B894-4C09-B4A7-F45CEDEEC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3" y="267979"/>
            <a:ext cx="2489981" cy="641948"/>
          </a:xfrm>
          <a:prstGeom prst="rect">
            <a:avLst/>
          </a:prstGeom>
        </p:spPr>
      </p:pic>
      <p:sp>
        <p:nvSpPr>
          <p:cNvPr id="12" name="Número de diapositiva">
            <a:extLst>
              <a:ext uri="{FF2B5EF4-FFF2-40B4-BE49-F238E27FC236}">
                <a16:creationId xmlns:a16="http://schemas.microsoft.com/office/drawing/2014/main" id="{B36F4453-CF4E-4DBC-BB5F-FAC2C5166E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734044" y="6308959"/>
            <a:ext cx="1091259" cy="276999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By</a:t>
            </a:r>
            <a:r>
              <a:rPr lang="es-ES" dirty="0"/>
              <a:t>: Argoti Efraín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3264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8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4075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9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2829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0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0659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2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87963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3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3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13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4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06007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5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11877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6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6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3471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64475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8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8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32848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9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0121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0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0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57918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1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1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7294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2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2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1686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4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47460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5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5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73204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6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2608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7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7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23814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8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8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3331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01361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0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0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0099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1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1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1208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2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2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0542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3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3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23624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8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8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741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9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9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71323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0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0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48680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2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2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21598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3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3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37132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4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4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9377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40233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5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5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43433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6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6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778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8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8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20422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9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9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46998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0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61988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1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1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00565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2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2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26936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4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4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92516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5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5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4724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6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6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1377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14355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7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7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6300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8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8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9457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0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0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00131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1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84992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2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2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03524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3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3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28696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4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4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1837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6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6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18174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72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7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14240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84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85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07003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85223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96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97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38026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8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09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29865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82893" y="738048"/>
            <a:ext cx="5445344" cy="619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49001"/>
            <a:ext cx="1353706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Rectángulo 8"/>
          <p:cNvSpPr/>
          <p:nvPr/>
        </p:nvSpPr>
        <p:spPr>
          <a:xfrm rot="16200000" flipV="1">
            <a:off x="-1997108" y="3784600"/>
            <a:ext cx="5445343" cy="101385"/>
          </a:xfrm>
          <a:prstGeom prst="rect">
            <a:avLst/>
          </a:prstGeom>
          <a:solidFill>
            <a:srgbClr val="37B4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0" name="Rectángulo 9"/>
          <p:cNvSpPr/>
          <p:nvPr/>
        </p:nvSpPr>
        <p:spPr>
          <a:xfrm rot="16200000" flipV="1">
            <a:off x="-2117649" y="3783860"/>
            <a:ext cx="5445343" cy="102864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2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37" y="76988"/>
            <a:ext cx="949452" cy="1063626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9538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5541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1715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312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37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eaargoti@espe.edu.ec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Rectángulo 7"/>
          <p:cNvSpPr txBox="1"/>
          <p:nvPr/>
        </p:nvSpPr>
        <p:spPr>
          <a:xfrm>
            <a:off x="1432932" y="2225670"/>
            <a:ext cx="1054971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DISEÑO Y CONSTRUCCIÓN DE UNA PLATAFORMA MÓVIL PARA IMPLEMENTACIÓN DE ALGORITMOS DE LOCALIZACIÓN EMPLEADOS EN LA NAVEGACIÓN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45BA1E-B06C-4E5D-88B7-2CDF284AD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87" y="322193"/>
            <a:ext cx="6057048" cy="15615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ACA500-A1E2-4B47-8D7A-D7CE4B8E0494}"/>
              </a:ext>
            </a:extLst>
          </p:cNvPr>
          <p:cNvSpPr txBox="1"/>
          <p:nvPr/>
        </p:nvSpPr>
        <p:spPr>
          <a:xfrm>
            <a:off x="9051235" y="6334780"/>
            <a:ext cx="334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By</a:t>
            </a:r>
            <a:r>
              <a:rPr lang="es-ES" sz="2800" dirty="0"/>
              <a:t>: Argoti Efraín </a:t>
            </a:r>
            <a:endParaRPr lang="es-EC" sz="2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4D9E7B-8C13-4E50-92D3-92ADAC3AEA92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0444" y1="38433" x2="60444" y2="38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7527" r="15640" b="12524"/>
          <a:stretch/>
        </p:blipFill>
        <p:spPr bwMode="auto">
          <a:xfrm>
            <a:off x="3473774" y="3610665"/>
            <a:ext cx="5244451" cy="2560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7AFDDCC-4D01-42B6-B356-593C9CEC4F9D}"/>
              </a:ext>
            </a:extLst>
          </p:cNvPr>
          <p:cNvSpPr txBox="1">
            <a:spLocks/>
          </p:cNvSpPr>
          <p:nvPr/>
        </p:nvSpPr>
        <p:spPr>
          <a:xfrm>
            <a:off x="746153" y="988075"/>
            <a:ext cx="5349847" cy="57568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Corrección (actualización  de medición</a:t>
            </a:r>
            <a:r>
              <a:rPr lang="es-E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arcador de contenido 3">
            <a:extLst>
              <a:ext uri="{FF2B5EF4-FFF2-40B4-BE49-F238E27FC236}">
                <a16:creationId xmlns:a16="http://schemas.microsoft.com/office/drawing/2014/main" id="{07785767-2912-477F-9122-AEC21439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5" t="6561" r="14188" b="4070"/>
          <a:stretch/>
        </p:blipFill>
        <p:spPr>
          <a:xfrm>
            <a:off x="1351721" y="1522701"/>
            <a:ext cx="4107830" cy="24914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DCD42CD-A218-4337-B78D-DA7A838E65E9}"/>
                  </a:ext>
                </a:extLst>
              </p:cNvPr>
              <p:cNvSpPr/>
              <p:nvPr/>
            </p:nvSpPr>
            <p:spPr>
              <a:xfrm>
                <a:off x="1484243" y="4159200"/>
                <a:ext cx="4744279" cy="1710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DCD42CD-A218-4337-B78D-DA7A838E6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43" y="4159200"/>
                <a:ext cx="4744279" cy="1710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ítulo 1">
            <a:extLst>
              <a:ext uri="{FF2B5EF4-FFF2-40B4-BE49-F238E27FC236}">
                <a16:creationId xmlns:a16="http://schemas.microsoft.com/office/drawing/2014/main" id="{F6A3C315-8313-4724-9F2C-CCAE93B4CE35}"/>
              </a:ext>
            </a:extLst>
          </p:cNvPr>
          <p:cNvSpPr txBox="1">
            <a:spLocks/>
          </p:cNvSpPr>
          <p:nvPr/>
        </p:nvSpPr>
        <p:spPr>
          <a:xfrm>
            <a:off x="6096000" y="988075"/>
            <a:ext cx="5695121" cy="42304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Predicción (Actualización de Movimiento)</a:t>
            </a:r>
            <a:endParaRPr lang="es-EC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Marcador de contenido 19">
            <a:extLst>
              <a:ext uri="{FF2B5EF4-FFF2-40B4-BE49-F238E27FC236}">
                <a16:creationId xmlns:a16="http://schemas.microsoft.com/office/drawing/2014/main" id="{1AEFBD4E-1231-4A51-9358-7EFD5891E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21" y="1517967"/>
            <a:ext cx="4908826" cy="23550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7AE9ACC7-EDC8-4CE4-8844-54E94A8723DB}"/>
                  </a:ext>
                </a:extLst>
              </p:cNvPr>
              <p:cNvSpPr/>
              <p:nvPr/>
            </p:nvSpPr>
            <p:spPr>
              <a:xfrm>
                <a:off x="6228522" y="4087385"/>
                <a:ext cx="6096000" cy="927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7AE9ACC7-EDC8-4CE4-8844-54E94A872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2" y="4087385"/>
                <a:ext cx="6096000" cy="927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6736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ADD0D74-A527-4F76-ACF7-B97472D87DED}"/>
              </a:ext>
            </a:extLst>
          </p:cNvPr>
          <p:cNvSpPr txBox="1">
            <a:spLocks/>
          </p:cNvSpPr>
          <p:nvPr/>
        </p:nvSpPr>
        <p:spPr>
          <a:xfrm>
            <a:off x="1076739" y="998744"/>
            <a:ext cx="5151783" cy="416753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2400" b="1" kern="0" dirty="0"/>
              <a:t>Diseño de Filtro Kalman </a:t>
            </a:r>
            <a:r>
              <a:rPr lang="es-ES" sz="2400" b="1" kern="0" dirty="0" err="1"/>
              <a:t>Multivaribles</a:t>
            </a:r>
            <a:endParaRPr lang="es-EC" sz="2400" b="1" kern="0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D055B7A1-7D79-49BE-A984-84A7FE23C352}"/>
              </a:ext>
            </a:extLst>
          </p:cNvPr>
          <p:cNvSpPr txBox="1">
            <a:spLocks/>
          </p:cNvSpPr>
          <p:nvPr/>
        </p:nvSpPr>
        <p:spPr>
          <a:xfrm>
            <a:off x="1916868" y="1746112"/>
            <a:ext cx="9326217" cy="30909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9600" kern="0" dirty="0"/>
              <a:t>Estados  de  Filtro de Kalman(Sistema  Lineal)</a:t>
            </a:r>
          </a:p>
          <a:p>
            <a:pPr marL="0" indent="0">
              <a:buFont typeface="Arial"/>
              <a:buNone/>
            </a:pPr>
            <a:endParaRPr lang="es-ES" sz="9600" kern="0" dirty="0"/>
          </a:p>
          <a:p>
            <a:endParaRPr lang="es-ES" sz="9600" kern="0" dirty="0"/>
          </a:p>
          <a:p>
            <a:endParaRPr lang="es-ES" sz="9600" kern="0" dirty="0"/>
          </a:p>
          <a:p>
            <a:endParaRPr lang="es-ES" sz="9600" kern="0" dirty="0"/>
          </a:p>
          <a:p>
            <a:r>
              <a:rPr lang="es-ES" sz="9600" kern="0" dirty="0"/>
              <a:t>Requerimiento:</a:t>
            </a:r>
          </a:p>
          <a:p>
            <a:endParaRPr lang="es-ES" kern="0" dirty="0"/>
          </a:p>
          <a:p>
            <a:endParaRPr lang="es-ES" kern="0" dirty="0"/>
          </a:p>
          <a:p>
            <a:endParaRPr lang="es-ES" kern="0" dirty="0"/>
          </a:p>
          <a:p>
            <a:endParaRPr lang="es-ES" kern="0" dirty="0"/>
          </a:p>
          <a:p>
            <a:endParaRPr lang="es-ES" kern="0" dirty="0"/>
          </a:p>
          <a:p>
            <a:endParaRPr lang="es-ES" kern="0" dirty="0"/>
          </a:p>
          <a:p>
            <a:pPr marL="0" indent="0">
              <a:buFont typeface="Arial"/>
              <a:buNone/>
            </a:pPr>
            <a:r>
              <a:rPr lang="es-ES" kern="0" dirty="0"/>
              <a:t>	</a:t>
            </a:r>
            <a:endParaRPr lang="es-EC" kern="0" dirty="0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92C50607-3B57-412E-9555-0219FC7F3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264981"/>
              </p:ext>
            </p:extLst>
          </p:nvPr>
        </p:nvGraphicFramePr>
        <p:xfrm>
          <a:off x="4669183" y="3850528"/>
          <a:ext cx="5786781" cy="263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D253F193-A937-4B12-B048-F3DB98784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110681"/>
              </p:ext>
            </p:extLst>
          </p:nvPr>
        </p:nvGraphicFramePr>
        <p:xfrm>
          <a:off x="4461837" y="2081707"/>
          <a:ext cx="4236278" cy="160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07290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4854583-3A97-4AD9-9B30-5DFDF6416C25}"/>
              </a:ext>
            </a:extLst>
          </p:cNvPr>
          <p:cNvSpPr txBox="1">
            <a:spLocks/>
          </p:cNvSpPr>
          <p:nvPr/>
        </p:nvSpPr>
        <p:spPr>
          <a:xfrm>
            <a:off x="838200" y="1067490"/>
            <a:ext cx="10515600" cy="52277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Matemática del  diseño</a:t>
            </a:r>
            <a:endParaRPr lang="es-EC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Marcador de contenido 2">
                <a:extLst>
                  <a:ext uri="{FF2B5EF4-FFF2-40B4-BE49-F238E27FC236}">
                    <a16:creationId xmlns:a16="http://schemas.microsoft.com/office/drawing/2014/main" id="{01A7AA13-F8A0-4675-947F-86873FB2F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1863795"/>
                <a:ext cx="10515600" cy="4351338"/>
              </a:xfrm>
              <a:prstGeom prst="rect">
                <a:avLst/>
              </a:prstGeom>
            </p:spPr>
            <p:txBody>
              <a:bodyPr/>
              <a:lstStyle>
                <a:lvl1pPr marL="228600" marR="0" indent="-228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723900" marR="0" indent="-2667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1234439" marR="0" indent="-320039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1727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21844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26416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30988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35560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4013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s-ES" kern="0" dirty="0"/>
                  <a:t>Armamos  nuestro  sistema de medida</a:t>
                </a:r>
              </a:p>
              <a:p>
                <a:pPr marL="0" indent="0">
                  <a:buFont typeface="Arial"/>
                  <a:buNone/>
                </a:pPr>
                <a:r>
                  <a:rPr lang="es-ES" kern="0" dirty="0"/>
                  <a:t>				         </a:t>
                </a:r>
                <a14:m>
                  <m:oMath xmlns:m="http://schemas.openxmlformats.org/officeDocument/2006/math">
                    <m:r>
                      <a:rPr lang="es-ES" i="1" ker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kern="0">
                        <a:latin typeface="Cambria Math" panose="02040503050406030204" pitchFamily="18" charset="0"/>
                      </a:rPr>
                      <m:t>´=</m:t>
                    </m:r>
                    <m:r>
                      <a:rPr lang="es-ES" i="1" ker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ker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s-EC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i="1" kern="0">
                          <a:latin typeface="Cambria Math" panose="02040503050406030204" pitchFamily="18" charset="0"/>
                        </a:rPr>
                        <m:t>´=</m:t>
                      </m:r>
                      <m:acc>
                        <m:accPr>
                          <m:chr m:val="̇"/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ES" kern="0" dirty="0"/>
              </a:p>
              <a:p>
                <a:pPr marL="514350" indent="-514350">
                  <a:buFont typeface="Arial"/>
                  <a:buAutoNum type="arabicPeriod" startAt="2"/>
                </a:pPr>
                <a:r>
                  <a:rPr lang="es-ES" kern="0" dirty="0"/>
                  <a:t>Armamos  nuestras matrices  de transición(F) y  de  medida(H)  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s-EC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i="1" ker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s-EC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i="1" ker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s-EC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i="1" ker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S" kern="0" dirty="0"/>
              </a:p>
              <a:p>
                <a:pPr marL="0" indent="0">
                  <a:buFont typeface="Arial"/>
                  <a:buNone/>
                </a:pPr>
                <a:endParaRPr lang="es-ES" kern="0" dirty="0"/>
              </a:p>
            </p:txBody>
          </p:sp>
        </mc:Choice>
        <mc:Fallback>
          <p:sp>
            <p:nvSpPr>
              <p:cNvPr id="8" name="Marcador de contenido 2">
                <a:extLst>
                  <a:ext uri="{FF2B5EF4-FFF2-40B4-BE49-F238E27FC236}">
                    <a16:creationId xmlns:a16="http://schemas.microsoft.com/office/drawing/2014/main" id="{01A7AA13-F8A0-4675-947F-86873FB2F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86379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326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71B7156-0B15-4EFE-8D6F-866F8CDE3628}"/>
              </a:ext>
            </a:extLst>
          </p:cNvPr>
          <p:cNvSpPr txBox="1">
            <a:spLocks/>
          </p:cNvSpPr>
          <p:nvPr/>
        </p:nvSpPr>
        <p:spPr>
          <a:xfrm>
            <a:off x="1129748" y="1133752"/>
            <a:ext cx="6264965" cy="58903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3200" kern="0" dirty="0"/>
              <a:t>Matrices  de Filtro  de Kalman</a:t>
            </a:r>
            <a:endParaRPr lang="es-EC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E427FF82-F882-4289-B943-7C53232A0D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5181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marR="0" indent="-228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723900" marR="0" indent="-2667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1234439" marR="0" indent="-320039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1727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21844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26416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30988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35560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4013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r>
                  <a:rPr lang="es-ES" sz="2200" kern="0" dirty="0"/>
                  <a:t>Corrección(actualización de Medida)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200" kern="0" dirty="0"/>
                  <a:t>Mido el  error del  sistema</a:t>
                </a:r>
              </a:p>
              <a:p>
                <a:pPr marL="457200" lvl="1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EC" sz="22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200" kern="0" dirty="0"/>
                  <a:t>Mapeo  el error</a:t>
                </a:r>
              </a:p>
              <a:p>
                <a:pPr marL="457200" lvl="1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C" sz="2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s-EC" sz="22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200" kern="0" dirty="0"/>
                  <a:t>Consigo la ganancia de  Kalman</a:t>
                </a:r>
              </a:p>
              <a:p>
                <a:pPr marL="914400" lvl="2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C" sz="2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C" sz="2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C" sz="22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200" kern="0" dirty="0"/>
                  <a:t>Actualización de Matrices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C" sz="2200" kern="0" dirty="0"/>
              </a:p>
              <a:p>
                <a:pPr marL="0" indent="0">
                  <a:buFont typeface="Arial"/>
                  <a:buNone/>
                </a:pPr>
                <a:endParaRPr lang="es-EC" sz="2200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ctrlPr>
                            <a:rPr lang="es-EC" sz="22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sz="22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s-ES" sz="2200" i="1" ker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s-EC" sz="2200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514350" indent="-514350">
                  <a:buFont typeface="+mj-lt"/>
                  <a:buAutoNum type="arabicPeriod"/>
                </a:pPr>
                <a:endParaRPr lang="es-EC" kern="0" dirty="0"/>
              </a:p>
            </p:txBody>
          </p:sp>
        </mc:Choice>
        <mc:Fallback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E427FF82-F882-4289-B943-7C53232A0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181600" cy="4351338"/>
              </a:xfrm>
              <a:prstGeom prst="rect">
                <a:avLst/>
              </a:prstGeom>
              <a:blipFill>
                <a:blip r:embed="rId2"/>
                <a:stretch>
                  <a:fillRect l="-1647" t="-168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Marcador de contenido 3">
                <a:extLst>
                  <a:ext uri="{FF2B5EF4-FFF2-40B4-BE49-F238E27FC236}">
                    <a16:creationId xmlns:a16="http://schemas.microsoft.com/office/drawing/2014/main" id="{AC23419D-ED0E-49D3-B091-907C3939C6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199" y="1825625"/>
                <a:ext cx="5449957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Predicción (Actualización  del  movimiento)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 integra  la matriz de  movimiento  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s-EC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E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s-E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</m:oMath>
                  </m:oMathPara>
                </a14:m>
                <a:endParaRPr kumimoji="0" lang="es-EC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EC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′=</m:t>
                      </m:r>
                      <m:r>
                        <a:rPr kumimoji="0" lang="es-EC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s-EC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a:rPr kumimoji="0" lang="es-EC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s-EC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s-EC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EC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s-EC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s-EC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EC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Marcador de contenido 3">
                <a:extLst>
                  <a:ext uri="{FF2B5EF4-FFF2-40B4-BE49-F238E27FC236}">
                    <a16:creationId xmlns:a16="http://schemas.microsoft.com/office/drawing/2014/main" id="{AC23419D-ED0E-49D3-B091-907C3939C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99" y="1825625"/>
                <a:ext cx="5449957" cy="4351338"/>
              </a:xfrm>
              <a:prstGeom prst="rect">
                <a:avLst/>
              </a:prstGeom>
              <a:blipFill>
                <a:blip r:embed="rId3"/>
                <a:stretch>
                  <a:fillRect l="-1676" t="-196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5753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71B7156-0B15-4EFE-8D6F-866F8CDE3628}"/>
              </a:ext>
            </a:extLst>
          </p:cNvPr>
          <p:cNvSpPr txBox="1">
            <a:spLocks/>
          </p:cNvSpPr>
          <p:nvPr/>
        </p:nvSpPr>
        <p:spPr>
          <a:xfrm>
            <a:off x="1129748" y="1133752"/>
            <a:ext cx="6264965" cy="58903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3200" kern="0" dirty="0"/>
              <a:t>Filtro  de Kalman Extendido (EKF)</a:t>
            </a:r>
            <a:endParaRPr lang="es-EC" sz="3200" kern="0" dirty="0"/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8950BFBC-930E-46CD-AD7F-1B2AAAE8E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25458"/>
              </p:ext>
            </p:extLst>
          </p:nvPr>
        </p:nvGraphicFramePr>
        <p:xfrm>
          <a:off x="2884276" y="1680885"/>
          <a:ext cx="8358809" cy="404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5060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A4E3F-3E8E-44D8-BA6D-6AAF984F61AD}"/>
              </a:ext>
            </a:extLst>
          </p:cNvPr>
          <p:cNvSpPr txBox="1">
            <a:spLocks/>
          </p:cNvSpPr>
          <p:nvPr/>
        </p:nvSpPr>
        <p:spPr>
          <a:xfrm>
            <a:off x="1326874" y="1040986"/>
            <a:ext cx="9538252" cy="695049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kern="0"/>
              <a:t>Matrices  de Filtro  de Kalman Extendido</a:t>
            </a:r>
            <a:endParaRPr lang="es-EC" kern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2CA933-FDD7-40B2-A8BC-03A4619A5025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2">
                <a:extLst>
                  <a:ext uri="{FF2B5EF4-FFF2-40B4-BE49-F238E27FC236}">
                    <a16:creationId xmlns:a16="http://schemas.microsoft.com/office/drawing/2014/main" id="{AA3B7859-7ED5-4BD7-8A2F-F99088670A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8956" y="1912043"/>
                <a:ext cx="5257800" cy="4351338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28600" marR="0" indent="-228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723900" marR="0" indent="-2667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1234439" marR="0" indent="-320039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1727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21844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26416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30988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35560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4013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r>
                  <a:rPr lang="es-ES" kern="0" dirty="0"/>
                  <a:t>Corrección(actualización de Medida)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400" kern="0" dirty="0"/>
                  <a:t>Mido el  error del  sistema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C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400" kern="0" dirty="0"/>
                  <a:t>Mapeo  el error</a:t>
                </a:r>
              </a:p>
              <a:p>
                <a:pPr marL="457200" lvl="1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s-ES" i="1" ker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  <m:sup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s-EC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600" kern="0" dirty="0"/>
                  <a:t>Consigo la ganancia de  Kalman</a:t>
                </a:r>
              </a:p>
              <a:p>
                <a:pPr marL="914400" lvl="2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  <m:sup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i="1" ker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C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C" sz="2600" kern="0" dirty="0"/>
                  <a:t>Actualización de Matrices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s-ES" i="1" ker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514350" indent="-514350">
                  <a:buFont typeface="+mj-lt"/>
                  <a:buAutoNum type="arabicPeriod"/>
                </a:pPr>
                <a:endParaRPr lang="es-EC" kern="0" dirty="0"/>
              </a:p>
            </p:txBody>
          </p:sp>
        </mc:Choice>
        <mc:Fallback>
          <p:sp>
            <p:nvSpPr>
              <p:cNvPr id="4" name="Marcador de contenido 2">
                <a:extLst>
                  <a:ext uri="{FF2B5EF4-FFF2-40B4-BE49-F238E27FC236}">
                    <a16:creationId xmlns:a16="http://schemas.microsoft.com/office/drawing/2014/main" id="{AA3B7859-7ED5-4BD7-8A2F-F9908867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56" y="1912043"/>
                <a:ext cx="5257800" cy="4351338"/>
              </a:xfrm>
              <a:prstGeom prst="rect">
                <a:avLst/>
              </a:prstGeom>
              <a:blipFill>
                <a:blip r:embed="rId2"/>
                <a:stretch>
                  <a:fillRect l="-1624" t="-266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Marcador de contenido 3">
                <a:extLst>
                  <a:ext uri="{FF2B5EF4-FFF2-40B4-BE49-F238E27FC236}">
                    <a16:creationId xmlns:a16="http://schemas.microsoft.com/office/drawing/2014/main" id="{A8CD5B5F-C9B9-4341-9C9A-5BA6B699F2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6756" y="2071069"/>
                <a:ext cx="6165573" cy="2871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Predicción (Actualización  del  movimiento)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 integra  la matriz de  movimiento  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C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s-E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EC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s-E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s-EC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E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</m:e>
                        <m:sub>
                          <m:r>
                            <a:rPr kumimoji="0" lang="es-E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s-EC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a:rPr kumimoji="0" lang="es-EC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s-EC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s-EC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s-EC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s-E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</m:e>
                        <m:sup>
                          <m:r>
                            <a:rPr kumimoji="0" lang="es-EC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s-EC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EC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Marcador de contenido 3">
                <a:extLst>
                  <a:ext uri="{FF2B5EF4-FFF2-40B4-BE49-F238E27FC236}">
                    <a16:creationId xmlns:a16="http://schemas.microsoft.com/office/drawing/2014/main" id="{A8CD5B5F-C9B9-4341-9C9A-5BA6B699F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56" y="2071069"/>
                <a:ext cx="6165573" cy="2871992"/>
              </a:xfrm>
              <a:prstGeom prst="rect">
                <a:avLst/>
              </a:prstGeom>
              <a:blipFill>
                <a:blip r:embed="rId3"/>
                <a:stretch>
                  <a:fillRect l="-1484" t="-297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7278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71B7156-0B15-4EFE-8D6F-866F8CDE3628}"/>
              </a:ext>
            </a:extLst>
          </p:cNvPr>
          <p:cNvSpPr txBox="1">
            <a:spLocks/>
          </p:cNvSpPr>
          <p:nvPr/>
        </p:nvSpPr>
        <p:spPr>
          <a:xfrm>
            <a:off x="1129748" y="1133752"/>
            <a:ext cx="6264965" cy="58903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3200" kern="0" dirty="0"/>
              <a:t>Filtro de  partículas</a:t>
            </a:r>
            <a:endParaRPr lang="es-EC" sz="3200" kern="0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708C34F5-4DFD-4D9F-B2BD-0EF80B619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587499"/>
              </p:ext>
            </p:extLst>
          </p:nvPr>
        </p:nvGraphicFramePr>
        <p:xfrm>
          <a:off x="538284" y="1736036"/>
          <a:ext cx="784057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6B5BDCA-D9F0-4FBF-9BF8-B73FF2DF9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815" y="1935335"/>
            <a:ext cx="5632173" cy="34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5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71B7156-0B15-4EFE-8D6F-866F8CDE3628}"/>
              </a:ext>
            </a:extLst>
          </p:cNvPr>
          <p:cNvSpPr txBox="1">
            <a:spLocks/>
          </p:cNvSpPr>
          <p:nvPr/>
        </p:nvSpPr>
        <p:spPr>
          <a:xfrm>
            <a:off x="1129748" y="1133752"/>
            <a:ext cx="6264965" cy="58903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3200" kern="0" dirty="0"/>
              <a:t>Filtro de  partículas - Matemáticas</a:t>
            </a:r>
            <a:endParaRPr lang="es-EC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5">
                <a:extLst>
                  <a:ext uri="{FF2B5EF4-FFF2-40B4-BE49-F238E27FC236}">
                    <a16:creationId xmlns:a16="http://schemas.microsoft.com/office/drawing/2014/main" id="{290AB612-7CE7-4BA4-B31E-E26CF2D29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1539" y="1722783"/>
                <a:ext cx="10515600" cy="4799764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marR="0" indent="-228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723900" marR="0" indent="-2667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1234439" marR="0" indent="-320039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1727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21844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26416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30988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35560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4013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r>
                  <a:rPr lang="es-ES" kern="0" dirty="0"/>
                  <a:t>Creación  de  las partículas  aleatoriamente </a:t>
                </a:r>
                <a:endParaRPr lang="es-ES" i="1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i="1" ker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𝑜𝑟𝑖𝑒𝑛𝑡𝑎𝑐𝑖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C" kern="0" dirty="0"/>
              </a:p>
              <a:p>
                <a:r>
                  <a:rPr lang="es-EC" kern="0" dirty="0"/>
                  <a:t>Se realiza  un  desajuste de la  medición real  y  la  medición predicha mediante  la  importancia :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kern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C" i="1" kern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𝐿𝑎𝑛𝑑𝑚𝑎𝑟𝑘</m:t>
                                      </m:r>
                                    </m:e>
                                    <m:sub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C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𝐿𝑎𝑛𝑑𝑚𝑎𝑟𝑘</m:t>
                                      </m:r>
                                    </m:e>
                                    <m:sub>
                                      <m: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C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s-EC" kern="0" dirty="0"/>
              </a:p>
              <a:p>
                <a:endParaRPr lang="es-EC" kern="0" dirty="0"/>
              </a:p>
              <a:p>
                <a:r>
                  <a:rPr lang="es-EC" kern="0" dirty="0"/>
                  <a:t>Normalización  de  los  pesos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s-EC" kern="0" dirty="0"/>
              </a:p>
              <a:p>
                <a:endParaRPr lang="es-EC" kern="0" dirty="0"/>
              </a:p>
              <a:p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</p:txBody>
          </p:sp>
        </mc:Choice>
        <mc:Fallback>
          <p:sp>
            <p:nvSpPr>
              <p:cNvPr id="7" name="Marcador de contenido 5">
                <a:extLst>
                  <a:ext uri="{FF2B5EF4-FFF2-40B4-BE49-F238E27FC236}">
                    <a16:creationId xmlns:a16="http://schemas.microsoft.com/office/drawing/2014/main" id="{290AB612-7CE7-4BA4-B31E-E26CF2D29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39" y="1722783"/>
                <a:ext cx="10515600" cy="4799764"/>
              </a:xfrm>
              <a:prstGeom prst="rect">
                <a:avLst/>
              </a:prstGeom>
              <a:blipFill>
                <a:blip r:embed="rId2"/>
                <a:stretch>
                  <a:fillRect l="-522" t="-241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740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B8E1AF9C-324C-4861-8981-D46C2C7B16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8287" y="1008561"/>
                <a:ext cx="10492409" cy="5140448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228600" marR="0" indent="-228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723900" marR="0" indent="-2667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1234439" marR="0" indent="-320039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1727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21844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26416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30988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35560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4013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r>
                  <a:rPr lang="es-ES" kern="0" dirty="0"/>
                  <a:t>Realizo  selección  de partículas  donde  las  partículas con mayor peso  sobrevivan y las de  menos  peso :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S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r>
                  <a:rPr lang="es-EC" kern="0" dirty="0"/>
                  <a:t>Consiguiente se  realiza  el </a:t>
                </a:r>
                <a:r>
                  <a:rPr lang="es-EC" kern="0" dirty="0" err="1"/>
                  <a:t>remuestreo</a:t>
                </a:r>
                <a:r>
                  <a:rPr lang="es-EC" kern="0" dirty="0"/>
                  <a:t>  donde  se dibuja la misma  cantidad de  partículas con la  importancia de  sus  pesos</a:t>
                </a:r>
              </a:p>
              <a:p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𝑃𝑎𝑟𝑡𝑖𝑐𝑢𝑙𝑎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𝑃𝑒𝑠𝑜</m:t>
                            </m:r>
                          </m:e>
                          <m:e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𝑁𝑜𝑟𝑚𝑎𝑙𝑖𝑧𝑎𝑐𝑖𝑜𝑛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𝑝𝑒𝑠𝑜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C" i="1" ker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C" i="1" ker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C" i="1" ker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∝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C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 ker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ES" i="1" ker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∝</m:t>
                                      </m:r>
                                    </m:e>
                                    <m:sub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C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 ker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ES" i="1" ker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mr>
                        <m:mr>
                          <m:e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𝑜𝑟𝑖𝑒𝑛𝑡𝑎𝑐𝑖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s-ES" i="1" ker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s-EC" i="1" ker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s-EC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ker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s-ES" i="1" ker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s-EC" i="1" ker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s-EC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kern="0">
                                        <a:latin typeface="Cambria Math" panose="02040503050406030204" pitchFamily="18" charset="0"/>
                                      </a:rPr>
                                      <m:t>∝</m:t>
                                    </m:r>
                                  </m:e>
                                  <m:sub>
                                    <m:r>
                                      <a:rPr lang="es-ES" i="1" ker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i="1" ker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s-EC" kern="0" dirty="0"/>
              </a:p>
              <a:p>
                <a:pPr marL="0" indent="0">
                  <a:buFont typeface="Arial"/>
                  <a:buNone/>
                </a:pPr>
                <a:endParaRPr lang="es-EC" kern="0" dirty="0"/>
              </a:p>
            </p:txBody>
          </p:sp>
        </mc:Choice>
        <mc:Fallback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B8E1AF9C-324C-4861-8981-D46C2C7B1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87" y="1008561"/>
                <a:ext cx="10492409" cy="5140448"/>
              </a:xfrm>
              <a:prstGeom prst="rect">
                <a:avLst/>
              </a:prstGeom>
              <a:blipFill>
                <a:blip r:embed="rId2"/>
                <a:stretch>
                  <a:fillRect l="-348" t="-189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1B05AD71-262B-4B31-BE2B-A39B660B5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54" y="1224737"/>
            <a:ext cx="2968054" cy="16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45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F8AB191-73B0-4DBF-B710-4B3B1B43E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91" r="7177" b="15708"/>
          <a:stretch/>
        </p:blipFill>
        <p:spPr>
          <a:xfrm>
            <a:off x="3060989" y="3892302"/>
            <a:ext cx="6273426" cy="260033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456E07-3A79-4315-8F7C-F43FCD1382A6}"/>
              </a:ext>
            </a:extLst>
          </p:cNvPr>
          <p:cNvSpPr txBox="1">
            <a:spLocks/>
          </p:cNvSpPr>
          <p:nvPr/>
        </p:nvSpPr>
        <p:spPr>
          <a:xfrm>
            <a:off x="1196009" y="1093994"/>
            <a:ext cx="7258878" cy="681797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C" kern="0"/>
              <a:t>Técnicas Gráficas - SLAM</a:t>
            </a:r>
            <a:endParaRPr lang="es-EC" kern="0" dirty="0"/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1684AD25-DF5D-4022-A5DD-5FE523A6C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135294"/>
              </p:ext>
            </p:extLst>
          </p:nvPr>
        </p:nvGraphicFramePr>
        <p:xfrm>
          <a:off x="1492441" y="1775791"/>
          <a:ext cx="6962446" cy="204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D0176F2-F140-4DF8-83BF-751181EC9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1319" y="1665528"/>
            <a:ext cx="2923846" cy="20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659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2036F9-9701-4B17-AB91-7B42985BB86D}"/>
              </a:ext>
            </a:extLst>
          </p:cNvPr>
          <p:cNvSpPr txBox="1"/>
          <p:nvPr/>
        </p:nvSpPr>
        <p:spPr>
          <a:xfrm>
            <a:off x="4427171" y="350889"/>
            <a:ext cx="40797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E71523-0F4E-4487-A0BA-AA21F572192B}"/>
              </a:ext>
            </a:extLst>
          </p:cNvPr>
          <p:cNvSpPr txBox="1"/>
          <p:nvPr/>
        </p:nvSpPr>
        <p:spPr>
          <a:xfrm>
            <a:off x="1669774" y="1997839"/>
            <a:ext cx="1052222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Introducción</a:t>
            </a:r>
          </a:p>
          <a:p>
            <a:pPr marL="742950" marR="0" lvl="0" indent="-7429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3600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Generalidades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742950" marR="0" lvl="0" indent="-7429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Diseño y Construcción</a:t>
            </a:r>
          </a:p>
          <a:p>
            <a:pPr marL="742950" marR="0" lvl="0" indent="-7429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Pruebas y resultados</a:t>
            </a:r>
          </a:p>
          <a:p>
            <a:pPr marL="742950" marR="0" lvl="0" indent="-7429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Conclusiones </a:t>
            </a:r>
            <a:r>
              <a:rPr lang="es-ES" sz="3600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y 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trabajos futuros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521585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433E0-6916-430C-84B1-A136AEEF90CD}"/>
              </a:ext>
            </a:extLst>
          </p:cNvPr>
          <p:cNvSpPr txBox="1"/>
          <p:nvPr/>
        </p:nvSpPr>
        <p:spPr>
          <a:xfrm>
            <a:off x="1203159" y="1428474"/>
            <a:ext cx="993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Los nodos representan el estado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Con el estado, calculamos la predicción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Con las observaciones reales relacionamos los nodos entre sí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5961A0D-0C24-4048-8A69-8A603C657F3F}"/>
                  </a:ext>
                </a:extLst>
              </p:cNvPr>
              <p:cNvSpPr txBox="1"/>
              <p:nvPr/>
            </p:nvSpPr>
            <p:spPr>
              <a:xfrm>
                <a:off x="2488618" y="3073572"/>
                <a:ext cx="7202905" cy="82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EC" sz="2000" dirty="0"/>
                  <a:t>Consiste de n nodos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s-EC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s-EC" sz="2000" dirty="0"/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EC" sz="2000" dirty="0"/>
                  <a:t>Cada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sz="2000" dirty="0"/>
                  <a:t> es una transformación 2D o 3D </a:t>
                </a: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5961A0D-0C24-4048-8A69-8A603C65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18" y="3073572"/>
                <a:ext cx="7202905" cy="829651"/>
              </a:xfrm>
              <a:prstGeom prst="rect">
                <a:avLst/>
              </a:prstGeom>
              <a:blipFill>
                <a:blip r:embed="rId2"/>
                <a:stretch>
                  <a:fillRect l="-761" t="-3676" b="-125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5A37DA-644C-442E-80F8-B20E091B7EE1}"/>
              </a:ext>
            </a:extLst>
          </p:cNvPr>
          <p:cNvSpPr/>
          <p:nvPr/>
        </p:nvSpPr>
        <p:spPr>
          <a:xfrm>
            <a:off x="4798682" y="4052514"/>
            <a:ext cx="513347" cy="477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21162A49-7DE5-4FED-8A4A-B5D19982980D}"/>
              </a:ext>
            </a:extLst>
          </p:cNvPr>
          <p:cNvSpPr/>
          <p:nvPr/>
        </p:nvSpPr>
        <p:spPr>
          <a:xfrm>
            <a:off x="6868114" y="4052514"/>
            <a:ext cx="513347" cy="47725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7857B86-2CA5-4437-ADA4-449FD41447A1}"/>
              </a:ext>
            </a:extLst>
          </p:cNvPr>
          <p:cNvSpPr/>
          <p:nvPr/>
        </p:nvSpPr>
        <p:spPr>
          <a:xfrm>
            <a:off x="5312029" y="4171826"/>
            <a:ext cx="1556085" cy="23862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3D28B92C-4EE3-462B-A7F6-9B90BEFAC473}"/>
                  </a:ext>
                </a:extLst>
              </p:cNvPr>
              <p:cNvSpPr/>
              <p:nvPr/>
            </p:nvSpPr>
            <p:spPr>
              <a:xfrm>
                <a:off x="4621822" y="4668127"/>
                <a:ext cx="8506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3D28B92C-4EE3-462B-A7F6-9B90BEFAC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22" y="4668127"/>
                <a:ext cx="850628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55304E6-FBCD-45E4-9C69-7B72BF727388}"/>
                  </a:ext>
                </a:extLst>
              </p:cNvPr>
              <p:cNvSpPr/>
              <p:nvPr/>
            </p:nvSpPr>
            <p:spPr>
              <a:xfrm>
                <a:off x="6530833" y="4542245"/>
                <a:ext cx="8506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55304E6-FBCD-45E4-9C69-7B72BF727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33" y="4542245"/>
                <a:ext cx="850628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7C0B809C-DB80-4B5D-96AC-A890CE278278}"/>
              </a:ext>
            </a:extLst>
          </p:cNvPr>
          <p:cNvSpPr txBox="1"/>
          <p:nvPr/>
        </p:nvSpPr>
        <p:spPr>
          <a:xfrm>
            <a:off x="4907078" y="5768814"/>
            <a:ext cx="482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borde representa la medida de odometría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832F6D8-80D6-44D0-9917-7FE1536A9917}"/>
              </a:ext>
            </a:extLst>
          </p:cNvPr>
          <p:cNvCxnSpPr/>
          <p:nvPr/>
        </p:nvCxnSpPr>
        <p:spPr>
          <a:xfrm flipV="1">
            <a:off x="5921629" y="4529767"/>
            <a:ext cx="0" cy="1172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E1829DA3-6973-445A-87B0-34998765783D}"/>
              </a:ext>
            </a:extLst>
          </p:cNvPr>
          <p:cNvSpPr txBox="1">
            <a:spLocks/>
          </p:cNvSpPr>
          <p:nvPr/>
        </p:nvSpPr>
        <p:spPr>
          <a:xfrm>
            <a:off x="1203159" y="2483623"/>
            <a:ext cx="3183311" cy="40535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C" sz="3200" kern="0" dirty="0"/>
              <a:t>La Posición</a:t>
            </a:r>
          </a:p>
        </p:txBody>
      </p:sp>
    </p:spTree>
    <p:extLst>
      <p:ext uri="{BB962C8B-B14F-4D97-AF65-F5344CB8AC3E}">
        <p14:creationId xmlns:p14="http://schemas.microsoft.com/office/powerpoint/2010/main" val="342728226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75671A0-41E2-4D33-AB9F-BB38AE6AEF1F}"/>
                  </a:ext>
                </a:extLst>
              </p:cNvPr>
              <p:cNvSpPr txBox="1"/>
              <p:nvPr/>
            </p:nvSpPr>
            <p:spPr>
              <a:xfrm>
                <a:off x="846618" y="942631"/>
                <a:ext cx="9512967" cy="44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EC" sz="2000" dirty="0"/>
                  <a:t>Construye una medida virtual de la posición 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EC" sz="2000" dirty="0"/>
                  <a:t> es visto desde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C" sz="2000" dirty="0"/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75671A0-41E2-4D33-AB9F-BB38AE6AE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8" y="942631"/>
                <a:ext cx="9512967" cy="442301"/>
              </a:xfrm>
              <a:prstGeom prst="rect">
                <a:avLst/>
              </a:prstGeom>
              <a:blipFill>
                <a:blip r:embed="rId2"/>
                <a:stretch>
                  <a:fillRect l="-577" t="-4167" b="-1944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>
            <a:extLst>
              <a:ext uri="{FF2B5EF4-FFF2-40B4-BE49-F238E27FC236}">
                <a16:creationId xmlns:a16="http://schemas.microsoft.com/office/drawing/2014/main" id="{A00708E0-A409-405B-9F33-36C5E149C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72" t="10615" r="11318" b="58115"/>
          <a:stretch/>
        </p:blipFill>
        <p:spPr>
          <a:xfrm>
            <a:off x="2163507" y="1523291"/>
            <a:ext cx="2116945" cy="14481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8018753-412A-4188-A177-2162304F68F8}"/>
                  </a:ext>
                </a:extLst>
              </p:cNvPr>
              <p:cNvSpPr/>
              <p:nvPr/>
            </p:nvSpPr>
            <p:spPr>
              <a:xfrm>
                <a:off x="2550297" y="2617203"/>
                <a:ext cx="8506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8018753-412A-4188-A177-2162304F6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297" y="2617203"/>
                <a:ext cx="850628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20">
            <a:extLst>
              <a:ext uri="{FF2B5EF4-FFF2-40B4-BE49-F238E27FC236}">
                <a16:creationId xmlns:a16="http://schemas.microsoft.com/office/drawing/2014/main" id="{F34DFCF7-26F8-4A0C-B639-1D2C68DCB0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33" t="25879" r="64280" b="32210"/>
          <a:stretch/>
        </p:blipFill>
        <p:spPr>
          <a:xfrm>
            <a:off x="7162603" y="1278112"/>
            <a:ext cx="1748988" cy="1939795"/>
          </a:xfrm>
          <a:prstGeom prst="rect">
            <a:avLst/>
          </a:prstGeom>
        </p:spPr>
      </p:pic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F8A48FD5-DA19-43D8-B0D7-15BEC3AD14C8}"/>
              </a:ext>
            </a:extLst>
          </p:cNvPr>
          <p:cNvSpPr/>
          <p:nvPr/>
        </p:nvSpPr>
        <p:spPr>
          <a:xfrm>
            <a:off x="7387587" y="2021723"/>
            <a:ext cx="513347" cy="47725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BA2397CD-C2C8-479F-B972-F35E5FE3FD3C}"/>
                  </a:ext>
                </a:extLst>
              </p:cNvPr>
              <p:cNvSpPr/>
              <p:nvPr/>
            </p:nvSpPr>
            <p:spPr>
              <a:xfrm>
                <a:off x="6793633" y="2386370"/>
                <a:ext cx="850628" cy="495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BA2397CD-C2C8-479F-B972-F35E5FE3F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33" y="2386370"/>
                <a:ext cx="850628" cy="495905"/>
              </a:xfrm>
              <a:prstGeom prst="rect">
                <a:avLst/>
              </a:prstGeom>
              <a:blipFill>
                <a:blip r:embed="rId6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073AA55-FA4A-4AAE-B0D9-CB4E9E09B83F}"/>
                  </a:ext>
                </a:extLst>
              </p:cNvPr>
              <p:cNvSpPr txBox="1"/>
              <p:nvPr/>
            </p:nvSpPr>
            <p:spPr>
              <a:xfrm>
                <a:off x="962527" y="3469949"/>
                <a:ext cx="9512967" cy="44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EC" sz="2000" dirty="0"/>
                  <a:t>Construye una medida virtual de la posición 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EC" sz="2000" dirty="0"/>
                  <a:t> es visto desde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C" sz="2000" dirty="0"/>
              </a:p>
            </p:txBody>
          </p:sp>
        </mc:Choice>
        <mc:Fallback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073AA55-FA4A-4AAE-B0D9-CB4E9E09B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7" y="3469949"/>
                <a:ext cx="9512967" cy="442301"/>
              </a:xfrm>
              <a:prstGeom prst="rect">
                <a:avLst/>
              </a:prstGeom>
              <a:blipFill>
                <a:blip r:embed="rId7"/>
                <a:stretch>
                  <a:fillRect l="-577" t="-2740" b="-1780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n 24">
            <a:extLst>
              <a:ext uri="{FF2B5EF4-FFF2-40B4-BE49-F238E27FC236}">
                <a16:creationId xmlns:a16="http://schemas.microsoft.com/office/drawing/2014/main" id="{8C5E0EDC-5EAF-4895-81AA-B2D5D9E090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736" t="3772" r="4712" b="60476"/>
          <a:stretch/>
        </p:blipFill>
        <p:spPr>
          <a:xfrm>
            <a:off x="4820454" y="3982332"/>
            <a:ext cx="2125780" cy="22728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451E14B5-2ABB-4D71-A9E4-9B81BB5135A8}"/>
                  </a:ext>
                </a:extLst>
              </p:cNvPr>
              <p:cNvSpPr/>
              <p:nvPr/>
            </p:nvSpPr>
            <p:spPr>
              <a:xfrm>
                <a:off x="4563781" y="5165356"/>
                <a:ext cx="8506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451E14B5-2ABB-4D71-A9E4-9B81BB513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81" y="5165356"/>
                <a:ext cx="850628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2FB3FE5-9006-464B-AA8F-A11F517EDE93}"/>
                  </a:ext>
                </a:extLst>
              </p:cNvPr>
              <p:cNvSpPr/>
              <p:nvPr/>
            </p:nvSpPr>
            <p:spPr>
              <a:xfrm>
                <a:off x="5603102" y="4835564"/>
                <a:ext cx="850628" cy="495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2FB3FE5-9006-464B-AA8F-A11F517ED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02" y="4835564"/>
                <a:ext cx="850628" cy="495905"/>
              </a:xfrm>
              <a:prstGeom prst="rect">
                <a:avLst/>
              </a:prstGeom>
              <a:blipFill>
                <a:blip r:embed="rId10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iagrama de flujo: conector 27">
            <a:extLst>
              <a:ext uri="{FF2B5EF4-FFF2-40B4-BE49-F238E27FC236}">
                <a16:creationId xmlns:a16="http://schemas.microsoft.com/office/drawing/2014/main" id="{B14D496A-8476-46E6-B843-DA370124DFBB}"/>
              </a:ext>
            </a:extLst>
          </p:cNvPr>
          <p:cNvSpPr/>
          <p:nvPr/>
        </p:nvSpPr>
        <p:spPr>
          <a:xfrm>
            <a:off x="2727157" y="2001590"/>
            <a:ext cx="513347" cy="477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Diagrama de flujo: conector 28">
            <a:extLst>
              <a:ext uri="{FF2B5EF4-FFF2-40B4-BE49-F238E27FC236}">
                <a16:creationId xmlns:a16="http://schemas.microsoft.com/office/drawing/2014/main" id="{E5B4786F-1AE2-407D-B4A5-67E2AD9EE402}"/>
              </a:ext>
            </a:extLst>
          </p:cNvPr>
          <p:cNvSpPr/>
          <p:nvPr/>
        </p:nvSpPr>
        <p:spPr>
          <a:xfrm>
            <a:off x="4732422" y="4760237"/>
            <a:ext cx="513347" cy="477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Diagrama de flujo: conector 29">
            <a:extLst>
              <a:ext uri="{FF2B5EF4-FFF2-40B4-BE49-F238E27FC236}">
                <a16:creationId xmlns:a16="http://schemas.microsoft.com/office/drawing/2014/main" id="{A8FBE802-FCF6-45EC-A61B-4FE419299305}"/>
              </a:ext>
            </a:extLst>
          </p:cNvPr>
          <p:cNvSpPr/>
          <p:nvPr/>
        </p:nvSpPr>
        <p:spPr>
          <a:xfrm>
            <a:off x="5719010" y="4402876"/>
            <a:ext cx="513347" cy="47725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B4F5941-D000-43A6-B7BB-AED11EEA7E37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5245769" y="4810237"/>
            <a:ext cx="548419" cy="188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839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183EC51-A711-42F7-AFFD-5B3089293B9F}"/>
              </a:ext>
            </a:extLst>
          </p:cNvPr>
          <p:cNvSpPr txBox="1"/>
          <p:nvPr/>
        </p:nvSpPr>
        <p:spPr>
          <a:xfrm>
            <a:off x="2929201" y="304800"/>
            <a:ext cx="73544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kumimoji="0" lang="es-EC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DISEÑO </a:t>
            </a:r>
            <a:r>
              <a:rPr lang="es-EC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CONSTRUCCIÓN</a:t>
            </a:r>
            <a:endParaRPr kumimoji="0" lang="es-EC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39396A-9257-4AF1-818F-0264D4975D6E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Diseño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E344A2-CA78-4727-BD7C-496CD8D446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80" y="1892550"/>
            <a:ext cx="9377846" cy="3911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231F1F-7290-4C61-8201-5C1B3109B092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613461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39396A-9257-4AF1-818F-0264D4975D6E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kumimoji="0" lang="es-EC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ódelo</a:t>
            </a: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Dinámico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73C4A2-2D57-4F84-9BBE-989205BED18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5F15B3-550C-4D6A-A85D-1C0CA448F9C3}"/>
              </a:ext>
            </a:extLst>
          </p:cNvPr>
          <p:cNvPicPr/>
          <p:nvPr/>
        </p:nvPicPr>
        <p:blipFill rotWithShape="1">
          <a:blip r:embed="rId2"/>
          <a:srcRect l="11818" t="10348" r="5809" b="4055"/>
          <a:stretch/>
        </p:blipFill>
        <p:spPr bwMode="auto">
          <a:xfrm>
            <a:off x="6586331" y="1999817"/>
            <a:ext cx="5113923" cy="32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77A92D4-C0C0-40AF-BCD2-ED49FCC6265B}"/>
                  </a:ext>
                </a:extLst>
              </p:cNvPr>
              <p:cNvSpPr txBox="1"/>
              <p:nvPr/>
            </p:nvSpPr>
            <p:spPr>
              <a:xfrm>
                <a:off x="1260371" y="4149945"/>
                <a:ext cx="6122504" cy="6120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𝑚𝑟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𝐽𝑟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77A92D4-C0C0-40AF-BCD2-ED49FCC6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71" y="4149945"/>
                <a:ext cx="6122504" cy="612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20B2BF3-B7C8-4F53-851A-64A78A4A7150}"/>
                  </a:ext>
                </a:extLst>
              </p:cNvPr>
              <p:cNvSpPr txBox="1"/>
              <p:nvPr/>
            </p:nvSpPr>
            <p:spPr>
              <a:xfrm>
                <a:off x="1338469" y="4909112"/>
                <a:ext cx="6122504" cy="6120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𝑖𝑧𝑞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𝑚𝑟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𝐽𝑟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20B2BF3-B7C8-4F53-851A-64A78A4A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69" y="4909112"/>
                <a:ext cx="6122504" cy="612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ECDA82E0-CB13-4F6C-BEA1-016ACA7DE382}"/>
              </a:ext>
            </a:extLst>
          </p:cNvPr>
          <p:cNvSpPr txBox="1"/>
          <p:nvPr/>
        </p:nvSpPr>
        <p:spPr>
          <a:xfrm>
            <a:off x="1221323" y="1664206"/>
            <a:ext cx="620060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kumimoji="0" lang="es-EC" sz="2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ódelo</a:t>
            </a:r>
            <a:r>
              <a:rPr kumimoji="0" lang="es-EC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Dinámico Directo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162468-52AC-407B-8DCB-B433997AB916}"/>
              </a:ext>
            </a:extLst>
          </p:cNvPr>
          <p:cNvSpPr txBox="1"/>
          <p:nvPr/>
        </p:nvSpPr>
        <p:spPr>
          <a:xfrm>
            <a:off x="1299420" y="3785531"/>
            <a:ext cx="61225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kumimoji="0" lang="es-EC" sz="18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ódelo</a:t>
            </a:r>
            <a:r>
              <a:rPr kumimoji="0" lang="es-EC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Dinámico inverso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79F9403-7230-4977-83D4-284609F3E2B3}"/>
                  </a:ext>
                </a:extLst>
              </p:cNvPr>
              <p:cNvSpPr txBox="1"/>
              <p:nvPr/>
            </p:nvSpPr>
            <p:spPr>
              <a:xfrm>
                <a:off x="982077" y="2108299"/>
                <a:ext cx="6122504" cy="6109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̈"/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C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𝑖𝑧𝑞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s-EC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s-EC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79F9403-7230-4977-83D4-284609F3E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77" y="2108299"/>
                <a:ext cx="612250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5130376-4ABB-47C7-B88F-8FE7B5A3963C}"/>
                  </a:ext>
                </a:extLst>
              </p:cNvPr>
              <p:cNvSpPr txBox="1"/>
              <p:nvPr/>
            </p:nvSpPr>
            <p:spPr>
              <a:xfrm>
                <a:off x="982077" y="2547238"/>
                <a:ext cx="6122504" cy="6109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̈"/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s-EC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𝑖𝑧𝑞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s-EC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5130376-4ABB-47C7-B88F-8FE7B5A39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77" y="2547238"/>
                <a:ext cx="6122504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F4ECCB7-86D4-4781-B521-35473169465F}"/>
                  </a:ext>
                </a:extLst>
              </p:cNvPr>
              <p:cNvSpPr txBox="1"/>
              <p:nvPr/>
            </p:nvSpPr>
            <p:spPr>
              <a:xfrm>
                <a:off x="664378" y="3124461"/>
                <a:ext cx="6122504" cy="609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̈"/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s-EC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𝑖𝑧𝑞</m:t>
                              </m:r>
                            </m:sub>
                          </m:sSub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F4ECCB7-86D4-4781-B521-35473169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8" y="3124461"/>
                <a:ext cx="6122504" cy="609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9303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39396A-9257-4AF1-818F-0264D4975D6E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Diseño mecánico – Análisis CAE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73C4A2-2D57-4F84-9BBE-989205BED18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A15D9F-8A19-4597-A477-31C81F2BC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7982" y="1633729"/>
            <a:ext cx="3816626" cy="22832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4EC173-852A-4E90-AC1A-9E2D79DFAF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7982" y="4082658"/>
            <a:ext cx="3816626" cy="25906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071809-DB2F-4998-905D-4F391B9CF0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68223" y="1633729"/>
            <a:ext cx="4785034" cy="24489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592E16-E795-48B9-A159-B094343D0E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44251" y="4234067"/>
            <a:ext cx="4809006" cy="19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698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39396A-9257-4AF1-818F-0264D4975D6E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Diagrama  Eléctrico 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73C4A2-2D57-4F84-9BBE-989205BED18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CD4897-157A-447C-8C80-94BC762E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51" y="1652671"/>
            <a:ext cx="7000254" cy="42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70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39396A-9257-4AF1-818F-0264D4975D6E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Construcción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73C4A2-2D57-4F84-9BBE-989205BED18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FDEC72-77D6-4FD7-972C-31325E8035CA}"/>
              </a:ext>
            </a:extLst>
          </p:cNvPr>
          <p:cNvPicPr/>
          <p:nvPr/>
        </p:nvPicPr>
        <p:blipFill rotWithShape="1">
          <a:blip r:embed="rId2"/>
          <a:srcRect l="8507" r="13368"/>
          <a:stretch/>
        </p:blipFill>
        <p:spPr bwMode="auto">
          <a:xfrm>
            <a:off x="1035085" y="2001078"/>
            <a:ext cx="4186271" cy="363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909329-5D9D-41A1-881E-30C473CC8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1" r="14456" b="12077"/>
          <a:stretch/>
        </p:blipFill>
        <p:spPr>
          <a:xfrm>
            <a:off x="6573079" y="2001077"/>
            <a:ext cx="4876041" cy="36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36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A71749-39B7-4CB5-BDD6-7857FADDAC8C}"/>
              </a:ext>
            </a:extLst>
          </p:cNvPr>
          <p:cNvSpPr txBox="1"/>
          <p:nvPr/>
        </p:nvSpPr>
        <p:spPr>
          <a:xfrm>
            <a:off x="2929201" y="304800"/>
            <a:ext cx="73544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kumimoji="0" lang="es-EC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s-EC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PRUEBAS Y RESULTADOS</a:t>
            </a:r>
            <a:endParaRPr kumimoji="0" lang="es-EC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AE9EA3-A08C-45E6-9298-25E19DBA3F56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Prueba 1 – Evaluación con el mundo  Real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C65389-38CB-4111-B1B2-0CA2CBEA0EC7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A51319-7D66-415C-9275-D569D2414047}"/>
              </a:ext>
            </a:extLst>
          </p:cNvPr>
          <p:cNvPicPr/>
          <p:nvPr/>
        </p:nvPicPr>
        <p:blipFill rotWithShape="1">
          <a:blip r:embed="rId2"/>
          <a:srcRect l="34896" r="34375"/>
          <a:stretch/>
        </p:blipFill>
        <p:spPr bwMode="auto">
          <a:xfrm>
            <a:off x="1648445" y="1892549"/>
            <a:ext cx="2419972" cy="4123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CF6BA49-AF6A-46CB-B167-5908A5A6A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48727"/>
              </p:ext>
            </p:extLst>
          </p:nvPr>
        </p:nvGraphicFramePr>
        <p:xfrm>
          <a:off x="4360672" y="2149286"/>
          <a:ext cx="7484868" cy="16996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6972">
                  <a:extLst>
                    <a:ext uri="{9D8B030D-6E8A-4147-A177-3AD203B41FA5}">
                      <a16:colId xmlns:a16="http://schemas.microsoft.com/office/drawing/2014/main" val="3369129365"/>
                    </a:ext>
                  </a:extLst>
                </a:gridCol>
                <a:gridCol w="1459550">
                  <a:extLst>
                    <a:ext uri="{9D8B030D-6E8A-4147-A177-3AD203B41FA5}">
                      <a16:colId xmlns:a16="http://schemas.microsoft.com/office/drawing/2014/main" val="3112367602"/>
                    </a:ext>
                  </a:extLst>
                </a:gridCol>
                <a:gridCol w="1359751">
                  <a:extLst>
                    <a:ext uri="{9D8B030D-6E8A-4147-A177-3AD203B41FA5}">
                      <a16:colId xmlns:a16="http://schemas.microsoft.com/office/drawing/2014/main" val="2136686687"/>
                    </a:ext>
                  </a:extLst>
                </a:gridCol>
                <a:gridCol w="1224447">
                  <a:extLst>
                    <a:ext uri="{9D8B030D-6E8A-4147-A177-3AD203B41FA5}">
                      <a16:colId xmlns:a16="http://schemas.microsoft.com/office/drawing/2014/main" val="3889311056"/>
                    </a:ext>
                  </a:extLst>
                </a:gridCol>
                <a:gridCol w="1224447">
                  <a:extLst>
                    <a:ext uri="{9D8B030D-6E8A-4147-A177-3AD203B41FA5}">
                      <a16:colId xmlns:a16="http://schemas.microsoft.com/office/drawing/2014/main" val="2106875864"/>
                    </a:ext>
                  </a:extLst>
                </a:gridCol>
                <a:gridCol w="951922">
                  <a:extLst>
                    <a:ext uri="{9D8B030D-6E8A-4147-A177-3AD203B41FA5}">
                      <a16:colId xmlns:a16="http://schemas.microsoft.com/office/drawing/2014/main" val="62223435"/>
                    </a:ext>
                  </a:extLst>
                </a:gridCol>
                <a:gridCol w="717779">
                  <a:extLst>
                    <a:ext uri="{9D8B030D-6E8A-4147-A177-3AD203B41FA5}">
                      <a16:colId xmlns:a16="http://schemas.microsoft.com/office/drawing/2014/main" val="3438037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 err="1">
                          <a:effectLst/>
                        </a:rPr>
                        <a:t>N°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X _Odom (m)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Y_Odom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 _Real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 _Real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916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1,653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1,68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4,8%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5981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1,614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0,042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16,7%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0968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1,534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1,545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0,7%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25,0%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274993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1,562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13,0%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205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1,604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0,015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1,0%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11,8%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231586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2EFDCD4-E753-4C21-8FDE-EE5F53962D2C}"/>
              </a:ext>
            </a:extLst>
          </p:cNvPr>
          <p:cNvSpPr txBox="1"/>
          <p:nvPr/>
        </p:nvSpPr>
        <p:spPr>
          <a:xfrm>
            <a:off x="4360672" y="3889565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EKF</a:t>
            </a: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3BB7E0A-36E2-4BAC-8D80-FC349725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11639"/>
              </p:ext>
            </p:extLst>
          </p:nvPr>
        </p:nvGraphicFramePr>
        <p:xfrm>
          <a:off x="4360672" y="4352621"/>
          <a:ext cx="7484868" cy="1699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314">
                  <a:extLst>
                    <a:ext uri="{9D8B030D-6E8A-4147-A177-3AD203B41FA5}">
                      <a16:colId xmlns:a16="http://schemas.microsoft.com/office/drawing/2014/main" val="40546352"/>
                    </a:ext>
                  </a:extLst>
                </a:gridCol>
                <a:gridCol w="1172351">
                  <a:extLst>
                    <a:ext uri="{9D8B030D-6E8A-4147-A177-3AD203B41FA5}">
                      <a16:colId xmlns:a16="http://schemas.microsoft.com/office/drawing/2014/main" val="4126941625"/>
                    </a:ext>
                  </a:extLst>
                </a:gridCol>
                <a:gridCol w="1183481">
                  <a:extLst>
                    <a:ext uri="{9D8B030D-6E8A-4147-A177-3AD203B41FA5}">
                      <a16:colId xmlns:a16="http://schemas.microsoft.com/office/drawing/2014/main" val="1391864441"/>
                    </a:ext>
                  </a:extLst>
                </a:gridCol>
                <a:gridCol w="1314257">
                  <a:extLst>
                    <a:ext uri="{9D8B030D-6E8A-4147-A177-3AD203B41FA5}">
                      <a16:colId xmlns:a16="http://schemas.microsoft.com/office/drawing/2014/main" val="3591806095"/>
                    </a:ext>
                  </a:extLst>
                </a:gridCol>
                <a:gridCol w="1183481">
                  <a:extLst>
                    <a:ext uri="{9D8B030D-6E8A-4147-A177-3AD203B41FA5}">
                      <a16:colId xmlns:a16="http://schemas.microsoft.com/office/drawing/2014/main" val="4270764547"/>
                    </a:ext>
                  </a:extLst>
                </a:gridCol>
                <a:gridCol w="1112992">
                  <a:extLst>
                    <a:ext uri="{9D8B030D-6E8A-4147-A177-3AD203B41FA5}">
                      <a16:colId xmlns:a16="http://schemas.microsoft.com/office/drawing/2014/main" val="3088698356"/>
                    </a:ext>
                  </a:extLst>
                </a:gridCol>
                <a:gridCol w="1112992">
                  <a:extLst>
                    <a:ext uri="{9D8B030D-6E8A-4147-A177-3AD203B41FA5}">
                      <a16:colId xmlns:a16="http://schemas.microsoft.com/office/drawing/2014/main" val="19078338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N°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 _EKF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Y_EKF(m)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 _Real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 _Real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026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20,0%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872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0,047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41,2%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005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1,545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0,3%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15,4%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0860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4,8%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8678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6,3%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287649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4D49366-BB0B-4004-8B7F-53B69D3711CF}"/>
              </a:ext>
            </a:extLst>
          </p:cNvPr>
          <p:cNvSpPr txBox="1"/>
          <p:nvPr/>
        </p:nvSpPr>
        <p:spPr>
          <a:xfrm>
            <a:off x="4360672" y="1667763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Odometría</a:t>
            </a: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5769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AE9EA3-A08C-45E6-9298-25E19DBA3F56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Prueba 1 – Evaluación con el mundo  Real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C65389-38CB-4111-B1B2-0CA2CBEA0EC7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A51319-7D66-415C-9275-D569D2414047}"/>
              </a:ext>
            </a:extLst>
          </p:cNvPr>
          <p:cNvPicPr/>
          <p:nvPr/>
        </p:nvPicPr>
        <p:blipFill rotWithShape="1">
          <a:blip r:embed="rId2"/>
          <a:srcRect l="34896" r="34375"/>
          <a:stretch/>
        </p:blipFill>
        <p:spPr bwMode="auto">
          <a:xfrm>
            <a:off x="1648445" y="1892549"/>
            <a:ext cx="2419972" cy="4123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4D49366-BB0B-4004-8B7F-53B69D3711CF}"/>
              </a:ext>
            </a:extLst>
          </p:cNvPr>
          <p:cNvSpPr txBox="1"/>
          <p:nvPr/>
        </p:nvSpPr>
        <p:spPr>
          <a:xfrm>
            <a:off x="4360672" y="2172946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Filtro  de partículas </a:t>
            </a: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63E4F9B-8C6A-452B-923B-74C07FAFF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66668"/>
              </p:ext>
            </p:extLst>
          </p:nvPr>
        </p:nvGraphicFramePr>
        <p:xfrm>
          <a:off x="4426935" y="2937055"/>
          <a:ext cx="7155464" cy="16996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7189">
                  <a:extLst>
                    <a:ext uri="{9D8B030D-6E8A-4147-A177-3AD203B41FA5}">
                      <a16:colId xmlns:a16="http://schemas.microsoft.com/office/drawing/2014/main" val="1783219028"/>
                    </a:ext>
                  </a:extLst>
                </a:gridCol>
                <a:gridCol w="1119924">
                  <a:extLst>
                    <a:ext uri="{9D8B030D-6E8A-4147-A177-3AD203B41FA5}">
                      <a16:colId xmlns:a16="http://schemas.microsoft.com/office/drawing/2014/main" val="2281640909"/>
                    </a:ext>
                  </a:extLst>
                </a:gridCol>
                <a:gridCol w="1010058">
                  <a:extLst>
                    <a:ext uri="{9D8B030D-6E8A-4147-A177-3AD203B41FA5}">
                      <a16:colId xmlns:a16="http://schemas.microsoft.com/office/drawing/2014/main" val="1210844184"/>
                    </a:ext>
                  </a:extLst>
                </a:gridCol>
                <a:gridCol w="1256370">
                  <a:extLst>
                    <a:ext uri="{9D8B030D-6E8A-4147-A177-3AD203B41FA5}">
                      <a16:colId xmlns:a16="http://schemas.microsoft.com/office/drawing/2014/main" val="1237810077"/>
                    </a:ext>
                  </a:extLst>
                </a:gridCol>
                <a:gridCol w="1255485">
                  <a:extLst>
                    <a:ext uri="{9D8B030D-6E8A-4147-A177-3AD203B41FA5}">
                      <a16:colId xmlns:a16="http://schemas.microsoft.com/office/drawing/2014/main" val="4187832120"/>
                    </a:ext>
                  </a:extLst>
                </a:gridCol>
                <a:gridCol w="1063219">
                  <a:extLst>
                    <a:ext uri="{9D8B030D-6E8A-4147-A177-3AD203B41FA5}">
                      <a16:colId xmlns:a16="http://schemas.microsoft.com/office/drawing/2014/main" val="380565261"/>
                    </a:ext>
                  </a:extLst>
                </a:gridCol>
                <a:gridCol w="1063219">
                  <a:extLst>
                    <a:ext uri="{9D8B030D-6E8A-4147-A177-3AD203B41FA5}">
                      <a16:colId xmlns:a16="http://schemas.microsoft.com/office/drawing/2014/main" val="2898737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N°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 _FP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 _FP(m)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 _Real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 _Real (m)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666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1,746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0,076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3,8%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73,7%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5498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1,832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0,043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10,5%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23,1%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624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1,552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0,23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1,545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93,5%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6353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1,574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0,042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52,4%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3821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1,632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0,107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0,015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0,7%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86,0%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88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46198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AE9EA3-A08C-45E6-9298-25E19DBA3F56}"/>
              </a:ext>
            </a:extLst>
          </p:cNvPr>
          <p:cNvSpPr txBox="1"/>
          <p:nvPr/>
        </p:nvSpPr>
        <p:spPr>
          <a:xfrm>
            <a:off x="1273624" y="956825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Prueba 2 – Evaluación con un cuadrado 1x1 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EFDCD4-E753-4C21-8FDE-EE5F53962D2C}"/>
              </a:ext>
            </a:extLst>
          </p:cNvPr>
          <p:cNvSpPr txBox="1"/>
          <p:nvPr/>
        </p:nvSpPr>
        <p:spPr>
          <a:xfrm>
            <a:off x="7004006" y="3350567"/>
            <a:ext cx="62006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Filtro  de  partículas </a:t>
            </a:r>
            <a:endParaRPr kumimoji="0" lang="es-EC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D49366-BB0B-4004-8B7F-53B69D3711CF}"/>
              </a:ext>
            </a:extLst>
          </p:cNvPr>
          <p:cNvSpPr txBox="1"/>
          <p:nvPr/>
        </p:nvSpPr>
        <p:spPr>
          <a:xfrm>
            <a:off x="7004005" y="1342570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EKF</a:t>
            </a: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70CA5B4-DBF2-4ABF-B37C-F2773A294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3033" y="1637261"/>
            <a:ext cx="5983410" cy="40442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00FBE1C-C034-486F-ADA2-5375F0AEFFBE}"/>
              </a:ext>
            </a:extLst>
          </p:cNvPr>
          <p:cNvSpPr txBox="1"/>
          <p:nvPr/>
        </p:nvSpPr>
        <p:spPr>
          <a:xfrm>
            <a:off x="7004005" y="4883110"/>
            <a:ext cx="659958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Técnica de optimización grafica.</a:t>
            </a:r>
            <a:endParaRPr lang="es-EC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3496FC3-9886-47E5-B2AE-47E00F592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10310"/>
              </p:ext>
            </p:extLst>
          </p:nvPr>
        </p:nvGraphicFramePr>
        <p:xfrm>
          <a:off x="7004005" y="1854479"/>
          <a:ext cx="5024499" cy="13923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6886">
                  <a:extLst>
                    <a:ext uri="{9D8B030D-6E8A-4147-A177-3AD203B41FA5}">
                      <a16:colId xmlns:a16="http://schemas.microsoft.com/office/drawing/2014/main" val="2829430300"/>
                    </a:ext>
                  </a:extLst>
                </a:gridCol>
                <a:gridCol w="964891">
                  <a:extLst>
                    <a:ext uri="{9D8B030D-6E8A-4147-A177-3AD203B41FA5}">
                      <a16:colId xmlns:a16="http://schemas.microsoft.com/office/drawing/2014/main" val="3419238545"/>
                    </a:ext>
                  </a:extLst>
                </a:gridCol>
                <a:gridCol w="1069771">
                  <a:extLst>
                    <a:ext uri="{9D8B030D-6E8A-4147-A177-3AD203B41FA5}">
                      <a16:colId xmlns:a16="http://schemas.microsoft.com/office/drawing/2014/main" val="1685256699"/>
                    </a:ext>
                  </a:extLst>
                </a:gridCol>
                <a:gridCol w="1206114">
                  <a:extLst>
                    <a:ext uri="{9D8B030D-6E8A-4147-A177-3AD203B41FA5}">
                      <a16:colId xmlns:a16="http://schemas.microsoft.com/office/drawing/2014/main" val="2514929446"/>
                    </a:ext>
                  </a:extLst>
                </a:gridCol>
                <a:gridCol w="576837">
                  <a:extLst>
                    <a:ext uri="{9D8B030D-6E8A-4147-A177-3AD203B41FA5}">
                      <a16:colId xmlns:a16="http://schemas.microsoft.com/office/drawing/2014/main" val="4075475851"/>
                    </a:ext>
                  </a:extLst>
                </a:gridCol>
              </a:tblGrid>
              <a:tr h="3296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Puntos: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P1</a:t>
                      </a:r>
                      <a:endParaRPr lang="es-EC" sz="1100" dirty="0"/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P2</a:t>
                      </a:r>
                      <a:endParaRPr lang="es-EC" sz="1100" dirty="0"/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P3</a:t>
                      </a:r>
                      <a:endParaRPr lang="es-EC" sz="1100" dirty="0"/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P4</a:t>
                      </a:r>
                      <a:endParaRPr lang="es-EC" sz="1100" dirty="0"/>
                    </a:p>
                  </a:txBody>
                  <a:tcPr marL="36228" marR="36228" marT="0" marB="0" anchor="ctr"/>
                </a:tc>
                <a:extLst>
                  <a:ext uri="{0D108BD9-81ED-4DB2-BD59-A6C34878D82A}">
                    <a16:rowId xmlns:a16="http://schemas.microsoft.com/office/drawing/2014/main" val="839489135"/>
                  </a:ext>
                </a:extLst>
              </a:tr>
              <a:tr h="3675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 err="1">
                          <a:effectLst/>
                        </a:rPr>
                        <a:t>Error_X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6,1%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2,1%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3,3%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20,0% 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extLst>
                  <a:ext uri="{0D108BD9-81ED-4DB2-BD59-A6C34878D82A}">
                    <a16:rowId xmlns:a16="http://schemas.microsoft.com/office/drawing/2014/main" val="1805901243"/>
                  </a:ext>
                </a:extLst>
              </a:tr>
              <a:tr h="3296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3,3%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8,5%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8,7%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9,1%</a:t>
                      </a:r>
                    </a:p>
                  </a:txBody>
                  <a:tcPr marL="36228" marR="36228" marT="0" marB="0" anchor="ctr"/>
                </a:tc>
                <a:extLst>
                  <a:ext uri="{0D108BD9-81ED-4DB2-BD59-A6C34878D82A}">
                    <a16:rowId xmlns:a16="http://schemas.microsoft.com/office/drawing/2014/main" val="1168086576"/>
                  </a:ext>
                </a:extLst>
              </a:tr>
              <a:tr h="3653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 err="1">
                          <a:effectLst/>
                        </a:rPr>
                        <a:t>Error_Angulo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1,9%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1,3%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28" marR="36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4,3%</a:t>
                      </a:r>
                    </a:p>
                  </a:txBody>
                  <a:tcPr marL="36228" marR="36228" marT="0" marB="0" anchor="ctr"/>
                </a:tc>
                <a:extLst>
                  <a:ext uri="{0D108BD9-81ED-4DB2-BD59-A6C34878D82A}">
                    <a16:rowId xmlns:a16="http://schemas.microsoft.com/office/drawing/2014/main" val="203700460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22E197-4873-431E-81C9-A0DC6CDF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57674"/>
              </p:ext>
            </p:extLst>
          </p:nvPr>
        </p:nvGraphicFramePr>
        <p:xfrm>
          <a:off x="7004005" y="3647968"/>
          <a:ext cx="5024499" cy="113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734">
                  <a:extLst>
                    <a:ext uri="{9D8B030D-6E8A-4147-A177-3AD203B41FA5}">
                      <a16:colId xmlns:a16="http://schemas.microsoft.com/office/drawing/2014/main" val="3051407888"/>
                    </a:ext>
                  </a:extLst>
                </a:gridCol>
                <a:gridCol w="1201588">
                  <a:extLst>
                    <a:ext uri="{9D8B030D-6E8A-4147-A177-3AD203B41FA5}">
                      <a16:colId xmlns:a16="http://schemas.microsoft.com/office/drawing/2014/main" val="780851867"/>
                    </a:ext>
                  </a:extLst>
                </a:gridCol>
                <a:gridCol w="801059">
                  <a:extLst>
                    <a:ext uri="{9D8B030D-6E8A-4147-A177-3AD203B41FA5}">
                      <a16:colId xmlns:a16="http://schemas.microsoft.com/office/drawing/2014/main" val="2004173518"/>
                    </a:ext>
                  </a:extLst>
                </a:gridCol>
                <a:gridCol w="801059">
                  <a:extLst>
                    <a:ext uri="{9D8B030D-6E8A-4147-A177-3AD203B41FA5}">
                      <a16:colId xmlns:a16="http://schemas.microsoft.com/office/drawing/2014/main" val="3686205691"/>
                    </a:ext>
                  </a:extLst>
                </a:gridCol>
                <a:gridCol w="801059">
                  <a:extLst>
                    <a:ext uri="{9D8B030D-6E8A-4147-A177-3AD203B41FA5}">
                      <a16:colId xmlns:a16="http://schemas.microsoft.com/office/drawing/2014/main" val="365523669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Puntos: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9028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 err="1">
                          <a:effectLst/>
                        </a:rPr>
                        <a:t>Error_X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6,9%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9,7%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5,0%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68209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5,7%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1,0%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7,1%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15045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Error_Angulo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30,4%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23,4%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1,9%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18,7%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910932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4CF2E66-14BB-482A-A90F-22D79A1F7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00823"/>
              </p:ext>
            </p:extLst>
          </p:nvPr>
        </p:nvGraphicFramePr>
        <p:xfrm>
          <a:off x="7004005" y="5288772"/>
          <a:ext cx="5024498" cy="11330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47231">
                  <a:extLst>
                    <a:ext uri="{9D8B030D-6E8A-4147-A177-3AD203B41FA5}">
                      <a16:colId xmlns:a16="http://schemas.microsoft.com/office/drawing/2014/main" val="1822771579"/>
                    </a:ext>
                  </a:extLst>
                </a:gridCol>
                <a:gridCol w="1031973">
                  <a:extLst>
                    <a:ext uri="{9D8B030D-6E8A-4147-A177-3AD203B41FA5}">
                      <a16:colId xmlns:a16="http://schemas.microsoft.com/office/drawing/2014/main" val="2884935421"/>
                    </a:ext>
                  </a:extLst>
                </a:gridCol>
                <a:gridCol w="815098">
                  <a:extLst>
                    <a:ext uri="{9D8B030D-6E8A-4147-A177-3AD203B41FA5}">
                      <a16:colId xmlns:a16="http://schemas.microsoft.com/office/drawing/2014/main" val="2682190446"/>
                    </a:ext>
                  </a:extLst>
                </a:gridCol>
                <a:gridCol w="815098">
                  <a:extLst>
                    <a:ext uri="{9D8B030D-6E8A-4147-A177-3AD203B41FA5}">
                      <a16:colId xmlns:a16="http://schemas.microsoft.com/office/drawing/2014/main" val="3074713152"/>
                    </a:ext>
                  </a:extLst>
                </a:gridCol>
                <a:gridCol w="815098">
                  <a:extLst>
                    <a:ext uri="{9D8B030D-6E8A-4147-A177-3AD203B41FA5}">
                      <a16:colId xmlns:a16="http://schemas.microsoft.com/office/drawing/2014/main" val="315726807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Puntos: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3679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29,3%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24,5%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8,2%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18,0%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8545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12,7%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10,6%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9,8%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57398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Error_Angulo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9,1%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15,1%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3,5%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2668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2210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4A39A2-1D90-4C42-80DF-85FF8B1AA265}"/>
              </a:ext>
            </a:extLst>
          </p:cNvPr>
          <p:cNvSpPr txBox="1"/>
          <p:nvPr/>
        </p:nvSpPr>
        <p:spPr>
          <a:xfrm>
            <a:off x="4427170" y="350889"/>
            <a:ext cx="45843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1. INTRODUCCIÓN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2372BC-A34F-465A-81D2-C3A6A4375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0403" y="1780719"/>
            <a:ext cx="4079779" cy="3927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25BB84-2B94-46C6-889A-7841845E08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055387"/>
            <a:ext cx="5804452" cy="3378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4F48B6-F5AE-4B5E-A47E-CD6A25DC1E44}"/>
              </a:ext>
            </a:extLst>
          </p:cNvPr>
          <p:cNvSpPr txBox="1"/>
          <p:nvPr/>
        </p:nvSpPr>
        <p:spPr>
          <a:xfrm>
            <a:off x="995803" y="1087065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Antecedentes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202184-41D6-46F9-800A-4DBE2DC330FF}"/>
              </a:ext>
            </a:extLst>
          </p:cNvPr>
          <p:cNvSpPr txBox="1"/>
          <p:nvPr/>
        </p:nvSpPr>
        <p:spPr>
          <a:xfrm>
            <a:off x="7500731" y="5770935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(Carrera, 2018)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39557C-E24F-459F-BEED-092A3771B31C}"/>
              </a:ext>
            </a:extLst>
          </p:cNvPr>
          <p:cNvSpPr txBox="1"/>
          <p:nvPr/>
        </p:nvSpPr>
        <p:spPr>
          <a:xfrm>
            <a:off x="1021362" y="5770935"/>
            <a:ext cx="68116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(Torres, 2016)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205055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AE9EA3-A08C-45E6-9298-25E19DBA3F56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Prueba 2 – Evaluación con un cuadrado 1x1 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C65389-38CB-4111-B1B2-0CA2CBEA0EC7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60D92394-8B97-43BC-8641-27F93FCDF5DA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9201" y="1754467"/>
            <a:ext cx="7089442" cy="34933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585B21-1D06-4FD6-AF80-17EDBD2B55C6}"/>
              </a:ext>
            </a:extLst>
          </p:cNvPr>
          <p:cNvSpPr txBox="1"/>
          <p:nvPr/>
        </p:nvSpPr>
        <p:spPr>
          <a:xfrm>
            <a:off x="1338469" y="5349657"/>
            <a:ext cx="1048247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a) Prueba con Filtro de Kalman Extendido b) Prueba con filtro de partícula c) Prueba con Técnica de optimización grafica.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536374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2EFDCD4-E753-4C21-8FDE-EE5F53962D2C}"/>
              </a:ext>
            </a:extLst>
          </p:cNvPr>
          <p:cNvSpPr txBox="1"/>
          <p:nvPr/>
        </p:nvSpPr>
        <p:spPr>
          <a:xfrm>
            <a:off x="7004006" y="3350567"/>
            <a:ext cx="62006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Filtro  de  partículas </a:t>
            </a:r>
            <a:endParaRPr kumimoji="0" lang="es-EC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D49366-BB0B-4004-8B7F-53B69D3711CF}"/>
              </a:ext>
            </a:extLst>
          </p:cNvPr>
          <p:cNvSpPr txBox="1"/>
          <p:nvPr/>
        </p:nvSpPr>
        <p:spPr>
          <a:xfrm>
            <a:off x="7004005" y="1342570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EKF</a:t>
            </a: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0FBE1C-C034-486F-ADA2-5375F0AEFFBE}"/>
              </a:ext>
            </a:extLst>
          </p:cNvPr>
          <p:cNvSpPr txBox="1"/>
          <p:nvPr/>
        </p:nvSpPr>
        <p:spPr>
          <a:xfrm>
            <a:off x="7004005" y="4883110"/>
            <a:ext cx="659958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Técnica de optimización grafica.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A22841-63DE-4F10-B8E1-D834186A192A}"/>
              </a:ext>
            </a:extLst>
          </p:cNvPr>
          <p:cNvSpPr txBox="1"/>
          <p:nvPr/>
        </p:nvSpPr>
        <p:spPr>
          <a:xfrm>
            <a:off x="1260372" y="1191008"/>
            <a:ext cx="62006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Prueba 3 – </a:t>
            </a:r>
            <a:r>
              <a:rPr lang="es-EC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Planificador de ruta A*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FA6DE0C-7BC8-4459-BC91-07E930D1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7" y="1877680"/>
            <a:ext cx="5303520" cy="397764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7D31DEA-3E23-456B-827D-07E9A4D48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88140"/>
              </p:ext>
            </p:extLst>
          </p:nvPr>
        </p:nvGraphicFramePr>
        <p:xfrm>
          <a:off x="7004005" y="1935071"/>
          <a:ext cx="4816934" cy="11659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38743">
                  <a:extLst>
                    <a:ext uri="{9D8B030D-6E8A-4147-A177-3AD203B41FA5}">
                      <a16:colId xmlns:a16="http://schemas.microsoft.com/office/drawing/2014/main" val="2393071135"/>
                    </a:ext>
                  </a:extLst>
                </a:gridCol>
                <a:gridCol w="1404939">
                  <a:extLst>
                    <a:ext uri="{9D8B030D-6E8A-4147-A177-3AD203B41FA5}">
                      <a16:colId xmlns:a16="http://schemas.microsoft.com/office/drawing/2014/main" val="2532286195"/>
                    </a:ext>
                  </a:extLst>
                </a:gridCol>
                <a:gridCol w="936626">
                  <a:extLst>
                    <a:ext uri="{9D8B030D-6E8A-4147-A177-3AD203B41FA5}">
                      <a16:colId xmlns:a16="http://schemas.microsoft.com/office/drawing/2014/main" val="1302554242"/>
                    </a:ext>
                  </a:extLst>
                </a:gridCol>
                <a:gridCol w="936626">
                  <a:extLst>
                    <a:ext uri="{9D8B030D-6E8A-4147-A177-3AD203B41FA5}">
                      <a16:colId xmlns:a16="http://schemas.microsoft.com/office/drawing/2014/main" val="3088415369"/>
                    </a:ext>
                  </a:extLst>
                </a:gridCol>
              </a:tblGrid>
              <a:tr h="291485"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Angulo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007818"/>
                  </a:ext>
                </a:extLst>
              </a:tr>
              <a:tr h="2914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7,0%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1,3%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5407985"/>
                  </a:ext>
                </a:extLst>
              </a:tr>
              <a:tr h="2914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2,3%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9800322"/>
                  </a:ext>
                </a:extLst>
              </a:tr>
              <a:tr h="2914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4,0%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2,2%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423047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8F9728E-6917-435F-8033-9CEBAEC49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11955"/>
              </p:ext>
            </p:extLst>
          </p:nvPr>
        </p:nvGraphicFramePr>
        <p:xfrm>
          <a:off x="7004005" y="3719897"/>
          <a:ext cx="4816934" cy="113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743">
                  <a:extLst>
                    <a:ext uri="{9D8B030D-6E8A-4147-A177-3AD203B41FA5}">
                      <a16:colId xmlns:a16="http://schemas.microsoft.com/office/drawing/2014/main" val="2986755063"/>
                    </a:ext>
                  </a:extLst>
                </a:gridCol>
                <a:gridCol w="1404939">
                  <a:extLst>
                    <a:ext uri="{9D8B030D-6E8A-4147-A177-3AD203B41FA5}">
                      <a16:colId xmlns:a16="http://schemas.microsoft.com/office/drawing/2014/main" val="2070993591"/>
                    </a:ext>
                  </a:extLst>
                </a:gridCol>
                <a:gridCol w="936626">
                  <a:extLst>
                    <a:ext uri="{9D8B030D-6E8A-4147-A177-3AD203B41FA5}">
                      <a16:colId xmlns:a16="http://schemas.microsoft.com/office/drawing/2014/main" val="2523226213"/>
                    </a:ext>
                  </a:extLst>
                </a:gridCol>
                <a:gridCol w="936626">
                  <a:extLst>
                    <a:ext uri="{9D8B030D-6E8A-4147-A177-3AD203B41FA5}">
                      <a16:colId xmlns:a16="http://schemas.microsoft.com/office/drawing/2014/main" val="245049336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Angulo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951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14,1%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3,1%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47868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5,2%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1,9%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71202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8,5%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7,2%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11,8%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168137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737FA0D-D5C0-4606-96C4-5A1D7542F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38938"/>
              </p:ext>
            </p:extLst>
          </p:nvPr>
        </p:nvGraphicFramePr>
        <p:xfrm>
          <a:off x="7004005" y="5288772"/>
          <a:ext cx="4816934" cy="11330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38743">
                  <a:extLst>
                    <a:ext uri="{9D8B030D-6E8A-4147-A177-3AD203B41FA5}">
                      <a16:colId xmlns:a16="http://schemas.microsoft.com/office/drawing/2014/main" val="2967867404"/>
                    </a:ext>
                  </a:extLst>
                </a:gridCol>
                <a:gridCol w="1404939">
                  <a:extLst>
                    <a:ext uri="{9D8B030D-6E8A-4147-A177-3AD203B41FA5}">
                      <a16:colId xmlns:a16="http://schemas.microsoft.com/office/drawing/2014/main" val="744068867"/>
                    </a:ext>
                  </a:extLst>
                </a:gridCol>
                <a:gridCol w="936626">
                  <a:extLst>
                    <a:ext uri="{9D8B030D-6E8A-4147-A177-3AD203B41FA5}">
                      <a16:colId xmlns:a16="http://schemas.microsoft.com/office/drawing/2014/main" val="3786430593"/>
                    </a:ext>
                  </a:extLst>
                </a:gridCol>
                <a:gridCol w="936626">
                  <a:extLst>
                    <a:ext uri="{9D8B030D-6E8A-4147-A177-3AD203B41FA5}">
                      <a16:colId xmlns:a16="http://schemas.microsoft.com/office/drawing/2014/main" val="252025133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Angulo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47350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6,8%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2,5%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55269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21,4%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12,4%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313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Error_P3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14,9%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1,5%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6,0%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89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37670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E6225B-AF4C-40D3-ABB1-2450047C63B6}"/>
              </a:ext>
            </a:extLst>
          </p:cNvPr>
          <p:cNvSpPr txBox="1"/>
          <p:nvPr/>
        </p:nvSpPr>
        <p:spPr>
          <a:xfrm>
            <a:off x="3101480" y="295481"/>
            <a:ext cx="630709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s-EC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CONCLUSIONES Y TRABAJOS  FUTUROS</a:t>
            </a:r>
            <a:endParaRPr kumimoji="0" lang="es-EC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BCB713-EEB6-423F-9364-DFEB592DF136}"/>
              </a:ext>
            </a:extLst>
          </p:cNvPr>
          <p:cNvSpPr txBox="1"/>
          <p:nvPr/>
        </p:nvSpPr>
        <p:spPr>
          <a:xfrm>
            <a:off x="1061590" y="1495808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Conclusiones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F03B41-C5B0-49E6-BC8E-9E47F86853B2}"/>
              </a:ext>
            </a:extLst>
          </p:cNvPr>
          <p:cNvSpPr txBox="1"/>
          <p:nvPr/>
        </p:nvSpPr>
        <p:spPr>
          <a:xfrm>
            <a:off x="954157" y="2115882"/>
            <a:ext cx="10734260" cy="4031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P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ltura tomada desde el suelo hasta su parte superior es de 184mm, con un diámetro de  360mm</a:t>
            </a:r>
            <a:r>
              <a:rPr lang="es-PE" sz="2000" dirty="0">
                <a:latin typeface="Arial" panose="020B0604020202020204" pitchFamily="34" charset="0"/>
                <a:ea typeface="Calibri" panose="020F0502020204030204" pitchFamily="34" charset="0"/>
              </a:rPr>
              <a:t>. El  torque entregado  por cada  motor es  de </a:t>
            </a:r>
            <a:r>
              <a:rPr lang="es-EC" sz="20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250 kg.cm</a:t>
            </a:r>
            <a:r>
              <a:rPr lang="es-P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material acrílico de 3mm, el mismo que tiene una resistencia moderada,  los análisis CAE nos demuestra que la deflexión máxima a </a:t>
            </a: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soportar de 0.7851 mm,  en un caso extremo, donde la plataforma soportara la NUC.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precisión de un filtro de partículas, dependerá del número de las partículas generadas, para la realización de las pruebas se   creó 2500 partículas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96794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BCB713-EEB6-423F-9364-DFEB592DF136}"/>
              </a:ext>
            </a:extLst>
          </p:cNvPr>
          <p:cNvSpPr txBox="1"/>
          <p:nvPr/>
        </p:nvSpPr>
        <p:spPr>
          <a:xfrm>
            <a:off x="954157" y="1031982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Conclusiones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F03B41-C5B0-49E6-BC8E-9E47F86853B2}"/>
              </a:ext>
            </a:extLst>
          </p:cNvPr>
          <p:cNvSpPr txBox="1"/>
          <p:nvPr/>
        </p:nvSpPr>
        <p:spPr>
          <a:xfrm>
            <a:off x="954157" y="1625552"/>
            <a:ext cx="10734260" cy="4678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En la primera prueba el filtro de Kalman Extendido se  obtiene  un error de en X= 0.6% y Y=4.8% , odometría que presentaron errores de X = 1% y Y=4.8%, el filtro de partículas obtuvo el mayor error en esta prueba con X=3.8% y Y=23.1%; debido a que su entorno, mundo o área de trabajo era de 5 X6 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la segunda prueba el filtro de partículas tiene un área de trabajo de  1.5 X 1.5 m, dando un menor error con X=1.2% y Y=1.0%. El filtro de Kalman Extendido tuvo también un error aceptable de X=3.3% y Y=3.3%; en tanto luego de recopilar datos la técnica de optimización gráfica presento el mayor error con X= 8.2% y Y con 5.6%.</a:t>
            </a: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última prueba se aumento el área de trabajo para el filtro de partículas a 3X 4 m, el error incremento dando un X=2.2 % y Y= 5.2%, en cambio el filtro de Kalman Extendido mantiene su error con un X=1.4% y Y=2.3%. En tanto la técnica de optimización grafica presento errores de X=6.8% y Y=1.5%.</a:t>
            </a:r>
            <a:endParaRPr lang="es-E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359554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BCB713-EEB6-423F-9364-DFEB592DF136}"/>
              </a:ext>
            </a:extLst>
          </p:cNvPr>
          <p:cNvSpPr txBox="1"/>
          <p:nvPr/>
        </p:nvSpPr>
        <p:spPr>
          <a:xfrm>
            <a:off x="1061117" y="1098243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Trabajos futuros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25FCA4-433A-4746-AF99-2B88A4969D73}"/>
              </a:ext>
            </a:extLst>
          </p:cNvPr>
          <p:cNvSpPr txBox="1"/>
          <p:nvPr/>
        </p:nvSpPr>
        <p:spPr>
          <a:xfrm>
            <a:off x="1356962" y="1979235"/>
            <a:ext cx="9886123" cy="3780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 los algoritmos de estimación y localización se puede realizar </a:t>
            </a:r>
            <a:r>
              <a:rPr lang="es-EC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MultiSLAM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donde  es  la 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interacción que se produce entre 2 o más robots con la finalidad de obtener un mapa global de un entorno explorado, por medio de las reconstrucciones parciales que reportan los mismos.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igual forma otra aplicación resultante de la estimación de localización en   mapas semántico debido, a que el robot permite manejar la incertidumbre para poder interactuar con los objetos que perciben, los mapas semánticos ayudan al robot comprender su entorno de trabajo e interactuar con los objetos que forman parte de dichos mapas (representaciones del mundo).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0074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1F63E1-1F83-4F44-BA9E-A667F55869F6}"/>
              </a:ext>
            </a:extLst>
          </p:cNvPr>
          <p:cNvSpPr txBox="1"/>
          <p:nvPr/>
        </p:nvSpPr>
        <p:spPr>
          <a:xfrm>
            <a:off x="3499046" y="2720628"/>
            <a:ext cx="630709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GRACIAS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8A34C9-AAAB-44BE-A021-90F4E9A2F041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361DC1-B955-4166-89E9-04DCFB5BF99D}"/>
              </a:ext>
            </a:extLst>
          </p:cNvPr>
          <p:cNvSpPr txBox="1"/>
          <p:nvPr/>
        </p:nvSpPr>
        <p:spPr>
          <a:xfrm>
            <a:off x="9706778" y="5325687"/>
            <a:ext cx="298880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000" i="0" strike="noStrike" cap="none" spc="0" normalizeH="0" baseline="0" dirty="0">
                <a:ln>
                  <a:noFill/>
                </a:ln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eaargoti@espe.edu.ec</a:t>
            </a:r>
            <a:endParaRPr kumimoji="0" lang="es-EC" sz="2000" i="0" strike="noStrike" cap="none" spc="0" normalizeH="0" baseline="0" dirty="0">
              <a:ln>
                <a:noFill/>
              </a:ln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+593983809543</a:t>
            </a:r>
            <a:endParaRPr kumimoji="0" lang="es-EC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6533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E92992-1748-4379-9A45-1309E0A3CEC3}"/>
              </a:ext>
            </a:extLst>
          </p:cNvPr>
          <p:cNvSpPr txBox="1"/>
          <p:nvPr/>
        </p:nvSpPr>
        <p:spPr>
          <a:xfrm>
            <a:off x="995803" y="1087065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Objetivo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5312A1-CF25-4F6C-941E-9E9A017BDEB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444" y1="38433" x2="60444" y2="38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7527" r="15640" b="12524"/>
          <a:stretch/>
        </p:blipFill>
        <p:spPr bwMode="auto">
          <a:xfrm>
            <a:off x="851549" y="2523987"/>
            <a:ext cx="5244451" cy="2560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8BE384-AD88-4022-9940-A1C60A561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1" r="14456" b="12077"/>
          <a:stretch/>
        </p:blipFill>
        <p:spPr>
          <a:xfrm>
            <a:off x="6467061" y="2001078"/>
            <a:ext cx="5427711" cy="40419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454743-A881-40BA-AAF9-6130F44C29C5}"/>
              </a:ext>
            </a:extLst>
          </p:cNvPr>
          <p:cNvSpPr txBox="1"/>
          <p:nvPr/>
        </p:nvSpPr>
        <p:spPr>
          <a:xfrm>
            <a:off x="4427171" y="350889"/>
            <a:ext cx="40797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6938464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495E3A4-F145-4432-933E-8E180EBFD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791248"/>
              </p:ext>
            </p:extLst>
          </p:nvPr>
        </p:nvGraphicFramePr>
        <p:xfrm>
          <a:off x="786294" y="-675861"/>
          <a:ext cx="11100905" cy="795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4F3DB51-0A7B-420E-BD3A-95028E9193D4}"/>
              </a:ext>
            </a:extLst>
          </p:cNvPr>
          <p:cNvSpPr txBox="1"/>
          <p:nvPr/>
        </p:nvSpPr>
        <p:spPr>
          <a:xfrm>
            <a:off x="995803" y="1087065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8804354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C439303F-7AFF-4435-8DEF-0559D993C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247449"/>
              </p:ext>
            </p:extLst>
          </p:nvPr>
        </p:nvGraphicFramePr>
        <p:xfrm>
          <a:off x="304800" y="1054238"/>
          <a:ext cx="12168807" cy="54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2589AF-57CD-4378-AE67-C5150A865854}"/>
              </a:ext>
            </a:extLst>
          </p:cNvPr>
          <p:cNvSpPr txBox="1"/>
          <p:nvPr/>
        </p:nvSpPr>
        <p:spPr>
          <a:xfrm>
            <a:off x="4201883" y="361741"/>
            <a:ext cx="45843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s-EC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GENERALIDADES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0FC0B6-35BD-4C05-9EA9-E1C0BD003543}"/>
              </a:ext>
            </a:extLst>
          </p:cNvPr>
          <p:cNvSpPr txBox="1"/>
          <p:nvPr/>
        </p:nvSpPr>
        <p:spPr>
          <a:xfrm>
            <a:off x="995803" y="1087065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Localización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9908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90DCAF20-3D59-4165-B210-BE0FD9052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899368"/>
              </p:ext>
            </p:extLst>
          </p:nvPr>
        </p:nvGraphicFramePr>
        <p:xfrm>
          <a:off x="1013235" y="-768628"/>
          <a:ext cx="10887218" cy="483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6892C9A-EFB4-4661-A09C-B85AF389B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055679"/>
              </p:ext>
            </p:extLst>
          </p:nvPr>
        </p:nvGraphicFramePr>
        <p:xfrm>
          <a:off x="1225271" y="3093590"/>
          <a:ext cx="4209774" cy="379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9DC2F35-0F8F-414A-87D2-862D54344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365532"/>
              </p:ext>
            </p:extLst>
          </p:nvPr>
        </p:nvGraphicFramePr>
        <p:xfrm>
          <a:off x="7559814" y="3048000"/>
          <a:ext cx="4486413" cy="286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971938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77F286-70B0-4970-A2E4-FBFE6C7A54D9}"/>
              </a:ext>
            </a:extLst>
          </p:cNvPr>
          <p:cNvSpPr txBox="1"/>
          <p:nvPr/>
        </p:nvSpPr>
        <p:spPr>
          <a:xfrm>
            <a:off x="995803" y="1087065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Paradigmas del SLAM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2FA46D4-1D69-4E1C-86DA-2DF6232C3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710973"/>
              </p:ext>
            </p:extLst>
          </p:nvPr>
        </p:nvGraphicFramePr>
        <p:xfrm>
          <a:off x="1448904" y="1944756"/>
          <a:ext cx="10544313" cy="326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1514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72265-D174-42FD-BF7A-60E644B1ADBC}"/>
              </a:ext>
            </a:extLst>
          </p:cNvPr>
          <p:cNvSpPr txBox="1"/>
          <p:nvPr/>
        </p:nvSpPr>
        <p:spPr>
          <a:xfrm>
            <a:off x="10294171" y="6488668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: Argoti Efraín 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B1B13E-881F-4108-B51D-0EAA60CCD7CD}"/>
              </a:ext>
            </a:extLst>
          </p:cNvPr>
          <p:cNvSpPr txBox="1"/>
          <p:nvPr/>
        </p:nvSpPr>
        <p:spPr>
          <a:xfrm>
            <a:off x="995803" y="1087065"/>
            <a:ext cx="40797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C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Filtro de Kalman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7541456-5EAD-4338-A4E1-22B5026D2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139088"/>
              </p:ext>
            </p:extLst>
          </p:nvPr>
        </p:nvGraphicFramePr>
        <p:xfrm>
          <a:off x="321365" y="1812373"/>
          <a:ext cx="5933661" cy="411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0BE0100-3EC1-4398-B84B-4E67ED5A7D15}"/>
              </a:ext>
            </a:extLst>
          </p:cNvPr>
          <p:cNvSpPr txBox="1">
            <a:spLocks/>
          </p:cNvSpPr>
          <p:nvPr/>
        </p:nvSpPr>
        <p:spPr>
          <a:xfrm>
            <a:off x="5925253" y="1193301"/>
            <a:ext cx="6043832" cy="46958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s-E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Matemático(Distribución Gaussiana)</a:t>
            </a:r>
            <a:endParaRPr lang="es-EC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687FBE-B22F-49D3-B680-7A43DD3C7D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5" t="22884" r="35151" b="17864"/>
          <a:stretch/>
        </p:blipFill>
        <p:spPr>
          <a:xfrm>
            <a:off x="6174702" y="1570474"/>
            <a:ext cx="5544933" cy="3175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contenido 2">
                <a:extLst>
                  <a:ext uri="{FF2B5EF4-FFF2-40B4-BE49-F238E27FC236}">
                    <a16:creationId xmlns:a16="http://schemas.microsoft.com/office/drawing/2014/main" id="{D158B907-BF8A-4C7A-ABE0-F7AB76892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4475" y="4745713"/>
                <a:ext cx="4436745" cy="1260428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228600" marR="0" indent="-228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723900" marR="0" indent="-2667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1234439" marR="0" indent="-320039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1727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21844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26416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30988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35560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4013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i="1" ker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s-EC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i="1" ker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EC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E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s-EC" kern="0" dirty="0"/>
              </a:p>
              <a:p>
                <a:endParaRPr lang="es-EC" kern="0" dirty="0"/>
              </a:p>
              <a:p>
                <a:pPr marL="1371600" lvl="3" indent="0">
                  <a:buFont typeface="Arial"/>
                  <a:buNone/>
                </a:pPr>
                <a:r>
                  <a:rPr lang="es-EC" sz="1900" kern="0" dirty="0"/>
                  <a:t>Variable para  normalizar</a:t>
                </a:r>
              </a:p>
              <a:p>
                <a:endParaRPr lang="es-EC" kern="0" dirty="0"/>
              </a:p>
            </p:txBody>
          </p:sp>
        </mc:Choice>
        <mc:Fallback xmlns="">
          <p:sp>
            <p:nvSpPr>
              <p:cNvPr id="13" name="Marcador de contenido 2">
                <a:extLst>
                  <a:ext uri="{FF2B5EF4-FFF2-40B4-BE49-F238E27FC236}">
                    <a16:creationId xmlns:a16="http://schemas.microsoft.com/office/drawing/2014/main" id="{D158B907-BF8A-4C7A-ABE0-F7AB7689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75" y="4745713"/>
                <a:ext cx="4436745" cy="1260428"/>
              </a:xfrm>
              <a:prstGeom prst="rect">
                <a:avLst/>
              </a:prstGeom>
              <a:blipFill>
                <a:blip r:embed="rId8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brir llave 13">
            <a:extLst>
              <a:ext uri="{FF2B5EF4-FFF2-40B4-BE49-F238E27FC236}">
                <a16:creationId xmlns:a16="http://schemas.microsoft.com/office/drawing/2014/main" id="{183D2C24-B51C-4D02-947F-6539C427F5C9}"/>
              </a:ext>
            </a:extLst>
          </p:cNvPr>
          <p:cNvSpPr/>
          <p:nvPr/>
        </p:nvSpPr>
        <p:spPr>
          <a:xfrm rot="16200000">
            <a:off x="8325415" y="5042946"/>
            <a:ext cx="359946" cy="883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62560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1877</Words>
  <Application>Microsoft Office PowerPoint</Application>
  <PresentationFormat>Panorámica</PresentationFormat>
  <Paragraphs>489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Helvetica</vt:lpstr>
      <vt:lpstr>Roboto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</dc:creator>
  <cp:lastModifiedBy>Alex</cp:lastModifiedBy>
  <cp:revision>12</cp:revision>
  <dcterms:created xsi:type="dcterms:W3CDTF">2021-08-12T22:45:15Z</dcterms:created>
  <dcterms:modified xsi:type="dcterms:W3CDTF">2021-08-16T18:02:37Z</dcterms:modified>
</cp:coreProperties>
</file>