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262" r:id="rId3"/>
    <p:sldId id="264" r:id="rId4"/>
    <p:sldId id="277" r:id="rId5"/>
    <p:sldId id="289" r:id="rId6"/>
    <p:sldId id="259" r:id="rId7"/>
    <p:sldId id="260" r:id="rId8"/>
    <p:sldId id="290" r:id="rId9"/>
    <p:sldId id="291" r:id="rId10"/>
    <p:sldId id="292" r:id="rId11"/>
    <p:sldId id="293" r:id="rId12"/>
    <p:sldId id="294" r:id="rId13"/>
    <p:sldId id="295" r:id="rId14"/>
    <p:sldId id="267" r:id="rId15"/>
    <p:sldId id="288" r:id="rId16"/>
    <p:sldId id="296" r:id="rId17"/>
    <p:sldId id="261" r:id="rId18"/>
    <p:sldId id="297" r:id="rId19"/>
    <p:sldId id="257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602"/>
    <a:srgbClr val="D20000"/>
    <a:srgbClr val="8D632F"/>
    <a:srgbClr val="FFFFFF"/>
    <a:srgbClr val="FFF6E7"/>
    <a:srgbClr val="8D6347"/>
    <a:srgbClr val="9D0000"/>
    <a:srgbClr val="855939"/>
    <a:srgbClr val="60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434" autoAdjust="0"/>
  </p:normalViewPr>
  <p:slideViewPr>
    <p:cSldViewPr snapToGrid="0">
      <p:cViewPr varScale="1">
        <p:scale>
          <a:sx n="61" d="100"/>
          <a:sy n="61" d="100"/>
        </p:scale>
        <p:origin x="66" y="252"/>
      </p:cViewPr>
      <p:guideLst/>
    </p:cSldViewPr>
  </p:slideViewPr>
  <p:outlineViewPr>
    <p:cViewPr>
      <p:scale>
        <a:sx n="33" d="100"/>
        <a:sy n="33" d="100"/>
      </p:scale>
      <p:origin x="0" y="-49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 snapToGrid="0" showGuides="1">
      <p:cViewPr varScale="1">
        <p:scale>
          <a:sx n="57" d="100"/>
          <a:sy n="57" d="100"/>
        </p:scale>
        <p:origin x="178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B13B8-96CA-419F-9087-F6FD2DB9FAB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D921F43-CA21-4E2B-9ABB-EB087DF3AFF9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Factores interno </a:t>
          </a:r>
        </a:p>
      </dgm:t>
    </dgm:pt>
    <dgm:pt modelId="{E3D05A72-BF13-43DD-B419-6B399EB328A7}" type="parTrans" cxnId="{CC5B5514-28B3-44BC-8B4E-2AB3D6C0D43B}">
      <dgm:prSet/>
      <dgm:spPr/>
      <dgm:t>
        <a:bodyPr/>
        <a:lstStyle/>
        <a:p>
          <a:pPr algn="ctr"/>
          <a:endParaRPr lang="es-EC"/>
        </a:p>
      </dgm:t>
    </dgm:pt>
    <dgm:pt modelId="{00E74938-CC5E-435E-8415-E03B3890AA73}" type="sibTrans" cxnId="{CC5B5514-28B3-44BC-8B4E-2AB3D6C0D43B}">
      <dgm:prSet/>
      <dgm:spPr/>
      <dgm:t>
        <a:bodyPr/>
        <a:lstStyle/>
        <a:p>
          <a:pPr algn="ctr"/>
          <a:endParaRPr lang="es-EC"/>
        </a:p>
      </dgm:t>
    </dgm:pt>
    <dgm:pt modelId="{4432AE54-E834-4B22-828E-A096ECE5DE79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Rasgos de personalidad</a:t>
          </a:r>
        </a:p>
      </dgm:t>
    </dgm:pt>
    <dgm:pt modelId="{441E42DC-24FF-4759-B287-6B39502B2B25}" type="parTrans" cxnId="{8A28A665-845B-46CC-A82F-4C99C1D7EA50}">
      <dgm:prSet/>
      <dgm:spPr/>
      <dgm:t>
        <a:bodyPr/>
        <a:lstStyle/>
        <a:p>
          <a:pPr algn="ctr"/>
          <a:endParaRPr lang="es-EC"/>
        </a:p>
      </dgm:t>
    </dgm:pt>
    <dgm:pt modelId="{0B685806-A2FE-4A8B-909F-D4A6BE35E337}" type="sibTrans" cxnId="{8A28A665-845B-46CC-A82F-4C99C1D7EA50}">
      <dgm:prSet/>
      <dgm:spPr/>
      <dgm:t>
        <a:bodyPr/>
        <a:lstStyle/>
        <a:p>
          <a:pPr algn="ctr"/>
          <a:endParaRPr lang="es-EC"/>
        </a:p>
      </dgm:t>
    </dgm:pt>
    <dgm:pt modelId="{D32F5EDE-A339-4925-BFEE-6E5E1199F280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Motivaciones </a:t>
          </a:r>
        </a:p>
      </dgm:t>
    </dgm:pt>
    <dgm:pt modelId="{2644AFE3-A38B-4671-8CD7-02765B570DAA}" type="parTrans" cxnId="{6DA199C3-3B4A-41ED-BCDD-B0AACDDE6E79}">
      <dgm:prSet/>
      <dgm:spPr/>
      <dgm:t>
        <a:bodyPr/>
        <a:lstStyle/>
        <a:p>
          <a:pPr algn="ctr"/>
          <a:endParaRPr lang="es-EC"/>
        </a:p>
      </dgm:t>
    </dgm:pt>
    <dgm:pt modelId="{A8E7B29A-A9EE-437F-B303-920AC89BAAD1}" type="sibTrans" cxnId="{6DA199C3-3B4A-41ED-BCDD-B0AACDDE6E79}">
      <dgm:prSet/>
      <dgm:spPr/>
      <dgm:t>
        <a:bodyPr/>
        <a:lstStyle/>
        <a:p>
          <a:pPr algn="ctr"/>
          <a:endParaRPr lang="es-EC"/>
        </a:p>
      </dgm:t>
    </dgm:pt>
    <dgm:pt modelId="{4FFD7244-C0CB-4F26-B9B8-60D7D4A8CE0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Sociodemograficos </a:t>
          </a:r>
        </a:p>
      </dgm:t>
    </dgm:pt>
    <dgm:pt modelId="{4658C537-42C9-4A62-AA23-520CC769EAF9}" type="parTrans" cxnId="{4315236F-517E-4917-A38C-A613A96F3F2C}">
      <dgm:prSet/>
      <dgm:spPr/>
      <dgm:t>
        <a:bodyPr/>
        <a:lstStyle/>
        <a:p>
          <a:pPr algn="ctr"/>
          <a:endParaRPr lang="es-EC"/>
        </a:p>
      </dgm:t>
    </dgm:pt>
    <dgm:pt modelId="{C61E80A3-4F35-42F4-800E-31C7C6821222}" type="sibTrans" cxnId="{4315236F-517E-4917-A38C-A613A96F3F2C}">
      <dgm:prSet/>
      <dgm:spPr/>
      <dgm:t>
        <a:bodyPr/>
        <a:lstStyle/>
        <a:p>
          <a:pPr algn="ctr"/>
          <a:endParaRPr lang="es-EC"/>
        </a:p>
      </dgm:t>
    </dgm:pt>
    <dgm:pt modelId="{6B5D55E3-1286-4A2F-86D9-EF9BAE23E2AF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Factores externos </a:t>
          </a:r>
        </a:p>
      </dgm:t>
    </dgm:pt>
    <dgm:pt modelId="{174DB8D4-535E-479E-8896-DACAE1D0C778}" type="parTrans" cxnId="{A0E714DD-25C6-4C01-BBC4-288D81CED367}">
      <dgm:prSet/>
      <dgm:spPr/>
      <dgm:t>
        <a:bodyPr/>
        <a:lstStyle/>
        <a:p>
          <a:pPr algn="ctr"/>
          <a:endParaRPr lang="es-EC"/>
        </a:p>
      </dgm:t>
    </dgm:pt>
    <dgm:pt modelId="{E8DFFEB9-16B2-4044-A34D-E05D8F47B9F0}" type="sibTrans" cxnId="{A0E714DD-25C6-4C01-BBC4-288D81CED367}">
      <dgm:prSet/>
      <dgm:spPr/>
      <dgm:t>
        <a:bodyPr/>
        <a:lstStyle/>
        <a:p>
          <a:pPr algn="ctr"/>
          <a:endParaRPr lang="es-EC"/>
        </a:p>
      </dgm:t>
    </dgm:pt>
    <dgm:pt modelId="{1F4A8ACD-4C8A-48CC-A38E-84B722EC6BD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 Restauración</a:t>
          </a:r>
        </a:p>
        <a:p>
          <a:pPr algn="ctr"/>
          <a:r>
            <a:rPr lang="es-EC"/>
            <a:t>(Instalaciones)</a:t>
          </a:r>
        </a:p>
      </dgm:t>
    </dgm:pt>
    <dgm:pt modelId="{489F9E95-5BA8-466B-A025-A1349DABB695}" type="parTrans" cxnId="{1CE94BC7-BEC0-4DCB-8556-8EAF287B56E1}">
      <dgm:prSet/>
      <dgm:spPr/>
      <dgm:t>
        <a:bodyPr/>
        <a:lstStyle/>
        <a:p>
          <a:pPr algn="ctr"/>
          <a:endParaRPr lang="es-EC"/>
        </a:p>
      </dgm:t>
    </dgm:pt>
    <dgm:pt modelId="{446829E0-8691-4903-B69D-384B3BCF3278}" type="sibTrans" cxnId="{1CE94BC7-BEC0-4DCB-8556-8EAF287B56E1}">
      <dgm:prSet/>
      <dgm:spPr/>
      <dgm:t>
        <a:bodyPr/>
        <a:lstStyle/>
        <a:p>
          <a:pPr algn="ctr"/>
          <a:endParaRPr lang="es-EC"/>
        </a:p>
      </dgm:t>
    </dgm:pt>
    <dgm:pt modelId="{F3ACF242-B2DB-4288-BB93-F8A1E2C1BE7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Restauración</a:t>
          </a:r>
        </a:p>
        <a:p>
          <a:pPr algn="ctr"/>
          <a:r>
            <a:rPr lang="es-EC"/>
            <a:t>(Servicio)</a:t>
          </a:r>
        </a:p>
      </dgm:t>
    </dgm:pt>
    <dgm:pt modelId="{CA81CA66-B897-44A4-952B-D9AD7723430A}" type="parTrans" cxnId="{74125163-95B0-4EDD-9F77-1EE537B26868}">
      <dgm:prSet/>
      <dgm:spPr/>
      <dgm:t>
        <a:bodyPr/>
        <a:lstStyle/>
        <a:p>
          <a:pPr algn="ctr"/>
          <a:endParaRPr lang="es-EC"/>
        </a:p>
      </dgm:t>
    </dgm:pt>
    <dgm:pt modelId="{A58A368C-A897-435E-9C49-999FB020A1B6}" type="sibTrans" cxnId="{74125163-95B0-4EDD-9F77-1EE537B26868}">
      <dgm:prSet/>
      <dgm:spPr/>
      <dgm:t>
        <a:bodyPr/>
        <a:lstStyle/>
        <a:p>
          <a:pPr algn="ctr"/>
          <a:endParaRPr lang="es-EC"/>
        </a:p>
      </dgm:t>
    </dgm:pt>
    <dgm:pt modelId="{7C1117C3-46BF-4CC8-A42C-703DFAF6DDE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Neofilia </a:t>
          </a:r>
        </a:p>
      </dgm:t>
    </dgm:pt>
    <dgm:pt modelId="{06E504FE-5FC2-45F1-B805-4D99C023767C}" type="parTrans" cxnId="{84888789-3FF6-47AE-9C56-157E5FCD3833}">
      <dgm:prSet/>
      <dgm:spPr/>
      <dgm:t>
        <a:bodyPr/>
        <a:lstStyle/>
        <a:p>
          <a:pPr algn="ctr"/>
          <a:endParaRPr lang="es-EC"/>
        </a:p>
      </dgm:t>
    </dgm:pt>
    <dgm:pt modelId="{2C69E427-BCFD-482D-9B5B-3B0FB9ADBCFD}" type="sibTrans" cxnId="{84888789-3FF6-47AE-9C56-157E5FCD3833}">
      <dgm:prSet/>
      <dgm:spPr/>
      <dgm:t>
        <a:bodyPr/>
        <a:lstStyle/>
        <a:p>
          <a:pPr algn="ctr"/>
          <a:endParaRPr lang="es-EC"/>
        </a:p>
      </dgm:t>
    </dgm:pt>
    <dgm:pt modelId="{8F66B57E-17BC-4A62-AA7D-B9BDC9D9C2F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Cultura</a:t>
          </a:r>
        </a:p>
        <a:p>
          <a:pPr algn="ctr"/>
          <a:r>
            <a:rPr lang="es-EC"/>
            <a:t>gastronómica</a:t>
          </a:r>
        </a:p>
      </dgm:t>
    </dgm:pt>
    <dgm:pt modelId="{ADDCCF83-29B1-40A9-BD6A-B762C2578E37}" type="sibTrans" cxnId="{DC2DEB02-3058-4F81-B75F-CE1B0CE67ADB}">
      <dgm:prSet/>
      <dgm:spPr/>
      <dgm:t>
        <a:bodyPr/>
        <a:lstStyle/>
        <a:p>
          <a:pPr algn="ctr"/>
          <a:endParaRPr lang="es-EC"/>
        </a:p>
      </dgm:t>
    </dgm:pt>
    <dgm:pt modelId="{A7240D29-CB86-43D8-B1E5-64A6AA295040}" type="parTrans" cxnId="{DC2DEB02-3058-4F81-B75F-CE1B0CE67ADB}">
      <dgm:prSet/>
      <dgm:spPr/>
      <dgm:t>
        <a:bodyPr/>
        <a:lstStyle/>
        <a:p>
          <a:pPr algn="ctr"/>
          <a:endParaRPr lang="es-EC"/>
        </a:p>
      </dgm:t>
    </dgm:pt>
    <dgm:pt modelId="{8E68D036-94FF-45F4-BC3A-CB3C6E97A28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/>
            <a:t> Calidad</a:t>
          </a:r>
        </a:p>
        <a:p>
          <a:pPr algn="ctr"/>
          <a:r>
            <a:rPr lang="es-EC"/>
            <a:t>gastronómica</a:t>
          </a:r>
        </a:p>
      </dgm:t>
    </dgm:pt>
    <dgm:pt modelId="{5BCF150E-8778-48D4-BA30-72919B9EAF32}" type="sibTrans" cxnId="{A025E068-D8D1-4348-AA93-AFA1E469DC16}">
      <dgm:prSet/>
      <dgm:spPr/>
      <dgm:t>
        <a:bodyPr/>
        <a:lstStyle/>
        <a:p>
          <a:pPr algn="ctr"/>
          <a:endParaRPr lang="es-EC"/>
        </a:p>
      </dgm:t>
    </dgm:pt>
    <dgm:pt modelId="{CD45ECBB-AAAF-4E5A-8409-4C26D2A0D408}" type="parTrans" cxnId="{A025E068-D8D1-4348-AA93-AFA1E469DC16}">
      <dgm:prSet/>
      <dgm:spPr/>
      <dgm:t>
        <a:bodyPr/>
        <a:lstStyle/>
        <a:p>
          <a:pPr algn="ctr"/>
          <a:endParaRPr lang="es-EC"/>
        </a:p>
      </dgm:t>
    </dgm:pt>
    <dgm:pt modelId="{C7DAEF3C-BF32-4D3F-BBC9-5DE1863DEC9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Buena sabor de los platos </a:t>
          </a:r>
        </a:p>
      </dgm:t>
    </dgm:pt>
    <dgm:pt modelId="{BC5EEBC3-FF95-461F-8CC5-F089AF5BC1F2}" type="sibTrans" cxnId="{7850C847-C663-403A-BB72-E00FABED8399}">
      <dgm:prSet/>
      <dgm:spPr/>
      <dgm:t>
        <a:bodyPr/>
        <a:lstStyle/>
        <a:p>
          <a:pPr algn="ctr"/>
          <a:endParaRPr lang="es-EC"/>
        </a:p>
      </dgm:t>
    </dgm:pt>
    <dgm:pt modelId="{67E61354-DA7E-4502-8312-51F26F5D742E}" type="parTrans" cxnId="{7850C847-C663-403A-BB72-E00FABED8399}">
      <dgm:prSet/>
      <dgm:spPr/>
      <dgm:t>
        <a:bodyPr/>
        <a:lstStyle/>
        <a:p>
          <a:pPr algn="ctr"/>
          <a:endParaRPr lang="es-EC"/>
        </a:p>
      </dgm:t>
    </dgm:pt>
    <dgm:pt modelId="{B83F2151-20C5-4767-BBA3-3144F0779FC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Sabor original </a:t>
          </a:r>
        </a:p>
      </dgm:t>
    </dgm:pt>
    <dgm:pt modelId="{28038E6E-72C0-411F-A466-764E75374705}" type="parTrans" cxnId="{6B054D8D-28F3-414B-82C2-05AC2CE87315}">
      <dgm:prSet/>
      <dgm:spPr/>
      <dgm:t>
        <a:bodyPr/>
        <a:lstStyle/>
        <a:p>
          <a:pPr algn="ctr"/>
          <a:endParaRPr lang="es-EC"/>
        </a:p>
      </dgm:t>
    </dgm:pt>
    <dgm:pt modelId="{91E38A8B-3426-482B-89A8-6655C7B39AD9}" type="sibTrans" cxnId="{6B054D8D-28F3-414B-82C2-05AC2CE87315}">
      <dgm:prSet/>
      <dgm:spPr/>
      <dgm:t>
        <a:bodyPr/>
        <a:lstStyle/>
        <a:p>
          <a:pPr algn="ctr"/>
          <a:endParaRPr lang="es-EC"/>
        </a:p>
      </dgm:t>
    </dgm:pt>
    <dgm:pt modelId="{CF3E40B7-2C39-4200-AD08-9599FB53AEF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Presentación atractiva </a:t>
          </a:r>
        </a:p>
      </dgm:t>
    </dgm:pt>
    <dgm:pt modelId="{B0AF0907-C5FB-4FF1-AF63-69DE302A11C2}" type="parTrans" cxnId="{31F37C02-17DA-4860-862A-4D0D1722158A}">
      <dgm:prSet/>
      <dgm:spPr/>
      <dgm:t>
        <a:bodyPr/>
        <a:lstStyle/>
        <a:p>
          <a:pPr algn="ctr"/>
          <a:endParaRPr lang="es-EC"/>
        </a:p>
      </dgm:t>
    </dgm:pt>
    <dgm:pt modelId="{896D1449-7986-460D-82F2-B4CAA1E44FB0}" type="sibTrans" cxnId="{31F37C02-17DA-4860-862A-4D0D1722158A}">
      <dgm:prSet/>
      <dgm:spPr/>
      <dgm:t>
        <a:bodyPr/>
        <a:lstStyle/>
        <a:p>
          <a:pPr algn="ctr"/>
          <a:endParaRPr lang="es-EC"/>
        </a:p>
      </dgm:t>
    </dgm:pt>
    <dgm:pt modelId="{7D86BD3A-CD01-4655-95FD-50899DC29DF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Autenticidad</a:t>
          </a:r>
        </a:p>
      </dgm:t>
    </dgm:pt>
    <dgm:pt modelId="{27AF11D0-CB9F-4340-82B7-31DA2BB44E3C}" type="parTrans" cxnId="{AD7DB1E8-3D76-4449-8483-68EA2D3DBDB9}">
      <dgm:prSet/>
      <dgm:spPr/>
      <dgm:t>
        <a:bodyPr/>
        <a:lstStyle/>
        <a:p>
          <a:pPr algn="ctr"/>
          <a:endParaRPr lang="es-EC"/>
        </a:p>
      </dgm:t>
    </dgm:pt>
    <dgm:pt modelId="{204087A7-F898-499E-BD0F-544040333F6D}" type="sibTrans" cxnId="{AD7DB1E8-3D76-4449-8483-68EA2D3DBDB9}">
      <dgm:prSet/>
      <dgm:spPr/>
      <dgm:t>
        <a:bodyPr/>
        <a:lstStyle/>
        <a:p>
          <a:pPr algn="ctr"/>
          <a:endParaRPr lang="es-EC"/>
        </a:p>
      </dgm:t>
    </dgm:pt>
    <dgm:pt modelId="{82084252-5062-4EA5-9131-9BD86935F1C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Atmósfera representa la cultura local</a:t>
          </a:r>
        </a:p>
      </dgm:t>
    </dgm:pt>
    <dgm:pt modelId="{3BCCB2C2-107E-43D4-A674-D3B1CF51E6FF}" type="parTrans" cxnId="{2F19AEE6-E00C-46B3-A2C5-6B96941EA6E1}">
      <dgm:prSet/>
      <dgm:spPr/>
      <dgm:t>
        <a:bodyPr/>
        <a:lstStyle/>
        <a:p>
          <a:pPr algn="ctr"/>
          <a:endParaRPr lang="es-EC"/>
        </a:p>
      </dgm:t>
    </dgm:pt>
    <dgm:pt modelId="{20559D5B-22A9-4F8D-8047-6AF0BA160F75}" type="sibTrans" cxnId="{2F19AEE6-E00C-46B3-A2C5-6B96941EA6E1}">
      <dgm:prSet/>
      <dgm:spPr/>
      <dgm:t>
        <a:bodyPr/>
        <a:lstStyle/>
        <a:p>
          <a:pPr algn="ctr"/>
          <a:endParaRPr lang="es-EC"/>
        </a:p>
      </dgm:t>
    </dgm:pt>
    <dgm:pt modelId="{37EF1C6A-024A-48B0-BA7B-D4F0FD2D634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/>
            <a:t>Servicio y hospitalidad</a:t>
          </a:r>
        </a:p>
      </dgm:t>
    </dgm:pt>
    <dgm:pt modelId="{C1683259-82AD-43BB-95AE-ACE96B492321}" type="parTrans" cxnId="{69E56684-ECDE-4C92-B449-699083903AB3}">
      <dgm:prSet/>
      <dgm:spPr/>
      <dgm:t>
        <a:bodyPr/>
        <a:lstStyle/>
        <a:p>
          <a:pPr algn="ctr"/>
          <a:endParaRPr lang="es-EC"/>
        </a:p>
      </dgm:t>
    </dgm:pt>
    <dgm:pt modelId="{0CF01DB6-E5AD-497F-A964-204327338BC4}" type="sibTrans" cxnId="{69E56684-ECDE-4C92-B449-699083903AB3}">
      <dgm:prSet/>
      <dgm:spPr/>
      <dgm:t>
        <a:bodyPr/>
        <a:lstStyle/>
        <a:p>
          <a:pPr algn="ctr"/>
          <a:endParaRPr lang="es-EC"/>
        </a:p>
      </dgm:t>
    </dgm:pt>
    <dgm:pt modelId="{508CD1F3-65FF-459F-AA33-2DE865E5811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/>
            <a:t>Precios</a:t>
          </a:r>
        </a:p>
      </dgm:t>
    </dgm:pt>
    <dgm:pt modelId="{1169B707-79CE-4B85-8BD0-4EE7FD590A7A}" type="parTrans" cxnId="{E9BDDEE4-501D-4014-81A8-01C0042FECBF}">
      <dgm:prSet/>
      <dgm:spPr/>
      <dgm:t>
        <a:bodyPr/>
        <a:lstStyle/>
        <a:p>
          <a:pPr algn="ctr"/>
          <a:endParaRPr lang="es-EC"/>
        </a:p>
      </dgm:t>
    </dgm:pt>
    <dgm:pt modelId="{5471EFC5-C976-4F17-B923-5E33D82AD304}" type="sibTrans" cxnId="{E9BDDEE4-501D-4014-81A8-01C0042FECBF}">
      <dgm:prSet/>
      <dgm:spPr/>
      <dgm:t>
        <a:bodyPr/>
        <a:lstStyle/>
        <a:p>
          <a:pPr algn="ctr"/>
          <a:endParaRPr lang="es-EC"/>
        </a:p>
      </dgm:t>
    </dgm:pt>
    <dgm:pt modelId="{2124DDC4-AA60-4D61-8D04-55DE1D40117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Neofobía</a:t>
          </a:r>
        </a:p>
      </dgm:t>
    </dgm:pt>
    <dgm:pt modelId="{EDD4027F-16D7-4DB3-B2C8-5B45D8035DBF}" type="parTrans" cxnId="{58BAB254-0DC3-4317-AE23-1692E845300F}">
      <dgm:prSet/>
      <dgm:spPr/>
      <dgm:t>
        <a:bodyPr/>
        <a:lstStyle/>
        <a:p>
          <a:pPr algn="ctr"/>
          <a:endParaRPr lang="es-EC"/>
        </a:p>
      </dgm:t>
    </dgm:pt>
    <dgm:pt modelId="{3B7282B2-4D93-4EF8-A5E5-3C53161CF6DE}" type="sibTrans" cxnId="{58BAB254-0DC3-4317-AE23-1692E845300F}">
      <dgm:prSet/>
      <dgm:spPr/>
      <dgm:t>
        <a:bodyPr/>
        <a:lstStyle/>
        <a:p>
          <a:pPr algn="ctr"/>
          <a:endParaRPr lang="es-EC"/>
        </a:p>
      </dgm:t>
    </dgm:pt>
    <dgm:pt modelId="{1B621A53-A3BA-4DEE-831E-9C299871E88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Sensorial saludable</a:t>
          </a:r>
        </a:p>
      </dgm:t>
    </dgm:pt>
    <dgm:pt modelId="{DC37628B-8EF9-4EA2-9168-2A449863CB0D}" type="parTrans" cxnId="{10FE51D6-0306-4A8D-BD16-62649EDF0876}">
      <dgm:prSet/>
      <dgm:spPr/>
      <dgm:t>
        <a:bodyPr/>
        <a:lstStyle/>
        <a:p>
          <a:pPr algn="ctr"/>
          <a:endParaRPr lang="es-EC"/>
        </a:p>
      </dgm:t>
    </dgm:pt>
    <dgm:pt modelId="{A95FD5B8-5491-45DB-83B1-FE5910DB84F4}" type="sibTrans" cxnId="{10FE51D6-0306-4A8D-BD16-62649EDF0876}">
      <dgm:prSet/>
      <dgm:spPr/>
      <dgm:t>
        <a:bodyPr/>
        <a:lstStyle/>
        <a:p>
          <a:pPr algn="ctr"/>
          <a:endParaRPr lang="es-EC"/>
        </a:p>
      </dgm:t>
    </dgm:pt>
    <dgm:pt modelId="{875A1DB2-90FF-4E41-8F28-CDF919B2235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Experiencia cultural</a:t>
          </a:r>
        </a:p>
      </dgm:t>
    </dgm:pt>
    <dgm:pt modelId="{2DE1AEAF-475B-455F-B99F-540D3C933EE9}" type="parTrans" cxnId="{EEF4018D-CDF5-4580-8A13-C16A6F060729}">
      <dgm:prSet/>
      <dgm:spPr/>
      <dgm:t>
        <a:bodyPr/>
        <a:lstStyle/>
        <a:p>
          <a:pPr algn="ctr"/>
          <a:endParaRPr lang="es-EC"/>
        </a:p>
      </dgm:t>
    </dgm:pt>
    <dgm:pt modelId="{DA7C8FC2-72CD-4402-A3E5-2103FF6211DA}" type="sibTrans" cxnId="{EEF4018D-CDF5-4580-8A13-C16A6F060729}">
      <dgm:prSet/>
      <dgm:spPr/>
      <dgm:t>
        <a:bodyPr/>
        <a:lstStyle/>
        <a:p>
          <a:pPr algn="ctr"/>
          <a:endParaRPr lang="es-EC"/>
        </a:p>
      </dgm:t>
    </dgm:pt>
    <dgm:pt modelId="{4BFC639D-581D-440F-A1B5-CE27EE6822F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Relación interpersonal </a:t>
          </a:r>
        </a:p>
      </dgm:t>
    </dgm:pt>
    <dgm:pt modelId="{9B29D5C3-08FB-4C24-94AF-2D9E4C399728}" type="parTrans" cxnId="{4BB7DC64-2F70-40A2-A14B-076A8B455608}">
      <dgm:prSet/>
      <dgm:spPr/>
      <dgm:t>
        <a:bodyPr/>
        <a:lstStyle/>
        <a:p>
          <a:pPr algn="ctr"/>
          <a:endParaRPr lang="es-EC"/>
        </a:p>
      </dgm:t>
    </dgm:pt>
    <dgm:pt modelId="{78848FE8-F332-4E2E-923E-A91B9EBB9667}" type="sibTrans" cxnId="{4BB7DC64-2F70-40A2-A14B-076A8B455608}">
      <dgm:prSet/>
      <dgm:spPr/>
      <dgm:t>
        <a:bodyPr/>
        <a:lstStyle/>
        <a:p>
          <a:pPr algn="ctr"/>
          <a:endParaRPr lang="es-EC"/>
        </a:p>
      </dgm:t>
    </dgm:pt>
    <dgm:pt modelId="{15712F8B-F182-4D07-A045-DD1607FE3CF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Emoción</a:t>
          </a:r>
        </a:p>
      </dgm:t>
    </dgm:pt>
    <dgm:pt modelId="{29EC08B6-AE69-487F-AA20-346C3DCA641A}" type="parTrans" cxnId="{542D376B-EA6B-4936-AE0E-7BCDC93DD7EF}">
      <dgm:prSet/>
      <dgm:spPr/>
      <dgm:t>
        <a:bodyPr/>
        <a:lstStyle/>
        <a:p>
          <a:pPr algn="ctr"/>
          <a:endParaRPr lang="es-EC"/>
        </a:p>
      </dgm:t>
    </dgm:pt>
    <dgm:pt modelId="{F47AE2A9-7B61-4334-955A-F937D90F48C1}" type="sibTrans" cxnId="{542D376B-EA6B-4936-AE0E-7BCDC93DD7EF}">
      <dgm:prSet/>
      <dgm:spPr/>
      <dgm:t>
        <a:bodyPr/>
        <a:lstStyle/>
        <a:p>
          <a:pPr algn="ctr"/>
          <a:endParaRPr lang="es-EC"/>
        </a:p>
      </dgm:t>
    </dgm:pt>
    <dgm:pt modelId="{4D0A0751-B698-4BF2-8600-A12737382B2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Género </a:t>
          </a:r>
        </a:p>
      </dgm:t>
    </dgm:pt>
    <dgm:pt modelId="{00A791F7-52CF-4A2D-9305-DB66929E4599}" type="parTrans" cxnId="{D552CD84-FCA5-4C3F-BB96-678D2909448F}">
      <dgm:prSet/>
      <dgm:spPr/>
      <dgm:t>
        <a:bodyPr/>
        <a:lstStyle/>
        <a:p>
          <a:pPr algn="ctr"/>
          <a:endParaRPr lang="es-EC"/>
        </a:p>
      </dgm:t>
    </dgm:pt>
    <dgm:pt modelId="{A0156964-6887-4960-BFC6-C6E337C2E543}" type="sibTrans" cxnId="{D552CD84-FCA5-4C3F-BB96-678D2909448F}">
      <dgm:prSet/>
      <dgm:spPr/>
      <dgm:t>
        <a:bodyPr/>
        <a:lstStyle/>
        <a:p>
          <a:pPr algn="ctr"/>
          <a:endParaRPr lang="es-EC"/>
        </a:p>
      </dgm:t>
    </dgm:pt>
    <dgm:pt modelId="{72D1108E-A060-4119-85BE-29143601DBD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Edad</a:t>
          </a:r>
        </a:p>
      </dgm:t>
    </dgm:pt>
    <dgm:pt modelId="{5A4280FE-8D01-4E8C-9942-724E16A56E7F}" type="parTrans" cxnId="{EA9DEF92-BFAD-462E-A2A7-7E44729B5994}">
      <dgm:prSet/>
      <dgm:spPr/>
      <dgm:t>
        <a:bodyPr/>
        <a:lstStyle/>
        <a:p>
          <a:pPr algn="ctr"/>
          <a:endParaRPr lang="es-EC"/>
        </a:p>
      </dgm:t>
    </dgm:pt>
    <dgm:pt modelId="{BE0761C3-B5F8-4C7A-897C-BD7FE343026D}" type="sibTrans" cxnId="{EA9DEF92-BFAD-462E-A2A7-7E44729B5994}">
      <dgm:prSet/>
      <dgm:spPr/>
      <dgm:t>
        <a:bodyPr/>
        <a:lstStyle/>
        <a:p>
          <a:pPr algn="ctr"/>
          <a:endParaRPr lang="es-EC"/>
        </a:p>
      </dgm:t>
    </dgm:pt>
    <dgm:pt modelId="{1CDA3453-963B-4B87-A210-F476456D67B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Nivel de estudios </a:t>
          </a:r>
        </a:p>
      </dgm:t>
    </dgm:pt>
    <dgm:pt modelId="{DAADDB7A-056E-4BDE-A634-EB57E4CFF801}" type="parTrans" cxnId="{BC0B9050-48FE-407A-A7CC-8EC834E2D6BB}">
      <dgm:prSet/>
      <dgm:spPr/>
      <dgm:t>
        <a:bodyPr/>
        <a:lstStyle/>
        <a:p>
          <a:pPr algn="ctr"/>
          <a:endParaRPr lang="es-EC"/>
        </a:p>
      </dgm:t>
    </dgm:pt>
    <dgm:pt modelId="{B96DE425-A9B8-4C16-AE3D-086331CB0593}" type="sibTrans" cxnId="{BC0B9050-48FE-407A-A7CC-8EC834E2D6BB}">
      <dgm:prSet/>
      <dgm:spPr/>
      <dgm:t>
        <a:bodyPr/>
        <a:lstStyle/>
        <a:p>
          <a:pPr algn="ctr"/>
          <a:endParaRPr lang="es-EC"/>
        </a:p>
      </dgm:t>
    </dgm:pt>
    <dgm:pt modelId="{B2E2A615-5EBB-4247-861D-7D7E392058E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>
              <a:solidFill>
                <a:schemeClr val="tx1"/>
              </a:solidFill>
            </a:rPr>
            <a:t>Ingresos </a:t>
          </a:r>
        </a:p>
      </dgm:t>
    </dgm:pt>
    <dgm:pt modelId="{90333096-218D-4DCB-9378-9BC5E7A34351}" type="parTrans" cxnId="{93976AB9-B266-47B3-9EF1-85C2DC32440E}">
      <dgm:prSet/>
      <dgm:spPr/>
      <dgm:t>
        <a:bodyPr/>
        <a:lstStyle/>
        <a:p>
          <a:pPr algn="ctr"/>
          <a:endParaRPr lang="es-EC"/>
        </a:p>
      </dgm:t>
    </dgm:pt>
    <dgm:pt modelId="{A08667F4-9D45-4106-9C9E-E10AFBB2B71F}" type="sibTrans" cxnId="{93976AB9-B266-47B3-9EF1-85C2DC32440E}">
      <dgm:prSet/>
      <dgm:spPr/>
      <dgm:t>
        <a:bodyPr/>
        <a:lstStyle/>
        <a:p>
          <a:pPr algn="ctr"/>
          <a:endParaRPr lang="es-EC"/>
        </a:p>
      </dgm:t>
    </dgm:pt>
    <dgm:pt modelId="{398AC37F-3A4E-4488-AE13-17FC35D879A6}" type="pres">
      <dgm:prSet presAssocID="{C47B13B8-96CA-419F-9087-F6FD2DB9FA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6912F5-4AD8-4292-9098-DD65E1EE3380}" type="pres">
      <dgm:prSet presAssocID="{4D921F43-CA21-4E2B-9ABB-EB087DF3AFF9}" presName="root1" presStyleCnt="0"/>
      <dgm:spPr/>
    </dgm:pt>
    <dgm:pt modelId="{BFDAA0FA-FCC9-4D34-8134-E6A5886BB1AB}" type="pres">
      <dgm:prSet presAssocID="{4D921F43-CA21-4E2B-9ABB-EB087DF3AFF9}" presName="LevelOneTextNode" presStyleLbl="node0" presStyleIdx="0" presStyleCnt="2" custScaleX="53354" custLinFactNeighborX="-21790" custLinFactNeighborY="262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BB55E4-F8C6-41E9-98A2-F106CB8A00E1}" type="pres">
      <dgm:prSet presAssocID="{4D921F43-CA21-4E2B-9ABB-EB087DF3AFF9}" presName="level2hierChild" presStyleCnt="0"/>
      <dgm:spPr/>
    </dgm:pt>
    <dgm:pt modelId="{1904AB30-AADC-4E99-A37D-16F2A25EF724}" type="pres">
      <dgm:prSet presAssocID="{441E42DC-24FF-4759-B287-6B39502B2B25}" presName="conn2-1" presStyleLbl="parChTrans1D2" presStyleIdx="0" presStyleCnt="7"/>
      <dgm:spPr/>
      <dgm:t>
        <a:bodyPr/>
        <a:lstStyle/>
        <a:p>
          <a:endParaRPr lang="es-EC"/>
        </a:p>
      </dgm:t>
    </dgm:pt>
    <dgm:pt modelId="{6F2C4380-2D10-4E26-B4B3-43F12DDC8F17}" type="pres">
      <dgm:prSet presAssocID="{441E42DC-24FF-4759-B287-6B39502B2B25}" presName="connTx" presStyleLbl="parChTrans1D2" presStyleIdx="0" presStyleCnt="7"/>
      <dgm:spPr/>
      <dgm:t>
        <a:bodyPr/>
        <a:lstStyle/>
        <a:p>
          <a:endParaRPr lang="es-EC"/>
        </a:p>
      </dgm:t>
    </dgm:pt>
    <dgm:pt modelId="{A35C2928-7B17-488C-80D5-CDF7C0D5321F}" type="pres">
      <dgm:prSet presAssocID="{4432AE54-E834-4B22-828E-A096ECE5DE79}" presName="root2" presStyleCnt="0"/>
      <dgm:spPr/>
    </dgm:pt>
    <dgm:pt modelId="{09CBBBF0-5DD2-4B2C-934E-8A0E4794AD8B}" type="pres">
      <dgm:prSet presAssocID="{4432AE54-E834-4B22-828E-A096ECE5DE79}" presName="LevelTwoTextNode" presStyleLbl="node2" presStyleIdx="0" presStyleCnt="7" custScaleX="110106" custScaleY="53124" custLinFactNeighborX="-40832" custLinFactNeighborY="140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35DE7A-8180-4BDC-8A19-C70772A77956}" type="pres">
      <dgm:prSet presAssocID="{4432AE54-E834-4B22-828E-A096ECE5DE79}" presName="level3hierChild" presStyleCnt="0"/>
      <dgm:spPr/>
    </dgm:pt>
    <dgm:pt modelId="{E7F46883-A047-4A4A-98AC-C4038996D4B7}" type="pres">
      <dgm:prSet presAssocID="{06E504FE-5FC2-45F1-B805-4D99C023767C}" presName="conn2-1" presStyleLbl="parChTrans1D3" presStyleIdx="0" presStyleCnt="17"/>
      <dgm:spPr/>
      <dgm:t>
        <a:bodyPr/>
        <a:lstStyle/>
        <a:p>
          <a:endParaRPr lang="es-EC"/>
        </a:p>
      </dgm:t>
    </dgm:pt>
    <dgm:pt modelId="{C940FE7F-45D4-4BED-AD49-4904D637A143}" type="pres">
      <dgm:prSet presAssocID="{06E504FE-5FC2-45F1-B805-4D99C023767C}" presName="connTx" presStyleLbl="parChTrans1D3" presStyleIdx="0" presStyleCnt="17"/>
      <dgm:spPr/>
      <dgm:t>
        <a:bodyPr/>
        <a:lstStyle/>
        <a:p>
          <a:endParaRPr lang="es-EC"/>
        </a:p>
      </dgm:t>
    </dgm:pt>
    <dgm:pt modelId="{2CA3BDD2-2051-4061-83CD-EA1558FE7667}" type="pres">
      <dgm:prSet presAssocID="{7C1117C3-46BF-4CC8-A42C-703DFAF6DDE0}" presName="root2" presStyleCnt="0"/>
      <dgm:spPr/>
    </dgm:pt>
    <dgm:pt modelId="{716E82A7-708B-4212-BD37-2F2AAEA2D14D}" type="pres">
      <dgm:prSet presAssocID="{7C1117C3-46BF-4CC8-A42C-703DFAF6DDE0}" presName="LevelTwoTextNode" presStyleLbl="node3" presStyleIdx="0" presStyleCnt="17" custScaleX="89577" custScaleY="49399" custLinFactNeighborX="-63785" custLinFactNeighborY="167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0799267-EAF2-438D-B4FF-8052891917DF}" type="pres">
      <dgm:prSet presAssocID="{7C1117C3-46BF-4CC8-A42C-703DFAF6DDE0}" presName="level3hierChild" presStyleCnt="0"/>
      <dgm:spPr/>
    </dgm:pt>
    <dgm:pt modelId="{D2DF7327-7BA0-4E18-B6BE-039E8C3A835D}" type="pres">
      <dgm:prSet presAssocID="{EDD4027F-16D7-4DB3-B2C8-5B45D8035DBF}" presName="conn2-1" presStyleLbl="parChTrans1D3" presStyleIdx="1" presStyleCnt="17"/>
      <dgm:spPr/>
      <dgm:t>
        <a:bodyPr/>
        <a:lstStyle/>
        <a:p>
          <a:endParaRPr lang="es-EC"/>
        </a:p>
      </dgm:t>
    </dgm:pt>
    <dgm:pt modelId="{0E6202AF-FA5A-435E-856A-265740EEE55B}" type="pres">
      <dgm:prSet presAssocID="{EDD4027F-16D7-4DB3-B2C8-5B45D8035DBF}" presName="connTx" presStyleLbl="parChTrans1D3" presStyleIdx="1" presStyleCnt="17"/>
      <dgm:spPr/>
      <dgm:t>
        <a:bodyPr/>
        <a:lstStyle/>
        <a:p>
          <a:endParaRPr lang="es-EC"/>
        </a:p>
      </dgm:t>
    </dgm:pt>
    <dgm:pt modelId="{3F1A1761-4D40-4CD1-B117-DFA3227CB026}" type="pres">
      <dgm:prSet presAssocID="{2124DDC4-AA60-4D61-8D04-55DE1D40117E}" presName="root2" presStyleCnt="0"/>
      <dgm:spPr/>
    </dgm:pt>
    <dgm:pt modelId="{E6481415-38F7-4ABA-8F6A-FB9961277488}" type="pres">
      <dgm:prSet presAssocID="{2124DDC4-AA60-4D61-8D04-55DE1D40117E}" presName="LevelTwoTextNode" presStyleLbl="node3" presStyleIdx="1" presStyleCnt="17" custScaleX="91315" custScaleY="49433" custLinFactNeighborX="-63607" custLinFactNeighborY="259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51505D-1542-4A76-AF27-467809D55665}" type="pres">
      <dgm:prSet presAssocID="{2124DDC4-AA60-4D61-8D04-55DE1D40117E}" presName="level3hierChild" presStyleCnt="0"/>
      <dgm:spPr/>
    </dgm:pt>
    <dgm:pt modelId="{A361F103-9B8F-479D-8587-2773E1775681}" type="pres">
      <dgm:prSet presAssocID="{2644AFE3-A38B-4671-8CD7-02765B570DAA}" presName="conn2-1" presStyleLbl="parChTrans1D2" presStyleIdx="1" presStyleCnt="7"/>
      <dgm:spPr/>
      <dgm:t>
        <a:bodyPr/>
        <a:lstStyle/>
        <a:p>
          <a:endParaRPr lang="es-EC"/>
        </a:p>
      </dgm:t>
    </dgm:pt>
    <dgm:pt modelId="{5008A752-8779-44A1-9A0E-68C3B3C7F98C}" type="pres">
      <dgm:prSet presAssocID="{2644AFE3-A38B-4671-8CD7-02765B570DAA}" presName="connTx" presStyleLbl="parChTrans1D2" presStyleIdx="1" presStyleCnt="7"/>
      <dgm:spPr/>
      <dgm:t>
        <a:bodyPr/>
        <a:lstStyle/>
        <a:p>
          <a:endParaRPr lang="es-EC"/>
        </a:p>
      </dgm:t>
    </dgm:pt>
    <dgm:pt modelId="{CD27A74B-DA9F-4D95-98FC-56D618801D70}" type="pres">
      <dgm:prSet presAssocID="{D32F5EDE-A339-4925-BFEE-6E5E1199F280}" presName="root2" presStyleCnt="0"/>
      <dgm:spPr/>
    </dgm:pt>
    <dgm:pt modelId="{E8A275D3-A9F7-4939-B7E4-D1C79CFB500D}" type="pres">
      <dgm:prSet presAssocID="{D32F5EDE-A339-4925-BFEE-6E5E1199F280}" presName="LevelTwoTextNode" presStyleLbl="node2" presStyleIdx="1" presStyleCnt="7" custScaleX="110106" custScaleY="53124" custLinFactNeighborX="-41623" custLinFactNeighborY="512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E855D10-1783-4EFD-96F1-49F6BAF68F14}" type="pres">
      <dgm:prSet presAssocID="{D32F5EDE-A339-4925-BFEE-6E5E1199F280}" presName="level3hierChild" presStyleCnt="0"/>
      <dgm:spPr/>
    </dgm:pt>
    <dgm:pt modelId="{89DD2148-7298-4D22-AE59-4C4CBD21024B}" type="pres">
      <dgm:prSet presAssocID="{DC37628B-8EF9-4EA2-9168-2A449863CB0D}" presName="conn2-1" presStyleLbl="parChTrans1D3" presStyleIdx="2" presStyleCnt="17"/>
      <dgm:spPr/>
      <dgm:t>
        <a:bodyPr/>
        <a:lstStyle/>
        <a:p>
          <a:endParaRPr lang="es-EC"/>
        </a:p>
      </dgm:t>
    </dgm:pt>
    <dgm:pt modelId="{5F1858C1-0DEB-4DCA-8408-4F406F8F71C1}" type="pres">
      <dgm:prSet presAssocID="{DC37628B-8EF9-4EA2-9168-2A449863CB0D}" presName="connTx" presStyleLbl="parChTrans1D3" presStyleIdx="2" presStyleCnt="17"/>
      <dgm:spPr/>
      <dgm:t>
        <a:bodyPr/>
        <a:lstStyle/>
        <a:p>
          <a:endParaRPr lang="es-EC"/>
        </a:p>
      </dgm:t>
    </dgm:pt>
    <dgm:pt modelId="{6C3C5818-102F-45C2-8B37-27671EF02B4B}" type="pres">
      <dgm:prSet presAssocID="{1B621A53-A3BA-4DEE-831E-9C299871E887}" presName="root2" presStyleCnt="0"/>
      <dgm:spPr/>
    </dgm:pt>
    <dgm:pt modelId="{76669615-480F-4577-A165-4D3E40BA9594}" type="pres">
      <dgm:prSet presAssocID="{1B621A53-A3BA-4DEE-831E-9C299871E887}" presName="LevelTwoTextNode" presStyleLbl="node3" presStyleIdx="2" presStyleCnt="17" custScaleX="90320" custScaleY="50111" custLinFactNeighborX="-60114" custLinFactNeighborY="336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0803997-489D-4CDB-B21D-E041B1156803}" type="pres">
      <dgm:prSet presAssocID="{1B621A53-A3BA-4DEE-831E-9C299871E887}" presName="level3hierChild" presStyleCnt="0"/>
      <dgm:spPr/>
    </dgm:pt>
    <dgm:pt modelId="{0F0A0284-978A-4743-96CB-C0D63D7CE1C5}" type="pres">
      <dgm:prSet presAssocID="{2DE1AEAF-475B-455F-B99F-540D3C933EE9}" presName="conn2-1" presStyleLbl="parChTrans1D3" presStyleIdx="3" presStyleCnt="17"/>
      <dgm:spPr/>
      <dgm:t>
        <a:bodyPr/>
        <a:lstStyle/>
        <a:p>
          <a:endParaRPr lang="es-EC"/>
        </a:p>
      </dgm:t>
    </dgm:pt>
    <dgm:pt modelId="{CE90677D-DBD8-43F1-BBA5-5FC41057EE89}" type="pres">
      <dgm:prSet presAssocID="{2DE1AEAF-475B-455F-B99F-540D3C933EE9}" presName="connTx" presStyleLbl="parChTrans1D3" presStyleIdx="3" presStyleCnt="17"/>
      <dgm:spPr/>
      <dgm:t>
        <a:bodyPr/>
        <a:lstStyle/>
        <a:p>
          <a:endParaRPr lang="es-EC"/>
        </a:p>
      </dgm:t>
    </dgm:pt>
    <dgm:pt modelId="{BA79D6EB-B57E-4B56-86B5-0F267A647AC6}" type="pres">
      <dgm:prSet presAssocID="{875A1DB2-90FF-4E41-8F28-CDF919B22352}" presName="root2" presStyleCnt="0"/>
      <dgm:spPr/>
    </dgm:pt>
    <dgm:pt modelId="{009560AD-84A0-4711-B7FB-BAC31CBF152B}" type="pres">
      <dgm:prSet presAssocID="{875A1DB2-90FF-4E41-8F28-CDF919B22352}" presName="LevelTwoTextNode" presStyleLbl="node3" presStyleIdx="3" presStyleCnt="17" custScaleX="90320" custScaleY="50111" custLinFactNeighborX="-61042" custLinFactNeighborY="299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4B5A58-0D39-4AE9-8AEE-D141B76EBE34}" type="pres">
      <dgm:prSet presAssocID="{875A1DB2-90FF-4E41-8F28-CDF919B22352}" presName="level3hierChild" presStyleCnt="0"/>
      <dgm:spPr/>
    </dgm:pt>
    <dgm:pt modelId="{BA4C8CAB-6F49-422C-927B-F2001E0E1808}" type="pres">
      <dgm:prSet presAssocID="{9B29D5C3-08FB-4C24-94AF-2D9E4C399728}" presName="conn2-1" presStyleLbl="parChTrans1D3" presStyleIdx="4" presStyleCnt="17"/>
      <dgm:spPr/>
      <dgm:t>
        <a:bodyPr/>
        <a:lstStyle/>
        <a:p>
          <a:endParaRPr lang="es-EC"/>
        </a:p>
      </dgm:t>
    </dgm:pt>
    <dgm:pt modelId="{42FAFB1F-4C43-4C01-A41B-44BC08DFE027}" type="pres">
      <dgm:prSet presAssocID="{9B29D5C3-08FB-4C24-94AF-2D9E4C399728}" presName="connTx" presStyleLbl="parChTrans1D3" presStyleIdx="4" presStyleCnt="17"/>
      <dgm:spPr/>
      <dgm:t>
        <a:bodyPr/>
        <a:lstStyle/>
        <a:p>
          <a:endParaRPr lang="es-EC"/>
        </a:p>
      </dgm:t>
    </dgm:pt>
    <dgm:pt modelId="{88DA367C-6E03-4679-8DD3-F450F9B45217}" type="pres">
      <dgm:prSet presAssocID="{4BFC639D-581D-440F-A1B5-CE27EE6822F6}" presName="root2" presStyleCnt="0"/>
      <dgm:spPr/>
    </dgm:pt>
    <dgm:pt modelId="{06CC28F2-7822-44C7-9826-9311B017C5DE}" type="pres">
      <dgm:prSet presAssocID="{4BFC639D-581D-440F-A1B5-CE27EE6822F6}" presName="LevelTwoTextNode" presStyleLbl="node3" presStyleIdx="4" presStyleCnt="17" custScaleX="90320" custScaleY="50111" custLinFactNeighborX="-62351" custLinFactNeighborY="213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966941-E226-4D11-8CBE-D92654CEBC78}" type="pres">
      <dgm:prSet presAssocID="{4BFC639D-581D-440F-A1B5-CE27EE6822F6}" presName="level3hierChild" presStyleCnt="0"/>
      <dgm:spPr/>
    </dgm:pt>
    <dgm:pt modelId="{7A939647-C655-4DCC-93D9-513A66008C39}" type="pres">
      <dgm:prSet presAssocID="{29EC08B6-AE69-487F-AA20-346C3DCA641A}" presName="conn2-1" presStyleLbl="parChTrans1D3" presStyleIdx="5" presStyleCnt="17"/>
      <dgm:spPr/>
      <dgm:t>
        <a:bodyPr/>
        <a:lstStyle/>
        <a:p>
          <a:endParaRPr lang="es-EC"/>
        </a:p>
      </dgm:t>
    </dgm:pt>
    <dgm:pt modelId="{00206202-EC21-4583-B9C9-9414E1DC6075}" type="pres">
      <dgm:prSet presAssocID="{29EC08B6-AE69-487F-AA20-346C3DCA641A}" presName="connTx" presStyleLbl="parChTrans1D3" presStyleIdx="5" presStyleCnt="17"/>
      <dgm:spPr/>
      <dgm:t>
        <a:bodyPr/>
        <a:lstStyle/>
        <a:p>
          <a:endParaRPr lang="es-EC"/>
        </a:p>
      </dgm:t>
    </dgm:pt>
    <dgm:pt modelId="{0F1381BA-0A55-47D2-B7DF-20F7AF2DCA27}" type="pres">
      <dgm:prSet presAssocID="{15712F8B-F182-4D07-A045-DD1607FE3CFF}" presName="root2" presStyleCnt="0"/>
      <dgm:spPr/>
    </dgm:pt>
    <dgm:pt modelId="{B33A7ACB-DFAB-4016-8791-8B56E8E2A841}" type="pres">
      <dgm:prSet presAssocID="{15712F8B-F182-4D07-A045-DD1607FE3CFF}" presName="LevelTwoTextNode" presStyleLbl="node3" presStyleIdx="5" presStyleCnt="17" custScaleX="90320" custScaleY="34659" custLinFactNeighborX="-63101" custLinFactNeighborY="154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E0A0C3-64DC-493D-8747-D51184D82E80}" type="pres">
      <dgm:prSet presAssocID="{15712F8B-F182-4D07-A045-DD1607FE3CFF}" presName="level3hierChild" presStyleCnt="0"/>
      <dgm:spPr/>
    </dgm:pt>
    <dgm:pt modelId="{22273CCF-6F04-4141-94C3-67C44AA9354B}" type="pres">
      <dgm:prSet presAssocID="{4658C537-42C9-4A62-AA23-520CC769EAF9}" presName="conn2-1" presStyleLbl="parChTrans1D2" presStyleIdx="2" presStyleCnt="7"/>
      <dgm:spPr/>
      <dgm:t>
        <a:bodyPr/>
        <a:lstStyle/>
        <a:p>
          <a:endParaRPr lang="es-EC"/>
        </a:p>
      </dgm:t>
    </dgm:pt>
    <dgm:pt modelId="{5C15B831-AE03-431B-A320-C28958B92231}" type="pres">
      <dgm:prSet presAssocID="{4658C537-42C9-4A62-AA23-520CC769EAF9}" presName="connTx" presStyleLbl="parChTrans1D2" presStyleIdx="2" presStyleCnt="7"/>
      <dgm:spPr/>
      <dgm:t>
        <a:bodyPr/>
        <a:lstStyle/>
        <a:p>
          <a:endParaRPr lang="es-EC"/>
        </a:p>
      </dgm:t>
    </dgm:pt>
    <dgm:pt modelId="{E528538A-0A78-4A48-855E-A3D57520E3C5}" type="pres">
      <dgm:prSet presAssocID="{4FFD7244-C0CB-4F26-B9B8-60D7D4A8CE07}" presName="root2" presStyleCnt="0"/>
      <dgm:spPr/>
    </dgm:pt>
    <dgm:pt modelId="{C00D3FC6-C84F-4AD6-B569-3E0250FC9F7F}" type="pres">
      <dgm:prSet presAssocID="{4FFD7244-C0CB-4F26-B9B8-60D7D4A8CE07}" presName="LevelTwoTextNode" presStyleLbl="node2" presStyleIdx="2" presStyleCnt="7" custScaleX="99439" custScaleY="53124" custLinFactNeighborX="-35715" custLinFactNeighborY="5454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7E7786-1B97-4605-9BD1-8C458F1BC384}" type="pres">
      <dgm:prSet presAssocID="{4FFD7244-C0CB-4F26-B9B8-60D7D4A8CE07}" presName="level3hierChild" presStyleCnt="0"/>
      <dgm:spPr/>
    </dgm:pt>
    <dgm:pt modelId="{EA677363-B59C-4A04-8AD2-D124EF52AA6B}" type="pres">
      <dgm:prSet presAssocID="{00A791F7-52CF-4A2D-9305-DB66929E4599}" presName="conn2-1" presStyleLbl="parChTrans1D3" presStyleIdx="6" presStyleCnt="17"/>
      <dgm:spPr/>
      <dgm:t>
        <a:bodyPr/>
        <a:lstStyle/>
        <a:p>
          <a:endParaRPr lang="es-EC"/>
        </a:p>
      </dgm:t>
    </dgm:pt>
    <dgm:pt modelId="{DB0D9975-745E-4F92-BABA-606AA9ABCDEE}" type="pres">
      <dgm:prSet presAssocID="{00A791F7-52CF-4A2D-9305-DB66929E4599}" presName="connTx" presStyleLbl="parChTrans1D3" presStyleIdx="6" presStyleCnt="17"/>
      <dgm:spPr/>
      <dgm:t>
        <a:bodyPr/>
        <a:lstStyle/>
        <a:p>
          <a:endParaRPr lang="es-EC"/>
        </a:p>
      </dgm:t>
    </dgm:pt>
    <dgm:pt modelId="{D8DDAC63-09B4-48B7-B375-C3ED1B62E2C8}" type="pres">
      <dgm:prSet presAssocID="{4D0A0751-B698-4BF2-8600-A12737382B24}" presName="root2" presStyleCnt="0"/>
      <dgm:spPr/>
    </dgm:pt>
    <dgm:pt modelId="{F10A01D2-B2CD-4D54-ADC3-3E927501B457}" type="pres">
      <dgm:prSet presAssocID="{4D0A0751-B698-4BF2-8600-A12737382B24}" presName="LevelTwoTextNode" presStyleLbl="node3" presStyleIdx="6" presStyleCnt="17" custScaleX="84294" custScaleY="37537" custLinFactNeighborX="-47622" custLinFactNeighborY="170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18D94E-7029-4368-A803-A5B685DC5C6A}" type="pres">
      <dgm:prSet presAssocID="{4D0A0751-B698-4BF2-8600-A12737382B24}" presName="level3hierChild" presStyleCnt="0"/>
      <dgm:spPr/>
    </dgm:pt>
    <dgm:pt modelId="{386C61D2-D81F-4DAA-9DE1-E047B08B51C8}" type="pres">
      <dgm:prSet presAssocID="{5A4280FE-8D01-4E8C-9942-724E16A56E7F}" presName="conn2-1" presStyleLbl="parChTrans1D3" presStyleIdx="7" presStyleCnt="17"/>
      <dgm:spPr/>
      <dgm:t>
        <a:bodyPr/>
        <a:lstStyle/>
        <a:p>
          <a:endParaRPr lang="es-EC"/>
        </a:p>
      </dgm:t>
    </dgm:pt>
    <dgm:pt modelId="{7C455EA8-A777-4AE4-A686-DEC3384898EC}" type="pres">
      <dgm:prSet presAssocID="{5A4280FE-8D01-4E8C-9942-724E16A56E7F}" presName="connTx" presStyleLbl="parChTrans1D3" presStyleIdx="7" presStyleCnt="17"/>
      <dgm:spPr/>
      <dgm:t>
        <a:bodyPr/>
        <a:lstStyle/>
        <a:p>
          <a:endParaRPr lang="es-EC"/>
        </a:p>
      </dgm:t>
    </dgm:pt>
    <dgm:pt modelId="{DD77825F-EB0F-449C-B257-E4212862CDA8}" type="pres">
      <dgm:prSet presAssocID="{72D1108E-A060-4119-85BE-29143601DBD6}" presName="root2" presStyleCnt="0"/>
      <dgm:spPr/>
    </dgm:pt>
    <dgm:pt modelId="{267888B2-D87D-4EDE-9307-84A142985600}" type="pres">
      <dgm:prSet presAssocID="{72D1108E-A060-4119-85BE-29143601DBD6}" presName="LevelTwoTextNode" presStyleLbl="node3" presStyleIdx="7" presStyleCnt="17" custScaleX="84294" custScaleY="37537" custLinFactNeighborX="-47063" custLinFactNeighborY="70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C1DBD9-60F5-465F-993E-F5F0880E148C}" type="pres">
      <dgm:prSet presAssocID="{72D1108E-A060-4119-85BE-29143601DBD6}" presName="level3hierChild" presStyleCnt="0"/>
      <dgm:spPr/>
    </dgm:pt>
    <dgm:pt modelId="{D26DD90A-39AB-4879-A2E9-5E510585E2A0}" type="pres">
      <dgm:prSet presAssocID="{DAADDB7A-056E-4BDE-A634-EB57E4CFF801}" presName="conn2-1" presStyleLbl="parChTrans1D3" presStyleIdx="8" presStyleCnt="17"/>
      <dgm:spPr/>
      <dgm:t>
        <a:bodyPr/>
        <a:lstStyle/>
        <a:p>
          <a:endParaRPr lang="es-EC"/>
        </a:p>
      </dgm:t>
    </dgm:pt>
    <dgm:pt modelId="{08912A5A-15A8-48D1-9298-8D531F7AB4E1}" type="pres">
      <dgm:prSet presAssocID="{DAADDB7A-056E-4BDE-A634-EB57E4CFF801}" presName="connTx" presStyleLbl="parChTrans1D3" presStyleIdx="8" presStyleCnt="17"/>
      <dgm:spPr/>
      <dgm:t>
        <a:bodyPr/>
        <a:lstStyle/>
        <a:p>
          <a:endParaRPr lang="es-EC"/>
        </a:p>
      </dgm:t>
    </dgm:pt>
    <dgm:pt modelId="{70F4D128-6ACD-421E-BEE0-B8754A70CA98}" type="pres">
      <dgm:prSet presAssocID="{1CDA3453-963B-4B87-A210-F476456D67BB}" presName="root2" presStyleCnt="0"/>
      <dgm:spPr/>
    </dgm:pt>
    <dgm:pt modelId="{FDDC0D8F-9889-406E-B897-1A7CF8A14AE9}" type="pres">
      <dgm:prSet presAssocID="{1CDA3453-963B-4B87-A210-F476456D67BB}" presName="LevelTwoTextNode" presStyleLbl="node3" presStyleIdx="8" presStyleCnt="17" custScaleX="84294" custScaleY="37537" custLinFactNeighborX="-46872" custLinFactNeighborY="-4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41F2D37-E714-4D05-BF49-90BDD5310C44}" type="pres">
      <dgm:prSet presAssocID="{1CDA3453-963B-4B87-A210-F476456D67BB}" presName="level3hierChild" presStyleCnt="0"/>
      <dgm:spPr/>
    </dgm:pt>
    <dgm:pt modelId="{E828DC55-1157-44F7-B54F-CD42035C5E88}" type="pres">
      <dgm:prSet presAssocID="{90333096-218D-4DCB-9378-9BC5E7A34351}" presName="conn2-1" presStyleLbl="parChTrans1D3" presStyleIdx="9" presStyleCnt="17"/>
      <dgm:spPr/>
      <dgm:t>
        <a:bodyPr/>
        <a:lstStyle/>
        <a:p>
          <a:endParaRPr lang="es-EC"/>
        </a:p>
      </dgm:t>
    </dgm:pt>
    <dgm:pt modelId="{696A8EEA-4B39-4B9F-B6C8-4EF901E19EF4}" type="pres">
      <dgm:prSet presAssocID="{90333096-218D-4DCB-9378-9BC5E7A34351}" presName="connTx" presStyleLbl="parChTrans1D3" presStyleIdx="9" presStyleCnt="17"/>
      <dgm:spPr/>
      <dgm:t>
        <a:bodyPr/>
        <a:lstStyle/>
        <a:p>
          <a:endParaRPr lang="es-EC"/>
        </a:p>
      </dgm:t>
    </dgm:pt>
    <dgm:pt modelId="{794A9130-E390-4BB1-828F-BA1CA49F99B0}" type="pres">
      <dgm:prSet presAssocID="{B2E2A615-5EBB-4247-861D-7D7E392058E5}" presName="root2" presStyleCnt="0"/>
      <dgm:spPr/>
    </dgm:pt>
    <dgm:pt modelId="{1D551C57-0E50-4B2C-8BB3-1B30ECBFC572}" type="pres">
      <dgm:prSet presAssocID="{B2E2A615-5EBB-4247-861D-7D7E392058E5}" presName="LevelTwoTextNode" presStyleLbl="node3" presStyleIdx="9" presStyleCnt="17" custScaleX="84294" custScaleY="37537" custLinFactNeighborX="-48550" custLinFactNeighborY="-104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C42108-B3A5-48BF-8442-95B733D5F78F}" type="pres">
      <dgm:prSet presAssocID="{B2E2A615-5EBB-4247-861D-7D7E392058E5}" presName="level3hierChild" presStyleCnt="0"/>
      <dgm:spPr/>
    </dgm:pt>
    <dgm:pt modelId="{525E5910-2467-46A9-A8E2-CF6641ED3C3E}" type="pres">
      <dgm:prSet presAssocID="{6B5D55E3-1286-4A2F-86D9-EF9BAE23E2AF}" presName="root1" presStyleCnt="0"/>
      <dgm:spPr/>
    </dgm:pt>
    <dgm:pt modelId="{DC9CF7B4-BF41-4C0B-8DE3-B65A71660EC0}" type="pres">
      <dgm:prSet presAssocID="{6B5D55E3-1286-4A2F-86D9-EF9BAE23E2AF}" presName="LevelOneTextNode" presStyleLbl="node0" presStyleIdx="1" presStyleCnt="2" custScaleX="64176" custScaleY="99358" custLinFactNeighborX="-30616" custLinFactNeighborY="-42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3AABDE-E49E-4600-B999-515D1D61B318}" type="pres">
      <dgm:prSet presAssocID="{6B5D55E3-1286-4A2F-86D9-EF9BAE23E2AF}" presName="level2hierChild" presStyleCnt="0"/>
      <dgm:spPr/>
    </dgm:pt>
    <dgm:pt modelId="{66F43E9C-9881-49F0-9E11-CB671037D905}" type="pres">
      <dgm:prSet presAssocID="{CD45ECBB-AAAF-4E5A-8409-4C26D2A0D408}" presName="conn2-1" presStyleLbl="parChTrans1D2" presStyleIdx="3" presStyleCnt="7"/>
      <dgm:spPr/>
      <dgm:t>
        <a:bodyPr/>
        <a:lstStyle/>
        <a:p>
          <a:endParaRPr lang="es-EC"/>
        </a:p>
      </dgm:t>
    </dgm:pt>
    <dgm:pt modelId="{3623606D-CABD-491C-9C2E-B14613FC01C6}" type="pres">
      <dgm:prSet presAssocID="{CD45ECBB-AAAF-4E5A-8409-4C26D2A0D408}" presName="connTx" presStyleLbl="parChTrans1D2" presStyleIdx="3" presStyleCnt="7"/>
      <dgm:spPr/>
      <dgm:t>
        <a:bodyPr/>
        <a:lstStyle/>
        <a:p>
          <a:endParaRPr lang="es-EC"/>
        </a:p>
      </dgm:t>
    </dgm:pt>
    <dgm:pt modelId="{67A0C3C8-8497-44E6-809D-4A70CE6B575F}" type="pres">
      <dgm:prSet presAssocID="{8E68D036-94FF-45F4-BC3A-CB3C6E97A28A}" presName="root2" presStyleCnt="0"/>
      <dgm:spPr/>
    </dgm:pt>
    <dgm:pt modelId="{01554573-700B-41DF-86AD-968A0456280F}" type="pres">
      <dgm:prSet presAssocID="{8E68D036-94FF-45F4-BC3A-CB3C6E97A28A}" presName="LevelTwoTextNode" presStyleLbl="node2" presStyleIdx="3" presStyleCnt="7" custScaleX="110106" custScaleY="53124" custLinFactNeighborX="-46886" custLinFactNeighborY="-22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C1BFEC-A49C-4E62-971E-8C149E805D68}" type="pres">
      <dgm:prSet presAssocID="{8E68D036-94FF-45F4-BC3A-CB3C6E97A28A}" presName="level3hierChild" presStyleCnt="0"/>
      <dgm:spPr/>
    </dgm:pt>
    <dgm:pt modelId="{94617DA5-5B41-467C-9B22-41D417468B37}" type="pres">
      <dgm:prSet presAssocID="{67E61354-DA7E-4502-8312-51F26F5D742E}" presName="conn2-1" presStyleLbl="parChTrans1D3" presStyleIdx="10" presStyleCnt="17"/>
      <dgm:spPr/>
      <dgm:t>
        <a:bodyPr/>
        <a:lstStyle/>
        <a:p>
          <a:endParaRPr lang="es-EC"/>
        </a:p>
      </dgm:t>
    </dgm:pt>
    <dgm:pt modelId="{A0175395-C321-45DE-A16E-9C6F05EBE2E7}" type="pres">
      <dgm:prSet presAssocID="{67E61354-DA7E-4502-8312-51F26F5D742E}" presName="connTx" presStyleLbl="parChTrans1D3" presStyleIdx="10" presStyleCnt="17"/>
      <dgm:spPr/>
      <dgm:t>
        <a:bodyPr/>
        <a:lstStyle/>
        <a:p>
          <a:endParaRPr lang="es-EC"/>
        </a:p>
      </dgm:t>
    </dgm:pt>
    <dgm:pt modelId="{359B75AA-CC6A-451B-93A3-136C218F6148}" type="pres">
      <dgm:prSet presAssocID="{C7DAEF3C-BF32-4D3F-BBC9-5DE1863DEC99}" presName="root2" presStyleCnt="0"/>
      <dgm:spPr/>
    </dgm:pt>
    <dgm:pt modelId="{00C1193E-EADD-4ABB-A042-E05A5A8611C3}" type="pres">
      <dgm:prSet presAssocID="{C7DAEF3C-BF32-4D3F-BBC9-5DE1863DEC99}" presName="LevelTwoTextNode" presStyleLbl="node3" presStyleIdx="10" presStyleCnt="17" custScaleX="100476" custScaleY="35455" custLinFactNeighborX="-72216" custLinFactNeighborY="-34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C1D876-1F51-4F4E-A49D-6A0B713E2A4D}" type="pres">
      <dgm:prSet presAssocID="{C7DAEF3C-BF32-4D3F-BBC9-5DE1863DEC99}" presName="level3hierChild" presStyleCnt="0"/>
      <dgm:spPr/>
    </dgm:pt>
    <dgm:pt modelId="{CCC0F4A5-8867-4E39-B352-C2892BEC9DBB}" type="pres">
      <dgm:prSet presAssocID="{B0AF0907-C5FB-4FF1-AF63-69DE302A11C2}" presName="conn2-1" presStyleLbl="parChTrans1D3" presStyleIdx="11" presStyleCnt="17"/>
      <dgm:spPr/>
      <dgm:t>
        <a:bodyPr/>
        <a:lstStyle/>
        <a:p>
          <a:endParaRPr lang="es-EC"/>
        </a:p>
      </dgm:t>
    </dgm:pt>
    <dgm:pt modelId="{73982638-3CFD-4F08-8946-F968867DD7B4}" type="pres">
      <dgm:prSet presAssocID="{B0AF0907-C5FB-4FF1-AF63-69DE302A11C2}" presName="connTx" presStyleLbl="parChTrans1D3" presStyleIdx="11" presStyleCnt="17"/>
      <dgm:spPr/>
      <dgm:t>
        <a:bodyPr/>
        <a:lstStyle/>
        <a:p>
          <a:endParaRPr lang="es-EC"/>
        </a:p>
      </dgm:t>
    </dgm:pt>
    <dgm:pt modelId="{89D23833-0CC7-4087-A2A5-BA8674F9CC21}" type="pres">
      <dgm:prSet presAssocID="{CF3E40B7-2C39-4200-AD08-9599FB53AEFA}" presName="root2" presStyleCnt="0"/>
      <dgm:spPr/>
    </dgm:pt>
    <dgm:pt modelId="{866218C8-C11F-46A4-8364-6A938E755406}" type="pres">
      <dgm:prSet presAssocID="{CF3E40B7-2C39-4200-AD08-9599FB53AEFA}" presName="LevelTwoTextNode" presStyleLbl="node3" presStyleIdx="11" presStyleCnt="17" custScaleX="98278" custScaleY="35455" custLinFactNeighborX="-70947" custLinFactNeighborY="-34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D6BCDB1-82A6-4417-A63D-5ED02D7F22BC}" type="pres">
      <dgm:prSet presAssocID="{CF3E40B7-2C39-4200-AD08-9599FB53AEFA}" presName="level3hierChild" presStyleCnt="0"/>
      <dgm:spPr/>
    </dgm:pt>
    <dgm:pt modelId="{B5DB5D81-BD7D-46A7-811C-AF20FB9FB5CB}" type="pres">
      <dgm:prSet presAssocID="{A7240D29-CB86-43D8-B1E5-64A6AA295040}" presName="conn2-1" presStyleLbl="parChTrans1D2" presStyleIdx="4" presStyleCnt="7"/>
      <dgm:spPr/>
      <dgm:t>
        <a:bodyPr/>
        <a:lstStyle/>
        <a:p>
          <a:endParaRPr lang="es-EC"/>
        </a:p>
      </dgm:t>
    </dgm:pt>
    <dgm:pt modelId="{83243A6A-9810-4972-A55F-72708D2BD646}" type="pres">
      <dgm:prSet presAssocID="{A7240D29-CB86-43D8-B1E5-64A6AA295040}" presName="connTx" presStyleLbl="parChTrans1D2" presStyleIdx="4" presStyleCnt="7"/>
      <dgm:spPr/>
      <dgm:t>
        <a:bodyPr/>
        <a:lstStyle/>
        <a:p>
          <a:endParaRPr lang="es-EC"/>
        </a:p>
      </dgm:t>
    </dgm:pt>
    <dgm:pt modelId="{12EB8918-0C83-4FBE-84F9-919AB0598E8C}" type="pres">
      <dgm:prSet presAssocID="{8F66B57E-17BC-4A62-AA7D-B9BDC9D9C2FC}" presName="root2" presStyleCnt="0"/>
      <dgm:spPr/>
    </dgm:pt>
    <dgm:pt modelId="{F83EAE13-3010-4D33-8219-6C8DC8D8E2AC}" type="pres">
      <dgm:prSet presAssocID="{8F66B57E-17BC-4A62-AA7D-B9BDC9D9C2FC}" presName="LevelTwoTextNode" presStyleLbl="node2" presStyleIdx="4" presStyleCnt="7" custScaleX="110106" custScaleY="53124" custLinFactNeighborX="-49254" custLinFactNeighborY="-187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7AB4C1-1B5B-481C-8EB0-F23260B38482}" type="pres">
      <dgm:prSet presAssocID="{8F66B57E-17BC-4A62-AA7D-B9BDC9D9C2FC}" presName="level3hierChild" presStyleCnt="0"/>
      <dgm:spPr/>
    </dgm:pt>
    <dgm:pt modelId="{CD17F763-82CE-4A67-B0E2-963D6C1CBED0}" type="pres">
      <dgm:prSet presAssocID="{28038E6E-72C0-411F-A466-764E75374705}" presName="conn2-1" presStyleLbl="parChTrans1D3" presStyleIdx="12" presStyleCnt="17"/>
      <dgm:spPr/>
      <dgm:t>
        <a:bodyPr/>
        <a:lstStyle/>
        <a:p>
          <a:endParaRPr lang="es-EC"/>
        </a:p>
      </dgm:t>
    </dgm:pt>
    <dgm:pt modelId="{B6AD3797-0E1E-4909-B521-3D58D5B64ACA}" type="pres">
      <dgm:prSet presAssocID="{28038E6E-72C0-411F-A466-764E75374705}" presName="connTx" presStyleLbl="parChTrans1D3" presStyleIdx="12" presStyleCnt="17"/>
      <dgm:spPr/>
      <dgm:t>
        <a:bodyPr/>
        <a:lstStyle/>
        <a:p>
          <a:endParaRPr lang="es-EC"/>
        </a:p>
      </dgm:t>
    </dgm:pt>
    <dgm:pt modelId="{99E1965A-6609-46C1-B9F2-C5A8D19D1A88}" type="pres">
      <dgm:prSet presAssocID="{B83F2151-20C5-4767-BBA3-3144F0779FCC}" presName="root2" presStyleCnt="0"/>
      <dgm:spPr/>
    </dgm:pt>
    <dgm:pt modelId="{21E23219-6506-40D4-B4DF-0FE04FC98876}" type="pres">
      <dgm:prSet presAssocID="{B83F2151-20C5-4767-BBA3-3144F0779FCC}" presName="LevelTwoTextNode" presStyleLbl="node3" presStyleIdx="12" presStyleCnt="17" custScaleX="92793" custScaleY="44225" custLinFactNeighborX="-67748" custLinFactNeighborY="-48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A852F6-4C74-49CD-BD3D-041412680B89}" type="pres">
      <dgm:prSet presAssocID="{B83F2151-20C5-4767-BBA3-3144F0779FCC}" presName="level3hierChild" presStyleCnt="0"/>
      <dgm:spPr/>
    </dgm:pt>
    <dgm:pt modelId="{12C88C70-56A6-4A29-8B7A-E2B6C7394441}" type="pres">
      <dgm:prSet presAssocID="{27AF11D0-CB9F-4340-82B7-31DA2BB44E3C}" presName="conn2-1" presStyleLbl="parChTrans1D3" presStyleIdx="13" presStyleCnt="17"/>
      <dgm:spPr/>
      <dgm:t>
        <a:bodyPr/>
        <a:lstStyle/>
        <a:p>
          <a:endParaRPr lang="es-EC"/>
        </a:p>
      </dgm:t>
    </dgm:pt>
    <dgm:pt modelId="{AFBDDFC8-92DD-42CA-A26D-AECEE5461356}" type="pres">
      <dgm:prSet presAssocID="{27AF11D0-CB9F-4340-82B7-31DA2BB44E3C}" presName="connTx" presStyleLbl="parChTrans1D3" presStyleIdx="13" presStyleCnt="17"/>
      <dgm:spPr/>
      <dgm:t>
        <a:bodyPr/>
        <a:lstStyle/>
        <a:p>
          <a:endParaRPr lang="es-EC"/>
        </a:p>
      </dgm:t>
    </dgm:pt>
    <dgm:pt modelId="{FF0DCC46-8B70-4325-949A-E3DBBA23ECE4}" type="pres">
      <dgm:prSet presAssocID="{7D86BD3A-CD01-4655-95FD-50899DC29DFB}" presName="root2" presStyleCnt="0"/>
      <dgm:spPr/>
    </dgm:pt>
    <dgm:pt modelId="{800AB7AC-887E-4638-9D45-D6243E503C37}" type="pres">
      <dgm:prSet presAssocID="{7D86BD3A-CD01-4655-95FD-50899DC29DFB}" presName="LevelTwoTextNode" presStyleLbl="node3" presStyleIdx="13" presStyleCnt="17" custScaleX="92793" custScaleY="44225" custLinFactNeighborX="-66478" custLinFactNeighborY="-73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A6C097-0FD6-4107-8A50-6377FA976BD3}" type="pres">
      <dgm:prSet presAssocID="{7D86BD3A-CD01-4655-95FD-50899DC29DFB}" presName="level3hierChild" presStyleCnt="0"/>
      <dgm:spPr/>
    </dgm:pt>
    <dgm:pt modelId="{18FEEA6D-1397-4AAD-A83E-71A9306DDC77}" type="pres">
      <dgm:prSet presAssocID="{489F9E95-5BA8-466B-A025-A1349DABB695}" presName="conn2-1" presStyleLbl="parChTrans1D2" presStyleIdx="5" presStyleCnt="7"/>
      <dgm:spPr/>
      <dgm:t>
        <a:bodyPr/>
        <a:lstStyle/>
        <a:p>
          <a:endParaRPr lang="es-EC"/>
        </a:p>
      </dgm:t>
    </dgm:pt>
    <dgm:pt modelId="{453DD25E-4EF3-495D-82F0-7D42B0B15491}" type="pres">
      <dgm:prSet presAssocID="{489F9E95-5BA8-466B-A025-A1349DABB695}" presName="connTx" presStyleLbl="parChTrans1D2" presStyleIdx="5" presStyleCnt="7"/>
      <dgm:spPr/>
      <dgm:t>
        <a:bodyPr/>
        <a:lstStyle/>
        <a:p>
          <a:endParaRPr lang="es-EC"/>
        </a:p>
      </dgm:t>
    </dgm:pt>
    <dgm:pt modelId="{51E7D462-3035-4DC2-A816-CC1E6F382016}" type="pres">
      <dgm:prSet presAssocID="{1F4A8ACD-4C8A-48CC-A38E-84B722EC6BD7}" presName="root2" presStyleCnt="0"/>
      <dgm:spPr/>
    </dgm:pt>
    <dgm:pt modelId="{F0B3A71C-9397-41EA-A881-DE9B7EA6686A}" type="pres">
      <dgm:prSet presAssocID="{1F4A8ACD-4C8A-48CC-A38E-84B722EC6BD7}" presName="LevelTwoTextNode" presStyleLbl="node2" presStyleIdx="5" presStyleCnt="7" custScaleX="110106" custScaleY="53124" custLinFactNeighborX="-49254" custLinFactNeighborY="-1084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49415F-F3FF-4E75-BB32-CAF15B582E55}" type="pres">
      <dgm:prSet presAssocID="{1F4A8ACD-4C8A-48CC-A38E-84B722EC6BD7}" presName="level3hierChild" presStyleCnt="0"/>
      <dgm:spPr/>
    </dgm:pt>
    <dgm:pt modelId="{1D716B45-596C-4532-B182-2130BF0E09AF}" type="pres">
      <dgm:prSet presAssocID="{3BCCB2C2-107E-43D4-A674-D3B1CF51E6FF}" presName="conn2-1" presStyleLbl="parChTrans1D3" presStyleIdx="14" presStyleCnt="17"/>
      <dgm:spPr/>
      <dgm:t>
        <a:bodyPr/>
        <a:lstStyle/>
        <a:p>
          <a:endParaRPr lang="es-EC"/>
        </a:p>
      </dgm:t>
    </dgm:pt>
    <dgm:pt modelId="{3C94FB97-7DB1-4682-8A35-CB5880025108}" type="pres">
      <dgm:prSet presAssocID="{3BCCB2C2-107E-43D4-A674-D3B1CF51E6FF}" presName="connTx" presStyleLbl="parChTrans1D3" presStyleIdx="14" presStyleCnt="17"/>
      <dgm:spPr/>
      <dgm:t>
        <a:bodyPr/>
        <a:lstStyle/>
        <a:p>
          <a:endParaRPr lang="es-EC"/>
        </a:p>
      </dgm:t>
    </dgm:pt>
    <dgm:pt modelId="{CDA2B103-D26D-4056-8E63-8B5D15DBD551}" type="pres">
      <dgm:prSet presAssocID="{82084252-5062-4EA5-9131-9BD86935F1C5}" presName="root2" presStyleCnt="0"/>
      <dgm:spPr/>
    </dgm:pt>
    <dgm:pt modelId="{EF023C55-0769-4C43-B8A3-1E282C4B57D0}" type="pres">
      <dgm:prSet presAssocID="{82084252-5062-4EA5-9131-9BD86935F1C5}" presName="LevelTwoTextNode" presStyleLbl="node3" presStyleIdx="14" presStyleCnt="17" custScaleX="98249" custScaleY="50457" custLinFactNeighborX="-69651" custLinFactNeighborY="-98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B6C2DA-BFA0-4871-BB50-3ADD98EC3623}" type="pres">
      <dgm:prSet presAssocID="{82084252-5062-4EA5-9131-9BD86935F1C5}" presName="level3hierChild" presStyleCnt="0"/>
      <dgm:spPr/>
    </dgm:pt>
    <dgm:pt modelId="{5224EB38-0A07-43D4-8142-2C0F43221AC0}" type="pres">
      <dgm:prSet presAssocID="{CA81CA66-B897-44A4-952B-D9AD7723430A}" presName="conn2-1" presStyleLbl="parChTrans1D2" presStyleIdx="6" presStyleCnt="7"/>
      <dgm:spPr/>
      <dgm:t>
        <a:bodyPr/>
        <a:lstStyle/>
        <a:p>
          <a:endParaRPr lang="es-EC"/>
        </a:p>
      </dgm:t>
    </dgm:pt>
    <dgm:pt modelId="{49FEE2F9-AC42-41FF-8E63-6C23E2DB70C2}" type="pres">
      <dgm:prSet presAssocID="{CA81CA66-B897-44A4-952B-D9AD7723430A}" presName="connTx" presStyleLbl="parChTrans1D2" presStyleIdx="6" presStyleCnt="7"/>
      <dgm:spPr/>
      <dgm:t>
        <a:bodyPr/>
        <a:lstStyle/>
        <a:p>
          <a:endParaRPr lang="es-EC"/>
        </a:p>
      </dgm:t>
    </dgm:pt>
    <dgm:pt modelId="{981B34E9-31A2-430E-BB85-38AC939AAAE1}" type="pres">
      <dgm:prSet presAssocID="{F3ACF242-B2DB-4288-BB93-F8A1E2C1BE78}" presName="root2" presStyleCnt="0"/>
      <dgm:spPr/>
    </dgm:pt>
    <dgm:pt modelId="{24CE4FDE-3800-436D-9160-A19051DD19DE}" type="pres">
      <dgm:prSet presAssocID="{F3ACF242-B2DB-4288-BB93-F8A1E2C1BE78}" presName="LevelTwoTextNode" presStyleLbl="node2" presStyleIdx="6" presStyleCnt="7" custScaleX="110106" custScaleY="53124" custLinFactNeighborX="-48240" custLinFactNeighborY="-35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969B91-3FE2-4FA7-93C2-74DB42754423}" type="pres">
      <dgm:prSet presAssocID="{F3ACF242-B2DB-4288-BB93-F8A1E2C1BE78}" presName="level3hierChild" presStyleCnt="0"/>
      <dgm:spPr/>
    </dgm:pt>
    <dgm:pt modelId="{B53F6176-3189-49EA-BA90-01525A282B48}" type="pres">
      <dgm:prSet presAssocID="{1169B707-79CE-4B85-8BD0-4EE7FD590A7A}" presName="conn2-1" presStyleLbl="parChTrans1D3" presStyleIdx="15" presStyleCnt="17"/>
      <dgm:spPr/>
      <dgm:t>
        <a:bodyPr/>
        <a:lstStyle/>
        <a:p>
          <a:endParaRPr lang="es-EC"/>
        </a:p>
      </dgm:t>
    </dgm:pt>
    <dgm:pt modelId="{7D922844-12DC-450D-8D5C-90CB90AA106A}" type="pres">
      <dgm:prSet presAssocID="{1169B707-79CE-4B85-8BD0-4EE7FD590A7A}" presName="connTx" presStyleLbl="parChTrans1D3" presStyleIdx="15" presStyleCnt="17"/>
      <dgm:spPr/>
      <dgm:t>
        <a:bodyPr/>
        <a:lstStyle/>
        <a:p>
          <a:endParaRPr lang="es-EC"/>
        </a:p>
      </dgm:t>
    </dgm:pt>
    <dgm:pt modelId="{67475F6B-92DA-4C10-94F7-D0ADA0D393BB}" type="pres">
      <dgm:prSet presAssocID="{508CD1F3-65FF-459F-AA33-2DE865E58116}" presName="root2" presStyleCnt="0"/>
      <dgm:spPr/>
    </dgm:pt>
    <dgm:pt modelId="{CE8C2BCC-514C-49B6-A8D8-90C8D676943C}" type="pres">
      <dgm:prSet presAssocID="{508CD1F3-65FF-459F-AA33-2DE865E58116}" presName="LevelTwoTextNode" presStyleLbl="node3" presStyleIdx="15" presStyleCnt="17" custScaleX="99999" custScaleY="42396" custLinFactNeighborX="-68193" custLinFactNeighborY="-40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384B4C-89C8-4EB3-99EE-2020DAB4F8CB}" type="pres">
      <dgm:prSet presAssocID="{508CD1F3-65FF-459F-AA33-2DE865E58116}" presName="level3hierChild" presStyleCnt="0"/>
      <dgm:spPr/>
    </dgm:pt>
    <dgm:pt modelId="{A316F67F-4BBC-4483-9BDF-1FC33A2795CC}" type="pres">
      <dgm:prSet presAssocID="{C1683259-82AD-43BB-95AE-ACE96B492321}" presName="conn2-1" presStyleLbl="parChTrans1D3" presStyleIdx="16" presStyleCnt="17"/>
      <dgm:spPr/>
      <dgm:t>
        <a:bodyPr/>
        <a:lstStyle/>
        <a:p>
          <a:endParaRPr lang="es-EC"/>
        </a:p>
      </dgm:t>
    </dgm:pt>
    <dgm:pt modelId="{8C875CBD-A498-430C-9A19-575AD7D03A47}" type="pres">
      <dgm:prSet presAssocID="{C1683259-82AD-43BB-95AE-ACE96B492321}" presName="connTx" presStyleLbl="parChTrans1D3" presStyleIdx="16" presStyleCnt="17"/>
      <dgm:spPr/>
      <dgm:t>
        <a:bodyPr/>
        <a:lstStyle/>
        <a:p>
          <a:endParaRPr lang="es-EC"/>
        </a:p>
      </dgm:t>
    </dgm:pt>
    <dgm:pt modelId="{866BF2A8-A491-4590-988A-55DB0586751F}" type="pres">
      <dgm:prSet presAssocID="{37EF1C6A-024A-48B0-BA7B-D4F0FD2D634E}" presName="root2" presStyleCnt="0"/>
      <dgm:spPr/>
    </dgm:pt>
    <dgm:pt modelId="{D17AAFA1-1CCD-4DC5-B2A6-C3B849748C72}" type="pres">
      <dgm:prSet presAssocID="{37EF1C6A-024A-48B0-BA7B-D4F0FD2D634E}" presName="LevelTwoTextNode" presStyleLbl="node3" presStyleIdx="16" presStyleCnt="17" custScaleX="99352" custScaleY="39345" custLinFactNeighborX="-68003" custLinFactNeighborY="-75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751A4D-1358-4105-BEA0-E2434EB7960A}" type="pres">
      <dgm:prSet presAssocID="{37EF1C6A-024A-48B0-BA7B-D4F0FD2D634E}" presName="level3hierChild" presStyleCnt="0"/>
      <dgm:spPr/>
    </dgm:pt>
  </dgm:ptLst>
  <dgm:cxnLst>
    <dgm:cxn modelId="{BC0B9050-48FE-407A-A7CC-8EC834E2D6BB}" srcId="{4FFD7244-C0CB-4F26-B9B8-60D7D4A8CE07}" destId="{1CDA3453-963B-4B87-A210-F476456D67BB}" srcOrd="2" destOrd="0" parTransId="{DAADDB7A-056E-4BDE-A634-EB57E4CFF801}" sibTransId="{B96DE425-A9B8-4C16-AE3D-086331CB0593}"/>
    <dgm:cxn modelId="{B98F66D2-27B9-45B3-BAE8-01FCF0A79780}" type="presOf" srcId="{CA81CA66-B897-44A4-952B-D9AD7723430A}" destId="{5224EB38-0A07-43D4-8142-2C0F43221AC0}" srcOrd="0" destOrd="0" presId="urn:microsoft.com/office/officeart/2005/8/layout/hierarchy2"/>
    <dgm:cxn modelId="{3E793FEF-06AB-4140-9E04-2D709941E764}" type="presOf" srcId="{EDD4027F-16D7-4DB3-B2C8-5B45D8035DBF}" destId="{D2DF7327-7BA0-4E18-B6BE-039E8C3A835D}" srcOrd="0" destOrd="0" presId="urn:microsoft.com/office/officeart/2005/8/layout/hierarchy2"/>
    <dgm:cxn modelId="{79C88425-8C2C-401F-B04D-D144342AFF74}" type="presOf" srcId="{508CD1F3-65FF-459F-AA33-2DE865E58116}" destId="{CE8C2BCC-514C-49B6-A8D8-90C8D676943C}" srcOrd="0" destOrd="0" presId="urn:microsoft.com/office/officeart/2005/8/layout/hierarchy2"/>
    <dgm:cxn modelId="{304F4A43-C8F8-4A3D-8239-1326D8134580}" type="presOf" srcId="{C47B13B8-96CA-419F-9087-F6FD2DB9FAB5}" destId="{398AC37F-3A4E-4488-AE13-17FC35D879A6}" srcOrd="0" destOrd="0" presId="urn:microsoft.com/office/officeart/2005/8/layout/hierarchy2"/>
    <dgm:cxn modelId="{FCCF1618-3960-45D1-BC59-231076841F04}" type="presOf" srcId="{06E504FE-5FC2-45F1-B805-4D99C023767C}" destId="{C940FE7F-45D4-4BED-AD49-4904D637A143}" srcOrd="1" destOrd="0" presId="urn:microsoft.com/office/officeart/2005/8/layout/hierarchy2"/>
    <dgm:cxn modelId="{4E77F582-A21D-440C-9534-5CEB0BF877FF}" type="presOf" srcId="{3BCCB2C2-107E-43D4-A674-D3B1CF51E6FF}" destId="{1D716B45-596C-4532-B182-2130BF0E09AF}" srcOrd="0" destOrd="0" presId="urn:microsoft.com/office/officeart/2005/8/layout/hierarchy2"/>
    <dgm:cxn modelId="{542D376B-EA6B-4936-AE0E-7BCDC93DD7EF}" srcId="{D32F5EDE-A339-4925-BFEE-6E5E1199F280}" destId="{15712F8B-F182-4D07-A045-DD1607FE3CFF}" srcOrd="3" destOrd="0" parTransId="{29EC08B6-AE69-487F-AA20-346C3DCA641A}" sibTransId="{F47AE2A9-7B61-4334-955A-F937D90F48C1}"/>
    <dgm:cxn modelId="{49840896-621D-4EC7-B9FC-A5F3A69742FB}" type="presOf" srcId="{8F66B57E-17BC-4A62-AA7D-B9BDC9D9C2FC}" destId="{F83EAE13-3010-4D33-8219-6C8DC8D8E2AC}" srcOrd="0" destOrd="0" presId="urn:microsoft.com/office/officeart/2005/8/layout/hierarchy2"/>
    <dgm:cxn modelId="{9844AD20-9100-43A1-B138-7C7D22F1AA1D}" type="presOf" srcId="{1F4A8ACD-4C8A-48CC-A38E-84B722EC6BD7}" destId="{F0B3A71C-9397-41EA-A881-DE9B7EA6686A}" srcOrd="0" destOrd="0" presId="urn:microsoft.com/office/officeart/2005/8/layout/hierarchy2"/>
    <dgm:cxn modelId="{A2AC4A88-1AE5-4F86-A107-B09C09B92314}" type="presOf" srcId="{1CDA3453-963B-4B87-A210-F476456D67BB}" destId="{FDDC0D8F-9889-406E-B897-1A7CF8A14AE9}" srcOrd="0" destOrd="0" presId="urn:microsoft.com/office/officeart/2005/8/layout/hierarchy2"/>
    <dgm:cxn modelId="{BB16EB49-2754-4636-9B8D-48267D4DF800}" type="presOf" srcId="{4FFD7244-C0CB-4F26-B9B8-60D7D4A8CE07}" destId="{C00D3FC6-C84F-4AD6-B569-3E0250FC9F7F}" srcOrd="0" destOrd="0" presId="urn:microsoft.com/office/officeart/2005/8/layout/hierarchy2"/>
    <dgm:cxn modelId="{2D64AA26-F6BF-496C-B38C-571385F56100}" type="presOf" srcId="{489F9E95-5BA8-466B-A025-A1349DABB695}" destId="{18FEEA6D-1397-4AAD-A83E-71A9306DDC77}" srcOrd="0" destOrd="0" presId="urn:microsoft.com/office/officeart/2005/8/layout/hierarchy2"/>
    <dgm:cxn modelId="{1A373A20-B53C-41AE-AC15-257685F904A4}" type="presOf" srcId="{F3ACF242-B2DB-4288-BB93-F8A1E2C1BE78}" destId="{24CE4FDE-3800-436D-9160-A19051DD19DE}" srcOrd="0" destOrd="0" presId="urn:microsoft.com/office/officeart/2005/8/layout/hierarchy2"/>
    <dgm:cxn modelId="{74125163-95B0-4EDD-9F77-1EE537B26868}" srcId="{6B5D55E3-1286-4A2F-86D9-EF9BAE23E2AF}" destId="{F3ACF242-B2DB-4288-BB93-F8A1E2C1BE78}" srcOrd="3" destOrd="0" parTransId="{CA81CA66-B897-44A4-952B-D9AD7723430A}" sibTransId="{A58A368C-A897-435E-9C49-999FB020A1B6}"/>
    <dgm:cxn modelId="{E34BC452-7C0F-4E1A-930E-F5D0FAAD4FCA}" type="presOf" srcId="{C7DAEF3C-BF32-4D3F-BBC9-5DE1863DEC99}" destId="{00C1193E-EADD-4ABB-A042-E05A5A8611C3}" srcOrd="0" destOrd="0" presId="urn:microsoft.com/office/officeart/2005/8/layout/hierarchy2"/>
    <dgm:cxn modelId="{AD7DB1E8-3D76-4449-8483-68EA2D3DBDB9}" srcId="{8F66B57E-17BC-4A62-AA7D-B9BDC9D9C2FC}" destId="{7D86BD3A-CD01-4655-95FD-50899DC29DFB}" srcOrd="1" destOrd="0" parTransId="{27AF11D0-CB9F-4340-82B7-31DA2BB44E3C}" sibTransId="{204087A7-F898-499E-BD0F-544040333F6D}"/>
    <dgm:cxn modelId="{145E3A35-F5E3-4A8B-813A-40B675FDB431}" type="presOf" srcId="{CD45ECBB-AAAF-4E5A-8409-4C26D2A0D408}" destId="{3623606D-CABD-491C-9C2E-B14613FC01C6}" srcOrd="1" destOrd="0" presId="urn:microsoft.com/office/officeart/2005/8/layout/hierarchy2"/>
    <dgm:cxn modelId="{39FF4EDA-5A80-4F9A-865F-1DB65071B991}" type="presOf" srcId="{CD45ECBB-AAAF-4E5A-8409-4C26D2A0D408}" destId="{66F43E9C-9881-49F0-9E11-CB671037D905}" srcOrd="0" destOrd="0" presId="urn:microsoft.com/office/officeart/2005/8/layout/hierarchy2"/>
    <dgm:cxn modelId="{6EBAB51D-0B31-491E-BC07-6A210F972CE7}" type="presOf" srcId="{DAADDB7A-056E-4BDE-A634-EB57E4CFF801}" destId="{08912A5A-15A8-48D1-9298-8D531F7AB4E1}" srcOrd="1" destOrd="0" presId="urn:microsoft.com/office/officeart/2005/8/layout/hierarchy2"/>
    <dgm:cxn modelId="{9297BE5C-3D9F-42C0-9F1C-4AD50EEFC95F}" type="presOf" srcId="{3BCCB2C2-107E-43D4-A674-D3B1CF51E6FF}" destId="{3C94FB97-7DB1-4682-8A35-CB5880025108}" srcOrd="1" destOrd="0" presId="urn:microsoft.com/office/officeart/2005/8/layout/hierarchy2"/>
    <dgm:cxn modelId="{723357BC-9D0D-42AB-8F32-DC32909C156B}" type="presOf" srcId="{DC37628B-8EF9-4EA2-9168-2A449863CB0D}" destId="{5F1858C1-0DEB-4DCA-8408-4F406F8F71C1}" srcOrd="1" destOrd="0" presId="urn:microsoft.com/office/officeart/2005/8/layout/hierarchy2"/>
    <dgm:cxn modelId="{7850C847-C663-403A-BB72-E00FABED8399}" srcId="{8E68D036-94FF-45F4-BC3A-CB3C6E97A28A}" destId="{C7DAEF3C-BF32-4D3F-BBC9-5DE1863DEC99}" srcOrd="0" destOrd="0" parTransId="{67E61354-DA7E-4502-8312-51F26F5D742E}" sibTransId="{BC5EEBC3-FF95-461F-8CC5-F089AF5BC1F2}"/>
    <dgm:cxn modelId="{AC1FBE5D-2C43-4E10-9F2F-3B422A26872E}" type="presOf" srcId="{1B621A53-A3BA-4DEE-831E-9C299871E887}" destId="{76669615-480F-4577-A165-4D3E40BA9594}" srcOrd="0" destOrd="0" presId="urn:microsoft.com/office/officeart/2005/8/layout/hierarchy2"/>
    <dgm:cxn modelId="{4A1EBBD4-2E06-41EC-B324-E91269BA4B67}" type="presOf" srcId="{2DE1AEAF-475B-455F-B99F-540D3C933EE9}" destId="{CE90677D-DBD8-43F1-BBA5-5FC41057EE89}" srcOrd="1" destOrd="0" presId="urn:microsoft.com/office/officeart/2005/8/layout/hierarchy2"/>
    <dgm:cxn modelId="{5F6E9924-BB72-404A-9EBD-FF97B7CEAE8E}" type="presOf" srcId="{5A4280FE-8D01-4E8C-9942-724E16A56E7F}" destId="{386C61D2-D81F-4DAA-9DE1-E047B08B51C8}" srcOrd="0" destOrd="0" presId="urn:microsoft.com/office/officeart/2005/8/layout/hierarchy2"/>
    <dgm:cxn modelId="{741EF177-7C10-4376-9506-157B2AF647B8}" type="presOf" srcId="{9B29D5C3-08FB-4C24-94AF-2D9E4C399728}" destId="{BA4C8CAB-6F49-422C-927B-F2001E0E1808}" srcOrd="0" destOrd="0" presId="urn:microsoft.com/office/officeart/2005/8/layout/hierarchy2"/>
    <dgm:cxn modelId="{2FDC0B76-1917-4FB8-8737-863337C97F26}" type="presOf" srcId="{2124DDC4-AA60-4D61-8D04-55DE1D40117E}" destId="{E6481415-38F7-4ABA-8F6A-FB9961277488}" srcOrd="0" destOrd="0" presId="urn:microsoft.com/office/officeart/2005/8/layout/hierarchy2"/>
    <dgm:cxn modelId="{EA9DEF92-BFAD-462E-A2A7-7E44729B5994}" srcId="{4FFD7244-C0CB-4F26-B9B8-60D7D4A8CE07}" destId="{72D1108E-A060-4119-85BE-29143601DBD6}" srcOrd="1" destOrd="0" parTransId="{5A4280FE-8D01-4E8C-9942-724E16A56E7F}" sibTransId="{BE0761C3-B5F8-4C7A-897C-BD7FE343026D}"/>
    <dgm:cxn modelId="{68B7CBF0-CEB4-4C93-832B-2EEB5EF329BC}" type="presOf" srcId="{B2E2A615-5EBB-4247-861D-7D7E392058E5}" destId="{1D551C57-0E50-4B2C-8BB3-1B30ECBFC572}" srcOrd="0" destOrd="0" presId="urn:microsoft.com/office/officeart/2005/8/layout/hierarchy2"/>
    <dgm:cxn modelId="{ABA22509-ACF2-46F6-9E82-310E02D5F6F9}" type="presOf" srcId="{9B29D5C3-08FB-4C24-94AF-2D9E4C399728}" destId="{42FAFB1F-4C43-4C01-A41B-44BC08DFE027}" srcOrd="1" destOrd="0" presId="urn:microsoft.com/office/officeart/2005/8/layout/hierarchy2"/>
    <dgm:cxn modelId="{65C7470F-BC4A-4C6E-8ADC-2281B45BD465}" type="presOf" srcId="{A7240D29-CB86-43D8-B1E5-64A6AA295040}" destId="{83243A6A-9810-4972-A55F-72708D2BD646}" srcOrd="1" destOrd="0" presId="urn:microsoft.com/office/officeart/2005/8/layout/hierarchy2"/>
    <dgm:cxn modelId="{D552CD84-FCA5-4C3F-BB96-678D2909448F}" srcId="{4FFD7244-C0CB-4F26-B9B8-60D7D4A8CE07}" destId="{4D0A0751-B698-4BF2-8600-A12737382B24}" srcOrd="0" destOrd="0" parTransId="{00A791F7-52CF-4A2D-9305-DB66929E4599}" sibTransId="{A0156964-6887-4960-BFC6-C6E337C2E543}"/>
    <dgm:cxn modelId="{6795D923-65FF-46CC-B6D1-10B44FFD7DCF}" type="presOf" srcId="{28038E6E-72C0-411F-A466-764E75374705}" destId="{CD17F763-82CE-4A67-B0E2-963D6C1CBED0}" srcOrd="0" destOrd="0" presId="urn:microsoft.com/office/officeart/2005/8/layout/hierarchy2"/>
    <dgm:cxn modelId="{93976AB9-B266-47B3-9EF1-85C2DC32440E}" srcId="{4FFD7244-C0CB-4F26-B9B8-60D7D4A8CE07}" destId="{B2E2A615-5EBB-4247-861D-7D7E392058E5}" srcOrd="3" destOrd="0" parTransId="{90333096-218D-4DCB-9378-9BC5E7A34351}" sibTransId="{A08667F4-9D45-4106-9C9E-E10AFBB2B71F}"/>
    <dgm:cxn modelId="{656991EA-2619-4C04-86E3-F067F5294035}" type="presOf" srcId="{1169B707-79CE-4B85-8BD0-4EE7FD590A7A}" destId="{7D922844-12DC-450D-8D5C-90CB90AA106A}" srcOrd="1" destOrd="0" presId="urn:microsoft.com/office/officeart/2005/8/layout/hierarchy2"/>
    <dgm:cxn modelId="{80072333-8D94-47FB-B3D1-AF00A711C159}" type="presOf" srcId="{7D86BD3A-CD01-4655-95FD-50899DC29DFB}" destId="{800AB7AC-887E-4638-9D45-D6243E503C37}" srcOrd="0" destOrd="0" presId="urn:microsoft.com/office/officeart/2005/8/layout/hierarchy2"/>
    <dgm:cxn modelId="{42C44187-791D-4012-87F7-F97C2D895DAF}" type="presOf" srcId="{2DE1AEAF-475B-455F-B99F-540D3C933EE9}" destId="{0F0A0284-978A-4743-96CB-C0D63D7CE1C5}" srcOrd="0" destOrd="0" presId="urn:microsoft.com/office/officeart/2005/8/layout/hierarchy2"/>
    <dgm:cxn modelId="{69E56684-ECDE-4C92-B449-699083903AB3}" srcId="{F3ACF242-B2DB-4288-BB93-F8A1E2C1BE78}" destId="{37EF1C6A-024A-48B0-BA7B-D4F0FD2D634E}" srcOrd="1" destOrd="0" parTransId="{C1683259-82AD-43BB-95AE-ACE96B492321}" sibTransId="{0CF01DB6-E5AD-497F-A964-204327338BC4}"/>
    <dgm:cxn modelId="{3A6DCAB5-DBEC-4A10-9933-1F9E6532ECB4}" type="presOf" srcId="{90333096-218D-4DCB-9378-9BC5E7A34351}" destId="{E828DC55-1157-44F7-B54F-CD42035C5E88}" srcOrd="0" destOrd="0" presId="urn:microsoft.com/office/officeart/2005/8/layout/hierarchy2"/>
    <dgm:cxn modelId="{A0E714DD-25C6-4C01-BBC4-288D81CED367}" srcId="{C47B13B8-96CA-419F-9087-F6FD2DB9FAB5}" destId="{6B5D55E3-1286-4A2F-86D9-EF9BAE23E2AF}" srcOrd="1" destOrd="0" parTransId="{174DB8D4-535E-479E-8896-DACAE1D0C778}" sibTransId="{E8DFFEB9-16B2-4044-A34D-E05D8F47B9F0}"/>
    <dgm:cxn modelId="{14937670-DF14-4775-8F62-F8B82F44FB09}" type="presOf" srcId="{7C1117C3-46BF-4CC8-A42C-703DFAF6DDE0}" destId="{716E82A7-708B-4212-BD37-2F2AAEA2D14D}" srcOrd="0" destOrd="0" presId="urn:microsoft.com/office/officeart/2005/8/layout/hierarchy2"/>
    <dgm:cxn modelId="{DA271BCF-4405-4254-B079-96E1DFF1E237}" type="presOf" srcId="{4BFC639D-581D-440F-A1B5-CE27EE6822F6}" destId="{06CC28F2-7822-44C7-9826-9311B017C5DE}" srcOrd="0" destOrd="0" presId="urn:microsoft.com/office/officeart/2005/8/layout/hierarchy2"/>
    <dgm:cxn modelId="{ECE08DFE-378E-4CFE-B1CB-B0F09F0323BB}" type="presOf" srcId="{2644AFE3-A38B-4671-8CD7-02765B570DAA}" destId="{A361F103-9B8F-479D-8587-2773E1775681}" srcOrd="0" destOrd="0" presId="urn:microsoft.com/office/officeart/2005/8/layout/hierarchy2"/>
    <dgm:cxn modelId="{321E7C54-CB15-4297-86A3-61A60977A543}" type="presOf" srcId="{6B5D55E3-1286-4A2F-86D9-EF9BAE23E2AF}" destId="{DC9CF7B4-BF41-4C0B-8DE3-B65A71660EC0}" srcOrd="0" destOrd="0" presId="urn:microsoft.com/office/officeart/2005/8/layout/hierarchy2"/>
    <dgm:cxn modelId="{F1B00DDE-B7E1-43D0-9883-41C5678AD4DE}" type="presOf" srcId="{5A4280FE-8D01-4E8C-9942-724E16A56E7F}" destId="{7C455EA8-A777-4AE4-A686-DEC3384898EC}" srcOrd="1" destOrd="0" presId="urn:microsoft.com/office/officeart/2005/8/layout/hierarchy2"/>
    <dgm:cxn modelId="{8A28A665-845B-46CC-A82F-4C99C1D7EA50}" srcId="{4D921F43-CA21-4E2B-9ABB-EB087DF3AFF9}" destId="{4432AE54-E834-4B22-828E-A096ECE5DE79}" srcOrd="0" destOrd="0" parTransId="{441E42DC-24FF-4759-B287-6B39502B2B25}" sibTransId="{0B685806-A2FE-4A8B-909F-D4A6BE35E337}"/>
    <dgm:cxn modelId="{2E3B2F98-2E22-4DB6-BBF8-C6FDE8CADF38}" type="presOf" srcId="{C1683259-82AD-43BB-95AE-ACE96B492321}" destId="{8C875CBD-A498-430C-9A19-575AD7D03A47}" srcOrd="1" destOrd="0" presId="urn:microsoft.com/office/officeart/2005/8/layout/hierarchy2"/>
    <dgm:cxn modelId="{2F19AEE6-E00C-46B3-A2C5-6B96941EA6E1}" srcId="{1F4A8ACD-4C8A-48CC-A38E-84B722EC6BD7}" destId="{82084252-5062-4EA5-9131-9BD86935F1C5}" srcOrd="0" destOrd="0" parTransId="{3BCCB2C2-107E-43D4-A674-D3B1CF51E6FF}" sibTransId="{20559D5B-22A9-4F8D-8047-6AF0BA160F75}"/>
    <dgm:cxn modelId="{A025E068-D8D1-4348-AA93-AFA1E469DC16}" srcId="{6B5D55E3-1286-4A2F-86D9-EF9BAE23E2AF}" destId="{8E68D036-94FF-45F4-BC3A-CB3C6E97A28A}" srcOrd="0" destOrd="0" parTransId="{CD45ECBB-AAAF-4E5A-8409-4C26D2A0D408}" sibTransId="{5BCF150E-8778-48D4-BA30-72919B9EAF32}"/>
    <dgm:cxn modelId="{6C7124C6-6700-4E6D-A0BC-33D3AFA25F04}" type="presOf" srcId="{00A791F7-52CF-4A2D-9305-DB66929E4599}" destId="{DB0D9975-745E-4F92-BABA-606AA9ABCDEE}" srcOrd="1" destOrd="0" presId="urn:microsoft.com/office/officeart/2005/8/layout/hierarchy2"/>
    <dgm:cxn modelId="{126A0D46-5702-444E-96F0-3F55BD609FFF}" type="presOf" srcId="{4658C537-42C9-4A62-AA23-520CC769EAF9}" destId="{5C15B831-AE03-431B-A320-C28958B92231}" srcOrd="1" destOrd="0" presId="urn:microsoft.com/office/officeart/2005/8/layout/hierarchy2"/>
    <dgm:cxn modelId="{A2C644B7-AA27-4A20-A7B1-5E5A9E38FC41}" type="presOf" srcId="{DAADDB7A-056E-4BDE-A634-EB57E4CFF801}" destId="{D26DD90A-39AB-4879-A2E9-5E510585E2A0}" srcOrd="0" destOrd="0" presId="urn:microsoft.com/office/officeart/2005/8/layout/hierarchy2"/>
    <dgm:cxn modelId="{4315236F-517E-4917-A38C-A613A96F3F2C}" srcId="{4D921F43-CA21-4E2B-9ABB-EB087DF3AFF9}" destId="{4FFD7244-C0CB-4F26-B9B8-60D7D4A8CE07}" srcOrd="2" destOrd="0" parTransId="{4658C537-42C9-4A62-AA23-520CC769EAF9}" sibTransId="{C61E80A3-4F35-42F4-800E-31C7C6821222}"/>
    <dgm:cxn modelId="{D24D19FF-ECA5-4BFE-88A9-03C9BC92C87F}" type="presOf" srcId="{4432AE54-E834-4B22-828E-A096ECE5DE79}" destId="{09CBBBF0-5DD2-4B2C-934E-8A0E4794AD8B}" srcOrd="0" destOrd="0" presId="urn:microsoft.com/office/officeart/2005/8/layout/hierarchy2"/>
    <dgm:cxn modelId="{3764E8E2-BF2F-41EA-99ED-D380CD711740}" type="presOf" srcId="{B83F2151-20C5-4767-BBA3-3144F0779FCC}" destId="{21E23219-6506-40D4-B4DF-0FE04FC98876}" srcOrd="0" destOrd="0" presId="urn:microsoft.com/office/officeart/2005/8/layout/hierarchy2"/>
    <dgm:cxn modelId="{BC5DB08B-8DFE-4AC5-B3D3-48C318630E09}" type="presOf" srcId="{4D0A0751-B698-4BF2-8600-A12737382B24}" destId="{F10A01D2-B2CD-4D54-ADC3-3E927501B457}" srcOrd="0" destOrd="0" presId="urn:microsoft.com/office/officeart/2005/8/layout/hierarchy2"/>
    <dgm:cxn modelId="{EEF4018D-CDF5-4580-8A13-C16A6F060729}" srcId="{D32F5EDE-A339-4925-BFEE-6E5E1199F280}" destId="{875A1DB2-90FF-4E41-8F28-CDF919B22352}" srcOrd="1" destOrd="0" parTransId="{2DE1AEAF-475B-455F-B99F-540D3C933EE9}" sibTransId="{DA7C8FC2-72CD-4402-A3E5-2103FF6211DA}"/>
    <dgm:cxn modelId="{4BB7DC64-2F70-40A2-A14B-076A8B455608}" srcId="{D32F5EDE-A339-4925-BFEE-6E5E1199F280}" destId="{4BFC639D-581D-440F-A1B5-CE27EE6822F6}" srcOrd="2" destOrd="0" parTransId="{9B29D5C3-08FB-4C24-94AF-2D9E4C399728}" sibTransId="{78848FE8-F332-4E2E-923E-A91B9EBB9667}"/>
    <dgm:cxn modelId="{0BDA5E49-7F48-4D52-B218-FE58D1D826FE}" type="presOf" srcId="{27AF11D0-CB9F-4340-82B7-31DA2BB44E3C}" destId="{AFBDDFC8-92DD-42CA-A26D-AECEE5461356}" srcOrd="1" destOrd="0" presId="urn:microsoft.com/office/officeart/2005/8/layout/hierarchy2"/>
    <dgm:cxn modelId="{6B054D8D-28F3-414B-82C2-05AC2CE87315}" srcId="{8F66B57E-17BC-4A62-AA7D-B9BDC9D9C2FC}" destId="{B83F2151-20C5-4767-BBA3-3144F0779FCC}" srcOrd="0" destOrd="0" parTransId="{28038E6E-72C0-411F-A466-764E75374705}" sibTransId="{91E38A8B-3426-482B-89A8-6655C7B39AD9}"/>
    <dgm:cxn modelId="{6615C916-FC7D-4DE0-A286-D0CAB214FFFF}" type="presOf" srcId="{489F9E95-5BA8-466B-A025-A1349DABB695}" destId="{453DD25E-4EF3-495D-82F0-7D42B0B15491}" srcOrd="1" destOrd="0" presId="urn:microsoft.com/office/officeart/2005/8/layout/hierarchy2"/>
    <dgm:cxn modelId="{80E7CE04-6C6E-4A0F-BB96-19857F868EC4}" type="presOf" srcId="{67E61354-DA7E-4502-8312-51F26F5D742E}" destId="{A0175395-C321-45DE-A16E-9C6F05EBE2E7}" srcOrd="1" destOrd="0" presId="urn:microsoft.com/office/officeart/2005/8/layout/hierarchy2"/>
    <dgm:cxn modelId="{E9BDDEE4-501D-4014-81A8-01C0042FECBF}" srcId="{F3ACF242-B2DB-4288-BB93-F8A1E2C1BE78}" destId="{508CD1F3-65FF-459F-AA33-2DE865E58116}" srcOrd="0" destOrd="0" parTransId="{1169B707-79CE-4B85-8BD0-4EE7FD590A7A}" sibTransId="{5471EFC5-C976-4F17-B923-5E33D82AD304}"/>
    <dgm:cxn modelId="{84888789-3FF6-47AE-9C56-157E5FCD3833}" srcId="{4432AE54-E834-4B22-828E-A096ECE5DE79}" destId="{7C1117C3-46BF-4CC8-A42C-703DFAF6DDE0}" srcOrd="0" destOrd="0" parTransId="{06E504FE-5FC2-45F1-B805-4D99C023767C}" sibTransId="{2C69E427-BCFD-482D-9B5B-3B0FB9ADBCFD}"/>
    <dgm:cxn modelId="{BD31015D-E067-439B-91BA-C6E4CB161129}" type="presOf" srcId="{15712F8B-F182-4D07-A045-DD1607FE3CFF}" destId="{B33A7ACB-DFAB-4016-8791-8B56E8E2A841}" srcOrd="0" destOrd="0" presId="urn:microsoft.com/office/officeart/2005/8/layout/hierarchy2"/>
    <dgm:cxn modelId="{A30C3C5B-C30E-47D9-9742-8C3A5C02CF1A}" type="presOf" srcId="{441E42DC-24FF-4759-B287-6B39502B2B25}" destId="{6F2C4380-2D10-4E26-B4B3-43F12DDC8F17}" srcOrd="1" destOrd="0" presId="urn:microsoft.com/office/officeart/2005/8/layout/hierarchy2"/>
    <dgm:cxn modelId="{8AD9E7D1-3AE1-434C-9A35-BDA5E88E7BBE}" type="presOf" srcId="{C1683259-82AD-43BB-95AE-ACE96B492321}" destId="{A316F67F-4BBC-4483-9BDF-1FC33A2795CC}" srcOrd="0" destOrd="0" presId="urn:microsoft.com/office/officeart/2005/8/layout/hierarchy2"/>
    <dgm:cxn modelId="{9E6F3FB8-9E53-4510-9E61-F8C29F89CCF6}" type="presOf" srcId="{875A1DB2-90FF-4E41-8F28-CDF919B22352}" destId="{009560AD-84A0-4711-B7FB-BAC31CBF152B}" srcOrd="0" destOrd="0" presId="urn:microsoft.com/office/officeart/2005/8/layout/hierarchy2"/>
    <dgm:cxn modelId="{6DA199C3-3B4A-41ED-BCDD-B0AACDDE6E79}" srcId="{4D921F43-CA21-4E2B-9ABB-EB087DF3AFF9}" destId="{D32F5EDE-A339-4925-BFEE-6E5E1199F280}" srcOrd="1" destOrd="0" parTransId="{2644AFE3-A38B-4671-8CD7-02765B570DAA}" sibTransId="{A8E7B29A-A9EE-437F-B303-920AC89BAAD1}"/>
    <dgm:cxn modelId="{9F98A42C-F756-47F5-A171-4B6683EEE7D6}" type="presOf" srcId="{DC37628B-8EF9-4EA2-9168-2A449863CB0D}" destId="{89DD2148-7298-4D22-AE59-4C4CBD21024B}" srcOrd="0" destOrd="0" presId="urn:microsoft.com/office/officeart/2005/8/layout/hierarchy2"/>
    <dgm:cxn modelId="{D7FF22FE-DD34-441B-B5E7-A1D6A7EF2DED}" type="presOf" srcId="{28038E6E-72C0-411F-A466-764E75374705}" destId="{B6AD3797-0E1E-4909-B521-3D58D5B64ACA}" srcOrd="1" destOrd="0" presId="urn:microsoft.com/office/officeart/2005/8/layout/hierarchy2"/>
    <dgm:cxn modelId="{5FA7A5B8-7C30-4BA0-B14B-27FC9F9EFFBB}" type="presOf" srcId="{4D921F43-CA21-4E2B-9ABB-EB087DF3AFF9}" destId="{BFDAA0FA-FCC9-4D34-8134-E6A5886BB1AB}" srcOrd="0" destOrd="0" presId="urn:microsoft.com/office/officeart/2005/8/layout/hierarchy2"/>
    <dgm:cxn modelId="{C18498B6-C626-4D10-9857-D064AC7A5CB3}" type="presOf" srcId="{1169B707-79CE-4B85-8BD0-4EE7FD590A7A}" destId="{B53F6176-3189-49EA-BA90-01525A282B48}" srcOrd="0" destOrd="0" presId="urn:microsoft.com/office/officeart/2005/8/layout/hierarchy2"/>
    <dgm:cxn modelId="{46590102-DC0A-47B6-881A-EE155BBABE69}" type="presOf" srcId="{37EF1C6A-024A-48B0-BA7B-D4F0FD2D634E}" destId="{D17AAFA1-1CCD-4DC5-B2A6-C3B849748C72}" srcOrd="0" destOrd="0" presId="urn:microsoft.com/office/officeart/2005/8/layout/hierarchy2"/>
    <dgm:cxn modelId="{37A264CC-E36F-4443-9773-168A10307792}" type="presOf" srcId="{D32F5EDE-A339-4925-BFEE-6E5E1199F280}" destId="{E8A275D3-A9F7-4939-B7E4-D1C79CFB500D}" srcOrd="0" destOrd="0" presId="urn:microsoft.com/office/officeart/2005/8/layout/hierarchy2"/>
    <dgm:cxn modelId="{ADDF6CAD-1E60-4B5F-A05C-E5FFA0A24835}" type="presOf" srcId="{B0AF0907-C5FB-4FF1-AF63-69DE302A11C2}" destId="{CCC0F4A5-8867-4E39-B352-C2892BEC9DBB}" srcOrd="0" destOrd="0" presId="urn:microsoft.com/office/officeart/2005/8/layout/hierarchy2"/>
    <dgm:cxn modelId="{6E72FEF1-FBA8-4829-92D0-F86C0E65DD7D}" type="presOf" srcId="{72D1108E-A060-4119-85BE-29143601DBD6}" destId="{267888B2-D87D-4EDE-9307-84A142985600}" srcOrd="0" destOrd="0" presId="urn:microsoft.com/office/officeart/2005/8/layout/hierarchy2"/>
    <dgm:cxn modelId="{53157CE4-4939-4877-978F-145E793A0D43}" type="presOf" srcId="{B0AF0907-C5FB-4FF1-AF63-69DE302A11C2}" destId="{73982638-3CFD-4F08-8946-F968867DD7B4}" srcOrd="1" destOrd="0" presId="urn:microsoft.com/office/officeart/2005/8/layout/hierarchy2"/>
    <dgm:cxn modelId="{1CE94BC7-BEC0-4DCB-8556-8EAF287B56E1}" srcId="{6B5D55E3-1286-4A2F-86D9-EF9BAE23E2AF}" destId="{1F4A8ACD-4C8A-48CC-A38E-84B722EC6BD7}" srcOrd="2" destOrd="0" parTransId="{489F9E95-5BA8-466B-A025-A1349DABB695}" sibTransId="{446829E0-8691-4903-B69D-384B3BCF3278}"/>
    <dgm:cxn modelId="{7357CBA4-30B5-4EB2-90C0-8471E9D80AF9}" type="presOf" srcId="{82084252-5062-4EA5-9131-9BD86935F1C5}" destId="{EF023C55-0769-4C43-B8A3-1E282C4B57D0}" srcOrd="0" destOrd="0" presId="urn:microsoft.com/office/officeart/2005/8/layout/hierarchy2"/>
    <dgm:cxn modelId="{B617AC9B-58CF-4B69-BAF0-4840199E0D9D}" type="presOf" srcId="{EDD4027F-16D7-4DB3-B2C8-5B45D8035DBF}" destId="{0E6202AF-FA5A-435E-856A-265740EEE55B}" srcOrd="1" destOrd="0" presId="urn:microsoft.com/office/officeart/2005/8/layout/hierarchy2"/>
    <dgm:cxn modelId="{D133879E-7BF1-4CA9-961B-AB5456F4C302}" type="presOf" srcId="{4658C537-42C9-4A62-AA23-520CC769EAF9}" destId="{22273CCF-6F04-4141-94C3-67C44AA9354B}" srcOrd="0" destOrd="0" presId="urn:microsoft.com/office/officeart/2005/8/layout/hierarchy2"/>
    <dgm:cxn modelId="{9D3F0F69-ABF1-4853-8EFB-605BB64F7E3B}" type="presOf" srcId="{CA81CA66-B897-44A4-952B-D9AD7723430A}" destId="{49FEE2F9-AC42-41FF-8E63-6C23E2DB70C2}" srcOrd="1" destOrd="0" presId="urn:microsoft.com/office/officeart/2005/8/layout/hierarchy2"/>
    <dgm:cxn modelId="{10FE51D6-0306-4A8D-BD16-62649EDF0876}" srcId="{D32F5EDE-A339-4925-BFEE-6E5E1199F280}" destId="{1B621A53-A3BA-4DEE-831E-9C299871E887}" srcOrd="0" destOrd="0" parTransId="{DC37628B-8EF9-4EA2-9168-2A449863CB0D}" sibTransId="{A95FD5B8-5491-45DB-83B1-FE5910DB84F4}"/>
    <dgm:cxn modelId="{9BAAC4DA-6AE4-403E-85A2-A975322EEC7C}" type="presOf" srcId="{2644AFE3-A38B-4671-8CD7-02765B570DAA}" destId="{5008A752-8779-44A1-9A0E-68C3B3C7F98C}" srcOrd="1" destOrd="0" presId="urn:microsoft.com/office/officeart/2005/8/layout/hierarchy2"/>
    <dgm:cxn modelId="{58BAB254-0DC3-4317-AE23-1692E845300F}" srcId="{4432AE54-E834-4B22-828E-A096ECE5DE79}" destId="{2124DDC4-AA60-4D61-8D04-55DE1D40117E}" srcOrd="1" destOrd="0" parTransId="{EDD4027F-16D7-4DB3-B2C8-5B45D8035DBF}" sibTransId="{3B7282B2-4D93-4EF8-A5E5-3C53161CF6DE}"/>
    <dgm:cxn modelId="{1BF77E97-29DF-4AF8-84C5-3E098CE41E43}" type="presOf" srcId="{8E68D036-94FF-45F4-BC3A-CB3C6E97A28A}" destId="{01554573-700B-41DF-86AD-968A0456280F}" srcOrd="0" destOrd="0" presId="urn:microsoft.com/office/officeart/2005/8/layout/hierarchy2"/>
    <dgm:cxn modelId="{433AE448-ECC4-44BF-B3EE-FA3BB0117690}" type="presOf" srcId="{27AF11D0-CB9F-4340-82B7-31DA2BB44E3C}" destId="{12C88C70-56A6-4A29-8B7A-E2B6C7394441}" srcOrd="0" destOrd="0" presId="urn:microsoft.com/office/officeart/2005/8/layout/hierarchy2"/>
    <dgm:cxn modelId="{0E939DE5-60F9-4D3E-8360-0CAE1A1D22D8}" type="presOf" srcId="{00A791F7-52CF-4A2D-9305-DB66929E4599}" destId="{EA677363-B59C-4A04-8AD2-D124EF52AA6B}" srcOrd="0" destOrd="0" presId="urn:microsoft.com/office/officeart/2005/8/layout/hierarchy2"/>
    <dgm:cxn modelId="{0A4357AB-F761-4CDA-BC64-228ADD41CD78}" type="presOf" srcId="{06E504FE-5FC2-45F1-B805-4D99C023767C}" destId="{E7F46883-A047-4A4A-98AC-C4038996D4B7}" srcOrd="0" destOrd="0" presId="urn:microsoft.com/office/officeart/2005/8/layout/hierarchy2"/>
    <dgm:cxn modelId="{31F37C02-17DA-4860-862A-4D0D1722158A}" srcId="{8E68D036-94FF-45F4-BC3A-CB3C6E97A28A}" destId="{CF3E40B7-2C39-4200-AD08-9599FB53AEFA}" srcOrd="1" destOrd="0" parTransId="{B0AF0907-C5FB-4FF1-AF63-69DE302A11C2}" sibTransId="{896D1449-7986-460D-82F2-B4CAA1E44FB0}"/>
    <dgm:cxn modelId="{DC2DEB02-3058-4F81-B75F-CE1B0CE67ADB}" srcId="{6B5D55E3-1286-4A2F-86D9-EF9BAE23E2AF}" destId="{8F66B57E-17BC-4A62-AA7D-B9BDC9D9C2FC}" srcOrd="1" destOrd="0" parTransId="{A7240D29-CB86-43D8-B1E5-64A6AA295040}" sibTransId="{ADDCCF83-29B1-40A9-BD6A-B762C2578E37}"/>
    <dgm:cxn modelId="{7851DF4B-E11B-47D2-9231-8F0F523EA463}" type="presOf" srcId="{67E61354-DA7E-4502-8312-51F26F5D742E}" destId="{94617DA5-5B41-467C-9B22-41D417468B37}" srcOrd="0" destOrd="0" presId="urn:microsoft.com/office/officeart/2005/8/layout/hierarchy2"/>
    <dgm:cxn modelId="{E1B08BC9-8608-471D-8C1F-7AAFFB4637EC}" type="presOf" srcId="{29EC08B6-AE69-487F-AA20-346C3DCA641A}" destId="{7A939647-C655-4DCC-93D9-513A66008C39}" srcOrd="0" destOrd="0" presId="urn:microsoft.com/office/officeart/2005/8/layout/hierarchy2"/>
    <dgm:cxn modelId="{57BBF3BE-D29B-403B-9A0E-69B3CF01E397}" type="presOf" srcId="{441E42DC-24FF-4759-B287-6B39502B2B25}" destId="{1904AB30-AADC-4E99-A37D-16F2A25EF724}" srcOrd="0" destOrd="0" presId="urn:microsoft.com/office/officeart/2005/8/layout/hierarchy2"/>
    <dgm:cxn modelId="{E2DC17DC-3E00-4FE1-8F00-8D51CAAC67CF}" type="presOf" srcId="{29EC08B6-AE69-487F-AA20-346C3DCA641A}" destId="{00206202-EC21-4583-B9C9-9414E1DC6075}" srcOrd="1" destOrd="0" presId="urn:microsoft.com/office/officeart/2005/8/layout/hierarchy2"/>
    <dgm:cxn modelId="{2E5E969A-7F5A-4D89-8F7C-521152875FD4}" type="presOf" srcId="{CF3E40B7-2C39-4200-AD08-9599FB53AEFA}" destId="{866218C8-C11F-46A4-8364-6A938E755406}" srcOrd="0" destOrd="0" presId="urn:microsoft.com/office/officeart/2005/8/layout/hierarchy2"/>
    <dgm:cxn modelId="{49DC4E7E-4884-4D65-B73B-2BD1910E4836}" type="presOf" srcId="{90333096-218D-4DCB-9378-9BC5E7A34351}" destId="{696A8EEA-4B39-4B9F-B6C8-4EF901E19EF4}" srcOrd="1" destOrd="0" presId="urn:microsoft.com/office/officeart/2005/8/layout/hierarchy2"/>
    <dgm:cxn modelId="{CC5B5514-28B3-44BC-8B4E-2AB3D6C0D43B}" srcId="{C47B13B8-96CA-419F-9087-F6FD2DB9FAB5}" destId="{4D921F43-CA21-4E2B-9ABB-EB087DF3AFF9}" srcOrd="0" destOrd="0" parTransId="{E3D05A72-BF13-43DD-B419-6B399EB328A7}" sibTransId="{00E74938-CC5E-435E-8415-E03B3890AA73}"/>
    <dgm:cxn modelId="{6B901E71-FA54-4B27-89B5-10666B921E86}" type="presOf" srcId="{A7240D29-CB86-43D8-B1E5-64A6AA295040}" destId="{B5DB5D81-BD7D-46A7-811C-AF20FB9FB5CB}" srcOrd="0" destOrd="0" presId="urn:microsoft.com/office/officeart/2005/8/layout/hierarchy2"/>
    <dgm:cxn modelId="{9BA4DBDE-8998-4910-8069-E795BD2ACC17}" type="presParOf" srcId="{398AC37F-3A4E-4488-AE13-17FC35D879A6}" destId="{A26912F5-4AD8-4292-9098-DD65E1EE3380}" srcOrd="0" destOrd="0" presId="urn:microsoft.com/office/officeart/2005/8/layout/hierarchy2"/>
    <dgm:cxn modelId="{8291FFDD-40ED-49C0-B17D-5B8BE69ADE43}" type="presParOf" srcId="{A26912F5-4AD8-4292-9098-DD65E1EE3380}" destId="{BFDAA0FA-FCC9-4D34-8134-E6A5886BB1AB}" srcOrd="0" destOrd="0" presId="urn:microsoft.com/office/officeart/2005/8/layout/hierarchy2"/>
    <dgm:cxn modelId="{251B98F9-13F6-4EEA-AF59-BB14A27C3F10}" type="presParOf" srcId="{A26912F5-4AD8-4292-9098-DD65E1EE3380}" destId="{A6BB55E4-F8C6-41E9-98A2-F106CB8A00E1}" srcOrd="1" destOrd="0" presId="urn:microsoft.com/office/officeart/2005/8/layout/hierarchy2"/>
    <dgm:cxn modelId="{B1A73B58-FDC2-40FE-982B-ED90C23D3678}" type="presParOf" srcId="{A6BB55E4-F8C6-41E9-98A2-F106CB8A00E1}" destId="{1904AB30-AADC-4E99-A37D-16F2A25EF724}" srcOrd="0" destOrd="0" presId="urn:microsoft.com/office/officeart/2005/8/layout/hierarchy2"/>
    <dgm:cxn modelId="{2D7E3903-EF06-41EE-8E42-DCEEF4BA5DCF}" type="presParOf" srcId="{1904AB30-AADC-4E99-A37D-16F2A25EF724}" destId="{6F2C4380-2D10-4E26-B4B3-43F12DDC8F17}" srcOrd="0" destOrd="0" presId="urn:microsoft.com/office/officeart/2005/8/layout/hierarchy2"/>
    <dgm:cxn modelId="{D79B8CA7-FD1A-42DB-B0FD-804FAAB17A58}" type="presParOf" srcId="{A6BB55E4-F8C6-41E9-98A2-F106CB8A00E1}" destId="{A35C2928-7B17-488C-80D5-CDF7C0D5321F}" srcOrd="1" destOrd="0" presId="urn:microsoft.com/office/officeart/2005/8/layout/hierarchy2"/>
    <dgm:cxn modelId="{3F9756AE-38D0-4A08-9F65-998B1B53E77F}" type="presParOf" srcId="{A35C2928-7B17-488C-80D5-CDF7C0D5321F}" destId="{09CBBBF0-5DD2-4B2C-934E-8A0E4794AD8B}" srcOrd="0" destOrd="0" presId="urn:microsoft.com/office/officeart/2005/8/layout/hierarchy2"/>
    <dgm:cxn modelId="{AC490C90-3B47-46C2-932A-441FCBB19701}" type="presParOf" srcId="{A35C2928-7B17-488C-80D5-CDF7C0D5321F}" destId="{6635DE7A-8180-4BDC-8A19-C70772A77956}" srcOrd="1" destOrd="0" presId="urn:microsoft.com/office/officeart/2005/8/layout/hierarchy2"/>
    <dgm:cxn modelId="{4CF39FAE-0F62-4C50-986E-AE1554DD8F66}" type="presParOf" srcId="{6635DE7A-8180-4BDC-8A19-C70772A77956}" destId="{E7F46883-A047-4A4A-98AC-C4038996D4B7}" srcOrd="0" destOrd="0" presId="urn:microsoft.com/office/officeart/2005/8/layout/hierarchy2"/>
    <dgm:cxn modelId="{EB43731F-D7CD-417F-A3A0-91F4433E7021}" type="presParOf" srcId="{E7F46883-A047-4A4A-98AC-C4038996D4B7}" destId="{C940FE7F-45D4-4BED-AD49-4904D637A143}" srcOrd="0" destOrd="0" presId="urn:microsoft.com/office/officeart/2005/8/layout/hierarchy2"/>
    <dgm:cxn modelId="{4087BA6B-39A1-47F7-9A05-55C38E3B8799}" type="presParOf" srcId="{6635DE7A-8180-4BDC-8A19-C70772A77956}" destId="{2CA3BDD2-2051-4061-83CD-EA1558FE7667}" srcOrd="1" destOrd="0" presId="urn:microsoft.com/office/officeart/2005/8/layout/hierarchy2"/>
    <dgm:cxn modelId="{6B41B231-B91A-4917-9E63-132B9641DC0E}" type="presParOf" srcId="{2CA3BDD2-2051-4061-83CD-EA1558FE7667}" destId="{716E82A7-708B-4212-BD37-2F2AAEA2D14D}" srcOrd="0" destOrd="0" presId="urn:microsoft.com/office/officeart/2005/8/layout/hierarchy2"/>
    <dgm:cxn modelId="{398DFFCC-AF1E-4DEC-8510-955D456B09A4}" type="presParOf" srcId="{2CA3BDD2-2051-4061-83CD-EA1558FE7667}" destId="{90799267-EAF2-438D-B4FF-8052891917DF}" srcOrd="1" destOrd="0" presId="urn:microsoft.com/office/officeart/2005/8/layout/hierarchy2"/>
    <dgm:cxn modelId="{D080EC13-399F-40DD-9B43-30D18CBD13EB}" type="presParOf" srcId="{6635DE7A-8180-4BDC-8A19-C70772A77956}" destId="{D2DF7327-7BA0-4E18-B6BE-039E8C3A835D}" srcOrd="2" destOrd="0" presId="urn:microsoft.com/office/officeart/2005/8/layout/hierarchy2"/>
    <dgm:cxn modelId="{1804B632-CCE3-4378-9D40-BD04CBCC64FA}" type="presParOf" srcId="{D2DF7327-7BA0-4E18-B6BE-039E8C3A835D}" destId="{0E6202AF-FA5A-435E-856A-265740EEE55B}" srcOrd="0" destOrd="0" presId="urn:microsoft.com/office/officeart/2005/8/layout/hierarchy2"/>
    <dgm:cxn modelId="{E0F0E8DC-3DA9-40D7-9991-BFC430FB766B}" type="presParOf" srcId="{6635DE7A-8180-4BDC-8A19-C70772A77956}" destId="{3F1A1761-4D40-4CD1-B117-DFA3227CB026}" srcOrd="3" destOrd="0" presId="urn:microsoft.com/office/officeart/2005/8/layout/hierarchy2"/>
    <dgm:cxn modelId="{D0A03D51-9E16-4B34-90AE-218E54AF98EF}" type="presParOf" srcId="{3F1A1761-4D40-4CD1-B117-DFA3227CB026}" destId="{E6481415-38F7-4ABA-8F6A-FB9961277488}" srcOrd="0" destOrd="0" presId="urn:microsoft.com/office/officeart/2005/8/layout/hierarchy2"/>
    <dgm:cxn modelId="{85CE390B-579D-43B3-9AE1-2738A03AE7FD}" type="presParOf" srcId="{3F1A1761-4D40-4CD1-B117-DFA3227CB026}" destId="{BF51505D-1542-4A76-AF27-467809D55665}" srcOrd="1" destOrd="0" presId="urn:microsoft.com/office/officeart/2005/8/layout/hierarchy2"/>
    <dgm:cxn modelId="{5DC60972-8BF6-4F4D-875D-2BB909F257D5}" type="presParOf" srcId="{A6BB55E4-F8C6-41E9-98A2-F106CB8A00E1}" destId="{A361F103-9B8F-479D-8587-2773E1775681}" srcOrd="2" destOrd="0" presId="urn:microsoft.com/office/officeart/2005/8/layout/hierarchy2"/>
    <dgm:cxn modelId="{A5BD3B0A-065B-4C57-89F0-D92BF74E0459}" type="presParOf" srcId="{A361F103-9B8F-479D-8587-2773E1775681}" destId="{5008A752-8779-44A1-9A0E-68C3B3C7F98C}" srcOrd="0" destOrd="0" presId="urn:microsoft.com/office/officeart/2005/8/layout/hierarchy2"/>
    <dgm:cxn modelId="{67AD4488-116C-4908-83DA-3954D294D716}" type="presParOf" srcId="{A6BB55E4-F8C6-41E9-98A2-F106CB8A00E1}" destId="{CD27A74B-DA9F-4D95-98FC-56D618801D70}" srcOrd="3" destOrd="0" presId="urn:microsoft.com/office/officeart/2005/8/layout/hierarchy2"/>
    <dgm:cxn modelId="{60C1872A-EFB3-4890-8D29-6D8EBA286ACA}" type="presParOf" srcId="{CD27A74B-DA9F-4D95-98FC-56D618801D70}" destId="{E8A275D3-A9F7-4939-B7E4-D1C79CFB500D}" srcOrd="0" destOrd="0" presId="urn:microsoft.com/office/officeart/2005/8/layout/hierarchy2"/>
    <dgm:cxn modelId="{4874DA53-A1F2-4538-9655-C09D4B5273F8}" type="presParOf" srcId="{CD27A74B-DA9F-4D95-98FC-56D618801D70}" destId="{FE855D10-1783-4EFD-96F1-49F6BAF68F14}" srcOrd="1" destOrd="0" presId="urn:microsoft.com/office/officeart/2005/8/layout/hierarchy2"/>
    <dgm:cxn modelId="{4FB355FA-0213-4533-9AC5-329270419C9F}" type="presParOf" srcId="{FE855D10-1783-4EFD-96F1-49F6BAF68F14}" destId="{89DD2148-7298-4D22-AE59-4C4CBD21024B}" srcOrd="0" destOrd="0" presId="urn:microsoft.com/office/officeart/2005/8/layout/hierarchy2"/>
    <dgm:cxn modelId="{D52FBAFD-BFDE-4492-811C-A7D7A0E50A5F}" type="presParOf" srcId="{89DD2148-7298-4D22-AE59-4C4CBD21024B}" destId="{5F1858C1-0DEB-4DCA-8408-4F406F8F71C1}" srcOrd="0" destOrd="0" presId="urn:microsoft.com/office/officeart/2005/8/layout/hierarchy2"/>
    <dgm:cxn modelId="{793593CF-300B-4BAF-89DD-8483C3D70B6E}" type="presParOf" srcId="{FE855D10-1783-4EFD-96F1-49F6BAF68F14}" destId="{6C3C5818-102F-45C2-8B37-27671EF02B4B}" srcOrd="1" destOrd="0" presId="urn:microsoft.com/office/officeart/2005/8/layout/hierarchy2"/>
    <dgm:cxn modelId="{B873088F-7CF5-42C6-9937-164F18483B98}" type="presParOf" srcId="{6C3C5818-102F-45C2-8B37-27671EF02B4B}" destId="{76669615-480F-4577-A165-4D3E40BA9594}" srcOrd="0" destOrd="0" presId="urn:microsoft.com/office/officeart/2005/8/layout/hierarchy2"/>
    <dgm:cxn modelId="{B9C8231C-1DF8-4185-B170-89216DE8AA98}" type="presParOf" srcId="{6C3C5818-102F-45C2-8B37-27671EF02B4B}" destId="{70803997-489D-4CDB-B21D-E041B1156803}" srcOrd="1" destOrd="0" presId="urn:microsoft.com/office/officeart/2005/8/layout/hierarchy2"/>
    <dgm:cxn modelId="{BD0E3074-7D95-4E50-852F-DF04A314DD4E}" type="presParOf" srcId="{FE855D10-1783-4EFD-96F1-49F6BAF68F14}" destId="{0F0A0284-978A-4743-96CB-C0D63D7CE1C5}" srcOrd="2" destOrd="0" presId="urn:microsoft.com/office/officeart/2005/8/layout/hierarchy2"/>
    <dgm:cxn modelId="{D66C798C-A49C-4073-970C-DE7B1C949F68}" type="presParOf" srcId="{0F0A0284-978A-4743-96CB-C0D63D7CE1C5}" destId="{CE90677D-DBD8-43F1-BBA5-5FC41057EE89}" srcOrd="0" destOrd="0" presId="urn:microsoft.com/office/officeart/2005/8/layout/hierarchy2"/>
    <dgm:cxn modelId="{E8D80623-BCB4-4B66-9660-AC18550D06B6}" type="presParOf" srcId="{FE855D10-1783-4EFD-96F1-49F6BAF68F14}" destId="{BA79D6EB-B57E-4B56-86B5-0F267A647AC6}" srcOrd="3" destOrd="0" presId="urn:microsoft.com/office/officeart/2005/8/layout/hierarchy2"/>
    <dgm:cxn modelId="{059E6E3F-E1D7-4DDB-8A54-09ABC949B33C}" type="presParOf" srcId="{BA79D6EB-B57E-4B56-86B5-0F267A647AC6}" destId="{009560AD-84A0-4711-B7FB-BAC31CBF152B}" srcOrd="0" destOrd="0" presId="urn:microsoft.com/office/officeart/2005/8/layout/hierarchy2"/>
    <dgm:cxn modelId="{9BA0F0D3-A631-48BE-AC0D-900B4B7B22BA}" type="presParOf" srcId="{BA79D6EB-B57E-4B56-86B5-0F267A647AC6}" destId="{F24B5A58-0D39-4AE9-8AEE-D141B76EBE34}" srcOrd="1" destOrd="0" presId="urn:microsoft.com/office/officeart/2005/8/layout/hierarchy2"/>
    <dgm:cxn modelId="{02B4001C-3E0E-476D-937B-3C16205BFE7E}" type="presParOf" srcId="{FE855D10-1783-4EFD-96F1-49F6BAF68F14}" destId="{BA4C8CAB-6F49-422C-927B-F2001E0E1808}" srcOrd="4" destOrd="0" presId="urn:microsoft.com/office/officeart/2005/8/layout/hierarchy2"/>
    <dgm:cxn modelId="{691FA412-807A-474F-82A1-35FE5C496FA8}" type="presParOf" srcId="{BA4C8CAB-6F49-422C-927B-F2001E0E1808}" destId="{42FAFB1F-4C43-4C01-A41B-44BC08DFE027}" srcOrd="0" destOrd="0" presId="urn:microsoft.com/office/officeart/2005/8/layout/hierarchy2"/>
    <dgm:cxn modelId="{2CD6A6A5-1814-484B-956A-7B49FBAA0E19}" type="presParOf" srcId="{FE855D10-1783-4EFD-96F1-49F6BAF68F14}" destId="{88DA367C-6E03-4679-8DD3-F450F9B45217}" srcOrd="5" destOrd="0" presId="urn:microsoft.com/office/officeart/2005/8/layout/hierarchy2"/>
    <dgm:cxn modelId="{A9830233-B619-42BD-96AC-6B96257E8335}" type="presParOf" srcId="{88DA367C-6E03-4679-8DD3-F450F9B45217}" destId="{06CC28F2-7822-44C7-9826-9311B017C5DE}" srcOrd="0" destOrd="0" presId="urn:microsoft.com/office/officeart/2005/8/layout/hierarchy2"/>
    <dgm:cxn modelId="{4F244BFF-6130-462F-9AC1-E4455CAEC38B}" type="presParOf" srcId="{88DA367C-6E03-4679-8DD3-F450F9B45217}" destId="{31966941-E226-4D11-8CBE-D92654CEBC78}" srcOrd="1" destOrd="0" presId="urn:microsoft.com/office/officeart/2005/8/layout/hierarchy2"/>
    <dgm:cxn modelId="{74FFAD15-6B14-4F4F-A8B8-DEF2BFC4E40D}" type="presParOf" srcId="{FE855D10-1783-4EFD-96F1-49F6BAF68F14}" destId="{7A939647-C655-4DCC-93D9-513A66008C39}" srcOrd="6" destOrd="0" presId="urn:microsoft.com/office/officeart/2005/8/layout/hierarchy2"/>
    <dgm:cxn modelId="{FA8F014B-A711-43FD-BF3F-1D18D8686A3A}" type="presParOf" srcId="{7A939647-C655-4DCC-93D9-513A66008C39}" destId="{00206202-EC21-4583-B9C9-9414E1DC6075}" srcOrd="0" destOrd="0" presId="urn:microsoft.com/office/officeart/2005/8/layout/hierarchy2"/>
    <dgm:cxn modelId="{C47AA7AF-4744-426A-8388-7E8B01FE8EA2}" type="presParOf" srcId="{FE855D10-1783-4EFD-96F1-49F6BAF68F14}" destId="{0F1381BA-0A55-47D2-B7DF-20F7AF2DCA27}" srcOrd="7" destOrd="0" presId="urn:microsoft.com/office/officeart/2005/8/layout/hierarchy2"/>
    <dgm:cxn modelId="{6A115CD2-576D-4F66-BCA7-A28E563F6B2F}" type="presParOf" srcId="{0F1381BA-0A55-47D2-B7DF-20F7AF2DCA27}" destId="{B33A7ACB-DFAB-4016-8791-8B56E8E2A841}" srcOrd="0" destOrd="0" presId="urn:microsoft.com/office/officeart/2005/8/layout/hierarchy2"/>
    <dgm:cxn modelId="{701926EF-98B6-45EC-95D2-4E32319A08B8}" type="presParOf" srcId="{0F1381BA-0A55-47D2-B7DF-20F7AF2DCA27}" destId="{6BE0A0C3-64DC-493D-8747-D51184D82E80}" srcOrd="1" destOrd="0" presId="urn:microsoft.com/office/officeart/2005/8/layout/hierarchy2"/>
    <dgm:cxn modelId="{7BD92EAE-2D57-463E-9FFD-6C70B604B1F2}" type="presParOf" srcId="{A6BB55E4-F8C6-41E9-98A2-F106CB8A00E1}" destId="{22273CCF-6F04-4141-94C3-67C44AA9354B}" srcOrd="4" destOrd="0" presId="urn:microsoft.com/office/officeart/2005/8/layout/hierarchy2"/>
    <dgm:cxn modelId="{01E18ADB-F7A8-4F7D-B5F8-3021E0B848BC}" type="presParOf" srcId="{22273CCF-6F04-4141-94C3-67C44AA9354B}" destId="{5C15B831-AE03-431B-A320-C28958B92231}" srcOrd="0" destOrd="0" presId="urn:microsoft.com/office/officeart/2005/8/layout/hierarchy2"/>
    <dgm:cxn modelId="{DDC7E8B5-C9C7-476D-9B18-816D9CFC920D}" type="presParOf" srcId="{A6BB55E4-F8C6-41E9-98A2-F106CB8A00E1}" destId="{E528538A-0A78-4A48-855E-A3D57520E3C5}" srcOrd="5" destOrd="0" presId="urn:microsoft.com/office/officeart/2005/8/layout/hierarchy2"/>
    <dgm:cxn modelId="{B59AAA38-9009-409A-85E0-111075C93946}" type="presParOf" srcId="{E528538A-0A78-4A48-855E-A3D57520E3C5}" destId="{C00D3FC6-C84F-4AD6-B569-3E0250FC9F7F}" srcOrd="0" destOrd="0" presId="urn:microsoft.com/office/officeart/2005/8/layout/hierarchy2"/>
    <dgm:cxn modelId="{5B0B7C2D-49F6-436F-B9C4-B7FDF18781A6}" type="presParOf" srcId="{E528538A-0A78-4A48-855E-A3D57520E3C5}" destId="{487E7786-1B97-4605-9BD1-8C458F1BC384}" srcOrd="1" destOrd="0" presId="urn:microsoft.com/office/officeart/2005/8/layout/hierarchy2"/>
    <dgm:cxn modelId="{EEC35B07-ABD0-440D-8BAE-65B9307C6461}" type="presParOf" srcId="{487E7786-1B97-4605-9BD1-8C458F1BC384}" destId="{EA677363-B59C-4A04-8AD2-D124EF52AA6B}" srcOrd="0" destOrd="0" presId="urn:microsoft.com/office/officeart/2005/8/layout/hierarchy2"/>
    <dgm:cxn modelId="{110F1238-E8C7-4BB3-921A-A099AF5BBF90}" type="presParOf" srcId="{EA677363-B59C-4A04-8AD2-D124EF52AA6B}" destId="{DB0D9975-745E-4F92-BABA-606AA9ABCDEE}" srcOrd="0" destOrd="0" presId="urn:microsoft.com/office/officeart/2005/8/layout/hierarchy2"/>
    <dgm:cxn modelId="{56F656AF-3E34-416D-AAB5-C9BC3FDB3D18}" type="presParOf" srcId="{487E7786-1B97-4605-9BD1-8C458F1BC384}" destId="{D8DDAC63-09B4-48B7-B375-C3ED1B62E2C8}" srcOrd="1" destOrd="0" presId="urn:microsoft.com/office/officeart/2005/8/layout/hierarchy2"/>
    <dgm:cxn modelId="{116ACF51-6E94-4A04-8508-8418E4456C7E}" type="presParOf" srcId="{D8DDAC63-09B4-48B7-B375-C3ED1B62E2C8}" destId="{F10A01D2-B2CD-4D54-ADC3-3E927501B457}" srcOrd="0" destOrd="0" presId="urn:microsoft.com/office/officeart/2005/8/layout/hierarchy2"/>
    <dgm:cxn modelId="{EFB731A8-8E81-4B6E-9ABC-C77AE5675632}" type="presParOf" srcId="{D8DDAC63-09B4-48B7-B375-C3ED1B62E2C8}" destId="{D318D94E-7029-4368-A803-A5B685DC5C6A}" srcOrd="1" destOrd="0" presId="urn:microsoft.com/office/officeart/2005/8/layout/hierarchy2"/>
    <dgm:cxn modelId="{671E4D9B-BDF0-4AF0-86D5-D42FACB00F9A}" type="presParOf" srcId="{487E7786-1B97-4605-9BD1-8C458F1BC384}" destId="{386C61D2-D81F-4DAA-9DE1-E047B08B51C8}" srcOrd="2" destOrd="0" presId="urn:microsoft.com/office/officeart/2005/8/layout/hierarchy2"/>
    <dgm:cxn modelId="{B8D5AF3A-7C63-4AAB-9A06-2C45BA3E54F0}" type="presParOf" srcId="{386C61D2-D81F-4DAA-9DE1-E047B08B51C8}" destId="{7C455EA8-A777-4AE4-A686-DEC3384898EC}" srcOrd="0" destOrd="0" presId="urn:microsoft.com/office/officeart/2005/8/layout/hierarchy2"/>
    <dgm:cxn modelId="{902E8847-0599-4DFF-A60A-1BD63DD41F2B}" type="presParOf" srcId="{487E7786-1B97-4605-9BD1-8C458F1BC384}" destId="{DD77825F-EB0F-449C-B257-E4212862CDA8}" srcOrd="3" destOrd="0" presId="urn:microsoft.com/office/officeart/2005/8/layout/hierarchy2"/>
    <dgm:cxn modelId="{E8AF8E82-7ACB-4BD4-96FC-007D6FBEA8E7}" type="presParOf" srcId="{DD77825F-EB0F-449C-B257-E4212862CDA8}" destId="{267888B2-D87D-4EDE-9307-84A142985600}" srcOrd="0" destOrd="0" presId="urn:microsoft.com/office/officeart/2005/8/layout/hierarchy2"/>
    <dgm:cxn modelId="{2079C97E-FDEA-4E5B-900F-06545536BF4C}" type="presParOf" srcId="{DD77825F-EB0F-449C-B257-E4212862CDA8}" destId="{50C1DBD9-60F5-465F-993E-F5F0880E148C}" srcOrd="1" destOrd="0" presId="urn:microsoft.com/office/officeart/2005/8/layout/hierarchy2"/>
    <dgm:cxn modelId="{B93003EA-1553-42D2-89A9-5C9E286D53AB}" type="presParOf" srcId="{487E7786-1B97-4605-9BD1-8C458F1BC384}" destId="{D26DD90A-39AB-4879-A2E9-5E510585E2A0}" srcOrd="4" destOrd="0" presId="urn:microsoft.com/office/officeart/2005/8/layout/hierarchy2"/>
    <dgm:cxn modelId="{BB244D06-3A35-48F8-A791-90BC34B602CA}" type="presParOf" srcId="{D26DD90A-39AB-4879-A2E9-5E510585E2A0}" destId="{08912A5A-15A8-48D1-9298-8D531F7AB4E1}" srcOrd="0" destOrd="0" presId="urn:microsoft.com/office/officeart/2005/8/layout/hierarchy2"/>
    <dgm:cxn modelId="{64CF0C38-D553-49AF-80C2-C3BEED2D13D0}" type="presParOf" srcId="{487E7786-1B97-4605-9BD1-8C458F1BC384}" destId="{70F4D128-6ACD-421E-BEE0-B8754A70CA98}" srcOrd="5" destOrd="0" presId="urn:microsoft.com/office/officeart/2005/8/layout/hierarchy2"/>
    <dgm:cxn modelId="{C3C03EA1-C7AF-4F69-9366-E81853928596}" type="presParOf" srcId="{70F4D128-6ACD-421E-BEE0-B8754A70CA98}" destId="{FDDC0D8F-9889-406E-B897-1A7CF8A14AE9}" srcOrd="0" destOrd="0" presId="urn:microsoft.com/office/officeart/2005/8/layout/hierarchy2"/>
    <dgm:cxn modelId="{213973A8-CDBE-4E5C-8DF8-ACE398C9872F}" type="presParOf" srcId="{70F4D128-6ACD-421E-BEE0-B8754A70CA98}" destId="{041F2D37-E714-4D05-BF49-90BDD5310C44}" srcOrd="1" destOrd="0" presId="urn:microsoft.com/office/officeart/2005/8/layout/hierarchy2"/>
    <dgm:cxn modelId="{6EF77DB6-4CAB-4840-8D75-2D7C3FAE9E41}" type="presParOf" srcId="{487E7786-1B97-4605-9BD1-8C458F1BC384}" destId="{E828DC55-1157-44F7-B54F-CD42035C5E88}" srcOrd="6" destOrd="0" presId="urn:microsoft.com/office/officeart/2005/8/layout/hierarchy2"/>
    <dgm:cxn modelId="{E82C8022-1590-4855-A3CF-D75C672F35A6}" type="presParOf" srcId="{E828DC55-1157-44F7-B54F-CD42035C5E88}" destId="{696A8EEA-4B39-4B9F-B6C8-4EF901E19EF4}" srcOrd="0" destOrd="0" presId="urn:microsoft.com/office/officeart/2005/8/layout/hierarchy2"/>
    <dgm:cxn modelId="{B51D15B5-5FF3-4CFE-91BB-12DD8425213B}" type="presParOf" srcId="{487E7786-1B97-4605-9BD1-8C458F1BC384}" destId="{794A9130-E390-4BB1-828F-BA1CA49F99B0}" srcOrd="7" destOrd="0" presId="urn:microsoft.com/office/officeart/2005/8/layout/hierarchy2"/>
    <dgm:cxn modelId="{9C22FC22-2770-4340-8ED6-34D27B295E74}" type="presParOf" srcId="{794A9130-E390-4BB1-828F-BA1CA49F99B0}" destId="{1D551C57-0E50-4B2C-8BB3-1B30ECBFC572}" srcOrd="0" destOrd="0" presId="urn:microsoft.com/office/officeart/2005/8/layout/hierarchy2"/>
    <dgm:cxn modelId="{5F195F29-62F7-4E09-BBA8-B0047D9CDB98}" type="presParOf" srcId="{794A9130-E390-4BB1-828F-BA1CA49F99B0}" destId="{39C42108-B3A5-48BF-8442-95B733D5F78F}" srcOrd="1" destOrd="0" presId="urn:microsoft.com/office/officeart/2005/8/layout/hierarchy2"/>
    <dgm:cxn modelId="{13743535-6888-4C23-81AF-5E96A102B7B0}" type="presParOf" srcId="{398AC37F-3A4E-4488-AE13-17FC35D879A6}" destId="{525E5910-2467-46A9-A8E2-CF6641ED3C3E}" srcOrd="1" destOrd="0" presId="urn:microsoft.com/office/officeart/2005/8/layout/hierarchy2"/>
    <dgm:cxn modelId="{C1807E4F-6496-4AB0-B937-8C78FBE72811}" type="presParOf" srcId="{525E5910-2467-46A9-A8E2-CF6641ED3C3E}" destId="{DC9CF7B4-BF41-4C0B-8DE3-B65A71660EC0}" srcOrd="0" destOrd="0" presId="urn:microsoft.com/office/officeart/2005/8/layout/hierarchy2"/>
    <dgm:cxn modelId="{51369CD4-81A8-4E51-88F2-B34971808B4A}" type="presParOf" srcId="{525E5910-2467-46A9-A8E2-CF6641ED3C3E}" destId="{4A3AABDE-E49E-4600-B999-515D1D61B318}" srcOrd="1" destOrd="0" presId="urn:microsoft.com/office/officeart/2005/8/layout/hierarchy2"/>
    <dgm:cxn modelId="{877F78F2-34C3-4DCB-80A2-7A834B6133EF}" type="presParOf" srcId="{4A3AABDE-E49E-4600-B999-515D1D61B318}" destId="{66F43E9C-9881-49F0-9E11-CB671037D905}" srcOrd="0" destOrd="0" presId="urn:microsoft.com/office/officeart/2005/8/layout/hierarchy2"/>
    <dgm:cxn modelId="{CE8F03B2-6A42-4653-B409-C843AD90A9E7}" type="presParOf" srcId="{66F43E9C-9881-49F0-9E11-CB671037D905}" destId="{3623606D-CABD-491C-9C2E-B14613FC01C6}" srcOrd="0" destOrd="0" presId="urn:microsoft.com/office/officeart/2005/8/layout/hierarchy2"/>
    <dgm:cxn modelId="{D12715ED-921C-4655-8397-3DD67B024407}" type="presParOf" srcId="{4A3AABDE-E49E-4600-B999-515D1D61B318}" destId="{67A0C3C8-8497-44E6-809D-4A70CE6B575F}" srcOrd="1" destOrd="0" presId="urn:microsoft.com/office/officeart/2005/8/layout/hierarchy2"/>
    <dgm:cxn modelId="{BB3FD88B-E84F-426F-A483-0DACA4737DEA}" type="presParOf" srcId="{67A0C3C8-8497-44E6-809D-4A70CE6B575F}" destId="{01554573-700B-41DF-86AD-968A0456280F}" srcOrd="0" destOrd="0" presId="urn:microsoft.com/office/officeart/2005/8/layout/hierarchy2"/>
    <dgm:cxn modelId="{6BD7C04A-4054-404D-8098-64EC67AD0401}" type="presParOf" srcId="{67A0C3C8-8497-44E6-809D-4A70CE6B575F}" destId="{D5C1BFEC-A49C-4E62-971E-8C149E805D68}" srcOrd="1" destOrd="0" presId="urn:microsoft.com/office/officeart/2005/8/layout/hierarchy2"/>
    <dgm:cxn modelId="{0D3586EE-CAD2-4764-B9BF-6D756EBAB28C}" type="presParOf" srcId="{D5C1BFEC-A49C-4E62-971E-8C149E805D68}" destId="{94617DA5-5B41-467C-9B22-41D417468B37}" srcOrd="0" destOrd="0" presId="urn:microsoft.com/office/officeart/2005/8/layout/hierarchy2"/>
    <dgm:cxn modelId="{4FF46A0E-5EF6-4C94-ADC0-7EBAFEBD4EE3}" type="presParOf" srcId="{94617DA5-5B41-467C-9B22-41D417468B37}" destId="{A0175395-C321-45DE-A16E-9C6F05EBE2E7}" srcOrd="0" destOrd="0" presId="urn:microsoft.com/office/officeart/2005/8/layout/hierarchy2"/>
    <dgm:cxn modelId="{543BD2C4-66F1-4327-B73C-3D76C2E8E424}" type="presParOf" srcId="{D5C1BFEC-A49C-4E62-971E-8C149E805D68}" destId="{359B75AA-CC6A-451B-93A3-136C218F6148}" srcOrd="1" destOrd="0" presId="urn:microsoft.com/office/officeart/2005/8/layout/hierarchy2"/>
    <dgm:cxn modelId="{539C9B38-8405-4B63-B11A-291E1EFD1B47}" type="presParOf" srcId="{359B75AA-CC6A-451B-93A3-136C218F6148}" destId="{00C1193E-EADD-4ABB-A042-E05A5A8611C3}" srcOrd="0" destOrd="0" presId="urn:microsoft.com/office/officeart/2005/8/layout/hierarchy2"/>
    <dgm:cxn modelId="{773C0E93-9EE7-4D72-8FD4-1CD2A95F9FA6}" type="presParOf" srcId="{359B75AA-CC6A-451B-93A3-136C218F6148}" destId="{A9C1D876-1F51-4F4E-A49D-6A0B713E2A4D}" srcOrd="1" destOrd="0" presId="urn:microsoft.com/office/officeart/2005/8/layout/hierarchy2"/>
    <dgm:cxn modelId="{BC2F1082-492F-441F-BFAD-CC74F68C4414}" type="presParOf" srcId="{D5C1BFEC-A49C-4E62-971E-8C149E805D68}" destId="{CCC0F4A5-8867-4E39-B352-C2892BEC9DBB}" srcOrd="2" destOrd="0" presId="urn:microsoft.com/office/officeart/2005/8/layout/hierarchy2"/>
    <dgm:cxn modelId="{C7511E00-1DCC-4396-920D-69B2C6165869}" type="presParOf" srcId="{CCC0F4A5-8867-4E39-B352-C2892BEC9DBB}" destId="{73982638-3CFD-4F08-8946-F968867DD7B4}" srcOrd="0" destOrd="0" presId="urn:microsoft.com/office/officeart/2005/8/layout/hierarchy2"/>
    <dgm:cxn modelId="{2B9618AC-4664-4E3F-BA48-29896D95DF02}" type="presParOf" srcId="{D5C1BFEC-A49C-4E62-971E-8C149E805D68}" destId="{89D23833-0CC7-4087-A2A5-BA8674F9CC21}" srcOrd="3" destOrd="0" presId="urn:microsoft.com/office/officeart/2005/8/layout/hierarchy2"/>
    <dgm:cxn modelId="{AE374F52-C2CF-4378-B0A0-068BCC74B77A}" type="presParOf" srcId="{89D23833-0CC7-4087-A2A5-BA8674F9CC21}" destId="{866218C8-C11F-46A4-8364-6A938E755406}" srcOrd="0" destOrd="0" presId="urn:microsoft.com/office/officeart/2005/8/layout/hierarchy2"/>
    <dgm:cxn modelId="{07C840D2-47D4-498E-9216-4318179BB203}" type="presParOf" srcId="{89D23833-0CC7-4087-A2A5-BA8674F9CC21}" destId="{4D6BCDB1-82A6-4417-A63D-5ED02D7F22BC}" srcOrd="1" destOrd="0" presId="urn:microsoft.com/office/officeart/2005/8/layout/hierarchy2"/>
    <dgm:cxn modelId="{4C521E7A-41CF-4F7E-B2A9-900E3CABE0F6}" type="presParOf" srcId="{4A3AABDE-E49E-4600-B999-515D1D61B318}" destId="{B5DB5D81-BD7D-46A7-811C-AF20FB9FB5CB}" srcOrd="2" destOrd="0" presId="urn:microsoft.com/office/officeart/2005/8/layout/hierarchy2"/>
    <dgm:cxn modelId="{B042B5E0-FF49-4768-936F-8FF2CC3A7883}" type="presParOf" srcId="{B5DB5D81-BD7D-46A7-811C-AF20FB9FB5CB}" destId="{83243A6A-9810-4972-A55F-72708D2BD646}" srcOrd="0" destOrd="0" presId="urn:microsoft.com/office/officeart/2005/8/layout/hierarchy2"/>
    <dgm:cxn modelId="{DD59B774-BAC8-43D8-A211-67CC9517FF08}" type="presParOf" srcId="{4A3AABDE-E49E-4600-B999-515D1D61B318}" destId="{12EB8918-0C83-4FBE-84F9-919AB0598E8C}" srcOrd="3" destOrd="0" presId="urn:microsoft.com/office/officeart/2005/8/layout/hierarchy2"/>
    <dgm:cxn modelId="{AFADC91F-EF30-4814-88A3-D3677135144B}" type="presParOf" srcId="{12EB8918-0C83-4FBE-84F9-919AB0598E8C}" destId="{F83EAE13-3010-4D33-8219-6C8DC8D8E2AC}" srcOrd="0" destOrd="0" presId="urn:microsoft.com/office/officeart/2005/8/layout/hierarchy2"/>
    <dgm:cxn modelId="{DA326B52-5D89-464B-808C-C336E313E1D8}" type="presParOf" srcId="{12EB8918-0C83-4FBE-84F9-919AB0598E8C}" destId="{267AB4C1-1B5B-481C-8EB0-F23260B38482}" srcOrd="1" destOrd="0" presId="urn:microsoft.com/office/officeart/2005/8/layout/hierarchy2"/>
    <dgm:cxn modelId="{FAF30208-2D82-4759-8F2D-BDB1F2295D78}" type="presParOf" srcId="{267AB4C1-1B5B-481C-8EB0-F23260B38482}" destId="{CD17F763-82CE-4A67-B0E2-963D6C1CBED0}" srcOrd="0" destOrd="0" presId="urn:microsoft.com/office/officeart/2005/8/layout/hierarchy2"/>
    <dgm:cxn modelId="{4D0F3499-720E-4A90-815D-CEA118271D97}" type="presParOf" srcId="{CD17F763-82CE-4A67-B0E2-963D6C1CBED0}" destId="{B6AD3797-0E1E-4909-B521-3D58D5B64ACA}" srcOrd="0" destOrd="0" presId="urn:microsoft.com/office/officeart/2005/8/layout/hierarchy2"/>
    <dgm:cxn modelId="{185ECB7E-2C23-416A-810C-4265367E36F1}" type="presParOf" srcId="{267AB4C1-1B5B-481C-8EB0-F23260B38482}" destId="{99E1965A-6609-46C1-B9F2-C5A8D19D1A88}" srcOrd="1" destOrd="0" presId="urn:microsoft.com/office/officeart/2005/8/layout/hierarchy2"/>
    <dgm:cxn modelId="{59F4518E-51B6-43EB-A5BE-EA971928C706}" type="presParOf" srcId="{99E1965A-6609-46C1-B9F2-C5A8D19D1A88}" destId="{21E23219-6506-40D4-B4DF-0FE04FC98876}" srcOrd="0" destOrd="0" presId="urn:microsoft.com/office/officeart/2005/8/layout/hierarchy2"/>
    <dgm:cxn modelId="{D7C9D3C2-44CE-44E0-AE29-D0F5CCD13818}" type="presParOf" srcId="{99E1965A-6609-46C1-B9F2-C5A8D19D1A88}" destId="{E2A852F6-4C74-49CD-BD3D-041412680B89}" srcOrd="1" destOrd="0" presId="urn:microsoft.com/office/officeart/2005/8/layout/hierarchy2"/>
    <dgm:cxn modelId="{7D31802C-283C-4771-BF3B-A2EF45E98DE6}" type="presParOf" srcId="{267AB4C1-1B5B-481C-8EB0-F23260B38482}" destId="{12C88C70-56A6-4A29-8B7A-E2B6C7394441}" srcOrd="2" destOrd="0" presId="urn:microsoft.com/office/officeart/2005/8/layout/hierarchy2"/>
    <dgm:cxn modelId="{C60A2CDB-5C71-4CB9-92B9-56C3115A4C21}" type="presParOf" srcId="{12C88C70-56A6-4A29-8B7A-E2B6C7394441}" destId="{AFBDDFC8-92DD-42CA-A26D-AECEE5461356}" srcOrd="0" destOrd="0" presId="urn:microsoft.com/office/officeart/2005/8/layout/hierarchy2"/>
    <dgm:cxn modelId="{13043588-93DC-40B9-9F1D-B3F5C7C18492}" type="presParOf" srcId="{267AB4C1-1B5B-481C-8EB0-F23260B38482}" destId="{FF0DCC46-8B70-4325-949A-E3DBBA23ECE4}" srcOrd="3" destOrd="0" presId="urn:microsoft.com/office/officeart/2005/8/layout/hierarchy2"/>
    <dgm:cxn modelId="{8E3C0BCF-AD26-4D0F-964B-5697321BA0E3}" type="presParOf" srcId="{FF0DCC46-8B70-4325-949A-E3DBBA23ECE4}" destId="{800AB7AC-887E-4638-9D45-D6243E503C37}" srcOrd="0" destOrd="0" presId="urn:microsoft.com/office/officeart/2005/8/layout/hierarchy2"/>
    <dgm:cxn modelId="{1F92F1B4-46DA-4399-87D2-12F03438E012}" type="presParOf" srcId="{FF0DCC46-8B70-4325-949A-E3DBBA23ECE4}" destId="{97A6C097-0FD6-4107-8A50-6377FA976BD3}" srcOrd="1" destOrd="0" presId="urn:microsoft.com/office/officeart/2005/8/layout/hierarchy2"/>
    <dgm:cxn modelId="{122C6B86-2052-48D0-8220-D919316D4887}" type="presParOf" srcId="{4A3AABDE-E49E-4600-B999-515D1D61B318}" destId="{18FEEA6D-1397-4AAD-A83E-71A9306DDC77}" srcOrd="4" destOrd="0" presId="urn:microsoft.com/office/officeart/2005/8/layout/hierarchy2"/>
    <dgm:cxn modelId="{BCD4A4F5-2FFC-4724-BA4F-2E91B47F8CE7}" type="presParOf" srcId="{18FEEA6D-1397-4AAD-A83E-71A9306DDC77}" destId="{453DD25E-4EF3-495D-82F0-7D42B0B15491}" srcOrd="0" destOrd="0" presId="urn:microsoft.com/office/officeart/2005/8/layout/hierarchy2"/>
    <dgm:cxn modelId="{72112370-17B0-4B8A-A6A5-05FE1DF42B90}" type="presParOf" srcId="{4A3AABDE-E49E-4600-B999-515D1D61B318}" destId="{51E7D462-3035-4DC2-A816-CC1E6F382016}" srcOrd="5" destOrd="0" presId="urn:microsoft.com/office/officeart/2005/8/layout/hierarchy2"/>
    <dgm:cxn modelId="{A8BD0586-297E-4ABA-B26F-08044A4499EA}" type="presParOf" srcId="{51E7D462-3035-4DC2-A816-CC1E6F382016}" destId="{F0B3A71C-9397-41EA-A881-DE9B7EA6686A}" srcOrd="0" destOrd="0" presId="urn:microsoft.com/office/officeart/2005/8/layout/hierarchy2"/>
    <dgm:cxn modelId="{3141AFC2-64EB-40D1-AFF3-C7B9C7CDBE36}" type="presParOf" srcId="{51E7D462-3035-4DC2-A816-CC1E6F382016}" destId="{5949415F-F3FF-4E75-BB32-CAF15B582E55}" srcOrd="1" destOrd="0" presId="urn:microsoft.com/office/officeart/2005/8/layout/hierarchy2"/>
    <dgm:cxn modelId="{63BED0AA-D40C-4BEB-A824-5DE905E554F1}" type="presParOf" srcId="{5949415F-F3FF-4E75-BB32-CAF15B582E55}" destId="{1D716B45-596C-4532-B182-2130BF0E09AF}" srcOrd="0" destOrd="0" presId="urn:microsoft.com/office/officeart/2005/8/layout/hierarchy2"/>
    <dgm:cxn modelId="{626ED2F9-428A-4DB1-988D-9EBC9960112E}" type="presParOf" srcId="{1D716B45-596C-4532-B182-2130BF0E09AF}" destId="{3C94FB97-7DB1-4682-8A35-CB5880025108}" srcOrd="0" destOrd="0" presId="urn:microsoft.com/office/officeart/2005/8/layout/hierarchy2"/>
    <dgm:cxn modelId="{50C143A7-8C77-4C73-A51C-DD6E1BD510C7}" type="presParOf" srcId="{5949415F-F3FF-4E75-BB32-CAF15B582E55}" destId="{CDA2B103-D26D-4056-8E63-8B5D15DBD551}" srcOrd="1" destOrd="0" presId="urn:microsoft.com/office/officeart/2005/8/layout/hierarchy2"/>
    <dgm:cxn modelId="{C7FA2F8D-58D4-48A8-BC94-CA2EE6302A85}" type="presParOf" srcId="{CDA2B103-D26D-4056-8E63-8B5D15DBD551}" destId="{EF023C55-0769-4C43-B8A3-1E282C4B57D0}" srcOrd="0" destOrd="0" presId="urn:microsoft.com/office/officeart/2005/8/layout/hierarchy2"/>
    <dgm:cxn modelId="{C6D5CD45-3F5C-4261-8EBC-971266484F97}" type="presParOf" srcId="{CDA2B103-D26D-4056-8E63-8B5D15DBD551}" destId="{3DB6C2DA-BFA0-4871-BB50-3ADD98EC3623}" srcOrd="1" destOrd="0" presId="urn:microsoft.com/office/officeart/2005/8/layout/hierarchy2"/>
    <dgm:cxn modelId="{085040DE-7C51-41C8-A035-3D021E335DCC}" type="presParOf" srcId="{4A3AABDE-E49E-4600-B999-515D1D61B318}" destId="{5224EB38-0A07-43D4-8142-2C0F43221AC0}" srcOrd="6" destOrd="0" presId="urn:microsoft.com/office/officeart/2005/8/layout/hierarchy2"/>
    <dgm:cxn modelId="{10A36F83-6708-4195-9CF9-ACC5D6A009E8}" type="presParOf" srcId="{5224EB38-0A07-43D4-8142-2C0F43221AC0}" destId="{49FEE2F9-AC42-41FF-8E63-6C23E2DB70C2}" srcOrd="0" destOrd="0" presId="urn:microsoft.com/office/officeart/2005/8/layout/hierarchy2"/>
    <dgm:cxn modelId="{C8E9ED54-0223-48C9-BF93-6198776DA4F4}" type="presParOf" srcId="{4A3AABDE-E49E-4600-B999-515D1D61B318}" destId="{981B34E9-31A2-430E-BB85-38AC939AAAE1}" srcOrd="7" destOrd="0" presId="urn:microsoft.com/office/officeart/2005/8/layout/hierarchy2"/>
    <dgm:cxn modelId="{105BC2E6-270D-48FF-8815-B32DD57D0EF1}" type="presParOf" srcId="{981B34E9-31A2-430E-BB85-38AC939AAAE1}" destId="{24CE4FDE-3800-436D-9160-A19051DD19DE}" srcOrd="0" destOrd="0" presId="urn:microsoft.com/office/officeart/2005/8/layout/hierarchy2"/>
    <dgm:cxn modelId="{84664344-A463-49C2-9F74-D4F28A7A72BA}" type="presParOf" srcId="{981B34E9-31A2-430E-BB85-38AC939AAAE1}" destId="{4A969B91-3FE2-4FA7-93C2-74DB42754423}" srcOrd="1" destOrd="0" presId="urn:microsoft.com/office/officeart/2005/8/layout/hierarchy2"/>
    <dgm:cxn modelId="{11849C24-D75D-48EA-8631-626BA4714942}" type="presParOf" srcId="{4A969B91-3FE2-4FA7-93C2-74DB42754423}" destId="{B53F6176-3189-49EA-BA90-01525A282B48}" srcOrd="0" destOrd="0" presId="urn:microsoft.com/office/officeart/2005/8/layout/hierarchy2"/>
    <dgm:cxn modelId="{4414BEA3-9C57-4821-BECF-B7B1FB56EE97}" type="presParOf" srcId="{B53F6176-3189-49EA-BA90-01525A282B48}" destId="{7D922844-12DC-450D-8D5C-90CB90AA106A}" srcOrd="0" destOrd="0" presId="urn:microsoft.com/office/officeart/2005/8/layout/hierarchy2"/>
    <dgm:cxn modelId="{72979524-9206-46B1-AA53-E5A91789CE18}" type="presParOf" srcId="{4A969B91-3FE2-4FA7-93C2-74DB42754423}" destId="{67475F6B-92DA-4C10-94F7-D0ADA0D393BB}" srcOrd="1" destOrd="0" presId="urn:microsoft.com/office/officeart/2005/8/layout/hierarchy2"/>
    <dgm:cxn modelId="{CC9BE8E3-588E-429D-9A32-EC4F65C45A13}" type="presParOf" srcId="{67475F6B-92DA-4C10-94F7-D0ADA0D393BB}" destId="{CE8C2BCC-514C-49B6-A8D8-90C8D676943C}" srcOrd="0" destOrd="0" presId="urn:microsoft.com/office/officeart/2005/8/layout/hierarchy2"/>
    <dgm:cxn modelId="{1E55B8F9-95EA-4C6F-91A3-0BAC8B111231}" type="presParOf" srcId="{67475F6B-92DA-4C10-94F7-D0ADA0D393BB}" destId="{33384B4C-89C8-4EB3-99EE-2020DAB4F8CB}" srcOrd="1" destOrd="0" presId="urn:microsoft.com/office/officeart/2005/8/layout/hierarchy2"/>
    <dgm:cxn modelId="{98F30CA7-175D-44CA-917F-597D123AB463}" type="presParOf" srcId="{4A969B91-3FE2-4FA7-93C2-74DB42754423}" destId="{A316F67F-4BBC-4483-9BDF-1FC33A2795CC}" srcOrd="2" destOrd="0" presId="urn:microsoft.com/office/officeart/2005/8/layout/hierarchy2"/>
    <dgm:cxn modelId="{490306A8-59AF-4553-9CBA-A0F3F0CD962E}" type="presParOf" srcId="{A316F67F-4BBC-4483-9BDF-1FC33A2795CC}" destId="{8C875CBD-A498-430C-9A19-575AD7D03A47}" srcOrd="0" destOrd="0" presId="urn:microsoft.com/office/officeart/2005/8/layout/hierarchy2"/>
    <dgm:cxn modelId="{E8C3F2A9-79A9-403F-9FB3-0A8789A5128D}" type="presParOf" srcId="{4A969B91-3FE2-4FA7-93C2-74DB42754423}" destId="{866BF2A8-A491-4590-988A-55DB0586751F}" srcOrd="3" destOrd="0" presId="urn:microsoft.com/office/officeart/2005/8/layout/hierarchy2"/>
    <dgm:cxn modelId="{59E6A7B0-59E6-4BCA-A82A-86FEE2CBFC2D}" type="presParOf" srcId="{866BF2A8-A491-4590-988A-55DB0586751F}" destId="{D17AAFA1-1CCD-4DC5-B2A6-C3B849748C72}" srcOrd="0" destOrd="0" presId="urn:microsoft.com/office/officeart/2005/8/layout/hierarchy2"/>
    <dgm:cxn modelId="{E78CCF74-B44D-4FFC-BE8B-6DFBE94AF9ED}" type="presParOf" srcId="{866BF2A8-A491-4590-988A-55DB0586751F}" destId="{3C751A4D-1358-4105-BEA0-E2434EB796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40BE8-1599-4F32-890E-EB38CFDE83E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80BCFCA-C3A7-459E-882B-4ACD09343741}">
      <dgm:prSet phldrT="[Texto]"/>
      <dgm:spPr/>
      <dgm:t>
        <a:bodyPr/>
        <a:lstStyle/>
        <a:p>
          <a:r>
            <a:rPr lang="es-EC" dirty="0" smtClean="0"/>
            <a:t>Ángel Hinojosa</a:t>
          </a:r>
        </a:p>
        <a:p>
          <a:r>
            <a:rPr lang="es-EC" b="1" i="1" u="sng" dirty="0" smtClean="0"/>
            <a:t>¿Qué es una Hueca?</a:t>
          </a:r>
          <a:endParaRPr lang="es-EC" dirty="0" smtClean="0"/>
        </a:p>
        <a:p>
          <a:r>
            <a:rPr lang="es-EC" dirty="0" smtClean="0"/>
            <a:t>Se trata de una tradición que conlleva una generación tras otra. </a:t>
          </a:r>
          <a:endParaRPr lang="es-EC" dirty="0"/>
        </a:p>
      </dgm:t>
    </dgm:pt>
    <dgm:pt modelId="{664E96BD-9003-4FF2-BE65-DBCA5F57D89F}" type="parTrans" cxnId="{FCB5B4D0-0D78-4816-AFB5-1A30BF610952}">
      <dgm:prSet/>
      <dgm:spPr/>
      <dgm:t>
        <a:bodyPr/>
        <a:lstStyle/>
        <a:p>
          <a:endParaRPr lang="es-EC"/>
        </a:p>
      </dgm:t>
    </dgm:pt>
    <dgm:pt modelId="{D20263A3-F17E-44B6-8B12-45218E9D8AD9}" type="sibTrans" cxnId="{FCB5B4D0-0D78-4816-AFB5-1A30BF610952}">
      <dgm:prSet/>
      <dgm:spPr/>
      <dgm:t>
        <a:bodyPr/>
        <a:lstStyle/>
        <a:p>
          <a:endParaRPr lang="es-EC"/>
        </a:p>
      </dgm:t>
    </dgm:pt>
    <dgm:pt modelId="{6AF8F5B5-10F3-4F3F-BEFD-D6BC34F22056}">
      <dgm:prSet phldrT="[Texto]"/>
      <dgm:spPr/>
      <dgm:t>
        <a:bodyPr/>
        <a:lstStyle/>
        <a:p>
          <a:r>
            <a:rPr lang="es-EC" dirty="0" smtClean="0"/>
            <a:t>José Mejía Vallejo</a:t>
          </a:r>
        </a:p>
        <a:p>
          <a:r>
            <a:rPr lang="es-EC" b="1" i="1" u="sng" dirty="0" smtClean="0"/>
            <a:t>¿Qué es una Hueca?</a:t>
          </a:r>
        </a:p>
        <a:p>
          <a:r>
            <a:rPr lang="es-EC" dirty="0" smtClean="0"/>
            <a:t>Son establecimientos generalmente pequeños que venden platillos típicos, que mantienen recetas que vienen de generación en generación, con una atención diferenciada.</a:t>
          </a:r>
          <a:endParaRPr lang="es-EC" dirty="0"/>
        </a:p>
      </dgm:t>
    </dgm:pt>
    <dgm:pt modelId="{662CE8BE-C1E5-48A4-9E92-30073A882CF9}" type="parTrans" cxnId="{65EE4951-6506-428B-AC44-BA0B2792E862}">
      <dgm:prSet/>
      <dgm:spPr/>
      <dgm:t>
        <a:bodyPr/>
        <a:lstStyle/>
        <a:p>
          <a:endParaRPr lang="es-EC"/>
        </a:p>
      </dgm:t>
    </dgm:pt>
    <dgm:pt modelId="{C093E306-6411-4D7C-ADAF-07FC9334D6BE}" type="sibTrans" cxnId="{65EE4951-6506-428B-AC44-BA0B2792E862}">
      <dgm:prSet/>
      <dgm:spPr/>
      <dgm:t>
        <a:bodyPr/>
        <a:lstStyle/>
        <a:p>
          <a:endParaRPr lang="es-EC"/>
        </a:p>
      </dgm:t>
    </dgm:pt>
    <dgm:pt modelId="{C9506EA1-76B8-492F-AF50-E2455F221F70}">
      <dgm:prSet/>
      <dgm:spPr/>
      <dgm:t>
        <a:bodyPr/>
        <a:lstStyle/>
        <a:p>
          <a:r>
            <a:rPr lang="es-EC" dirty="0" smtClean="0"/>
            <a:t>Carlos Moromenacho</a:t>
          </a:r>
        </a:p>
        <a:p>
          <a:r>
            <a:rPr lang="es-EC" b="1" i="1" u="sng" dirty="0" smtClean="0"/>
            <a:t>¿Qué es una Hueca?</a:t>
          </a:r>
          <a:endParaRPr lang="es-EC" dirty="0" smtClean="0"/>
        </a:p>
        <a:p>
          <a:r>
            <a:rPr lang="es-EC" dirty="0" smtClean="0"/>
            <a:t>Antiguamente se les conoce como posadas y ahora son conocidas como huecas, donde la gente se alimentaba y también dormía, ahora eso cambio y es un lugar donde la gente va disfrutar de una comida deliciosa. </a:t>
          </a:r>
          <a:endParaRPr lang="es-EC" dirty="0"/>
        </a:p>
      </dgm:t>
    </dgm:pt>
    <dgm:pt modelId="{E1F5AACC-5FEC-45EA-85E1-F7DEB879334A}" type="parTrans" cxnId="{71716675-A7A9-416E-8E19-6D62C3BED062}">
      <dgm:prSet/>
      <dgm:spPr/>
      <dgm:t>
        <a:bodyPr/>
        <a:lstStyle/>
        <a:p>
          <a:endParaRPr lang="es-EC"/>
        </a:p>
      </dgm:t>
    </dgm:pt>
    <dgm:pt modelId="{AC1A2F51-11A4-42BA-A2A3-2C37C833EDE0}" type="sibTrans" cxnId="{71716675-A7A9-416E-8E19-6D62C3BED062}">
      <dgm:prSet/>
      <dgm:spPr/>
      <dgm:t>
        <a:bodyPr/>
        <a:lstStyle/>
        <a:p>
          <a:endParaRPr lang="es-EC"/>
        </a:p>
      </dgm:t>
    </dgm:pt>
    <dgm:pt modelId="{A1523C11-E0A8-4C2E-8C19-92D3F1110C16}">
      <dgm:prSet/>
      <dgm:spPr/>
      <dgm:t>
        <a:bodyPr/>
        <a:lstStyle/>
        <a:p>
          <a:r>
            <a:rPr lang="es-EC" dirty="0" smtClean="0"/>
            <a:t>Lupe Vallejo</a:t>
          </a:r>
        </a:p>
        <a:p>
          <a:r>
            <a:rPr lang="es-EC" b="1" i="1" u="sng" dirty="0" smtClean="0"/>
            <a:t>¿Qué es una Hueca?</a:t>
          </a:r>
        </a:p>
        <a:p>
          <a:r>
            <a:rPr lang="es-EC" dirty="0" smtClean="0"/>
            <a:t>Es algo que viene desde nuestros abuelos y de bisabuelos y que nos ha gustado y permanece en el tiempo y se busca mantener los secretos de la cocina que se encuentran dentro de la familia. </a:t>
          </a:r>
          <a:endParaRPr lang="es-EC" dirty="0"/>
        </a:p>
      </dgm:t>
    </dgm:pt>
    <dgm:pt modelId="{79B16307-56BE-41CA-8490-F99800A9F549}" type="parTrans" cxnId="{DF3FA247-1460-47F7-B1FC-A97D54ED97F3}">
      <dgm:prSet/>
      <dgm:spPr/>
      <dgm:t>
        <a:bodyPr/>
        <a:lstStyle/>
        <a:p>
          <a:endParaRPr lang="es-EC"/>
        </a:p>
      </dgm:t>
    </dgm:pt>
    <dgm:pt modelId="{04057E2A-1DFF-433E-931D-F1F0742E5E4F}" type="sibTrans" cxnId="{DF3FA247-1460-47F7-B1FC-A97D54ED97F3}">
      <dgm:prSet/>
      <dgm:spPr/>
      <dgm:t>
        <a:bodyPr/>
        <a:lstStyle/>
        <a:p>
          <a:endParaRPr lang="es-EC"/>
        </a:p>
      </dgm:t>
    </dgm:pt>
    <dgm:pt modelId="{448BE2E3-6185-4F59-861A-CA0363E5F3A8}">
      <dgm:prSet/>
      <dgm:spPr/>
      <dgm:t>
        <a:bodyPr/>
        <a:lstStyle/>
        <a:p>
          <a:r>
            <a:rPr lang="es-EC" dirty="0" smtClean="0"/>
            <a:t>Chef. Carlos Tituaña</a:t>
          </a:r>
        </a:p>
        <a:p>
          <a:r>
            <a:rPr lang="es-EC" b="1" i="1" u="sng" dirty="0" smtClean="0"/>
            <a:t>¿Qué es una Hueca?</a:t>
          </a:r>
          <a:endParaRPr lang="es-EC" dirty="0" smtClean="0"/>
        </a:p>
        <a:p>
          <a:r>
            <a:rPr lang="es-EC" dirty="0" smtClean="0"/>
            <a:t>Es una transferencia de concomimientos de generación en generación que guarda una historia de abuelos y gastronomía, con una atención cálida en cuanto al servicio. </a:t>
          </a:r>
          <a:endParaRPr lang="es-EC" dirty="0"/>
        </a:p>
      </dgm:t>
    </dgm:pt>
    <dgm:pt modelId="{A4C8BB5E-ECAC-411A-9266-55CACCC173B6}" type="parTrans" cxnId="{91B6DF49-053E-44A1-ADBB-7E56212DC746}">
      <dgm:prSet/>
      <dgm:spPr/>
      <dgm:t>
        <a:bodyPr/>
        <a:lstStyle/>
        <a:p>
          <a:endParaRPr lang="es-EC"/>
        </a:p>
      </dgm:t>
    </dgm:pt>
    <dgm:pt modelId="{29A6E182-BD92-4762-A428-D08B38DF298E}" type="sibTrans" cxnId="{91B6DF49-053E-44A1-ADBB-7E56212DC746}">
      <dgm:prSet/>
      <dgm:spPr/>
      <dgm:t>
        <a:bodyPr/>
        <a:lstStyle/>
        <a:p>
          <a:endParaRPr lang="es-EC"/>
        </a:p>
      </dgm:t>
    </dgm:pt>
    <dgm:pt modelId="{A4595E78-DF5B-4833-A1D6-D4242D92282D}" type="pres">
      <dgm:prSet presAssocID="{A8D40BE8-1599-4F32-890E-EB38CFDE83E6}" presName="Name0" presStyleCnt="0">
        <dgm:presLayoutVars>
          <dgm:dir/>
          <dgm:resizeHandles val="exact"/>
        </dgm:presLayoutVars>
      </dgm:prSet>
      <dgm:spPr/>
    </dgm:pt>
    <dgm:pt modelId="{E9028380-ED16-4359-9BEC-D5921256F594}" type="pres">
      <dgm:prSet presAssocID="{A8D40BE8-1599-4F32-890E-EB38CFDE83E6}" presName="bkgdShp" presStyleLbl="alignAccFollowNode1" presStyleIdx="0" presStyleCnt="1"/>
      <dgm:spPr/>
    </dgm:pt>
    <dgm:pt modelId="{31F096FB-0554-4311-A6F7-A083EE205E9D}" type="pres">
      <dgm:prSet presAssocID="{A8D40BE8-1599-4F32-890E-EB38CFDE83E6}" presName="linComp" presStyleCnt="0"/>
      <dgm:spPr/>
    </dgm:pt>
    <dgm:pt modelId="{822D7B28-48D9-4510-86B0-AB20C9439413}" type="pres">
      <dgm:prSet presAssocID="{180BCFCA-C3A7-459E-882B-4ACD09343741}" presName="compNode" presStyleCnt="0"/>
      <dgm:spPr/>
    </dgm:pt>
    <dgm:pt modelId="{B35A14EC-40F6-404B-AF52-1FF2E8CA365A}" type="pres">
      <dgm:prSet presAssocID="{180BCFCA-C3A7-459E-882B-4ACD093437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25F27-EC0D-4553-ADB1-6949384A2D5C}" type="pres">
      <dgm:prSet presAssocID="{180BCFCA-C3A7-459E-882B-4ACD09343741}" presName="invisiNode" presStyleLbl="node1" presStyleIdx="0" presStyleCnt="5"/>
      <dgm:spPr/>
    </dgm:pt>
    <dgm:pt modelId="{5CD7560D-8D3E-43C2-BE35-51B066BC9088}" type="pres">
      <dgm:prSet presAssocID="{180BCFCA-C3A7-459E-882B-4ACD09343741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5FB308-DE08-4BFA-A546-3BA979428CC2}" type="pres">
      <dgm:prSet presAssocID="{D20263A3-F17E-44B6-8B12-45218E9D8AD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0B08B58-7BE0-4463-A726-625EC973F771}" type="pres">
      <dgm:prSet presAssocID="{6AF8F5B5-10F3-4F3F-BEFD-D6BC34F22056}" presName="compNode" presStyleCnt="0"/>
      <dgm:spPr/>
    </dgm:pt>
    <dgm:pt modelId="{E1DA5A5B-F63F-48D7-AE32-5AE19F67F20D}" type="pres">
      <dgm:prSet presAssocID="{6AF8F5B5-10F3-4F3F-BEFD-D6BC34F220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EA3DCB-7A3E-4460-88B9-86774EBB1306}" type="pres">
      <dgm:prSet presAssocID="{6AF8F5B5-10F3-4F3F-BEFD-D6BC34F22056}" presName="invisiNode" presStyleLbl="node1" presStyleIdx="1" presStyleCnt="5"/>
      <dgm:spPr/>
    </dgm:pt>
    <dgm:pt modelId="{A0FAC28A-B27C-432D-9978-26BE84AEBC64}" type="pres">
      <dgm:prSet presAssocID="{6AF8F5B5-10F3-4F3F-BEFD-D6BC34F22056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014706-C17E-45F8-A7E2-F3FF6B223F85}" type="pres">
      <dgm:prSet presAssocID="{C093E306-6411-4D7C-ADAF-07FC9334D6B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C455C50-BA13-40EB-97A2-41BA60A00B45}" type="pres">
      <dgm:prSet presAssocID="{C9506EA1-76B8-492F-AF50-E2455F221F70}" presName="compNode" presStyleCnt="0"/>
      <dgm:spPr/>
    </dgm:pt>
    <dgm:pt modelId="{D9F798D8-D00F-47EF-BAAE-78C4BBDF3603}" type="pres">
      <dgm:prSet presAssocID="{C9506EA1-76B8-492F-AF50-E2455F221F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DB0BEE-B067-496A-9861-D3B412F415D6}" type="pres">
      <dgm:prSet presAssocID="{C9506EA1-76B8-492F-AF50-E2455F221F70}" presName="invisiNode" presStyleLbl="node1" presStyleIdx="2" presStyleCnt="5"/>
      <dgm:spPr/>
    </dgm:pt>
    <dgm:pt modelId="{E79E80D1-10EB-4531-B021-492BE6B91954}" type="pres">
      <dgm:prSet presAssocID="{C9506EA1-76B8-492F-AF50-E2455F221F70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9BC003-C66A-4B2E-BDC6-348393D93005}" type="pres">
      <dgm:prSet presAssocID="{AC1A2F51-11A4-42BA-A2A3-2C37C833EDE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AD0D2F1-13EF-4C5F-88AB-E4DD205EFA80}" type="pres">
      <dgm:prSet presAssocID="{A1523C11-E0A8-4C2E-8C19-92D3F1110C16}" presName="compNode" presStyleCnt="0"/>
      <dgm:spPr/>
    </dgm:pt>
    <dgm:pt modelId="{E053F19D-6262-4AC6-B56E-77B9ABABEDF3}" type="pres">
      <dgm:prSet presAssocID="{A1523C11-E0A8-4C2E-8C19-92D3F1110C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B6819-C1F5-4A9B-B6B6-1E8BFC5A9CC7}" type="pres">
      <dgm:prSet presAssocID="{A1523C11-E0A8-4C2E-8C19-92D3F1110C16}" presName="invisiNode" presStyleLbl="node1" presStyleIdx="3" presStyleCnt="5"/>
      <dgm:spPr/>
    </dgm:pt>
    <dgm:pt modelId="{86A91824-6EE5-41E4-91AA-0FE5EA2CDAEA}" type="pres">
      <dgm:prSet presAssocID="{A1523C11-E0A8-4C2E-8C19-92D3F1110C16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371A521-515C-461C-9751-57F9EE0DAA63}" type="pres">
      <dgm:prSet presAssocID="{04057E2A-1DFF-433E-931D-F1F0742E5E4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CEF537D-BF30-492E-8E05-53AD664B2921}" type="pres">
      <dgm:prSet presAssocID="{448BE2E3-6185-4F59-861A-CA0363E5F3A8}" presName="compNode" presStyleCnt="0"/>
      <dgm:spPr/>
    </dgm:pt>
    <dgm:pt modelId="{A5965EB4-B1E3-4282-ADA8-5FB0CC49D577}" type="pres">
      <dgm:prSet presAssocID="{448BE2E3-6185-4F59-861A-CA0363E5F3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03768-BB0E-412F-8F7D-1A9E62E87E4D}" type="pres">
      <dgm:prSet presAssocID="{448BE2E3-6185-4F59-861A-CA0363E5F3A8}" presName="invisiNode" presStyleLbl="node1" presStyleIdx="4" presStyleCnt="5"/>
      <dgm:spPr/>
    </dgm:pt>
    <dgm:pt modelId="{7640FD24-B1E2-47FD-8A16-BEDBAA4AFB69}" type="pres">
      <dgm:prSet presAssocID="{448BE2E3-6185-4F59-861A-CA0363E5F3A8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B8BB263-DCC2-4088-9470-9F995C87557B}" type="presOf" srcId="{A1523C11-E0A8-4C2E-8C19-92D3F1110C16}" destId="{E053F19D-6262-4AC6-B56E-77B9ABABEDF3}" srcOrd="0" destOrd="0" presId="urn:microsoft.com/office/officeart/2005/8/layout/pList2"/>
    <dgm:cxn modelId="{292BF8E6-4A51-4358-8CD6-29F80F4AA729}" type="presOf" srcId="{448BE2E3-6185-4F59-861A-CA0363E5F3A8}" destId="{A5965EB4-B1E3-4282-ADA8-5FB0CC49D577}" srcOrd="0" destOrd="0" presId="urn:microsoft.com/office/officeart/2005/8/layout/pList2"/>
    <dgm:cxn modelId="{03A3D599-1EEE-42BB-838B-A75DB7DCEF9A}" type="presOf" srcId="{180BCFCA-C3A7-459E-882B-4ACD09343741}" destId="{B35A14EC-40F6-404B-AF52-1FF2E8CA365A}" srcOrd="0" destOrd="0" presId="urn:microsoft.com/office/officeart/2005/8/layout/pList2"/>
    <dgm:cxn modelId="{91B6DF49-053E-44A1-ADBB-7E56212DC746}" srcId="{A8D40BE8-1599-4F32-890E-EB38CFDE83E6}" destId="{448BE2E3-6185-4F59-861A-CA0363E5F3A8}" srcOrd="4" destOrd="0" parTransId="{A4C8BB5E-ECAC-411A-9266-55CACCC173B6}" sibTransId="{29A6E182-BD92-4762-A428-D08B38DF298E}"/>
    <dgm:cxn modelId="{FCB5B4D0-0D78-4816-AFB5-1A30BF610952}" srcId="{A8D40BE8-1599-4F32-890E-EB38CFDE83E6}" destId="{180BCFCA-C3A7-459E-882B-4ACD09343741}" srcOrd="0" destOrd="0" parTransId="{664E96BD-9003-4FF2-BE65-DBCA5F57D89F}" sibTransId="{D20263A3-F17E-44B6-8B12-45218E9D8AD9}"/>
    <dgm:cxn modelId="{71716675-A7A9-416E-8E19-6D62C3BED062}" srcId="{A8D40BE8-1599-4F32-890E-EB38CFDE83E6}" destId="{C9506EA1-76B8-492F-AF50-E2455F221F70}" srcOrd="2" destOrd="0" parTransId="{E1F5AACC-5FEC-45EA-85E1-F7DEB879334A}" sibTransId="{AC1A2F51-11A4-42BA-A2A3-2C37C833EDE0}"/>
    <dgm:cxn modelId="{DF3FA247-1460-47F7-B1FC-A97D54ED97F3}" srcId="{A8D40BE8-1599-4F32-890E-EB38CFDE83E6}" destId="{A1523C11-E0A8-4C2E-8C19-92D3F1110C16}" srcOrd="3" destOrd="0" parTransId="{79B16307-56BE-41CA-8490-F99800A9F549}" sibTransId="{04057E2A-1DFF-433E-931D-F1F0742E5E4F}"/>
    <dgm:cxn modelId="{338B6852-3147-42CA-A18B-F7A5AE377E63}" type="presOf" srcId="{C9506EA1-76B8-492F-AF50-E2455F221F70}" destId="{D9F798D8-D00F-47EF-BAAE-78C4BBDF3603}" srcOrd="0" destOrd="0" presId="urn:microsoft.com/office/officeart/2005/8/layout/pList2"/>
    <dgm:cxn modelId="{BBE79521-4374-4A97-8E00-8091124C2ABA}" type="presOf" srcId="{04057E2A-1DFF-433E-931D-F1F0742E5E4F}" destId="{2371A521-515C-461C-9751-57F9EE0DAA63}" srcOrd="0" destOrd="0" presId="urn:microsoft.com/office/officeart/2005/8/layout/pList2"/>
    <dgm:cxn modelId="{A85CD1AC-FACA-400B-9F52-C6443443AA56}" type="presOf" srcId="{C093E306-6411-4D7C-ADAF-07FC9334D6BE}" destId="{3A014706-C17E-45F8-A7E2-F3FF6B223F85}" srcOrd="0" destOrd="0" presId="urn:microsoft.com/office/officeart/2005/8/layout/pList2"/>
    <dgm:cxn modelId="{5FA404BD-1E5F-49EB-9395-4AE521880DF4}" type="presOf" srcId="{AC1A2F51-11A4-42BA-A2A3-2C37C833EDE0}" destId="{D39BC003-C66A-4B2E-BDC6-348393D93005}" srcOrd="0" destOrd="0" presId="urn:microsoft.com/office/officeart/2005/8/layout/pList2"/>
    <dgm:cxn modelId="{65EE4951-6506-428B-AC44-BA0B2792E862}" srcId="{A8D40BE8-1599-4F32-890E-EB38CFDE83E6}" destId="{6AF8F5B5-10F3-4F3F-BEFD-D6BC34F22056}" srcOrd="1" destOrd="0" parTransId="{662CE8BE-C1E5-48A4-9E92-30073A882CF9}" sibTransId="{C093E306-6411-4D7C-ADAF-07FC9334D6BE}"/>
    <dgm:cxn modelId="{8B592F9B-314D-4C0E-AD39-4F0735F91D52}" type="presOf" srcId="{6AF8F5B5-10F3-4F3F-BEFD-D6BC34F22056}" destId="{E1DA5A5B-F63F-48D7-AE32-5AE19F67F20D}" srcOrd="0" destOrd="0" presId="urn:microsoft.com/office/officeart/2005/8/layout/pList2"/>
    <dgm:cxn modelId="{6ECBB423-2494-4F29-91E3-67B81643FF18}" type="presOf" srcId="{D20263A3-F17E-44B6-8B12-45218E9D8AD9}" destId="{315FB308-DE08-4BFA-A546-3BA979428CC2}" srcOrd="0" destOrd="0" presId="urn:microsoft.com/office/officeart/2005/8/layout/pList2"/>
    <dgm:cxn modelId="{1364C6E6-8C22-4F46-AF42-0AB92357B74D}" type="presOf" srcId="{A8D40BE8-1599-4F32-890E-EB38CFDE83E6}" destId="{A4595E78-DF5B-4833-A1D6-D4242D92282D}" srcOrd="0" destOrd="0" presId="urn:microsoft.com/office/officeart/2005/8/layout/pList2"/>
    <dgm:cxn modelId="{F76930CC-06E9-45E6-B313-C2213556CC8A}" type="presParOf" srcId="{A4595E78-DF5B-4833-A1D6-D4242D92282D}" destId="{E9028380-ED16-4359-9BEC-D5921256F594}" srcOrd="0" destOrd="0" presId="urn:microsoft.com/office/officeart/2005/8/layout/pList2"/>
    <dgm:cxn modelId="{354477CA-9CB8-4758-A95B-8C215D119850}" type="presParOf" srcId="{A4595E78-DF5B-4833-A1D6-D4242D92282D}" destId="{31F096FB-0554-4311-A6F7-A083EE205E9D}" srcOrd="1" destOrd="0" presId="urn:microsoft.com/office/officeart/2005/8/layout/pList2"/>
    <dgm:cxn modelId="{4E2EEDDB-A07A-40C9-978D-329B4FF9B64D}" type="presParOf" srcId="{31F096FB-0554-4311-A6F7-A083EE205E9D}" destId="{822D7B28-48D9-4510-86B0-AB20C9439413}" srcOrd="0" destOrd="0" presId="urn:microsoft.com/office/officeart/2005/8/layout/pList2"/>
    <dgm:cxn modelId="{E9339D1F-93CA-48A8-82BA-5286FBB1E432}" type="presParOf" srcId="{822D7B28-48D9-4510-86B0-AB20C9439413}" destId="{B35A14EC-40F6-404B-AF52-1FF2E8CA365A}" srcOrd="0" destOrd="0" presId="urn:microsoft.com/office/officeart/2005/8/layout/pList2"/>
    <dgm:cxn modelId="{2508D576-0FD0-46BE-917E-1E561839279E}" type="presParOf" srcId="{822D7B28-48D9-4510-86B0-AB20C9439413}" destId="{B1825F27-EC0D-4553-ADB1-6949384A2D5C}" srcOrd="1" destOrd="0" presId="urn:microsoft.com/office/officeart/2005/8/layout/pList2"/>
    <dgm:cxn modelId="{50A15482-4ED0-47E7-9C8D-8B3BD9710054}" type="presParOf" srcId="{822D7B28-48D9-4510-86B0-AB20C9439413}" destId="{5CD7560D-8D3E-43C2-BE35-51B066BC9088}" srcOrd="2" destOrd="0" presId="urn:microsoft.com/office/officeart/2005/8/layout/pList2"/>
    <dgm:cxn modelId="{BFD7298A-B075-40DD-8C97-4443FF8D15BD}" type="presParOf" srcId="{31F096FB-0554-4311-A6F7-A083EE205E9D}" destId="{315FB308-DE08-4BFA-A546-3BA979428CC2}" srcOrd="1" destOrd="0" presId="urn:microsoft.com/office/officeart/2005/8/layout/pList2"/>
    <dgm:cxn modelId="{C06D32C0-67FE-44B6-BB90-56195CE5CD00}" type="presParOf" srcId="{31F096FB-0554-4311-A6F7-A083EE205E9D}" destId="{E0B08B58-7BE0-4463-A726-625EC973F771}" srcOrd="2" destOrd="0" presId="urn:microsoft.com/office/officeart/2005/8/layout/pList2"/>
    <dgm:cxn modelId="{1D281EC2-4363-432E-89EA-4E5188E5B9C5}" type="presParOf" srcId="{E0B08B58-7BE0-4463-A726-625EC973F771}" destId="{E1DA5A5B-F63F-48D7-AE32-5AE19F67F20D}" srcOrd="0" destOrd="0" presId="urn:microsoft.com/office/officeart/2005/8/layout/pList2"/>
    <dgm:cxn modelId="{8D7962D1-D38E-4851-BAEA-75C4C8A23DFC}" type="presParOf" srcId="{E0B08B58-7BE0-4463-A726-625EC973F771}" destId="{7EEA3DCB-7A3E-4460-88B9-86774EBB1306}" srcOrd="1" destOrd="0" presId="urn:microsoft.com/office/officeart/2005/8/layout/pList2"/>
    <dgm:cxn modelId="{F24C3DB8-78A1-4A2A-BD28-E5DBB0807F5F}" type="presParOf" srcId="{E0B08B58-7BE0-4463-A726-625EC973F771}" destId="{A0FAC28A-B27C-432D-9978-26BE84AEBC64}" srcOrd="2" destOrd="0" presId="urn:microsoft.com/office/officeart/2005/8/layout/pList2"/>
    <dgm:cxn modelId="{174C0FA3-6411-4009-9C35-1E751D4939FD}" type="presParOf" srcId="{31F096FB-0554-4311-A6F7-A083EE205E9D}" destId="{3A014706-C17E-45F8-A7E2-F3FF6B223F85}" srcOrd="3" destOrd="0" presId="urn:microsoft.com/office/officeart/2005/8/layout/pList2"/>
    <dgm:cxn modelId="{5627076E-E1A7-4E52-8AF6-2AF3610E9EB2}" type="presParOf" srcId="{31F096FB-0554-4311-A6F7-A083EE205E9D}" destId="{EC455C50-BA13-40EB-97A2-41BA60A00B45}" srcOrd="4" destOrd="0" presId="urn:microsoft.com/office/officeart/2005/8/layout/pList2"/>
    <dgm:cxn modelId="{01C9F8E2-13EB-44D4-A1D1-F76F80B570AE}" type="presParOf" srcId="{EC455C50-BA13-40EB-97A2-41BA60A00B45}" destId="{D9F798D8-D00F-47EF-BAAE-78C4BBDF3603}" srcOrd="0" destOrd="0" presId="urn:microsoft.com/office/officeart/2005/8/layout/pList2"/>
    <dgm:cxn modelId="{5DD35A0A-6810-4642-8C23-9A7B90C7964C}" type="presParOf" srcId="{EC455C50-BA13-40EB-97A2-41BA60A00B45}" destId="{95DB0BEE-B067-496A-9861-D3B412F415D6}" srcOrd="1" destOrd="0" presId="urn:microsoft.com/office/officeart/2005/8/layout/pList2"/>
    <dgm:cxn modelId="{68D0163B-B18B-4E2F-BDA3-CE94DCE76799}" type="presParOf" srcId="{EC455C50-BA13-40EB-97A2-41BA60A00B45}" destId="{E79E80D1-10EB-4531-B021-492BE6B91954}" srcOrd="2" destOrd="0" presId="urn:microsoft.com/office/officeart/2005/8/layout/pList2"/>
    <dgm:cxn modelId="{85F62AE3-EFB7-4FE9-B6E3-1D315C3F9FF2}" type="presParOf" srcId="{31F096FB-0554-4311-A6F7-A083EE205E9D}" destId="{D39BC003-C66A-4B2E-BDC6-348393D93005}" srcOrd="5" destOrd="0" presId="urn:microsoft.com/office/officeart/2005/8/layout/pList2"/>
    <dgm:cxn modelId="{A6ADBBE9-2BBF-47CF-863E-13AEA5CFB228}" type="presParOf" srcId="{31F096FB-0554-4311-A6F7-A083EE205E9D}" destId="{9AD0D2F1-13EF-4C5F-88AB-E4DD205EFA80}" srcOrd="6" destOrd="0" presId="urn:microsoft.com/office/officeart/2005/8/layout/pList2"/>
    <dgm:cxn modelId="{E61AE109-C37E-41F1-9D16-DE6DFF30AAF2}" type="presParOf" srcId="{9AD0D2F1-13EF-4C5F-88AB-E4DD205EFA80}" destId="{E053F19D-6262-4AC6-B56E-77B9ABABEDF3}" srcOrd="0" destOrd="0" presId="urn:microsoft.com/office/officeart/2005/8/layout/pList2"/>
    <dgm:cxn modelId="{0D034BDD-E936-416B-BFEB-F4461A1F9EDC}" type="presParOf" srcId="{9AD0D2F1-13EF-4C5F-88AB-E4DD205EFA80}" destId="{FE7B6819-C1F5-4A9B-B6B6-1E8BFC5A9CC7}" srcOrd="1" destOrd="0" presId="urn:microsoft.com/office/officeart/2005/8/layout/pList2"/>
    <dgm:cxn modelId="{FAC1752C-5BC7-41A2-8F70-30D81D0B9589}" type="presParOf" srcId="{9AD0D2F1-13EF-4C5F-88AB-E4DD205EFA80}" destId="{86A91824-6EE5-41E4-91AA-0FE5EA2CDAEA}" srcOrd="2" destOrd="0" presId="urn:microsoft.com/office/officeart/2005/8/layout/pList2"/>
    <dgm:cxn modelId="{D2C453DC-EF14-4939-BD87-99479286E2CD}" type="presParOf" srcId="{31F096FB-0554-4311-A6F7-A083EE205E9D}" destId="{2371A521-515C-461C-9751-57F9EE0DAA63}" srcOrd="7" destOrd="0" presId="urn:microsoft.com/office/officeart/2005/8/layout/pList2"/>
    <dgm:cxn modelId="{8832B399-42D7-4D7D-879E-C4CA329CFCA1}" type="presParOf" srcId="{31F096FB-0554-4311-A6F7-A083EE205E9D}" destId="{0CEF537D-BF30-492E-8E05-53AD664B2921}" srcOrd="8" destOrd="0" presId="urn:microsoft.com/office/officeart/2005/8/layout/pList2"/>
    <dgm:cxn modelId="{50D7EE68-2FEC-4B89-9C19-C6F8B00D1E18}" type="presParOf" srcId="{0CEF537D-BF30-492E-8E05-53AD664B2921}" destId="{A5965EB4-B1E3-4282-ADA8-5FB0CC49D577}" srcOrd="0" destOrd="0" presId="urn:microsoft.com/office/officeart/2005/8/layout/pList2"/>
    <dgm:cxn modelId="{0C0855EC-6C68-4D7E-9272-30DDACF14CCB}" type="presParOf" srcId="{0CEF537D-BF30-492E-8E05-53AD664B2921}" destId="{A7803768-BB0E-412F-8F7D-1A9E62E87E4D}" srcOrd="1" destOrd="0" presId="urn:microsoft.com/office/officeart/2005/8/layout/pList2"/>
    <dgm:cxn modelId="{D8BE8B61-2FB6-47D2-8B17-1509D690CA56}" type="presParOf" srcId="{0CEF537D-BF30-492E-8E05-53AD664B2921}" destId="{7640FD24-B1E2-47FD-8A16-BEDBAA4AFB6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370764-A101-4F54-95B9-F4CE648F7E6A}" type="datetime1">
              <a:rPr lang="es-ES" smtClean="0"/>
              <a:t>23/08/2021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1E503E-9C9E-4EC6-B8AF-91FC09DF0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93A307-46C6-4F06-805B-DBF7425F66FD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E59743-683C-4279-9E83-23C937C99CF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6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67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42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905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099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270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13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51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3838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21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76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46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50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32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91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0.sv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 descr="Copas en una mesa">
            <a:extLst>
              <a:ext uri="{FF2B5EF4-FFF2-40B4-BE49-F238E27FC236}">
                <a16:creationId xmlns:a16="http://schemas.microsoft.com/office/drawing/2014/main" xmlns="" id="{8560CB95-F807-46B3-8A39-B650A8906A3F}"/>
              </a:ext>
            </a:extLst>
          </p:cNvPr>
          <p:cNvSpPr/>
          <p:nvPr userDrawn="1"/>
        </p:nvSpPr>
        <p:spPr>
          <a:xfrm>
            <a:off x="5199825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 descr="Máscara de pincelada">
            <a:extLst>
              <a:ext uri="{FF2B5EF4-FFF2-40B4-BE49-F238E27FC236}">
                <a16:creationId xmlns:a16="http://schemas.microsoft.com/office/drawing/2014/main" xmlns="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924" y="3482526"/>
            <a:ext cx="6238970" cy="196777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5500"/>
            </a:lvl1pPr>
          </a:lstStyle>
          <a:p>
            <a:pPr rtl="0"/>
            <a:r>
              <a:rPr lang="es-ES" noProof="0"/>
              <a:t>HAGA CLIC PARA </a:t>
            </a:r>
            <a:br>
              <a:rPr lang="es-ES" noProof="0"/>
            </a:br>
            <a:r>
              <a:rPr lang="es-ES" noProof="0"/>
              <a:t>EDITAR EL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4" y="5646875"/>
            <a:ext cx="6238970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F6CD8-FBB8-4256-87F1-FD70D838433F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959490" y="5453416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ción de imagen 14" descr="Su logotipo">
            <a:extLst>
              <a:ext uri="{FF2B5EF4-FFF2-40B4-BE49-F238E27FC236}">
                <a16:creationId xmlns:a16="http://schemas.microsoft.com/office/drawing/2014/main" xmlns="" id="{FC85CAB4-100C-489B-BC14-9A3F41B7EC8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091" y="87312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 descr="Mancha de pincelada">
            <a:extLst>
              <a:ext uri="{FF2B5EF4-FFF2-40B4-BE49-F238E27FC236}">
                <a16:creationId xmlns:a16="http://schemas.microsoft.com/office/drawing/2014/main" xmlns="" id="{0A2C58D9-C10D-4BD1-98F0-5F5552601AE6}"/>
              </a:ext>
            </a:extLst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Rectángulo 51" descr="Mancha de pincelada">
            <a:extLst>
              <a:ext uri="{FF2B5EF4-FFF2-40B4-BE49-F238E27FC236}">
                <a16:creationId xmlns:a16="http://schemas.microsoft.com/office/drawing/2014/main" xmlns="" id="{95045E2F-58A4-48EC-BF05-523315AB6031}"/>
              </a:ext>
            </a:extLst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texto 40">
            <a:extLst>
              <a:ext uri="{FF2B5EF4-FFF2-40B4-BE49-F238E27FC236}">
                <a16:creationId xmlns:a16="http://schemas.microsoft.com/office/drawing/2014/main" xmlns="" id="{15964389-22F6-40A0-A36E-E542607646E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46452" y="3642055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06640-8ADB-4285-8792-148C6CE14E4B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Subtítulo 2">
            <a:extLst>
              <a:ext uri="{FF2B5EF4-FFF2-40B4-BE49-F238E27FC236}">
                <a16:creationId xmlns:a16="http://schemas.microsoft.com/office/drawing/2014/main" xmlns="" id="{7C726E26-D540-424D-A785-221B0A06B9C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xmlns="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46452" y="4054527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1" name="Marcador de posición de imagen 2">
            <a:extLst>
              <a:ext uri="{FF2B5EF4-FFF2-40B4-BE49-F238E27FC236}">
                <a16:creationId xmlns:a16="http://schemas.microsoft.com/office/drawing/2014/main" xmlns="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1" name="Marcador de texto 40">
            <a:extLst>
              <a:ext uri="{FF2B5EF4-FFF2-40B4-BE49-F238E27FC236}">
                <a16:creationId xmlns:a16="http://schemas.microsoft.com/office/drawing/2014/main" xmlns="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2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12 345</a:t>
            </a:r>
          </a:p>
        </p:txBody>
      </p:sp>
      <p:sp>
        <p:nvSpPr>
          <p:cNvPr id="39" name="Marcador de texto 40">
            <a:extLst>
              <a:ext uri="{FF2B5EF4-FFF2-40B4-BE49-F238E27FC236}">
                <a16:creationId xmlns:a16="http://schemas.microsoft.com/office/drawing/2014/main" xmlns="" id="{DBAF7C9B-EA69-40A6-AB82-8564FEB1AD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64798" y="3642350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40">
            <a:extLst>
              <a:ext uri="{FF2B5EF4-FFF2-40B4-BE49-F238E27FC236}">
                <a16:creationId xmlns:a16="http://schemas.microsoft.com/office/drawing/2014/main" xmlns="" id="{8AADAA41-DB71-4C36-9EDE-CA7E3121BD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64798" y="4054822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40">
            <a:extLst>
              <a:ext uri="{FF2B5EF4-FFF2-40B4-BE49-F238E27FC236}">
                <a16:creationId xmlns:a16="http://schemas.microsoft.com/office/drawing/2014/main" xmlns="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8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6780</a:t>
            </a:r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rculos de los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 descr="Mancha de pincelada">
            <a:extLst>
              <a:ext uri="{FF2B5EF4-FFF2-40B4-BE49-F238E27FC236}">
                <a16:creationId xmlns:a16="http://schemas.microsoft.com/office/drawing/2014/main" xmlns="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texto 40">
            <a:extLst>
              <a:ext uri="{FF2B5EF4-FFF2-40B4-BE49-F238E27FC236}">
                <a16:creationId xmlns:a16="http://schemas.microsoft.com/office/drawing/2014/main" xmlns="" id="{15964389-22F6-40A0-A36E-E542607646E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08836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03231-51AC-498F-B056-04000733F334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xmlns="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08836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1" name="Marcador de posición de imagen 2">
            <a:extLst>
              <a:ext uri="{FF2B5EF4-FFF2-40B4-BE49-F238E27FC236}">
                <a16:creationId xmlns:a16="http://schemas.microsoft.com/office/drawing/2014/main" xmlns="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9" name="Marcador de texto 40">
            <a:extLst>
              <a:ext uri="{FF2B5EF4-FFF2-40B4-BE49-F238E27FC236}">
                <a16:creationId xmlns:a16="http://schemas.microsoft.com/office/drawing/2014/main" xmlns="" id="{DBAF7C9B-EA69-40A6-AB82-8564FEB1AD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716343" y="4448499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40">
            <a:extLst>
              <a:ext uri="{FF2B5EF4-FFF2-40B4-BE49-F238E27FC236}">
                <a16:creationId xmlns:a16="http://schemas.microsoft.com/office/drawing/2014/main" xmlns="" id="{8AADAA41-DB71-4C36-9EDE-CA7E3121BD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6343" y="4860971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2" name="Marcador de texto 40">
            <a:extLst>
              <a:ext uri="{FF2B5EF4-FFF2-40B4-BE49-F238E27FC236}">
                <a16:creationId xmlns:a16="http://schemas.microsoft.com/office/drawing/2014/main" xmlns="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8032507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texto 40">
            <a:extLst>
              <a:ext uri="{FF2B5EF4-FFF2-40B4-BE49-F238E27FC236}">
                <a16:creationId xmlns:a16="http://schemas.microsoft.com/office/drawing/2014/main" xmlns="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8032507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texto 40">
            <a:extLst>
              <a:ext uri="{FF2B5EF4-FFF2-40B4-BE49-F238E27FC236}">
                <a16:creationId xmlns:a16="http://schemas.microsoft.com/office/drawing/2014/main" xmlns="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03729" y="2550122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5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100 €</a:t>
            </a:r>
          </a:p>
        </p:txBody>
      </p:sp>
      <p:sp>
        <p:nvSpPr>
          <p:cNvPr id="29" name="Marcador de texto 40">
            <a:extLst>
              <a:ext uri="{FF2B5EF4-FFF2-40B4-BE49-F238E27FC236}">
                <a16:creationId xmlns:a16="http://schemas.microsoft.com/office/drawing/2014/main" xmlns="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29" y="3175537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Mil millones</a:t>
            </a:r>
          </a:p>
        </p:txBody>
      </p:sp>
      <p:sp>
        <p:nvSpPr>
          <p:cNvPr id="32" name="Marcador de texto 40">
            <a:extLst>
              <a:ext uri="{FF2B5EF4-FFF2-40B4-BE49-F238E27FC236}">
                <a16:creationId xmlns:a16="http://schemas.microsoft.com/office/drawing/2014/main" xmlns="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29868" y="2755270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50 €</a:t>
            </a:r>
          </a:p>
        </p:txBody>
      </p:sp>
      <p:sp>
        <p:nvSpPr>
          <p:cNvPr id="33" name="Marcador de texto 40">
            <a:extLst>
              <a:ext uri="{FF2B5EF4-FFF2-40B4-BE49-F238E27FC236}">
                <a16:creationId xmlns:a16="http://schemas.microsoft.com/office/drawing/2014/main" xmlns="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9868" y="3346179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Mil millones</a:t>
            </a:r>
          </a:p>
        </p:txBody>
      </p:sp>
      <p:sp>
        <p:nvSpPr>
          <p:cNvPr id="34" name="Marcador de texto 40">
            <a:extLst>
              <a:ext uri="{FF2B5EF4-FFF2-40B4-BE49-F238E27FC236}">
                <a16:creationId xmlns:a16="http://schemas.microsoft.com/office/drawing/2014/main" xmlns="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0050" y="3060231"/>
            <a:ext cx="1529901" cy="477909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25 €</a:t>
            </a:r>
          </a:p>
        </p:txBody>
      </p:sp>
      <p:sp>
        <p:nvSpPr>
          <p:cNvPr id="35" name="Marcador de texto 40">
            <a:extLst>
              <a:ext uri="{FF2B5EF4-FFF2-40B4-BE49-F238E27FC236}">
                <a16:creationId xmlns:a16="http://schemas.microsoft.com/office/drawing/2014/main" xmlns="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0" y="3580049"/>
            <a:ext cx="1529901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Mil millones</a:t>
            </a:r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656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2D69E-CA10-4527-B254-FADF2AD3AEB3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4" name="Marcador de texto 40">
            <a:extLst>
              <a:ext uri="{FF2B5EF4-FFF2-40B4-BE49-F238E27FC236}">
                <a16:creationId xmlns:a16="http://schemas.microsoft.com/office/drawing/2014/main" xmlns="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197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40">
            <a:extLst>
              <a:ext uri="{FF2B5EF4-FFF2-40B4-BE49-F238E27FC236}">
                <a16:creationId xmlns:a16="http://schemas.microsoft.com/office/drawing/2014/main" xmlns="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94264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609833F7-F057-48CB-9D76-2CA2BC07E553}"/>
              </a:ext>
            </a:extLst>
          </p:cNvPr>
          <p:cNvSpPr>
            <a:spLocks noGrp="1"/>
          </p:cNvSpPr>
          <p:nvPr>
            <p:ph sz="half" idx="57" hasCustomPrompt="1"/>
          </p:nvPr>
        </p:nvSpPr>
        <p:spPr>
          <a:xfrm>
            <a:off x="6475262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80661"/>
            <a:ext cx="10515600" cy="704696"/>
          </a:xfrm>
        </p:spPr>
        <p:txBody>
          <a:bodyPr rtlCol="0" anchor="b" anchorCtr="0">
            <a:no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FB28A0-6BC0-49C9-9B7E-608A397D7F0C}" type="datetime1">
              <a:rPr lang="es-ES" noProof="0" smtClean="0"/>
              <a:t>23/08/2021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3" name="Rectángulo 12" descr="Mancha de pincelada">
            <a:extLst>
              <a:ext uri="{FF2B5EF4-FFF2-40B4-BE49-F238E27FC236}">
                <a16:creationId xmlns:a16="http://schemas.microsoft.com/office/drawing/2014/main" xmlns="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Marcador de texto 9" descr="Cuadrante con los logotipos de los competidores">
            <a:extLst>
              <a:ext uri="{FF2B5EF4-FFF2-40B4-BE49-F238E27FC236}">
                <a16:creationId xmlns:a16="http://schemas.microsoft.com/office/drawing/2014/main" xmlns="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4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es-ES" noProof="0"/>
              <a:t>Más conveniente</a:t>
            </a:r>
          </a:p>
        </p:txBody>
      </p:sp>
      <p:sp>
        <p:nvSpPr>
          <p:cNvPr id="17" name="Marcador de texto 9" descr="Cuadrante con los logotipos de los competidores">
            <a:extLst>
              <a:ext uri="{FF2B5EF4-FFF2-40B4-BE49-F238E27FC236}">
                <a16:creationId xmlns:a16="http://schemas.microsoft.com/office/drawing/2014/main" xmlns="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4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es-ES" noProof="0"/>
              <a:t>Menos conveniente</a:t>
            </a:r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xmlns="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3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es-ES" noProof="0"/>
              <a:t>Más caro</a:t>
            </a:r>
          </a:p>
        </p:txBody>
      </p:sp>
      <p:sp>
        <p:nvSpPr>
          <p:cNvPr id="19" name="Marcador de texto 9" descr="Cuadrante con los logotipos de los competidores">
            <a:extLst>
              <a:ext uri="{FF2B5EF4-FFF2-40B4-BE49-F238E27FC236}">
                <a16:creationId xmlns:a16="http://schemas.microsoft.com/office/drawing/2014/main" xmlns="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398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es-ES" noProof="0"/>
              <a:t>Menos caro</a:t>
            </a:r>
          </a:p>
        </p:txBody>
      </p:sp>
      <p:sp>
        <p:nvSpPr>
          <p:cNvPr id="22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622855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2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3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060082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1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4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500968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3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5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679507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4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6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605894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5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7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4" y="4368730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Competidor 6</a:t>
            </a:r>
          </a:p>
          <a:p>
            <a:pPr rtl="0"/>
            <a:r>
              <a:rPr lang="es-ES" noProof="0"/>
              <a:t>Logotipo</a:t>
            </a:r>
          </a:p>
        </p:txBody>
      </p:sp>
      <p:sp>
        <p:nvSpPr>
          <p:cNvPr id="28" name="Marcador de posición de imagen 14" descr="Cuadrante con los logotipos de los competidores">
            <a:extLst>
              <a:ext uri="{FF2B5EF4-FFF2-40B4-BE49-F238E27FC236}">
                <a16:creationId xmlns:a16="http://schemas.microsoft.com/office/drawing/2014/main" xmlns="" id="{13F923C2-8EA1-4CAA-AD2F-96AD06CA898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  <a:br>
              <a:rPr lang="es-ES" noProof="0"/>
            </a:br>
            <a:r>
              <a:rPr lang="es-ES" noProof="0"/>
              <a:t>de su </a:t>
            </a:r>
            <a:br>
              <a:rPr lang="es-ES" noProof="0"/>
            </a:br>
            <a:r>
              <a:rPr lang="es-ES" noProof="0"/>
              <a:t>restaurante</a:t>
            </a:r>
          </a:p>
        </p:txBody>
      </p:sp>
      <p:cxnSp>
        <p:nvCxnSpPr>
          <p:cNvPr id="29" name="Conector recto de flecha 28" descr="Cuadrante con los logotipos de los competidores">
            <a:extLst>
              <a:ext uri="{FF2B5EF4-FFF2-40B4-BE49-F238E27FC236}">
                <a16:creationId xmlns:a16="http://schemas.microsoft.com/office/drawing/2014/main" xmlns="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 descr="Cuadrante con los logotipos de los competidores">
            <a:extLst>
              <a:ext uri="{FF2B5EF4-FFF2-40B4-BE49-F238E27FC236}">
                <a16:creationId xmlns:a16="http://schemas.microsoft.com/office/drawing/2014/main" xmlns="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tres 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178B7359-F8D9-49C3-9ECB-5D7928220A32}"/>
              </a:ext>
            </a:extLst>
          </p:cNvPr>
          <p:cNvSpPr/>
          <p:nvPr userDrawn="1"/>
        </p:nvSpPr>
        <p:spPr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DD6BF640-6D98-46DC-BF66-FEB2A0511221}"/>
              </a:ext>
            </a:extLst>
          </p:cNvPr>
          <p:cNvSpPr/>
          <p:nvPr userDrawn="1"/>
        </p:nvSpPr>
        <p:spPr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E7397380-65CA-490B-89DE-D8D1C25E0B00}"/>
              </a:ext>
            </a:extLst>
          </p:cNvPr>
          <p:cNvSpPr/>
          <p:nvPr userDrawn="1"/>
        </p:nvSpPr>
        <p:spPr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5252BCA-7050-40A2-A745-BB966870609C}"/>
              </a:ext>
            </a:extLst>
          </p:cNvPr>
          <p:cNvSpPr/>
          <p:nvPr userDrawn="1"/>
        </p:nvSpPr>
        <p:spPr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4C138-32DE-4311-868F-B9A4BE31F22A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xmlns="" id="{C28E9701-34F1-4219-ACE1-7000B0AE2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xmlns="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89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xmlns="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texto del patrón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FB03FB91-2842-4B1B-8AE9-E9D1FF269D35}"/>
              </a:ext>
            </a:extLst>
          </p:cNvPr>
          <p:cNvSpPr/>
          <p:nvPr userDrawn="1"/>
        </p:nvSpPr>
        <p:spPr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1" name="Marcador de texto 12">
            <a:extLst>
              <a:ext uri="{FF2B5EF4-FFF2-40B4-BE49-F238E27FC236}">
                <a16:creationId xmlns:a16="http://schemas.microsoft.com/office/drawing/2014/main" xmlns="" id="{9616E1B6-498C-460B-AB62-AF81D52C449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42278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5C441323-C1A6-4BDC-AC0A-1EFAFD9BB852}"/>
              </a:ext>
            </a:extLst>
          </p:cNvPr>
          <p:cNvSpPr/>
          <p:nvPr userDrawn="1"/>
        </p:nvSpPr>
        <p:spPr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6" name="Marcador de texto 12">
            <a:extLst>
              <a:ext uri="{FF2B5EF4-FFF2-40B4-BE49-F238E27FC236}">
                <a16:creationId xmlns:a16="http://schemas.microsoft.com/office/drawing/2014/main" xmlns="" id="{BDD3F4DF-AE9A-4210-B425-69CEFF0210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2614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3" name="Marcador de texto 3">
            <a:extLst>
              <a:ext uri="{FF2B5EF4-FFF2-40B4-BE49-F238E27FC236}">
                <a16:creationId xmlns:a16="http://schemas.microsoft.com/office/drawing/2014/main" xmlns="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45" name="Marcador de texto 3">
            <a:extLst>
              <a:ext uri="{FF2B5EF4-FFF2-40B4-BE49-F238E27FC236}">
                <a16:creationId xmlns:a16="http://schemas.microsoft.com/office/drawing/2014/main" xmlns="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Haga clic para editar el texto del patrón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xmlns="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es-ES" noProof="0"/>
              <a:t>Haga clic para editar el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57021-02E8-490F-A69C-79153009E3C3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40">
            <a:extLst>
              <a:ext uri="{FF2B5EF4-FFF2-40B4-BE49-F238E27FC236}">
                <a16:creationId xmlns:a16="http://schemas.microsoft.com/office/drawing/2014/main" xmlns="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40">
            <a:extLst>
              <a:ext uri="{FF2B5EF4-FFF2-40B4-BE49-F238E27FC236}">
                <a16:creationId xmlns:a16="http://schemas.microsoft.com/office/drawing/2014/main" xmlns="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609833F7-F057-48CB-9D76-2CA2BC07E553}"/>
              </a:ext>
            </a:extLst>
          </p:cNvPr>
          <p:cNvSpPr>
            <a:spLocks noGrp="1"/>
          </p:cNvSpPr>
          <p:nvPr>
            <p:ph sz="half" idx="57" hasCustomPrompt="1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 descr="Mancha de pincelada">
            <a:extLst>
              <a:ext uri="{FF2B5EF4-FFF2-40B4-BE49-F238E27FC236}">
                <a16:creationId xmlns:a16="http://schemas.microsoft.com/office/drawing/2014/main" xmlns="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71CAE0A3-2A25-4785-8E62-7CAA552DB48C}"/>
              </a:ext>
            </a:extLst>
          </p:cNvPr>
          <p:cNvSpPr/>
          <p:nvPr userDrawn="1"/>
        </p:nvSpPr>
        <p:spPr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FED325-8DC9-4EE7-914F-813A33323530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EE24F90E-9639-47BA-B2B5-44308E98E5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9129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xmlns="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xmlns="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0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xmlns="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0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xmlns="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xmlns="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7076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xmlns="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xmlns="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xmlns="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xmlns="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xmlns="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xmlns="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4" name="Marcador de posición de texto 3">
            <a:extLst>
              <a:ext uri="{FF2B5EF4-FFF2-40B4-BE49-F238E27FC236}">
                <a16:creationId xmlns:a16="http://schemas.microsoft.com/office/drawing/2014/main" xmlns="" id="{E45025BC-6529-4F89-87D6-1D94E2C72C6F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9603105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xmlns="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36" name="Marcador de posición de texto 3">
            <a:extLst>
              <a:ext uri="{FF2B5EF4-FFF2-40B4-BE49-F238E27FC236}">
                <a16:creationId xmlns:a16="http://schemas.microsoft.com/office/drawing/2014/main" xmlns="" id="{6B626BA0-3E25-4C19-9341-736B0E810156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3045123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xmlns="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2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38" name="Marcador de posición de texto 3">
            <a:extLst>
              <a:ext uri="{FF2B5EF4-FFF2-40B4-BE49-F238E27FC236}">
                <a16:creationId xmlns:a16="http://schemas.microsoft.com/office/drawing/2014/main" xmlns="" id="{0DD122A5-3E85-448B-AEF4-916061D337DA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5231117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xmlns="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xmlns="" id="{D3B00581-02A2-4EBF-BF5A-C945D4E1CF1F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7417111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xmlns="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0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98360" y="1554169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BEBF88-5070-4ACC-9814-036E1400276A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9DAAF-9641-4277-B7AB-75BBF47FB603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2" name="Rectángulo 11" descr="Mancha de pincelada">
            <a:extLst>
              <a:ext uri="{FF2B5EF4-FFF2-40B4-BE49-F238E27FC236}">
                <a16:creationId xmlns:a16="http://schemas.microsoft.com/office/drawing/2014/main" xmlns="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texto 3">
            <a:extLst>
              <a:ext uri="{FF2B5EF4-FFF2-40B4-BE49-F238E27FC236}">
                <a16:creationId xmlns:a16="http://schemas.microsoft.com/office/drawing/2014/main" xmlns="" id="{13B21B5D-078E-4818-93B7-C4BC44E0E6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34149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33726" y="3734003"/>
            <a:ext cx="31176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xmlns="" id="{86BD6FD2-1D30-49A6-830E-AA56A99FC1CE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33726" y="4116456"/>
            <a:ext cx="31176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Editar estilos de texto del patrón</a:t>
            </a:r>
          </a:p>
        </p:txBody>
      </p:sp>
      <p:sp>
        <p:nvSpPr>
          <p:cNvPr id="19" name="Rectángulo 18" descr="Mancha de pincelada">
            <a:extLst>
              <a:ext uri="{FF2B5EF4-FFF2-40B4-BE49-F238E27FC236}">
                <a16:creationId xmlns:a16="http://schemas.microsoft.com/office/drawing/2014/main" xmlns="" id="{092F9F63-01FC-4172-8992-6FBF9B839FC8}"/>
              </a:ext>
            </a:extLst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 descr="Mancha de pincelada">
            <a:extLst>
              <a:ext uri="{FF2B5EF4-FFF2-40B4-BE49-F238E27FC236}">
                <a16:creationId xmlns:a16="http://schemas.microsoft.com/office/drawing/2014/main" xmlns="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Marcador de posición de texto 3">
            <a:extLst>
              <a:ext uri="{FF2B5EF4-FFF2-40B4-BE49-F238E27FC236}">
                <a16:creationId xmlns:a16="http://schemas.microsoft.com/office/drawing/2014/main" xmlns="" id="{4B294B4F-3059-4977-8F9A-F67332F7B0A4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453694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xmlns="" id="{E6DB76A1-F16D-475C-9887-7EAE32A8C3A3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4536525" y="4116456"/>
            <a:ext cx="31176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Editar estilos de texto del patrón</a:t>
            </a:r>
          </a:p>
        </p:txBody>
      </p:sp>
      <p:sp>
        <p:nvSpPr>
          <p:cNvPr id="27" name="Marcador de posición de texto 3">
            <a:extLst>
              <a:ext uri="{FF2B5EF4-FFF2-40B4-BE49-F238E27FC236}">
                <a16:creationId xmlns:a16="http://schemas.microsoft.com/office/drawing/2014/main" xmlns="" id="{C310658D-D557-47BB-BC8A-B915B830ED05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798366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xmlns="" id="{431AC128-54A5-4348-9354-2090E9446DD0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7983245" y="4116456"/>
            <a:ext cx="31176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Editar estilos de texto del patrón</a:t>
            </a:r>
          </a:p>
        </p:txBody>
      </p:sp>
      <p:sp>
        <p:nvSpPr>
          <p:cNvPr id="29" name="Marcador de posición de imagen 7">
            <a:extLst>
              <a:ext uri="{FF2B5EF4-FFF2-40B4-BE49-F238E27FC236}">
                <a16:creationId xmlns:a16="http://schemas.microsoft.com/office/drawing/2014/main" xmlns="" id="{546207D6-A979-4C63-A9FA-514FA973333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0" name="Marcador de posición de imagen 7">
            <a:extLst>
              <a:ext uri="{FF2B5EF4-FFF2-40B4-BE49-F238E27FC236}">
                <a16:creationId xmlns:a16="http://schemas.microsoft.com/office/drawing/2014/main" xmlns="" id="{17B9003F-DE29-4AC3-A466-BEFDC52EA5D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1" name="Marcador de posición de imagen 7">
            <a:extLst>
              <a:ext uri="{FF2B5EF4-FFF2-40B4-BE49-F238E27FC236}">
                <a16:creationId xmlns:a16="http://schemas.microsoft.com/office/drawing/2014/main" xmlns="" id="{4BAD77A4-CEB0-4E6E-8ABE-363A50124165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xmlns="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536525" y="3734003"/>
            <a:ext cx="31176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xmlns="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7983245" y="3734003"/>
            <a:ext cx="31176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88D608-218F-4917-83FD-91B833B2533D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4" name="Rectángulo 43" descr="Mancha de pincelada">
            <a:extLst>
              <a:ext uri="{FF2B5EF4-FFF2-40B4-BE49-F238E27FC236}">
                <a16:creationId xmlns:a16="http://schemas.microsoft.com/office/drawing/2014/main" xmlns="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0" name="Marcador de posición de texto 3">
            <a:extLst>
              <a:ext uri="{FF2B5EF4-FFF2-40B4-BE49-F238E27FC236}">
                <a16:creationId xmlns:a16="http://schemas.microsoft.com/office/drawing/2014/main" xmlns="" id="{6AC768B6-7E69-4D83-802E-99B210F63E7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2282288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2" name="Marcador de posición de texto 3">
            <a:extLst>
              <a:ext uri="{FF2B5EF4-FFF2-40B4-BE49-F238E27FC236}">
                <a16:creationId xmlns:a16="http://schemas.microsoft.com/office/drawing/2014/main" xmlns="" id="{BF4CB0EB-2362-40AE-A515-F4CB60384DCF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282288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3" name="Rectángulo 52" descr="Mancha de pincelada">
            <a:extLst>
              <a:ext uri="{FF2B5EF4-FFF2-40B4-BE49-F238E27FC236}">
                <a16:creationId xmlns:a16="http://schemas.microsoft.com/office/drawing/2014/main" xmlns="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Marcador de posición de texto 3">
            <a:extLst>
              <a:ext uri="{FF2B5EF4-FFF2-40B4-BE49-F238E27FC236}">
                <a16:creationId xmlns:a16="http://schemas.microsoft.com/office/drawing/2014/main" xmlns="" id="{C7883561-875A-4883-8EBA-695D8F428B34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2282288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6" name="Marcador de posición de texto 3">
            <a:extLst>
              <a:ext uri="{FF2B5EF4-FFF2-40B4-BE49-F238E27FC236}">
                <a16:creationId xmlns:a16="http://schemas.microsoft.com/office/drawing/2014/main" xmlns="" id="{012DB6B7-23AC-4EF4-B923-9AD4D38FE8F7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2282288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7" name="Rectángulo 56" descr="Mancha de pincelada">
            <a:extLst>
              <a:ext uri="{FF2B5EF4-FFF2-40B4-BE49-F238E27FC236}">
                <a16:creationId xmlns:a16="http://schemas.microsoft.com/office/drawing/2014/main" xmlns="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8" name="Marcador de posición de texto 3">
            <a:extLst>
              <a:ext uri="{FF2B5EF4-FFF2-40B4-BE49-F238E27FC236}">
                <a16:creationId xmlns:a16="http://schemas.microsoft.com/office/drawing/2014/main" xmlns="" id="{FF72A063-C2D4-42E7-95AF-2DBF9DB9DC3C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5853974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0" name="Marcador de posición de texto 3">
            <a:extLst>
              <a:ext uri="{FF2B5EF4-FFF2-40B4-BE49-F238E27FC236}">
                <a16:creationId xmlns:a16="http://schemas.microsoft.com/office/drawing/2014/main" xmlns="" id="{DCA75C38-AA57-488A-93F2-F457032ACBBE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5853974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1" name="Rectángulo 60" descr="Mancha de pincelada">
            <a:extLst>
              <a:ext uri="{FF2B5EF4-FFF2-40B4-BE49-F238E27FC236}">
                <a16:creationId xmlns:a16="http://schemas.microsoft.com/office/drawing/2014/main" xmlns="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2" name="Marcador de posición de texto 3">
            <a:extLst>
              <a:ext uri="{FF2B5EF4-FFF2-40B4-BE49-F238E27FC236}">
                <a16:creationId xmlns:a16="http://schemas.microsoft.com/office/drawing/2014/main" xmlns="" id="{FA1A5060-0709-436F-9B45-E81C52904172}"/>
              </a:ext>
            </a:extLst>
          </p:cNvPr>
          <p:cNvSpPr>
            <a:spLocks noGrp="1"/>
          </p:cNvSpPr>
          <p:nvPr>
            <p:ph type="body" sz="half" idx="73" hasCustomPrompt="1"/>
          </p:nvPr>
        </p:nvSpPr>
        <p:spPr>
          <a:xfrm>
            <a:off x="5853974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4" name="Marcador de posición de texto 3">
            <a:extLst>
              <a:ext uri="{FF2B5EF4-FFF2-40B4-BE49-F238E27FC236}">
                <a16:creationId xmlns:a16="http://schemas.microsoft.com/office/drawing/2014/main" xmlns="" id="{D1E38D5A-8267-4462-A410-F99B81044F4C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5853974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5" name="Rectángulo 64" descr="Mancha de pincelada">
            <a:extLst>
              <a:ext uri="{FF2B5EF4-FFF2-40B4-BE49-F238E27FC236}">
                <a16:creationId xmlns:a16="http://schemas.microsoft.com/office/drawing/2014/main" xmlns="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6" name="Marcador de posición de texto 3">
            <a:extLst>
              <a:ext uri="{FF2B5EF4-FFF2-40B4-BE49-F238E27FC236}">
                <a16:creationId xmlns:a16="http://schemas.microsoft.com/office/drawing/2014/main" xmlns="" id="{D6E28A9E-F913-4B5F-B3BC-410D8AA45F20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9445429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8" name="Marcador de posición de texto 3">
            <a:extLst>
              <a:ext uri="{FF2B5EF4-FFF2-40B4-BE49-F238E27FC236}">
                <a16:creationId xmlns:a16="http://schemas.microsoft.com/office/drawing/2014/main" xmlns="" id="{2B41B518-590B-4CF3-B4E8-70F9DDFB196E}"/>
              </a:ext>
            </a:extLst>
          </p:cNvPr>
          <p:cNvSpPr>
            <a:spLocks noGrp="1"/>
          </p:cNvSpPr>
          <p:nvPr>
            <p:ph type="body" sz="half" idx="78" hasCustomPrompt="1"/>
          </p:nvPr>
        </p:nvSpPr>
        <p:spPr>
          <a:xfrm>
            <a:off x="9445429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9" name="Rectángulo 68" descr="Mancha de pincelada">
            <a:extLst>
              <a:ext uri="{FF2B5EF4-FFF2-40B4-BE49-F238E27FC236}">
                <a16:creationId xmlns:a16="http://schemas.microsoft.com/office/drawing/2014/main" xmlns="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0" name="Marcador de posición de texto 3">
            <a:extLst>
              <a:ext uri="{FF2B5EF4-FFF2-40B4-BE49-F238E27FC236}">
                <a16:creationId xmlns:a16="http://schemas.microsoft.com/office/drawing/2014/main" xmlns="" id="{0D7912DE-7BEE-491D-83D9-ED9BFE8998E8}"/>
              </a:ext>
            </a:extLst>
          </p:cNvPr>
          <p:cNvSpPr>
            <a:spLocks noGrp="1"/>
          </p:cNvSpPr>
          <p:nvPr>
            <p:ph type="body" sz="half" idx="79" hasCustomPrompt="1"/>
          </p:nvPr>
        </p:nvSpPr>
        <p:spPr>
          <a:xfrm>
            <a:off x="9445429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2" name="Marcador de posición de texto 3">
            <a:extLst>
              <a:ext uri="{FF2B5EF4-FFF2-40B4-BE49-F238E27FC236}">
                <a16:creationId xmlns:a16="http://schemas.microsoft.com/office/drawing/2014/main" xmlns="" id="{A588BDB2-BB85-458C-AF31-D90BEE530110}"/>
              </a:ext>
            </a:extLst>
          </p:cNvPr>
          <p:cNvSpPr>
            <a:spLocks noGrp="1"/>
          </p:cNvSpPr>
          <p:nvPr>
            <p:ph type="body" sz="half" idx="81" hasCustomPrompt="1"/>
          </p:nvPr>
        </p:nvSpPr>
        <p:spPr>
          <a:xfrm>
            <a:off x="9445429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3" name="Marcador de posición de imagen 3">
            <a:extLst>
              <a:ext uri="{FF2B5EF4-FFF2-40B4-BE49-F238E27FC236}">
                <a16:creationId xmlns:a16="http://schemas.microsoft.com/office/drawing/2014/main" xmlns="" id="{E9B1CB54-DBEA-47FB-AFCA-953A06370DE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75" name="Marcador de posición de imagen 3">
            <a:extLst>
              <a:ext uri="{FF2B5EF4-FFF2-40B4-BE49-F238E27FC236}">
                <a16:creationId xmlns:a16="http://schemas.microsoft.com/office/drawing/2014/main" xmlns="" id="{72C260FD-1E05-47E9-B248-27CAC5FC3B6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78" name="Marcador de posición de imagen 3">
            <a:extLst>
              <a:ext uri="{FF2B5EF4-FFF2-40B4-BE49-F238E27FC236}">
                <a16:creationId xmlns:a16="http://schemas.microsoft.com/office/drawing/2014/main" xmlns="" id="{BDFC2481-D48B-4444-9ADC-73238E01E93A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79" name="Marcador de posición de imagen 3">
            <a:extLst>
              <a:ext uri="{FF2B5EF4-FFF2-40B4-BE49-F238E27FC236}">
                <a16:creationId xmlns:a16="http://schemas.microsoft.com/office/drawing/2014/main" xmlns="" id="{659B6395-72AE-4725-9373-C44AC7C2962A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80" name="Marcador de posición de imagen 3">
            <a:extLst>
              <a:ext uri="{FF2B5EF4-FFF2-40B4-BE49-F238E27FC236}">
                <a16:creationId xmlns:a16="http://schemas.microsoft.com/office/drawing/2014/main" xmlns="" id="{41E8F088-085E-4881-BFA7-545F97699A75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81" name="Marcador de posición de imagen 3">
            <a:extLst>
              <a:ext uri="{FF2B5EF4-FFF2-40B4-BE49-F238E27FC236}">
                <a16:creationId xmlns:a16="http://schemas.microsoft.com/office/drawing/2014/main" xmlns="" id="{DD2AACCA-1BD1-4ECD-95C3-E9AB07D242E0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descr="Mesa de un restaurante">
            <a:extLst>
              <a:ext uri="{FF2B5EF4-FFF2-40B4-BE49-F238E27FC236}">
                <a16:creationId xmlns:a16="http://schemas.microsoft.com/office/drawing/2014/main" xmlns="" id="{C7B053CA-3420-4992-BA29-CDE43C99B7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rgbClr val="FFFFFF"/>
              </a:solidFill>
            </a:endParaRPr>
          </a:p>
        </p:txBody>
      </p:sp>
      <p:sp>
        <p:nvSpPr>
          <p:cNvPr id="8" name="Rectángulo 7" descr="Mancha de pincelada">
            <a:extLst>
              <a:ext uri="{FF2B5EF4-FFF2-40B4-BE49-F238E27FC236}">
                <a16:creationId xmlns:a16="http://schemas.microsoft.com/office/drawing/2014/main" xmlns="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14" descr="Su logotipo">
            <a:extLst>
              <a:ext uri="{FF2B5EF4-FFF2-40B4-BE49-F238E27FC236}">
                <a16:creationId xmlns:a16="http://schemas.microsoft.com/office/drawing/2014/main" xmlns="" id="{8D7231FC-3A25-45B8-B883-4F6A0FC02B8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2" y="190644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fld id="{E680508E-3D12-4B6B-8281-EC4321819A69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Estilo del subtítulo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rtlCol="0" anchor="b" anchorCtr="0">
            <a:normAutofit/>
          </a:bodyPr>
          <a:lstStyle>
            <a:lvl1pPr algn="ctr">
              <a:defRPr sz="3400"/>
            </a:lvl1pPr>
          </a:lstStyle>
          <a:p>
            <a:pPr rtl="0"/>
            <a:r>
              <a:rPr lang="es-ES" noProof="0"/>
              <a:t>HAGA CLIC PARA </a:t>
            </a:r>
            <a:br>
              <a:rPr lang="es-ES" noProof="0"/>
            </a:br>
            <a:r>
              <a:rPr lang="es-ES" noProof="0"/>
              <a:t>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gráfico circ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D27EDE-32EC-4DBB-B281-151B137A4258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9" name="Rectángulo 58" descr="Mancha de pincelada">
            <a:extLst>
              <a:ext uri="{FF2B5EF4-FFF2-40B4-BE49-F238E27FC236}">
                <a16:creationId xmlns:a16="http://schemas.microsoft.com/office/drawing/2014/main" xmlns="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3" name="Marcador de texto 3">
            <a:extLst>
              <a:ext uri="{FF2B5EF4-FFF2-40B4-BE49-F238E27FC236}">
                <a16:creationId xmlns:a16="http://schemas.microsoft.com/office/drawing/2014/main" xmlns="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2 000 000 €</a:t>
            </a:r>
          </a:p>
        </p:txBody>
      </p:sp>
      <p:sp>
        <p:nvSpPr>
          <p:cNvPr id="74" name="Marcador de texto 3">
            <a:extLst>
              <a:ext uri="{FF2B5EF4-FFF2-40B4-BE49-F238E27FC236}">
                <a16:creationId xmlns:a16="http://schemas.microsoft.com/office/drawing/2014/main" xmlns="" id="{E9EF01CE-943D-4321-A20D-EB63E56E3212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835712" y="293804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6" name="Marcador de texto 3">
            <a:extLst>
              <a:ext uri="{FF2B5EF4-FFF2-40B4-BE49-F238E27FC236}">
                <a16:creationId xmlns:a16="http://schemas.microsoft.com/office/drawing/2014/main" xmlns="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2 000 000 €</a:t>
            </a:r>
          </a:p>
        </p:txBody>
      </p:sp>
      <p:sp>
        <p:nvSpPr>
          <p:cNvPr id="77" name="Marcador de texto 3">
            <a:extLst>
              <a:ext uri="{FF2B5EF4-FFF2-40B4-BE49-F238E27FC236}">
                <a16:creationId xmlns:a16="http://schemas.microsoft.com/office/drawing/2014/main" xmlns="" id="{19ABCF73-31BD-4929-9900-AB2F7023E665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835712" y="406982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2" name="Marcador de texto 3">
            <a:extLst>
              <a:ext uri="{FF2B5EF4-FFF2-40B4-BE49-F238E27FC236}">
                <a16:creationId xmlns:a16="http://schemas.microsoft.com/office/drawing/2014/main" xmlns="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4" y="250863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1 500 000 €</a:t>
            </a:r>
          </a:p>
        </p:txBody>
      </p:sp>
      <p:sp>
        <p:nvSpPr>
          <p:cNvPr id="83" name="Marcador de posición de texto 3">
            <a:extLst>
              <a:ext uri="{FF2B5EF4-FFF2-40B4-BE49-F238E27FC236}">
                <a16:creationId xmlns:a16="http://schemas.microsoft.com/office/drawing/2014/main" xmlns="" id="{679401A1-F51D-455D-88BB-4C189CE1A1A5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848114" y="293804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4" name="Marcador de texto 3">
            <a:extLst>
              <a:ext uri="{FF2B5EF4-FFF2-40B4-BE49-F238E27FC236}">
                <a16:creationId xmlns:a16="http://schemas.microsoft.com/office/drawing/2014/main" xmlns="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4" y="364041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2 500 000 €</a:t>
            </a:r>
          </a:p>
        </p:txBody>
      </p:sp>
      <p:sp>
        <p:nvSpPr>
          <p:cNvPr id="85" name="Marcador de posición de texto 3">
            <a:extLst>
              <a:ext uri="{FF2B5EF4-FFF2-40B4-BE49-F238E27FC236}">
                <a16:creationId xmlns:a16="http://schemas.microsoft.com/office/drawing/2014/main" xmlns="" id="{AA1742CF-6B82-4A44-9413-7CC52CB9A9AE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848114" y="406982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6" name="Marcador de texto 3">
            <a:extLst>
              <a:ext uri="{FF2B5EF4-FFF2-40B4-BE49-F238E27FC236}">
                <a16:creationId xmlns:a16="http://schemas.microsoft.com/office/drawing/2014/main" xmlns="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4" y="477219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3 200 000 €</a:t>
            </a:r>
          </a:p>
        </p:txBody>
      </p:sp>
      <p:sp>
        <p:nvSpPr>
          <p:cNvPr id="87" name="Marcador de texto 3">
            <a:extLst>
              <a:ext uri="{FF2B5EF4-FFF2-40B4-BE49-F238E27FC236}">
                <a16:creationId xmlns:a16="http://schemas.microsoft.com/office/drawing/2014/main" xmlns="" id="{0839545C-9AD8-44AD-8D2B-331D8B4030B6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8848114" y="520160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xmlns="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xmlns="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xmlns="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arcador de gráfico 3" descr="Diagrama de financiación">
            <a:extLst>
              <a:ext uri="{FF2B5EF4-FFF2-40B4-BE49-F238E27FC236}">
                <a16:creationId xmlns:a16="http://schemas.microsoft.com/office/drawing/2014/main" xmlns="" id="{F3103F9C-FB5A-4708-903D-6EACBC625172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 descr="Una copa, tazas y platos en una mesa">
            <a:extLst>
              <a:ext uri="{FF2B5EF4-FFF2-40B4-BE49-F238E27FC236}">
                <a16:creationId xmlns:a16="http://schemas.microsoft.com/office/drawing/2014/main" xmlns="" id="{D05799BA-ECD2-4CD6-8250-EA03F132B9BA}"/>
              </a:ext>
            </a:extLst>
          </p:cNvPr>
          <p:cNvSpPr/>
          <p:nvPr userDrawn="1"/>
        </p:nvSpPr>
        <p:spPr>
          <a:xfrm>
            <a:off x="0" y="1133856"/>
            <a:ext cx="5998464" cy="4590288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 descr="Máscara de pincelada">
            <a:extLst>
              <a:ext uri="{FF2B5EF4-FFF2-40B4-BE49-F238E27FC236}">
                <a16:creationId xmlns:a16="http://schemas.microsoft.com/office/drawing/2014/main" xmlns="" id="{E5FBC040-9C06-484E-B57F-7F574589FF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5"/>
            <a:ext cx="5292000" cy="885315"/>
          </a:xfrm>
        </p:spPr>
        <p:txBody>
          <a:bodyPr rtlCol="0" anchor="b">
            <a:normAutofit/>
          </a:bodyPr>
          <a:lstStyle>
            <a:lvl1pPr>
              <a:defRPr sz="2500"/>
            </a:lvl1pPr>
          </a:lstStyle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4CDB312-4D1B-447F-97E7-ABE93A3DE4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85361" y="2114730"/>
            <a:ext cx="5533990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/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39BD365-42F3-4F69-886B-478D54864737}"/>
              </a:ext>
            </a:extLst>
          </p:cNvPr>
          <p:cNvCxnSpPr/>
          <p:nvPr userDrawn="1"/>
        </p:nvCxnSpPr>
        <p:spPr>
          <a:xfrm>
            <a:off x="6337997" y="197904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xmlns="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descr="Copas en una mesa">
            <a:extLst>
              <a:ext uri="{FF2B5EF4-FFF2-40B4-BE49-F238E27FC236}">
                <a16:creationId xmlns:a16="http://schemas.microsoft.com/office/drawing/2014/main" xmlns="" id="{26EA01E0-35F5-4371-9D8C-7F3A16EBAEDF}"/>
              </a:ext>
            </a:extLst>
          </p:cNvPr>
          <p:cNvSpPr/>
          <p:nvPr userDrawn="1"/>
        </p:nvSpPr>
        <p:spPr>
          <a:xfrm>
            <a:off x="0" y="758952"/>
            <a:ext cx="6190488" cy="6099048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 descr="Máscara de pincelada">
            <a:extLst>
              <a:ext uri="{FF2B5EF4-FFF2-40B4-BE49-F238E27FC236}">
                <a16:creationId xmlns:a16="http://schemas.microsoft.com/office/drawing/2014/main" xmlns="" id="{F28DE59C-954D-4B4D-A240-A9111C89F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7" name="Diseño del título de agradecimiento">
            <a:extLst>
              <a:ext uri="{FF2B5EF4-FFF2-40B4-BE49-F238E27FC236}">
                <a16:creationId xmlns:a16="http://schemas.microsoft.com/office/drawing/2014/main" xmlns="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6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¡GRACIAS!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05BAF915-A340-4955-812D-8F555BDB4102}"/>
              </a:ext>
            </a:extLst>
          </p:cNvPr>
          <p:cNvCxnSpPr/>
          <p:nvPr userDrawn="1"/>
        </p:nvCxnSpPr>
        <p:spPr>
          <a:xfrm>
            <a:off x="6565392" y="1729437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ción de imagen 14" descr="Su logotipo">
            <a:extLst>
              <a:ext uri="{FF2B5EF4-FFF2-40B4-BE49-F238E27FC236}">
                <a16:creationId xmlns:a16="http://schemas.microsoft.com/office/drawing/2014/main" xmlns="" id="{DE1A1E87-77E1-4901-A7FE-5FFA9F5B4BB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xmlns="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Nombre del orador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xmlns="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699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Correo electrónico: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xmlns="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0540" y="4628102"/>
            <a:ext cx="4896000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27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correodelorador@website.com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xmlns="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6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Teléfono: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xmlns="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7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27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+7 888 999-000-11</a:t>
            </a:r>
          </a:p>
        </p:txBody>
      </p:sp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 descr="Máscara de pincelada">
            <a:extLst>
              <a:ext uri="{FF2B5EF4-FFF2-40B4-BE49-F238E27FC236}">
                <a16:creationId xmlns:a16="http://schemas.microsoft.com/office/drawing/2014/main" xmlns="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3262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1A5DE234-838E-49F0-A41E-4AD13D32E7FF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xmlns="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las c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0966EA-BC76-4A11-84D4-91D894E2D1E1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Rectángulo 23" descr="Mancha de pincelada">
            <a:extLst>
              <a:ext uri="{FF2B5EF4-FFF2-40B4-BE49-F238E27FC236}">
                <a16:creationId xmlns:a16="http://schemas.microsoft.com/office/drawing/2014/main" xmlns="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xmlns="" id="{652C9FD8-1460-4E64-B8BC-CA45BA7C4B6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906157" y="2871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3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xmlns="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editar los estilos de texto del patrón</a:t>
            </a:r>
          </a:p>
        </p:txBody>
      </p:sp>
      <p:sp>
        <p:nvSpPr>
          <p:cNvPr id="37" name="Marcador de posición de texto 3">
            <a:extLst>
              <a:ext uri="{FF2B5EF4-FFF2-40B4-BE49-F238E27FC236}">
                <a16:creationId xmlns:a16="http://schemas.microsoft.com/office/drawing/2014/main" xmlns="" id="{8BACAAC9-DC1B-45F5-8B83-C468D78DB910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8906157" y="3152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3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ángulo 38" descr="Mancha de pincelada">
            <a:extLst>
              <a:ext uri="{FF2B5EF4-FFF2-40B4-BE49-F238E27FC236}">
                <a16:creationId xmlns:a16="http://schemas.microsoft.com/office/drawing/2014/main" xmlns="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xmlns="" id="{9BD9BC82-9664-4610-A1BC-90E5F4CC736E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8906157" y="4819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3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3">
            <a:extLst>
              <a:ext uri="{FF2B5EF4-FFF2-40B4-BE49-F238E27FC236}">
                <a16:creationId xmlns:a16="http://schemas.microsoft.com/office/drawing/2014/main" xmlns="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editar los estilos de texto del patrón</a:t>
            </a:r>
          </a:p>
        </p:txBody>
      </p:sp>
      <p:sp>
        <p:nvSpPr>
          <p:cNvPr id="43" name="Marcador de posición de texto 3">
            <a:extLst>
              <a:ext uri="{FF2B5EF4-FFF2-40B4-BE49-F238E27FC236}">
                <a16:creationId xmlns:a16="http://schemas.microsoft.com/office/drawing/2014/main" xmlns="" id="{274C99EA-E9EB-43A8-8807-6DD5323F881E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906157" y="5100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3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posición de imagen 7">
            <a:extLst>
              <a:ext uri="{FF2B5EF4-FFF2-40B4-BE49-F238E27FC236}">
                <a16:creationId xmlns:a16="http://schemas.microsoft.com/office/drawing/2014/main" xmlns="" id="{74E5C1DF-1CF3-431D-8289-3A269EFD1DF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6" name="Marcador de posición de imagen 7">
            <a:extLst>
              <a:ext uri="{FF2B5EF4-FFF2-40B4-BE49-F238E27FC236}">
                <a16:creationId xmlns:a16="http://schemas.microsoft.com/office/drawing/2014/main" xmlns="" id="{62765A35-4E4D-481A-AD5D-F689CCD638E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dos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C4DE8-F472-4D53-B4DF-407AD6AD11D5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:a16="http://schemas.microsoft.com/office/drawing/2014/main" xmlns="" id="{005754B0-9295-4959-B988-1280E463A93F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38200" y="2521618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xmlns="" id="{8D6DC9E5-924D-4DD3-A31B-2D243B49A0D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574728" y="2514760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/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/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/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/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para el teléf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 descr="Mancha de pincelada">
            <a:extLst>
              <a:ext uri="{FF2B5EF4-FFF2-40B4-BE49-F238E27FC236}">
                <a16:creationId xmlns:a16="http://schemas.microsoft.com/office/drawing/2014/main" xmlns="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/>
              <a:t> 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C671094F-F73C-475D-9540-55DD444F1FF9}"/>
              </a:ext>
            </a:extLst>
          </p:cNvPr>
          <p:cNvSpPr/>
          <p:nvPr userDrawn="1"/>
        </p:nvSpPr>
        <p:spPr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C7038C80-39FC-46F2-9E65-573C76CC235F}"/>
              </a:ext>
            </a:extLst>
          </p:cNvPr>
          <p:cNvSpPr/>
          <p:nvPr userDrawn="1"/>
        </p:nvSpPr>
        <p:spPr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1E1D7-796C-4505-A7FC-0D261C8A7D26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Marcador de posición de imagen 11" descr="Una pizza en una mesa">
            <a:extLst>
              <a:ext uri="{FF2B5EF4-FFF2-40B4-BE49-F238E27FC236}">
                <a16:creationId xmlns:a16="http://schemas.microsoft.com/office/drawing/2014/main" xmlns="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Marcador de posición de imagen 14">
            <a:extLst>
              <a:ext uri="{FF2B5EF4-FFF2-40B4-BE49-F238E27FC236}">
                <a16:creationId xmlns:a16="http://schemas.microsoft.com/office/drawing/2014/main" xmlns="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Marcador de posición de texto 3">
            <a:extLst>
              <a:ext uri="{FF2B5EF4-FFF2-40B4-BE49-F238E27FC236}">
                <a16:creationId xmlns:a16="http://schemas.microsoft.com/office/drawing/2014/main" xmlns="" id="{8AE96935-E804-4C56-A9CB-9A944335B8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0400" y="3048217"/>
            <a:ext cx="238524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xmlns="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1"/>
            <a:ext cx="2385242" cy="375509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ct val="70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Estilos de texto del patrón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xmlns="" id="{DC1D0DF0-7807-4F44-BC2B-B9700C962CCD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9083451" y="3048217"/>
            <a:ext cx="245105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xmlns="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0" y="2703461"/>
            <a:ext cx="2451053" cy="375509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ct val="70000"/>
              </a:lnSpc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Estilos de texto del patrón</a:t>
            </a:r>
          </a:p>
        </p:txBody>
      </p:sp>
      <p:sp>
        <p:nvSpPr>
          <p:cNvPr id="33" name="Marcador de posición de imagen 7">
            <a:extLst>
              <a:ext uri="{FF2B5EF4-FFF2-40B4-BE49-F238E27FC236}">
                <a16:creationId xmlns:a16="http://schemas.microsoft.com/office/drawing/2014/main" xmlns="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4" name="Marcador de posición de imagen 7">
            <a:extLst>
              <a:ext uri="{FF2B5EF4-FFF2-40B4-BE49-F238E27FC236}">
                <a16:creationId xmlns:a16="http://schemas.microsoft.com/office/drawing/2014/main" xmlns="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3A261C6-E42E-4F1C-8216-77A358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C52834-2345-4AF2-977D-84407EE5E31D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B901FE4-4890-4330-96D0-D3F6E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descr="Interior de un restaurante">
            <a:extLst>
              <a:ext uri="{FF2B5EF4-FFF2-40B4-BE49-F238E27FC236}">
                <a16:creationId xmlns:a16="http://schemas.microsoft.com/office/drawing/2014/main" xmlns="" id="{3663C424-4D11-4875-A44A-FF368BB74F6C}"/>
              </a:ext>
            </a:extLst>
          </p:cNvPr>
          <p:cNvSpPr/>
          <p:nvPr userDrawn="1"/>
        </p:nvSpPr>
        <p:spPr>
          <a:xfrm>
            <a:off x="4721352" y="0"/>
            <a:ext cx="7470648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 descr="Máscara de pincelada">
            <a:extLst>
              <a:ext uri="{FF2B5EF4-FFF2-40B4-BE49-F238E27FC236}">
                <a16:creationId xmlns:a16="http://schemas.microsoft.com/office/drawing/2014/main" xmlns="" id="{609FB4CD-BB02-4D4B-8D86-3EC7DD3B6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9B65A51-5568-4F87-9DD3-A3B39AB95D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3526E2-A633-4EED-AA1C-9E3D382F1FA5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9CAF3222-5D2C-427A-822C-5118901C34DE}"/>
              </a:ext>
            </a:extLst>
          </p:cNvPr>
          <p:cNvCxnSpPr/>
          <p:nvPr userDrawn="1"/>
        </p:nvCxnSpPr>
        <p:spPr>
          <a:xfrm>
            <a:off x="943135" y="2330475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xmlns="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 descr="Un joven bebiendo café">
            <a:extLst>
              <a:ext uri="{FF2B5EF4-FFF2-40B4-BE49-F238E27FC236}">
                <a16:creationId xmlns:a16="http://schemas.microsoft.com/office/drawing/2014/main" xmlns="" id="{816EFE26-DD10-44FC-BAAF-4EA15D4086A7}"/>
              </a:ext>
            </a:extLst>
          </p:cNvPr>
          <p:cNvSpPr/>
          <p:nvPr userDrawn="1"/>
        </p:nvSpPr>
        <p:spPr>
          <a:xfrm>
            <a:off x="0" y="0"/>
            <a:ext cx="6711696" cy="5925312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 descr="Máscara de pincelada">
            <a:extLst>
              <a:ext uri="{FF2B5EF4-FFF2-40B4-BE49-F238E27FC236}">
                <a16:creationId xmlns:a16="http://schemas.microsoft.com/office/drawing/2014/main" xmlns="" id="{4190C024-B222-4F26-9066-AD52FB0D45E3}"/>
              </a:ext>
            </a:extLst>
          </p:cNvPr>
          <p:cNvSpPr/>
          <p:nvPr userDrawn="1"/>
        </p:nvSpPr>
        <p:spPr>
          <a:xfrm>
            <a:off x="0" y="319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4CDB312-4D1B-447F-97E7-ABE93A3DE4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039BD365-42F3-4F69-886B-478D54864737}"/>
              </a:ext>
            </a:extLst>
          </p:cNvPr>
          <p:cNvCxnSpPr/>
          <p:nvPr userDrawn="1"/>
        </p:nvCxnSpPr>
        <p:spPr>
          <a:xfrm>
            <a:off x="6207371" y="2494294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xmlns="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 descr="Mujer sonriendo con un teléfono móvil">
            <a:extLst>
              <a:ext uri="{FF2B5EF4-FFF2-40B4-BE49-F238E27FC236}">
                <a16:creationId xmlns:a16="http://schemas.microsoft.com/office/drawing/2014/main" xmlns="" id="{95A5621D-11A8-4134-AA47-F59127E702CB}"/>
              </a:ext>
            </a:extLst>
          </p:cNvPr>
          <p:cNvSpPr/>
          <p:nvPr userDrawn="1"/>
        </p:nvSpPr>
        <p:spPr>
          <a:xfrm>
            <a:off x="7373112" y="493776"/>
            <a:ext cx="4818888" cy="6364224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 descr="Máscara de pincelada">
            <a:extLst>
              <a:ext uri="{FF2B5EF4-FFF2-40B4-BE49-F238E27FC236}">
                <a16:creationId xmlns:a16="http://schemas.microsoft.com/office/drawing/2014/main" xmlns="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Título 25">
            <a:extLst>
              <a:ext uri="{FF2B5EF4-FFF2-40B4-BE49-F238E27FC236}">
                <a16:creationId xmlns:a16="http://schemas.microsoft.com/office/drawing/2014/main" xmlns="" id="{618935A2-A027-4F36-94E5-021BC775E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62" y="800100"/>
            <a:ext cx="5386748" cy="1223719"/>
          </a:xfrm>
        </p:spPr>
        <p:txBody>
          <a:bodyPr rtlCol="0" anchor="b" anchorCtr="0">
            <a:no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2AC08C-8166-45F5-8675-9C5EB862CA68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xmlns="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xmlns="" id="{479F16AA-9675-49E6-85D6-845D59565E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 descr="Mancha de pincelada">
            <a:extLst>
              <a:ext uri="{FF2B5EF4-FFF2-40B4-BE49-F238E27FC236}">
                <a16:creationId xmlns:a16="http://schemas.microsoft.com/office/drawing/2014/main" xmlns="" id="{08C782C8-0805-4592-ADC0-CF3D28CFE0C4}"/>
              </a:ext>
            </a:extLst>
          </p:cNvPr>
          <p:cNvSpPr/>
          <p:nvPr userDrawn="1"/>
        </p:nvSpPr>
        <p:spPr>
          <a:xfrm>
            <a:off x="6205330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 descr="Mancha de pincelada">
            <a:extLst>
              <a:ext uri="{FF2B5EF4-FFF2-40B4-BE49-F238E27FC236}">
                <a16:creationId xmlns:a16="http://schemas.microsoft.com/office/drawing/2014/main" xmlns="" id="{9867BBE4-E529-4F6E-BECB-86D66409ED65}"/>
              </a:ext>
            </a:extLst>
          </p:cNvPr>
          <p:cNvSpPr/>
          <p:nvPr userDrawn="1"/>
        </p:nvSpPr>
        <p:spPr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C792A-A97E-426E-9422-543C5DB24A11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Rectángulo 6" descr="Mancha de pincelada">
            <a:extLst>
              <a:ext uri="{FF2B5EF4-FFF2-40B4-BE49-F238E27FC236}">
                <a16:creationId xmlns:a16="http://schemas.microsoft.com/office/drawing/2014/main" xmlns="" id="{8BD46B2B-D1EB-4F6A-9DE0-7A15A95DC05D}"/>
              </a:ext>
            </a:extLst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 descr="Mancha de pincelada">
            <a:extLst>
              <a:ext uri="{FF2B5EF4-FFF2-40B4-BE49-F238E27FC236}">
                <a16:creationId xmlns:a16="http://schemas.microsoft.com/office/drawing/2014/main" xmlns="" id="{6F1436FB-165E-4908-9E28-A8598A7E3101}"/>
              </a:ext>
            </a:extLst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Marcador de posición de imagen 81" descr="Icono de una copa">
            <a:extLst>
              <a:ext uri="{FF2B5EF4-FFF2-40B4-BE49-F238E27FC236}">
                <a16:creationId xmlns:a16="http://schemas.microsoft.com/office/drawing/2014/main" xmlns="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71A7B534-52F4-40CD-9F32-B55843BFE1AF}"/>
              </a:ext>
            </a:extLst>
          </p:cNvPr>
          <p:cNvSpPr/>
          <p:nvPr userDrawn="1"/>
        </p:nvSpPr>
        <p:spPr>
          <a:xfrm>
            <a:off x="950259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3" name="Marcador de posición de imagen 81" descr="Icono de una copa">
            <a:extLst>
              <a:ext uri="{FF2B5EF4-FFF2-40B4-BE49-F238E27FC236}">
                <a16:creationId xmlns:a16="http://schemas.microsoft.com/office/drawing/2014/main" xmlns="" id="{360A394A-115E-490F-A44B-D11719211D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24B05348-828C-4161-AC9D-32C0F64C8558}"/>
              </a:ext>
            </a:extLst>
          </p:cNvPr>
          <p:cNvSpPr/>
          <p:nvPr userDrawn="1"/>
        </p:nvSpPr>
        <p:spPr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81" descr="Icono de una copa">
            <a:extLst>
              <a:ext uri="{FF2B5EF4-FFF2-40B4-BE49-F238E27FC236}">
                <a16:creationId xmlns:a16="http://schemas.microsoft.com/office/drawing/2014/main" xmlns="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13230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C9D05566-2E31-4BF1-84A9-915D1DC2D524}"/>
              </a:ext>
            </a:extLst>
          </p:cNvPr>
          <p:cNvSpPr/>
          <p:nvPr userDrawn="1"/>
        </p:nvSpPr>
        <p:spPr>
          <a:xfrm>
            <a:off x="6453830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5" name="Marcador de posición de imagen 81" descr="Icono de una copa">
            <a:extLst>
              <a:ext uri="{FF2B5EF4-FFF2-40B4-BE49-F238E27FC236}">
                <a16:creationId xmlns:a16="http://schemas.microsoft.com/office/drawing/2014/main" xmlns="" id="{B3682957-0496-44A8-9D25-2C8CF6C44D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13230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D41006D2-6E2A-4E2D-BFDD-0F4690FFAF18}"/>
              </a:ext>
            </a:extLst>
          </p:cNvPr>
          <p:cNvSpPr/>
          <p:nvPr userDrawn="1"/>
        </p:nvSpPr>
        <p:spPr>
          <a:xfrm>
            <a:off x="6453830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Subtítulo 2">
            <a:extLst>
              <a:ext uri="{FF2B5EF4-FFF2-40B4-BE49-F238E27FC236}">
                <a16:creationId xmlns:a16="http://schemas.microsoft.com/office/drawing/2014/main" xmlns="" id="{7C726E26-D540-424D-A785-221B0A06B9C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xmlns="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30819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40">
            <a:extLst>
              <a:ext uri="{FF2B5EF4-FFF2-40B4-BE49-F238E27FC236}">
                <a16:creationId xmlns:a16="http://schemas.microsoft.com/office/drawing/2014/main" xmlns="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630819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texto 40">
            <a:extLst>
              <a:ext uri="{FF2B5EF4-FFF2-40B4-BE49-F238E27FC236}">
                <a16:creationId xmlns:a16="http://schemas.microsoft.com/office/drawing/2014/main" xmlns="" id="{5B8A89D1-A311-4B44-88F9-A887EAC076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30819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40">
            <a:extLst>
              <a:ext uri="{FF2B5EF4-FFF2-40B4-BE49-F238E27FC236}">
                <a16:creationId xmlns:a16="http://schemas.microsoft.com/office/drawing/2014/main" xmlns="" id="{E8383D4D-0BCE-4438-B642-E9D5AC09B6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30819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7" name="Marcador de texto 40">
            <a:extLst>
              <a:ext uri="{FF2B5EF4-FFF2-40B4-BE49-F238E27FC236}">
                <a16:creationId xmlns:a16="http://schemas.microsoft.com/office/drawing/2014/main" xmlns="" id="{75BC95B2-2A0B-4600-8DEA-881D97FE4D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22858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40">
            <a:extLst>
              <a:ext uri="{FF2B5EF4-FFF2-40B4-BE49-F238E27FC236}">
                <a16:creationId xmlns:a16="http://schemas.microsoft.com/office/drawing/2014/main" xmlns="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22858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40">
            <a:extLst>
              <a:ext uri="{FF2B5EF4-FFF2-40B4-BE49-F238E27FC236}">
                <a16:creationId xmlns:a16="http://schemas.microsoft.com/office/drawing/2014/main" xmlns="" id="{BD1CBE09-ACAD-43FB-8617-942C604D408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22858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40">
            <a:extLst>
              <a:ext uri="{FF2B5EF4-FFF2-40B4-BE49-F238E27FC236}">
                <a16:creationId xmlns:a16="http://schemas.microsoft.com/office/drawing/2014/main" xmlns="" id="{AF933841-8F79-4411-AE38-0E6EFFE2F13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22858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1" name="Marcador de posición de imagen 2">
            <a:extLst>
              <a:ext uri="{FF2B5EF4-FFF2-40B4-BE49-F238E27FC236}">
                <a16:creationId xmlns:a16="http://schemas.microsoft.com/office/drawing/2014/main" xmlns="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la imagen de un orden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 descr="Mancha de pincelada">
            <a:extLst>
              <a:ext uri="{FF2B5EF4-FFF2-40B4-BE49-F238E27FC236}">
                <a16:creationId xmlns:a16="http://schemas.microsoft.com/office/drawing/2014/main" xmlns="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i="0" noProof="0"/>
              <a:t>  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C9D05566-2E31-4BF1-84A9-915D1DC2D524}"/>
              </a:ext>
            </a:extLst>
          </p:cNvPr>
          <p:cNvSpPr/>
          <p:nvPr userDrawn="1"/>
        </p:nvSpPr>
        <p:spPr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71A7B534-52F4-40CD-9F32-B55843BFE1AF}"/>
              </a:ext>
            </a:extLst>
          </p:cNvPr>
          <p:cNvSpPr/>
          <p:nvPr userDrawn="1"/>
        </p:nvSpPr>
        <p:spPr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0" name="Rectángulo 29" descr="Pantalla de un ordenador">
            <a:extLst>
              <a:ext uri="{FF2B5EF4-FFF2-40B4-BE49-F238E27FC236}">
                <a16:creationId xmlns:a16="http://schemas.microsoft.com/office/drawing/2014/main" xmlns="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/>
              <a:t>   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xmlns="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 anchorCtr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13C8B-776C-4CF0-8F81-F9FCEC35599C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Marcador de posición de imagen 81" descr="Icono de una copa">
            <a:extLst>
              <a:ext uri="{FF2B5EF4-FFF2-40B4-BE49-F238E27FC236}">
                <a16:creationId xmlns:a16="http://schemas.microsoft.com/office/drawing/2014/main" xmlns="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3" name="Marcador de posición de imagen 81" descr="Icono de una copa">
            <a:extLst>
              <a:ext uri="{FF2B5EF4-FFF2-40B4-BE49-F238E27FC236}">
                <a16:creationId xmlns:a16="http://schemas.microsoft.com/office/drawing/2014/main" xmlns="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xmlns="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6771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40">
            <a:extLst>
              <a:ext uri="{FF2B5EF4-FFF2-40B4-BE49-F238E27FC236}">
                <a16:creationId xmlns:a16="http://schemas.microsoft.com/office/drawing/2014/main" xmlns="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1" y="2996616"/>
            <a:ext cx="2217507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</a:t>
            </a:r>
          </a:p>
        </p:txBody>
      </p:sp>
      <p:sp>
        <p:nvSpPr>
          <p:cNvPr id="47" name="Marcador de texto 40">
            <a:extLst>
              <a:ext uri="{FF2B5EF4-FFF2-40B4-BE49-F238E27FC236}">
                <a16:creationId xmlns:a16="http://schemas.microsoft.com/office/drawing/2014/main" xmlns="" id="{75BC95B2-2A0B-4600-8DEA-881D97FE4D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40">
            <a:extLst>
              <a:ext uri="{FF2B5EF4-FFF2-40B4-BE49-F238E27FC236}">
                <a16:creationId xmlns:a16="http://schemas.microsoft.com/office/drawing/2014/main" xmlns="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</a:t>
            </a:r>
          </a:p>
        </p:txBody>
      </p:sp>
      <p:sp>
        <p:nvSpPr>
          <p:cNvPr id="51" name="Marcador de posición de imagen 2">
            <a:extLst>
              <a:ext uri="{FF2B5EF4-FFF2-40B4-BE49-F238E27FC236}">
                <a16:creationId xmlns:a16="http://schemas.microsoft.com/office/drawing/2014/main" xmlns="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 descr="Máscara de pincelada">
            <a:extLst>
              <a:ext uri="{FF2B5EF4-FFF2-40B4-BE49-F238E27FC236}">
                <a16:creationId xmlns:a16="http://schemas.microsoft.com/office/drawing/2014/main" xmlns="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i="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A9CE58E7-1B30-4DA8-B4F5-E29CC050117E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xmlns="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7069FC09-58F1-47E8-B7C1-B82F1844D9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8865A-FAB6-4495-B8BC-2FCC3062E93E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4" name="Marcador de texto 40">
            <a:extLst>
              <a:ext uri="{FF2B5EF4-FFF2-40B4-BE49-F238E27FC236}">
                <a16:creationId xmlns:a16="http://schemas.microsoft.com/office/drawing/2014/main" xmlns="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2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xmlns="" id="{5400C05A-142B-49F8-AC8C-60DBCE7C4B58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40">
            <a:extLst>
              <a:ext uri="{FF2B5EF4-FFF2-40B4-BE49-F238E27FC236}">
                <a16:creationId xmlns:a16="http://schemas.microsoft.com/office/drawing/2014/main" xmlns="" id="{BA84A100-E46E-4A91-8A0C-75C717CDFB6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400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40">
            <a:extLst>
              <a:ext uri="{FF2B5EF4-FFF2-40B4-BE49-F238E27FC236}">
                <a16:creationId xmlns:a16="http://schemas.microsoft.com/office/drawing/2014/main" xmlns="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418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7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xmlns="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1464C9-3D68-47CD-9063-9947FA396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85C9E941-3FB7-4A0B-92D0-A4F497B4CB63}" type="datetime1">
              <a:rPr lang="es-ES" noProof="0" smtClean="0"/>
              <a:t>23/08/2021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C0211C0-B516-4F22-84A2-69B5EEFB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2678" y="5976001"/>
            <a:ext cx="428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470E458-E7C2-4395-B75D-476A174CEE4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5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6.png"/><Relationship Id="rId7" Type="http://schemas.openxmlformats.org/officeDocument/2006/relationships/image" Target="../media/image5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6.png"/><Relationship Id="rId3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svg"/><Relationship Id="rId11" Type="http://schemas.openxmlformats.org/officeDocument/2006/relationships/image" Target="../media/image41.svg"/><Relationship Id="rId5" Type="http://schemas.openxmlformats.org/officeDocument/2006/relationships/image" Target="../media/image60.png"/><Relationship Id="rId15" Type="http://schemas.openxmlformats.org/officeDocument/2006/relationships/image" Target="../media/image62.png"/><Relationship Id="rId10" Type="http://schemas.openxmlformats.org/officeDocument/2006/relationships/image" Target="../media/image61.png"/><Relationship Id="rId4" Type="http://schemas.openxmlformats.org/officeDocument/2006/relationships/image" Target="../media/image35.svg"/><Relationship Id="rId9" Type="http://schemas.openxmlformats.org/officeDocument/2006/relationships/image" Target="../media/image28.png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6.png"/><Relationship Id="rId3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svg"/><Relationship Id="rId11" Type="http://schemas.openxmlformats.org/officeDocument/2006/relationships/image" Target="../media/image41.svg"/><Relationship Id="rId5" Type="http://schemas.openxmlformats.org/officeDocument/2006/relationships/image" Target="../media/image60.png"/><Relationship Id="rId15" Type="http://schemas.openxmlformats.org/officeDocument/2006/relationships/image" Target="../media/image63.png"/><Relationship Id="rId10" Type="http://schemas.openxmlformats.org/officeDocument/2006/relationships/image" Target="../media/image61.png"/><Relationship Id="rId4" Type="http://schemas.openxmlformats.org/officeDocument/2006/relationships/image" Target="../media/image35.svg"/><Relationship Id="rId9" Type="http://schemas.openxmlformats.org/officeDocument/2006/relationships/image" Target="../media/image28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35.svg"/><Relationship Id="rId10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/>
          </p:cNvSpPr>
          <p:nvPr/>
        </p:nvSpPr>
        <p:spPr>
          <a:xfrm>
            <a:off x="1334269" y="1674300"/>
            <a:ext cx="9451364" cy="4903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“Las huecas típicas como potencial atractivo de motivación del turismo gastronómico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Cantón Rumiñahui</a:t>
            </a:r>
            <a:r>
              <a:rPr lang="es-EC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 </a:t>
            </a:r>
            <a:endParaRPr lang="es-EC" sz="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s-EC" sz="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Chavez Zapata, Ana Gabriela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Meza Almagro, Kevin Paul</a:t>
            </a:r>
            <a:endParaRPr lang="es-EC" sz="9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</a:pPr>
            <a:endParaRPr lang="es-EC" sz="9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Económicas, Administrativas y del Comercio 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Administración Turística y Hotelera 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 de titulación, previo a la obtención del título de 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Licenciado 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Administración Turística y Hotelera 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Msc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Moreno Guerra, María Fernanda</a:t>
            </a:r>
          </a:p>
          <a:p>
            <a:pPr>
              <a:lnSpc>
                <a:spcPct val="100000"/>
              </a:lnSpc>
            </a:pPr>
            <a:endParaRPr lang="es-EC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266040" y="452356"/>
            <a:ext cx="7624575" cy="1221944"/>
            <a:chOff x="2012492" y="622838"/>
            <a:chExt cx="7624575" cy="122194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9" name="Grupo 8"/>
            <p:cNvGrpSpPr/>
            <p:nvPr/>
          </p:nvGrpSpPr>
          <p:grpSpPr>
            <a:xfrm>
              <a:off x="2012492" y="622838"/>
              <a:ext cx="7624575" cy="1221944"/>
              <a:chOff x="2030869" y="405861"/>
              <a:chExt cx="7624575" cy="1221944"/>
            </a:xfrm>
          </p:grpSpPr>
          <p:pic>
            <p:nvPicPr>
              <p:cNvPr id="1026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upo 7"/>
              <p:cNvGrpSpPr/>
              <p:nvPr/>
            </p:nvGrpSpPr>
            <p:grpSpPr>
              <a:xfrm>
                <a:off x="5703376" y="405861"/>
                <a:ext cx="3952068" cy="1221944"/>
                <a:chOff x="5703376" y="405861"/>
                <a:chExt cx="3952068" cy="1221944"/>
              </a:xfrm>
            </p:grpSpPr>
            <p:cxnSp>
              <p:nvCxnSpPr>
                <p:cNvPr id="5" name="Conector recto 4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" name="CuadroTexto 5"/>
                <p:cNvSpPr txBox="1"/>
                <p:nvPr/>
              </p:nvSpPr>
              <p:spPr>
                <a:xfrm>
                  <a:off x="5824780" y="427476"/>
                  <a:ext cx="3830664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24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24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2147" y="4553009"/>
            <a:ext cx="2039853" cy="2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800100"/>
            <a:ext cx="5398760" cy="1223719"/>
          </a:xfrm>
        </p:spPr>
        <p:txBody>
          <a:bodyPr rtlCol="0"/>
          <a:lstStyle/>
          <a:p>
            <a:pPr rtl="0"/>
            <a:r>
              <a:rPr lang="es" sz="3600" dirty="0" smtClean="0"/>
              <a:t>Resultados de los intrumentos</a:t>
            </a:r>
            <a:endParaRPr lang="ru-RU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pPr rtl="0"/>
              <a:t>10</a:t>
            </a:fld>
            <a:endParaRPr lang="ru-RU" dirty="0"/>
          </a:p>
        </p:txBody>
      </p:sp>
      <p:grpSp>
        <p:nvGrpSpPr>
          <p:cNvPr id="7" name="Grupo 6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1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o 11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3" name="Conector recto 12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CuadroTexto 13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16" name="Marcador de texto 10"/>
          <p:cNvSpPr txBox="1">
            <a:spLocks/>
          </p:cNvSpPr>
          <p:nvPr/>
        </p:nvSpPr>
        <p:spPr>
          <a:xfrm>
            <a:off x="1437163" y="2058839"/>
            <a:ext cx="3312000" cy="67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Encuesta a visitantes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6"/>
          <a:srcRect r="7537"/>
          <a:stretch/>
        </p:blipFill>
        <p:spPr bwMode="auto">
          <a:xfrm>
            <a:off x="73103" y="2892123"/>
            <a:ext cx="6219698" cy="3266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/>
          <p:cNvPicPr/>
          <p:nvPr/>
        </p:nvPicPr>
        <p:blipFill rotWithShape="1">
          <a:blip r:embed="rId7"/>
          <a:srcRect r="24512"/>
          <a:stretch/>
        </p:blipFill>
        <p:spPr bwMode="auto">
          <a:xfrm>
            <a:off x="6292801" y="2892123"/>
            <a:ext cx="5798503" cy="3266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19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800100"/>
            <a:ext cx="5398760" cy="1223719"/>
          </a:xfrm>
        </p:spPr>
        <p:txBody>
          <a:bodyPr rtlCol="0"/>
          <a:lstStyle/>
          <a:p>
            <a:pPr rtl="0"/>
            <a:r>
              <a:rPr lang="es" sz="3600" dirty="0" smtClean="0"/>
              <a:t>Resultados de los intrumentos</a:t>
            </a:r>
            <a:endParaRPr lang="ru-RU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pPr rtl="0"/>
              <a:t>11</a:t>
            </a:fld>
            <a:endParaRPr lang="ru-RU" dirty="0"/>
          </a:p>
        </p:txBody>
      </p:sp>
      <p:grpSp>
        <p:nvGrpSpPr>
          <p:cNvPr id="7" name="Grupo 6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1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o 11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3" name="Conector recto 12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CuadroTexto 13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16" name="Marcador de texto 10"/>
          <p:cNvSpPr txBox="1">
            <a:spLocks/>
          </p:cNvSpPr>
          <p:nvPr/>
        </p:nvSpPr>
        <p:spPr>
          <a:xfrm>
            <a:off x="1437163" y="2058839"/>
            <a:ext cx="3312000" cy="67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Encuesta a visitantes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7" name="Imagen 16"/>
          <p:cNvPicPr/>
          <p:nvPr/>
        </p:nvPicPr>
        <p:blipFill>
          <a:blip r:embed="rId6"/>
          <a:stretch>
            <a:fillRect/>
          </a:stretch>
        </p:blipFill>
        <p:spPr>
          <a:xfrm>
            <a:off x="57386" y="2770343"/>
            <a:ext cx="5823585" cy="3619500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71" y="2770343"/>
            <a:ext cx="6210333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800100"/>
            <a:ext cx="5398760" cy="1223719"/>
          </a:xfrm>
        </p:spPr>
        <p:txBody>
          <a:bodyPr rtlCol="0"/>
          <a:lstStyle/>
          <a:p>
            <a:pPr rtl="0"/>
            <a:r>
              <a:rPr lang="es" sz="3600" dirty="0" smtClean="0"/>
              <a:t>Resultados de los intrumentos</a:t>
            </a:r>
            <a:endParaRPr lang="ru-RU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pPr rtl="0"/>
              <a:t>12</a:t>
            </a:fld>
            <a:endParaRPr lang="ru-RU" dirty="0"/>
          </a:p>
        </p:txBody>
      </p:sp>
      <p:grpSp>
        <p:nvGrpSpPr>
          <p:cNvPr id="7" name="Grupo 6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1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o 11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3" name="Conector recto 12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CuadroTexto 13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16" name="Marcador de texto 10"/>
          <p:cNvSpPr txBox="1">
            <a:spLocks/>
          </p:cNvSpPr>
          <p:nvPr/>
        </p:nvSpPr>
        <p:spPr>
          <a:xfrm>
            <a:off x="1437163" y="2058839"/>
            <a:ext cx="3312000" cy="67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Encuesta a propietarios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7" name="Imagen 16"/>
          <p:cNvPicPr/>
          <p:nvPr/>
        </p:nvPicPr>
        <p:blipFill>
          <a:blip r:embed="rId6"/>
          <a:stretch>
            <a:fillRect/>
          </a:stretch>
        </p:blipFill>
        <p:spPr>
          <a:xfrm>
            <a:off x="-1" y="2892123"/>
            <a:ext cx="7696633" cy="3245206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7"/>
          <a:srcRect r="4396"/>
          <a:stretch/>
        </p:blipFill>
        <p:spPr bwMode="auto">
          <a:xfrm>
            <a:off x="6340372" y="1042765"/>
            <a:ext cx="5800725" cy="242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/>
          <p:nvPr/>
        </p:nvPicPr>
        <p:blipFill>
          <a:blip r:embed="rId8"/>
          <a:stretch>
            <a:fillRect/>
          </a:stretch>
        </p:blipFill>
        <p:spPr>
          <a:xfrm>
            <a:off x="6369582" y="3471005"/>
            <a:ext cx="5771515" cy="2800350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 rotWithShape="1">
          <a:blip r:embed="rId9"/>
          <a:srcRect r="3744"/>
          <a:stretch/>
        </p:blipFill>
        <p:spPr bwMode="auto">
          <a:xfrm>
            <a:off x="29210" y="2998789"/>
            <a:ext cx="6340372" cy="3278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461" y="-23603"/>
            <a:ext cx="5398760" cy="1223719"/>
          </a:xfrm>
        </p:spPr>
        <p:txBody>
          <a:bodyPr rtlCol="0"/>
          <a:lstStyle/>
          <a:p>
            <a:pPr rtl="0"/>
            <a:r>
              <a:rPr lang="es" sz="3600" dirty="0" smtClean="0"/>
              <a:t>Resultados de los intrumentos</a:t>
            </a:r>
            <a:endParaRPr lang="ru-RU" sz="3600" dirty="0"/>
          </a:p>
        </p:txBody>
      </p:sp>
      <p:grpSp>
        <p:nvGrpSpPr>
          <p:cNvPr id="7" name="Grupo 6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1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o 11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3" name="Conector recto 12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CuadroTexto 13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16" name="Marcador de texto 10"/>
          <p:cNvSpPr txBox="1">
            <a:spLocks/>
          </p:cNvSpPr>
          <p:nvPr/>
        </p:nvSpPr>
        <p:spPr>
          <a:xfrm>
            <a:off x="7772784" y="88596"/>
            <a:ext cx="3312000" cy="67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Ficha de observación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256" y="1555897"/>
            <a:ext cx="8281830" cy="4876129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064135" y="1196112"/>
            <a:ext cx="7057514" cy="5595697"/>
            <a:chOff x="5120892" y="630932"/>
            <a:chExt cx="6443718" cy="510903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0892" y="630932"/>
              <a:ext cx="6436099" cy="426613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28511" y="4881822"/>
              <a:ext cx="6436099" cy="858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2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809F7B-E677-4AAE-98A6-FA7A59B3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 smtClean="0"/>
              <a:t>Propuesta</a:t>
            </a:r>
            <a:endParaRPr lang="ru-RU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77BDC4F-6A83-4642-ABBE-23232B119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694" y="3755783"/>
            <a:ext cx="4899002" cy="1458799"/>
          </a:xfrm>
        </p:spPr>
        <p:txBody>
          <a:bodyPr rtlCol="0">
            <a:normAutofit/>
          </a:bodyPr>
          <a:lstStyle/>
          <a:p>
            <a:pPr lvl="0"/>
            <a:r>
              <a:rPr lang="es-EC" sz="2000" dirty="0"/>
              <a:t>Informar al visitante a cerca de la diversa gastronomía existente en las huecas típicas de Rumiñahui, en base a la implementación de MUPIS.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E25EFEB-8E37-456F-9070-5F147B05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14</a:t>
            </a:fld>
            <a:endParaRPr lang="ru-RU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CA76A69A-04B8-4805-8B86-A6BADBCB631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58664" y="1765106"/>
            <a:ext cx="10515600" cy="526312"/>
          </a:xfrm>
        </p:spPr>
        <p:txBody>
          <a:bodyPr rtlCol="0">
            <a:noAutofit/>
          </a:bodyPr>
          <a:lstStyle/>
          <a:p>
            <a:r>
              <a:rPr lang="es-EC" sz="2000" dirty="0"/>
              <a:t>Creación de un MUPI </a:t>
            </a:r>
            <a:r>
              <a:rPr lang="es-EC" sz="2000" dirty="0" smtClean="0"/>
              <a:t>donde </a:t>
            </a:r>
            <a:r>
              <a:rPr lang="es-EC" sz="2000" dirty="0"/>
              <a:t>se encuentran las huecas típicas del Cantón Rumiñahui, mediante un mapa de geo-localización que permita la fácil ubicación de cada uno de estos negocios para promocionarlos.</a:t>
            </a:r>
            <a:endParaRPr lang="ru-RU" sz="20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13" name="Conector recto 12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4" name="Grupo 13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5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Grupo 15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7" name="Conector recto 16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8" name="CuadroTexto 17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37027"/>
              </p:ext>
            </p:extLst>
          </p:nvPr>
        </p:nvGraphicFramePr>
        <p:xfrm>
          <a:off x="5754718" y="2801987"/>
          <a:ext cx="5267960" cy="3713232"/>
        </p:xfrm>
        <a:graphic>
          <a:graphicData uri="http://schemas.openxmlformats.org/drawingml/2006/table">
            <a:tbl>
              <a:tblPr firstRow="1" firstCol="1" bandRow="1"/>
              <a:tblGrid>
                <a:gridCol w="2633980"/>
                <a:gridCol w="2633980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la Hueca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del propietario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Gota a Gota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Diego </a:t>
                      </a:r>
                      <a:r>
                        <a:rPr lang="es-EC" sz="1100" dirty="0" err="1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Pillajo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Heladería Victoria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Edgar </a:t>
                      </a:r>
                      <a:r>
                        <a:rPr lang="es-EC" sz="1100" dirty="0" err="1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Zuñiga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 de Casa 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Margarita </a:t>
                      </a:r>
                      <a:r>
                        <a:rPr lang="es-EC" sz="1100" dirty="0" err="1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Oscullo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 Salón Sangolquí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José David Taco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Evita Cocina Tradicional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Pablo Iza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Caserito 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Diego </a:t>
                      </a:r>
                      <a:r>
                        <a:rPr lang="es-EC" sz="1100" dirty="0" err="1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Tipán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Comadre </a:t>
                      </a:r>
                      <a:r>
                        <a:rPr lang="es-EC" sz="1100" dirty="0" err="1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Dioselina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Edith </a:t>
                      </a:r>
                      <a:r>
                        <a:rPr lang="es-EC" sz="1100" dirty="0" err="1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Chumaña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Picantería Turismo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Josefa Marcillo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Picantería El Hueco 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Blanca </a:t>
                      </a:r>
                      <a:r>
                        <a:rPr lang="es-EC" sz="1100" dirty="0" err="1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Umaquinga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Picantería Los Cuyes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Cecilia Aguirre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Doña Fritada 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Miriam Marcillo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Atenticas Empanas de Morocho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A060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Viviana Moromenacho</a:t>
                      </a:r>
                      <a:endParaRPr lang="es-EC" sz="1600" dirty="0">
                        <a:solidFill>
                          <a:srgbClr val="0A060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Marcador de texto 22"/>
          <p:cNvSpPr>
            <a:spLocks noGrp="1"/>
          </p:cNvSpPr>
          <p:nvPr>
            <p:ph type="body" sz="quarter" idx="49"/>
          </p:nvPr>
        </p:nvSpPr>
        <p:spPr>
          <a:xfrm>
            <a:off x="728696" y="3166703"/>
            <a:ext cx="4680000" cy="343264"/>
          </a:xfrm>
        </p:spPr>
        <p:txBody>
          <a:bodyPr/>
          <a:lstStyle/>
          <a:p>
            <a:r>
              <a:rPr lang="es-EC" sz="2000" dirty="0" smtClean="0"/>
              <a:t>Objetivo de la propuesta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6591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es-ES" noProof="0" smtClean="0"/>
              <a:t>15</a:t>
            </a:fld>
            <a:endParaRPr lang="es-ES" noProof="0"/>
          </a:p>
        </p:txBody>
      </p:sp>
      <p:grpSp>
        <p:nvGrpSpPr>
          <p:cNvPr id="3" name="Grupo 2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4" name="Conector recto 3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5" name="Grupo 4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6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upo 6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8" name="Conector recto 7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" name="CuadroTexto 8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232" y="659400"/>
            <a:ext cx="3424080" cy="5551950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463" y="1027267"/>
            <a:ext cx="3873996" cy="5184082"/>
          </a:xfrm>
          <a:prstGeom prst="rect">
            <a:avLst/>
          </a:prstGeom>
        </p:spPr>
      </p:pic>
      <p:sp>
        <p:nvSpPr>
          <p:cNvPr id="137" name="CuadroTexto 136"/>
          <p:cNvSpPr txBox="1"/>
          <p:nvPr/>
        </p:nvSpPr>
        <p:spPr>
          <a:xfrm>
            <a:off x="2081048" y="6341126"/>
            <a:ext cx="246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Parte Frontal del MUPI</a:t>
            </a:r>
            <a:endParaRPr lang="es-EC" dirty="0"/>
          </a:p>
        </p:txBody>
      </p:sp>
      <p:sp>
        <p:nvSpPr>
          <p:cNvPr id="138" name="CuadroTexto 137"/>
          <p:cNvSpPr txBox="1"/>
          <p:nvPr/>
        </p:nvSpPr>
        <p:spPr>
          <a:xfrm>
            <a:off x="7008591" y="6341126"/>
            <a:ext cx="266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Parte Posterior del MUPI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22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es-ES" noProof="0" smtClean="0"/>
              <a:t>16</a:t>
            </a:fld>
            <a:endParaRPr lang="es-ES" noProof="0" dirty="0"/>
          </a:p>
        </p:txBody>
      </p:sp>
      <p:grpSp>
        <p:nvGrpSpPr>
          <p:cNvPr id="3" name="Grupo 2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4" name="Conector recto 3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5" name="Grupo 4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6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upo 6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8" name="Conector recto 7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" name="CuadroTexto 8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5"/>
          <a:stretch>
            <a:fillRect/>
          </a:stretch>
        </p:blipFill>
        <p:spPr>
          <a:xfrm>
            <a:off x="4243358" y="3103970"/>
            <a:ext cx="1613716" cy="180384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/>
          <a:srcRect r="14568"/>
          <a:stretch/>
        </p:blipFill>
        <p:spPr>
          <a:xfrm>
            <a:off x="507048" y="1622721"/>
            <a:ext cx="2981713" cy="46704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3375" y="766998"/>
            <a:ext cx="1670449" cy="3029975"/>
          </a:xfrm>
          <a:prstGeom prst="rect">
            <a:avLst/>
          </a:prstGeom>
        </p:spPr>
      </p:pic>
      <p:sp>
        <p:nvSpPr>
          <p:cNvPr id="13" name="Flecha curvada hacia arriba 12"/>
          <p:cNvSpPr/>
          <p:nvPr/>
        </p:nvSpPr>
        <p:spPr>
          <a:xfrm rot="20820357">
            <a:off x="3285402" y="5167736"/>
            <a:ext cx="1513489" cy="646386"/>
          </a:xfrm>
          <a:prstGeom prst="curvedUpArrow">
            <a:avLst/>
          </a:prstGeom>
          <a:noFill/>
          <a:ln w="28575">
            <a:solidFill>
              <a:srgbClr val="0A060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9" name="Flecha curvada hacia arriba 38"/>
          <p:cNvSpPr/>
          <p:nvPr/>
        </p:nvSpPr>
        <p:spPr>
          <a:xfrm rot="20820357">
            <a:off x="5800039" y="4780535"/>
            <a:ext cx="1513489" cy="646386"/>
          </a:xfrm>
          <a:prstGeom prst="curvedUpArrow">
            <a:avLst/>
          </a:prstGeom>
          <a:noFill/>
          <a:ln w="28575">
            <a:solidFill>
              <a:srgbClr val="0A060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0" name="Flecha curvada hacia arriba 39"/>
          <p:cNvSpPr/>
          <p:nvPr/>
        </p:nvSpPr>
        <p:spPr>
          <a:xfrm rot="19833811">
            <a:off x="8336239" y="4127158"/>
            <a:ext cx="1513489" cy="646386"/>
          </a:xfrm>
          <a:prstGeom prst="curvedUpArrow">
            <a:avLst/>
          </a:prstGeom>
          <a:noFill/>
          <a:ln w="28575">
            <a:solidFill>
              <a:srgbClr val="0A060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1" name="Marcador de texto 22"/>
          <p:cNvSpPr txBox="1">
            <a:spLocks/>
          </p:cNvSpPr>
          <p:nvPr/>
        </p:nvSpPr>
        <p:spPr>
          <a:xfrm>
            <a:off x="757267" y="943499"/>
            <a:ext cx="4680000" cy="362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b="1" dirty="0" smtClean="0">
                <a:solidFill>
                  <a:schemeClr val="tx1"/>
                </a:solidFill>
              </a:rPr>
              <a:t>Funcionamiento</a:t>
            </a:r>
            <a:endParaRPr lang="es-EC" sz="2400" b="1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409" y="1588982"/>
            <a:ext cx="1676634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9C81B0-2191-45BC-9905-2E1C78EB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 smtClean="0"/>
              <a:t>Conclusiones</a:t>
            </a:r>
            <a:endParaRPr lang="ru-RU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6128D86-6A24-4EED-BF70-9F13E0C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17</a:t>
            </a:fld>
            <a:endParaRPr lang="ru-RU" dirty="0"/>
          </a:p>
        </p:txBody>
      </p:sp>
      <p:pic>
        <p:nvPicPr>
          <p:cNvPr id="21" name="Marcador de posición de imagen 20" descr="Icono de una copa">
            <a:extLst>
              <a:ext uri="{FF2B5EF4-FFF2-40B4-BE49-F238E27FC236}">
                <a16:creationId xmlns:a16="http://schemas.microsoft.com/office/drawing/2014/main" xmlns="" id="{5210F475-2002-4AE9-A0FF-DCBCA11294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5517" b="15517"/>
          <a:stretch/>
        </p:blipFill>
        <p:spPr/>
      </p:pic>
      <p:pic>
        <p:nvPicPr>
          <p:cNvPr id="23" name="Marcador de posición de imagen 22" descr="Icono de un cuchillo y un tenedor">
            <a:extLst>
              <a:ext uri="{FF2B5EF4-FFF2-40B4-BE49-F238E27FC236}">
                <a16:creationId xmlns:a16="http://schemas.microsoft.com/office/drawing/2014/main" xmlns="" id="{ED69C2CE-13BC-4657-9342-BFDC8F715C54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2903" b="12903"/>
          <a:stretch/>
        </p:blipFill>
        <p:spPr/>
      </p:pic>
      <p:pic>
        <p:nvPicPr>
          <p:cNvPr id="25" name="Marcador de posición de imagen 24" descr="Icono de una campana de cristal">
            <a:extLst>
              <a:ext uri="{FF2B5EF4-FFF2-40B4-BE49-F238E27FC236}">
                <a16:creationId xmlns:a16="http://schemas.microsoft.com/office/drawing/2014/main" xmlns="" id="{A1652785-1C4D-4FB1-B5F5-620BA44061A7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9608" t="-22708" r="-9608" b="-46945"/>
          <a:stretch/>
        </p:blipFill>
        <p:spPr>
          <a:xfrm>
            <a:off x="6522420" y="2754732"/>
            <a:ext cx="504000" cy="504000"/>
          </a:xfrm>
        </p:spPr>
      </p:pic>
      <p:pic>
        <p:nvPicPr>
          <p:cNvPr id="27" name="Marcador de posición de imagen 26" descr="Icono de un gorro de chef">
            <a:extLst>
              <a:ext uri="{FF2B5EF4-FFF2-40B4-BE49-F238E27FC236}">
                <a16:creationId xmlns:a16="http://schemas.microsoft.com/office/drawing/2014/main" xmlns="" id="{62D1674E-42EF-4E5E-9D93-A14E50217E94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-26034" t="-23413" r="-26034" b="-23413"/>
          <a:stretch/>
        </p:blipFill>
        <p:spPr>
          <a:xfrm>
            <a:off x="6522420" y="4245725"/>
            <a:ext cx="504000" cy="504000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828452" y="2596827"/>
            <a:ext cx="3775075" cy="835297"/>
          </a:xfrm>
        </p:spPr>
        <p:txBody>
          <a:bodyPr rtlCol="0" anchor="ctr">
            <a:noAutofit/>
          </a:bodyPr>
          <a:lstStyle/>
          <a:p>
            <a:r>
              <a:rPr lang="es-EC" sz="2000" dirty="0">
                <a:solidFill>
                  <a:srgbClr val="0A0602"/>
                </a:solidFill>
              </a:rPr>
              <a:t>L</a:t>
            </a:r>
            <a:r>
              <a:rPr lang="es-EC" sz="2000" dirty="0" smtClean="0">
                <a:solidFill>
                  <a:srgbClr val="0A0602"/>
                </a:solidFill>
              </a:rPr>
              <a:t>imitaciones </a:t>
            </a:r>
            <a:r>
              <a:rPr lang="es-EC" sz="2000" dirty="0">
                <a:solidFill>
                  <a:srgbClr val="0A0602"/>
                </a:solidFill>
              </a:rPr>
              <a:t>en cuanto a la oferta </a:t>
            </a:r>
            <a:r>
              <a:rPr lang="es-EC" sz="2000" dirty="0" smtClean="0">
                <a:solidFill>
                  <a:srgbClr val="0A0602"/>
                </a:solidFill>
              </a:rPr>
              <a:t>gastronómica que conoce el visitante.</a:t>
            </a:r>
            <a:endParaRPr lang="es" sz="2000" dirty="0">
              <a:solidFill>
                <a:srgbClr val="0A0602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26" name="Conector recto 25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8" name="Grupo 27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29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upo 29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31" name="Conector recto 30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2" name="CuadroTexto 31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34" name="Marcador de texto 8">
            <a:extLst>
              <a:ext uri="{FF2B5EF4-FFF2-40B4-BE49-F238E27FC236}">
                <a16:creationId xmlns:a16="http://schemas.microsoft.com/office/drawing/2014/main" xmlns="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852926" y="4181687"/>
            <a:ext cx="3775075" cy="835297"/>
          </a:xfrm>
        </p:spPr>
        <p:txBody>
          <a:bodyPr rtlCol="0" anchor="ctr">
            <a:noAutofit/>
          </a:bodyPr>
          <a:lstStyle/>
          <a:p>
            <a:r>
              <a:rPr lang="es-EC" sz="2000" dirty="0" smtClean="0">
                <a:solidFill>
                  <a:srgbClr val="0A0602"/>
                </a:solidFill>
              </a:rPr>
              <a:t>Éxito de las huecas en base a su receta y técnicas de preparación. </a:t>
            </a:r>
            <a:endParaRPr lang="es" sz="2000" dirty="0">
              <a:solidFill>
                <a:srgbClr val="0A0602"/>
              </a:solidFill>
            </a:endParaRPr>
          </a:p>
        </p:txBody>
      </p:sp>
      <p:sp>
        <p:nvSpPr>
          <p:cNvPr id="35" name="Marcador de texto 8">
            <a:extLst>
              <a:ext uri="{FF2B5EF4-FFF2-40B4-BE49-F238E27FC236}">
                <a16:creationId xmlns:a16="http://schemas.microsoft.com/office/drawing/2014/main" xmlns="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247602" y="2596827"/>
            <a:ext cx="3775075" cy="835297"/>
          </a:xfrm>
        </p:spPr>
        <p:txBody>
          <a:bodyPr rtlCol="0" anchor="ctr">
            <a:noAutofit/>
          </a:bodyPr>
          <a:lstStyle/>
          <a:p>
            <a:r>
              <a:rPr lang="es-EC" sz="2000" dirty="0" smtClean="0">
                <a:solidFill>
                  <a:srgbClr val="0A0602"/>
                </a:solidFill>
              </a:rPr>
              <a:t>Alto grado de calidez en su atención.</a:t>
            </a:r>
            <a:endParaRPr lang="es" sz="2000" dirty="0">
              <a:solidFill>
                <a:srgbClr val="0A0602"/>
              </a:solidFill>
            </a:endParaRPr>
          </a:p>
        </p:txBody>
      </p:sp>
      <p:sp>
        <p:nvSpPr>
          <p:cNvPr id="37" name="Marcador de texto 8">
            <a:extLst>
              <a:ext uri="{FF2B5EF4-FFF2-40B4-BE49-F238E27FC236}">
                <a16:creationId xmlns:a16="http://schemas.microsoft.com/office/drawing/2014/main" xmlns="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247602" y="4093450"/>
            <a:ext cx="3775075" cy="835297"/>
          </a:xfrm>
        </p:spPr>
        <p:txBody>
          <a:bodyPr rtlCol="0" anchor="ctr">
            <a:noAutofit/>
          </a:bodyPr>
          <a:lstStyle/>
          <a:p>
            <a:r>
              <a:rPr lang="es-EC" sz="2000" dirty="0" smtClean="0">
                <a:solidFill>
                  <a:srgbClr val="0A0602"/>
                </a:solidFill>
              </a:rPr>
              <a:t>Efectos de la pandemia.</a:t>
            </a:r>
            <a:endParaRPr lang="es" sz="2000" dirty="0">
              <a:solidFill>
                <a:srgbClr val="0A0602"/>
              </a:solidFill>
            </a:endParaRPr>
          </a:p>
        </p:txBody>
      </p:sp>
      <p:pic>
        <p:nvPicPr>
          <p:cNvPr id="16388" name="Picture 4" descr="Recomendaciones para la vida cotidiana en este tiempo de aislamiento ~ UCS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33" y="5016984"/>
            <a:ext cx="2857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9C81B0-2191-45BC-9905-2E1C78EB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 smtClean="0"/>
              <a:t>Recomendaciones</a:t>
            </a:r>
            <a:endParaRPr lang="ru-RU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6128D86-6A24-4EED-BF70-9F13E0C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18</a:t>
            </a:fld>
            <a:endParaRPr lang="ru-RU" dirty="0"/>
          </a:p>
        </p:txBody>
      </p:sp>
      <p:pic>
        <p:nvPicPr>
          <p:cNvPr id="21" name="Marcador de posición de imagen 20" descr="Icono de una copa">
            <a:extLst>
              <a:ext uri="{FF2B5EF4-FFF2-40B4-BE49-F238E27FC236}">
                <a16:creationId xmlns:a16="http://schemas.microsoft.com/office/drawing/2014/main" xmlns="" id="{5210F475-2002-4AE9-A0FF-DCBCA11294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5517" b="15517"/>
          <a:stretch/>
        </p:blipFill>
        <p:spPr/>
      </p:pic>
      <p:pic>
        <p:nvPicPr>
          <p:cNvPr id="23" name="Marcador de posición de imagen 22" descr="Icono de un cuchillo y un tenedor">
            <a:extLst>
              <a:ext uri="{FF2B5EF4-FFF2-40B4-BE49-F238E27FC236}">
                <a16:creationId xmlns:a16="http://schemas.microsoft.com/office/drawing/2014/main" xmlns="" id="{ED69C2CE-13BC-4657-9342-BFDC8F715C54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2903" b="12903"/>
          <a:stretch/>
        </p:blipFill>
        <p:spPr/>
      </p:pic>
      <p:pic>
        <p:nvPicPr>
          <p:cNvPr id="25" name="Marcador de posición de imagen 24" descr="Icono de una campana de cristal">
            <a:extLst>
              <a:ext uri="{FF2B5EF4-FFF2-40B4-BE49-F238E27FC236}">
                <a16:creationId xmlns:a16="http://schemas.microsoft.com/office/drawing/2014/main" xmlns="" id="{A1652785-1C4D-4FB1-B5F5-620BA44061A7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9608" t="-22708" r="-9608" b="-46945"/>
          <a:stretch/>
        </p:blipFill>
        <p:spPr>
          <a:xfrm>
            <a:off x="6522420" y="2754732"/>
            <a:ext cx="504000" cy="504000"/>
          </a:xfrm>
        </p:spPr>
      </p:pic>
      <p:pic>
        <p:nvPicPr>
          <p:cNvPr id="27" name="Marcador de posición de imagen 26" descr="Icono de un gorro de chef">
            <a:extLst>
              <a:ext uri="{FF2B5EF4-FFF2-40B4-BE49-F238E27FC236}">
                <a16:creationId xmlns:a16="http://schemas.microsoft.com/office/drawing/2014/main" xmlns="" id="{62D1674E-42EF-4E5E-9D93-A14E50217E94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-26034" t="-23413" r="-26034" b="-23413"/>
          <a:stretch/>
        </p:blipFill>
        <p:spPr>
          <a:xfrm>
            <a:off x="6522420" y="4245725"/>
            <a:ext cx="504000" cy="504000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828452" y="2596827"/>
            <a:ext cx="3775075" cy="835297"/>
          </a:xfrm>
        </p:spPr>
        <p:txBody>
          <a:bodyPr rtlCol="0" anchor="ctr">
            <a:noAutofit/>
          </a:bodyPr>
          <a:lstStyle/>
          <a:p>
            <a:r>
              <a:rPr lang="es-EC" sz="2000" dirty="0" smtClean="0">
                <a:solidFill>
                  <a:srgbClr val="0A0602"/>
                </a:solidFill>
              </a:rPr>
              <a:t>Oferta desleal (vendedores ambulantes).</a:t>
            </a:r>
            <a:endParaRPr lang="es" sz="2000" dirty="0">
              <a:solidFill>
                <a:srgbClr val="0A0602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26" name="Conector recto 25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8" name="Grupo 27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29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upo 29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31" name="Conector recto 30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2" name="CuadroTexto 31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34" name="Marcador de texto 8">
            <a:extLst>
              <a:ext uri="{FF2B5EF4-FFF2-40B4-BE49-F238E27FC236}">
                <a16:creationId xmlns:a16="http://schemas.microsoft.com/office/drawing/2014/main" xmlns="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852926" y="4181687"/>
            <a:ext cx="3775075" cy="835297"/>
          </a:xfrm>
        </p:spPr>
        <p:txBody>
          <a:bodyPr rtlCol="0" anchor="ctr">
            <a:noAutofit/>
          </a:bodyPr>
          <a:lstStyle/>
          <a:p>
            <a:r>
              <a:rPr lang="es-EC" sz="2000" dirty="0" smtClean="0">
                <a:solidFill>
                  <a:srgbClr val="0A0602"/>
                </a:solidFill>
              </a:rPr>
              <a:t>Ferias o diversos programas culturales que ayuden a preservar las huecas. </a:t>
            </a:r>
            <a:endParaRPr lang="es" sz="2000" dirty="0">
              <a:solidFill>
                <a:srgbClr val="0A0602"/>
              </a:solidFill>
            </a:endParaRPr>
          </a:p>
        </p:txBody>
      </p:sp>
      <p:sp>
        <p:nvSpPr>
          <p:cNvPr id="35" name="Marcador de texto 8">
            <a:extLst>
              <a:ext uri="{FF2B5EF4-FFF2-40B4-BE49-F238E27FC236}">
                <a16:creationId xmlns:a16="http://schemas.microsoft.com/office/drawing/2014/main" xmlns="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247602" y="2596827"/>
            <a:ext cx="3775075" cy="835297"/>
          </a:xfrm>
        </p:spPr>
        <p:txBody>
          <a:bodyPr rtlCol="0" anchor="ctr">
            <a:noAutofit/>
          </a:bodyPr>
          <a:lstStyle/>
          <a:p>
            <a:r>
              <a:rPr lang="es-EC" sz="2000" dirty="0" smtClean="0">
                <a:solidFill>
                  <a:srgbClr val="0A0602"/>
                </a:solidFill>
              </a:rPr>
              <a:t>Trabajo colaborativo entre instituciones educativas y el GAD.</a:t>
            </a:r>
            <a:endParaRPr lang="es" sz="2000" dirty="0">
              <a:solidFill>
                <a:srgbClr val="0A0602"/>
              </a:solidFill>
            </a:endParaRPr>
          </a:p>
        </p:txBody>
      </p:sp>
      <p:sp>
        <p:nvSpPr>
          <p:cNvPr id="37" name="Marcador de texto 8">
            <a:extLst>
              <a:ext uri="{FF2B5EF4-FFF2-40B4-BE49-F238E27FC236}">
                <a16:creationId xmlns:a16="http://schemas.microsoft.com/office/drawing/2014/main" xmlns="" id="{DDC39B62-BE54-415D-91D1-F2917B1B10B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247602" y="4093450"/>
            <a:ext cx="3775075" cy="835297"/>
          </a:xfrm>
        </p:spPr>
        <p:txBody>
          <a:bodyPr rtlCol="0" anchor="ctr">
            <a:noAutofit/>
          </a:bodyPr>
          <a:lstStyle/>
          <a:p>
            <a:r>
              <a:rPr lang="es-MX" sz="2000" dirty="0" smtClean="0">
                <a:solidFill>
                  <a:srgbClr val="0A0602"/>
                </a:solidFill>
              </a:rPr>
              <a:t>Crear </a:t>
            </a:r>
            <a:r>
              <a:rPr lang="es-MX" sz="2000" dirty="0">
                <a:solidFill>
                  <a:srgbClr val="0A0602"/>
                </a:solidFill>
              </a:rPr>
              <a:t>un inventario de los platos típicos más icónicos de Rumiñahui</a:t>
            </a:r>
            <a:endParaRPr lang="es" sz="2000" dirty="0">
              <a:solidFill>
                <a:srgbClr val="0A0602"/>
              </a:solidFill>
            </a:endParaRPr>
          </a:p>
        </p:txBody>
      </p:sp>
      <p:pic>
        <p:nvPicPr>
          <p:cNvPr id="15362" name="Picture 2" descr="Pin en La Nueva Ruta del Empleo Argen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06" y="4994968"/>
            <a:ext cx="2000914" cy="17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pPr rtl="0"/>
              <a:t>19</a:t>
            </a:fld>
            <a:endParaRPr lang="ru-RU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5023858-1A32-4776-924F-C80E5993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624" y="2778853"/>
            <a:ext cx="4772417" cy="1107988"/>
          </a:xfrm>
        </p:spPr>
        <p:txBody>
          <a:bodyPr rtlCol="0">
            <a:noAutofit/>
          </a:bodyPr>
          <a:lstStyle/>
          <a:p>
            <a:pPr rtl="0"/>
            <a:r>
              <a:rPr lang="es" sz="5400" dirty="0" smtClean="0"/>
              <a:t>GRACIAS</a:t>
            </a:r>
            <a:endParaRPr lang="ru-RU" sz="5400" dirty="0"/>
          </a:p>
        </p:txBody>
      </p:sp>
      <p:grpSp>
        <p:nvGrpSpPr>
          <p:cNvPr id="6" name="Grupo 5"/>
          <p:cNvGrpSpPr/>
          <p:nvPr/>
        </p:nvGrpSpPr>
        <p:grpSpPr>
          <a:xfrm>
            <a:off x="4402155" y="2258427"/>
            <a:ext cx="3387688" cy="563602"/>
            <a:chOff x="2012492" y="622838"/>
            <a:chExt cx="7624575" cy="126848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9" name="Grupo 8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0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upo 10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2" name="Conector recto 11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3" name="CuadroTexto 12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" name="Rectángulo 4"/>
          <p:cNvSpPr/>
          <p:nvPr/>
        </p:nvSpPr>
        <p:spPr>
          <a:xfrm>
            <a:off x="4918841" y="4398579"/>
            <a:ext cx="2270235" cy="2837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3828" y="3871076"/>
            <a:ext cx="1208007" cy="12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7F56EA8-E044-4CC4-B513-B26BD950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 smtClean="0"/>
              <a:t>Planteamiento del problema</a:t>
            </a:r>
            <a:endParaRPr lang="ru-RU" sz="3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CBB4CA8-B002-4DDD-8BB6-E512F24E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2</a:t>
            </a:fld>
            <a:endParaRPr lang="ru-RU" dirty="0"/>
          </a:p>
        </p:txBody>
      </p:sp>
      <p:pic>
        <p:nvPicPr>
          <p:cNvPr id="15" name="Marcador de posición de imagen 14" descr="Icono de una copa">
            <a:extLst>
              <a:ext uri="{FF2B5EF4-FFF2-40B4-BE49-F238E27FC236}">
                <a16:creationId xmlns:a16="http://schemas.microsoft.com/office/drawing/2014/main" xmlns="" id="{FBFC9385-E01D-4FC5-BA27-8132925624A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5408" b="15408"/>
          <a:stretch/>
        </p:blipFill>
        <p:spPr/>
      </p:pic>
      <p:pic>
        <p:nvPicPr>
          <p:cNvPr id="17" name="Marcador de posición de imagen 16" descr="Icono de una campana de cristal">
            <a:extLst>
              <a:ext uri="{FF2B5EF4-FFF2-40B4-BE49-F238E27FC236}">
                <a16:creationId xmlns:a16="http://schemas.microsoft.com/office/drawing/2014/main" xmlns="" id="{9211FF59-1254-48F6-9792-1AE0523EB93F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4975" r="14975"/>
          <a:stretch/>
        </p:blipFill>
        <p:spPr/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C72ED8EC-71D2-4543-A0F0-EE3BBF92F0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09659" y="2996616"/>
            <a:ext cx="2217507" cy="813384"/>
          </a:xfrm>
        </p:spPr>
        <p:txBody>
          <a:bodyPr rtlCol="0"/>
          <a:lstStyle/>
          <a:p>
            <a:pPr algn="ctr" rtl="0"/>
            <a:r>
              <a:rPr lang="es" sz="2400" dirty="0" smtClean="0">
                <a:solidFill>
                  <a:schemeClr val="accent6"/>
                </a:solidFill>
              </a:rPr>
              <a:t>Insuficiente Información</a:t>
            </a:r>
            <a:endParaRPr lang="ru-RU" sz="2400" dirty="0">
              <a:solidFill>
                <a:schemeClr val="accent6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16" name="Conector recto 15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8" name="Grupo 17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20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upo 20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22" name="Conector recto 21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3" name="CuadroTexto 22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25" name="Marcador de texto 7">
            <a:extLst>
              <a:ext uri="{FF2B5EF4-FFF2-40B4-BE49-F238E27FC236}">
                <a16:creationId xmlns:a16="http://schemas.microsoft.com/office/drawing/2014/main" xmlns="" id="{C72ED8EC-71D2-4543-A0F0-EE3BBF92F0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987252" y="5934434"/>
            <a:ext cx="2217507" cy="813384"/>
          </a:xfrm>
        </p:spPr>
        <p:txBody>
          <a:bodyPr rtlCol="0" anchor="ctr"/>
          <a:lstStyle/>
          <a:p>
            <a:pPr algn="ctr" rtl="0"/>
            <a:r>
              <a:rPr lang="es" sz="2400" dirty="0" smtClean="0">
                <a:solidFill>
                  <a:schemeClr val="accent6"/>
                </a:solidFill>
              </a:rPr>
              <a:t>Atractivo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xmlns="" id="{C72ED8EC-71D2-4543-A0F0-EE3BBF92F0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19432" y="4351243"/>
            <a:ext cx="2217507" cy="813384"/>
          </a:xfrm>
        </p:spPr>
        <p:txBody>
          <a:bodyPr rtlCol="0"/>
          <a:lstStyle/>
          <a:p>
            <a:pPr algn="ctr" rtl="0"/>
            <a:r>
              <a:rPr lang="es" sz="2400" dirty="0" smtClean="0">
                <a:solidFill>
                  <a:schemeClr val="accent6"/>
                </a:solidFill>
              </a:rPr>
              <a:t>Técnicas de promoción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xmlns="" id="{C72ED8EC-71D2-4543-A0F0-EE3BBF92F0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19433" y="2996616"/>
            <a:ext cx="2217507" cy="813384"/>
          </a:xfrm>
        </p:spPr>
        <p:txBody>
          <a:bodyPr rtlCol="0" anchor="ctr"/>
          <a:lstStyle/>
          <a:p>
            <a:pPr algn="ctr" rtl="0"/>
            <a:r>
              <a:rPr lang="es" sz="2400" dirty="0" smtClean="0">
                <a:solidFill>
                  <a:schemeClr val="accent6"/>
                </a:solidFill>
              </a:rPr>
              <a:t>Motivación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xmlns="" id="{C72ED8EC-71D2-4543-A0F0-EE3BBF92F0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09659" y="4366483"/>
            <a:ext cx="2217507" cy="813384"/>
          </a:xfrm>
        </p:spPr>
        <p:txBody>
          <a:bodyPr rtlCol="0"/>
          <a:lstStyle/>
          <a:p>
            <a:pPr algn="ctr" rtl="0"/>
            <a:r>
              <a:rPr lang="es" sz="2400" dirty="0" smtClean="0">
                <a:solidFill>
                  <a:schemeClr val="accent6"/>
                </a:solidFill>
              </a:rPr>
              <a:t>Diversidad culinaria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Huecas de Rumiñahu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16" y="2116799"/>
            <a:ext cx="4089124" cy="23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4F19DB-AF7B-4BB7-A1D5-A8394B98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 smtClean="0"/>
              <a:t>Objetivo General</a:t>
            </a:r>
            <a:endParaRPr lang="ru-RU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3CA893-1A8D-418C-B882-5F99B0D8B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27571"/>
            <a:ext cx="3312000" cy="2528208"/>
          </a:xfrm>
        </p:spPr>
        <p:txBody>
          <a:bodyPr rtlCol="0">
            <a:normAutofit/>
          </a:bodyPr>
          <a:lstStyle/>
          <a:p>
            <a:pPr lvl="0" algn="ctr"/>
            <a:r>
              <a:rPr lang="es-EC" sz="2000" dirty="0"/>
              <a:t>Diagnosticar la situación actual del cantón Rumiñahui con el fin de comprender la importancia de la gastronomía como atractivo turístico.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848E49-5C0B-4587-A31A-E5966059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3227571"/>
            <a:ext cx="3312000" cy="2528208"/>
          </a:xfrm>
        </p:spPr>
        <p:txBody>
          <a:bodyPr rtlCol="0">
            <a:normAutofit/>
          </a:bodyPr>
          <a:lstStyle/>
          <a:p>
            <a:pPr lvl="0" algn="ctr"/>
            <a:r>
              <a:rPr lang="es-EC" sz="2000" dirty="0"/>
              <a:t>Reconocer las motivaciones gastronómicas del perfil del turista en relación con la comida local del destino que visitan.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9DF1EAD-1A34-4983-B8A6-3BD0E7A7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D99BDFE3-FEDF-425B-A668-58B7892B366E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93291"/>
            <a:ext cx="10515600" cy="868308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</a:pPr>
            <a:r>
              <a:rPr lang="es-EC" sz="2000" dirty="0"/>
              <a:t>Identificar las huecas típicas como motivación del turismo gastronómico, mediante la aplicación de los instrumentos de investigación, a fin de </a:t>
            </a:r>
            <a:r>
              <a:rPr lang="es-EC" sz="2000" dirty="0" smtClean="0"/>
              <a:t>reconocerlas </a:t>
            </a:r>
            <a:r>
              <a:rPr lang="es-EC" sz="2000" dirty="0"/>
              <a:t>como un atractivo del cantón Rumiñahui.</a:t>
            </a:r>
            <a:endParaRPr lang="ru-RU" sz="20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3214D98-2AC9-41D0-953E-F5C86A1A899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822013"/>
            <a:ext cx="3312000" cy="343264"/>
          </a:xfrm>
        </p:spPr>
        <p:txBody>
          <a:bodyPr rtlCol="0"/>
          <a:lstStyle/>
          <a:p>
            <a:pPr algn="ctr" rtl="0"/>
            <a:r>
              <a:rPr lang="es" sz="2400" dirty="0" smtClean="0"/>
              <a:t>Objetivo Específico </a:t>
            </a:r>
            <a:endParaRPr lang="ru-RU" sz="2400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F77D0CB-EC61-4009-B8D3-FBF56511BC95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8041800" y="3227571"/>
            <a:ext cx="3312000" cy="2748430"/>
          </a:xfrm>
        </p:spPr>
        <p:txBody>
          <a:bodyPr rtlCol="0">
            <a:noAutofit/>
          </a:bodyPr>
          <a:lstStyle/>
          <a:p>
            <a:pPr lvl="0" algn="ctr"/>
            <a:r>
              <a:rPr lang="es-EC" sz="2000" dirty="0"/>
              <a:t>Definir cuáles son las características que se deben tomar en cuenta para determinar que establecimiento sea considerado como una hueca típica mediante entrevistas y fichas de observación.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13DAF1EC-5B0D-46F1-B728-F7FE18025A4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822013"/>
            <a:ext cx="3312000" cy="343264"/>
          </a:xfrm>
        </p:spPr>
        <p:txBody>
          <a:bodyPr rtlCol="0"/>
          <a:lstStyle/>
          <a:p>
            <a:pPr algn="ctr"/>
            <a:r>
              <a:rPr lang="es" sz="2400" dirty="0"/>
              <a:t>Objetivo Específico </a:t>
            </a:r>
            <a:endParaRPr lang="ru-RU" sz="240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E29D79A4-609D-40CB-A31C-39255E02AA3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822013"/>
            <a:ext cx="3312000" cy="343264"/>
          </a:xfrm>
        </p:spPr>
        <p:txBody>
          <a:bodyPr rtlCol="0"/>
          <a:lstStyle/>
          <a:p>
            <a:pPr algn="ctr"/>
            <a:r>
              <a:rPr lang="es" sz="2400" dirty="0"/>
              <a:t>Objetivo Específico </a:t>
            </a:r>
            <a:endParaRPr lang="ru-RU" sz="24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6" name="Grupo 15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7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upo 17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9" name="Conector recto 18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0" name="CuadroTexto 19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pic>
        <p:nvPicPr>
          <p:cNvPr id="3074" name="Picture 2" descr="Objetivos de la comunicación en publicidad - Gestion.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161641"/>
            <a:ext cx="1833623" cy="16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EC464C-DCD9-4842-AC70-1334BEF5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63" y="1070015"/>
            <a:ext cx="5810676" cy="635670"/>
          </a:xfrm>
        </p:spPr>
        <p:txBody>
          <a:bodyPr rtlCol="0">
            <a:normAutofit fontScale="90000"/>
          </a:bodyPr>
          <a:lstStyle/>
          <a:p>
            <a:pPr rtl="0"/>
            <a:r>
              <a:rPr lang="es" sz="3600" dirty="0" smtClean="0"/>
              <a:t>Teoría de soporte y modelo</a:t>
            </a:r>
            <a:endParaRPr lang="ru-RU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7FE9D3-D856-47C4-86AC-8C47A551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526" y="1933771"/>
            <a:ext cx="5956751" cy="4042230"/>
          </a:xfrm>
        </p:spPr>
        <p:txBody>
          <a:bodyPr rtlCol="0">
            <a:normAutofit fontScale="62500" lnSpcReduction="20000"/>
          </a:bodyPr>
          <a:lstStyle/>
          <a:p>
            <a:pPr marL="1800" indent="0" rtl="0">
              <a:buNone/>
            </a:pPr>
            <a:r>
              <a:rPr lang="es" sz="2900" b="1" dirty="0" smtClean="0">
                <a:solidFill>
                  <a:schemeClr val="tx1"/>
                </a:solidFill>
              </a:rPr>
              <a:t>Teoría de Crompton</a:t>
            </a:r>
          </a:p>
          <a:p>
            <a:r>
              <a:rPr lang="es-EC" sz="2900" dirty="0" smtClean="0"/>
              <a:t>Los </a:t>
            </a:r>
            <a:r>
              <a:rPr lang="es-EC" sz="2900" dirty="0"/>
              <a:t>factores </a:t>
            </a:r>
            <a:r>
              <a:rPr lang="es-EC" sz="2900" dirty="0" err="1"/>
              <a:t>Push</a:t>
            </a:r>
            <a:r>
              <a:rPr lang="es-EC" sz="2900" dirty="0"/>
              <a:t> (presión) son necesidades y deseos que los viajeros tienen internamente, lo que llega a generar la demanda de </a:t>
            </a:r>
            <a:r>
              <a:rPr lang="es-EC" sz="2900" dirty="0" smtClean="0"/>
              <a:t>viajar y en cuanto a los factores </a:t>
            </a:r>
            <a:r>
              <a:rPr lang="es-EC" sz="2900" i="1" dirty="0" err="1"/>
              <a:t>Pull</a:t>
            </a:r>
            <a:r>
              <a:rPr lang="es-EC" sz="2900" dirty="0"/>
              <a:t> (atracción) son fuerzas externas de los destinos, o factores atribuidos al mismo. El </a:t>
            </a:r>
            <a:r>
              <a:rPr lang="es-EC" sz="2900" dirty="0" err="1"/>
              <a:t>P</a:t>
            </a:r>
            <a:r>
              <a:rPr lang="es-EC" sz="2900" i="1" dirty="0" err="1"/>
              <a:t>ush</a:t>
            </a:r>
            <a:r>
              <a:rPr lang="es-EC" sz="2900" dirty="0"/>
              <a:t> explicaría el deseo de viajar, y el </a:t>
            </a:r>
            <a:r>
              <a:rPr lang="es-EC" sz="2900" i="1" dirty="0" err="1"/>
              <a:t>Pull</a:t>
            </a:r>
            <a:r>
              <a:rPr lang="es-EC" sz="2900" dirty="0"/>
              <a:t> la selección del destino.</a:t>
            </a:r>
            <a:endParaRPr lang="es-EC" sz="2900" dirty="0" smtClean="0"/>
          </a:p>
          <a:p>
            <a:pPr marL="1800" indent="0">
              <a:buNone/>
            </a:pPr>
            <a:endParaRPr lang="es-EC" sz="2900" b="1" dirty="0">
              <a:solidFill>
                <a:schemeClr val="tx1"/>
              </a:solidFill>
            </a:endParaRPr>
          </a:p>
          <a:p>
            <a:pPr marL="1800" indent="0">
              <a:buNone/>
            </a:pPr>
            <a:r>
              <a:rPr lang="es" sz="2900" b="1" dirty="0" smtClean="0">
                <a:solidFill>
                  <a:schemeClr val="tx1"/>
                </a:solidFill>
              </a:rPr>
              <a:t>Modelo de Desarrollo</a:t>
            </a:r>
            <a:endParaRPr lang="es" sz="2900" b="1" dirty="0">
              <a:solidFill>
                <a:schemeClr val="tx1"/>
              </a:solidFill>
            </a:endParaRPr>
          </a:p>
          <a:p>
            <a:r>
              <a:rPr lang="es-EC" sz="2900" dirty="0" smtClean="0"/>
              <a:t>Acorde a la </a:t>
            </a:r>
            <a:r>
              <a:rPr lang="es-EC" sz="2900" dirty="0"/>
              <a:t>investigación de Jiménez Beltrán (2019), los factores </a:t>
            </a:r>
            <a:r>
              <a:rPr lang="es-EC" sz="2900" dirty="0" err="1"/>
              <a:t>Push</a:t>
            </a:r>
            <a:r>
              <a:rPr lang="es-EC" sz="2900" dirty="0"/>
              <a:t> and </a:t>
            </a:r>
            <a:r>
              <a:rPr lang="es-EC" sz="2900" dirty="0" err="1"/>
              <a:t>Pull</a:t>
            </a:r>
            <a:r>
              <a:rPr lang="es-EC" sz="2900" dirty="0"/>
              <a:t> detallan aquellas motivaciones como factores determinantes de la gastronomía local en el destino, dividiéndolas en factores internos y factores externos</a:t>
            </a:r>
            <a:r>
              <a:rPr lang="es" sz="2900" dirty="0" smtClean="0"/>
              <a:t>.</a:t>
            </a:r>
            <a:endParaRPr lang="es" sz="2900" dirty="0"/>
          </a:p>
          <a:p>
            <a:pPr rtl="0"/>
            <a:endParaRPr lang="ru-RU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339EBD6-39BC-4CB1-B4BC-1F2F6888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6293455"/>
              </p:ext>
            </p:extLst>
          </p:nvPr>
        </p:nvGraphicFramePr>
        <p:xfrm>
          <a:off x="187642" y="0"/>
          <a:ext cx="6086475" cy="679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4806213" y="154028"/>
            <a:ext cx="3387688" cy="563602"/>
            <a:chOff x="2012492" y="622838"/>
            <a:chExt cx="7624575" cy="1268483"/>
          </a:xfrm>
        </p:grpSpPr>
        <p:cxnSp>
          <p:nvCxnSpPr>
            <p:cNvPr id="10" name="Conector recto 9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2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upo 12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4" name="Conector recto 13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5" name="CuadroTexto 14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6828" y="-77789"/>
            <a:ext cx="1068626" cy="10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4F19DB-AF7B-4BB7-A1D5-A8394B98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600" dirty="0" smtClean="0"/>
              <a:t>Metodología</a:t>
            </a:r>
            <a:endParaRPr lang="ru-RU" sz="36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9DF1EAD-1A34-4983-B8A6-3BD0E7A7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t>5</a:t>
            </a:fld>
            <a:endParaRPr lang="ru-RU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13DAF1EC-5B0D-46F1-B728-F7FE18025A4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260839"/>
            <a:ext cx="3312000" cy="343264"/>
          </a:xfrm>
        </p:spPr>
        <p:txBody>
          <a:bodyPr rtlCol="0"/>
          <a:lstStyle/>
          <a:p>
            <a:pPr algn="ctr"/>
            <a:r>
              <a:rPr lang="es" sz="2000" dirty="0">
                <a:solidFill>
                  <a:schemeClr val="accent1"/>
                </a:solidFill>
              </a:rPr>
              <a:t>Investigación de campo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E29D79A4-609D-40CB-A31C-39255E02AA3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287257"/>
            <a:ext cx="3312000" cy="343264"/>
          </a:xfrm>
        </p:spPr>
        <p:txBody>
          <a:bodyPr rtlCol="0"/>
          <a:lstStyle/>
          <a:p>
            <a:pPr algn="ctr"/>
            <a:r>
              <a:rPr lang="es" sz="1800" dirty="0" smtClean="0">
                <a:solidFill>
                  <a:schemeClr val="accent1"/>
                </a:solidFill>
              </a:rPr>
              <a:t>Investigación Documental</a:t>
            </a:r>
            <a:endParaRPr lang="ru-RU" sz="1800" dirty="0">
              <a:solidFill>
                <a:schemeClr val="accent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6" name="Grupo 15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7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upo 17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9" name="Conector recto 18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0" name="CuadroTexto 19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11" name="Marcador de texto 10"/>
          <p:cNvSpPr>
            <a:spLocks noGrp="1"/>
          </p:cNvSpPr>
          <p:nvPr>
            <p:ph type="body" sz="quarter" idx="49"/>
          </p:nvPr>
        </p:nvSpPr>
        <p:spPr>
          <a:xfrm>
            <a:off x="838200" y="2260839"/>
            <a:ext cx="3312000" cy="343264"/>
          </a:xfrm>
        </p:spPr>
        <p:txBody>
          <a:bodyPr/>
          <a:lstStyle/>
          <a:p>
            <a:pPr algn="ctr"/>
            <a:r>
              <a:rPr lang="es" sz="2000" dirty="0">
                <a:solidFill>
                  <a:schemeClr val="accent1"/>
                </a:solidFill>
              </a:rPr>
              <a:t>Investigación</a:t>
            </a:r>
            <a:r>
              <a:rPr lang="e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" sz="2000" dirty="0">
                <a:solidFill>
                  <a:schemeClr val="accent1"/>
                </a:solidFill>
              </a:rPr>
              <a:t>Descriptiva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4" name="Subtítulo 23"/>
          <p:cNvSpPr>
            <a:spLocks noGrp="1"/>
          </p:cNvSpPr>
          <p:nvPr>
            <p:ph type="subTitle" idx="15"/>
          </p:nvPr>
        </p:nvSpPr>
        <p:spPr>
          <a:xfrm>
            <a:off x="838200" y="1666789"/>
            <a:ext cx="10515600" cy="526312"/>
          </a:xfrm>
        </p:spPr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Enfoque </a:t>
            </a:r>
            <a:r>
              <a:rPr lang="es-EC" b="1" dirty="0" smtClean="0">
                <a:solidFill>
                  <a:schemeClr val="tx1"/>
                </a:solidFill>
              </a:rPr>
              <a:t>Mixto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6" name="Subtítulo 23"/>
          <p:cNvSpPr txBox="1">
            <a:spLocks/>
          </p:cNvSpPr>
          <p:nvPr/>
        </p:nvSpPr>
        <p:spPr>
          <a:xfrm>
            <a:off x="1041391" y="5012657"/>
            <a:ext cx="10515600" cy="5263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 smtClean="0">
                <a:solidFill>
                  <a:schemeClr val="tx1"/>
                </a:solidFill>
              </a:rPr>
              <a:t>Instrumentos de recolección de datos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7" name="Marcador de texto 10"/>
          <p:cNvSpPr txBox="1">
            <a:spLocks/>
          </p:cNvSpPr>
          <p:nvPr/>
        </p:nvSpPr>
        <p:spPr>
          <a:xfrm>
            <a:off x="8041799" y="5554457"/>
            <a:ext cx="3312000" cy="343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Ficha de observación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8" name="Marcador de texto 10"/>
          <p:cNvSpPr txBox="1">
            <a:spLocks/>
          </p:cNvSpPr>
          <p:nvPr/>
        </p:nvSpPr>
        <p:spPr>
          <a:xfrm>
            <a:off x="4440000" y="5590573"/>
            <a:ext cx="3312000" cy="343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Cuestionario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9" name="Marcador de texto 10"/>
          <p:cNvSpPr txBox="1">
            <a:spLocks/>
          </p:cNvSpPr>
          <p:nvPr/>
        </p:nvSpPr>
        <p:spPr>
          <a:xfrm>
            <a:off x="1128000" y="5590573"/>
            <a:ext cx="3312000" cy="343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Guía de entrevista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Investigación descriptiva - Qué es, definición y concepto | 2021 |  Economipedi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111" l="6444" r="97667">
                        <a14:foregroundMark x1="19556" y1="21222" x2="19556" y2="21222"/>
                        <a14:foregroundMark x1="31111" y1="17111" x2="31111" y2="17111"/>
                        <a14:foregroundMark x1="37556" y1="17111" x2="37556" y2="17111"/>
                        <a14:foregroundMark x1="43000" y1="24556" x2="43000" y2="24556"/>
                        <a14:foregroundMark x1="46111" y1="17444" x2="46111" y2="17444"/>
                        <a14:foregroundMark x1="49889" y1="21889" x2="49889" y2="21889"/>
                        <a14:foregroundMark x1="54333" y1="13000" x2="54333" y2="13000"/>
                        <a14:foregroundMark x1="58778" y1="24222" x2="58778" y2="24222"/>
                        <a14:foregroundMark x1="65222" y1="16111" x2="65222" y2="16111"/>
                        <a14:foregroundMark x1="70667" y1="13000" x2="70667" y2="13000"/>
                        <a14:foregroundMark x1="62111" y1="16444" x2="62111" y2="16444"/>
                        <a14:foregroundMark x1="67222" y1="16111" x2="67222" y2="16111"/>
                        <a14:foregroundMark x1="75778" y1="27000" x2="75778" y2="27000"/>
                        <a14:foregroundMark x1="97667" y1="61444" x2="97667" y2="61444"/>
                        <a14:foregroundMark x1="29778" y1="75444" x2="29778" y2="75444"/>
                        <a14:foregroundMark x1="14111" y1="96222" x2="14111" y2="96222"/>
                        <a14:foregroundMark x1="40333" y1="88333" x2="40333" y2="88333"/>
                        <a14:foregroundMark x1="52556" y1="90778" x2="52556" y2="90778"/>
                        <a14:foregroundMark x1="57333" y1="89000" x2="57333" y2="89000"/>
                        <a14:foregroundMark x1="64556" y1="86000" x2="64556" y2="86000"/>
                        <a14:foregroundMark x1="66556" y1="83556" x2="66556" y2="83556"/>
                        <a14:foregroundMark x1="12333" y1="70000" x2="12333" y2="70000"/>
                        <a14:foregroundMark x1="6444" y1="68778" x2="6444" y2="68778"/>
                        <a14:foregroundMark x1="61889" y1="69111" x2="61889" y2="69111"/>
                        <a14:foregroundMark x1="36556" y1="62222" x2="36556" y2="62222"/>
                        <a14:foregroundMark x1="37333" y1="65667" x2="37333" y2="65667"/>
                        <a14:foregroundMark x1="39000" y1="70333" x2="39000" y2="70333"/>
                        <a14:foregroundMark x1="34444" y1="59111" x2="34444" y2="59111"/>
                        <a14:foregroundMark x1="75222" y1="69556" x2="75222" y2="69556"/>
                        <a14:foregroundMark x1="58556" y1="81444" x2="58556" y2="81444"/>
                        <a14:foregroundMark x1="61111" y1="80444" x2="61111" y2="80444"/>
                        <a14:foregroundMark x1="64778" y1="80444" x2="64778" y2="80444"/>
                        <a14:foregroundMark x1="67778" y1="81778" x2="67778" y2="81778"/>
                        <a14:foregroundMark x1="69222" y1="84889" x2="69222" y2="84889"/>
                        <a14:foregroundMark x1="68778" y1="88000" x2="68778" y2="88000"/>
                        <a14:foregroundMark x1="75333" y1="85889" x2="75333" y2="85889"/>
                        <a14:foregroundMark x1="74556" y1="82667" x2="74556" y2="82667"/>
                        <a14:foregroundMark x1="78222" y1="82667" x2="78222" y2="82667"/>
                        <a14:foregroundMark x1="77889" y1="85556" x2="77889" y2="85556"/>
                        <a14:foregroundMark x1="49556" y1="49111" x2="49556" y2="49111"/>
                        <a14:foregroundMark x1="40444" y1="39111" x2="40444" y2="39111"/>
                        <a14:foregroundMark x1="55889" y1="34333" x2="55889" y2="34333"/>
                        <a14:foregroundMark x1="57778" y1="41889" x2="57778" y2="41889"/>
                        <a14:foregroundMark x1="73111" y1="54000" x2="73111" y2="54000"/>
                        <a14:foregroundMark x1="8667" y1="46444" x2="8667" y2="46444"/>
                        <a14:foregroundMark x1="9667" y1="49444" x2="9667" y2="49444"/>
                        <a14:foregroundMark x1="9667" y1="51556" x2="9667" y2="51556"/>
                        <a14:foregroundMark x1="13222" y1="49333" x2="13222" y2="49333"/>
                        <a14:foregroundMark x1="16667" y1="48889" x2="16667" y2="48889"/>
                        <a14:foregroundMark x1="19556" y1="47667" x2="19556" y2="47667"/>
                        <a14:foregroundMark x1="22222" y1="48444" x2="22222" y2="48444"/>
                        <a14:foregroundMark x1="11778" y1="52556" x2="11778" y2="52556"/>
                        <a14:foregroundMark x1="7444" y1="44333" x2="7444" y2="44333"/>
                        <a14:foregroundMark x1="18889" y1="38667" x2="18889" y2="38667"/>
                        <a14:foregroundMark x1="52667" y1="84889" x2="52667" y2="84889"/>
                        <a14:foregroundMark x1="48556" y1="84889" x2="48556" y2="8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85" y="2825436"/>
            <a:ext cx="2037576" cy="203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ué es la investigación de campo? Ejemplo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6445" y1="34202" x2="56445" y2="34202"/>
                        <a14:foregroundMark x1="60645" y1="32573" x2="60645" y2="32573"/>
                        <a14:foregroundMark x1="65918" y1="35016" x2="65918" y2="35016"/>
                        <a14:foregroundMark x1="70898" y1="47394" x2="70898" y2="47394"/>
                        <a14:foregroundMark x1="62402" y1="23290" x2="62402" y2="23290"/>
                        <a14:foregroundMark x1="60547" y1="21661" x2="60547" y2="21661"/>
                        <a14:foregroundMark x1="56055" y1="56352" x2="56055" y2="56352"/>
                        <a14:foregroundMark x1="62109" y1="64169" x2="62109" y2="64169"/>
                        <a14:foregroundMark x1="61523" y1="56189" x2="61523" y2="56189"/>
                        <a14:foregroundMark x1="56250" y1="50814" x2="56250" y2="50814"/>
                        <a14:foregroundMark x1="59277" y1="46417" x2="59277" y2="46417"/>
                        <a14:foregroundMark x1="58496" y1="57980" x2="58496" y2="57980"/>
                        <a14:foregroundMark x1="58301" y1="54235" x2="58301" y2="54235"/>
                        <a14:foregroundMark x1="67480" y1="84202" x2="67480" y2="84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47" y="2646009"/>
            <a:ext cx="3921153" cy="23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é es la investigación documental según varios autores? - Investigación  científic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49" b="92182" l="9961" r="98730">
                        <a14:foregroundMark x1="91992" y1="23616" x2="91992" y2="23616"/>
                        <a14:foregroundMark x1="95313" y1="18241" x2="95313" y2="18241"/>
                        <a14:foregroundMark x1="98828" y1="10586" x2="98828" y2="10586"/>
                        <a14:foregroundMark x1="98828" y1="5049" x2="98828" y2="5049"/>
                        <a14:foregroundMark x1="22363" y1="83713" x2="22363" y2="83713"/>
                        <a14:foregroundMark x1="24121" y1="86156" x2="24121" y2="86156"/>
                        <a14:foregroundMark x1="30859" y1="86645" x2="30859" y2="86645"/>
                        <a14:foregroundMark x1="46875" y1="86971" x2="46875" y2="86971"/>
                        <a14:foregroundMark x1="54004" y1="92182" x2="54004" y2="92182"/>
                        <a14:foregroundMark x1="73242" y1="90554" x2="73242" y2="90554"/>
                        <a14:foregroundMark x1="78613" y1="90554" x2="78613" y2="90554"/>
                        <a14:foregroundMark x1="79297" y1="89251" x2="79297" y2="89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2"/>
          <a:stretch/>
        </p:blipFill>
        <p:spPr bwMode="auto">
          <a:xfrm>
            <a:off x="7994106" y="2700470"/>
            <a:ext cx="3407387" cy="229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C0FF02-C55C-4A6B-AF02-6DB462D7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50" y="625914"/>
            <a:ext cx="6062000" cy="1169370"/>
          </a:xfrm>
        </p:spPr>
        <p:txBody>
          <a:bodyPr anchor="ctr"/>
          <a:lstStyle/>
          <a:p>
            <a:r>
              <a:rPr lang="es" dirty="0" smtClean="0"/>
              <a:t>Diágnostico</a:t>
            </a:r>
            <a:endParaRPr lang="ru-RU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A9DA2D1-994D-4AB7-87F1-A6FB5D62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550284"/>
            <a:ext cx="6724650" cy="4926717"/>
          </a:xfrm>
        </p:spPr>
        <p:txBody>
          <a:bodyPr>
            <a:normAutofit/>
          </a:bodyPr>
          <a:lstStyle/>
          <a:p>
            <a:r>
              <a:rPr lang="es-EC" dirty="0"/>
              <a:t>Dentro del Cantón las diversas actividades </a:t>
            </a:r>
            <a:r>
              <a:rPr lang="es-EC" dirty="0" smtClean="0"/>
              <a:t>turísticas.</a:t>
            </a:r>
          </a:p>
          <a:p>
            <a:r>
              <a:rPr lang="es-EC" dirty="0"/>
              <a:t>300 establecimientos </a:t>
            </a:r>
            <a:r>
              <a:rPr lang="es-EC" dirty="0" smtClean="0"/>
              <a:t>se encuentran registrados </a:t>
            </a:r>
            <a:r>
              <a:rPr lang="es-EC" dirty="0"/>
              <a:t>en el catastro del </a:t>
            </a:r>
            <a:r>
              <a:rPr lang="es-EC" dirty="0" smtClean="0"/>
              <a:t>cantón de los cuales 180 son  A &amp; B.</a:t>
            </a:r>
          </a:p>
          <a:p>
            <a:r>
              <a:rPr lang="es-EC" dirty="0" smtClean="0"/>
              <a:t>Insuficiente información acerca de diversidad culinaria.</a:t>
            </a:r>
          </a:p>
          <a:p>
            <a:r>
              <a:rPr lang="es-EC" dirty="0" smtClean="0"/>
              <a:t>Las huecas contienen tradición dado a que manejan recetas que pasan de generación en generación, una atención cálida, horarios específicos y cierto tiempo de funcionamiento en el mercado.</a:t>
            </a:r>
          </a:p>
          <a:p>
            <a:r>
              <a:rPr lang="es-EC" dirty="0" smtClean="0"/>
              <a:t>Afectación por pandemia (COVID-19).</a:t>
            </a:r>
          </a:p>
          <a:p>
            <a:endParaRPr lang="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7959B0A-E19C-45C1-981D-1B62B16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" smtClean="0"/>
              <a:t>0</a:t>
            </a:r>
            <a:fld id="{F470E458-E7C2-4395-B75D-476A174CEE4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1"/>
            <a:ext cx="4514850" cy="6905065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695723" y="186059"/>
            <a:ext cx="3387688" cy="563602"/>
            <a:chOff x="2012492" y="622838"/>
            <a:chExt cx="7624575" cy="1268483"/>
          </a:xfrm>
        </p:grpSpPr>
        <p:cxnSp>
          <p:nvCxnSpPr>
            <p:cNvPr id="11" name="Conector recto 10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2" name="Grupo 11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3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Grupo 13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5" name="Conector recto 14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6" name="CuadroTexto 15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9828" y="-41359"/>
            <a:ext cx="1068626" cy="1068626"/>
          </a:xfrm>
          <a:prstGeom prst="rect">
            <a:avLst/>
          </a:prstGeom>
        </p:spPr>
      </p:pic>
      <p:pic>
        <p:nvPicPr>
          <p:cNvPr id="6148" name="Picture 4" descr="Coronavirus COVID-19 – Ministerio de Salud Públ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00" y="5330351"/>
            <a:ext cx="1291300" cy="12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800100"/>
            <a:ext cx="5398760" cy="1223719"/>
          </a:xfrm>
        </p:spPr>
        <p:txBody>
          <a:bodyPr rtlCol="0"/>
          <a:lstStyle/>
          <a:p>
            <a:pPr rtl="0"/>
            <a:r>
              <a:rPr lang="es" sz="3600" dirty="0" smtClean="0"/>
              <a:t>Resultados de los intrumentos</a:t>
            </a:r>
            <a:endParaRPr lang="ru-RU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0CF1DCA-E4B9-4FEB-8B5A-00A83758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73" y="2888680"/>
            <a:ext cx="5533990" cy="2997929"/>
          </a:xfrm>
        </p:spPr>
        <p:txBody>
          <a:bodyPr rtlCol="0">
            <a:normAutofit fontScale="92500"/>
          </a:bodyPr>
          <a:lstStyle/>
          <a:p>
            <a:r>
              <a:rPr lang="es-EC" dirty="0" smtClean="0"/>
              <a:t>Esta entrevista tuvo la </a:t>
            </a:r>
            <a:r>
              <a:rPr lang="es-EC" dirty="0"/>
              <a:t>finalidad de conocer la realidad que viven las huecas </a:t>
            </a:r>
            <a:r>
              <a:rPr lang="es-EC" dirty="0" smtClean="0"/>
              <a:t>del Cantón Rumiñahui, </a:t>
            </a:r>
            <a:r>
              <a:rPr lang="es-EC" dirty="0"/>
              <a:t>de igual manera informarse el grado de importancia que tienen las mismas dentro del turismo gastronómico que comprende el Cantón, mediante la entrevista se llegó a establecer una colaboración para reconocer y destacar a los establecimientos más emblemáticos y tradicionales con los que cuenta Rumiñahui.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1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o 11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3" name="Conector recto 12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CuadroTexto 13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16" name="Marcador de texto 10"/>
          <p:cNvSpPr txBox="1">
            <a:spLocks/>
          </p:cNvSpPr>
          <p:nvPr/>
        </p:nvSpPr>
        <p:spPr>
          <a:xfrm>
            <a:off x="1390668" y="2118007"/>
            <a:ext cx="3312000" cy="67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Entrevista al representante del GAD</a:t>
            </a:r>
            <a:endParaRPr lang="ru-RU" sz="2000" dirty="0">
              <a:solidFill>
                <a:schemeClr val="accent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294110" y="2381507"/>
            <a:ext cx="4811927" cy="3133864"/>
            <a:chOff x="0" y="0"/>
            <a:chExt cx="4124581" cy="268605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221" y="13648"/>
              <a:ext cx="2118360" cy="266001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38350" cy="2686050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6180249" y="2317639"/>
            <a:ext cx="6011751" cy="3942724"/>
            <a:chOff x="6180249" y="2317639"/>
            <a:chExt cx="6011751" cy="3942724"/>
          </a:xfrm>
        </p:grpSpPr>
        <p:sp>
          <p:nvSpPr>
            <p:cNvPr id="20" name="Pentágono 19"/>
            <p:cNvSpPr/>
            <p:nvPr/>
          </p:nvSpPr>
          <p:spPr>
            <a:xfrm>
              <a:off x="6180249" y="2317639"/>
              <a:ext cx="6011751" cy="3261600"/>
            </a:xfrm>
            <a:custGeom>
              <a:avLst/>
              <a:gdLst>
                <a:gd name="connsiteX0" fmla="*/ 0 w 4838854"/>
                <a:gd name="connsiteY0" fmla="*/ 0 h 4859342"/>
                <a:gd name="connsiteX1" fmla="*/ 2419427 w 4838854"/>
                <a:gd name="connsiteY1" fmla="*/ 0 h 4859342"/>
                <a:gd name="connsiteX2" fmla="*/ 4838854 w 4838854"/>
                <a:gd name="connsiteY2" fmla="*/ 2429671 h 4859342"/>
                <a:gd name="connsiteX3" fmla="*/ 2419427 w 4838854"/>
                <a:gd name="connsiteY3" fmla="*/ 4859342 h 4859342"/>
                <a:gd name="connsiteX4" fmla="*/ 0 w 4838854"/>
                <a:gd name="connsiteY4" fmla="*/ 4859342 h 4859342"/>
                <a:gd name="connsiteX5" fmla="*/ 0 w 4838854"/>
                <a:gd name="connsiteY5" fmla="*/ 0 h 4859342"/>
                <a:gd name="connsiteX0" fmla="*/ 0 w 4838854"/>
                <a:gd name="connsiteY0" fmla="*/ 0 h 4859342"/>
                <a:gd name="connsiteX1" fmla="*/ 3736783 w 4838854"/>
                <a:gd name="connsiteY1" fmla="*/ 0 h 4859342"/>
                <a:gd name="connsiteX2" fmla="*/ 4838854 w 4838854"/>
                <a:gd name="connsiteY2" fmla="*/ 2429671 h 4859342"/>
                <a:gd name="connsiteX3" fmla="*/ 2419427 w 4838854"/>
                <a:gd name="connsiteY3" fmla="*/ 4859342 h 4859342"/>
                <a:gd name="connsiteX4" fmla="*/ 0 w 4838854"/>
                <a:gd name="connsiteY4" fmla="*/ 4859342 h 4859342"/>
                <a:gd name="connsiteX5" fmla="*/ 0 w 4838854"/>
                <a:gd name="connsiteY5" fmla="*/ 0 h 4859342"/>
                <a:gd name="connsiteX0" fmla="*/ 0 w 4838854"/>
                <a:gd name="connsiteY0" fmla="*/ 0 h 4859342"/>
                <a:gd name="connsiteX1" fmla="*/ 3736783 w 4838854"/>
                <a:gd name="connsiteY1" fmla="*/ 0 h 4859342"/>
                <a:gd name="connsiteX2" fmla="*/ 4838854 w 4838854"/>
                <a:gd name="connsiteY2" fmla="*/ 2429671 h 4859342"/>
                <a:gd name="connsiteX3" fmla="*/ 3659291 w 4838854"/>
                <a:gd name="connsiteY3" fmla="*/ 4843844 h 4859342"/>
                <a:gd name="connsiteX4" fmla="*/ 0 w 4838854"/>
                <a:gd name="connsiteY4" fmla="*/ 4859342 h 4859342"/>
                <a:gd name="connsiteX5" fmla="*/ 0 w 4838854"/>
                <a:gd name="connsiteY5" fmla="*/ 0 h 485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8854" h="4859342">
                  <a:moveTo>
                    <a:pt x="0" y="0"/>
                  </a:moveTo>
                  <a:lnTo>
                    <a:pt x="3736783" y="0"/>
                  </a:lnTo>
                  <a:lnTo>
                    <a:pt x="4838854" y="2429671"/>
                  </a:lnTo>
                  <a:lnTo>
                    <a:pt x="3659291" y="4843844"/>
                  </a:lnTo>
                  <a:lnTo>
                    <a:pt x="0" y="48593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8D632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s-EC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180249" y="2567044"/>
              <a:ext cx="502483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dirty="0" smtClean="0"/>
                <a:t>Se busca dar un realce a la gastronomía del lugar mediante su denominación como pueblo mágico.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dirty="0" smtClean="0"/>
                <a:t>No existen normativas específicas que permitan regular y reconocer al establecimiento como una hueca.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dirty="0"/>
                <a:t>Se encuentran trabajando en una </a:t>
              </a:r>
              <a:r>
                <a:rPr lang="es-EC" dirty="0" smtClean="0"/>
                <a:t>ordenanza.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C" dirty="0" smtClean="0"/>
                <a:t>Existen varios platillos que se dejaron de elaborar y lastimosamente no se cuenta con un inventario gastronómico de los mismos.</a:t>
              </a:r>
              <a:endParaRPr lang="es-EC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C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C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27043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800100"/>
            <a:ext cx="5398760" cy="1223719"/>
          </a:xfrm>
        </p:spPr>
        <p:txBody>
          <a:bodyPr rtlCol="0"/>
          <a:lstStyle/>
          <a:p>
            <a:pPr rtl="0"/>
            <a:r>
              <a:rPr lang="es" sz="3600" dirty="0" smtClean="0"/>
              <a:t>Resultados de los intrumentos</a:t>
            </a:r>
            <a:endParaRPr lang="ru-RU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0CF1DCA-E4B9-4FEB-8B5A-00A83758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73" y="2888680"/>
            <a:ext cx="5533990" cy="2427239"/>
          </a:xfrm>
        </p:spPr>
        <p:txBody>
          <a:bodyPr rtlCol="0">
            <a:normAutofit/>
          </a:bodyPr>
          <a:lstStyle/>
          <a:p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realizó de dos formas, </a:t>
            </a:r>
            <a:r>
              <a:rPr lang="es-EC" dirty="0" smtClean="0"/>
              <a:t>de manera presencial </a:t>
            </a:r>
            <a:r>
              <a:rPr lang="es-EC" dirty="0"/>
              <a:t>y </a:t>
            </a:r>
            <a:r>
              <a:rPr lang="es-EC" dirty="0" smtClean="0"/>
              <a:t>forma </a:t>
            </a:r>
            <a:r>
              <a:rPr lang="es-EC" dirty="0"/>
              <a:t>virtual, esto debido a la situación sanitaria que se vive en la actualidad (COVID-19) y dado a que la mayor parte de estos historiadores y conocedores del Cantón es de una edad avanzada.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1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o 11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3" name="Conector recto 12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CuadroTexto 13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sp>
        <p:nvSpPr>
          <p:cNvPr id="16" name="Marcador de texto 10"/>
          <p:cNvSpPr txBox="1">
            <a:spLocks/>
          </p:cNvSpPr>
          <p:nvPr/>
        </p:nvSpPr>
        <p:spPr>
          <a:xfrm>
            <a:off x="1390668" y="2118007"/>
            <a:ext cx="3312000" cy="67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2000" dirty="0" smtClean="0">
                <a:solidFill>
                  <a:schemeClr val="accent1"/>
                </a:solidFill>
              </a:rPr>
              <a:t>Entrevista a historiadores del Cantón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Entrevistas con usuarios (I). Definir objetivos y crear una guí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2227" y1="28033" x2="32227" y2="28033"/>
                        <a14:foregroundMark x1="33203" y1="28033" x2="33203" y2="28033"/>
                        <a14:foregroundMark x1="31934" y1="22385" x2="31934" y2="22385"/>
                        <a14:foregroundMark x1="30469" y1="24477" x2="30469" y2="24477"/>
                        <a14:foregroundMark x1="31934" y1="18619" x2="31934" y2="18619"/>
                        <a14:foregroundMark x1="42285" y1="13389" x2="42285" y2="13389"/>
                        <a14:foregroundMark x1="51465" y1="12134" x2="51465" y2="12134"/>
                        <a14:foregroundMark x1="67871" y1="26151" x2="67871" y2="26151"/>
                        <a14:backgroundMark x1="50195" y1="35983" x2="50195" y2="35983"/>
                        <a14:backgroundMark x1="49414" y1="61506" x2="49414" y2="61506"/>
                        <a14:backgroundMark x1="58789" y1="76778" x2="58789" y2="76778"/>
                        <a14:backgroundMark x1="58789" y1="79916" x2="58789" y2="79916"/>
                        <a14:backgroundMark x1="58984" y1="84937" x2="58984" y2="84937"/>
                        <a14:backgroundMark x1="59082" y1="86611" x2="59082" y2="86611"/>
                        <a14:backgroundMark x1="58789" y1="73013" x2="58789" y2="73013"/>
                        <a14:backgroundMark x1="45898" y1="78452" x2="45898" y2="78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2" r="24052"/>
          <a:stretch/>
        </p:blipFill>
        <p:spPr bwMode="auto">
          <a:xfrm>
            <a:off x="6028841" y="1062287"/>
            <a:ext cx="5269423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"/>
              <a:t>0</a:t>
            </a:r>
            <a:fld id="{F470E458-E7C2-4395-B75D-476A174CEE45}" type="slidenum">
              <a:rPr lang="ru-RU" smtClean="0"/>
              <a:pPr rtl="0"/>
              <a:t>9</a:t>
            </a:fld>
            <a:endParaRPr lang="ru-RU" dirty="0"/>
          </a:p>
        </p:txBody>
      </p:sp>
      <p:grpSp>
        <p:nvGrpSpPr>
          <p:cNvPr id="7" name="Grupo 6"/>
          <p:cNvGrpSpPr/>
          <p:nvPr/>
        </p:nvGrpSpPr>
        <p:grpSpPr>
          <a:xfrm>
            <a:off x="142773" y="201478"/>
            <a:ext cx="3387688" cy="563602"/>
            <a:chOff x="2012492" y="622838"/>
            <a:chExt cx="7624575" cy="1268483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824780" y="622841"/>
              <a:ext cx="0" cy="9665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/>
            <p:nvPr/>
          </p:nvGrpSpPr>
          <p:grpSpPr>
            <a:xfrm>
              <a:off x="2012492" y="622838"/>
              <a:ext cx="7624575" cy="1268483"/>
              <a:chOff x="2030869" y="405861"/>
              <a:chExt cx="7624575" cy="1268483"/>
            </a:xfrm>
          </p:grpSpPr>
          <p:pic>
            <p:nvPicPr>
              <p:cNvPr id="11" name="Picture 2" descr="ESPE | Universidad de las Fuerzas Armadas | Sangolquí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69" y="405861"/>
                <a:ext cx="3502025" cy="96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upo 11"/>
              <p:cNvGrpSpPr/>
              <p:nvPr/>
            </p:nvGrpSpPr>
            <p:grpSpPr>
              <a:xfrm>
                <a:off x="5703376" y="405861"/>
                <a:ext cx="3952068" cy="1268483"/>
                <a:chOff x="5703376" y="405861"/>
                <a:chExt cx="3952068" cy="1268483"/>
              </a:xfrm>
            </p:grpSpPr>
            <p:cxnSp>
              <p:nvCxnSpPr>
                <p:cNvPr id="13" name="Conector recto 12"/>
                <p:cNvCxnSpPr/>
                <p:nvPr/>
              </p:nvCxnSpPr>
              <p:spPr>
                <a:xfrm>
                  <a:off x="5703376" y="405861"/>
                  <a:ext cx="0" cy="96656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CuadroTexto 13"/>
                <p:cNvSpPr txBox="1"/>
                <p:nvPr/>
              </p:nvSpPr>
              <p:spPr>
                <a:xfrm>
                  <a:off x="5824780" y="427476"/>
                  <a:ext cx="3830664" cy="1246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dirty="0">
                      <a:ln w="0"/>
                      <a:solidFill>
                        <a:srgbClr val="0A060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Carrera de Administración Turística y Hotelera </a:t>
                  </a:r>
                </a:p>
                <a:p>
                  <a:endParaRPr lang="es-EC" sz="10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678" y="-41359"/>
            <a:ext cx="1068626" cy="1068626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35469128"/>
              </p:ext>
            </p:extLst>
          </p:nvPr>
        </p:nvGraphicFramePr>
        <p:xfrm>
          <a:off x="978114" y="891462"/>
          <a:ext cx="10349102" cy="572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5890"/>
              </p:ext>
            </p:extLst>
          </p:nvPr>
        </p:nvGraphicFramePr>
        <p:xfrm>
          <a:off x="2032000" y="1027267"/>
          <a:ext cx="8128000" cy="5674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rgbClr val="0A0602"/>
                          </a:solidFill>
                        </a:rPr>
                        <a:t>Huecas mencionadas por los historiadores </a:t>
                      </a:r>
                      <a:endParaRPr lang="es-EC" dirty="0">
                        <a:solidFill>
                          <a:srgbClr val="0A060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Gota a Gota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del</a:t>
                      </a:r>
                      <a:r>
                        <a:rPr lang="es-EC" sz="1800" kern="1200" baseline="0" dirty="0" smtClean="0">
                          <a:solidFill>
                            <a:srgbClr val="0A0602"/>
                          </a:solidFill>
                          <a:effectLst/>
                        </a:rPr>
                        <a:t> pan casa</a:t>
                      </a:r>
                      <a:endParaRPr lang="es-EC" sz="1800" kern="1200" dirty="0" smtClean="0">
                        <a:solidFill>
                          <a:srgbClr val="0A0602"/>
                        </a:solidFill>
                        <a:effectLst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 cuyes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 la </a:t>
                      </a:r>
                      <a:r>
                        <a:rPr lang="es-EC" sz="1800" kern="1200" dirty="0" err="1" smtClean="0">
                          <a:solidFill>
                            <a:srgbClr val="0A0602"/>
                          </a:solidFill>
                          <a:effectLst/>
                        </a:rPr>
                        <a:t>Flia</a:t>
                      </a: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. Taco </a:t>
                      </a:r>
                      <a:r>
                        <a:rPr lang="es-EC" sz="1800" kern="1200" dirty="0" err="1" smtClean="0">
                          <a:solidFill>
                            <a:srgbClr val="0A0602"/>
                          </a:solidFill>
                          <a:effectLst/>
                        </a:rPr>
                        <a:t>Tipán</a:t>
                      </a:r>
                      <a:endParaRPr lang="es-EC" sz="1800" kern="1200" dirty="0" smtClean="0">
                        <a:solidFill>
                          <a:srgbClr val="0A0602"/>
                        </a:solidFill>
                        <a:effectLst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 la fritada por libra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 la señora Simba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 la señora Margarita </a:t>
                      </a:r>
                      <a:r>
                        <a:rPr lang="es-EC" sz="1800" kern="1200" dirty="0" err="1" smtClean="0">
                          <a:solidFill>
                            <a:srgbClr val="0A0602"/>
                          </a:solidFill>
                          <a:effectLst/>
                        </a:rPr>
                        <a:t>Tipán</a:t>
                      </a:r>
                      <a:endParaRPr lang="es-EC" sz="1800" kern="1200" dirty="0" smtClean="0">
                        <a:solidFill>
                          <a:srgbClr val="0A0602"/>
                        </a:solidFill>
                        <a:effectLst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del señor Moromenacho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 la </a:t>
                      </a:r>
                      <a:r>
                        <a:rPr lang="es-EC" sz="1800" kern="1200" dirty="0" err="1" smtClean="0">
                          <a:solidFill>
                            <a:srgbClr val="0A0602"/>
                          </a:solidFill>
                          <a:effectLst/>
                        </a:rPr>
                        <a:t>Flia</a:t>
                      </a: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. Salazar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Menudos Evita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Picantería el Turismo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Cóndor </a:t>
                      </a:r>
                      <a:r>
                        <a:rPr lang="es-EC" sz="1800" kern="1200" dirty="0" err="1" smtClean="0">
                          <a:solidFill>
                            <a:srgbClr val="0A0602"/>
                          </a:solidFill>
                          <a:effectLst/>
                        </a:rPr>
                        <a:t>Machay</a:t>
                      </a:r>
                      <a:endParaRPr lang="es-EC" sz="1800" kern="1200" dirty="0" smtClean="0">
                        <a:solidFill>
                          <a:srgbClr val="0A0602"/>
                        </a:solidFill>
                        <a:effectLst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el caserito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err="1" smtClean="0">
                          <a:solidFill>
                            <a:srgbClr val="0A0602"/>
                          </a:solidFill>
                          <a:effectLst/>
                        </a:rPr>
                        <a:t>Hornados</a:t>
                      </a: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 comadre </a:t>
                      </a:r>
                      <a:r>
                        <a:rPr lang="es-EC" sz="1800" kern="1200" dirty="0" err="1" smtClean="0">
                          <a:solidFill>
                            <a:srgbClr val="0A0602"/>
                          </a:solidFill>
                          <a:effectLst/>
                        </a:rPr>
                        <a:t>Dioselina</a:t>
                      </a:r>
                      <a:endParaRPr lang="es-EC" sz="1800" kern="1200" dirty="0" smtClean="0">
                        <a:solidFill>
                          <a:srgbClr val="0A0602"/>
                        </a:solidFill>
                        <a:effectLst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Picantería el Hueco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 del </a:t>
                      </a:r>
                      <a:r>
                        <a:rPr lang="es-EC" sz="1800" kern="1200" dirty="0" err="1" smtClean="0">
                          <a:solidFill>
                            <a:srgbClr val="0A0602"/>
                          </a:solidFill>
                          <a:effectLst/>
                        </a:rPr>
                        <a:t>Hornado</a:t>
                      </a:r>
                      <a:endParaRPr lang="es-EC" sz="1800" kern="1200" dirty="0" smtClean="0">
                        <a:solidFill>
                          <a:srgbClr val="0A0602"/>
                        </a:solidFill>
                        <a:effectLst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Huecas de Fajardo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Heladería Victoria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 smtClean="0">
                          <a:solidFill>
                            <a:srgbClr val="0A0602"/>
                          </a:solidFill>
                          <a:effectLst/>
                        </a:rPr>
                        <a:t>Huecas de San pedro de Taboada</a:t>
                      </a:r>
                      <a:endParaRPr lang="es-EC" dirty="0">
                        <a:solidFill>
                          <a:srgbClr val="0A060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9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130300">
          <a:solidFill>
            <a:srgbClr val="8D632F"/>
          </a:solidFill>
        </a:ln>
      </a:spPr>
      <a:bodyPr rtlCol="0" anchor="ctr"/>
      <a:lstStyle>
        <a:defPPr algn="ctr">
          <a:defRPr/>
        </a:defPPr>
      </a:lstStyle>
      <a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62_TF16411246.potx" id="{17700922-FE49-4A70-975E-90630FEE4303}" vid="{5B0A6250-7DD7-443B-BCC0-372EF13848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1253</Words>
  <Application>Microsoft Office PowerPoint</Application>
  <PresentationFormat>Panorámica</PresentationFormat>
  <Paragraphs>224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Adobe Garamond Pro</vt:lpstr>
      <vt:lpstr>Arial</vt:lpstr>
      <vt:lpstr>Calibri</vt:lpstr>
      <vt:lpstr>Segoe UI</vt:lpstr>
      <vt:lpstr>Times New Roman</vt:lpstr>
      <vt:lpstr>Tema de Office</vt:lpstr>
      <vt:lpstr>Presentación de PowerPoint</vt:lpstr>
      <vt:lpstr>Planteamiento del problema</vt:lpstr>
      <vt:lpstr>Objetivo General</vt:lpstr>
      <vt:lpstr>Teoría de soporte y modelo</vt:lpstr>
      <vt:lpstr>Metodología</vt:lpstr>
      <vt:lpstr>Diágnostico</vt:lpstr>
      <vt:lpstr>Resultados de los intrumentos</vt:lpstr>
      <vt:lpstr>Resultados de los intrumentos</vt:lpstr>
      <vt:lpstr>Presentación de PowerPoint</vt:lpstr>
      <vt:lpstr>Resultados de los intrumentos</vt:lpstr>
      <vt:lpstr>Resultados de los intrumentos</vt:lpstr>
      <vt:lpstr>Resultados de los intrumentos</vt:lpstr>
      <vt:lpstr>Resultados de los intrumentos</vt:lpstr>
      <vt:lpstr>Propuesta</vt:lpstr>
      <vt:lpstr>Presentación de PowerPoint</vt:lpstr>
      <vt:lpstr>Presentación de PowerPoint</vt:lpstr>
      <vt:lpstr>Conclusiones</vt:lpstr>
      <vt:lpstr>Recomendaciones</vt:lpstr>
      <vt:lpstr>GRACIAS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2021-08-21T00:40:07Z</dcterms:created>
  <dcterms:modified xsi:type="dcterms:W3CDTF">2021-08-23T16:55:27Z</dcterms:modified>
</cp:coreProperties>
</file>