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90" r:id="rId28"/>
    <p:sldId id="287" r:id="rId29"/>
    <p:sldId id="288" r:id="rId30"/>
    <p:sldId id="289" r:id="rId31"/>
    <p:sldId id="271" r:id="rId32"/>
    <p:sldId id="272" r:id="rId33"/>
    <p:sldId id="29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7B51"/>
    <a:srgbClr val="DA8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BB08FB-C7BC-4A0B-8574-FB3C16564FA1}" type="doc">
      <dgm:prSet loTypeId="urn:microsoft.com/office/officeart/2005/8/layout/pyramid2" loCatId="pyramid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C2CC2710-E512-4693-8A97-3674612F76BB}">
      <dgm:prSet phldrT="[Texto]" custT="1"/>
      <dgm:spPr/>
      <dgm:t>
        <a:bodyPr/>
        <a:lstStyle/>
        <a:p>
          <a:r>
            <a:rPr lang="es-EC" sz="1100" dirty="0" smtClean="0"/>
            <a:t>Constitución de la República del Ecuador</a:t>
          </a:r>
          <a:endParaRPr lang="es-ES" sz="1100" dirty="0"/>
        </a:p>
      </dgm:t>
    </dgm:pt>
    <dgm:pt modelId="{FE0920BD-6D0D-47F1-8214-D5682C7A04D7}" type="parTrans" cxnId="{CED8FA09-B09C-4EC0-B8A0-678B12D0C6FE}">
      <dgm:prSet/>
      <dgm:spPr/>
      <dgm:t>
        <a:bodyPr/>
        <a:lstStyle/>
        <a:p>
          <a:endParaRPr lang="es-ES"/>
        </a:p>
      </dgm:t>
    </dgm:pt>
    <dgm:pt modelId="{0E7B269A-E9CB-4A8A-833C-88173D6CBAF8}" type="sibTrans" cxnId="{CED8FA09-B09C-4EC0-B8A0-678B12D0C6FE}">
      <dgm:prSet/>
      <dgm:spPr/>
      <dgm:t>
        <a:bodyPr/>
        <a:lstStyle/>
        <a:p>
          <a:endParaRPr lang="es-ES"/>
        </a:p>
      </dgm:t>
    </dgm:pt>
    <dgm:pt modelId="{E45804C3-951B-4C23-9498-3E92F29E97BA}">
      <dgm:prSet phldrT="[Texto]" custT="1"/>
      <dgm:spPr/>
      <dgm:t>
        <a:bodyPr/>
        <a:lstStyle/>
        <a:p>
          <a:r>
            <a:rPr lang="es-EC" sz="1100" dirty="0" smtClean="0"/>
            <a:t>Tratados y convenios internacionales - Instrumentos Internacionales sobre Medio Ambiente y Desarrollo Sostenible</a:t>
          </a:r>
          <a:endParaRPr lang="es-ES" sz="1100" dirty="0"/>
        </a:p>
      </dgm:t>
    </dgm:pt>
    <dgm:pt modelId="{E8860BC4-55BB-4409-8BE3-3DD1144492C1}" type="parTrans" cxnId="{37756EDF-E4E4-463C-80C4-6068068C028C}">
      <dgm:prSet/>
      <dgm:spPr/>
      <dgm:t>
        <a:bodyPr/>
        <a:lstStyle/>
        <a:p>
          <a:endParaRPr lang="es-ES"/>
        </a:p>
      </dgm:t>
    </dgm:pt>
    <dgm:pt modelId="{398C9B7C-BFC3-471E-801C-E8B90B69ED1B}" type="sibTrans" cxnId="{37756EDF-E4E4-463C-80C4-6068068C028C}">
      <dgm:prSet/>
      <dgm:spPr/>
      <dgm:t>
        <a:bodyPr/>
        <a:lstStyle/>
        <a:p>
          <a:endParaRPr lang="es-ES"/>
        </a:p>
      </dgm:t>
    </dgm:pt>
    <dgm:pt modelId="{54330C65-6335-4AE7-890B-A44CB146F29E}">
      <dgm:prSet phldrT="[Texto]" custT="1"/>
      <dgm:spPr/>
      <dgm:t>
        <a:bodyPr/>
        <a:lstStyle/>
        <a:p>
          <a:r>
            <a:rPr lang="es-EC" sz="1100" dirty="0" smtClean="0"/>
            <a:t>Ley de turismo</a:t>
          </a:r>
          <a:endParaRPr lang="es-ES" sz="1100" dirty="0"/>
        </a:p>
      </dgm:t>
    </dgm:pt>
    <dgm:pt modelId="{F149B23C-4D0A-495C-A1E3-FB4A1F5D8D1A}" type="parTrans" cxnId="{CDB84571-0C8B-435B-AA50-229137B6C643}">
      <dgm:prSet/>
      <dgm:spPr/>
      <dgm:t>
        <a:bodyPr/>
        <a:lstStyle/>
        <a:p>
          <a:endParaRPr lang="es-ES"/>
        </a:p>
      </dgm:t>
    </dgm:pt>
    <dgm:pt modelId="{F2092FD7-37E1-4F8F-88D8-AFB2B4227EDA}" type="sibTrans" cxnId="{CDB84571-0C8B-435B-AA50-229137B6C643}">
      <dgm:prSet/>
      <dgm:spPr/>
      <dgm:t>
        <a:bodyPr/>
        <a:lstStyle/>
        <a:p>
          <a:endParaRPr lang="es-ES"/>
        </a:p>
      </dgm:t>
    </dgm:pt>
    <dgm:pt modelId="{E5C7BD8F-2490-41C3-8BD6-1FFC5A1ECADB}">
      <dgm:prSet phldrT="[Texto]" custT="1"/>
      <dgm:spPr/>
      <dgm:t>
        <a:bodyPr/>
        <a:lstStyle/>
        <a:p>
          <a:r>
            <a:rPr lang="es-EC" sz="1100" dirty="0" smtClean="0"/>
            <a:t>Reglamento especial de turismo en áreas naturales protegidas</a:t>
          </a:r>
          <a:endParaRPr lang="es-ES" sz="1100" dirty="0"/>
        </a:p>
      </dgm:t>
    </dgm:pt>
    <dgm:pt modelId="{1C85927E-89FB-4EC9-98CF-E640329D7040}" type="parTrans" cxnId="{9D916353-92C7-473D-AFF3-623D881A917E}">
      <dgm:prSet/>
      <dgm:spPr/>
      <dgm:t>
        <a:bodyPr/>
        <a:lstStyle/>
        <a:p>
          <a:endParaRPr lang="es-ES"/>
        </a:p>
      </dgm:t>
    </dgm:pt>
    <dgm:pt modelId="{0A177216-98D1-4D1C-AD10-D9C9646EBF87}" type="sibTrans" cxnId="{9D916353-92C7-473D-AFF3-623D881A917E}">
      <dgm:prSet/>
      <dgm:spPr/>
      <dgm:t>
        <a:bodyPr/>
        <a:lstStyle/>
        <a:p>
          <a:endParaRPr lang="es-ES"/>
        </a:p>
      </dgm:t>
    </dgm:pt>
    <dgm:pt modelId="{87E8FA10-050F-4A99-AEAD-9E0346AC30C6}" type="pres">
      <dgm:prSet presAssocID="{64BB08FB-C7BC-4A0B-8574-FB3C16564FA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807B07B6-FC7D-48DE-8640-BA7CE1AEAE11}" type="pres">
      <dgm:prSet presAssocID="{64BB08FB-C7BC-4A0B-8574-FB3C16564FA1}" presName="pyramid" presStyleLbl="node1" presStyleIdx="0" presStyleCnt="1"/>
      <dgm:spPr/>
    </dgm:pt>
    <dgm:pt modelId="{6442F65B-93EC-4D3F-BE0E-008353F1A857}" type="pres">
      <dgm:prSet presAssocID="{64BB08FB-C7BC-4A0B-8574-FB3C16564FA1}" presName="theList" presStyleCnt="0"/>
      <dgm:spPr/>
    </dgm:pt>
    <dgm:pt modelId="{85424672-A4A8-4D16-A703-DD60A16C973D}" type="pres">
      <dgm:prSet presAssocID="{C2CC2710-E512-4693-8A97-3674612F76BB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692EB3-7E04-466A-837C-430B63D316A2}" type="pres">
      <dgm:prSet presAssocID="{C2CC2710-E512-4693-8A97-3674612F76BB}" presName="aSpace" presStyleCnt="0"/>
      <dgm:spPr/>
    </dgm:pt>
    <dgm:pt modelId="{A0CBFC95-EBD6-4F6C-84ED-945E4B91A0C6}" type="pres">
      <dgm:prSet presAssocID="{E45804C3-951B-4C23-9498-3E92F29E97BA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9D5BCD-49DA-4CC2-9248-721C55FECB6B}" type="pres">
      <dgm:prSet presAssocID="{E45804C3-951B-4C23-9498-3E92F29E97BA}" presName="aSpace" presStyleCnt="0"/>
      <dgm:spPr/>
    </dgm:pt>
    <dgm:pt modelId="{53065656-0EE4-41A7-844D-18A9E70CBD7E}" type="pres">
      <dgm:prSet presAssocID="{54330C65-6335-4AE7-890B-A44CB146F29E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B78D65-24BA-4A3D-A9CF-5CDFC2F386D5}" type="pres">
      <dgm:prSet presAssocID="{54330C65-6335-4AE7-890B-A44CB146F29E}" presName="aSpace" presStyleCnt="0"/>
      <dgm:spPr/>
    </dgm:pt>
    <dgm:pt modelId="{0D5D1A3D-E471-4CE1-A645-3F3B8FD615B0}" type="pres">
      <dgm:prSet presAssocID="{E5C7BD8F-2490-41C3-8BD6-1FFC5A1ECADB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217097-2375-411A-B2A5-77BDB4F74877}" type="pres">
      <dgm:prSet presAssocID="{E5C7BD8F-2490-41C3-8BD6-1FFC5A1ECADB}" presName="aSpace" presStyleCnt="0"/>
      <dgm:spPr/>
    </dgm:pt>
  </dgm:ptLst>
  <dgm:cxnLst>
    <dgm:cxn modelId="{29849538-2546-444E-9B01-DF06554A9C1D}" type="presOf" srcId="{54330C65-6335-4AE7-890B-A44CB146F29E}" destId="{53065656-0EE4-41A7-844D-18A9E70CBD7E}" srcOrd="0" destOrd="0" presId="urn:microsoft.com/office/officeart/2005/8/layout/pyramid2"/>
    <dgm:cxn modelId="{13E0CEBF-D283-489D-965A-172D51959007}" type="presOf" srcId="{C2CC2710-E512-4693-8A97-3674612F76BB}" destId="{85424672-A4A8-4D16-A703-DD60A16C973D}" srcOrd="0" destOrd="0" presId="urn:microsoft.com/office/officeart/2005/8/layout/pyramid2"/>
    <dgm:cxn modelId="{3D7EB913-990C-4BBC-9111-62ECDC51D3BE}" type="presOf" srcId="{E5C7BD8F-2490-41C3-8BD6-1FFC5A1ECADB}" destId="{0D5D1A3D-E471-4CE1-A645-3F3B8FD615B0}" srcOrd="0" destOrd="0" presId="urn:microsoft.com/office/officeart/2005/8/layout/pyramid2"/>
    <dgm:cxn modelId="{CED8FA09-B09C-4EC0-B8A0-678B12D0C6FE}" srcId="{64BB08FB-C7BC-4A0B-8574-FB3C16564FA1}" destId="{C2CC2710-E512-4693-8A97-3674612F76BB}" srcOrd="0" destOrd="0" parTransId="{FE0920BD-6D0D-47F1-8214-D5682C7A04D7}" sibTransId="{0E7B269A-E9CB-4A8A-833C-88173D6CBAF8}"/>
    <dgm:cxn modelId="{CDB84571-0C8B-435B-AA50-229137B6C643}" srcId="{64BB08FB-C7BC-4A0B-8574-FB3C16564FA1}" destId="{54330C65-6335-4AE7-890B-A44CB146F29E}" srcOrd="2" destOrd="0" parTransId="{F149B23C-4D0A-495C-A1E3-FB4A1F5D8D1A}" sibTransId="{F2092FD7-37E1-4F8F-88D8-AFB2B4227EDA}"/>
    <dgm:cxn modelId="{6BCB5BA4-0570-468D-860E-A5D8F06EBE5B}" type="presOf" srcId="{64BB08FB-C7BC-4A0B-8574-FB3C16564FA1}" destId="{87E8FA10-050F-4A99-AEAD-9E0346AC30C6}" srcOrd="0" destOrd="0" presId="urn:microsoft.com/office/officeart/2005/8/layout/pyramid2"/>
    <dgm:cxn modelId="{9D916353-92C7-473D-AFF3-623D881A917E}" srcId="{64BB08FB-C7BC-4A0B-8574-FB3C16564FA1}" destId="{E5C7BD8F-2490-41C3-8BD6-1FFC5A1ECADB}" srcOrd="3" destOrd="0" parTransId="{1C85927E-89FB-4EC9-98CF-E640329D7040}" sibTransId="{0A177216-98D1-4D1C-AD10-D9C9646EBF87}"/>
    <dgm:cxn modelId="{37756EDF-E4E4-463C-80C4-6068068C028C}" srcId="{64BB08FB-C7BC-4A0B-8574-FB3C16564FA1}" destId="{E45804C3-951B-4C23-9498-3E92F29E97BA}" srcOrd="1" destOrd="0" parTransId="{E8860BC4-55BB-4409-8BE3-3DD1144492C1}" sibTransId="{398C9B7C-BFC3-471E-801C-E8B90B69ED1B}"/>
    <dgm:cxn modelId="{7B8D2E51-C3A5-4015-BE56-492F3DBC45A0}" type="presOf" srcId="{E45804C3-951B-4C23-9498-3E92F29E97BA}" destId="{A0CBFC95-EBD6-4F6C-84ED-945E4B91A0C6}" srcOrd="0" destOrd="0" presId="urn:microsoft.com/office/officeart/2005/8/layout/pyramid2"/>
    <dgm:cxn modelId="{49221A01-DF4D-403F-815E-F783ACC90F04}" type="presParOf" srcId="{87E8FA10-050F-4A99-AEAD-9E0346AC30C6}" destId="{807B07B6-FC7D-48DE-8640-BA7CE1AEAE11}" srcOrd="0" destOrd="0" presId="urn:microsoft.com/office/officeart/2005/8/layout/pyramid2"/>
    <dgm:cxn modelId="{70B850ED-BB7B-4041-AB09-B213D5ED3987}" type="presParOf" srcId="{87E8FA10-050F-4A99-AEAD-9E0346AC30C6}" destId="{6442F65B-93EC-4D3F-BE0E-008353F1A857}" srcOrd="1" destOrd="0" presId="urn:microsoft.com/office/officeart/2005/8/layout/pyramid2"/>
    <dgm:cxn modelId="{8E631348-6B56-46D7-B8FE-B8AA09070C97}" type="presParOf" srcId="{6442F65B-93EC-4D3F-BE0E-008353F1A857}" destId="{85424672-A4A8-4D16-A703-DD60A16C973D}" srcOrd="0" destOrd="0" presId="urn:microsoft.com/office/officeart/2005/8/layout/pyramid2"/>
    <dgm:cxn modelId="{761C5D7A-F207-470C-98FA-E7A236DA9F38}" type="presParOf" srcId="{6442F65B-93EC-4D3F-BE0E-008353F1A857}" destId="{A9692EB3-7E04-466A-837C-430B63D316A2}" srcOrd="1" destOrd="0" presId="urn:microsoft.com/office/officeart/2005/8/layout/pyramid2"/>
    <dgm:cxn modelId="{6404D0ED-9EAA-49CF-9107-CD21E7C28FBE}" type="presParOf" srcId="{6442F65B-93EC-4D3F-BE0E-008353F1A857}" destId="{A0CBFC95-EBD6-4F6C-84ED-945E4B91A0C6}" srcOrd="2" destOrd="0" presId="urn:microsoft.com/office/officeart/2005/8/layout/pyramid2"/>
    <dgm:cxn modelId="{65B723A3-4D09-44D4-94CF-61C3D294727B}" type="presParOf" srcId="{6442F65B-93EC-4D3F-BE0E-008353F1A857}" destId="{BB9D5BCD-49DA-4CC2-9248-721C55FECB6B}" srcOrd="3" destOrd="0" presId="urn:microsoft.com/office/officeart/2005/8/layout/pyramid2"/>
    <dgm:cxn modelId="{B67DFF90-08A6-4AD8-AE1E-A3275DC9678C}" type="presParOf" srcId="{6442F65B-93EC-4D3F-BE0E-008353F1A857}" destId="{53065656-0EE4-41A7-844D-18A9E70CBD7E}" srcOrd="4" destOrd="0" presId="urn:microsoft.com/office/officeart/2005/8/layout/pyramid2"/>
    <dgm:cxn modelId="{76437887-10AB-45E0-A701-5E90002E3327}" type="presParOf" srcId="{6442F65B-93EC-4D3F-BE0E-008353F1A857}" destId="{49B78D65-24BA-4A3D-A9CF-5CDFC2F386D5}" srcOrd="5" destOrd="0" presId="urn:microsoft.com/office/officeart/2005/8/layout/pyramid2"/>
    <dgm:cxn modelId="{03524CBB-5F20-497D-8777-74DB86F30681}" type="presParOf" srcId="{6442F65B-93EC-4D3F-BE0E-008353F1A857}" destId="{0D5D1A3D-E471-4CE1-A645-3F3B8FD615B0}" srcOrd="6" destOrd="0" presId="urn:microsoft.com/office/officeart/2005/8/layout/pyramid2"/>
    <dgm:cxn modelId="{E2D8419D-4521-46C8-8606-1CFEC9B1D3D1}" type="presParOf" srcId="{6442F65B-93EC-4D3F-BE0E-008353F1A857}" destId="{8C217097-2375-411A-B2A5-77BDB4F7487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70F3E3-A496-460B-93AF-CD90C080861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2F4276A-C205-4611-BA2C-F34B6579B0D3}">
      <dgm:prSet phldrT="[Texto]" custT="1"/>
      <dgm:spPr>
        <a:solidFill>
          <a:srgbClr val="DA822A"/>
        </a:solidFill>
      </dgm:spPr>
      <dgm:t>
        <a:bodyPr/>
        <a:lstStyle/>
        <a:p>
          <a:r>
            <a:rPr lang="es-ES" sz="2400" dirty="0" smtClean="0"/>
            <a:t>Enfoque</a:t>
          </a:r>
          <a:endParaRPr lang="es-ES" sz="3200" dirty="0"/>
        </a:p>
      </dgm:t>
    </dgm:pt>
    <dgm:pt modelId="{1951CFA0-FF49-482A-BD26-851C8580C6A1}" type="parTrans" cxnId="{0BD0EFAC-A049-4E6D-87BB-54F1502E6580}">
      <dgm:prSet/>
      <dgm:spPr/>
      <dgm:t>
        <a:bodyPr/>
        <a:lstStyle/>
        <a:p>
          <a:endParaRPr lang="es-ES"/>
        </a:p>
      </dgm:t>
    </dgm:pt>
    <dgm:pt modelId="{C2D78481-D984-44D2-A57A-33074FE1F441}" type="sibTrans" cxnId="{0BD0EFAC-A049-4E6D-87BB-54F1502E6580}">
      <dgm:prSet/>
      <dgm:spPr/>
      <dgm:t>
        <a:bodyPr/>
        <a:lstStyle/>
        <a:p>
          <a:endParaRPr lang="es-ES"/>
        </a:p>
      </dgm:t>
    </dgm:pt>
    <dgm:pt modelId="{621E3A09-0C46-4521-9911-5D1C30568D1D}">
      <dgm:prSet phldrT="[Texto]" custT="1"/>
      <dgm:spPr/>
      <dgm:t>
        <a:bodyPr/>
        <a:lstStyle/>
        <a:p>
          <a:r>
            <a:rPr lang="es-ES" sz="1600" dirty="0" smtClean="0"/>
            <a:t>Cualitativo</a:t>
          </a:r>
          <a:endParaRPr lang="es-ES" sz="1400" dirty="0"/>
        </a:p>
      </dgm:t>
    </dgm:pt>
    <dgm:pt modelId="{818DEE44-6BAA-4F7B-BE6D-945C99AB8D3F}" type="parTrans" cxnId="{879A96C3-838A-46F7-A330-169A0497F9EB}">
      <dgm:prSet/>
      <dgm:spPr/>
      <dgm:t>
        <a:bodyPr/>
        <a:lstStyle/>
        <a:p>
          <a:endParaRPr lang="es-ES"/>
        </a:p>
      </dgm:t>
    </dgm:pt>
    <dgm:pt modelId="{36DA37AF-85F7-4EAF-A658-CEA4C6F6F45C}" type="sibTrans" cxnId="{879A96C3-838A-46F7-A330-169A0497F9EB}">
      <dgm:prSet/>
      <dgm:spPr/>
      <dgm:t>
        <a:bodyPr/>
        <a:lstStyle/>
        <a:p>
          <a:endParaRPr lang="es-ES"/>
        </a:p>
      </dgm:t>
    </dgm:pt>
    <dgm:pt modelId="{B946CD66-5A99-4F36-8C0F-22679C2453D3}" type="pres">
      <dgm:prSet presAssocID="{6E70F3E3-A496-460B-93AF-CD90C080861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249C0ED-B56F-40BB-8947-407A6200C84D}" type="pres">
      <dgm:prSet presAssocID="{42F4276A-C205-4611-BA2C-F34B6579B0D3}" presName="root" presStyleCnt="0"/>
      <dgm:spPr/>
    </dgm:pt>
    <dgm:pt modelId="{708827C2-C5AC-4C10-99E0-50BE28DB7AF6}" type="pres">
      <dgm:prSet presAssocID="{42F4276A-C205-4611-BA2C-F34B6579B0D3}" presName="rootComposite" presStyleCnt="0"/>
      <dgm:spPr/>
    </dgm:pt>
    <dgm:pt modelId="{B6051BAB-A443-4C37-ABC2-6CDB8EC7EB19}" type="pres">
      <dgm:prSet presAssocID="{42F4276A-C205-4611-BA2C-F34B6579B0D3}" presName="rootText" presStyleLbl="node1" presStyleIdx="0" presStyleCnt="1" custScaleX="42023" custScaleY="22722"/>
      <dgm:spPr/>
      <dgm:t>
        <a:bodyPr/>
        <a:lstStyle/>
        <a:p>
          <a:endParaRPr lang="es-ES"/>
        </a:p>
      </dgm:t>
    </dgm:pt>
    <dgm:pt modelId="{82DBCBFC-2A5D-49BB-8339-6E2468DA931D}" type="pres">
      <dgm:prSet presAssocID="{42F4276A-C205-4611-BA2C-F34B6579B0D3}" presName="rootConnector" presStyleLbl="node1" presStyleIdx="0" presStyleCnt="1"/>
      <dgm:spPr/>
      <dgm:t>
        <a:bodyPr/>
        <a:lstStyle/>
        <a:p>
          <a:endParaRPr lang="es-ES"/>
        </a:p>
      </dgm:t>
    </dgm:pt>
    <dgm:pt modelId="{B018535D-D647-4963-9255-54FAE2A621FF}" type="pres">
      <dgm:prSet presAssocID="{42F4276A-C205-4611-BA2C-F34B6579B0D3}" presName="childShape" presStyleCnt="0"/>
      <dgm:spPr/>
    </dgm:pt>
    <dgm:pt modelId="{32548F9F-F35B-4D33-8697-71E4963D376F}" type="pres">
      <dgm:prSet presAssocID="{818DEE44-6BAA-4F7B-BE6D-945C99AB8D3F}" presName="Name13" presStyleLbl="parChTrans1D2" presStyleIdx="0" presStyleCnt="1"/>
      <dgm:spPr/>
      <dgm:t>
        <a:bodyPr/>
        <a:lstStyle/>
        <a:p>
          <a:endParaRPr lang="es-ES"/>
        </a:p>
      </dgm:t>
    </dgm:pt>
    <dgm:pt modelId="{C1A3A018-2B6B-41BE-8A1D-1FD346CE73A4}" type="pres">
      <dgm:prSet presAssocID="{621E3A09-0C46-4521-9911-5D1C30568D1D}" presName="childText" presStyleLbl="bgAcc1" presStyleIdx="0" presStyleCnt="1" custScaleX="47713" custScaleY="22525" custLinFactNeighborX="2106" custLinFactNeighborY="-60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5D5562E-2340-43FA-B0DF-7F7B0543A683}" type="presOf" srcId="{621E3A09-0C46-4521-9911-5D1C30568D1D}" destId="{C1A3A018-2B6B-41BE-8A1D-1FD346CE73A4}" srcOrd="0" destOrd="0" presId="urn:microsoft.com/office/officeart/2005/8/layout/hierarchy3"/>
    <dgm:cxn modelId="{C7253AE5-C4D1-4154-9640-DD1B3A9DE656}" type="presOf" srcId="{6E70F3E3-A496-460B-93AF-CD90C0808610}" destId="{B946CD66-5A99-4F36-8C0F-22679C2453D3}" srcOrd="0" destOrd="0" presId="urn:microsoft.com/office/officeart/2005/8/layout/hierarchy3"/>
    <dgm:cxn modelId="{EB0AE8C2-DC84-457F-9688-2923558604C7}" type="presOf" srcId="{42F4276A-C205-4611-BA2C-F34B6579B0D3}" destId="{B6051BAB-A443-4C37-ABC2-6CDB8EC7EB19}" srcOrd="0" destOrd="0" presId="urn:microsoft.com/office/officeart/2005/8/layout/hierarchy3"/>
    <dgm:cxn modelId="{EA6D470A-2F4B-400C-9502-3377F9607CCB}" type="presOf" srcId="{42F4276A-C205-4611-BA2C-F34B6579B0D3}" destId="{82DBCBFC-2A5D-49BB-8339-6E2468DA931D}" srcOrd="1" destOrd="0" presId="urn:microsoft.com/office/officeart/2005/8/layout/hierarchy3"/>
    <dgm:cxn modelId="{0BD0EFAC-A049-4E6D-87BB-54F1502E6580}" srcId="{6E70F3E3-A496-460B-93AF-CD90C0808610}" destId="{42F4276A-C205-4611-BA2C-F34B6579B0D3}" srcOrd="0" destOrd="0" parTransId="{1951CFA0-FF49-482A-BD26-851C8580C6A1}" sibTransId="{C2D78481-D984-44D2-A57A-33074FE1F441}"/>
    <dgm:cxn modelId="{093D8D96-B883-464B-A77D-2746C6BD2B95}" type="presOf" srcId="{818DEE44-6BAA-4F7B-BE6D-945C99AB8D3F}" destId="{32548F9F-F35B-4D33-8697-71E4963D376F}" srcOrd="0" destOrd="0" presId="urn:microsoft.com/office/officeart/2005/8/layout/hierarchy3"/>
    <dgm:cxn modelId="{879A96C3-838A-46F7-A330-169A0497F9EB}" srcId="{42F4276A-C205-4611-BA2C-F34B6579B0D3}" destId="{621E3A09-0C46-4521-9911-5D1C30568D1D}" srcOrd="0" destOrd="0" parTransId="{818DEE44-6BAA-4F7B-BE6D-945C99AB8D3F}" sibTransId="{36DA37AF-85F7-4EAF-A658-CEA4C6F6F45C}"/>
    <dgm:cxn modelId="{2F256F89-2CDA-4E81-9AA0-131850F42162}" type="presParOf" srcId="{B946CD66-5A99-4F36-8C0F-22679C2453D3}" destId="{1249C0ED-B56F-40BB-8947-407A6200C84D}" srcOrd="0" destOrd="0" presId="urn:microsoft.com/office/officeart/2005/8/layout/hierarchy3"/>
    <dgm:cxn modelId="{302F8CD6-DB54-4377-B987-D579AEB1C859}" type="presParOf" srcId="{1249C0ED-B56F-40BB-8947-407A6200C84D}" destId="{708827C2-C5AC-4C10-99E0-50BE28DB7AF6}" srcOrd="0" destOrd="0" presId="urn:microsoft.com/office/officeart/2005/8/layout/hierarchy3"/>
    <dgm:cxn modelId="{E89BCE00-8471-4C73-A36E-80EEB432D717}" type="presParOf" srcId="{708827C2-C5AC-4C10-99E0-50BE28DB7AF6}" destId="{B6051BAB-A443-4C37-ABC2-6CDB8EC7EB19}" srcOrd="0" destOrd="0" presId="urn:microsoft.com/office/officeart/2005/8/layout/hierarchy3"/>
    <dgm:cxn modelId="{F6BC7EB4-B69B-4E5D-BB7F-A50F53308BF4}" type="presParOf" srcId="{708827C2-C5AC-4C10-99E0-50BE28DB7AF6}" destId="{82DBCBFC-2A5D-49BB-8339-6E2468DA931D}" srcOrd="1" destOrd="0" presId="urn:microsoft.com/office/officeart/2005/8/layout/hierarchy3"/>
    <dgm:cxn modelId="{DF77B71B-3FAA-4B6B-A1EA-354739D37544}" type="presParOf" srcId="{1249C0ED-B56F-40BB-8947-407A6200C84D}" destId="{B018535D-D647-4963-9255-54FAE2A621FF}" srcOrd="1" destOrd="0" presId="urn:microsoft.com/office/officeart/2005/8/layout/hierarchy3"/>
    <dgm:cxn modelId="{4F2C8280-06AE-454A-A68F-5392ED48B768}" type="presParOf" srcId="{B018535D-D647-4963-9255-54FAE2A621FF}" destId="{32548F9F-F35B-4D33-8697-71E4963D376F}" srcOrd="0" destOrd="0" presId="urn:microsoft.com/office/officeart/2005/8/layout/hierarchy3"/>
    <dgm:cxn modelId="{87D3C68F-D839-4400-82D0-2261ABBD4C18}" type="presParOf" srcId="{B018535D-D647-4963-9255-54FAE2A621FF}" destId="{C1A3A018-2B6B-41BE-8A1D-1FD346CE73A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70F3E3-A496-460B-93AF-CD90C080861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2F4276A-C205-4611-BA2C-F34B6579B0D3}">
      <dgm:prSet phldrT="[Texto]" custT="1"/>
      <dgm:spPr>
        <a:solidFill>
          <a:srgbClr val="DA822A"/>
        </a:solidFill>
      </dgm:spPr>
      <dgm:t>
        <a:bodyPr/>
        <a:lstStyle/>
        <a:p>
          <a:r>
            <a:rPr lang="es-ES" sz="2400" dirty="0" smtClean="0"/>
            <a:t>Tipología</a:t>
          </a:r>
          <a:endParaRPr lang="es-ES" sz="3200" dirty="0"/>
        </a:p>
      </dgm:t>
    </dgm:pt>
    <dgm:pt modelId="{1951CFA0-FF49-482A-BD26-851C8580C6A1}" type="parTrans" cxnId="{0BD0EFAC-A049-4E6D-87BB-54F1502E6580}">
      <dgm:prSet/>
      <dgm:spPr/>
      <dgm:t>
        <a:bodyPr/>
        <a:lstStyle/>
        <a:p>
          <a:endParaRPr lang="es-ES"/>
        </a:p>
      </dgm:t>
    </dgm:pt>
    <dgm:pt modelId="{C2D78481-D984-44D2-A57A-33074FE1F441}" type="sibTrans" cxnId="{0BD0EFAC-A049-4E6D-87BB-54F1502E6580}">
      <dgm:prSet/>
      <dgm:spPr/>
      <dgm:t>
        <a:bodyPr/>
        <a:lstStyle/>
        <a:p>
          <a:endParaRPr lang="es-ES"/>
        </a:p>
      </dgm:t>
    </dgm:pt>
    <dgm:pt modelId="{E08147FE-D462-46F6-92D7-FED1E93EE3D9}">
      <dgm:prSet phldrT="[Texto]" custT="1"/>
      <dgm:spPr/>
      <dgm:t>
        <a:bodyPr/>
        <a:lstStyle/>
        <a:p>
          <a:r>
            <a:rPr lang="es-EC" sz="1600" b="0" dirty="0" smtClean="0"/>
            <a:t>Por su finalidad: Aplicada</a:t>
          </a:r>
          <a:endParaRPr lang="es-ES" sz="1600" b="0" dirty="0"/>
        </a:p>
      </dgm:t>
    </dgm:pt>
    <dgm:pt modelId="{7FF54E48-7E7C-4CE6-AC7E-A0AC21B81B26}" type="parTrans" cxnId="{C60AADEF-11F3-4CDE-82A1-F857AF0DC980}">
      <dgm:prSet/>
      <dgm:spPr/>
      <dgm:t>
        <a:bodyPr/>
        <a:lstStyle/>
        <a:p>
          <a:endParaRPr lang="es-ES"/>
        </a:p>
      </dgm:t>
    </dgm:pt>
    <dgm:pt modelId="{363E537D-38AF-4E32-8CE3-D936BA214259}" type="sibTrans" cxnId="{C60AADEF-11F3-4CDE-82A1-F857AF0DC980}">
      <dgm:prSet/>
      <dgm:spPr/>
      <dgm:t>
        <a:bodyPr/>
        <a:lstStyle/>
        <a:p>
          <a:endParaRPr lang="es-ES"/>
        </a:p>
      </dgm:t>
    </dgm:pt>
    <dgm:pt modelId="{922D7F7F-6C27-4896-93A0-9C1680D62E30}">
      <dgm:prSet phldrT="[Texto]" custT="1"/>
      <dgm:spPr/>
      <dgm:t>
        <a:bodyPr/>
        <a:lstStyle/>
        <a:p>
          <a:r>
            <a:rPr lang="es-EC" sz="1600" b="0" dirty="0" smtClean="0"/>
            <a:t>Por el control de variables: No experimental</a:t>
          </a:r>
          <a:endParaRPr lang="es-ES" sz="1600" b="0" dirty="0"/>
        </a:p>
      </dgm:t>
    </dgm:pt>
    <dgm:pt modelId="{C77B13EE-D705-4C5F-B145-A37EAB63B278}" type="parTrans" cxnId="{AEA82147-4272-4764-87F2-3A6E83B77E2B}">
      <dgm:prSet/>
      <dgm:spPr/>
      <dgm:t>
        <a:bodyPr/>
        <a:lstStyle/>
        <a:p>
          <a:endParaRPr lang="es-ES"/>
        </a:p>
      </dgm:t>
    </dgm:pt>
    <dgm:pt modelId="{22E4E7B8-33FD-43F4-93C8-229D1A6DBA0F}" type="sibTrans" cxnId="{AEA82147-4272-4764-87F2-3A6E83B77E2B}">
      <dgm:prSet/>
      <dgm:spPr/>
      <dgm:t>
        <a:bodyPr/>
        <a:lstStyle/>
        <a:p>
          <a:endParaRPr lang="es-ES"/>
        </a:p>
      </dgm:t>
    </dgm:pt>
    <dgm:pt modelId="{B9AC0D6B-F659-4DFE-B23C-03162E9AF999}">
      <dgm:prSet phldrT="[Texto]" custT="1"/>
      <dgm:spPr/>
      <dgm:t>
        <a:bodyPr/>
        <a:lstStyle/>
        <a:p>
          <a:r>
            <a:rPr lang="es-EC" sz="1600" b="0" dirty="0" smtClean="0"/>
            <a:t>Por las unidades de análisis: in situ</a:t>
          </a:r>
          <a:endParaRPr lang="es-ES" sz="1600" b="0" dirty="0"/>
        </a:p>
      </dgm:t>
    </dgm:pt>
    <dgm:pt modelId="{36BECBEE-3739-43F8-8557-0C4EECBA5835}" type="parTrans" cxnId="{E182E5E6-0B2C-4BFB-BB0E-F25BB54F2691}">
      <dgm:prSet/>
      <dgm:spPr/>
      <dgm:t>
        <a:bodyPr/>
        <a:lstStyle/>
        <a:p>
          <a:endParaRPr lang="es-ES"/>
        </a:p>
      </dgm:t>
    </dgm:pt>
    <dgm:pt modelId="{0C70AFA5-F125-4591-8FD9-6C5BFF4B6B83}" type="sibTrans" cxnId="{E182E5E6-0B2C-4BFB-BB0E-F25BB54F2691}">
      <dgm:prSet/>
      <dgm:spPr/>
      <dgm:t>
        <a:bodyPr/>
        <a:lstStyle/>
        <a:p>
          <a:endParaRPr lang="es-ES"/>
        </a:p>
      </dgm:t>
    </dgm:pt>
    <dgm:pt modelId="{43ADFCCE-1BA0-4A20-91C6-2E6552E2255A}">
      <dgm:prSet phldrT="[Texto]" custT="1"/>
      <dgm:spPr/>
      <dgm:t>
        <a:bodyPr/>
        <a:lstStyle/>
        <a:p>
          <a:r>
            <a:rPr lang="es-EC" sz="1600" b="0" dirty="0" smtClean="0"/>
            <a:t>Por el alcance: exploratorio</a:t>
          </a:r>
          <a:endParaRPr lang="es-ES" sz="1600" b="0" dirty="0"/>
        </a:p>
      </dgm:t>
    </dgm:pt>
    <dgm:pt modelId="{10CE74D0-8C28-449D-B585-23E8D973F69C}" type="parTrans" cxnId="{44BEDEB7-43E8-4D35-9CF7-590B735203B6}">
      <dgm:prSet/>
      <dgm:spPr/>
      <dgm:t>
        <a:bodyPr/>
        <a:lstStyle/>
        <a:p>
          <a:endParaRPr lang="es-ES"/>
        </a:p>
      </dgm:t>
    </dgm:pt>
    <dgm:pt modelId="{00C92384-DFF3-49D2-9FD5-A650943F5390}" type="sibTrans" cxnId="{44BEDEB7-43E8-4D35-9CF7-590B735203B6}">
      <dgm:prSet/>
      <dgm:spPr/>
      <dgm:t>
        <a:bodyPr/>
        <a:lstStyle/>
        <a:p>
          <a:endParaRPr lang="es-ES"/>
        </a:p>
      </dgm:t>
    </dgm:pt>
    <dgm:pt modelId="{B946CD66-5A99-4F36-8C0F-22679C2453D3}" type="pres">
      <dgm:prSet presAssocID="{6E70F3E3-A496-460B-93AF-CD90C080861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249C0ED-B56F-40BB-8947-407A6200C84D}" type="pres">
      <dgm:prSet presAssocID="{42F4276A-C205-4611-BA2C-F34B6579B0D3}" presName="root" presStyleCnt="0"/>
      <dgm:spPr/>
    </dgm:pt>
    <dgm:pt modelId="{708827C2-C5AC-4C10-99E0-50BE28DB7AF6}" type="pres">
      <dgm:prSet presAssocID="{42F4276A-C205-4611-BA2C-F34B6579B0D3}" presName="rootComposite" presStyleCnt="0"/>
      <dgm:spPr/>
    </dgm:pt>
    <dgm:pt modelId="{B6051BAB-A443-4C37-ABC2-6CDB8EC7EB19}" type="pres">
      <dgm:prSet presAssocID="{42F4276A-C205-4611-BA2C-F34B6579B0D3}" presName="rootText" presStyleLbl="node1" presStyleIdx="0" presStyleCnt="1" custScaleX="158595"/>
      <dgm:spPr/>
      <dgm:t>
        <a:bodyPr/>
        <a:lstStyle/>
        <a:p>
          <a:endParaRPr lang="es-ES"/>
        </a:p>
      </dgm:t>
    </dgm:pt>
    <dgm:pt modelId="{82DBCBFC-2A5D-49BB-8339-6E2468DA931D}" type="pres">
      <dgm:prSet presAssocID="{42F4276A-C205-4611-BA2C-F34B6579B0D3}" presName="rootConnector" presStyleLbl="node1" presStyleIdx="0" presStyleCnt="1"/>
      <dgm:spPr/>
      <dgm:t>
        <a:bodyPr/>
        <a:lstStyle/>
        <a:p>
          <a:endParaRPr lang="es-ES"/>
        </a:p>
      </dgm:t>
    </dgm:pt>
    <dgm:pt modelId="{B018535D-D647-4963-9255-54FAE2A621FF}" type="pres">
      <dgm:prSet presAssocID="{42F4276A-C205-4611-BA2C-F34B6579B0D3}" presName="childShape" presStyleCnt="0"/>
      <dgm:spPr/>
    </dgm:pt>
    <dgm:pt modelId="{0AE1EAB5-F9A8-44C6-8E29-76C65B047F0A}" type="pres">
      <dgm:prSet presAssocID="{7FF54E48-7E7C-4CE6-AC7E-A0AC21B81B26}" presName="Name13" presStyleLbl="parChTrans1D2" presStyleIdx="0" presStyleCnt="4"/>
      <dgm:spPr/>
      <dgm:t>
        <a:bodyPr/>
        <a:lstStyle/>
        <a:p>
          <a:endParaRPr lang="es-ES"/>
        </a:p>
      </dgm:t>
    </dgm:pt>
    <dgm:pt modelId="{6C8CF3CF-0D69-4F8E-920E-CDD1B19A71F8}" type="pres">
      <dgm:prSet presAssocID="{E08147FE-D462-46F6-92D7-FED1E93EE3D9}" presName="childText" presStyleLbl="bgAcc1" presStyleIdx="0" presStyleCnt="4" custScaleX="1732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142164-1044-49A7-BAB3-F77B6A368D66}" type="pres">
      <dgm:prSet presAssocID="{C77B13EE-D705-4C5F-B145-A37EAB63B278}" presName="Name13" presStyleLbl="parChTrans1D2" presStyleIdx="1" presStyleCnt="4"/>
      <dgm:spPr/>
      <dgm:t>
        <a:bodyPr/>
        <a:lstStyle/>
        <a:p>
          <a:endParaRPr lang="es-ES"/>
        </a:p>
      </dgm:t>
    </dgm:pt>
    <dgm:pt modelId="{4CD6E760-FC7D-4BFB-88F1-0709D73A6EE2}" type="pres">
      <dgm:prSet presAssocID="{922D7F7F-6C27-4896-93A0-9C1680D62E30}" presName="childText" presStyleLbl="bgAcc1" presStyleIdx="1" presStyleCnt="4" custScaleX="1761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4EB729-C2C0-4C19-A5A3-537AC34D866E}" type="pres">
      <dgm:prSet presAssocID="{36BECBEE-3739-43F8-8557-0C4EECBA5835}" presName="Name13" presStyleLbl="parChTrans1D2" presStyleIdx="2" presStyleCnt="4"/>
      <dgm:spPr/>
      <dgm:t>
        <a:bodyPr/>
        <a:lstStyle/>
        <a:p>
          <a:endParaRPr lang="es-ES"/>
        </a:p>
      </dgm:t>
    </dgm:pt>
    <dgm:pt modelId="{F11925A8-B571-4D1C-BFF9-98C7A16FC4BB}" type="pres">
      <dgm:prSet presAssocID="{B9AC0D6B-F659-4DFE-B23C-03162E9AF999}" presName="childText" presStyleLbl="bgAcc1" presStyleIdx="2" presStyleCnt="4" custScaleX="1757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C351B1-636F-45DF-A406-2DA73EE32D1A}" type="pres">
      <dgm:prSet presAssocID="{10CE74D0-8C28-449D-B585-23E8D973F69C}" presName="Name13" presStyleLbl="parChTrans1D2" presStyleIdx="3" presStyleCnt="4"/>
      <dgm:spPr/>
      <dgm:t>
        <a:bodyPr/>
        <a:lstStyle/>
        <a:p>
          <a:endParaRPr lang="es-ES"/>
        </a:p>
      </dgm:t>
    </dgm:pt>
    <dgm:pt modelId="{5A334800-D7C6-4FFE-943F-3AB8CFB05AC9}" type="pres">
      <dgm:prSet presAssocID="{43ADFCCE-1BA0-4A20-91C6-2E6552E2255A}" presName="childText" presStyleLbl="bgAcc1" presStyleIdx="3" presStyleCnt="4" custScaleX="1744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253AE5-C4D1-4154-9640-DD1B3A9DE656}" type="presOf" srcId="{6E70F3E3-A496-460B-93AF-CD90C0808610}" destId="{B946CD66-5A99-4F36-8C0F-22679C2453D3}" srcOrd="0" destOrd="0" presId="urn:microsoft.com/office/officeart/2005/8/layout/hierarchy3"/>
    <dgm:cxn modelId="{2079E30D-F5D0-4881-8144-9FB981BD1585}" type="presOf" srcId="{36BECBEE-3739-43F8-8557-0C4EECBA5835}" destId="{CE4EB729-C2C0-4C19-A5A3-537AC34D866E}" srcOrd="0" destOrd="0" presId="urn:microsoft.com/office/officeart/2005/8/layout/hierarchy3"/>
    <dgm:cxn modelId="{0BD0EFAC-A049-4E6D-87BB-54F1502E6580}" srcId="{6E70F3E3-A496-460B-93AF-CD90C0808610}" destId="{42F4276A-C205-4611-BA2C-F34B6579B0D3}" srcOrd="0" destOrd="0" parTransId="{1951CFA0-FF49-482A-BD26-851C8580C6A1}" sibTransId="{C2D78481-D984-44D2-A57A-33074FE1F441}"/>
    <dgm:cxn modelId="{A13FD992-A133-4DE0-AE90-4BB44447AD1B}" type="presOf" srcId="{10CE74D0-8C28-449D-B585-23E8D973F69C}" destId="{DBC351B1-636F-45DF-A406-2DA73EE32D1A}" srcOrd="0" destOrd="0" presId="urn:microsoft.com/office/officeart/2005/8/layout/hierarchy3"/>
    <dgm:cxn modelId="{2C54047D-8DB9-455D-BC2E-AD4F4F0C6C19}" type="presOf" srcId="{B9AC0D6B-F659-4DFE-B23C-03162E9AF999}" destId="{F11925A8-B571-4D1C-BFF9-98C7A16FC4BB}" srcOrd="0" destOrd="0" presId="urn:microsoft.com/office/officeart/2005/8/layout/hierarchy3"/>
    <dgm:cxn modelId="{AEA82147-4272-4764-87F2-3A6E83B77E2B}" srcId="{42F4276A-C205-4611-BA2C-F34B6579B0D3}" destId="{922D7F7F-6C27-4896-93A0-9C1680D62E30}" srcOrd="1" destOrd="0" parTransId="{C77B13EE-D705-4C5F-B145-A37EAB63B278}" sibTransId="{22E4E7B8-33FD-43F4-93C8-229D1A6DBA0F}"/>
    <dgm:cxn modelId="{CB348D80-AE17-40BA-8F34-BE5974616EC2}" type="presOf" srcId="{922D7F7F-6C27-4896-93A0-9C1680D62E30}" destId="{4CD6E760-FC7D-4BFB-88F1-0709D73A6EE2}" srcOrd="0" destOrd="0" presId="urn:microsoft.com/office/officeart/2005/8/layout/hierarchy3"/>
    <dgm:cxn modelId="{EA6D470A-2F4B-400C-9502-3377F9607CCB}" type="presOf" srcId="{42F4276A-C205-4611-BA2C-F34B6579B0D3}" destId="{82DBCBFC-2A5D-49BB-8339-6E2468DA931D}" srcOrd="1" destOrd="0" presId="urn:microsoft.com/office/officeart/2005/8/layout/hierarchy3"/>
    <dgm:cxn modelId="{C60AADEF-11F3-4CDE-82A1-F857AF0DC980}" srcId="{42F4276A-C205-4611-BA2C-F34B6579B0D3}" destId="{E08147FE-D462-46F6-92D7-FED1E93EE3D9}" srcOrd="0" destOrd="0" parTransId="{7FF54E48-7E7C-4CE6-AC7E-A0AC21B81B26}" sibTransId="{363E537D-38AF-4E32-8CE3-D936BA214259}"/>
    <dgm:cxn modelId="{4E5AC556-E169-40C6-962B-F67165EBF2BF}" type="presOf" srcId="{7FF54E48-7E7C-4CE6-AC7E-A0AC21B81B26}" destId="{0AE1EAB5-F9A8-44C6-8E29-76C65B047F0A}" srcOrd="0" destOrd="0" presId="urn:microsoft.com/office/officeart/2005/8/layout/hierarchy3"/>
    <dgm:cxn modelId="{FDF75321-FC3E-43F8-86F2-27FFD14A5266}" type="presOf" srcId="{43ADFCCE-1BA0-4A20-91C6-2E6552E2255A}" destId="{5A334800-D7C6-4FFE-943F-3AB8CFB05AC9}" srcOrd="0" destOrd="0" presId="urn:microsoft.com/office/officeart/2005/8/layout/hierarchy3"/>
    <dgm:cxn modelId="{17599C88-C778-4261-948A-ABA273DE6195}" type="presOf" srcId="{C77B13EE-D705-4C5F-B145-A37EAB63B278}" destId="{B4142164-1044-49A7-BAB3-F77B6A368D66}" srcOrd="0" destOrd="0" presId="urn:microsoft.com/office/officeart/2005/8/layout/hierarchy3"/>
    <dgm:cxn modelId="{EB0AE8C2-DC84-457F-9688-2923558604C7}" type="presOf" srcId="{42F4276A-C205-4611-BA2C-F34B6579B0D3}" destId="{B6051BAB-A443-4C37-ABC2-6CDB8EC7EB19}" srcOrd="0" destOrd="0" presId="urn:microsoft.com/office/officeart/2005/8/layout/hierarchy3"/>
    <dgm:cxn modelId="{E182E5E6-0B2C-4BFB-BB0E-F25BB54F2691}" srcId="{42F4276A-C205-4611-BA2C-F34B6579B0D3}" destId="{B9AC0D6B-F659-4DFE-B23C-03162E9AF999}" srcOrd="2" destOrd="0" parTransId="{36BECBEE-3739-43F8-8557-0C4EECBA5835}" sibTransId="{0C70AFA5-F125-4591-8FD9-6C5BFF4B6B83}"/>
    <dgm:cxn modelId="{44BEDEB7-43E8-4D35-9CF7-590B735203B6}" srcId="{42F4276A-C205-4611-BA2C-F34B6579B0D3}" destId="{43ADFCCE-1BA0-4A20-91C6-2E6552E2255A}" srcOrd="3" destOrd="0" parTransId="{10CE74D0-8C28-449D-B585-23E8D973F69C}" sibTransId="{00C92384-DFF3-49D2-9FD5-A650943F5390}"/>
    <dgm:cxn modelId="{5A850748-E0C3-42F8-934F-27267261E0F7}" type="presOf" srcId="{E08147FE-D462-46F6-92D7-FED1E93EE3D9}" destId="{6C8CF3CF-0D69-4F8E-920E-CDD1B19A71F8}" srcOrd="0" destOrd="0" presId="urn:microsoft.com/office/officeart/2005/8/layout/hierarchy3"/>
    <dgm:cxn modelId="{2F256F89-2CDA-4E81-9AA0-131850F42162}" type="presParOf" srcId="{B946CD66-5A99-4F36-8C0F-22679C2453D3}" destId="{1249C0ED-B56F-40BB-8947-407A6200C84D}" srcOrd="0" destOrd="0" presId="urn:microsoft.com/office/officeart/2005/8/layout/hierarchy3"/>
    <dgm:cxn modelId="{302F8CD6-DB54-4377-B987-D579AEB1C859}" type="presParOf" srcId="{1249C0ED-B56F-40BB-8947-407A6200C84D}" destId="{708827C2-C5AC-4C10-99E0-50BE28DB7AF6}" srcOrd="0" destOrd="0" presId="urn:microsoft.com/office/officeart/2005/8/layout/hierarchy3"/>
    <dgm:cxn modelId="{E89BCE00-8471-4C73-A36E-80EEB432D717}" type="presParOf" srcId="{708827C2-C5AC-4C10-99E0-50BE28DB7AF6}" destId="{B6051BAB-A443-4C37-ABC2-6CDB8EC7EB19}" srcOrd="0" destOrd="0" presId="urn:microsoft.com/office/officeart/2005/8/layout/hierarchy3"/>
    <dgm:cxn modelId="{F6BC7EB4-B69B-4E5D-BB7F-A50F53308BF4}" type="presParOf" srcId="{708827C2-C5AC-4C10-99E0-50BE28DB7AF6}" destId="{82DBCBFC-2A5D-49BB-8339-6E2468DA931D}" srcOrd="1" destOrd="0" presId="urn:microsoft.com/office/officeart/2005/8/layout/hierarchy3"/>
    <dgm:cxn modelId="{DF77B71B-3FAA-4B6B-A1EA-354739D37544}" type="presParOf" srcId="{1249C0ED-B56F-40BB-8947-407A6200C84D}" destId="{B018535D-D647-4963-9255-54FAE2A621FF}" srcOrd="1" destOrd="0" presId="urn:microsoft.com/office/officeart/2005/8/layout/hierarchy3"/>
    <dgm:cxn modelId="{51874FC9-7920-467D-A256-35ED4F6A06DB}" type="presParOf" srcId="{B018535D-D647-4963-9255-54FAE2A621FF}" destId="{0AE1EAB5-F9A8-44C6-8E29-76C65B047F0A}" srcOrd="0" destOrd="0" presId="urn:microsoft.com/office/officeart/2005/8/layout/hierarchy3"/>
    <dgm:cxn modelId="{A5E41B03-526D-4942-A30F-77CE00527972}" type="presParOf" srcId="{B018535D-D647-4963-9255-54FAE2A621FF}" destId="{6C8CF3CF-0D69-4F8E-920E-CDD1B19A71F8}" srcOrd="1" destOrd="0" presId="urn:microsoft.com/office/officeart/2005/8/layout/hierarchy3"/>
    <dgm:cxn modelId="{4137847B-E4A0-4FA3-A879-63179AD579D5}" type="presParOf" srcId="{B018535D-D647-4963-9255-54FAE2A621FF}" destId="{B4142164-1044-49A7-BAB3-F77B6A368D66}" srcOrd="2" destOrd="0" presId="urn:microsoft.com/office/officeart/2005/8/layout/hierarchy3"/>
    <dgm:cxn modelId="{CD61FB79-D9CA-4B12-BA12-3F0F6C7857E6}" type="presParOf" srcId="{B018535D-D647-4963-9255-54FAE2A621FF}" destId="{4CD6E760-FC7D-4BFB-88F1-0709D73A6EE2}" srcOrd="3" destOrd="0" presId="urn:microsoft.com/office/officeart/2005/8/layout/hierarchy3"/>
    <dgm:cxn modelId="{40A421B0-E317-43D9-8A50-AA1380BFE106}" type="presParOf" srcId="{B018535D-D647-4963-9255-54FAE2A621FF}" destId="{CE4EB729-C2C0-4C19-A5A3-537AC34D866E}" srcOrd="4" destOrd="0" presId="urn:microsoft.com/office/officeart/2005/8/layout/hierarchy3"/>
    <dgm:cxn modelId="{35912A34-9F6E-4851-8EB5-E53FF3339D57}" type="presParOf" srcId="{B018535D-D647-4963-9255-54FAE2A621FF}" destId="{F11925A8-B571-4D1C-BFF9-98C7A16FC4BB}" srcOrd="5" destOrd="0" presId="urn:microsoft.com/office/officeart/2005/8/layout/hierarchy3"/>
    <dgm:cxn modelId="{E289AB15-4FED-4673-9793-111D50E95BBB}" type="presParOf" srcId="{B018535D-D647-4963-9255-54FAE2A621FF}" destId="{DBC351B1-636F-45DF-A406-2DA73EE32D1A}" srcOrd="6" destOrd="0" presId="urn:microsoft.com/office/officeart/2005/8/layout/hierarchy3"/>
    <dgm:cxn modelId="{C045A4E0-2593-42C6-9455-0D47B2E7BFBE}" type="presParOf" srcId="{B018535D-D647-4963-9255-54FAE2A621FF}" destId="{5A334800-D7C6-4FFE-943F-3AB8CFB05AC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70F3E3-A496-460B-93AF-CD90C080861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2F4276A-C205-4611-BA2C-F34B6579B0D3}">
      <dgm:prSet phldrT="[Texto]" custT="1"/>
      <dgm:spPr>
        <a:solidFill>
          <a:srgbClr val="DA822A"/>
        </a:solidFill>
      </dgm:spPr>
      <dgm:t>
        <a:bodyPr/>
        <a:lstStyle/>
        <a:p>
          <a:r>
            <a:rPr lang="es-ES" sz="2400" dirty="0" smtClean="0"/>
            <a:t>Técnicas</a:t>
          </a:r>
          <a:endParaRPr lang="es-ES" sz="3200" dirty="0"/>
        </a:p>
      </dgm:t>
    </dgm:pt>
    <dgm:pt modelId="{1951CFA0-FF49-482A-BD26-851C8580C6A1}" type="parTrans" cxnId="{0BD0EFAC-A049-4E6D-87BB-54F1502E6580}">
      <dgm:prSet/>
      <dgm:spPr/>
      <dgm:t>
        <a:bodyPr/>
        <a:lstStyle/>
        <a:p>
          <a:endParaRPr lang="es-ES"/>
        </a:p>
      </dgm:t>
    </dgm:pt>
    <dgm:pt modelId="{C2D78481-D984-44D2-A57A-33074FE1F441}" type="sibTrans" cxnId="{0BD0EFAC-A049-4E6D-87BB-54F1502E6580}">
      <dgm:prSet/>
      <dgm:spPr/>
      <dgm:t>
        <a:bodyPr/>
        <a:lstStyle/>
        <a:p>
          <a:endParaRPr lang="es-ES"/>
        </a:p>
      </dgm:t>
    </dgm:pt>
    <dgm:pt modelId="{E08147FE-D462-46F6-92D7-FED1E93EE3D9}">
      <dgm:prSet phldrT="[Texto]" custT="1"/>
      <dgm:spPr/>
      <dgm:t>
        <a:bodyPr/>
        <a:lstStyle/>
        <a:p>
          <a:r>
            <a:rPr lang="es-EC" sz="1600" b="0" dirty="0" smtClean="0"/>
            <a:t>Entrevista</a:t>
          </a:r>
          <a:endParaRPr lang="es-ES" sz="1600" b="0" dirty="0"/>
        </a:p>
      </dgm:t>
    </dgm:pt>
    <dgm:pt modelId="{7FF54E48-7E7C-4CE6-AC7E-A0AC21B81B26}" type="parTrans" cxnId="{C60AADEF-11F3-4CDE-82A1-F857AF0DC980}">
      <dgm:prSet/>
      <dgm:spPr/>
      <dgm:t>
        <a:bodyPr/>
        <a:lstStyle/>
        <a:p>
          <a:endParaRPr lang="es-ES"/>
        </a:p>
      </dgm:t>
    </dgm:pt>
    <dgm:pt modelId="{363E537D-38AF-4E32-8CE3-D936BA214259}" type="sibTrans" cxnId="{C60AADEF-11F3-4CDE-82A1-F857AF0DC980}">
      <dgm:prSet/>
      <dgm:spPr/>
      <dgm:t>
        <a:bodyPr/>
        <a:lstStyle/>
        <a:p>
          <a:endParaRPr lang="es-ES"/>
        </a:p>
      </dgm:t>
    </dgm:pt>
    <dgm:pt modelId="{922D7F7F-6C27-4896-93A0-9C1680D62E30}">
      <dgm:prSet phldrT="[Texto]" custT="1"/>
      <dgm:spPr/>
      <dgm:t>
        <a:bodyPr/>
        <a:lstStyle/>
        <a:p>
          <a:r>
            <a:rPr lang="es-ES" sz="1600" b="0" dirty="0" smtClean="0"/>
            <a:t>Observación de campo</a:t>
          </a:r>
          <a:endParaRPr lang="es-ES" sz="1600" b="0" dirty="0"/>
        </a:p>
      </dgm:t>
    </dgm:pt>
    <dgm:pt modelId="{C77B13EE-D705-4C5F-B145-A37EAB63B278}" type="parTrans" cxnId="{AEA82147-4272-4764-87F2-3A6E83B77E2B}">
      <dgm:prSet/>
      <dgm:spPr/>
      <dgm:t>
        <a:bodyPr/>
        <a:lstStyle/>
        <a:p>
          <a:endParaRPr lang="es-ES"/>
        </a:p>
      </dgm:t>
    </dgm:pt>
    <dgm:pt modelId="{22E4E7B8-33FD-43F4-93C8-229D1A6DBA0F}" type="sibTrans" cxnId="{AEA82147-4272-4764-87F2-3A6E83B77E2B}">
      <dgm:prSet/>
      <dgm:spPr/>
      <dgm:t>
        <a:bodyPr/>
        <a:lstStyle/>
        <a:p>
          <a:endParaRPr lang="es-ES"/>
        </a:p>
      </dgm:t>
    </dgm:pt>
    <dgm:pt modelId="{B946CD66-5A99-4F36-8C0F-22679C2453D3}" type="pres">
      <dgm:prSet presAssocID="{6E70F3E3-A496-460B-93AF-CD90C080861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249C0ED-B56F-40BB-8947-407A6200C84D}" type="pres">
      <dgm:prSet presAssocID="{42F4276A-C205-4611-BA2C-F34B6579B0D3}" presName="root" presStyleCnt="0"/>
      <dgm:spPr/>
    </dgm:pt>
    <dgm:pt modelId="{708827C2-C5AC-4C10-99E0-50BE28DB7AF6}" type="pres">
      <dgm:prSet presAssocID="{42F4276A-C205-4611-BA2C-F34B6579B0D3}" presName="rootComposite" presStyleCnt="0"/>
      <dgm:spPr/>
    </dgm:pt>
    <dgm:pt modelId="{B6051BAB-A443-4C37-ABC2-6CDB8EC7EB19}" type="pres">
      <dgm:prSet presAssocID="{42F4276A-C205-4611-BA2C-F34B6579B0D3}" presName="rootText" presStyleLbl="node1" presStyleIdx="0" presStyleCnt="1" custScaleX="43346" custScaleY="31181"/>
      <dgm:spPr/>
      <dgm:t>
        <a:bodyPr/>
        <a:lstStyle/>
        <a:p>
          <a:endParaRPr lang="es-ES"/>
        </a:p>
      </dgm:t>
    </dgm:pt>
    <dgm:pt modelId="{82DBCBFC-2A5D-49BB-8339-6E2468DA931D}" type="pres">
      <dgm:prSet presAssocID="{42F4276A-C205-4611-BA2C-F34B6579B0D3}" presName="rootConnector" presStyleLbl="node1" presStyleIdx="0" presStyleCnt="1"/>
      <dgm:spPr/>
      <dgm:t>
        <a:bodyPr/>
        <a:lstStyle/>
        <a:p>
          <a:endParaRPr lang="es-ES"/>
        </a:p>
      </dgm:t>
    </dgm:pt>
    <dgm:pt modelId="{B018535D-D647-4963-9255-54FAE2A621FF}" type="pres">
      <dgm:prSet presAssocID="{42F4276A-C205-4611-BA2C-F34B6579B0D3}" presName="childShape" presStyleCnt="0"/>
      <dgm:spPr/>
    </dgm:pt>
    <dgm:pt modelId="{0AE1EAB5-F9A8-44C6-8E29-76C65B047F0A}" type="pres">
      <dgm:prSet presAssocID="{7FF54E48-7E7C-4CE6-AC7E-A0AC21B81B26}" presName="Name13" presStyleLbl="parChTrans1D2" presStyleIdx="0" presStyleCnt="2"/>
      <dgm:spPr/>
      <dgm:t>
        <a:bodyPr/>
        <a:lstStyle/>
        <a:p>
          <a:endParaRPr lang="es-ES"/>
        </a:p>
      </dgm:t>
    </dgm:pt>
    <dgm:pt modelId="{6C8CF3CF-0D69-4F8E-920E-CDD1B19A71F8}" type="pres">
      <dgm:prSet presAssocID="{E08147FE-D462-46F6-92D7-FED1E93EE3D9}" presName="childText" presStyleLbl="bgAcc1" presStyleIdx="0" presStyleCnt="2" custScaleX="45565" custScaleY="31249" custLinFactNeighborX="776" custLinFactNeighborY="-15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142164-1044-49A7-BAB3-F77B6A368D66}" type="pres">
      <dgm:prSet presAssocID="{C77B13EE-D705-4C5F-B145-A37EAB63B278}" presName="Name13" presStyleLbl="parChTrans1D2" presStyleIdx="1" presStyleCnt="2"/>
      <dgm:spPr/>
      <dgm:t>
        <a:bodyPr/>
        <a:lstStyle/>
        <a:p>
          <a:endParaRPr lang="es-ES"/>
        </a:p>
      </dgm:t>
    </dgm:pt>
    <dgm:pt modelId="{4CD6E760-FC7D-4BFB-88F1-0709D73A6EE2}" type="pres">
      <dgm:prSet presAssocID="{922D7F7F-6C27-4896-93A0-9C1680D62E30}" presName="childText" presStyleLbl="bgAcc1" presStyleIdx="1" presStyleCnt="2" custScaleX="55114" custScaleY="273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A850748-E0C3-42F8-934F-27267261E0F7}" type="presOf" srcId="{E08147FE-D462-46F6-92D7-FED1E93EE3D9}" destId="{6C8CF3CF-0D69-4F8E-920E-CDD1B19A71F8}" srcOrd="0" destOrd="0" presId="urn:microsoft.com/office/officeart/2005/8/layout/hierarchy3"/>
    <dgm:cxn modelId="{C7253AE5-C4D1-4154-9640-DD1B3A9DE656}" type="presOf" srcId="{6E70F3E3-A496-460B-93AF-CD90C0808610}" destId="{B946CD66-5A99-4F36-8C0F-22679C2453D3}" srcOrd="0" destOrd="0" presId="urn:microsoft.com/office/officeart/2005/8/layout/hierarchy3"/>
    <dgm:cxn modelId="{17599C88-C778-4261-948A-ABA273DE6195}" type="presOf" srcId="{C77B13EE-D705-4C5F-B145-A37EAB63B278}" destId="{B4142164-1044-49A7-BAB3-F77B6A368D66}" srcOrd="0" destOrd="0" presId="urn:microsoft.com/office/officeart/2005/8/layout/hierarchy3"/>
    <dgm:cxn modelId="{EB0AE8C2-DC84-457F-9688-2923558604C7}" type="presOf" srcId="{42F4276A-C205-4611-BA2C-F34B6579B0D3}" destId="{B6051BAB-A443-4C37-ABC2-6CDB8EC7EB19}" srcOrd="0" destOrd="0" presId="urn:microsoft.com/office/officeart/2005/8/layout/hierarchy3"/>
    <dgm:cxn modelId="{4E5AC556-E169-40C6-962B-F67165EBF2BF}" type="presOf" srcId="{7FF54E48-7E7C-4CE6-AC7E-A0AC21B81B26}" destId="{0AE1EAB5-F9A8-44C6-8E29-76C65B047F0A}" srcOrd="0" destOrd="0" presId="urn:microsoft.com/office/officeart/2005/8/layout/hierarchy3"/>
    <dgm:cxn modelId="{EA6D470A-2F4B-400C-9502-3377F9607CCB}" type="presOf" srcId="{42F4276A-C205-4611-BA2C-F34B6579B0D3}" destId="{82DBCBFC-2A5D-49BB-8339-6E2468DA931D}" srcOrd="1" destOrd="0" presId="urn:microsoft.com/office/officeart/2005/8/layout/hierarchy3"/>
    <dgm:cxn modelId="{C60AADEF-11F3-4CDE-82A1-F857AF0DC980}" srcId="{42F4276A-C205-4611-BA2C-F34B6579B0D3}" destId="{E08147FE-D462-46F6-92D7-FED1E93EE3D9}" srcOrd="0" destOrd="0" parTransId="{7FF54E48-7E7C-4CE6-AC7E-A0AC21B81B26}" sibTransId="{363E537D-38AF-4E32-8CE3-D936BA214259}"/>
    <dgm:cxn modelId="{AEA82147-4272-4764-87F2-3A6E83B77E2B}" srcId="{42F4276A-C205-4611-BA2C-F34B6579B0D3}" destId="{922D7F7F-6C27-4896-93A0-9C1680D62E30}" srcOrd="1" destOrd="0" parTransId="{C77B13EE-D705-4C5F-B145-A37EAB63B278}" sibTransId="{22E4E7B8-33FD-43F4-93C8-229D1A6DBA0F}"/>
    <dgm:cxn modelId="{0BD0EFAC-A049-4E6D-87BB-54F1502E6580}" srcId="{6E70F3E3-A496-460B-93AF-CD90C0808610}" destId="{42F4276A-C205-4611-BA2C-F34B6579B0D3}" srcOrd="0" destOrd="0" parTransId="{1951CFA0-FF49-482A-BD26-851C8580C6A1}" sibTransId="{C2D78481-D984-44D2-A57A-33074FE1F441}"/>
    <dgm:cxn modelId="{CB348D80-AE17-40BA-8F34-BE5974616EC2}" type="presOf" srcId="{922D7F7F-6C27-4896-93A0-9C1680D62E30}" destId="{4CD6E760-FC7D-4BFB-88F1-0709D73A6EE2}" srcOrd="0" destOrd="0" presId="urn:microsoft.com/office/officeart/2005/8/layout/hierarchy3"/>
    <dgm:cxn modelId="{2F256F89-2CDA-4E81-9AA0-131850F42162}" type="presParOf" srcId="{B946CD66-5A99-4F36-8C0F-22679C2453D3}" destId="{1249C0ED-B56F-40BB-8947-407A6200C84D}" srcOrd="0" destOrd="0" presId="urn:microsoft.com/office/officeart/2005/8/layout/hierarchy3"/>
    <dgm:cxn modelId="{302F8CD6-DB54-4377-B987-D579AEB1C859}" type="presParOf" srcId="{1249C0ED-B56F-40BB-8947-407A6200C84D}" destId="{708827C2-C5AC-4C10-99E0-50BE28DB7AF6}" srcOrd="0" destOrd="0" presId="urn:microsoft.com/office/officeart/2005/8/layout/hierarchy3"/>
    <dgm:cxn modelId="{E89BCE00-8471-4C73-A36E-80EEB432D717}" type="presParOf" srcId="{708827C2-C5AC-4C10-99E0-50BE28DB7AF6}" destId="{B6051BAB-A443-4C37-ABC2-6CDB8EC7EB19}" srcOrd="0" destOrd="0" presId="urn:microsoft.com/office/officeart/2005/8/layout/hierarchy3"/>
    <dgm:cxn modelId="{F6BC7EB4-B69B-4E5D-BB7F-A50F53308BF4}" type="presParOf" srcId="{708827C2-C5AC-4C10-99E0-50BE28DB7AF6}" destId="{82DBCBFC-2A5D-49BB-8339-6E2468DA931D}" srcOrd="1" destOrd="0" presId="urn:microsoft.com/office/officeart/2005/8/layout/hierarchy3"/>
    <dgm:cxn modelId="{DF77B71B-3FAA-4B6B-A1EA-354739D37544}" type="presParOf" srcId="{1249C0ED-B56F-40BB-8947-407A6200C84D}" destId="{B018535D-D647-4963-9255-54FAE2A621FF}" srcOrd="1" destOrd="0" presId="urn:microsoft.com/office/officeart/2005/8/layout/hierarchy3"/>
    <dgm:cxn modelId="{51874FC9-7920-467D-A256-35ED4F6A06DB}" type="presParOf" srcId="{B018535D-D647-4963-9255-54FAE2A621FF}" destId="{0AE1EAB5-F9A8-44C6-8E29-76C65B047F0A}" srcOrd="0" destOrd="0" presId="urn:microsoft.com/office/officeart/2005/8/layout/hierarchy3"/>
    <dgm:cxn modelId="{A5E41B03-526D-4942-A30F-77CE00527972}" type="presParOf" srcId="{B018535D-D647-4963-9255-54FAE2A621FF}" destId="{6C8CF3CF-0D69-4F8E-920E-CDD1B19A71F8}" srcOrd="1" destOrd="0" presId="urn:microsoft.com/office/officeart/2005/8/layout/hierarchy3"/>
    <dgm:cxn modelId="{4137847B-E4A0-4FA3-A879-63179AD579D5}" type="presParOf" srcId="{B018535D-D647-4963-9255-54FAE2A621FF}" destId="{B4142164-1044-49A7-BAB3-F77B6A368D66}" srcOrd="2" destOrd="0" presId="urn:microsoft.com/office/officeart/2005/8/layout/hierarchy3"/>
    <dgm:cxn modelId="{CD61FB79-D9CA-4B12-BA12-3F0F6C7857E6}" type="presParOf" srcId="{B018535D-D647-4963-9255-54FAE2A621FF}" destId="{4CD6E760-FC7D-4BFB-88F1-0709D73A6EE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70F3E3-A496-460B-93AF-CD90C080861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2F4276A-C205-4611-BA2C-F34B6579B0D3}">
      <dgm:prSet phldrT="[Texto]" custT="1"/>
      <dgm:spPr>
        <a:solidFill>
          <a:srgbClr val="DA822A"/>
        </a:solidFill>
      </dgm:spPr>
      <dgm:t>
        <a:bodyPr/>
        <a:lstStyle/>
        <a:p>
          <a:r>
            <a:rPr lang="es-ES" sz="2400" dirty="0" smtClean="0"/>
            <a:t>Instrumentos</a:t>
          </a:r>
          <a:endParaRPr lang="es-ES" sz="3200" dirty="0"/>
        </a:p>
      </dgm:t>
    </dgm:pt>
    <dgm:pt modelId="{1951CFA0-FF49-482A-BD26-851C8580C6A1}" type="parTrans" cxnId="{0BD0EFAC-A049-4E6D-87BB-54F1502E6580}">
      <dgm:prSet/>
      <dgm:spPr/>
      <dgm:t>
        <a:bodyPr/>
        <a:lstStyle/>
        <a:p>
          <a:endParaRPr lang="es-ES"/>
        </a:p>
      </dgm:t>
    </dgm:pt>
    <dgm:pt modelId="{C2D78481-D984-44D2-A57A-33074FE1F441}" type="sibTrans" cxnId="{0BD0EFAC-A049-4E6D-87BB-54F1502E6580}">
      <dgm:prSet/>
      <dgm:spPr/>
      <dgm:t>
        <a:bodyPr/>
        <a:lstStyle/>
        <a:p>
          <a:endParaRPr lang="es-ES"/>
        </a:p>
      </dgm:t>
    </dgm:pt>
    <dgm:pt modelId="{E08147FE-D462-46F6-92D7-FED1E93EE3D9}">
      <dgm:prSet phldrT="[Texto]" custT="1"/>
      <dgm:spPr/>
      <dgm:t>
        <a:bodyPr/>
        <a:lstStyle/>
        <a:p>
          <a:r>
            <a:rPr lang="es-EC" sz="1600" b="0" dirty="0" smtClean="0"/>
            <a:t>Cuestionario</a:t>
          </a:r>
          <a:endParaRPr lang="es-ES" sz="1600" b="0" dirty="0"/>
        </a:p>
      </dgm:t>
    </dgm:pt>
    <dgm:pt modelId="{7FF54E48-7E7C-4CE6-AC7E-A0AC21B81B26}" type="parTrans" cxnId="{C60AADEF-11F3-4CDE-82A1-F857AF0DC980}">
      <dgm:prSet/>
      <dgm:spPr/>
      <dgm:t>
        <a:bodyPr/>
        <a:lstStyle/>
        <a:p>
          <a:endParaRPr lang="es-ES"/>
        </a:p>
      </dgm:t>
    </dgm:pt>
    <dgm:pt modelId="{363E537D-38AF-4E32-8CE3-D936BA214259}" type="sibTrans" cxnId="{C60AADEF-11F3-4CDE-82A1-F857AF0DC980}">
      <dgm:prSet/>
      <dgm:spPr/>
      <dgm:t>
        <a:bodyPr/>
        <a:lstStyle/>
        <a:p>
          <a:endParaRPr lang="es-ES"/>
        </a:p>
      </dgm:t>
    </dgm:pt>
    <dgm:pt modelId="{922D7F7F-6C27-4896-93A0-9C1680D62E30}">
      <dgm:prSet phldrT="[Texto]" custT="1"/>
      <dgm:spPr/>
      <dgm:t>
        <a:bodyPr/>
        <a:lstStyle/>
        <a:p>
          <a:r>
            <a:rPr lang="es-ES" sz="1600" b="0" dirty="0" smtClean="0"/>
            <a:t>Fichas de observación</a:t>
          </a:r>
          <a:endParaRPr lang="es-ES" sz="1600" b="0" dirty="0"/>
        </a:p>
      </dgm:t>
    </dgm:pt>
    <dgm:pt modelId="{C77B13EE-D705-4C5F-B145-A37EAB63B278}" type="parTrans" cxnId="{AEA82147-4272-4764-87F2-3A6E83B77E2B}">
      <dgm:prSet/>
      <dgm:spPr/>
      <dgm:t>
        <a:bodyPr/>
        <a:lstStyle/>
        <a:p>
          <a:endParaRPr lang="es-ES"/>
        </a:p>
      </dgm:t>
    </dgm:pt>
    <dgm:pt modelId="{22E4E7B8-33FD-43F4-93C8-229D1A6DBA0F}" type="sibTrans" cxnId="{AEA82147-4272-4764-87F2-3A6E83B77E2B}">
      <dgm:prSet/>
      <dgm:spPr/>
      <dgm:t>
        <a:bodyPr/>
        <a:lstStyle/>
        <a:p>
          <a:endParaRPr lang="es-ES"/>
        </a:p>
      </dgm:t>
    </dgm:pt>
    <dgm:pt modelId="{B946CD66-5A99-4F36-8C0F-22679C2453D3}" type="pres">
      <dgm:prSet presAssocID="{6E70F3E3-A496-460B-93AF-CD90C080861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249C0ED-B56F-40BB-8947-407A6200C84D}" type="pres">
      <dgm:prSet presAssocID="{42F4276A-C205-4611-BA2C-F34B6579B0D3}" presName="root" presStyleCnt="0"/>
      <dgm:spPr/>
    </dgm:pt>
    <dgm:pt modelId="{708827C2-C5AC-4C10-99E0-50BE28DB7AF6}" type="pres">
      <dgm:prSet presAssocID="{42F4276A-C205-4611-BA2C-F34B6579B0D3}" presName="rootComposite" presStyleCnt="0"/>
      <dgm:spPr/>
    </dgm:pt>
    <dgm:pt modelId="{B6051BAB-A443-4C37-ABC2-6CDB8EC7EB19}" type="pres">
      <dgm:prSet presAssocID="{42F4276A-C205-4611-BA2C-F34B6579B0D3}" presName="rootText" presStyleLbl="node1" presStyleIdx="0" presStyleCnt="1" custScaleX="43346" custScaleY="31181"/>
      <dgm:spPr/>
      <dgm:t>
        <a:bodyPr/>
        <a:lstStyle/>
        <a:p>
          <a:endParaRPr lang="es-ES"/>
        </a:p>
      </dgm:t>
    </dgm:pt>
    <dgm:pt modelId="{82DBCBFC-2A5D-49BB-8339-6E2468DA931D}" type="pres">
      <dgm:prSet presAssocID="{42F4276A-C205-4611-BA2C-F34B6579B0D3}" presName="rootConnector" presStyleLbl="node1" presStyleIdx="0" presStyleCnt="1"/>
      <dgm:spPr/>
      <dgm:t>
        <a:bodyPr/>
        <a:lstStyle/>
        <a:p>
          <a:endParaRPr lang="es-ES"/>
        </a:p>
      </dgm:t>
    </dgm:pt>
    <dgm:pt modelId="{B018535D-D647-4963-9255-54FAE2A621FF}" type="pres">
      <dgm:prSet presAssocID="{42F4276A-C205-4611-BA2C-F34B6579B0D3}" presName="childShape" presStyleCnt="0"/>
      <dgm:spPr/>
    </dgm:pt>
    <dgm:pt modelId="{0AE1EAB5-F9A8-44C6-8E29-76C65B047F0A}" type="pres">
      <dgm:prSet presAssocID="{7FF54E48-7E7C-4CE6-AC7E-A0AC21B81B26}" presName="Name13" presStyleLbl="parChTrans1D2" presStyleIdx="0" presStyleCnt="2"/>
      <dgm:spPr/>
      <dgm:t>
        <a:bodyPr/>
        <a:lstStyle/>
        <a:p>
          <a:endParaRPr lang="es-ES"/>
        </a:p>
      </dgm:t>
    </dgm:pt>
    <dgm:pt modelId="{6C8CF3CF-0D69-4F8E-920E-CDD1B19A71F8}" type="pres">
      <dgm:prSet presAssocID="{E08147FE-D462-46F6-92D7-FED1E93EE3D9}" presName="childText" presStyleLbl="bgAcc1" presStyleIdx="0" presStyleCnt="2" custScaleX="45565" custScaleY="31249" custLinFactNeighborX="776" custLinFactNeighborY="-15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142164-1044-49A7-BAB3-F77B6A368D66}" type="pres">
      <dgm:prSet presAssocID="{C77B13EE-D705-4C5F-B145-A37EAB63B278}" presName="Name13" presStyleLbl="parChTrans1D2" presStyleIdx="1" presStyleCnt="2"/>
      <dgm:spPr/>
      <dgm:t>
        <a:bodyPr/>
        <a:lstStyle/>
        <a:p>
          <a:endParaRPr lang="es-ES"/>
        </a:p>
      </dgm:t>
    </dgm:pt>
    <dgm:pt modelId="{4CD6E760-FC7D-4BFB-88F1-0709D73A6EE2}" type="pres">
      <dgm:prSet presAssocID="{922D7F7F-6C27-4896-93A0-9C1680D62E30}" presName="childText" presStyleLbl="bgAcc1" presStyleIdx="1" presStyleCnt="2" custScaleX="55114" custScaleY="273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A850748-E0C3-42F8-934F-27267261E0F7}" type="presOf" srcId="{E08147FE-D462-46F6-92D7-FED1E93EE3D9}" destId="{6C8CF3CF-0D69-4F8E-920E-CDD1B19A71F8}" srcOrd="0" destOrd="0" presId="urn:microsoft.com/office/officeart/2005/8/layout/hierarchy3"/>
    <dgm:cxn modelId="{C7253AE5-C4D1-4154-9640-DD1B3A9DE656}" type="presOf" srcId="{6E70F3E3-A496-460B-93AF-CD90C0808610}" destId="{B946CD66-5A99-4F36-8C0F-22679C2453D3}" srcOrd="0" destOrd="0" presId="urn:microsoft.com/office/officeart/2005/8/layout/hierarchy3"/>
    <dgm:cxn modelId="{17599C88-C778-4261-948A-ABA273DE6195}" type="presOf" srcId="{C77B13EE-D705-4C5F-B145-A37EAB63B278}" destId="{B4142164-1044-49A7-BAB3-F77B6A368D66}" srcOrd="0" destOrd="0" presId="urn:microsoft.com/office/officeart/2005/8/layout/hierarchy3"/>
    <dgm:cxn modelId="{EB0AE8C2-DC84-457F-9688-2923558604C7}" type="presOf" srcId="{42F4276A-C205-4611-BA2C-F34B6579B0D3}" destId="{B6051BAB-A443-4C37-ABC2-6CDB8EC7EB19}" srcOrd="0" destOrd="0" presId="urn:microsoft.com/office/officeart/2005/8/layout/hierarchy3"/>
    <dgm:cxn modelId="{4E5AC556-E169-40C6-962B-F67165EBF2BF}" type="presOf" srcId="{7FF54E48-7E7C-4CE6-AC7E-A0AC21B81B26}" destId="{0AE1EAB5-F9A8-44C6-8E29-76C65B047F0A}" srcOrd="0" destOrd="0" presId="urn:microsoft.com/office/officeart/2005/8/layout/hierarchy3"/>
    <dgm:cxn modelId="{EA6D470A-2F4B-400C-9502-3377F9607CCB}" type="presOf" srcId="{42F4276A-C205-4611-BA2C-F34B6579B0D3}" destId="{82DBCBFC-2A5D-49BB-8339-6E2468DA931D}" srcOrd="1" destOrd="0" presId="urn:microsoft.com/office/officeart/2005/8/layout/hierarchy3"/>
    <dgm:cxn modelId="{C60AADEF-11F3-4CDE-82A1-F857AF0DC980}" srcId="{42F4276A-C205-4611-BA2C-F34B6579B0D3}" destId="{E08147FE-D462-46F6-92D7-FED1E93EE3D9}" srcOrd="0" destOrd="0" parTransId="{7FF54E48-7E7C-4CE6-AC7E-A0AC21B81B26}" sibTransId="{363E537D-38AF-4E32-8CE3-D936BA214259}"/>
    <dgm:cxn modelId="{AEA82147-4272-4764-87F2-3A6E83B77E2B}" srcId="{42F4276A-C205-4611-BA2C-F34B6579B0D3}" destId="{922D7F7F-6C27-4896-93A0-9C1680D62E30}" srcOrd="1" destOrd="0" parTransId="{C77B13EE-D705-4C5F-B145-A37EAB63B278}" sibTransId="{22E4E7B8-33FD-43F4-93C8-229D1A6DBA0F}"/>
    <dgm:cxn modelId="{0BD0EFAC-A049-4E6D-87BB-54F1502E6580}" srcId="{6E70F3E3-A496-460B-93AF-CD90C0808610}" destId="{42F4276A-C205-4611-BA2C-F34B6579B0D3}" srcOrd="0" destOrd="0" parTransId="{1951CFA0-FF49-482A-BD26-851C8580C6A1}" sibTransId="{C2D78481-D984-44D2-A57A-33074FE1F441}"/>
    <dgm:cxn modelId="{CB348D80-AE17-40BA-8F34-BE5974616EC2}" type="presOf" srcId="{922D7F7F-6C27-4896-93A0-9C1680D62E30}" destId="{4CD6E760-FC7D-4BFB-88F1-0709D73A6EE2}" srcOrd="0" destOrd="0" presId="urn:microsoft.com/office/officeart/2005/8/layout/hierarchy3"/>
    <dgm:cxn modelId="{2F256F89-2CDA-4E81-9AA0-131850F42162}" type="presParOf" srcId="{B946CD66-5A99-4F36-8C0F-22679C2453D3}" destId="{1249C0ED-B56F-40BB-8947-407A6200C84D}" srcOrd="0" destOrd="0" presId="urn:microsoft.com/office/officeart/2005/8/layout/hierarchy3"/>
    <dgm:cxn modelId="{302F8CD6-DB54-4377-B987-D579AEB1C859}" type="presParOf" srcId="{1249C0ED-B56F-40BB-8947-407A6200C84D}" destId="{708827C2-C5AC-4C10-99E0-50BE28DB7AF6}" srcOrd="0" destOrd="0" presId="urn:microsoft.com/office/officeart/2005/8/layout/hierarchy3"/>
    <dgm:cxn modelId="{E89BCE00-8471-4C73-A36E-80EEB432D717}" type="presParOf" srcId="{708827C2-C5AC-4C10-99E0-50BE28DB7AF6}" destId="{B6051BAB-A443-4C37-ABC2-6CDB8EC7EB19}" srcOrd="0" destOrd="0" presId="urn:microsoft.com/office/officeart/2005/8/layout/hierarchy3"/>
    <dgm:cxn modelId="{F6BC7EB4-B69B-4E5D-BB7F-A50F53308BF4}" type="presParOf" srcId="{708827C2-C5AC-4C10-99E0-50BE28DB7AF6}" destId="{82DBCBFC-2A5D-49BB-8339-6E2468DA931D}" srcOrd="1" destOrd="0" presId="urn:microsoft.com/office/officeart/2005/8/layout/hierarchy3"/>
    <dgm:cxn modelId="{DF77B71B-3FAA-4B6B-A1EA-354739D37544}" type="presParOf" srcId="{1249C0ED-B56F-40BB-8947-407A6200C84D}" destId="{B018535D-D647-4963-9255-54FAE2A621FF}" srcOrd="1" destOrd="0" presId="urn:microsoft.com/office/officeart/2005/8/layout/hierarchy3"/>
    <dgm:cxn modelId="{51874FC9-7920-467D-A256-35ED4F6A06DB}" type="presParOf" srcId="{B018535D-D647-4963-9255-54FAE2A621FF}" destId="{0AE1EAB5-F9A8-44C6-8E29-76C65B047F0A}" srcOrd="0" destOrd="0" presId="urn:microsoft.com/office/officeart/2005/8/layout/hierarchy3"/>
    <dgm:cxn modelId="{A5E41B03-526D-4942-A30F-77CE00527972}" type="presParOf" srcId="{B018535D-D647-4963-9255-54FAE2A621FF}" destId="{6C8CF3CF-0D69-4F8E-920E-CDD1B19A71F8}" srcOrd="1" destOrd="0" presId="urn:microsoft.com/office/officeart/2005/8/layout/hierarchy3"/>
    <dgm:cxn modelId="{4137847B-E4A0-4FA3-A879-63179AD579D5}" type="presParOf" srcId="{B018535D-D647-4963-9255-54FAE2A621FF}" destId="{B4142164-1044-49A7-BAB3-F77B6A368D66}" srcOrd="2" destOrd="0" presId="urn:microsoft.com/office/officeart/2005/8/layout/hierarchy3"/>
    <dgm:cxn modelId="{CD61FB79-D9CA-4B12-BA12-3F0F6C7857E6}" type="presParOf" srcId="{B018535D-D647-4963-9255-54FAE2A621FF}" destId="{4CD6E760-FC7D-4BFB-88F1-0709D73A6EE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093A2B-ECD7-43EE-91EA-21490C63A658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C52143-F3EE-4661-861F-618EDA87CB0C}">
      <dgm:prSet phldrT="[Texto]"/>
      <dgm:spPr/>
      <dgm:t>
        <a:bodyPr/>
        <a:lstStyle/>
        <a:p>
          <a:r>
            <a:rPr lang="es-ES" dirty="0" smtClean="0"/>
            <a:t>Generalidades</a:t>
          </a:r>
          <a:endParaRPr lang="es-ES" dirty="0"/>
        </a:p>
      </dgm:t>
    </dgm:pt>
    <dgm:pt modelId="{3C04675D-0F30-456A-AC79-A91CFFA5D8AE}" type="parTrans" cxnId="{27E4592E-A963-4E5B-A86D-4E4A62508831}">
      <dgm:prSet/>
      <dgm:spPr/>
      <dgm:t>
        <a:bodyPr/>
        <a:lstStyle/>
        <a:p>
          <a:endParaRPr lang="es-ES"/>
        </a:p>
      </dgm:t>
    </dgm:pt>
    <dgm:pt modelId="{58423934-90DE-42A2-BA35-4C92797BED67}" type="sibTrans" cxnId="{27E4592E-A963-4E5B-A86D-4E4A62508831}">
      <dgm:prSet/>
      <dgm:spPr/>
      <dgm:t>
        <a:bodyPr/>
        <a:lstStyle/>
        <a:p>
          <a:endParaRPr lang="es-ES"/>
        </a:p>
      </dgm:t>
    </dgm:pt>
    <dgm:pt modelId="{47720BF9-CED1-4BB7-93C0-FFF3C080A084}">
      <dgm:prSet phldrT="[Texto]"/>
      <dgm:spPr/>
      <dgm:t>
        <a:bodyPr/>
        <a:lstStyle/>
        <a:p>
          <a:r>
            <a:rPr lang="es-ES" dirty="0" smtClean="0"/>
            <a:t>Características</a:t>
          </a:r>
          <a:endParaRPr lang="es-ES" dirty="0"/>
        </a:p>
      </dgm:t>
    </dgm:pt>
    <dgm:pt modelId="{6B36572C-78C1-45E4-8394-551F6493C685}" type="parTrans" cxnId="{CEC03D3D-CA60-4D11-90D9-9673DE8FC34E}">
      <dgm:prSet/>
      <dgm:spPr/>
      <dgm:t>
        <a:bodyPr/>
        <a:lstStyle/>
        <a:p>
          <a:endParaRPr lang="es-ES"/>
        </a:p>
      </dgm:t>
    </dgm:pt>
    <dgm:pt modelId="{0911DAD0-ECD1-4F41-9D34-5AA952DECD3B}" type="sibTrans" cxnId="{CEC03D3D-CA60-4D11-90D9-9673DE8FC34E}">
      <dgm:prSet/>
      <dgm:spPr/>
      <dgm:t>
        <a:bodyPr/>
        <a:lstStyle/>
        <a:p>
          <a:endParaRPr lang="es-ES"/>
        </a:p>
      </dgm:t>
    </dgm:pt>
    <dgm:pt modelId="{10AE7203-9610-4087-89ED-7D2C473646DA}">
      <dgm:prSet phldrT="[Texto]"/>
      <dgm:spPr/>
      <dgm:t>
        <a:bodyPr/>
        <a:lstStyle/>
        <a:p>
          <a:r>
            <a:rPr lang="es-ES" dirty="0" smtClean="0"/>
            <a:t>Atractivos turísticos</a:t>
          </a:r>
          <a:endParaRPr lang="es-ES" dirty="0"/>
        </a:p>
      </dgm:t>
    </dgm:pt>
    <dgm:pt modelId="{8E867C21-3599-401D-A539-1D0DA5D0C7EB}" type="parTrans" cxnId="{95603181-715B-4F55-85F1-EB2F4AFBCBD1}">
      <dgm:prSet/>
      <dgm:spPr/>
      <dgm:t>
        <a:bodyPr/>
        <a:lstStyle/>
        <a:p>
          <a:endParaRPr lang="es-ES"/>
        </a:p>
      </dgm:t>
    </dgm:pt>
    <dgm:pt modelId="{3D34B1CA-D752-475F-AF41-A4532FB73E2B}" type="sibTrans" cxnId="{95603181-715B-4F55-85F1-EB2F4AFBCBD1}">
      <dgm:prSet/>
      <dgm:spPr/>
      <dgm:t>
        <a:bodyPr/>
        <a:lstStyle/>
        <a:p>
          <a:endParaRPr lang="es-ES"/>
        </a:p>
      </dgm:t>
    </dgm:pt>
    <dgm:pt modelId="{D009C6D6-503E-4B45-A572-CF4208D66564}" type="pres">
      <dgm:prSet presAssocID="{51093A2B-ECD7-43EE-91EA-21490C63A65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1F5F702-8183-4DCA-B3E2-42A08F155E81}" type="pres">
      <dgm:prSet presAssocID="{91C52143-F3EE-4661-861F-618EDA87CB0C}" presName="Accent1" presStyleCnt="0"/>
      <dgm:spPr/>
    </dgm:pt>
    <dgm:pt modelId="{0038E810-41AE-49DE-A6D2-091BA8967371}" type="pres">
      <dgm:prSet presAssocID="{91C52143-F3EE-4661-861F-618EDA87CB0C}" presName="Accent" presStyleLbl="node1" presStyleIdx="0" presStyleCnt="3"/>
      <dgm:spPr/>
    </dgm:pt>
    <dgm:pt modelId="{87E31960-D542-4911-B4A3-BF3C00C16EC9}" type="pres">
      <dgm:prSet presAssocID="{91C52143-F3EE-4661-861F-618EDA87CB0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26F48C-8D89-4824-9020-B440673AF997}" type="pres">
      <dgm:prSet presAssocID="{47720BF9-CED1-4BB7-93C0-FFF3C080A084}" presName="Accent2" presStyleCnt="0"/>
      <dgm:spPr/>
    </dgm:pt>
    <dgm:pt modelId="{3162D1B6-AFAD-4C01-A5B7-43CF45E671B6}" type="pres">
      <dgm:prSet presAssocID="{47720BF9-CED1-4BB7-93C0-FFF3C080A084}" presName="Accent" presStyleLbl="node1" presStyleIdx="1" presStyleCnt="3"/>
      <dgm:spPr/>
    </dgm:pt>
    <dgm:pt modelId="{E5E0C3A6-8B0D-44D4-B8CC-2C000D15B8A4}" type="pres">
      <dgm:prSet presAssocID="{47720BF9-CED1-4BB7-93C0-FFF3C080A08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D1EDAC-647C-4047-B984-B37B0D1F63D8}" type="pres">
      <dgm:prSet presAssocID="{10AE7203-9610-4087-89ED-7D2C473646DA}" presName="Accent3" presStyleCnt="0"/>
      <dgm:spPr/>
    </dgm:pt>
    <dgm:pt modelId="{9DADACB7-4FE6-4B67-ACEC-F5EFEB96362B}" type="pres">
      <dgm:prSet presAssocID="{10AE7203-9610-4087-89ED-7D2C473646DA}" presName="Accent" presStyleLbl="node1" presStyleIdx="2" presStyleCnt="3"/>
      <dgm:spPr/>
    </dgm:pt>
    <dgm:pt modelId="{70F27C9A-DC84-4C9F-878D-73CA4CDDF175}" type="pres">
      <dgm:prSet presAssocID="{10AE7203-9610-4087-89ED-7D2C473646D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1E36590-5BD9-4995-812B-23E278747633}" type="presOf" srcId="{10AE7203-9610-4087-89ED-7D2C473646DA}" destId="{70F27C9A-DC84-4C9F-878D-73CA4CDDF175}" srcOrd="0" destOrd="0" presId="urn:microsoft.com/office/officeart/2009/layout/CircleArrowProcess"/>
    <dgm:cxn modelId="{250DA73E-01FA-4BFA-9E34-1F947ACA86D3}" type="presOf" srcId="{51093A2B-ECD7-43EE-91EA-21490C63A658}" destId="{D009C6D6-503E-4B45-A572-CF4208D66564}" srcOrd="0" destOrd="0" presId="urn:microsoft.com/office/officeart/2009/layout/CircleArrowProcess"/>
    <dgm:cxn modelId="{CEC03D3D-CA60-4D11-90D9-9673DE8FC34E}" srcId="{51093A2B-ECD7-43EE-91EA-21490C63A658}" destId="{47720BF9-CED1-4BB7-93C0-FFF3C080A084}" srcOrd="1" destOrd="0" parTransId="{6B36572C-78C1-45E4-8394-551F6493C685}" sibTransId="{0911DAD0-ECD1-4F41-9D34-5AA952DECD3B}"/>
    <dgm:cxn modelId="{95603181-715B-4F55-85F1-EB2F4AFBCBD1}" srcId="{51093A2B-ECD7-43EE-91EA-21490C63A658}" destId="{10AE7203-9610-4087-89ED-7D2C473646DA}" srcOrd="2" destOrd="0" parTransId="{8E867C21-3599-401D-A539-1D0DA5D0C7EB}" sibTransId="{3D34B1CA-D752-475F-AF41-A4532FB73E2B}"/>
    <dgm:cxn modelId="{27E4592E-A963-4E5B-A86D-4E4A62508831}" srcId="{51093A2B-ECD7-43EE-91EA-21490C63A658}" destId="{91C52143-F3EE-4661-861F-618EDA87CB0C}" srcOrd="0" destOrd="0" parTransId="{3C04675D-0F30-456A-AC79-A91CFFA5D8AE}" sibTransId="{58423934-90DE-42A2-BA35-4C92797BED67}"/>
    <dgm:cxn modelId="{95E2CA03-1288-46FD-9AA0-9B77E369E546}" type="presOf" srcId="{47720BF9-CED1-4BB7-93C0-FFF3C080A084}" destId="{E5E0C3A6-8B0D-44D4-B8CC-2C000D15B8A4}" srcOrd="0" destOrd="0" presId="urn:microsoft.com/office/officeart/2009/layout/CircleArrowProcess"/>
    <dgm:cxn modelId="{D9B963C7-F3C4-4303-A813-EED6CFE33902}" type="presOf" srcId="{91C52143-F3EE-4661-861F-618EDA87CB0C}" destId="{87E31960-D542-4911-B4A3-BF3C00C16EC9}" srcOrd="0" destOrd="0" presId="urn:microsoft.com/office/officeart/2009/layout/CircleArrowProcess"/>
    <dgm:cxn modelId="{A1B64D4F-49F9-4065-9994-0FF8BB848E72}" type="presParOf" srcId="{D009C6D6-503E-4B45-A572-CF4208D66564}" destId="{A1F5F702-8183-4DCA-B3E2-42A08F155E81}" srcOrd="0" destOrd="0" presId="urn:microsoft.com/office/officeart/2009/layout/CircleArrowProcess"/>
    <dgm:cxn modelId="{1DB2D2EB-2D93-41A8-B7B4-1BBE457B6DF6}" type="presParOf" srcId="{A1F5F702-8183-4DCA-B3E2-42A08F155E81}" destId="{0038E810-41AE-49DE-A6D2-091BA8967371}" srcOrd="0" destOrd="0" presId="urn:microsoft.com/office/officeart/2009/layout/CircleArrowProcess"/>
    <dgm:cxn modelId="{A605FBB2-AC17-41C8-B7DA-6A787A512729}" type="presParOf" srcId="{D009C6D6-503E-4B45-A572-CF4208D66564}" destId="{87E31960-D542-4911-B4A3-BF3C00C16EC9}" srcOrd="1" destOrd="0" presId="urn:microsoft.com/office/officeart/2009/layout/CircleArrowProcess"/>
    <dgm:cxn modelId="{9864AA00-0BB9-42F6-A8D8-6F254F3B714A}" type="presParOf" srcId="{D009C6D6-503E-4B45-A572-CF4208D66564}" destId="{7826F48C-8D89-4824-9020-B440673AF997}" srcOrd="2" destOrd="0" presId="urn:microsoft.com/office/officeart/2009/layout/CircleArrowProcess"/>
    <dgm:cxn modelId="{BA32B3D3-A31B-4C10-A614-D56AEC4093C4}" type="presParOf" srcId="{7826F48C-8D89-4824-9020-B440673AF997}" destId="{3162D1B6-AFAD-4C01-A5B7-43CF45E671B6}" srcOrd="0" destOrd="0" presId="urn:microsoft.com/office/officeart/2009/layout/CircleArrowProcess"/>
    <dgm:cxn modelId="{90815751-94D2-4FD4-905E-F368A437203F}" type="presParOf" srcId="{D009C6D6-503E-4B45-A572-CF4208D66564}" destId="{E5E0C3A6-8B0D-44D4-B8CC-2C000D15B8A4}" srcOrd="3" destOrd="0" presId="urn:microsoft.com/office/officeart/2009/layout/CircleArrowProcess"/>
    <dgm:cxn modelId="{60794E10-6449-4472-86F7-84F549D50BFB}" type="presParOf" srcId="{D009C6D6-503E-4B45-A572-CF4208D66564}" destId="{D1D1EDAC-647C-4047-B984-B37B0D1F63D8}" srcOrd="4" destOrd="0" presId="urn:microsoft.com/office/officeart/2009/layout/CircleArrowProcess"/>
    <dgm:cxn modelId="{CE47C70F-9CD8-47D7-81A6-17E093CE86A5}" type="presParOf" srcId="{D1D1EDAC-647C-4047-B984-B37B0D1F63D8}" destId="{9DADACB7-4FE6-4B67-ACEC-F5EFEB96362B}" srcOrd="0" destOrd="0" presId="urn:microsoft.com/office/officeart/2009/layout/CircleArrowProcess"/>
    <dgm:cxn modelId="{B31DA9ED-74F8-4B21-9D6F-9ADCE284858D}" type="presParOf" srcId="{D009C6D6-503E-4B45-A572-CF4208D66564}" destId="{70F27C9A-DC84-4C9F-878D-73CA4CDDF17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32B76D-C146-4CDE-A9AE-AE7E318CF735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F410CB6-4C03-47F7-84C6-F36D772DD48A}">
      <dgm:prSet phldrT="[Texto]" custT="1"/>
      <dgm:spPr/>
      <dgm:t>
        <a:bodyPr/>
        <a:lstStyle/>
        <a:p>
          <a:pPr algn="ctr"/>
          <a:r>
            <a:rPr lang="es-ES" sz="1400" dirty="0">
              <a:latin typeface="Chivo" panose="020B0604020202020204" charset="0"/>
            </a:rPr>
            <a:t>Acciones </a:t>
          </a:r>
        </a:p>
      </dgm:t>
    </dgm:pt>
    <dgm:pt modelId="{D333059E-5EEF-4BD3-866C-4C087F8AD493}" type="parTrans" cxnId="{5B25D62C-FCE3-448B-B1E2-0FED6045AAEB}">
      <dgm:prSet/>
      <dgm:spPr/>
      <dgm:t>
        <a:bodyPr/>
        <a:lstStyle/>
        <a:p>
          <a:pPr algn="ctr"/>
          <a:endParaRPr lang="es-ES" sz="1400">
            <a:latin typeface="Chivo" panose="020B0604020202020204" charset="0"/>
          </a:endParaRPr>
        </a:p>
      </dgm:t>
    </dgm:pt>
    <dgm:pt modelId="{528DD716-0A8A-413A-891F-EE9EE1C295E9}" type="sibTrans" cxnId="{5B25D62C-FCE3-448B-B1E2-0FED6045AAEB}">
      <dgm:prSet/>
      <dgm:spPr/>
      <dgm:t>
        <a:bodyPr/>
        <a:lstStyle/>
        <a:p>
          <a:pPr algn="ctr"/>
          <a:endParaRPr lang="es-ES" sz="1400">
            <a:latin typeface="Chivo" panose="020B0604020202020204" charset="0"/>
          </a:endParaRPr>
        </a:p>
      </dgm:t>
    </dgm:pt>
    <dgm:pt modelId="{94EE056A-7E6D-4172-B310-E30CD5936585}">
      <dgm:prSet phldrT="[Texto]" custT="1"/>
      <dgm:spPr/>
      <dgm:t>
        <a:bodyPr/>
        <a:lstStyle/>
        <a:p>
          <a:pPr algn="ctr"/>
          <a:r>
            <a:rPr lang="es-ES" sz="1400" dirty="0">
              <a:latin typeface="Chivo" panose="020B0604020202020204" charset="0"/>
            </a:rPr>
            <a:t>Actores </a:t>
          </a:r>
        </a:p>
      </dgm:t>
    </dgm:pt>
    <dgm:pt modelId="{61C04600-F81F-43AD-9290-4158D1C07E5D}" type="parTrans" cxnId="{45784E5F-7E1D-47D3-A157-8CF5341EDCC0}">
      <dgm:prSet/>
      <dgm:spPr/>
      <dgm:t>
        <a:bodyPr/>
        <a:lstStyle/>
        <a:p>
          <a:pPr algn="ctr"/>
          <a:endParaRPr lang="es-ES" sz="1400">
            <a:latin typeface="Chivo" panose="020B0604020202020204" charset="0"/>
          </a:endParaRPr>
        </a:p>
      </dgm:t>
    </dgm:pt>
    <dgm:pt modelId="{0126D36F-1549-46EA-80D0-63344905E83C}" type="sibTrans" cxnId="{45784E5F-7E1D-47D3-A157-8CF5341EDCC0}">
      <dgm:prSet/>
      <dgm:spPr/>
      <dgm:t>
        <a:bodyPr/>
        <a:lstStyle/>
        <a:p>
          <a:pPr algn="ctr"/>
          <a:endParaRPr lang="es-ES" sz="1400">
            <a:latin typeface="Chivo" panose="020B0604020202020204" charset="0"/>
          </a:endParaRPr>
        </a:p>
      </dgm:t>
    </dgm:pt>
    <dgm:pt modelId="{6AFBD7CB-7A93-49D4-98F6-30FDABEE4143}">
      <dgm:prSet phldrT="[Texto]" custT="1"/>
      <dgm:spPr/>
      <dgm:t>
        <a:bodyPr/>
        <a:lstStyle/>
        <a:p>
          <a:pPr algn="ctr"/>
          <a:r>
            <a:rPr lang="es-ES" sz="1400" baseline="0" dirty="0" smtClean="0">
              <a:latin typeface="Chivo" panose="020B0604020202020204" charset="0"/>
            </a:rPr>
            <a:t>Administrador zona alta PNCC </a:t>
          </a:r>
          <a:endParaRPr lang="es-ES" sz="1400" dirty="0">
            <a:latin typeface="Chivo" panose="020B0604020202020204" charset="0"/>
          </a:endParaRPr>
        </a:p>
      </dgm:t>
    </dgm:pt>
    <dgm:pt modelId="{1E9F3167-ACFF-4B7D-82C5-C93952242784}" type="parTrans" cxnId="{95726B21-B003-4F4C-9179-F9F68B1A77F5}">
      <dgm:prSet/>
      <dgm:spPr/>
      <dgm:t>
        <a:bodyPr/>
        <a:lstStyle/>
        <a:p>
          <a:pPr algn="ctr"/>
          <a:endParaRPr lang="es-ES" sz="1400">
            <a:latin typeface="Chivo" panose="020B0604020202020204" charset="0"/>
          </a:endParaRPr>
        </a:p>
      </dgm:t>
    </dgm:pt>
    <dgm:pt modelId="{0E9EA280-CF6B-4881-8267-F562A6090F33}" type="sibTrans" cxnId="{95726B21-B003-4F4C-9179-F9F68B1A77F5}">
      <dgm:prSet/>
      <dgm:spPr/>
      <dgm:t>
        <a:bodyPr/>
        <a:lstStyle/>
        <a:p>
          <a:pPr algn="ctr"/>
          <a:endParaRPr lang="es-ES" sz="1400">
            <a:latin typeface="Chivo" panose="020B0604020202020204" charset="0"/>
          </a:endParaRPr>
        </a:p>
      </dgm:t>
    </dgm:pt>
    <dgm:pt modelId="{3F19BE05-E931-4939-B202-1DA8DA52E674}">
      <dgm:prSet phldrT="[Texto]" custT="1"/>
      <dgm:spPr/>
      <dgm:t>
        <a:bodyPr/>
        <a:lstStyle/>
        <a:p>
          <a:pPr algn="ctr"/>
          <a:r>
            <a:rPr lang="es-ES" sz="1400" dirty="0">
              <a:latin typeface="Chivo" panose="020B0604020202020204" charset="0"/>
            </a:rPr>
            <a:t>Fuente de financiamiento</a:t>
          </a:r>
        </a:p>
      </dgm:t>
    </dgm:pt>
    <dgm:pt modelId="{DB67FE71-A895-4CBB-A6C5-B498B1D7F3A7}" type="parTrans" cxnId="{C74AC1BD-1313-40D9-B590-5BE3740F9D3B}">
      <dgm:prSet/>
      <dgm:spPr/>
      <dgm:t>
        <a:bodyPr/>
        <a:lstStyle/>
        <a:p>
          <a:pPr algn="ctr"/>
          <a:endParaRPr lang="es-ES" sz="1400">
            <a:latin typeface="Chivo" panose="020B0604020202020204" charset="0"/>
          </a:endParaRPr>
        </a:p>
      </dgm:t>
    </dgm:pt>
    <dgm:pt modelId="{FA699D11-C577-4F56-96CA-FF8BA381916B}" type="sibTrans" cxnId="{C74AC1BD-1313-40D9-B590-5BE3740F9D3B}">
      <dgm:prSet/>
      <dgm:spPr/>
      <dgm:t>
        <a:bodyPr/>
        <a:lstStyle/>
        <a:p>
          <a:pPr algn="ctr"/>
          <a:endParaRPr lang="es-ES" sz="1400">
            <a:latin typeface="Chivo" panose="020B0604020202020204" charset="0"/>
          </a:endParaRPr>
        </a:p>
      </dgm:t>
    </dgm:pt>
    <dgm:pt modelId="{B0299F5D-B59A-4FE4-B667-419F8030F4C4}">
      <dgm:prSet phldrT="[Texto]" custT="1"/>
      <dgm:spPr/>
      <dgm:t>
        <a:bodyPr/>
        <a:lstStyle/>
        <a:p>
          <a:pPr algn="ctr" rtl="0"/>
          <a:r>
            <a:rPr lang="es-ES" sz="1400" dirty="0" smtClean="0">
              <a:latin typeface="Chivo" panose="020B0604020202020204" charset="0"/>
            </a:rPr>
            <a:t>Ministerio del Ambiente </a:t>
          </a:r>
          <a:endParaRPr lang="es-ES" sz="1400" dirty="0">
            <a:latin typeface="Chivo" panose="020B0604020202020204" charset="0"/>
          </a:endParaRPr>
        </a:p>
      </dgm:t>
    </dgm:pt>
    <dgm:pt modelId="{00D36395-9572-4FC8-BEF5-CD13102F4727}" type="parTrans" cxnId="{DD5448A0-33D6-4FCB-80F9-C9FD981E857D}">
      <dgm:prSet/>
      <dgm:spPr/>
      <dgm:t>
        <a:bodyPr/>
        <a:lstStyle/>
        <a:p>
          <a:pPr algn="ctr"/>
          <a:endParaRPr lang="es-ES" sz="1400">
            <a:latin typeface="Chivo" panose="020B0604020202020204" charset="0"/>
          </a:endParaRPr>
        </a:p>
      </dgm:t>
    </dgm:pt>
    <dgm:pt modelId="{2E145B24-79AB-410C-8751-DD31657E78FD}" type="sibTrans" cxnId="{DD5448A0-33D6-4FCB-80F9-C9FD981E857D}">
      <dgm:prSet/>
      <dgm:spPr/>
      <dgm:t>
        <a:bodyPr/>
        <a:lstStyle/>
        <a:p>
          <a:pPr algn="ctr"/>
          <a:endParaRPr lang="es-ES" sz="1400">
            <a:latin typeface="Chivo" panose="020B0604020202020204" charset="0"/>
          </a:endParaRPr>
        </a:p>
      </dgm:t>
    </dgm:pt>
    <dgm:pt modelId="{CD5D86A3-3734-4254-8AF7-ED4EA5F07876}">
      <dgm:prSet custT="1"/>
      <dgm:spPr/>
      <dgm:t>
        <a:bodyPr/>
        <a:lstStyle/>
        <a:p>
          <a:pPr algn="ctr"/>
          <a:r>
            <a:rPr lang="es-ES" sz="1400" dirty="0">
              <a:latin typeface="Chivo" panose="020B0604020202020204" charset="0"/>
            </a:rPr>
            <a:t>Costo Total</a:t>
          </a:r>
        </a:p>
      </dgm:t>
    </dgm:pt>
    <dgm:pt modelId="{F6151342-AD26-464B-AA84-7529EDD29EA0}" type="parTrans" cxnId="{FE02101A-2807-4678-84BE-72CD4498FD92}">
      <dgm:prSet/>
      <dgm:spPr/>
      <dgm:t>
        <a:bodyPr/>
        <a:lstStyle/>
        <a:p>
          <a:pPr algn="ctr"/>
          <a:endParaRPr lang="es-ES" sz="1400">
            <a:latin typeface="Chivo" panose="020B0604020202020204" charset="0"/>
          </a:endParaRPr>
        </a:p>
      </dgm:t>
    </dgm:pt>
    <dgm:pt modelId="{6BF87DF4-F8C0-401D-96DB-7AB9CE094457}" type="sibTrans" cxnId="{FE02101A-2807-4678-84BE-72CD4498FD92}">
      <dgm:prSet/>
      <dgm:spPr/>
      <dgm:t>
        <a:bodyPr/>
        <a:lstStyle/>
        <a:p>
          <a:pPr algn="ctr"/>
          <a:endParaRPr lang="es-ES" sz="1400">
            <a:latin typeface="Chivo" panose="020B0604020202020204" charset="0"/>
          </a:endParaRPr>
        </a:p>
      </dgm:t>
    </dgm:pt>
    <dgm:pt modelId="{8A5E1FD2-FA09-4F49-8256-44079A8325E0}">
      <dgm:prSet custT="1"/>
      <dgm:spPr/>
      <dgm:t>
        <a:bodyPr/>
        <a:lstStyle/>
        <a:p>
          <a:pPr algn="ctr"/>
          <a:r>
            <a:rPr lang="es-ES" sz="1400" dirty="0" err="1" smtClean="0">
              <a:latin typeface="Chivo" panose="020B0604020202020204" charset="0"/>
            </a:rPr>
            <a:t>Guardaparques</a:t>
          </a:r>
          <a:endParaRPr lang="es-ES" sz="1400" dirty="0">
            <a:latin typeface="Chivo" panose="020B0604020202020204" charset="0"/>
          </a:endParaRPr>
        </a:p>
      </dgm:t>
    </dgm:pt>
    <dgm:pt modelId="{3CDCA580-CB7C-4CE5-A100-0D101D35B6F7}" type="parTrans" cxnId="{B3F2B381-CC33-43F0-A9FE-4AB9FC0C3559}">
      <dgm:prSet/>
      <dgm:spPr/>
      <dgm:t>
        <a:bodyPr/>
        <a:lstStyle/>
        <a:p>
          <a:pPr algn="ctr"/>
          <a:endParaRPr lang="es-ES" sz="1400">
            <a:latin typeface="Chivo" panose="020B0604020202020204" charset="0"/>
          </a:endParaRPr>
        </a:p>
      </dgm:t>
    </dgm:pt>
    <dgm:pt modelId="{363007CE-D1C7-4FD5-BC9B-E8F4FDA7ACE6}" type="sibTrans" cxnId="{B3F2B381-CC33-43F0-A9FE-4AB9FC0C3559}">
      <dgm:prSet/>
      <dgm:spPr/>
      <dgm:t>
        <a:bodyPr/>
        <a:lstStyle/>
        <a:p>
          <a:pPr algn="ctr"/>
          <a:endParaRPr lang="es-ES" sz="1400">
            <a:latin typeface="Chivo" panose="020B0604020202020204" charset="0"/>
          </a:endParaRPr>
        </a:p>
      </dgm:t>
    </dgm:pt>
    <dgm:pt modelId="{8C8392F8-1FE9-42D7-856C-BF2B8582E2BF}">
      <dgm:prSet phldrT="[Texto]" custT="1"/>
      <dgm:spPr/>
      <dgm:t>
        <a:bodyPr/>
        <a:lstStyle/>
        <a:p>
          <a:pPr algn="ctr"/>
          <a:endParaRPr lang="es-ES" sz="1400" dirty="0">
            <a:latin typeface="Chivo" panose="020B0604020202020204" charset="0"/>
          </a:endParaRPr>
        </a:p>
      </dgm:t>
    </dgm:pt>
    <dgm:pt modelId="{56629939-081E-48F3-A166-06C5AA2AF605}" type="parTrans" cxnId="{949E8BCB-2E27-43D1-84DC-E6AAE8E83E17}">
      <dgm:prSet/>
      <dgm:spPr/>
      <dgm:t>
        <a:bodyPr/>
        <a:lstStyle/>
        <a:p>
          <a:pPr algn="ctr"/>
          <a:endParaRPr lang="es-ES" sz="1400">
            <a:latin typeface="Chivo" panose="020B0604020202020204" charset="0"/>
          </a:endParaRPr>
        </a:p>
      </dgm:t>
    </dgm:pt>
    <dgm:pt modelId="{404367A5-EF89-4E3A-8778-63927141255B}" type="sibTrans" cxnId="{949E8BCB-2E27-43D1-84DC-E6AAE8E83E17}">
      <dgm:prSet/>
      <dgm:spPr/>
      <dgm:t>
        <a:bodyPr/>
        <a:lstStyle/>
        <a:p>
          <a:pPr algn="ctr"/>
          <a:endParaRPr lang="es-ES" sz="1400">
            <a:latin typeface="Chivo" panose="020B0604020202020204" charset="0"/>
          </a:endParaRPr>
        </a:p>
      </dgm:t>
    </dgm:pt>
    <dgm:pt modelId="{2F799FB0-48F6-407D-B91B-4E25A4C5EDEF}">
      <dgm:prSet phldrT="[Texto]" custT="1"/>
      <dgm:spPr/>
      <dgm:t>
        <a:bodyPr/>
        <a:lstStyle/>
        <a:p>
          <a:pPr algn="ctr"/>
          <a:endParaRPr lang="es-ES" sz="1400" dirty="0">
            <a:latin typeface="Chivo" panose="020B0604020202020204" charset="0"/>
          </a:endParaRPr>
        </a:p>
      </dgm:t>
    </dgm:pt>
    <dgm:pt modelId="{80BBD181-6258-447B-BBB3-D671AEF742C2}" type="parTrans" cxnId="{0E9076DC-E5A0-4EA4-A49D-3F6E5F49D09F}">
      <dgm:prSet/>
      <dgm:spPr/>
      <dgm:t>
        <a:bodyPr/>
        <a:lstStyle/>
        <a:p>
          <a:pPr algn="ctr"/>
          <a:endParaRPr lang="es-ES" sz="1400">
            <a:latin typeface="Chivo" panose="020B0604020202020204" charset="0"/>
          </a:endParaRPr>
        </a:p>
      </dgm:t>
    </dgm:pt>
    <dgm:pt modelId="{D2B1EBCC-7B13-4E3C-A847-6EC65B6F9FFC}" type="sibTrans" cxnId="{0E9076DC-E5A0-4EA4-A49D-3F6E5F49D09F}">
      <dgm:prSet/>
      <dgm:spPr/>
      <dgm:t>
        <a:bodyPr/>
        <a:lstStyle/>
        <a:p>
          <a:pPr algn="ctr"/>
          <a:endParaRPr lang="es-ES" sz="1400">
            <a:latin typeface="Chivo" panose="020B0604020202020204" charset="0"/>
          </a:endParaRPr>
        </a:p>
      </dgm:t>
    </dgm:pt>
    <dgm:pt modelId="{119E24C8-1F84-428E-B206-914A05F3E803}">
      <dgm:prSet phldrT="[Texto]" custT="1"/>
      <dgm:spPr/>
      <dgm:t>
        <a:bodyPr/>
        <a:lstStyle/>
        <a:p>
          <a:pPr algn="ctr"/>
          <a:r>
            <a:rPr lang="es-ES" sz="1400" b="0" dirty="0" smtClean="0">
              <a:effectLst/>
              <a:latin typeface="Chivo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7</a:t>
          </a:r>
          <a:r>
            <a:rPr lang="es-ES" sz="1400" b="0" baseline="0" dirty="0" smtClean="0">
              <a:effectLst/>
              <a:latin typeface="Chivo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s-ES" sz="1400" b="0" baseline="0" dirty="0">
              <a:effectLst/>
              <a:latin typeface="Chivo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acciones </a:t>
          </a:r>
          <a:endParaRPr lang="es-ES" sz="1400" dirty="0">
            <a:latin typeface="Chivo" panose="020B0604020202020204" charset="0"/>
          </a:endParaRPr>
        </a:p>
      </dgm:t>
    </dgm:pt>
    <dgm:pt modelId="{D3BFE0CE-C2C7-4747-BF8A-6A7769C747EE}" type="parTrans" cxnId="{63A6E751-3B8C-431A-8770-D3C45E89CBB5}">
      <dgm:prSet/>
      <dgm:spPr/>
      <dgm:t>
        <a:bodyPr/>
        <a:lstStyle/>
        <a:p>
          <a:endParaRPr lang="es-ES" sz="1400"/>
        </a:p>
      </dgm:t>
    </dgm:pt>
    <dgm:pt modelId="{3EDCE2C6-DAF8-4984-977A-3D2F9A738CD4}" type="sibTrans" cxnId="{63A6E751-3B8C-431A-8770-D3C45E89CBB5}">
      <dgm:prSet/>
      <dgm:spPr/>
      <dgm:t>
        <a:bodyPr/>
        <a:lstStyle/>
        <a:p>
          <a:endParaRPr lang="es-ES" sz="1400"/>
        </a:p>
      </dgm:t>
    </dgm:pt>
    <dgm:pt modelId="{4DEA9CF6-42B9-4F60-9314-BA98E0F7A247}">
      <dgm:prSet custT="1"/>
      <dgm:spPr/>
      <dgm:t>
        <a:bodyPr/>
        <a:lstStyle/>
        <a:p>
          <a:pPr algn="ctr"/>
          <a:r>
            <a:rPr lang="es-ES" sz="1400" dirty="0" smtClean="0"/>
            <a:t>$7.079,38 aproximado.</a:t>
          </a:r>
          <a:endParaRPr lang="es-ES" sz="1400" dirty="0">
            <a:latin typeface="Chivo" panose="020B0604020202020204" charset="0"/>
          </a:endParaRPr>
        </a:p>
      </dgm:t>
    </dgm:pt>
    <dgm:pt modelId="{FB3037CC-3546-4FF8-8033-734D3D8C3019}" type="sibTrans" cxnId="{C405CBC4-367E-4136-B5B2-D4D09F54D539}">
      <dgm:prSet/>
      <dgm:spPr/>
      <dgm:t>
        <a:bodyPr/>
        <a:lstStyle/>
        <a:p>
          <a:endParaRPr lang="es-ES" sz="1400"/>
        </a:p>
      </dgm:t>
    </dgm:pt>
    <dgm:pt modelId="{7D25AFF5-BF01-4140-86B3-CE2396009BD8}" type="parTrans" cxnId="{C405CBC4-367E-4136-B5B2-D4D09F54D539}">
      <dgm:prSet/>
      <dgm:spPr/>
      <dgm:t>
        <a:bodyPr/>
        <a:lstStyle/>
        <a:p>
          <a:endParaRPr lang="es-ES" sz="1400"/>
        </a:p>
      </dgm:t>
    </dgm:pt>
    <dgm:pt modelId="{E31C3E6F-A4AF-44EA-8AB7-0BB465E72086}">
      <dgm:prSet phldrT="[Texto]" custT="1"/>
      <dgm:spPr/>
      <dgm:t>
        <a:bodyPr/>
        <a:lstStyle/>
        <a:p>
          <a:pPr algn="ctr" rtl="0"/>
          <a:endParaRPr lang="es-ES" sz="1400" dirty="0">
            <a:latin typeface="Chivo" panose="020B0604020202020204" charset="0"/>
          </a:endParaRPr>
        </a:p>
      </dgm:t>
    </dgm:pt>
    <dgm:pt modelId="{16A311FB-8713-456E-908A-474763C4E2AE}" type="parTrans" cxnId="{5C4410B0-F75F-4C65-BD71-79C75B3854DD}">
      <dgm:prSet/>
      <dgm:spPr/>
      <dgm:t>
        <a:bodyPr/>
        <a:lstStyle/>
        <a:p>
          <a:endParaRPr lang="es-ES" sz="1400"/>
        </a:p>
      </dgm:t>
    </dgm:pt>
    <dgm:pt modelId="{3F71175F-8DE7-4EF7-946F-0239899EA304}" type="sibTrans" cxnId="{5C4410B0-F75F-4C65-BD71-79C75B3854DD}">
      <dgm:prSet/>
      <dgm:spPr/>
      <dgm:t>
        <a:bodyPr/>
        <a:lstStyle/>
        <a:p>
          <a:endParaRPr lang="es-ES" sz="1400"/>
        </a:p>
      </dgm:t>
    </dgm:pt>
    <dgm:pt modelId="{B63A5357-5CFC-4501-82CC-3B8BD0B95855}">
      <dgm:prSet phldrT="[Texto]" custT="1"/>
      <dgm:spPr/>
      <dgm:t>
        <a:bodyPr/>
        <a:lstStyle/>
        <a:p>
          <a:pPr algn="ctr" rtl="0"/>
          <a:endParaRPr lang="es-ES" sz="1400" dirty="0">
            <a:latin typeface="Chivo" panose="020B0604020202020204" charset="0"/>
          </a:endParaRPr>
        </a:p>
      </dgm:t>
    </dgm:pt>
    <dgm:pt modelId="{54BAD687-2F61-4A48-B5BA-7C1313B8E37A}" type="parTrans" cxnId="{A3023136-BB44-4730-8B29-75D873AFF4DA}">
      <dgm:prSet/>
      <dgm:spPr/>
      <dgm:t>
        <a:bodyPr/>
        <a:lstStyle/>
        <a:p>
          <a:endParaRPr lang="es-ES" sz="1400"/>
        </a:p>
      </dgm:t>
    </dgm:pt>
    <dgm:pt modelId="{F69734AA-8ADB-45D0-B517-A8651EBCADEA}" type="sibTrans" cxnId="{A3023136-BB44-4730-8B29-75D873AFF4DA}">
      <dgm:prSet/>
      <dgm:spPr/>
      <dgm:t>
        <a:bodyPr/>
        <a:lstStyle/>
        <a:p>
          <a:endParaRPr lang="es-ES" sz="1400"/>
        </a:p>
      </dgm:t>
    </dgm:pt>
    <dgm:pt modelId="{D6095AEA-4852-488A-94B1-57A2F651705C}">
      <dgm:prSet phldrT="[Texto]" custT="1"/>
      <dgm:spPr/>
      <dgm:t>
        <a:bodyPr/>
        <a:lstStyle/>
        <a:p>
          <a:pPr algn="ctr" rtl="0"/>
          <a:endParaRPr lang="es-ES" sz="1400" dirty="0">
            <a:latin typeface="Chivo" panose="020B0604020202020204" charset="0"/>
          </a:endParaRPr>
        </a:p>
      </dgm:t>
    </dgm:pt>
    <dgm:pt modelId="{D480B883-4F56-4130-BCC2-EE743DCD6F17}" type="parTrans" cxnId="{387B3435-F69B-4F1A-B510-D899756B0663}">
      <dgm:prSet/>
      <dgm:spPr/>
      <dgm:t>
        <a:bodyPr/>
        <a:lstStyle/>
        <a:p>
          <a:endParaRPr lang="es-ES" sz="1400"/>
        </a:p>
      </dgm:t>
    </dgm:pt>
    <dgm:pt modelId="{9A6C3221-705A-4820-AFC9-27CC805D791F}" type="sibTrans" cxnId="{387B3435-F69B-4F1A-B510-D899756B0663}">
      <dgm:prSet/>
      <dgm:spPr/>
      <dgm:t>
        <a:bodyPr/>
        <a:lstStyle/>
        <a:p>
          <a:endParaRPr lang="es-ES" sz="1400"/>
        </a:p>
      </dgm:t>
    </dgm:pt>
    <dgm:pt modelId="{97575A5C-925A-43D2-BD2D-D866CB926A76}">
      <dgm:prSet custT="1"/>
      <dgm:spPr/>
      <dgm:t>
        <a:bodyPr/>
        <a:lstStyle/>
        <a:p>
          <a:pPr algn="l"/>
          <a:endParaRPr lang="es-ES" sz="1400" dirty="0">
            <a:latin typeface="Chivo" panose="020B0604020202020204" charset="0"/>
          </a:endParaRPr>
        </a:p>
      </dgm:t>
    </dgm:pt>
    <dgm:pt modelId="{630543BC-63EE-421E-A340-94F650B20F92}" type="parTrans" cxnId="{E491F0F9-100E-4ACF-9871-6ABBF1DF0A73}">
      <dgm:prSet/>
      <dgm:spPr/>
      <dgm:t>
        <a:bodyPr/>
        <a:lstStyle/>
        <a:p>
          <a:endParaRPr lang="es-ES" sz="1400"/>
        </a:p>
      </dgm:t>
    </dgm:pt>
    <dgm:pt modelId="{014F89AF-978D-4C1E-9995-ABEE11DF1488}" type="sibTrans" cxnId="{E491F0F9-100E-4ACF-9871-6ABBF1DF0A73}">
      <dgm:prSet/>
      <dgm:spPr/>
      <dgm:t>
        <a:bodyPr/>
        <a:lstStyle/>
        <a:p>
          <a:endParaRPr lang="es-ES" sz="1400"/>
        </a:p>
      </dgm:t>
    </dgm:pt>
    <dgm:pt modelId="{B5FD0EF2-0259-4FEE-911C-ADEFF4E3C44A}">
      <dgm:prSet phldrT="[Texto]" custT="1"/>
      <dgm:spPr/>
      <dgm:t>
        <a:bodyPr/>
        <a:lstStyle/>
        <a:p>
          <a:pPr algn="ctr"/>
          <a:endParaRPr lang="es-ES" sz="1400" dirty="0">
            <a:latin typeface="Chivo" panose="020B0604020202020204" charset="0"/>
          </a:endParaRPr>
        </a:p>
      </dgm:t>
    </dgm:pt>
    <dgm:pt modelId="{02F00CDB-F278-415E-9F2D-2EFB39096519}" type="parTrans" cxnId="{96E5A45F-B352-4ABB-B478-F393AB368271}">
      <dgm:prSet/>
      <dgm:spPr/>
      <dgm:t>
        <a:bodyPr/>
        <a:lstStyle/>
        <a:p>
          <a:endParaRPr lang="es-ES" sz="1400"/>
        </a:p>
      </dgm:t>
    </dgm:pt>
    <dgm:pt modelId="{C90E636F-7C21-4E8D-8C22-5D65E5AE74D9}" type="sibTrans" cxnId="{96E5A45F-B352-4ABB-B478-F393AB368271}">
      <dgm:prSet/>
      <dgm:spPr/>
      <dgm:t>
        <a:bodyPr/>
        <a:lstStyle/>
        <a:p>
          <a:endParaRPr lang="es-ES" sz="1400"/>
        </a:p>
      </dgm:t>
    </dgm:pt>
    <dgm:pt modelId="{0D590E05-5ED6-44FE-8E22-5C8F1917E96C}" type="pres">
      <dgm:prSet presAssocID="{3132B76D-C146-4CDE-A9AE-AE7E318CF7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C512CEF-D6D0-4B10-B148-89F3337534E3}" type="pres">
      <dgm:prSet presAssocID="{3132B76D-C146-4CDE-A9AE-AE7E318CF735}" presName="tSp" presStyleCnt="0"/>
      <dgm:spPr/>
    </dgm:pt>
    <dgm:pt modelId="{BEBBB7A7-5B43-432F-8993-4742302C598B}" type="pres">
      <dgm:prSet presAssocID="{3132B76D-C146-4CDE-A9AE-AE7E318CF735}" presName="bSp" presStyleCnt="0"/>
      <dgm:spPr/>
    </dgm:pt>
    <dgm:pt modelId="{D66B1F88-CAC9-4A50-AF3C-27ACDE6E766F}" type="pres">
      <dgm:prSet presAssocID="{3132B76D-C146-4CDE-A9AE-AE7E318CF735}" presName="process" presStyleCnt="0"/>
      <dgm:spPr/>
    </dgm:pt>
    <dgm:pt modelId="{87F1D5B2-F42E-48EF-9C35-98C58894D341}" type="pres">
      <dgm:prSet presAssocID="{DF410CB6-4C03-47F7-84C6-F36D772DD48A}" presName="composite1" presStyleCnt="0"/>
      <dgm:spPr/>
    </dgm:pt>
    <dgm:pt modelId="{EF5CB672-66A0-4282-805D-A32A32D5B9F9}" type="pres">
      <dgm:prSet presAssocID="{DF410CB6-4C03-47F7-84C6-F36D772DD48A}" presName="dummyNode1" presStyleLbl="node1" presStyleIdx="0" presStyleCnt="4"/>
      <dgm:spPr/>
    </dgm:pt>
    <dgm:pt modelId="{84FFBABD-E702-498C-9EC1-157C347457F9}" type="pres">
      <dgm:prSet presAssocID="{DF410CB6-4C03-47F7-84C6-F36D772DD48A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B40EA1-EEE8-4117-BEF8-1266DC4F9C56}" type="pres">
      <dgm:prSet presAssocID="{DF410CB6-4C03-47F7-84C6-F36D772DD48A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6D720B-6382-40E3-B200-528D7CB8ADA5}" type="pres">
      <dgm:prSet presAssocID="{DF410CB6-4C03-47F7-84C6-F36D772DD48A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B79200-9CEF-47E5-92D9-3B83F0E45001}" type="pres">
      <dgm:prSet presAssocID="{DF410CB6-4C03-47F7-84C6-F36D772DD48A}" presName="connSite1" presStyleCnt="0"/>
      <dgm:spPr/>
    </dgm:pt>
    <dgm:pt modelId="{A74E496F-374C-44B9-BA13-CD5C5CBB6E8C}" type="pres">
      <dgm:prSet presAssocID="{528DD716-0A8A-413A-891F-EE9EE1C295E9}" presName="Name9" presStyleLbl="sibTrans2D1" presStyleIdx="0" presStyleCnt="3"/>
      <dgm:spPr/>
      <dgm:t>
        <a:bodyPr/>
        <a:lstStyle/>
        <a:p>
          <a:endParaRPr lang="es-ES"/>
        </a:p>
      </dgm:t>
    </dgm:pt>
    <dgm:pt modelId="{66554BE3-989D-4EDF-86F5-937138FA5324}" type="pres">
      <dgm:prSet presAssocID="{94EE056A-7E6D-4172-B310-E30CD5936585}" presName="composite2" presStyleCnt="0"/>
      <dgm:spPr/>
    </dgm:pt>
    <dgm:pt modelId="{4D7F96F4-C451-4015-BAFA-AEB369A8F663}" type="pres">
      <dgm:prSet presAssocID="{94EE056A-7E6D-4172-B310-E30CD5936585}" presName="dummyNode2" presStyleLbl="node1" presStyleIdx="0" presStyleCnt="4"/>
      <dgm:spPr/>
    </dgm:pt>
    <dgm:pt modelId="{E9D60347-EECD-411E-987E-538BDE782898}" type="pres">
      <dgm:prSet presAssocID="{94EE056A-7E6D-4172-B310-E30CD5936585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9FAACA-B33A-4078-90A0-2F7182513759}" type="pres">
      <dgm:prSet presAssocID="{94EE056A-7E6D-4172-B310-E30CD5936585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1E6076-5C17-44D4-B713-136B53C1D0F8}" type="pres">
      <dgm:prSet presAssocID="{94EE056A-7E6D-4172-B310-E30CD5936585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394B04-8761-4906-9138-1F663F7E791B}" type="pres">
      <dgm:prSet presAssocID="{94EE056A-7E6D-4172-B310-E30CD5936585}" presName="connSite2" presStyleCnt="0"/>
      <dgm:spPr/>
    </dgm:pt>
    <dgm:pt modelId="{885A8270-4066-423C-AB4F-23F5BA86E6E9}" type="pres">
      <dgm:prSet presAssocID="{0126D36F-1549-46EA-80D0-63344905E83C}" presName="Name18" presStyleLbl="sibTrans2D1" presStyleIdx="1" presStyleCnt="3"/>
      <dgm:spPr/>
      <dgm:t>
        <a:bodyPr/>
        <a:lstStyle/>
        <a:p>
          <a:endParaRPr lang="es-ES"/>
        </a:p>
      </dgm:t>
    </dgm:pt>
    <dgm:pt modelId="{004581C4-29C4-4DF0-A451-C5D82AED8A77}" type="pres">
      <dgm:prSet presAssocID="{3F19BE05-E931-4939-B202-1DA8DA52E674}" presName="composite1" presStyleCnt="0"/>
      <dgm:spPr/>
    </dgm:pt>
    <dgm:pt modelId="{8CF58FD4-4C2A-4317-84DB-6C3F606F7A3E}" type="pres">
      <dgm:prSet presAssocID="{3F19BE05-E931-4939-B202-1DA8DA52E674}" presName="dummyNode1" presStyleLbl="node1" presStyleIdx="1" presStyleCnt="4"/>
      <dgm:spPr/>
    </dgm:pt>
    <dgm:pt modelId="{8DBEDE44-C754-404B-9E64-050D63E0D38B}" type="pres">
      <dgm:prSet presAssocID="{3F19BE05-E931-4939-B202-1DA8DA52E674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972485-E86A-4CCB-A53A-DD5FEBBD7C0C}" type="pres">
      <dgm:prSet presAssocID="{3F19BE05-E931-4939-B202-1DA8DA52E674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F95FB7-EC5C-4053-AC63-4D1A2C8656C8}" type="pres">
      <dgm:prSet presAssocID="{3F19BE05-E931-4939-B202-1DA8DA52E674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074E98-B1F1-4021-B2A9-64DEDA3F49BF}" type="pres">
      <dgm:prSet presAssocID="{3F19BE05-E931-4939-B202-1DA8DA52E674}" presName="connSite1" presStyleCnt="0"/>
      <dgm:spPr/>
    </dgm:pt>
    <dgm:pt modelId="{9F6CF139-4CC3-4FC2-88B7-0B96481EDFAA}" type="pres">
      <dgm:prSet presAssocID="{FA699D11-C577-4F56-96CA-FF8BA381916B}" presName="Name9" presStyleLbl="sibTrans2D1" presStyleIdx="2" presStyleCnt="3"/>
      <dgm:spPr/>
      <dgm:t>
        <a:bodyPr/>
        <a:lstStyle/>
        <a:p>
          <a:endParaRPr lang="es-ES"/>
        </a:p>
      </dgm:t>
    </dgm:pt>
    <dgm:pt modelId="{28511B42-370E-4752-AA56-2C09704FC1C6}" type="pres">
      <dgm:prSet presAssocID="{CD5D86A3-3734-4254-8AF7-ED4EA5F07876}" presName="composite2" presStyleCnt="0"/>
      <dgm:spPr/>
    </dgm:pt>
    <dgm:pt modelId="{18D16879-4E6B-40FA-AD63-0E17C84B7D8E}" type="pres">
      <dgm:prSet presAssocID="{CD5D86A3-3734-4254-8AF7-ED4EA5F07876}" presName="dummyNode2" presStyleLbl="node1" presStyleIdx="2" presStyleCnt="4"/>
      <dgm:spPr/>
    </dgm:pt>
    <dgm:pt modelId="{65316C07-A577-43CF-B0D7-EE067F059C47}" type="pres">
      <dgm:prSet presAssocID="{CD5D86A3-3734-4254-8AF7-ED4EA5F07876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70E075-27C0-46BA-8961-750918F7A8A5}" type="pres">
      <dgm:prSet presAssocID="{CD5D86A3-3734-4254-8AF7-ED4EA5F07876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A91701-356D-4489-9644-44920020159F}" type="pres">
      <dgm:prSet presAssocID="{CD5D86A3-3734-4254-8AF7-ED4EA5F07876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8DAAF5-7D92-490F-A2F6-81FC769A4801}" type="pres">
      <dgm:prSet presAssocID="{CD5D86A3-3734-4254-8AF7-ED4EA5F07876}" presName="connSite2" presStyleCnt="0"/>
      <dgm:spPr/>
    </dgm:pt>
  </dgm:ptLst>
  <dgm:cxnLst>
    <dgm:cxn modelId="{949E8BCB-2E27-43D1-84DC-E6AAE8E83E17}" srcId="{DF410CB6-4C03-47F7-84C6-F36D772DD48A}" destId="{8C8392F8-1FE9-42D7-856C-BF2B8582E2BF}" srcOrd="0" destOrd="0" parTransId="{56629939-081E-48F3-A166-06C5AA2AF605}" sibTransId="{404367A5-EF89-4E3A-8778-63927141255B}"/>
    <dgm:cxn modelId="{0E9076DC-E5A0-4EA4-A49D-3F6E5F49D09F}" srcId="{DF410CB6-4C03-47F7-84C6-F36D772DD48A}" destId="{2F799FB0-48F6-407D-B91B-4E25A4C5EDEF}" srcOrd="1" destOrd="0" parTransId="{80BBD181-6258-447B-BBB3-D671AEF742C2}" sibTransId="{D2B1EBCC-7B13-4E3C-A847-6EC65B6F9FFC}"/>
    <dgm:cxn modelId="{D39A829F-14AA-4E40-8D08-366F2BE532AE}" type="presOf" srcId="{6AFBD7CB-7A93-49D4-98F6-30FDABEE4143}" destId="{059FAACA-B33A-4078-90A0-2F7182513759}" srcOrd="1" destOrd="0" presId="urn:microsoft.com/office/officeart/2005/8/layout/hProcess4"/>
    <dgm:cxn modelId="{F1509408-C8C3-492D-A08E-A87A778BD156}" type="presOf" srcId="{B5FD0EF2-0259-4FEE-911C-ADEFF4E3C44A}" destId="{2FB40EA1-EEE8-4117-BEF8-1266DC4F9C56}" srcOrd="1" destOrd="2" presId="urn:microsoft.com/office/officeart/2005/8/layout/hProcess4"/>
    <dgm:cxn modelId="{6B348E7C-DBA2-48EB-B2EC-5CFC41E4B383}" type="presOf" srcId="{CD5D86A3-3734-4254-8AF7-ED4EA5F07876}" destId="{8FA91701-356D-4489-9644-44920020159F}" srcOrd="0" destOrd="0" presId="urn:microsoft.com/office/officeart/2005/8/layout/hProcess4"/>
    <dgm:cxn modelId="{1F22A222-CB54-4C7C-87C9-CCCA188B0343}" type="presOf" srcId="{3132B76D-C146-4CDE-A9AE-AE7E318CF735}" destId="{0D590E05-5ED6-44FE-8E22-5C8F1917E96C}" srcOrd="0" destOrd="0" presId="urn:microsoft.com/office/officeart/2005/8/layout/hProcess4"/>
    <dgm:cxn modelId="{45784E5F-7E1D-47D3-A157-8CF5341EDCC0}" srcId="{3132B76D-C146-4CDE-A9AE-AE7E318CF735}" destId="{94EE056A-7E6D-4172-B310-E30CD5936585}" srcOrd="1" destOrd="0" parTransId="{61C04600-F81F-43AD-9290-4158D1C07E5D}" sibTransId="{0126D36F-1549-46EA-80D0-63344905E83C}"/>
    <dgm:cxn modelId="{0550331B-5C94-4511-9E4B-26BD5CBFD8B0}" type="presOf" srcId="{2F799FB0-48F6-407D-B91B-4E25A4C5EDEF}" destId="{84FFBABD-E702-498C-9EC1-157C347457F9}" srcOrd="0" destOrd="1" presId="urn:microsoft.com/office/officeart/2005/8/layout/hProcess4"/>
    <dgm:cxn modelId="{F28EBC5F-A8DF-4D21-8CC6-1D6E5CFF9850}" type="presOf" srcId="{528DD716-0A8A-413A-891F-EE9EE1C295E9}" destId="{A74E496F-374C-44B9-BA13-CD5C5CBB6E8C}" srcOrd="0" destOrd="0" presId="urn:microsoft.com/office/officeart/2005/8/layout/hProcess4"/>
    <dgm:cxn modelId="{83A94791-212B-4B3E-90A9-4594382022F6}" type="presOf" srcId="{D6095AEA-4852-488A-94B1-57A2F651705C}" destId="{28972485-E86A-4CCB-A53A-DD5FEBBD7C0C}" srcOrd="1" destOrd="2" presId="urn:microsoft.com/office/officeart/2005/8/layout/hProcess4"/>
    <dgm:cxn modelId="{5367DA9D-3E76-40B3-AF29-7C71ADC696F4}" type="presOf" srcId="{0126D36F-1549-46EA-80D0-63344905E83C}" destId="{885A8270-4066-423C-AB4F-23F5BA86E6E9}" srcOrd="0" destOrd="0" presId="urn:microsoft.com/office/officeart/2005/8/layout/hProcess4"/>
    <dgm:cxn modelId="{96E5A45F-B352-4ABB-B478-F393AB368271}" srcId="{DF410CB6-4C03-47F7-84C6-F36D772DD48A}" destId="{B5FD0EF2-0259-4FEE-911C-ADEFF4E3C44A}" srcOrd="2" destOrd="0" parTransId="{02F00CDB-F278-415E-9F2D-2EFB39096519}" sibTransId="{C90E636F-7C21-4E8D-8C22-5D65E5AE74D9}"/>
    <dgm:cxn modelId="{07D0C92A-C582-449F-9882-5743F68A501A}" type="presOf" srcId="{97575A5C-925A-43D2-BD2D-D866CB926A76}" destId="{3170E075-27C0-46BA-8961-750918F7A8A5}" srcOrd="1" destOrd="0" presId="urn:microsoft.com/office/officeart/2005/8/layout/hProcess4"/>
    <dgm:cxn modelId="{45D72AD0-13AB-4165-96D4-208776E9FD4E}" type="presOf" srcId="{B0299F5D-B59A-4FE4-B667-419F8030F4C4}" destId="{8DBEDE44-C754-404B-9E64-050D63E0D38B}" srcOrd="0" destOrd="3" presId="urn:microsoft.com/office/officeart/2005/8/layout/hProcess4"/>
    <dgm:cxn modelId="{FE5DCA27-DDEA-4F22-A421-F3358D817A74}" type="presOf" srcId="{8C8392F8-1FE9-42D7-856C-BF2B8582E2BF}" destId="{84FFBABD-E702-498C-9EC1-157C347457F9}" srcOrd="0" destOrd="0" presId="urn:microsoft.com/office/officeart/2005/8/layout/hProcess4"/>
    <dgm:cxn modelId="{C74AC1BD-1313-40D9-B590-5BE3740F9D3B}" srcId="{3132B76D-C146-4CDE-A9AE-AE7E318CF735}" destId="{3F19BE05-E931-4939-B202-1DA8DA52E674}" srcOrd="2" destOrd="0" parTransId="{DB67FE71-A895-4CBB-A6C5-B498B1D7F3A7}" sibTransId="{FA699D11-C577-4F56-96CA-FF8BA381916B}"/>
    <dgm:cxn modelId="{2A88AD73-03C9-41DD-9615-187C82C9D415}" type="presOf" srcId="{4DEA9CF6-42B9-4F60-9314-BA98E0F7A247}" destId="{3170E075-27C0-46BA-8961-750918F7A8A5}" srcOrd="1" destOrd="1" presId="urn:microsoft.com/office/officeart/2005/8/layout/hProcess4"/>
    <dgm:cxn modelId="{889CBD99-F5E1-4DFF-B214-6EE8AFF4064E}" type="presOf" srcId="{6AFBD7CB-7A93-49D4-98F6-30FDABEE4143}" destId="{E9D60347-EECD-411E-987E-538BDE782898}" srcOrd="0" destOrd="0" presId="urn:microsoft.com/office/officeart/2005/8/layout/hProcess4"/>
    <dgm:cxn modelId="{A4E61561-7163-42F5-83A7-78138281D441}" type="presOf" srcId="{119E24C8-1F84-428E-B206-914A05F3E803}" destId="{2FB40EA1-EEE8-4117-BEF8-1266DC4F9C56}" srcOrd="1" destOrd="3" presId="urn:microsoft.com/office/officeart/2005/8/layout/hProcess4"/>
    <dgm:cxn modelId="{1B2C5FAA-4098-4ADF-95A9-74483841A3D4}" type="presOf" srcId="{2F799FB0-48F6-407D-B91B-4E25A4C5EDEF}" destId="{2FB40EA1-EEE8-4117-BEF8-1266DC4F9C56}" srcOrd="1" destOrd="1" presId="urn:microsoft.com/office/officeart/2005/8/layout/hProcess4"/>
    <dgm:cxn modelId="{1EF10279-3E85-4DE8-A0BE-714D7E1286ED}" type="presOf" srcId="{119E24C8-1F84-428E-B206-914A05F3E803}" destId="{84FFBABD-E702-498C-9EC1-157C347457F9}" srcOrd="0" destOrd="3" presId="urn:microsoft.com/office/officeart/2005/8/layout/hProcess4"/>
    <dgm:cxn modelId="{DD5448A0-33D6-4FCB-80F9-C9FD981E857D}" srcId="{3F19BE05-E931-4939-B202-1DA8DA52E674}" destId="{B0299F5D-B59A-4FE4-B667-419F8030F4C4}" srcOrd="3" destOrd="0" parTransId="{00D36395-9572-4FC8-BEF5-CD13102F4727}" sibTransId="{2E145B24-79AB-410C-8751-DD31657E78FD}"/>
    <dgm:cxn modelId="{7FEEA558-CFA9-49A2-86FF-CCC9472F7245}" type="presOf" srcId="{3F19BE05-E931-4939-B202-1DA8DA52E674}" destId="{7EF95FB7-EC5C-4053-AC63-4D1A2C8656C8}" srcOrd="0" destOrd="0" presId="urn:microsoft.com/office/officeart/2005/8/layout/hProcess4"/>
    <dgm:cxn modelId="{C405CBC4-367E-4136-B5B2-D4D09F54D539}" srcId="{CD5D86A3-3734-4254-8AF7-ED4EA5F07876}" destId="{4DEA9CF6-42B9-4F60-9314-BA98E0F7A247}" srcOrd="1" destOrd="0" parTransId="{7D25AFF5-BF01-4140-86B3-CE2396009BD8}" sibTransId="{FB3037CC-3546-4FF8-8033-734D3D8C3019}"/>
    <dgm:cxn modelId="{26AEDC01-6145-4836-809A-F057B6F65427}" type="presOf" srcId="{B63A5357-5CFC-4501-82CC-3B8BD0B95855}" destId="{8DBEDE44-C754-404B-9E64-050D63E0D38B}" srcOrd="0" destOrd="1" presId="urn:microsoft.com/office/officeart/2005/8/layout/hProcess4"/>
    <dgm:cxn modelId="{082EFE19-F237-4D53-A333-3B1CC553886E}" type="presOf" srcId="{94EE056A-7E6D-4172-B310-E30CD5936585}" destId="{B31E6076-5C17-44D4-B713-136B53C1D0F8}" srcOrd="0" destOrd="0" presId="urn:microsoft.com/office/officeart/2005/8/layout/hProcess4"/>
    <dgm:cxn modelId="{E2BEE9C7-5373-4CE4-B164-AE455700F8FC}" type="presOf" srcId="{B63A5357-5CFC-4501-82CC-3B8BD0B95855}" destId="{28972485-E86A-4CCB-A53A-DD5FEBBD7C0C}" srcOrd="1" destOrd="1" presId="urn:microsoft.com/office/officeart/2005/8/layout/hProcess4"/>
    <dgm:cxn modelId="{A82159A7-3DCF-4096-958E-B5C7C994960C}" type="presOf" srcId="{97575A5C-925A-43D2-BD2D-D866CB926A76}" destId="{65316C07-A577-43CF-B0D7-EE067F059C47}" srcOrd="0" destOrd="0" presId="urn:microsoft.com/office/officeart/2005/8/layout/hProcess4"/>
    <dgm:cxn modelId="{E3F696C8-F939-4D4A-9DA0-C32382EBE090}" type="presOf" srcId="{D6095AEA-4852-488A-94B1-57A2F651705C}" destId="{8DBEDE44-C754-404B-9E64-050D63E0D38B}" srcOrd="0" destOrd="2" presId="urn:microsoft.com/office/officeart/2005/8/layout/hProcess4"/>
    <dgm:cxn modelId="{1668F0C6-1858-4D5D-B4C8-FF5CF9F2CEC0}" type="presOf" srcId="{4DEA9CF6-42B9-4F60-9314-BA98E0F7A247}" destId="{65316C07-A577-43CF-B0D7-EE067F059C47}" srcOrd="0" destOrd="1" presId="urn:microsoft.com/office/officeart/2005/8/layout/hProcess4"/>
    <dgm:cxn modelId="{B49DFB59-5718-42D4-98BC-EE84FC570632}" type="presOf" srcId="{DF410CB6-4C03-47F7-84C6-F36D772DD48A}" destId="{5F6D720B-6382-40E3-B200-528D7CB8ADA5}" srcOrd="0" destOrd="0" presId="urn:microsoft.com/office/officeart/2005/8/layout/hProcess4"/>
    <dgm:cxn modelId="{B3F2B381-CC33-43F0-A9FE-4AB9FC0C3559}" srcId="{94EE056A-7E6D-4172-B310-E30CD5936585}" destId="{8A5E1FD2-FA09-4F49-8256-44079A8325E0}" srcOrd="1" destOrd="0" parTransId="{3CDCA580-CB7C-4CE5-A100-0D101D35B6F7}" sibTransId="{363007CE-D1C7-4FD5-BC9B-E8F4FDA7ACE6}"/>
    <dgm:cxn modelId="{3CA09AC1-A546-43C2-85F9-E2D50913682F}" type="presOf" srcId="{B0299F5D-B59A-4FE4-B667-419F8030F4C4}" destId="{28972485-E86A-4CCB-A53A-DD5FEBBD7C0C}" srcOrd="1" destOrd="3" presId="urn:microsoft.com/office/officeart/2005/8/layout/hProcess4"/>
    <dgm:cxn modelId="{387B3435-F69B-4F1A-B510-D899756B0663}" srcId="{3F19BE05-E931-4939-B202-1DA8DA52E674}" destId="{D6095AEA-4852-488A-94B1-57A2F651705C}" srcOrd="2" destOrd="0" parTransId="{D480B883-4F56-4130-BCC2-EE743DCD6F17}" sibTransId="{9A6C3221-705A-4820-AFC9-27CC805D791F}"/>
    <dgm:cxn modelId="{80060581-6B30-49A0-984F-8CF9F9D0C9F1}" type="presOf" srcId="{FA699D11-C577-4F56-96CA-FF8BA381916B}" destId="{9F6CF139-4CC3-4FC2-88B7-0B96481EDFAA}" srcOrd="0" destOrd="0" presId="urn:microsoft.com/office/officeart/2005/8/layout/hProcess4"/>
    <dgm:cxn modelId="{4CEBE166-87BD-4DB1-9EE4-B2DC3D273D90}" type="presOf" srcId="{8C8392F8-1FE9-42D7-856C-BF2B8582E2BF}" destId="{2FB40EA1-EEE8-4117-BEF8-1266DC4F9C56}" srcOrd="1" destOrd="0" presId="urn:microsoft.com/office/officeart/2005/8/layout/hProcess4"/>
    <dgm:cxn modelId="{A3023136-BB44-4730-8B29-75D873AFF4DA}" srcId="{3F19BE05-E931-4939-B202-1DA8DA52E674}" destId="{B63A5357-5CFC-4501-82CC-3B8BD0B95855}" srcOrd="1" destOrd="0" parTransId="{54BAD687-2F61-4A48-B5BA-7C1313B8E37A}" sibTransId="{F69734AA-8ADB-45D0-B517-A8651EBCADEA}"/>
    <dgm:cxn modelId="{1E9A1CA9-71EF-4508-8B80-481F249A6D84}" type="presOf" srcId="{E31C3E6F-A4AF-44EA-8AB7-0BB465E72086}" destId="{8DBEDE44-C754-404B-9E64-050D63E0D38B}" srcOrd="0" destOrd="0" presId="urn:microsoft.com/office/officeart/2005/8/layout/hProcess4"/>
    <dgm:cxn modelId="{6EEB233E-1AEE-4465-9566-8D4D1F679330}" type="presOf" srcId="{8A5E1FD2-FA09-4F49-8256-44079A8325E0}" destId="{059FAACA-B33A-4078-90A0-2F7182513759}" srcOrd="1" destOrd="1" presId="urn:microsoft.com/office/officeart/2005/8/layout/hProcess4"/>
    <dgm:cxn modelId="{1CA39B7F-202B-4B62-83D0-661CEFD2B758}" type="presOf" srcId="{8A5E1FD2-FA09-4F49-8256-44079A8325E0}" destId="{E9D60347-EECD-411E-987E-538BDE782898}" srcOrd="0" destOrd="1" presId="urn:microsoft.com/office/officeart/2005/8/layout/hProcess4"/>
    <dgm:cxn modelId="{E491F0F9-100E-4ACF-9871-6ABBF1DF0A73}" srcId="{CD5D86A3-3734-4254-8AF7-ED4EA5F07876}" destId="{97575A5C-925A-43D2-BD2D-D866CB926A76}" srcOrd="0" destOrd="0" parTransId="{630543BC-63EE-421E-A340-94F650B20F92}" sibTransId="{014F89AF-978D-4C1E-9995-ABEE11DF1488}"/>
    <dgm:cxn modelId="{5C4410B0-F75F-4C65-BD71-79C75B3854DD}" srcId="{3F19BE05-E931-4939-B202-1DA8DA52E674}" destId="{E31C3E6F-A4AF-44EA-8AB7-0BB465E72086}" srcOrd="0" destOrd="0" parTransId="{16A311FB-8713-456E-908A-474763C4E2AE}" sibTransId="{3F71175F-8DE7-4EF7-946F-0239899EA304}"/>
    <dgm:cxn modelId="{5B25D62C-FCE3-448B-B1E2-0FED6045AAEB}" srcId="{3132B76D-C146-4CDE-A9AE-AE7E318CF735}" destId="{DF410CB6-4C03-47F7-84C6-F36D772DD48A}" srcOrd="0" destOrd="0" parTransId="{D333059E-5EEF-4BD3-866C-4C087F8AD493}" sibTransId="{528DD716-0A8A-413A-891F-EE9EE1C295E9}"/>
    <dgm:cxn modelId="{63A6E751-3B8C-431A-8770-D3C45E89CBB5}" srcId="{DF410CB6-4C03-47F7-84C6-F36D772DD48A}" destId="{119E24C8-1F84-428E-B206-914A05F3E803}" srcOrd="3" destOrd="0" parTransId="{D3BFE0CE-C2C7-4747-BF8A-6A7769C747EE}" sibTransId="{3EDCE2C6-DAF8-4984-977A-3D2F9A738CD4}"/>
    <dgm:cxn modelId="{78E233B0-E10F-40C2-B94F-E359B9358A03}" type="presOf" srcId="{E31C3E6F-A4AF-44EA-8AB7-0BB465E72086}" destId="{28972485-E86A-4CCB-A53A-DD5FEBBD7C0C}" srcOrd="1" destOrd="0" presId="urn:microsoft.com/office/officeart/2005/8/layout/hProcess4"/>
    <dgm:cxn modelId="{FE02101A-2807-4678-84BE-72CD4498FD92}" srcId="{3132B76D-C146-4CDE-A9AE-AE7E318CF735}" destId="{CD5D86A3-3734-4254-8AF7-ED4EA5F07876}" srcOrd="3" destOrd="0" parTransId="{F6151342-AD26-464B-AA84-7529EDD29EA0}" sibTransId="{6BF87DF4-F8C0-401D-96DB-7AB9CE094457}"/>
    <dgm:cxn modelId="{07BBAC48-0C7A-43D6-9B35-1C9EA7182DF7}" type="presOf" srcId="{B5FD0EF2-0259-4FEE-911C-ADEFF4E3C44A}" destId="{84FFBABD-E702-498C-9EC1-157C347457F9}" srcOrd="0" destOrd="2" presId="urn:microsoft.com/office/officeart/2005/8/layout/hProcess4"/>
    <dgm:cxn modelId="{95726B21-B003-4F4C-9179-F9F68B1A77F5}" srcId="{94EE056A-7E6D-4172-B310-E30CD5936585}" destId="{6AFBD7CB-7A93-49D4-98F6-30FDABEE4143}" srcOrd="0" destOrd="0" parTransId="{1E9F3167-ACFF-4B7D-82C5-C93952242784}" sibTransId="{0E9EA280-CF6B-4881-8267-F562A6090F33}"/>
    <dgm:cxn modelId="{6002C9BC-66C3-44DF-95A7-D1AEFF3973E2}" type="presParOf" srcId="{0D590E05-5ED6-44FE-8E22-5C8F1917E96C}" destId="{9C512CEF-D6D0-4B10-B148-89F3337534E3}" srcOrd="0" destOrd="0" presId="urn:microsoft.com/office/officeart/2005/8/layout/hProcess4"/>
    <dgm:cxn modelId="{CC8B8008-0556-4A16-9334-8800550CE3CD}" type="presParOf" srcId="{0D590E05-5ED6-44FE-8E22-5C8F1917E96C}" destId="{BEBBB7A7-5B43-432F-8993-4742302C598B}" srcOrd="1" destOrd="0" presId="urn:microsoft.com/office/officeart/2005/8/layout/hProcess4"/>
    <dgm:cxn modelId="{6DF97A71-DC4E-452C-9EEF-5EC9E9CB34BD}" type="presParOf" srcId="{0D590E05-5ED6-44FE-8E22-5C8F1917E96C}" destId="{D66B1F88-CAC9-4A50-AF3C-27ACDE6E766F}" srcOrd="2" destOrd="0" presId="urn:microsoft.com/office/officeart/2005/8/layout/hProcess4"/>
    <dgm:cxn modelId="{0A79C843-944A-4008-9CC0-4ED48FB1E8F8}" type="presParOf" srcId="{D66B1F88-CAC9-4A50-AF3C-27ACDE6E766F}" destId="{87F1D5B2-F42E-48EF-9C35-98C58894D341}" srcOrd="0" destOrd="0" presId="urn:microsoft.com/office/officeart/2005/8/layout/hProcess4"/>
    <dgm:cxn modelId="{C1CFBF11-9B1B-4C81-B565-7FB3BE2BBCFA}" type="presParOf" srcId="{87F1D5B2-F42E-48EF-9C35-98C58894D341}" destId="{EF5CB672-66A0-4282-805D-A32A32D5B9F9}" srcOrd="0" destOrd="0" presId="urn:microsoft.com/office/officeart/2005/8/layout/hProcess4"/>
    <dgm:cxn modelId="{24CC25E1-E5DD-4DC9-8E3E-A7F815D6E9FA}" type="presParOf" srcId="{87F1D5B2-F42E-48EF-9C35-98C58894D341}" destId="{84FFBABD-E702-498C-9EC1-157C347457F9}" srcOrd="1" destOrd="0" presId="urn:microsoft.com/office/officeart/2005/8/layout/hProcess4"/>
    <dgm:cxn modelId="{28BA91C4-6910-4083-AC64-25972180C87D}" type="presParOf" srcId="{87F1D5B2-F42E-48EF-9C35-98C58894D341}" destId="{2FB40EA1-EEE8-4117-BEF8-1266DC4F9C56}" srcOrd="2" destOrd="0" presId="urn:microsoft.com/office/officeart/2005/8/layout/hProcess4"/>
    <dgm:cxn modelId="{170BFAAA-DBE4-43F9-BD76-7D246F25B5A6}" type="presParOf" srcId="{87F1D5B2-F42E-48EF-9C35-98C58894D341}" destId="{5F6D720B-6382-40E3-B200-528D7CB8ADA5}" srcOrd="3" destOrd="0" presId="urn:microsoft.com/office/officeart/2005/8/layout/hProcess4"/>
    <dgm:cxn modelId="{0FC2759C-CB75-416D-96D1-A52DD7413964}" type="presParOf" srcId="{87F1D5B2-F42E-48EF-9C35-98C58894D341}" destId="{2EB79200-9CEF-47E5-92D9-3B83F0E45001}" srcOrd="4" destOrd="0" presId="urn:microsoft.com/office/officeart/2005/8/layout/hProcess4"/>
    <dgm:cxn modelId="{035CFEF6-6F33-44A0-BCD5-A68076A80D49}" type="presParOf" srcId="{D66B1F88-CAC9-4A50-AF3C-27ACDE6E766F}" destId="{A74E496F-374C-44B9-BA13-CD5C5CBB6E8C}" srcOrd="1" destOrd="0" presId="urn:microsoft.com/office/officeart/2005/8/layout/hProcess4"/>
    <dgm:cxn modelId="{944F4C72-2A05-4363-8FB3-45A57CC76EB7}" type="presParOf" srcId="{D66B1F88-CAC9-4A50-AF3C-27ACDE6E766F}" destId="{66554BE3-989D-4EDF-86F5-937138FA5324}" srcOrd="2" destOrd="0" presId="urn:microsoft.com/office/officeart/2005/8/layout/hProcess4"/>
    <dgm:cxn modelId="{6FF00456-26FA-4482-B38A-EE9A81991414}" type="presParOf" srcId="{66554BE3-989D-4EDF-86F5-937138FA5324}" destId="{4D7F96F4-C451-4015-BAFA-AEB369A8F663}" srcOrd="0" destOrd="0" presId="urn:microsoft.com/office/officeart/2005/8/layout/hProcess4"/>
    <dgm:cxn modelId="{4546B812-AF87-4AD3-9CC1-F7856CBA9576}" type="presParOf" srcId="{66554BE3-989D-4EDF-86F5-937138FA5324}" destId="{E9D60347-EECD-411E-987E-538BDE782898}" srcOrd="1" destOrd="0" presId="urn:microsoft.com/office/officeart/2005/8/layout/hProcess4"/>
    <dgm:cxn modelId="{DDE261DA-3F45-459B-A867-53A4F52D857F}" type="presParOf" srcId="{66554BE3-989D-4EDF-86F5-937138FA5324}" destId="{059FAACA-B33A-4078-90A0-2F7182513759}" srcOrd="2" destOrd="0" presId="urn:microsoft.com/office/officeart/2005/8/layout/hProcess4"/>
    <dgm:cxn modelId="{56BD724E-6144-4F6E-89C3-6F242819A100}" type="presParOf" srcId="{66554BE3-989D-4EDF-86F5-937138FA5324}" destId="{B31E6076-5C17-44D4-B713-136B53C1D0F8}" srcOrd="3" destOrd="0" presId="urn:microsoft.com/office/officeart/2005/8/layout/hProcess4"/>
    <dgm:cxn modelId="{14F9AB55-C25E-4A4E-900F-CB4AE9BE00F9}" type="presParOf" srcId="{66554BE3-989D-4EDF-86F5-937138FA5324}" destId="{FF394B04-8761-4906-9138-1F663F7E791B}" srcOrd="4" destOrd="0" presId="urn:microsoft.com/office/officeart/2005/8/layout/hProcess4"/>
    <dgm:cxn modelId="{336BBBBE-8567-4B3C-B966-03E14F013CF7}" type="presParOf" srcId="{D66B1F88-CAC9-4A50-AF3C-27ACDE6E766F}" destId="{885A8270-4066-423C-AB4F-23F5BA86E6E9}" srcOrd="3" destOrd="0" presId="urn:microsoft.com/office/officeart/2005/8/layout/hProcess4"/>
    <dgm:cxn modelId="{EF856E9F-5B6E-4A58-BEF9-EC041BA8F17A}" type="presParOf" srcId="{D66B1F88-CAC9-4A50-AF3C-27ACDE6E766F}" destId="{004581C4-29C4-4DF0-A451-C5D82AED8A77}" srcOrd="4" destOrd="0" presId="urn:microsoft.com/office/officeart/2005/8/layout/hProcess4"/>
    <dgm:cxn modelId="{35F2822A-C66E-4AFD-87E5-0EB6BAE40CD4}" type="presParOf" srcId="{004581C4-29C4-4DF0-A451-C5D82AED8A77}" destId="{8CF58FD4-4C2A-4317-84DB-6C3F606F7A3E}" srcOrd="0" destOrd="0" presId="urn:microsoft.com/office/officeart/2005/8/layout/hProcess4"/>
    <dgm:cxn modelId="{ABEFD544-C5E8-464E-920B-F05779FC7C95}" type="presParOf" srcId="{004581C4-29C4-4DF0-A451-C5D82AED8A77}" destId="{8DBEDE44-C754-404B-9E64-050D63E0D38B}" srcOrd="1" destOrd="0" presId="urn:microsoft.com/office/officeart/2005/8/layout/hProcess4"/>
    <dgm:cxn modelId="{ACE98187-6528-46D3-89A8-623221BF9A23}" type="presParOf" srcId="{004581C4-29C4-4DF0-A451-C5D82AED8A77}" destId="{28972485-E86A-4CCB-A53A-DD5FEBBD7C0C}" srcOrd="2" destOrd="0" presId="urn:microsoft.com/office/officeart/2005/8/layout/hProcess4"/>
    <dgm:cxn modelId="{60216DF7-9AE1-45FC-B436-47607F1AB2D8}" type="presParOf" srcId="{004581C4-29C4-4DF0-A451-C5D82AED8A77}" destId="{7EF95FB7-EC5C-4053-AC63-4D1A2C8656C8}" srcOrd="3" destOrd="0" presId="urn:microsoft.com/office/officeart/2005/8/layout/hProcess4"/>
    <dgm:cxn modelId="{A2A9D4DD-1BAB-4E6E-BDF8-641626B4784D}" type="presParOf" srcId="{004581C4-29C4-4DF0-A451-C5D82AED8A77}" destId="{84074E98-B1F1-4021-B2A9-64DEDA3F49BF}" srcOrd="4" destOrd="0" presId="urn:microsoft.com/office/officeart/2005/8/layout/hProcess4"/>
    <dgm:cxn modelId="{36CD01F5-C3CC-430F-8A41-AE1FE839A79C}" type="presParOf" srcId="{D66B1F88-CAC9-4A50-AF3C-27ACDE6E766F}" destId="{9F6CF139-4CC3-4FC2-88B7-0B96481EDFAA}" srcOrd="5" destOrd="0" presId="urn:microsoft.com/office/officeart/2005/8/layout/hProcess4"/>
    <dgm:cxn modelId="{B3A95F35-1CB8-40F9-8DE2-EA6D13A73D10}" type="presParOf" srcId="{D66B1F88-CAC9-4A50-AF3C-27ACDE6E766F}" destId="{28511B42-370E-4752-AA56-2C09704FC1C6}" srcOrd="6" destOrd="0" presId="urn:microsoft.com/office/officeart/2005/8/layout/hProcess4"/>
    <dgm:cxn modelId="{F1FD7BE7-8F24-465D-9177-3040A57DB2ED}" type="presParOf" srcId="{28511B42-370E-4752-AA56-2C09704FC1C6}" destId="{18D16879-4E6B-40FA-AD63-0E17C84B7D8E}" srcOrd="0" destOrd="0" presId="urn:microsoft.com/office/officeart/2005/8/layout/hProcess4"/>
    <dgm:cxn modelId="{C649A37D-29B8-4877-B652-7D1D60C420A0}" type="presParOf" srcId="{28511B42-370E-4752-AA56-2C09704FC1C6}" destId="{65316C07-A577-43CF-B0D7-EE067F059C47}" srcOrd="1" destOrd="0" presId="urn:microsoft.com/office/officeart/2005/8/layout/hProcess4"/>
    <dgm:cxn modelId="{D58627EE-AEF7-4E54-A967-C20103894ACF}" type="presParOf" srcId="{28511B42-370E-4752-AA56-2C09704FC1C6}" destId="{3170E075-27C0-46BA-8961-750918F7A8A5}" srcOrd="2" destOrd="0" presId="urn:microsoft.com/office/officeart/2005/8/layout/hProcess4"/>
    <dgm:cxn modelId="{E5842571-3C3D-4E92-B607-7402243A6412}" type="presParOf" srcId="{28511B42-370E-4752-AA56-2C09704FC1C6}" destId="{8FA91701-356D-4489-9644-44920020159F}" srcOrd="3" destOrd="0" presId="urn:microsoft.com/office/officeart/2005/8/layout/hProcess4"/>
    <dgm:cxn modelId="{F2F47533-C0A3-4978-8798-7823D51F119F}" type="presParOf" srcId="{28511B42-370E-4752-AA56-2C09704FC1C6}" destId="{9A8DAAF5-7D92-490F-A2F6-81FC769A480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4A6D7A-B0CA-4067-A0FF-B43AAA5A432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7EBB63-23CA-4750-9D10-AE8396144867}">
      <dgm:prSet phldrT="[Texto]" phldr="1"/>
      <dgm:spPr/>
      <dgm:t>
        <a:bodyPr/>
        <a:lstStyle/>
        <a:p>
          <a:endParaRPr lang="es-ES" dirty="0"/>
        </a:p>
      </dgm:t>
    </dgm:pt>
    <dgm:pt modelId="{56A169A7-F584-482A-96E4-90452D5417EA}" type="parTrans" cxnId="{EF2FC8D9-5141-47E3-A3FE-F723BC1FC4EB}">
      <dgm:prSet/>
      <dgm:spPr/>
      <dgm:t>
        <a:bodyPr/>
        <a:lstStyle/>
        <a:p>
          <a:endParaRPr lang="es-ES"/>
        </a:p>
      </dgm:t>
    </dgm:pt>
    <dgm:pt modelId="{04722B9D-3FCC-4661-8B6A-24EE93401020}" type="sibTrans" cxnId="{EF2FC8D9-5141-47E3-A3FE-F723BC1FC4EB}">
      <dgm:prSet/>
      <dgm:spPr/>
      <dgm:t>
        <a:bodyPr/>
        <a:lstStyle/>
        <a:p>
          <a:endParaRPr lang="es-ES"/>
        </a:p>
      </dgm:t>
    </dgm:pt>
    <dgm:pt modelId="{466A7E7D-DE6A-4F52-975E-0E45F2E46450}">
      <dgm:prSet phldrT="[Texto]"/>
      <dgm:spPr/>
      <dgm:t>
        <a:bodyPr/>
        <a:lstStyle/>
        <a:p>
          <a:r>
            <a:rPr lang="es-EC" dirty="0" smtClean="0"/>
            <a:t>Educación ambiental, </a:t>
          </a:r>
          <a:r>
            <a:rPr lang="es-EC" dirty="0" err="1" smtClean="0"/>
            <a:t>bioconstrucción</a:t>
          </a:r>
          <a:r>
            <a:rPr lang="es-EC" dirty="0" smtClean="0"/>
            <a:t>, </a:t>
          </a:r>
          <a:r>
            <a:rPr lang="es-EC" dirty="0" err="1" smtClean="0"/>
            <a:t>ecotecnias</a:t>
          </a:r>
          <a:r>
            <a:rPr lang="es-EC" dirty="0" smtClean="0"/>
            <a:t> y agricultura orgánica - inductores de sostenibilidad.</a:t>
          </a:r>
          <a:endParaRPr lang="es-ES" dirty="0"/>
        </a:p>
      </dgm:t>
    </dgm:pt>
    <dgm:pt modelId="{85A0F02F-4491-4634-879E-D65B47B983F9}" type="parTrans" cxnId="{E4073764-A0EA-4886-A99C-4487135BABA1}">
      <dgm:prSet/>
      <dgm:spPr/>
      <dgm:t>
        <a:bodyPr/>
        <a:lstStyle/>
        <a:p>
          <a:endParaRPr lang="es-ES"/>
        </a:p>
      </dgm:t>
    </dgm:pt>
    <dgm:pt modelId="{AA4E9AB0-AB65-4F15-8DD2-1C9C70F06EB6}" type="sibTrans" cxnId="{E4073764-A0EA-4886-A99C-4487135BABA1}">
      <dgm:prSet/>
      <dgm:spPr/>
      <dgm:t>
        <a:bodyPr/>
        <a:lstStyle/>
        <a:p>
          <a:endParaRPr lang="es-ES"/>
        </a:p>
      </dgm:t>
    </dgm:pt>
    <dgm:pt modelId="{409F4AA4-491E-4D24-85A0-D656C67D4DA2}">
      <dgm:prSet phldrT="[Texto]"/>
      <dgm:spPr/>
      <dgm:t>
        <a:bodyPr/>
        <a:lstStyle/>
        <a:p>
          <a:r>
            <a:rPr lang="es-ES" dirty="0" smtClean="0"/>
            <a:t>Señalética reducida a lo largo de la zona de estudio.</a:t>
          </a:r>
          <a:endParaRPr lang="es-ES" dirty="0"/>
        </a:p>
      </dgm:t>
    </dgm:pt>
    <dgm:pt modelId="{F79855D6-A4EB-495A-A285-766A10E2B3A3}" type="parTrans" cxnId="{20098CAF-3898-4B7C-81A3-049AAA4B9312}">
      <dgm:prSet/>
      <dgm:spPr/>
      <dgm:t>
        <a:bodyPr/>
        <a:lstStyle/>
        <a:p>
          <a:endParaRPr lang="es-ES"/>
        </a:p>
      </dgm:t>
    </dgm:pt>
    <dgm:pt modelId="{DD36C306-62F2-40B3-BB8D-4E7495A7AC9A}" type="sibTrans" cxnId="{20098CAF-3898-4B7C-81A3-049AAA4B9312}">
      <dgm:prSet/>
      <dgm:spPr/>
      <dgm:t>
        <a:bodyPr/>
        <a:lstStyle/>
        <a:p>
          <a:endParaRPr lang="es-ES"/>
        </a:p>
      </dgm:t>
    </dgm:pt>
    <dgm:pt modelId="{AF0D71AE-C4FF-46A3-8570-A7222137CC0C}">
      <dgm:prSet phldrT="[Texto]"/>
      <dgm:spPr/>
      <dgm:t>
        <a:bodyPr/>
        <a:lstStyle/>
        <a:p>
          <a:r>
            <a:rPr lang="es-ES" dirty="0" smtClean="0"/>
            <a:t>Actividad</a:t>
          </a:r>
          <a:r>
            <a:rPr lang="es-ES" baseline="0" dirty="0" smtClean="0"/>
            <a:t> turística-desconocimiento </a:t>
          </a:r>
          <a:r>
            <a:rPr lang="es-ES" baseline="0" dirty="0" err="1" smtClean="0"/>
            <a:t>permacultural</a:t>
          </a:r>
          <a:r>
            <a:rPr lang="es-ES" baseline="0" dirty="0" smtClean="0"/>
            <a:t>. </a:t>
          </a:r>
          <a:endParaRPr lang="es-ES" dirty="0"/>
        </a:p>
      </dgm:t>
    </dgm:pt>
    <dgm:pt modelId="{4D5AF39F-F4EB-49F7-A269-6EF474C5D969}" type="parTrans" cxnId="{05C55FB0-FDF1-46B2-B8ED-2FF7D9BC4EAC}">
      <dgm:prSet/>
      <dgm:spPr/>
      <dgm:t>
        <a:bodyPr/>
        <a:lstStyle/>
        <a:p>
          <a:endParaRPr lang="es-ES"/>
        </a:p>
      </dgm:t>
    </dgm:pt>
    <dgm:pt modelId="{49A07603-1C9C-45B6-ADD2-28BB21D2ED2F}" type="sibTrans" cxnId="{05C55FB0-FDF1-46B2-B8ED-2FF7D9BC4EAC}">
      <dgm:prSet/>
      <dgm:spPr/>
      <dgm:t>
        <a:bodyPr/>
        <a:lstStyle/>
        <a:p>
          <a:endParaRPr lang="es-ES"/>
        </a:p>
      </dgm:t>
    </dgm:pt>
    <dgm:pt modelId="{5BCE4E86-F311-4A59-B3D4-9E710EC1DA77}">
      <dgm:prSet phldrT="[Texto]"/>
      <dgm:spPr/>
      <dgm:t>
        <a:bodyPr/>
        <a:lstStyle/>
        <a:p>
          <a:r>
            <a:rPr lang="es-ES" dirty="0" smtClean="0"/>
            <a:t>Permacultura - actividad turística sostenible.</a:t>
          </a:r>
          <a:endParaRPr lang="es-ES" dirty="0"/>
        </a:p>
      </dgm:t>
    </dgm:pt>
    <dgm:pt modelId="{0BFF4107-AFB6-43EF-BCE6-BC12E2C4F911}" type="parTrans" cxnId="{96D06DA7-41AA-40ED-A772-D3E4D886DDEC}">
      <dgm:prSet/>
      <dgm:spPr/>
      <dgm:t>
        <a:bodyPr/>
        <a:lstStyle/>
        <a:p>
          <a:endParaRPr lang="es-ES"/>
        </a:p>
      </dgm:t>
    </dgm:pt>
    <dgm:pt modelId="{C1B36926-207F-4BF3-8433-6F820437FF15}" type="sibTrans" cxnId="{96D06DA7-41AA-40ED-A772-D3E4D886DDEC}">
      <dgm:prSet/>
      <dgm:spPr/>
      <dgm:t>
        <a:bodyPr/>
        <a:lstStyle/>
        <a:p>
          <a:endParaRPr lang="es-ES"/>
        </a:p>
      </dgm:t>
    </dgm:pt>
    <dgm:pt modelId="{C24C5673-8E0F-4937-B2A3-ECE146B2CA9D}" type="pres">
      <dgm:prSet presAssocID="{BD4A6D7A-B0CA-4067-A0FF-B43AAA5A432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1EC0E1E-4FFE-4C2E-BD7C-B39685237534}" type="pres">
      <dgm:prSet presAssocID="{6B7EBB63-23CA-4750-9D10-AE8396144867}" presName="thickLine" presStyleLbl="alignNode1" presStyleIdx="0" presStyleCnt="1"/>
      <dgm:spPr/>
    </dgm:pt>
    <dgm:pt modelId="{8B90F4D0-6719-43A4-9C3F-602F245A9E86}" type="pres">
      <dgm:prSet presAssocID="{6B7EBB63-23CA-4750-9D10-AE8396144867}" presName="horz1" presStyleCnt="0"/>
      <dgm:spPr/>
    </dgm:pt>
    <dgm:pt modelId="{09673D11-B7E7-42B1-B8E2-97709D57BBB9}" type="pres">
      <dgm:prSet presAssocID="{6B7EBB63-23CA-4750-9D10-AE8396144867}" presName="tx1" presStyleLbl="revTx" presStyleIdx="0" presStyleCnt="5"/>
      <dgm:spPr/>
      <dgm:t>
        <a:bodyPr/>
        <a:lstStyle/>
        <a:p>
          <a:endParaRPr lang="es-ES"/>
        </a:p>
      </dgm:t>
    </dgm:pt>
    <dgm:pt modelId="{4C7BF4CE-9EB0-4114-A1D1-C4F085921689}" type="pres">
      <dgm:prSet presAssocID="{6B7EBB63-23CA-4750-9D10-AE8396144867}" presName="vert1" presStyleCnt="0"/>
      <dgm:spPr/>
    </dgm:pt>
    <dgm:pt modelId="{6951856F-B68E-4D57-B8A4-DE62592EAC2E}" type="pres">
      <dgm:prSet presAssocID="{466A7E7D-DE6A-4F52-975E-0E45F2E46450}" presName="vertSpace2a" presStyleCnt="0"/>
      <dgm:spPr/>
    </dgm:pt>
    <dgm:pt modelId="{EFC17BE9-555C-4C90-801F-DAD302E03E7D}" type="pres">
      <dgm:prSet presAssocID="{466A7E7D-DE6A-4F52-975E-0E45F2E46450}" presName="horz2" presStyleCnt="0"/>
      <dgm:spPr/>
    </dgm:pt>
    <dgm:pt modelId="{F6AE77AA-6F6B-417A-B65E-E1223D95582C}" type="pres">
      <dgm:prSet presAssocID="{466A7E7D-DE6A-4F52-975E-0E45F2E46450}" presName="horzSpace2" presStyleCnt="0"/>
      <dgm:spPr/>
    </dgm:pt>
    <dgm:pt modelId="{6561BEF0-4433-44BA-B68F-2B64DBCF7CAA}" type="pres">
      <dgm:prSet presAssocID="{466A7E7D-DE6A-4F52-975E-0E45F2E46450}" presName="tx2" presStyleLbl="revTx" presStyleIdx="1" presStyleCnt="5"/>
      <dgm:spPr/>
      <dgm:t>
        <a:bodyPr/>
        <a:lstStyle/>
        <a:p>
          <a:endParaRPr lang="es-ES"/>
        </a:p>
      </dgm:t>
    </dgm:pt>
    <dgm:pt modelId="{B4DA468C-982D-4437-B48E-759DFFD34988}" type="pres">
      <dgm:prSet presAssocID="{466A7E7D-DE6A-4F52-975E-0E45F2E46450}" presName="vert2" presStyleCnt="0"/>
      <dgm:spPr/>
    </dgm:pt>
    <dgm:pt modelId="{93795C1E-3B7D-4D4A-B07F-7068628024B1}" type="pres">
      <dgm:prSet presAssocID="{466A7E7D-DE6A-4F52-975E-0E45F2E46450}" presName="thinLine2b" presStyleLbl="callout" presStyleIdx="0" presStyleCnt="4"/>
      <dgm:spPr/>
    </dgm:pt>
    <dgm:pt modelId="{BC06453C-B7E7-45AD-BB35-E00D554170B8}" type="pres">
      <dgm:prSet presAssocID="{466A7E7D-DE6A-4F52-975E-0E45F2E46450}" presName="vertSpace2b" presStyleCnt="0"/>
      <dgm:spPr/>
    </dgm:pt>
    <dgm:pt modelId="{5D30C408-E9B8-40C0-9D14-FCBC6726DD23}" type="pres">
      <dgm:prSet presAssocID="{409F4AA4-491E-4D24-85A0-D656C67D4DA2}" presName="horz2" presStyleCnt="0"/>
      <dgm:spPr/>
    </dgm:pt>
    <dgm:pt modelId="{9458C3E9-6A67-4F01-A87F-8DBE0E223975}" type="pres">
      <dgm:prSet presAssocID="{409F4AA4-491E-4D24-85A0-D656C67D4DA2}" presName="horzSpace2" presStyleCnt="0"/>
      <dgm:spPr/>
    </dgm:pt>
    <dgm:pt modelId="{93704A21-20E7-4C5B-8DD5-3884570B58EE}" type="pres">
      <dgm:prSet presAssocID="{409F4AA4-491E-4D24-85A0-D656C67D4DA2}" presName="tx2" presStyleLbl="revTx" presStyleIdx="2" presStyleCnt="5"/>
      <dgm:spPr/>
      <dgm:t>
        <a:bodyPr/>
        <a:lstStyle/>
        <a:p>
          <a:endParaRPr lang="es-ES"/>
        </a:p>
      </dgm:t>
    </dgm:pt>
    <dgm:pt modelId="{2754B81E-3E64-462B-B8D6-C343C107529F}" type="pres">
      <dgm:prSet presAssocID="{409F4AA4-491E-4D24-85A0-D656C67D4DA2}" presName="vert2" presStyleCnt="0"/>
      <dgm:spPr/>
    </dgm:pt>
    <dgm:pt modelId="{A349D6B7-23AD-4919-8A92-2D990E303F5B}" type="pres">
      <dgm:prSet presAssocID="{409F4AA4-491E-4D24-85A0-D656C67D4DA2}" presName="thinLine2b" presStyleLbl="callout" presStyleIdx="1" presStyleCnt="4"/>
      <dgm:spPr/>
    </dgm:pt>
    <dgm:pt modelId="{4F80C0F2-9B1F-4BE0-BE98-A203E7F6CF1B}" type="pres">
      <dgm:prSet presAssocID="{409F4AA4-491E-4D24-85A0-D656C67D4DA2}" presName="vertSpace2b" presStyleCnt="0"/>
      <dgm:spPr/>
    </dgm:pt>
    <dgm:pt modelId="{3285B872-3488-4870-9835-97F883D5CFD4}" type="pres">
      <dgm:prSet presAssocID="{AF0D71AE-C4FF-46A3-8570-A7222137CC0C}" presName="horz2" presStyleCnt="0"/>
      <dgm:spPr/>
    </dgm:pt>
    <dgm:pt modelId="{98983BD1-29F2-4641-9B7D-425B7867E357}" type="pres">
      <dgm:prSet presAssocID="{AF0D71AE-C4FF-46A3-8570-A7222137CC0C}" presName="horzSpace2" presStyleCnt="0"/>
      <dgm:spPr/>
    </dgm:pt>
    <dgm:pt modelId="{476F7B05-D577-473D-8A8A-F05C79690E0A}" type="pres">
      <dgm:prSet presAssocID="{AF0D71AE-C4FF-46A3-8570-A7222137CC0C}" presName="tx2" presStyleLbl="revTx" presStyleIdx="3" presStyleCnt="5"/>
      <dgm:spPr/>
      <dgm:t>
        <a:bodyPr/>
        <a:lstStyle/>
        <a:p>
          <a:endParaRPr lang="es-ES"/>
        </a:p>
      </dgm:t>
    </dgm:pt>
    <dgm:pt modelId="{23D33243-D5C9-437A-BDC0-531588A83DCD}" type="pres">
      <dgm:prSet presAssocID="{AF0D71AE-C4FF-46A3-8570-A7222137CC0C}" presName="vert2" presStyleCnt="0"/>
      <dgm:spPr/>
    </dgm:pt>
    <dgm:pt modelId="{489849F5-4136-4836-87E2-DB9CAF00899C}" type="pres">
      <dgm:prSet presAssocID="{AF0D71AE-C4FF-46A3-8570-A7222137CC0C}" presName="thinLine2b" presStyleLbl="callout" presStyleIdx="2" presStyleCnt="4"/>
      <dgm:spPr/>
    </dgm:pt>
    <dgm:pt modelId="{EDB3C43D-F064-4EF2-9016-20AC9A4B7B0B}" type="pres">
      <dgm:prSet presAssocID="{AF0D71AE-C4FF-46A3-8570-A7222137CC0C}" presName="vertSpace2b" presStyleCnt="0"/>
      <dgm:spPr/>
    </dgm:pt>
    <dgm:pt modelId="{D891B17C-3884-4335-A8CC-D1A6DB16466E}" type="pres">
      <dgm:prSet presAssocID="{5BCE4E86-F311-4A59-B3D4-9E710EC1DA77}" presName="horz2" presStyleCnt="0"/>
      <dgm:spPr/>
    </dgm:pt>
    <dgm:pt modelId="{7542AE92-0BDC-4FEA-AFE1-AD0B670046F1}" type="pres">
      <dgm:prSet presAssocID="{5BCE4E86-F311-4A59-B3D4-9E710EC1DA77}" presName="horzSpace2" presStyleCnt="0"/>
      <dgm:spPr/>
    </dgm:pt>
    <dgm:pt modelId="{FA7F8682-A24D-4BD2-A8F8-0B1128D6910B}" type="pres">
      <dgm:prSet presAssocID="{5BCE4E86-F311-4A59-B3D4-9E710EC1DA77}" presName="tx2" presStyleLbl="revTx" presStyleIdx="4" presStyleCnt="5"/>
      <dgm:spPr/>
      <dgm:t>
        <a:bodyPr/>
        <a:lstStyle/>
        <a:p>
          <a:endParaRPr lang="es-ES"/>
        </a:p>
      </dgm:t>
    </dgm:pt>
    <dgm:pt modelId="{33B28911-9DF1-451F-AB04-E2FA23EC25A7}" type="pres">
      <dgm:prSet presAssocID="{5BCE4E86-F311-4A59-B3D4-9E710EC1DA77}" presName="vert2" presStyleCnt="0"/>
      <dgm:spPr/>
    </dgm:pt>
    <dgm:pt modelId="{C6310811-172B-4D1D-A499-AE5582E15C54}" type="pres">
      <dgm:prSet presAssocID="{5BCE4E86-F311-4A59-B3D4-9E710EC1DA77}" presName="thinLine2b" presStyleLbl="callout" presStyleIdx="3" presStyleCnt="4"/>
      <dgm:spPr/>
    </dgm:pt>
    <dgm:pt modelId="{0E72C9B2-1EBB-4852-8A1C-BE82738D321F}" type="pres">
      <dgm:prSet presAssocID="{5BCE4E86-F311-4A59-B3D4-9E710EC1DA77}" presName="vertSpace2b" presStyleCnt="0"/>
      <dgm:spPr/>
    </dgm:pt>
  </dgm:ptLst>
  <dgm:cxnLst>
    <dgm:cxn modelId="{E4073764-A0EA-4886-A99C-4487135BABA1}" srcId="{6B7EBB63-23CA-4750-9D10-AE8396144867}" destId="{466A7E7D-DE6A-4F52-975E-0E45F2E46450}" srcOrd="0" destOrd="0" parTransId="{85A0F02F-4491-4634-879E-D65B47B983F9}" sibTransId="{AA4E9AB0-AB65-4F15-8DD2-1C9C70F06EB6}"/>
    <dgm:cxn modelId="{0B38F22F-F1B9-4A1C-BBFD-4162E265DCB0}" type="presOf" srcId="{BD4A6D7A-B0CA-4067-A0FF-B43AAA5A4325}" destId="{C24C5673-8E0F-4937-B2A3-ECE146B2CA9D}" srcOrd="0" destOrd="0" presId="urn:microsoft.com/office/officeart/2008/layout/LinedList"/>
    <dgm:cxn modelId="{05C55FB0-FDF1-46B2-B8ED-2FF7D9BC4EAC}" srcId="{6B7EBB63-23CA-4750-9D10-AE8396144867}" destId="{AF0D71AE-C4FF-46A3-8570-A7222137CC0C}" srcOrd="2" destOrd="0" parTransId="{4D5AF39F-F4EB-49F7-A269-6EF474C5D969}" sibTransId="{49A07603-1C9C-45B6-ADD2-28BB21D2ED2F}"/>
    <dgm:cxn modelId="{96D06DA7-41AA-40ED-A772-D3E4D886DDEC}" srcId="{6B7EBB63-23CA-4750-9D10-AE8396144867}" destId="{5BCE4E86-F311-4A59-B3D4-9E710EC1DA77}" srcOrd="3" destOrd="0" parTransId="{0BFF4107-AFB6-43EF-BCE6-BC12E2C4F911}" sibTransId="{C1B36926-207F-4BF3-8433-6F820437FF15}"/>
    <dgm:cxn modelId="{20098CAF-3898-4B7C-81A3-049AAA4B9312}" srcId="{6B7EBB63-23CA-4750-9D10-AE8396144867}" destId="{409F4AA4-491E-4D24-85A0-D656C67D4DA2}" srcOrd="1" destOrd="0" parTransId="{F79855D6-A4EB-495A-A285-766A10E2B3A3}" sibTransId="{DD36C306-62F2-40B3-BB8D-4E7495A7AC9A}"/>
    <dgm:cxn modelId="{460D672E-1697-4344-8B95-C0FF80E418F8}" type="presOf" srcId="{5BCE4E86-F311-4A59-B3D4-9E710EC1DA77}" destId="{FA7F8682-A24D-4BD2-A8F8-0B1128D6910B}" srcOrd="0" destOrd="0" presId="urn:microsoft.com/office/officeart/2008/layout/LinedList"/>
    <dgm:cxn modelId="{E3C8DAE2-975F-4633-A1B4-5641A6FA1A86}" type="presOf" srcId="{6B7EBB63-23CA-4750-9D10-AE8396144867}" destId="{09673D11-B7E7-42B1-B8E2-97709D57BBB9}" srcOrd="0" destOrd="0" presId="urn:microsoft.com/office/officeart/2008/layout/LinedList"/>
    <dgm:cxn modelId="{EF2FC8D9-5141-47E3-A3FE-F723BC1FC4EB}" srcId="{BD4A6D7A-B0CA-4067-A0FF-B43AAA5A4325}" destId="{6B7EBB63-23CA-4750-9D10-AE8396144867}" srcOrd="0" destOrd="0" parTransId="{56A169A7-F584-482A-96E4-90452D5417EA}" sibTransId="{04722B9D-3FCC-4661-8B6A-24EE93401020}"/>
    <dgm:cxn modelId="{40E19775-AD81-4E90-AC32-AF7E9F28D494}" type="presOf" srcId="{466A7E7D-DE6A-4F52-975E-0E45F2E46450}" destId="{6561BEF0-4433-44BA-B68F-2B64DBCF7CAA}" srcOrd="0" destOrd="0" presId="urn:microsoft.com/office/officeart/2008/layout/LinedList"/>
    <dgm:cxn modelId="{789B129C-2268-4A5B-9BFF-E30C587545A3}" type="presOf" srcId="{409F4AA4-491E-4D24-85A0-D656C67D4DA2}" destId="{93704A21-20E7-4C5B-8DD5-3884570B58EE}" srcOrd="0" destOrd="0" presId="urn:microsoft.com/office/officeart/2008/layout/LinedList"/>
    <dgm:cxn modelId="{BF6EBC2C-AA47-4CE2-84CA-ECB71F9E17A5}" type="presOf" srcId="{AF0D71AE-C4FF-46A3-8570-A7222137CC0C}" destId="{476F7B05-D577-473D-8A8A-F05C79690E0A}" srcOrd="0" destOrd="0" presId="urn:microsoft.com/office/officeart/2008/layout/LinedList"/>
    <dgm:cxn modelId="{FB7B478F-E53E-44C4-82D4-5B8773EA5774}" type="presParOf" srcId="{C24C5673-8E0F-4937-B2A3-ECE146B2CA9D}" destId="{E1EC0E1E-4FFE-4C2E-BD7C-B39685237534}" srcOrd="0" destOrd="0" presId="urn:microsoft.com/office/officeart/2008/layout/LinedList"/>
    <dgm:cxn modelId="{600D3013-A4EA-485C-BB1E-4CD5C095CE48}" type="presParOf" srcId="{C24C5673-8E0F-4937-B2A3-ECE146B2CA9D}" destId="{8B90F4D0-6719-43A4-9C3F-602F245A9E86}" srcOrd="1" destOrd="0" presId="urn:microsoft.com/office/officeart/2008/layout/LinedList"/>
    <dgm:cxn modelId="{40B9B333-0534-4421-9BC0-DBE4D289EBE0}" type="presParOf" srcId="{8B90F4D0-6719-43A4-9C3F-602F245A9E86}" destId="{09673D11-B7E7-42B1-B8E2-97709D57BBB9}" srcOrd="0" destOrd="0" presId="urn:microsoft.com/office/officeart/2008/layout/LinedList"/>
    <dgm:cxn modelId="{AB03D882-93DF-450F-BDE5-10B8488B0CF3}" type="presParOf" srcId="{8B90F4D0-6719-43A4-9C3F-602F245A9E86}" destId="{4C7BF4CE-9EB0-4114-A1D1-C4F085921689}" srcOrd="1" destOrd="0" presId="urn:microsoft.com/office/officeart/2008/layout/LinedList"/>
    <dgm:cxn modelId="{845E38C7-D414-4E1C-A66F-6AFDA9D36918}" type="presParOf" srcId="{4C7BF4CE-9EB0-4114-A1D1-C4F085921689}" destId="{6951856F-B68E-4D57-B8A4-DE62592EAC2E}" srcOrd="0" destOrd="0" presId="urn:microsoft.com/office/officeart/2008/layout/LinedList"/>
    <dgm:cxn modelId="{6FC33D97-1EAE-4B54-A725-27FA42965401}" type="presParOf" srcId="{4C7BF4CE-9EB0-4114-A1D1-C4F085921689}" destId="{EFC17BE9-555C-4C90-801F-DAD302E03E7D}" srcOrd="1" destOrd="0" presId="urn:microsoft.com/office/officeart/2008/layout/LinedList"/>
    <dgm:cxn modelId="{433E5EF7-2096-4D2A-BBBC-FAF0D2B56B0B}" type="presParOf" srcId="{EFC17BE9-555C-4C90-801F-DAD302E03E7D}" destId="{F6AE77AA-6F6B-417A-B65E-E1223D95582C}" srcOrd="0" destOrd="0" presId="urn:microsoft.com/office/officeart/2008/layout/LinedList"/>
    <dgm:cxn modelId="{4B36CED6-D145-456C-8AF4-779F3F21B7B0}" type="presParOf" srcId="{EFC17BE9-555C-4C90-801F-DAD302E03E7D}" destId="{6561BEF0-4433-44BA-B68F-2B64DBCF7CAA}" srcOrd="1" destOrd="0" presId="urn:microsoft.com/office/officeart/2008/layout/LinedList"/>
    <dgm:cxn modelId="{15C19DB7-8812-47A8-AD75-3AE82ED1C16E}" type="presParOf" srcId="{EFC17BE9-555C-4C90-801F-DAD302E03E7D}" destId="{B4DA468C-982D-4437-B48E-759DFFD34988}" srcOrd="2" destOrd="0" presId="urn:microsoft.com/office/officeart/2008/layout/LinedList"/>
    <dgm:cxn modelId="{E5A826B9-653B-42B1-BD47-399BE1240D11}" type="presParOf" srcId="{4C7BF4CE-9EB0-4114-A1D1-C4F085921689}" destId="{93795C1E-3B7D-4D4A-B07F-7068628024B1}" srcOrd="2" destOrd="0" presId="urn:microsoft.com/office/officeart/2008/layout/LinedList"/>
    <dgm:cxn modelId="{333839FD-AA5A-4F98-8904-F417CFACFC98}" type="presParOf" srcId="{4C7BF4CE-9EB0-4114-A1D1-C4F085921689}" destId="{BC06453C-B7E7-45AD-BB35-E00D554170B8}" srcOrd="3" destOrd="0" presId="urn:microsoft.com/office/officeart/2008/layout/LinedList"/>
    <dgm:cxn modelId="{EE549547-260D-4F1E-903E-5598BB9DA236}" type="presParOf" srcId="{4C7BF4CE-9EB0-4114-A1D1-C4F085921689}" destId="{5D30C408-E9B8-40C0-9D14-FCBC6726DD23}" srcOrd="4" destOrd="0" presId="urn:microsoft.com/office/officeart/2008/layout/LinedList"/>
    <dgm:cxn modelId="{69316B1B-408A-4776-994C-414217F8A93B}" type="presParOf" srcId="{5D30C408-E9B8-40C0-9D14-FCBC6726DD23}" destId="{9458C3E9-6A67-4F01-A87F-8DBE0E223975}" srcOrd="0" destOrd="0" presId="urn:microsoft.com/office/officeart/2008/layout/LinedList"/>
    <dgm:cxn modelId="{C2F19234-E16D-4A33-923E-BBC67189A0DA}" type="presParOf" srcId="{5D30C408-E9B8-40C0-9D14-FCBC6726DD23}" destId="{93704A21-20E7-4C5B-8DD5-3884570B58EE}" srcOrd="1" destOrd="0" presId="urn:microsoft.com/office/officeart/2008/layout/LinedList"/>
    <dgm:cxn modelId="{8AED71C8-51C5-4927-8948-2221D342CF07}" type="presParOf" srcId="{5D30C408-E9B8-40C0-9D14-FCBC6726DD23}" destId="{2754B81E-3E64-462B-B8D6-C343C107529F}" srcOrd="2" destOrd="0" presId="urn:microsoft.com/office/officeart/2008/layout/LinedList"/>
    <dgm:cxn modelId="{49C49F37-83FC-446E-B781-6705F6692A0E}" type="presParOf" srcId="{4C7BF4CE-9EB0-4114-A1D1-C4F085921689}" destId="{A349D6B7-23AD-4919-8A92-2D990E303F5B}" srcOrd="5" destOrd="0" presId="urn:microsoft.com/office/officeart/2008/layout/LinedList"/>
    <dgm:cxn modelId="{F6D45C75-072E-4746-A73A-BEE6F512126C}" type="presParOf" srcId="{4C7BF4CE-9EB0-4114-A1D1-C4F085921689}" destId="{4F80C0F2-9B1F-4BE0-BE98-A203E7F6CF1B}" srcOrd="6" destOrd="0" presId="urn:microsoft.com/office/officeart/2008/layout/LinedList"/>
    <dgm:cxn modelId="{435CAC15-9281-4C37-B0F8-73AB251AE72B}" type="presParOf" srcId="{4C7BF4CE-9EB0-4114-A1D1-C4F085921689}" destId="{3285B872-3488-4870-9835-97F883D5CFD4}" srcOrd="7" destOrd="0" presId="urn:microsoft.com/office/officeart/2008/layout/LinedList"/>
    <dgm:cxn modelId="{4AD901BA-A5C3-4594-90EE-C8577DAD154D}" type="presParOf" srcId="{3285B872-3488-4870-9835-97F883D5CFD4}" destId="{98983BD1-29F2-4641-9B7D-425B7867E357}" srcOrd="0" destOrd="0" presId="urn:microsoft.com/office/officeart/2008/layout/LinedList"/>
    <dgm:cxn modelId="{E5982889-7A31-440C-A30A-227383FB1EC9}" type="presParOf" srcId="{3285B872-3488-4870-9835-97F883D5CFD4}" destId="{476F7B05-D577-473D-8A8A-F05C79690E0A}" srcOrd="1" destOrd="0" presId="urn:microsoft.com/office/officeart/2008/layout/LinedList"/>
    <dgm:cxn modelId="{9C61469B-12A2-4E7D-A3B6-4D1A9FB73DA7}" type="presParOf" srcId="{3285B872-3488-4870-9835-97F883D5CFD4}" destId="{23D33243-D5C9-437A-BDC0-531588A83DCD}" srcOrd="2" destOrd="0" presId="urn:microsoft.com/office/officeart/2008/layout/LinedList"/>
    <dgm:cxn modelId="{47A0025B-4FFD-4B11-B415-DEC2D74CBAEC}" type="presParOf" srcId="{4C7BF4CE-9EB0-4114-A1D1-C4F085921689}" destId="{489849F5-4136-4836-87E2-DB9CAF00899C}" srcOrd="8" destOrd="0" presId="urn:microsoft.com/office/officeart/2008/layout/LinedList"/>
    <dgm:cxn modelId="{9899456B-F8C0-4DE1-9D78-2F472A5EA770}" type="presParOf" srcId="{4C7BF4CE-9EB0-4114-A1D1-C4F085921689}" destId="{EDB3C43D-F064-4EF2-9016-20AC9A4B7B0B}" srcOrd="9" destOrd="0" presId="urn:microsoft.com/office/officeart/2008/layout/LinedList"/>
    <dgm:cxn modelId="{B574052D-578D-4215-9D70-F8BEF72ED630}" type="presParOf" srcId="{4C7BF4CE-9EB0-4114-A1D1-C4F085921689}" destId="{D891B17C-3884-4335-A8CC-D1A6DB16466E}" srcOrd="10" destOrd="0" presId="urn:microsoft.com/office/officeart/2008/layout/LinedList"/>
    <dgm:cxn modelId="{791A61DF-6077-457F-8427-9FEFFD29F492}" type="presParOf" srcId="{D891B17C-3884-4335-A8CC-D1A6DB16466E}" destId="{7542AE92-0BDC-4FEA-AFE1-AD0B670046F1}" srcOrd="0" destOrd="0" presId="urn:microsoft.com/office/officeart/2008/layout/LinedList"/>
    <dgm:cxn modelId="{FF9BC267-BEB7-44E0-A5E0-EAAD8D289486}" type="presParOf" srcId="{D891B17C-3884-4335-A8CC-D1A6DB16466E}" destId="{FA7F8682-A24D-4BD2-A8F8-0B1128D6910B}" srcOrd="1" destOrd="0" presId="urn:microsoft.com/office/officeart/2008/layout/LinedList"/>
    <dgm:cxn modelId="{58C95072-5761-4721-92B0-2B13D3EE9BDA}" type="presParOf" srcId="{D891B17C-3884-4335-A8CC-D1A6DB16466E}" destId="{33B28911-9DF1-451F-AB04-E2FA23EC25A7}" srcOrd="2" destOrd="0" presId="urn:microsoft.com/office/officeart/2008/layout/LinedList"/>
    <dgm:cxn modelId="{F6D5591B-813B-4AFA-ACF0-4C3760824675}" type="presParOf" srcId="{4C7BF4CE-9EB0-4114-A1D1-C4F085921689}" destId="{C6310811-172B-4D1D-A499-AE5582E15C54}" srcOrd="11" destOrd="0" presId="urn:microsoft.com/office/officeart/2008/layout/LinedList"/>
    <dgm:cxn modelId="{7A3FB53B-2B7B-49EC-9B3B-553473603EC4}" type="presParOf" srcId="{4C7BF4CE-9EB0-4114-A1D1-C4F085921689}" destId="{0E72C9B2-1EBB-4852-8A1C-BE82738D321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1C68BF-4080-4136-8B80-6DEBA1D425E8}" type="doc">
      <dgm:prSet loTypeId="urn:microsoft.com/office/officeart/2005/8/layout/process1" loCatId="process" qsTypeId="urn:microsoft.com/office/officeart/2005/8/quickstyle/simple1" qsCatId="simple" csTypeId="urn:microsoft.com/office/officeart/2005/8/colors/accent1_3" csCatId="accent1" phldr="1"/>
      <dgm:spPr/>
    </dgm:pt>
    <dgm:pt modelId="{78140129-B0D2-4B70-A7F0-DA82F8902910}">
      <dgm:prSet phldrT="[Texto]"/>
      <dgm:spPr/>
      <dgm:t>
        <a:bodyPr/>
        <a:lstStyle/>
        <a:p>
          <a:r>
            <a:rPr lang="es-ES" dirty="0" smtClean="0"/>
            <a:t>Capacitaciones periódicas</a:t>
          </a:r>
          <a:endParaRPr lang="es-ES" dirty="0"/>
        </a:p>
      </dgm:t>
    </dgm:pt>
    <dgm:pt modelId="{FBABE2BB-F0B0-4375-8475-1A2F87A33C49}" type="parTrans" cxnId="{EEED0950-E85D-41F5-9C4B-8C88FEA372A8}">
      <dgm:prSet/>
      <dgm:spPr/>
      <dgm:t>
        <a:bodyPr/>
        <a:lstStyle/>
        <a:p>
          <a:endParaRPr lang="es-ES"/>
        </a:p>
      </dgm:t>
    </dgm:pt>
    <dgm:pt modelId="{883822D8-6302-4D1F-B14B-6FCE02551C01}" type="sibTrans" cxnId="{EEED0950-E85D-41F5-9C4B-8C88FEA372A8}">
      <dgm:prSet/>
      <dgm:spPr/>
      <dgm:t>
        <a:bodyPr/>
        <a:lstStyle/>
        <a:p>
          <a:endParaRPr lang="es-ES"/>
        </a:p>
      </dgm:t>
    </dgm:pt>
    <dgm:pt modelId="{CC121750-4899-4FE1-B946-2A7C55E51E27}">
      <dgm:prSet phldrT="[Texto]"/>
      <dgm:spPr/>
      <dgm:t>
        <a:bodyPr/>
        <a:lstStyle/>
        <a:p>
          <a:r>
            <a:rPr lang="es-ES" dirty="0" smtClean="0"/>
            <a:t>Cobro al ingreso de un área protegida</a:t>
          </a:r>
          <a:endParaRPr lang="es-ES" dirty="0"/>
        </a:p>
      </dgm:t>
    </dgm:pt>
    <dgm:pt modelId="{F6C286C1-E8AB-4EE7-A95E-DC6CD35730BA}" type="parTrans" cxnId="{901EFBE6-0212-4916-ACC2-CDA53063731B}">
      <dgm:prSet/>
      <dgm:spPr/>
      <dgm:t>
        <a:bodyPr/>
        <a:lstStyle/>
        <a:p>
          <a:endParaRPr lang="es-ES"/>
        </a:p>
      </dgm:t>
    </dgm:pt>
    <dgm:pt modelId="{9CEDD571-48A3-48AC-B558-AF574B52E83E}" type="sibTrans" cxnId="{901EFBE6-0212-4916-ACC2-CDA53063731B}">
      <dgm:prSet/>
      <dgm:spPr/>
      <dgm:t>
        <a:bodyPr/>
        <a:lstStyle/>
        <a:p>
          <a:endParaRPr lang="es-ES"/>
        </a:p>
      </dgm:t>
    </dgm:pt>
    <dgm:pt modelId="{93EAEF78-C657-4FD3-908B-62DBF406847A}">
      <dgm:prSet phldrT="[Texto]"/>
      <dgm:spPr/>
      <dgm:t>
        <a:bodyPr/>
        <a:lstStyle/>
        <a:p>
          <a:r>
            <a:rPr lang="es-ES" dirty="0" smtClean="0"/>
            <a:t>Alianzas con comunidades</a:t>
          </a:r>
          <a:endParaRPr lang="es-ES" dirty="0"/>
        </a:p>
      </dgm:t>
    </dgm:pt>
    <dgm:pt modelId="{6BC5BD6C-E81D-44BF-B1F8-704FD2D6FAEF}" type="parTrans" cxnId="{39606B6F-A024-41B0-B0A7-E24DA8A5ABE9}">
      <dgm:prSet/>
      <dgm:spPr/>
      <dgm:t>
        <a:bodyPr/>
        <a:lstStyle/>
        <a:p>
          <a:endParaRPr lang="es-ES"/>
        </a:p>
      </dgm:t>
    </dgm:pt>
    <dgm:pt modelId="{6055E6BB-6E9A-406B-BDFB-627180B843D6}" type="sibTrans" cxnId="{39606B6F-A024-41B0-B0A7-E24DA8A5ABE9}">
      <dgm:prSet/>
      <dgm:spPr/>
      <dgm:t>
        <a:bodyPr/>
        <a:lstStyle/>
        <a:p>
          <a:endParaRPr lang="es-ES"/>
        </a:p>
      </dgm:t>
    </dgm:pt>
    <dgm:pt modelId="{8306774B-032C-4EC2-BDC5-4CCC155334B9}">
      <dgm:prSet phldrT="[Texto]"/>
      <dgm:spPr/>
      <dgm:t>
        <a:bodyPr/>
        <a:lstStyle/>
        <a:p>
          <a:r>
            <a:rPr lang="es-ES" dirty="0" smtClean="0"/>
            <a:t>Implementar el plan de acción</a:t>
          </a:r>
          <a:endParaRPr lang="es-ES" dirty="0"/>
        </a:p>
      </dgm:t>
    </dgm:pt>
    <dgm:pt modelId="{F644D910-041F-4275-9BEE-1B87245DE7E1}" type="parTrans" cxnId="{E2FCC108-7DBF-4F4D-BF04-F9E9A6D61ADE}">
      <dgm:prSet/>
      <dgm:spPr/>
      <dgm:t>
        <a:bodyPr/>
        <a:lstStyle/>
        <a:p>
          <a:endParaRPr lang="es-ES"/>
        </a:p>
      </dgm:t>
    </dgm:pt>
    <dgm:pt modelId="{36266C13-E7A4-4033-BD76-CFAF16A63980}" type="sibTrans" cxnId="{E2FCC108-7DBF-4F4D-BF04-F9E9A6D61ADE}">
      <dgm:prSet/>
      <dgm:spPr/>
      <dgm:t>
        <a:bodyPr/>
        <a:lstStyle/>
        <a:p>
          <a:endParaRPr lang="es-ES"/>
        </a:p>
      </dgm:t>
    </dgm:pt>
    <dgm:pt modelId="{8802130D-04EF-4C11-8E84-17CCAFBCB017}" type="pres">
      <dgm:prSet presAssocID="{AD1C68BF-4080-4136-8B80-6DEBA1D425E8}" presName="Name0" presStyleCnt="0">
        <dgm:presLayoutVars>
          <dgm:dir/>
          <dgm:resizeHandles val="exact"/>
        </dgm:presLayoutVars>
      </dgm:prSet>
      <dgm:spPr/>
    </dgm:pt>
    <dgm:pt modelId="{D0536AB3-5F79-4DAB-B198-FF02F0538E70}" type="pres">
      <dgm:prSet presAssocID="{78140129-B0D2-4B70-A7F0-DA82F890291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BA3749-0034-49B2-A8B1-0833D61E2B2B}" type="pres">
      <dgm:prSet presAssocID="{883822D8-6302-4D1F-B14B-6FCE02551C0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0847072C-E08B-4BC7-B6CC-A30E72C4317E}" type="pres">
      <dgm:prSet presAssocID="{883822D8-6302-4D1F-B14B-6FCE02551C0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8BD92923-9A78-4580-A065-CEAC5701E89D}" type="pres">
      <dgm:prSet presAssocID="{CC121750-4899-4FE1-B946-2A7C55E51E2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09DBDA-CB60-4484-8E9B-F7A8CF1A1F31}" type="pres">
      <dgm:prSet presAssocID="{9CEDD571-48A3-48AC-B558-AF574B52E83E}" presName="sibTrans" presStyleLbl="sibTrans2D1" presStyleIdx="1" presStyleCnt="3"/>
      <dgm:spPr/>
      <dgm:t>
        <a:bodyPr/>
        <a:lstStyle/>
        <a:p>
          <a:endParaRPr lang="es-ES"/>
        </a:p>
      </dgm:t>
    </dgm:pt>
    <dgm:pt modelId="{1E35777B-8F62-4B97-8614-5BC94399231D}" type="pres">
      <dgm:prSet presAssocID="{9CEDD571-48A3-48AC-B558-AF574B52E83E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E39D6B25-581B-451E-833F-FFF4F94DF6B9}" type="pres">
      <dgm:prSet presAssocID="{93EAEF78-C657-4FD3-908B-62DBF406847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C9AAEF-2723-43BE-825B-D2C5EF9EB018}" type="pres">
      <dgm:prSet presAssocID="{6055E6BB-6E9A-406B-BDFB-627180B843D6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7CF47D-A48E-48E8-8933-6D623E12C564}" type="pres">
      <dgm:prSet presAssocID="{6055E6BB-6E9A-406B-BDFB-627180B843D6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54BB8A81-833A-40BE-9BB2-E9B17A076590}" type="pres">
      <dgm:prSet presAssocID="{8306774B-032C-4EC2-BDC5-4CCC155334B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E04F77-8762-4B1E-A0F7-5ED541BB08A5}" type="presOf" srcId="{CC121750-4899-4FE1-B946-2A7C55E51E27}" destId="{8BD92923-9A78-4580-A065-CEAC5701E89D}" srcOrd="0" destOrd="0" presId="urn:microsoft.com/office/officeart/2005/8/layout/process1"/>
    <dgm:cxn modelId="{92E84D37-399B-4BD1-88A8-ADB201B02D09}" type="presOf" srcId="{8306774B-032C-4EC2-BDC5-4CCC155334B9}" destId="{54BB8A81-833A-40BE-9BB2-E9B17A076590}" srcOrd="0" destOrd="0" presId="urn:microsoft.com/office/officeart/2005/8/layout/process1"/>
    <dgm:cxn modelId="{86F571C5-EA37-4928-8AA7-4F8E0FD7D8F9}" type="presOf" srcId="{AD1C68BF-4080-4136-8B80-6DEBA1D425E8}" destId="{8802130D-04EF-4C11-8E84-17CCAFBCB017}" srcOrd="0" destOrd="0" presId="urn:microsoft.com/office/officeart/2005/8/layout/process1"/>
    <dgm:cxn modelId="{EEED0950-E85D-41F5-9C4B-8C88FEA372A8}" srcId="{AD1C68BF-4080-4136-8B80-6DEBA1D425E8}" destId="{78140129-B0D2-4B70-A7F0-DA82F8902910}" srcOrd="0" destOrd="0" parTransId="{FBABE2BB-F0B0-4375-8475-1A2F87A33C49}" sibTransId="{883822D8-6302-4D1F-B14B-6FCE02551C01}"/>
    <dgm:cxn modelId="{BF1A5DA3-9A5D-4EBE-B992-39A7CD61BF27}" type="presOf" srcId="{78140129-B0D2-4B70-A7F0-DA82F8902910}" destId="{D0536AB3-5F79-4DAB-B198-FF02F0538E70}" srcOrd="0" destOrd="0" presId="urn:microsoft.com/office/officeart/2005/8/layout/process1"/>
    <dgm:cxn modelId="{460DF090-6421-4D8D-8B1C-1CFF582139D5}" type="presOf" srcId="{883822D8-6302-4D1F-B14B-6FCE02551C01}" destId="{EDBA3749-0034-49B2-A8B1-0833D61E2B2B}" srcOrd="0" destOrd="0" presId="urn:microsoft.com/office/officeart/2005/8/layout/process1"/>
    <dgm:cxn modelId="{69121FA3-D254-46A5-A1D5-6486FB8BAC5C}" type="presOf" srcId="{9CEDD571-48A3-48AC-B558-AF574B52E83E}" destId="{1E35777B-8F62-4B97-8614-5BC94399231D}" srcOrd="1" destOrd="0" presId="urn:microsoft.com/office/officeart/2005/8/layout/process1"/>
    <dgm:cxn modelId="{E2FCC108-7DBF-4F4D-BF04-F9E9A6D61ADE}" srcId="{AD1C68BF-4080-4136-8B80-6DEBA1D425E8}" destId="{8306774B-032C-4EC2-BDC5-4CCC155334B9}" srcOrd="3" destOrd="0" parTransId="{F644D910-041F-4275-9BEE-1B87245DE7E1}" sibTransId="{36266C13-E7A4-4033-BD76-CFAF16A63980}"/>
    <dgm:cxn modelId="{EE2A6F07-E2B2-4D5B-966D-CFD88471FAAF}" type="presOf" srcId="{9CEDD571-48A3-48AC-B558-AF574B52E83E}" destId="{F109DBDA-CB60-4484-8E9B-F7A8CF1A1F31}" srcOrd="0" destOrd="0" presId="urn:microsoft.com/office/officeart/2005/8/layout/process1"/>
    <dgm:cxn modelId="{276C8834-E5C4-4FD2-9CB4-417CE5CC9DDF}" type="presOf" srcId="{883822D8-6302-4D1F-B14B-6FCE02551C01}" destId="{0847072C-E08B-4BC7-B6CC-A30E72C4317E}" srcOrd="1" destOrd="0" presId="urn:microsoft.com/office/officeart/2005/8/layout/process1"/>
    <dgm:cxn modelId="{901EFBE6-0212-4916-ACC2-CDA53063731B}" srcId="{AD1C68BF-4080-4136-8B80-6DEBA1D425E8}" destId="{CC121750-4899-4FE1-B946-2A7C55E51E27}" srcOrd="1" destOrd="0" parTransId="{F6C286C1-E8AB-4EE7-A95E-DC6CD35730BA}" sibTransId="{9CEDD571-48A3-48AC-B558-AF574B52E83E}"/>
    <dgm:cxn modelId="{4D8F2DA4-6D6E-43F4-BA31-E2C5EE70E548}" type="presOf" srcId="{6055E6BB-6E9A-406B-BDFB-627180B843D6}" destId="{767CF47D-A48E-48E8-8933-6D623E12C564}" srcOrd="1" destOrd="0" presId="urn:microsoft.com/office/officeart/2005/8/layout/process1"/>
    <dgm:cxn modelId="{4E5A15A5-44A7-4062-A010-9FCE8C2E6086}" type="presOf" srcId="{93EAEF78-C657-4FD3-908B-62DBF406847A}" destId="{E39D6B25-581B-451E-833F-FFF4F94DF6B9}" srcOrd="0" destOrd="0" presId="urn:microsoft.com/office/officeart/2005/8/layout/process1"/>
    <dgm:cxn modelId="{F322E210-449A-43E2-AA68-B4725C470C1C}" type="presOf" srcId="{6055E6BB-6E9A-406B-BDFB-627180B843D6}" destId="{EAC9AAEF-2723-43BE-825B-D2C5EF9EB018}" srcOrd="0" destOrd="0" presId="urn:microsoft.com/office/officeart/2005/8/layout/process1"/>
    <dgm:cxn modelId="{39606B6F-A024-41B0-B0A7-E24DA8A5ABE9}" srcId="{AD1C68BF-4080-4136-8B80-6DEBA1D425E8}" destId="{93EAEF78-C657-4FD3-908B-62DBF406847A}" srcOrd="2" destOrd="0" parTransId="{6BC5BD6C-E81D-44BF-B1F8-704FD2D6FAEF}" sibTransId="{6055E6BB-6E9A-406B-BDFB-627180B843D6}"/>
    <dgm:cxn modelId="{69F93ECA-3010-48DC-827E-B4667D4189A1}" type="presParOf" srcId="{8802130D-04EF-4C11-8E84-17CCAFBCB017}" destId="{D0536AB3-5F79-4DAB-B198-FF02F0538E70}" srcOrd="0" destOrd="0" presId="urn:microsoft.com/office/officeart/2005/8/layout/process1"/>
    <dgm:cxn modelId="{73E09158-F675-449F-A9FC-B81F719A0655}" type="presParOf" srcId="{8802130D-04EF-4C11-8E84-17CCAFBCB017}" destId="{EDBA3749-0034-49B2-A8B1-0833D61E2B2B}" srcOrd="1" destOrd="0" presId="urn:microsoft.com/office/officeart/2005/8/layout/process1"/>
    <dgm:cxn modelId="{D5200734-3893-498E-8330-BEC2A9E28A5F}" type="presParOf" srcId="{EDBA3749-0034-49B2-A8B1-0833D61E2B2B}" destId="{0847072C-E08B-4BC7-B6CC-A30E72C4317E}" srcOrd="0" destOrd="0" presId="urn:microsoft.com/office/officeart/2005/8/layout/process1"/>
    <dgm:cxn modelId="{8DE545A6-AC3E-4CBA-815A-715F41085B74}" type="presParOf" srcId="{8802130D-04EF-4C11-8E84-17CCAFBCB017}" destId="{8BD92923-9A78-4580-A065-CEAC5701E89D}" srcOrd="2" destOrd="0" presId="urn:microsoft.com/office/officeart/2005/8/layout/process1"/>
    <dgm:cxn modelId="{896A68C5-3F88-40B4-A4CB-5B11BA283AB3}" type="presParOf" srcId="{8802130D-04EF-4C11-8E84-17CCAFBCB017}" destId="{F109DBDA-CB60-4484-8E9B-F7A8CF1A1F31}" srcOrd="3" destOrd="0" presId="urn:microsoft.com/office/officeart/2005/8/layout/process1"/>
    <dgm:cxn modelId="{605F39E7-5538-4CE1-98F6-F9AF5A5A9219}" type="presParOf" srcId="{F109DBDA-CB60-4484-8E9B-F7A8CF1A1F31}" destId="{1E35777B-8F62-4B97-8614-5BC94399231D}" srcOrd="0" destOrd="0" presId="urn:microsoft.com/office/officeart/2005/8/layout/process1"/>
    <dgm:cxn modelId="{59F585A7-5D5F-4721-8777-33E9DBAA9894}" type="presParOf" srcId="{8802130D-04EF-4C11-8E84-17CCAFBCB017}" destId="{E39D6B25-581B-451E-833F-FFF4F94DF6B9}" srcOrd="4" destOrd="0" presId="urn:microsoft.com/office/officeart/2005/8/layout/process1"/>
    <dgm:cxn modelId="{7EABE109-97EB-4C98-980D-BA1CA8B74E95}" type="presParOf" srcId="{8802130D-04EF-4C11-8E84-17CCAFBCB017}" destId="{EAC9AAEF-2723-43BE-825B-D2C5EF9EB018}" srcOrd="5" destOrd="0" presId="urn:microsoft.com/office/officeart/2005/8/layout/process1"/>
    <dgm:cxn modelId="{565DD6B8-1F98-44CB-B056-0C2AA76686DF}" type="presParOf" srcId="{EAC9AAEF-2723-43BE-825B-D2C5EF9EB018}" destId="{767CF47D-A48E-48E8-8933-6D623E12C564}" srcOrd="0" destOrd="0" presId="urn:microsoft.com/office/officeart/2005/8/layout/process1"/>
    <dgm:cxn modelId="{D10BD844-0B8F-4058-B883-18921FEAF898}" type="presParOf" srcId="{8802130D-04EF-4C11-8E84-17CCAFBCB017}" destId="{54BB8A81-833A-40BE-9BB2-E9B17A07659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B07B6-FC7D-48DE-8640-BA7CE1AEAE11}">
      <dsp:nvSpPr>
        <dsp:cNvPr id="0" name=""/>
        <dsp:cNvSpPr/>
      </dsp:nvSpPr>
      <dsp:spPr>
        <a:xfrm>
          <a:off x="2423668" y="0"/>
          <a:ext cx="4328160" cy="4328160"/>
        </a:xfrm>
        <a:prstGeom prst="triangl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424672-A4A8-4D16-A703-DD60A16C973D}">
      <dsp:nvSpPr>
        <dsp:cNvPr id="0" name=""/>
        <dsp:cNvSpPr/>
      </dsp:nvSpPr>
      <dsp:spPr>
        <a:xfrm>
          <a:off x="4587748" y="433238"/>
          <a:ext cx="2813304" cy="7692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Constitución de la República del Ecuador</a:t>
          </a:r>
          <a:endParaRPr lang="es-ES" sz="1100" kern="1200" dirty="0"/>
        </a:p>
      </dsp:txBody>
      <dsp:txXfrm>
        <a:off x="4625300" y="470790"/>
        <a:ext cx="2738200" cy="694158"/>
      </dsp:txXfrm>
    </dsp:sp>
    <dsp:sp modelId="{A0CBFC95-EBD6-4F6C-84ED-945E4B91A0C6}">
      <dsp:nvSpPr>
        <dsp:cNvPr id="0" name=""/>
        <dsp:cNvSpPr/>
      </dsp:nvSpPr>
      <dsp:spPr>
        <a:xfrm>
          <a:off x="4587748" y="1298659"/>
          <a:ext cx="2813304" cy="7692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Tratados y convenios internacionales - Instrumentos Internacionales sobre Medio Ambiente y Desarrollo Sostenible</a:t>
          </a:r>
          <a:endParaRPr lang="es-ES" sz="1100" kern="1200" dirty="0"/>
        </a:p>
      </dsp:txBody>
      <dsp:txXfrm>
        <a:off x="4625300" y="1336211"/>
        <a:ext cx="2738200" cy="694158"/>
      </dsp:txXfrm>
    </dsp:sp>
    <dsp:sp modelId="{53065656-0EE4-41A7-844D-18A9E70CBD7E}">
      <dsp:nvSpPr>
        <dsp:cNvPr id="0" name=""/>
        <dsp:cNvSpPr/>
      </dsp:nvSpPr>
      <dsp:spPr>
        <a:xfrm>
          <a:off x="4587748" y="2164080"/>
          <a:ext cx="2813304" cy="7692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Ley de turismo</a:t>
          </a:r>
          <a:endParaRPr lang="es-ES" sz="1100" kern="1200" dirty="0"/>
        </a:p>
      </dsp:txBody>
      <dsp:txXfrm>
        <a:off x="4625300" y="2201632"/>
        <a:ext cx="2738200" cy="694158"/>
      </dsp:txXfrm>
    </dsp:sp>
    <dsp:sp modelId="{0D5D1A3D-E471-4CE1-A645-3F3B8FD615B0}">
      <dsp:nvSpPr>
        <dsp:cNvPr id="0" name=""/>
        <dsp:cNvSpPr/>
      </dsp:nvSpPr>
      <dsp:spPr>
        <a:xfrm>
          <a:off x="4587748" y="3029500"/>
          <a:ext cx="2813304" cy="7692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Reglamento especial de turismo en áreas naturales protegidas</a:t>
          </a:r>
          <a:endParaRPr lang="es-ES" sz="1100" kern="1200" dirty="0"/>
        </a:p>
      </dsp:txBody>
      <dsp:txXfrm>
        <a:off x="4625300" y="3067052"/>
        <a:ext cx="2738200" cy="694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51BAB-A443-4C37-ABC2-6CDB8EC7EB19}">
      <dsp:nvSpPr>
        <dsp:cNvPr id="0" name=""/>
        <dsp:cNvSpPr/>
      </dsp:nvSpPr>
      <dsp:spPr>
        <a:xfrm>
          <a:off x="1597558" y="368297"/>
          <a:ext cx="2513213" cy="679452"/>
        </a:xfrm>
        <a:prstGeom prst="roundRect">
          <a:avLst>
            <a:gd name="adj" fmla="val 10000"/>
          </a:avLst>
        </a:prstGeom>
        <a:solidFill>
          <a:srgbClr val="DA822A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Enfoque</a:t>
          </a:r>
          <a:endParaRPr lang="es-ES" sz="3200" kern="1200" dirty="0"/>
        </a:p>
      </dsp:txBody>
      <dsp:txXfrm>
        <a:off x="1617458" y="388197"/>
        <a:ext cx="2473413" cy="639652"/>
      </dsp:txXfrm>
    </dsp:sp>
    <dsp:sp modelId="{32548F9F-F35B-4D33-8697-71E4963D376F}">
      <dsp:nvSpPr>
        <dsp:cNvPr id="0" name=""/>
        <dsp:cNvSpPr/>
      </dsp:nvSpPr>
      <dsp:spPr>
        <a:xfrm>
          <a:off x="1848880" y="1047749"/>
          <a:ext cx="352081" cy="902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2990"/>
              </a:lnTo>
              <a:lnTo>
                <a:pt x="352081" y="90299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A3A018-2B6B-41BE-8A1D-1FD346CE73A4}">
      <dsp:nvSpPr>
        <dsp:cNvPr id="0" name=""/>
        <dsp:cNvSpPr/>
      </dsp:nvSpPr>
      <dsp:spPr>
        <a:xfrm>
          <a:off x="2200961" y="1613959"/>
          <a:ext cx="2282805" cy="673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Cualitativo</a:t>
          </a:r>
          <a:endParaRPr lang="es-ES" sz="1400" kern="1200" dirty="0"/>
        </a:p>
      </dsp:txBody>
      <dsp:txXfrm>
        <a:off x="2220689" y="1633687"/>
        <a:ext cx="2243349" cy="6341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51BAB-A443-4C37-ABC2-6CDB8EC7EB19}">
      <dsp:nvSpPr>
        <dsp:cNvPr id="0" name=""/>
        <dsp:cNvSpPr/>
      </dsp:nvSpPr>
      <dsp:spPr>
        <a:xfrm>
          <a:off x="2068146" y="151"/>
          <a:ext cx="2393999" cy="754752"/>
        </a:xfrm>
        <a:prstGeom prst="roundRect">
          <a:avLst>
            <a:gd name="adj" fmla="val 10000"/>
          </a:avLst>
        </a:prstGeom>
        <a:solidFill>
          <a:srgbClr val="DA822A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Tipología</a:t>
          </a:r>
          <a:endParaRPr lang="es-ES" sz="3200" kern="1200" dirty="0"/>
        </a:p>
      </dsp:txBody>
      <dsp:txXfrm>
        <a:off x="2090252" y="22257"/>
        <a:ext cx="2349787" cy="710540"/>
      </dsp:txXfrm>
    </dsp:sp>
    <dsp:sp modelId="{0AE1EAB5-F9A8-44C6-8E29-76C65B047F0A}">
      <dsp:nvSpPr>
        <dsp:cNvPr id="0" name=""/>
        <dsp:cNvSpPr/>
      </dsp:nvSpPr>
      <dsp:spPr>
        <a:xfrm>
          <a:off x="2307546" y="754903"/>
          <a:ext cx="239399" cy="566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6064"/>
              </a:lnTo>
              <a:lnTo>
                <a:pt x="239399" y="56606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CF3CF-0D69-4F8E-920E-CDD1B19A71F8}">
      <dsp:nvSpPr>
        <dsp:cNvPr id="0" name=""/>
        <dsp:cNvSpPr/>
      </dsp:nvSpPr>
      <dsp:spPr>
        <a:xfrm>
          <a:off x="2546946" y="943592"/>
          <a:ext cx="2092101" cy="754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Por su finalidad: Aplicada</a:t>
          </a:r>
          <a:endParaRPr lang="es-ES" sz="1600" b="0" kern="1200" dirty="0"/>
        </a:p>
      </dsp:txBody>
      <dsp:txXfrm>
        <a:off x="2569052" y="965698"/>
        <a:ext cx="2047889" cy="710540"/>
      </dsp:txXfrm>
    </dsp:sp>
    <dsp:sp modelId="{B4142164-1044-49A7-BAB3-F77B6A368D66}">
      <dsp:nvSpPr>
        <dsp:cNvPr id="0" name=""/>
        <dsp:cNvSpPr/>
      </dsp:nvSpPr>
      <dsp:spPr>
        <a:xfrm>
          <a:off x="2307546" y="754903"/>
          <a:ext cx="239399" cy="1509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505"/>
              </a:lnTo>
              <a:lnTo>
                <a:pt x="239399" y="150950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6E760-FC7D-4BFB-88F1-0709D73A6EE2}">
      <dsp:nvSpPr>
        <dsp:cNvPr id="0" name=""/>
        <dsp:cNvSpPr/>
      </dsp:nvSpPr>
      <dsp:spPr>
        <a:xfrm>
          <a:off x="2546946" y="1887032"/>
          <a:ext cx="2127472" cy="754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Por el control de variables: No experimental</a:t>
          </a:r>
          <a:endParaRPr lang="es-ES" sz="1600" b="0" kern="1200" dirty="0"/>
        </a:p>
      </dsp:txBody>
      <dsp:txXfrm>
        <a:off x="2569052" y="1909138"/>
        <a:ext cx="2083260" cy="710540"/>
      </dsp:txXfrm>
    </dsp:sp>
    <dsp:sp modelId="{CE4EB729-C2C0-4C19-A5A3-537AC34D866E}">
      <dsp:nvSpPr>
        <dsp:cNvPr id="0" name=""/>
        <dsp:cNvSpPr/>
      </dsp:nvSpPr>
      <dsp:spPr>
        <a:xfrm>
          <a:off x="2307546" y="754903"/>
          <a:ext cx="239399" cy="2452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2945"/>
              </a:lnTo>
              <a:lnTo>
                <a:pt x="239399" y="245294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925A8-B571-4D1C-BFF9-98C7A16FC4BB}">
      <dsp:nvSpPr>
        <dsp:cNvPr id="0" name=""/>
        <dsp:cNvSpPr/>
      </dsp:nvSpPr>
      <dsp:spPr>
        <a:xfrm>
          <a:off x="2546946" y="2830473"/>
          <a:ext cx="2121917" cy="754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Por las unidades de análisis: in situ</a:t>
          </a:r>
          <a:endParaRPr lang="es-ES" sz="1600" b="0" kern="1200" dirty="0"/>
        </a:p>
      </dsp:txBody>
      <dsp:txXfrm>
        <a:off x="2569052" y="2852579"/>
        <a:ext cx="2077705" cy="710540"/>
      </dsp:txXfrm>
    </dsp:sp>
    <dsp:sp modelId="{DBC351B1-636F-45DF-A406-2DA73EE32D1A}">
      <dsp:nvSpPr>
        <dsp:cNvPr id="0" name=""/>
        <dsp:cNvSpPr/>
      </dsp:nvSpPr>
      <dsp:spPr>
        <a:xfrm>
          <a:off x="2307546" y="754903"/>
          <a:ext cx="239399" cy="3396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6386"/>
              </a:lnTo>
              <a:lnTo>
                <a:pt x="239399" y="339638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34800-D7C6-4FFE-943F-3AB8CFB05AC9}">
      <dsp:nvSpPr>
        <dsp:cNvPr id="0" name=""/>
        <dsp:cNvSpPr/>
      </dsp:nvSpPr>
      <dsp:spPr>
        <a:xfrm>
          <a:off x="2546946" y="3773914"/>
          <a:ext cx="2107148" cy="754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Por el alcance: exploratorio</a:t>
          </a:r>
          <a:endParaRPr lang="es-ES" sz="1600" b="0" kern="1200" dirty="0"/>
        </a:p>
      </dsp:txBody>
      <dsp:txXfrm>
        <a:off x="2569052" y="3796020"/>
        <a:ext cx="2062936" cy="710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51BAB-A443-4C37-ABC2-6CDB8EC7EB19}">
      <dsp:nvSpPr>
        <dsp:cNvPr id="0" name=""/>
        <dsp:cNvSpPr/>
      </dsp:nvSpPr>
      <dsp:spPr>
        <a:xfrm>
          <a:off x="1147856" y="142882"/>
          <a:ext cx="2106495" cy="757654"/>
        </a:xfrm>
        <a:prstGeom prst="roundRect">
          <a:avLst>
            <a:gd name="adj" fmla="val 10000"/>
          </a:avLst>
        </a:prstGeom>
        <a:solidFill>
          <a:srgbClr val="DA822A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Técnicas</a:t>
          </a:r>
          <a:endParaRPr lang="es-ES" sz="3200" kern="1200" dirty="0"/>
        </a:p>
      </dsp:txBody>
      <dsp:txXfrm>
        <a:off x="1170047" y="165073"/>
        <a:ext cx="2062113" cy="713272"/>
      </dsp:txXfrm>
    </dsp:sp>
    <dsp:sp modelId="{0AE1EAB5-F9A8-44C6-8E29-76C65B047F0A}">
      <dsp:nvSpPr>
        <dsp:cNvPr id="0" name=""/>
        <dsp:cNvSpPr/>
      </dsp:nvSpPr>
      <dsp:spPr>
        <a:xfrm>
          <a:off x="1358506" y="900537"/>
          <a:ext cx="240818" cy="948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8556"/>
              </a:lnTo>
              <a:lnTo>
                <a:pt x="240818" y="94855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CF3CF-0D69-4F8E-920E-CDD1B19A71F8}">
      <dsp:nvSpPr>
        <dsp:cNvPr id="0" name=""/>
        <dsp:cNvSpPr/>
      </dsp:nvSpPr>
      <dsp:spPr>
        <a:xfrm>
          <a:off x="1599324" y="1469440"/>
          <a:ext cx="1771465" cy="759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Entrevista</a:t>
          </a:r>
          <a:endParaRPr lang="es-ES" sz="1600" b="0" kern="1200" dirty="0"/>
        </a:p>
      </dsp:txBody>
      <dsp:txXfrm>
        <a:off x="1621563" y="1491679"/>
        <a:ext cx="1726987" cy="714829"/>
      </dsp:txXfrm>
    </dsp:sp>
    <dsp:sp modelId="{B4142164-1044-49A7-BAB3-F77B6A368D66}">
      <dsp:nvSpPr>
        <dsp:cNvPr id="0" name=""/>
        <dsp:cNvSpPr/>
      </dsp:nvSpPr>
      <dsp:spPr>
        <a:xfrm>
          <a:off x="1358506" y="900537"/>
          <a:ext cx="210649" cy="230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6910"/>
              </a:lnTo>
              <a:lnTo>
                <a:pt x="210649" y="230691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6E760-FC7D-4BFB-88F1-0709D73A6EE2}">
      <dsp:nvSpPr>
        <dsp:cNvPr id="0" name=""/>
        <dsp:cNvSpPr/>
      </dsp:nvSpPr>
      <dsp:spPr>
        <a:xfrm>
          <a:off x="1569155" y="2874775"/>
          <a:ext cx="2142709" cy="665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Observación de campo</a:t>
          </a:r>
          <a:endParaRPr lang="es-ES" sz="1600" b="0" kern="1200" dirty="0"/>
        </a:p>
      </dsp:txBody>
      <dsp:txXfrm>
        <a:off x="1588642" y="2894262"/>
        <a:ext cx="2103735" cy="6263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51BAB-A443-4C37-ABC2-6CDB8EC7EB19}">
      <dsp:nvSpPr>
        <dsp:cNvPr id="0" name=""/>
        <dsp:cNvSpPr/>
      </dsp:nvSpPr>
      <dsp:spPr>
        <a:xfrm>
          <a:off x="1147856" y="142882"/>
          <a:ext cx="2106495" cy="757654"/>
        </a:xfrm>
        <a:prstGeom prst="roundRect">
          <a:avLst>
            <a:gd name="adj" fmla="val 10000"/>
          </a:avLst>
        </a:prstGeom>
        <a:solidFill>
          <a:srgbClr val="DA822A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Instrumentos</a:t>
          </a:r>
          <a:endParaRPr lang="es-ES" sz="3200" kern="1200" dirty="0"/>
        </a:p>
      </dsp:txBody>
      <dsp:txXfrm>
        <a:off x="1170047" y="165073"/>
        <a:ext cx="2062113" cy="713272"/>
      </dsp:txXfrm>
    </dsp:sp>
    <dsp:sp modelId="{0AE1EAB5-F9A8-44C6-8E29-76C65B047F0A}">
      <dsp:nvSpPr>
        <dsp:cNvPr id="0" name=""/>
        <dsp:cNvSpPr/>
      </dsp:nvSpPr>
      <dsp:spPr>
        <a:xfrm>
          <a:off x="1358506" y="900537"/>
          <a:ext cx="240818" cy="948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8556"/>
              </a:lnTo>
              <a:lnTo>
                <a:pt x="240818" y="94855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CF3CF-0D69-4F8E-920E-CDD1B19A71F8}">
      <dsp:nvSpPr>
        <dsp:cNvPr id="0" name=""/>
        <dsp:cNvSpPr/>
      </dsp:nvSpPr>
      <dsp:spPr>
        <a:xfrm>
          <a:off x="1599324" y="1469440"/>
          <a:ext cx="1771465" cy="759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Cuestionario</a:t>
          </a:r>
          <a:endParaRPr lang="es-ES" sz="1600" b="0" kern="1200" dirty="0"/>
        </a:p>
      </dsp:txBody>
      <dsp:txXfrm>
        <a:off x="1621563" y="1491679"/>
        <a:ext cx="1726987" cy="714829"/>
      </dsp:txXfrm>
    </dsp:sp>
    <dsp:sp modelId="{B4142164-1044-49A7-BAB3-F77B6A368D66}">
      <dsp:nvSpPr>
        <dsp:cNvPr id="0" name=""/>
        <dsp:cNvSpPr/>
      </dsp:nvSpPr>
      <dsp:spPr>
        <a:xfrm>
          <a:off x="1358506" y="900537"/>
          <a:ext cx="210649" cy="230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6910"/>
              </a:lnTo>
              <a:lnTo>
                <a:pt x="210649" y="230691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6E760-FC7D-4BFB-88F1-0709D73A6EE2}">
      <dsp:nvSpPr>
        <dsp:cNvPr id="0" name=""/>
        <dsp:cNvSpPr/>
      </dsp:nvSpPr>
      <dsp:spPr>
        <a:xfrm>
          <a:off x="1569155" y="2874775"/>
          <a:ext cx="2142709" cy="665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Fichas de observación</a:t>
          </a:r>
          <a:endParaRPr lang="es-ES" sz="1600" b="0" kern="1200" dirty="0"/>
        </a:p>
      </dsp:txBody>
      <dsp:txXfrm>
        <a:off x="1588642" y="2894262"/>
        <a:ext cx="2103735" cy="6263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8E810-41AE-49DE-A6D2-091BA8967371}">
      <dsp:nvSpPr>
        <dsp:cNvPr id="0" name=""/>
        <dsp:cNvSpPr/>
      </dsp:nvSpPr>
      <dsp:spPr>
        <a:xfrm>
          <a:off x="4656608" y="0"/>
          <a:ext cx="1963230" cy="196352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31960-D542-4911-B4A3-BF3C00C16EC9}">
      <dsp:nvSpPr>
        <dsp:cNvPr id="0" name=""/>
        <dsp:cNvSpPr/>
      </dsp:nvSpPr>
      <dsp:spPr>
        <a:xfrm>
          <a:off x="5090546" y="708893"/>
          <a:ext cx="1090929" cy="545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Generalidades</a:t>
          </a:r>
          <a:endParaRPr lang="es-ES" sz="1100" kern="1200" dirty="0"/>
        </a:p>
      </dsp:txBody>
      <dsp:txXfrm>
        <a:off x="5090546" y="708893"/>
        <a:ext cx="1090929" cy="545334"/>
      </dsp:txXfrm>
    </dsp:sp>
    <dsp:sp modelId="{3162D1B6-AFAD-4C01-A5B7-43CF45E671B6}">
      <dsp:nvSpPr>
        <dsp:cNvPr id="0" name=""/>
        <dsp:cNvSpPr/>
      </dsp:nvSpPr>
      <dsp:spPr>
        <a:xfrm>
          <a:off x="4111327" y="1128193"/>
          <a:ext cx="1963230" cy="196352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0C3A6-8B0D-44D4-B8CC-2C000D15B8A4}">
      <dsp:nvSpPr>
        <dsp:cNvPr id="0" name=""/>
        <dsp:cNvSpPr/>
      </dsp:nvSpPr>
      <dsp:spPr>
        <a:xfrm>
          <a:off x="4547478" y="1843612"/>
          <a:ext cx="1090929" cy="545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Características</a:t>
          </a:r>
          <a:endParaRPr lang="es-ES" sz="1100" kern="1200" dirty="0"/>
        </a:p>
      </dsp:txBody>
      <dsp:txXfrm>
        <a:off x="4547478" y="1843612"/>
        <a:ext cx="1090929" cy="545334"/>
      </dsp:txXfrm>
    </dsp:sp>
    <dsp:sp modelId="{9DADACB7-4FE6-4B67-ACEC-F5EFEB96362B}">
      <dsp:nvSpPr>
        <dsp:cNvPr id="0" name=""/>
        <dsp:cNvSpPr/>
      </dsp:nvSpPr>
      <dsp:spPr>
        <a:xfrm>
          <a:off x="4796338" y="2391393"/>
          <a:ext cx="1686718" cy="168739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27C9A-DC84-4C9F-878D-73CA4CDDF175}">
      <dsp:nvSpPr>
        <dsp:cNvPr id="0" name=""/>
        <dsp:cNvSpPr/>
      </dsp:nvSpPr>
      <dsp:spPr>
        <a:xfrm>
          <a:off x="5093127" y="2979963"/>
          <a:ext cx="1090929" cy="545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Atractivos turísticos</a:t>
          </a:r>
          <a:endParaRPr lang="es-ES" sz="1100" kern="1200" dirty="0"/>
        </a:p>
      </dsp:txBody>
      <dsp:txXfrm>
        <a:off x="5093127" y="2979963"/>
        <a:ext cx="1090929" cy="5453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FBABD-E702-498C-9EC1-157C347457F9}">
      <dsp:nvSpPr>
        <dsp:cNvPr id="0" name=""/>
        <dsp:cNvSpPr/>
      </dsp:nvSpPr>
      <dsp:spPr>
        <a:xfrm>
          <a:off x="5921" y="1911646"/>
          <a:ext cx="1849475" cy="1525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>
            <a:latin typeface="Chivo" panose="020B060402020202020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>
            <a:latin typeface="Chivo" panose="020B060402020202020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>
            <a:latin typeface="Chivo" panose="020B060402020202020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effectLst/>
              <a:latin typeface="Chivo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7</a:t>
          </a:r>
          <a:r>
            <a:rPr lang="es-ES" sz="1400" b="0" kern="1200" baseline="0" dirty="0" smtClean="0">
              <a:effectLst/>
              <a:latin typeface="Chivo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s-ES" sz="1400" b="0" kern="1200" baseline="0" dirty="0">
              <a:effectLst/>
              <a:latin typeface="Chivo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acciones </a:t>
          </a:r>
          <a:endParaRPr lang="es-ES" sz="1400" kern="1200" dirty="0">
            <a:latin typeface="Chivo" panose="020B0604020202020204" charset="0"/>
          </a:endParaRPr>
        </a:p>
      </dsp:txBody>
      <dsp:txXfrm>
        <a:off x="41025" y="1946750"/>
        <a:ext cx="1779267" cy="1128344"/>
      </dsp:txXfrm>
    </dsp:sp>
    <dsp:sp modelId="{A74E496F-374C-44B9-BA13-CD5C5CBB6E8C}">
      <dsp:nvSpPr>
        <dsp:cNvPr id="0" name=""/>
        <dsp:cNvSpPr/>
      </dsp:nvSpPr>
      <dsp:spPr>
        <a:xfrm>
          <a:off x="1058557" y="2322647"/>
          <a:ext cx="1969175" cy="1969175"/>
        </a:xfrm>
        <a:prstGeom prst="leftCircularArrow">
          <a:avLst>
            <a:gd name="adj1" fmla="val 2799"/>
            <a:gd name="adj2" fmla="val 341601"/>
            <a:gd name="adj3" fmla="val 2117112"/>
            <a:gd name="adj4" fmla="val 9024489"/>
            <a:gd name="adj5" fmla="val 326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D720B-6382-40E3-B200-528D7CB8ADA5}">
      <dsp:nvSpPr>
        <dsp:cNvPr id="0" name=""/>
        <dsp:cNvSpPr/>
      </dsp:nvSpPr>
      <dsp:spPr>
        <a:xfrm>
          <a:off x="416916" y="3110198"/>
          <a:ext cx="1643978" cy="653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Chivo" panose="020B0604020202020204" charset="0"/>
            </a:rPr>
            <a:t>Acciones </a:t>
          </a:r>
        </a:p>
      </dsp:txBody>
      <dsp:txXfrm>
        <a:off x="436064" y="3129346"/>
        <a:ext cx="1605682" cy="615460"/>
      </dsp:txXfrm>
    </dsp:sp>
    <dsp:sp modelId="{E9D60347-EECD-411E-987E-538BDE782898}">
      <dsp:nvSpPr>
        <dsp:cNvPr id="0" name=""/>
        <dsp:cNvSpPr/>
      </dsp:nvSpPr>
      <dsp:spPr>
        <a:xfrm>
          <a:off x="2323366" y="1911646"/>
          <a:ext cx="1849475" cy="1525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baseline="0" dirty="0" smtClean="0">
              <a:latin typeface="Chivo" panose="020B0604020202020204" charset="0"/>
            </a:rPr>
            <a:t>Administrador zona alta PNCC </a:t>
          </a:r>
          <a:endParaRPr lang="es-ES" sz="1400" kern="1200" dirty="0">
            <a:latin typeface="Chivo" panose="020B060402020202020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err="1" smtClean="0">
              <a:latin typeface="Chivo" panose="020B0604020202020204" charset="0"/>
            </a:rPr>
            <a:t>Guardaparques</a:t>
          </a:r>
          <a:endParaRPr lang="es-ES" sz="1400" kern="1200" dirty="0">
            <a:latin typeface="Chivo" panose="020B0604020202020204" charset="0"/>
          </a:endParaRPr>
        </a:p>
      </dsp:txBody>
      <dsp:txXfrm>
        <a:off x="2358470" y="2273628"/>
        <a:ext cx="1779267" cy="1128344"/>
      </dsp:txXfrm>
    </dsp:sp>
    <dsp:sp modelId="{885A8270-4066-423C-AB4F-23F5BA86E6E9}">
      <dsp:nvSpPr>
        <dsp:cNvPr id="0" name=""/>
        <dsp:cNvSpPr/>
      </dsp:nvSpPr>
      <dsp:spPr>
        <a:xfrm>
          <a:off x="3360589" y="997089"/>
          <a:ext cx="2205496" cy="2205496"/>
        </a:xfrm>
        <a:prstGeom prst="circularArrow">
          <a:avLst>
            <a:gd name="adj1" fmla="val 2499"/>
            <a:gd name="adj2" fmla="val 302876"/>
            <a:gd name="adj3" fmla="val 19521613"/>
            <a:gd name="adj4" fmla="val 12575511"/>
            <a:gd name="adj5" fmla="val 291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E6076-5C17-44D4-B713-136B53C1D0F8}">
      <dsp:nvSpPr>
        <dsp:cNvPr id="0" name=""/>
        <dsp:cNvSpPr/>
      </dsp:nvSpPr>
      <dsp:spPr>
        <a:xfrm>
          <a:off x="2734360" y="1584768"/>
          <a:ext cx="1643978" cy="653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Chivo" panose="020B0604020202020204" charset="0"/>
            </a:rPr>
            <a:t>Actores </a:t>
          </a:r>
        </a:p>
      </dsp:txBody>
      <dsp:txXfrm>
        <a:off x="2753508" y="1603916"/>
        <a:ext cx="1605682" cy="615460"/>
      </dsp:txXfrm>
    </dsp:sp>
    <dsp:sp modelId="{8DBEDE44-C754-404B-9E64-050D63E0D38B}">
      <dsp:nvSpPr>
        <dsp:cNvPr id="0" name=""/>
        <dsp:cNvSpPr/>
      </dsp:nvSpPr>
      <dsp:spPr>
        <a:xfrm>
          <a:off x="4640810" y="1911646"/>
          <a:ext cx="1849475" cy="1525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>
            <a:latin typeface="Chivo" panose="020B0604020202020204" charset="0"/>
          </a:endParaRPr>
        </a:p>
        <a:p>
          <a:pPr marL="114300" lvl="1" indent="-114300" algn="ctr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>
            <a:latin typeface="Chivo" panose="020B0604020202020204" charset="0"/>
          </a:endParaRPr>
        </a:p>
        <a:p>
          <a:pPr marL="114300" lvl="1" indent="-114300" algn="ctr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>
            <a:latin typeface="Chivo" panose="020B0604020202020204" charset="0"/>
          </a:endParaRPr>
        </a:p>
        <a:p>
          <a:pPr marL="114300" lvl="1" indent="-114300" algn="ctr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hivo" panose="020B0604020202020204" charset="0"/>
            </a:rPr>
            <a:t>Ministerio del Ambiente </a:t>
          </a:r>
          <a:endParaRPr lang="es-ES" sz="1400" kern="1200" dirty="0">
            <a:latin typeface="Chivo" panose="020B0604020202020204" charset="0"/>
          </a:endParaRPr>
        </a:p>
      </dsp:txBody>
      <dsp:txXfrm>
        <a:off x="4675914" y="1946750"/>
        <a:ext cx="1779267" cy="1128344"/>
      </dsp:txXfrm>
    </dsp:sp>
    <dsp:sp modelId="{9F6CF139-4CC3-4FC2-88B7-0B96481EDFAA}">
      <dsp:nvSpPr>
        <dsp:cNvPr id="0" name=""/>
        <dsp:cNvSpPr/>
      </dsp:nvSpPr>
      <dsp:spPr>
        <a:xfrm>
          <a:off x="5693446" y="2322647"/>
          <a:ext cx="1969175" cy="1969175"/>
        </a:xfrm>
        <a:prstGeom prst="leftCircularArrow">
          <a:avLst>
            <a:gd name="adj1" fmla="val 2799"/>
            <a:gd name="adj2" fmla="val 341601"/>
            <a:gd name="adj3" fmla="val 2117112"/>
            <a:gd name="adj4" fmla="val 9024489"/>
            <a:gd name="adj5" fmla="val 326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95FB7-EC5C-4053-AC63-4D1A2C8656C8}">
      <dsp:nvSpPr>
        <dsp:cNvPr id="0" name=""/>
        <dsp:cNvSpPr/>
      </dsp:nvSpPr>
      <dsp:spPr>
        <a:xfrm>
          <a:off x="5051805" y="3110198"/>
          <a:ext cx="1643978" cy="653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Chivo" panose="020B0604020202020204" charset="0"/>
            </a:rPr>
            <a:t>Fuente de financiamiento</a:t>
          </a:r>
        </a:p>
      </dsp:txBody>
      <dsp:txXfrm>
        <a:off x="5070953" y="3129346"/>
        <a:ext cx="1605682" cy="615460"/>
      </dsp:txXfrm>
    </dsp:sp>
    <dsp:sp modelId="{65316C07-A577-43CF-B0D7-EE067F059C47}">
      <dsp:nvSpPr>
        <dsp:cNvPr id="0" name=""/>
        <dsp:cNvSpPr/>
      </dsp:nvSpPr>
      <dsp:spPr>
        <a:xfrm>
          <a:off x="6958255" y="1911646"/>
          <a:ext cx="1849475" cy="1525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>
            <a:latin typeface="Chivo" panose="020B060402020202020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$7.079,38 aproximado.</a:t>
          </a:r>
          <a:endParaRPr lang="es-ES" sz="1400" kern="1200" dirty="0">
            <a:latin typeface="Chivo" panose="020B0604020202020204" charset="0"/>
          </a:endParaRPr>
        </a:p>
      </dsp:txBody>
      <dsp:txXfrm>
        <a:off x="6993359" y="2273628"/>
        <a:ext cx="1779267" cy="1128344"/>
      </dsp:txXfrm>
    </dsp:sp>
    <dsp:sp modelId="{8FA91701-356D-4489-9644-44920020159F}">
      <dsp:nvSpPr>
        <dsp:cNvPr id="0" name=""/>
        <dsp:cNvSpPr/>
      </dsp:nvSpPr>
      <dsp:spPr>
        <a:xfrm>
          <a:off x="7369249" y="1584768"/>
          <a:ext cx="1643978" cy="653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Chivo" panose="020B0604020202020204" charset="0"/>
            </a:rPr>
            <a:t>Costo Total</a:t>
          </a:r>
        </a:p>
      </dsp:txBody>
      <dsp:txXfrm>
        <a:off x="7388397" y="1603916"/>
        <a:ext cx="1605682" cy="6154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C0E1E-4FFE-4C2E-BD7C-B39685237534}">
      <dsp:nvSpPr>
        <dsp:cNvPr id="0" name=""/>
        <dsp:cNvSpPr/>
      </dsp:nvSpPr>
      <dsp:spPr>
        <a:xfrm>
          <a:off x="0" y="0"/>
          <a:ext cx="10553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73D11-B7E7-42B1-B8E2-97709D57BBB9}">
      <dsp:nvSpPr>
        <dsp:cNvPr id="0" name=""/>
        <dsp:cNvSpPr/>
      </dsp:nvSpPr>
      <dsp:spPr>
        <a:xfrm>
          <a:off x="0" y="0"/>
          <a:ext cx="2110740" cy="3636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300" kern="1200" dirty="0"/>
        </a:p>
      </dsp:txBody>
      <dsp:txXfrm>
        <a:off x="0" y="0"/>
        <a:ext cx="2110740" cy="3636963"/>
      </dsp:txXfrm>
    </dsp:sp>
    <dsp:sp modelId="{6561BEF0-4433-44BA-B68F-2B64DBCF7CAA}">
      <dsp:nvSpPr>
        <dsp:cNvPr id="0" name=""/>
        <dsp:cNvSpPr/>
      </dsp:nvSpPr>
      <dsp:spPr>
        <a:xfrm>
          <a:off x="2269045" y="42753"/>
          <a:ext cx="8284654" cy="855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Educación ambiental, </a:t>
          </a:r>
          <a:r>
            <a:rPr lang="es-EC" sz="2300" kern="1200" dirty="0" err="1" smtClean="0"/>
            <a:t>bioconstrucción</a:t>
          </a:r>
          <a:r>
            <a:rPr lang="es-EC" sz="2300" kern="1200" dirty="0" smtClean="0"/>
            <a:t>, </a:t>
          </a:r>
          <a:r>
            <a:rPr lang="es-EC" sz="2300" kern="1200" dirty="0" err="1" smtClean="0"/>
            <a:t>ecotecnias</a:t>
          </a:r>
          <a:r>
            <a:rPr lang="es-EC" sz="2300" kern="1200" dirty="0" smtClean="0"/>
            <a:t> y agricultura orgánica - inductores de sostenibilidad.</a:t>
          </a:r>
          <a:endParaRPr lang="es-ES" sz="2300" kern="1200" dirty="0"/>
        </a:p>
      </dsp:txBody>
      <dsp:txXfrm>
        <a:off x="2269045" y="42753"/>
        <a:ext cx="8284654" cy="855076"/>
      </dsp:txXfrm>
    </dsp:sp>
    <dsp:sp modelId="{93795C1E-3B7D-4D4A-B07F-7068628024B1}">
      <dsp:nvSpPr>
        <dsp:cNvPr id="0" name=""/>
        <dsp:cNvSpPr/>
      </dsp:nvSpPr>
      <dsp:spPr>
        <a:xfrm>
          <a:off x="2110740" y="897830"/>
          <a:ext cx="8442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04A21-20E7-4C5B-8DD5-3884570B58EE}">
      <dsp:nvSpPr>
        <dsp:cNvPr id="0" name=""/>
        <dsp:cNvSpPr/>
      </dsp:nvSpPr>
      <dsp:spPr>
        <a:xfrm>
          <a:off x="2269045" y="940584"/>
          <a:ext cx="8284654" cy="855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Señalética reducida a lo largo de la zona de estudio.</a:t>
          </a:r>
          <a:endParaRPr lang="es-ES" sz="2300" kern="1200" dirty="0"/>
        </a:p>
      </dsp:txBody>
      <dsp:txXfrm>
        <a:off x="2269045" y="940584"/>
        <a:ext cx="8284654" cy="855076"/>
      </dsp:txXfrm>
    </dsp:sp>
    <dsp:sp modelId="{A349D6B7-23AD-4919-8A92-2D990E303F5B}">
      <dsp:nvSpPr>
        <dsp:cNvPr id="0" name=""/>
        <dsp:cNvSpPr/>
      </dsp:nvSpPr>
      <dsp:spPr>
        <a:xfrm>
          <a:off x="2110740" y="1795661"/>
          <a:ext cx="8442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F7B05-D577-473D-8A8A-F05C79690E0A}">
      <dsp:nvSpPr>
        <dsp:cNvPr id="0" name=""/>
        <dsp:cNvSpPr/>
      </dsp:nvSpPr>
      <dsp:spPr>
        <a:xfrm>
          <a:off x="2269045" y="1838415"/>
          <a:ext cx="8284654" cy="855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Actividad</a:t>
          </a:r>
          <a:r>
            <a:rPr lang="es-ES" sz="2300" kern="1200" baseline="0" dirty="0" smtClean="0"/>
            <a:t> turística-desconocimiento </a:t>
          </a:r>
          <a:r>
            <a:rPr lang="es-ES" sz="2300" kern="1200" baseline="0" dirty="0" err="1" smtClean="0"/>
            <a:t>permacultural</a:t>
          </a:r>
          <a:r>
            <a:rPr lang="es-ES" sz="2300" kern="1200" baseline="0" dirty="0" smtClean="0"/>
            <a:t>. </a:t>
          </a:r>
          <a:endParaRPr lang="es-ES" sz="2300" kern="1200" dirty="0"/>
        </a:p>
      </dsp:txBody>
      <dsp:txXfrm>
        <a:off x="2269045" y="1838415"/>
        <a:ext cx="8284654" cy="855076"/>
      </dsp:txXfrm>
    </dsp:sp>
    <dsp:sp modelId="{489849F5-4136-4836-87E2-DB9CAF00899C}">
      <dsp:nvSpPr>
        <dsp:cNvPr id="0" name=""/>
        <dsp:cNvSpPr/>
      </dsp:nvSpPr>
      <dsp:spPr>
        <a:xfrm>
          <a:off x="2110740" y="2693492"/>
          <a:ext cx="8442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F8682-A24D-4BD2-A8F8-0B1128D6910B}">
      <dsp:nvSpPr>
        <dsp:cNvPr id="0" name=""/>
        <dsp:cNvSpPr/>
      </dsp:nvSpPr>
      <dsp:spPr>
        <a:xfrm>
          <a:off x="2269045" y="2736246"/>
          <a:ext cx="8284654" cy="855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Permacultura - actividad turística sostenible.</a:t>
          </a:r>
          <a:endParaRPr lang="es-ES" sz="2300" kern="1200" dirty="0"/>
        </a:p>
      </dsp:txBody>
      <dsp:txXfrm>
        <a:off x="2269045" y="2736246"/>
        <a:ext cx="8284654" cy="855076"/>
      </dsp:txXfrm>
    </dsp:sp>
    <dsp:sp modelId="{C6310811-172B-4D1D-A499-AE5582E15C54}">
      <dsp:nvSpPr>
        <dsp:cNvPr id="0" name=""/>
        <dsp:cNvSpPr/>
      </dsp:nvSpPr>
      <dsp:spPr>
        <a:xfrm>
          <a:off x="2110740" y="3591323"/>
          <a:ext cx="8442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36AB3-5F79-4DAB-B198-FF02F0538E70}">
      <dsp:nvSpPr>
        <dsp:cNvPr id="0" name=""/>
        <dsp:cNvSpPr/>
      </dsp:nvSpPr>
      <dsp:spPr>
        <a:xfrm>
          <a:off x="4637" y="1210149"/>
          <a:ext cx="2027773" cy="121666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Capacitaciones periódicas</a:t>
          </a:r>
          <a:endParaRPr lang="es-ES" sz="1800" kern="1200" dirty="0"/>
        </a:p>
      </dsp:txBody>
      <dsp:txXfrm>
        <a:off x="40272" y="1245784"/>
        <a:ext cx="1956503" cy="1145394"/>
      </dsp:txXfrm>
    </dsp:sp>
    <dsp:sp modelId="{EDBA3749-0034-49B2-A8B1-0833D61E2B2B}">
      <dsp:nvSpPr>
        <dsp:cNvPr id="0" name=""/>
        <dsp:cNvSpPr/>
      </dsp:nvSpPr>
      <dsp:spPr>
        <a:xfrm>
          <a:off x="2235189" y="1567037"/>
          <a:ext cx="429888" cy="502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2235189" y="1667614"/>
        <a:ext cx="300922" cy="301733"/>
      </dsp:txXfrm>
    </dsp:sp>
    <dsp:sp modelId="{8BD92923-9A78-4580-A065-CEAC5701E89D}">
      <dsp:nvSpPr>
        <dsp:cNvPr id="0" name=""/>
        <dsp:cNvSpPr/>
      </dsp:nvSpPr>
      <dsp:spPr>
        <a:xfrm>
          <a:off x="2843521" y="1210149"/>
          <a:ext cx="2027773" cy="121666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05231"/>
            <a:satOff val="-7819"/>
            <a:lumOff val="101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Cobro al ingreso de un área protegida</a:t>
          </a:r>
          <a:endParaRPr lang="es-ES" sz="1800" kern="1200" dirty="0"/>
        </a:p>
      </dsp:txBody>
      <dsp:txXfrm>
        <a:off x="2879156" y="1245784"/>
        <a:ext cx="1956503" cy="1145394"/>
      </dsp:txXfrm>
    </dsp:sp>
    <dsp:sp modelId="{F109DBDA-CB60-4484-8E9B-F7A8CF1A1F31}">
      <dsp:nvSpPr>
        <dsp:cNvPr id="0" name=""/>
        <dsp:cNvSpPr/>
      </dsp:nvSpPr>
      <dsp:spPr>
        <a:xfrm>
          <a:off x="5074072" y="1567037"/>
          <a:ext cx="429888" cy="502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57817"/>
            <a:satOff val="-11565"/>
            <a:lumOff val="14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5074072" y="1667614"/>
        <a:ext cx="300922" cy="301733"/>
      </dsp:txXfrm>
    </dsp:sp>
    <dsp:sp modelId="{E39D6B25-581B-451E-833F-FFF4F94DF6B9}">
      <dsp:nvSpPr>
        <dsp:cNvPr id="0" name=""/>
        <dsp:cNvSpPr/>
      </dsp:nvSpPr>
      <dsp:spPr>
        <a:xfrm>
          <a:off x="5682404" y="1210149"/>
          <a:ext cx="2027773" cy="121666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10462"/>
            <a:satOff val="-15639"/>
            <a:lumOff val="2035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Alianzas con comunidades</a:t>
          </a:r>
          <a:endParaRPr lang="es-ES" sz="1800" kern="1200" dirty="0"/>
        </a:p>
      </dsp:txBody>
      <dsp:txXfrm>
        <a:off x="5718039" y="1245784"/>
        <a:ext cx="1956503" cy="1145394"/>
      </dsp:txXfrm>
    </dsp:sp>
    <dsp:sp modelId="{EAC9AAEF-2723-43BE-825B-D2C5EF9EB018}">
      <dsp:nvSpPr>
        <dsp:cNvPr id="0" name=""/>
        <dsp:cNvSpPr/>
      </dsp:nvSpPr>
      <dsp:spPr>
        <a:xfrm>
          <a:off x="7912956" y="1567037"/>
          <a:ext cx="429888" cy="502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15633"/>
            <a:satOff val="-23131"/>
            <a:lumOff val="283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7912956" y="1667614"/>
        <a:ext cx="300922" cy="301733"/>
      </dsp:txXfrm>
    </dsp:sp>
    <dsp:sp modelId="{54BB8A81-833A-40BE-9BB2-E9B17A076590}">
      <dsp:nvSpPr>
        <dsp:cNvPr id="0" name=""/>
        <dsp:cNvSpPr/>
      </dsp:nvSpPr>
      <dsp:spPr>
        <a:xfrm>
          <a:off x="8521288" y="1210149"/>
          <a:ext cx="2027773" cy="121666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15693"/>
            <a:satOff val="-23458"/>
            <a:lumOff val="305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Implementar el plan de acción</a:t>
          </a:r>
          <a:endParaRPr lang="es-ES" sz="1800" kern="1200" dirty="0"/>
        </a:p>
      </dsp:txBody>
      <dsp:txXfrm>
        <a:off x="8556923" y="1245784"/>
        <a:ext cx="1956503" cy="1145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image" Target="../media/image28.jfif"/><Relationship Id="rId3" Type="http://schemas.openxmlformats.org/officeDocument/2006/relationships/image" Target="../media/image23.jfif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27.jfif"/><Relationship Id="rId17" Type="http://schemas.openxmlformats.org/officeDocument/2006/relationships/image" Target="../media/image32.jfif"/><Relationship Id="rId2" Type="http://schemas.openxmlformats.org/officeDocument/2006/relationships/image" Target="../media/image22.jfif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26.jfif"/><Relationship Id="rId5" Type="http://schemas.openxmlformats.org/officeDocument/2006/relationships/diagramData" Target="../diagrams/data6.xml"/><Relationship Id="rId15" Type="http://schemas.openxmlformats.org/officeDocument/2006/relationships/image" Target="../media/image30.jfif"/><Relationship Id="rId10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microsoft.com/office/2007/relationships/diagramDrawing" Target="../diagrams/drawing6.xml"/><Relationship Id="rId14" Type="http://schemas.openxmlformats.org/officeDocument/2006/relationships/image" Target="../media/image29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1757" y="3580330"/>
            <a:ext cx="10572000" cy="2971051"/>
          </a:xfrm>
        </p:spPr>
        <p:txBody>
          <a:bodyPr/>
          <a:lstStyle/>
          <a:p>
            <a:pPr algn="ctr"/>
            <a: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DEPARTAMENTO DE CIENCIAS ECONÓMICAS, ADMINISTRATIVAS Y DEL COMERCIO</a:t>
            </a:r>
            <a:b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/>
            </a:r>
            <a:b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CARRERA DE LICENCIATURA EN ADMINISTRACIÓN TURÍSTICA Y HOTELERA</a:t>
            </a:r>
            <a:b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/>
            </a:r>
            <a:b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TRABAJO DE TITULACIÓN, PREVIO A LA OBTENCIÓN DEL TÍTULO DE LICENCIATURA EN ADMINISTRACIÓN TURÍSTICA Y HOTELERA</a:t>
            </a:r>
            <a:b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b="0" kern="0" dirty="0" smtClean="0">
                <a:solidFill>
                  <a:srgbClr val="00001A"/>
                </a:solidFill>
                <a:latin typeface="Roboto Slab"/>
                <a:ea typeface="Roboto Slab"/>
                <a:sym typeface="Roboto Slab"/>
              </a:rPr>
              <a:t/>
            </a:r>
            <a:br>
              <a:rPr lang="en-US" sz="1600" b="0" kern="0" dirty="0" smtClean="0">
                <a:solidFill>
                  <a:srgbClr val="00001A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kern="0" dirty="0" smtClean="0">
                <a:solidFill>
                  <a:srgbClr val="00001A"/>
                </a:solidFill>
                <a:latin typeface="Roboto Slab"/>
                <a:ea typeface="Roboto Slab"/>
                <a:sym typeface="Roboto Slab"/>
              </a:rPr>
              <a:t/>
            </a:r>
            <a:br>
              <a:rPr lang="en-US" sz="1600" kern="0" dirty="0" smtClean="0">
                <a:solidFill>
                  <a:srgbClr val="00001A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“</a:t>
            </a:r>
            <a:r>
              <a:rPr lang="es-EC" sz="1600" dirty="0" smtClean="0"/>
              <a:t>ELEMENTOS DE LA PERMACULTURA COMO APORTE AL TURISMO SOSTENIBLE EN EL PARQUE NACIONAL CAYAMBE COCA ZONA ALTA-PAPALLACTA”</a:t>
            </a:r>
            <a:r>
              <a:rPr lang="es-MX" dirty="0"/>
              <a:t/>
            </a:r>
            <a:br>
              <a:rPr lang="es-MX" dirty="0"/>
            </a:br>
            <a:r>
              <a:rPr lang="en-US" sz="1600" kern="0" dirty="0" smtClean="0">
                <a:solidFill>
                  <a:srgbClr val="00001A"/>
                </a:solidFill>
                <a:latin typeface="Roboto Slab"/>
                <a:ea typeface="Roboto Slab"/>
                <a:sym typeface="Roboto Slab"/>
              </a:rPr>
              <a:t/>
            </a:r>
            <a:br>
              <a:rPr lang="en-US" sz="1600" kern="0" dirty="0" smtClean="0">
                <a:solidFill>
                  <a:srgbClr val="00001A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kern="0" dirty="0" smtClean="0">
                <a:solidFill>
                  <a:srgbClr val="00001A"/>
                </a:solidFill>
                <a:latin typeface="Roboto Slab"/>
                <a:ea typeface="Roboto Slab"/>
                <a:sym typeface="Roboto Slab"/>
              </a:rPr>
              <a:t/>
            </a:r>
            <a:br>
              <a:rPr lang="en-US" sz="1600" kern="0" dirty="0" smtClean="0">
                <a:solidFill>
                  <a:srgbClr val="00001A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kern="0" dirty="0">
                <a:solidFill>
                  <a:srgbClr val="00001A"/>
                </a:solidFill>
                <a:latin typeface="Roboto Slab"/>
                <a:ea typeface="Roboto Slab"/>
                <a:sym typeface="Roboto Slab"/>
              </a:rPr>
              <a:t/>
            </a:r>
            <a:br>
              <a:rPr lang="en-US" sz="1600" kern="0" dirty="0">
                <a:solidFill>
                  <a:srgbClr val="00001A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kern="0" dirty="0" smtClean="0">
                <a:solidFill>
                  <a:srgbClr val="00001A"/>
                </a:solidFill>
                <a:latin typeface="Roboto Slab"/>
                <a:ea typeface="Roboto Slab"/>
                <a:sym typeface="Roboto Slab"/>
              </a:rPr>
              <a:t/>
            </a:r>
            <a:br>
              <a:rPr lang="en-US" sz="1600" kern="0" dirty="0" smtClean="0">
                <a:solidFill>
                  <a:srgbClr val="00001A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Maldonado </a:t>
            </a:r>
            <a:r>
              <a:rPr lang="en-US" sz="1600" kern="0" dirty="0" err="1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Bazante</a:t>
            </a:r>
            <a:r>
              <a:rPr lang="en-US" sz="160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 Martín Alexander</a:t>
            </a:r>
            <a:br>
              <a:rPr lang="en-US" sz="160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kern="0" dirty="0" err="1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Veloz</a:t>
            </a:r>
            <a:r>
              <a:rPr lang="en-US" sz="160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 </a:t>
            </a:r>
            <a:r>
              <a:rPr lang="en-US" sz="1600" kern="0" dirty="0" err="1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Cabezas</a:t>
            </a:r>
            <a:r>
              <a:rPr lang="en-US" sz="160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 Marjorie Johana</a:t>
            </a:r>
            <a:br>
              <a:rPr lang="en-US" sz="160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/>
            </a:r>
            <a:br>
              <a:rPr lang="en-US" sz="160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DIRECTOR: ING. MARITZA ESCOBAR</a:t>
            </a:r>
            <a:b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/>
            </a:r>
            <a:b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SALGOLQUÍ, 2021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mercadotecnia.espe.edu.ec/wp-content/uploads/tmp/LOGO-PRINCIPAL-ESPE2.png">
            <a:extLst>
              <a:ext uri="{FF2B5EF4-FFF2-40B4-BE49-F238E27FC236}">
                <a16:creationId xmlns:a16="http://schemas.microsoft.com/office/drawing/2014/main" id="{C6A85D6E-FD8E-4D84-AC36-0270B8C60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00" y="227786"/>
            <a:ext cx="2793315" cy="72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8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 ENTREVISTAS</a:t>
            </a:r>
            <a:endParaRPr lang="es-MX" dirty="0"/>
          </a:p>
        </p:txBody>
      </p:sp>
      <p:pic>
        <p:nvPicPr>
          <p:cNvPr id="8194" name="Picture 2" descr="UnJardinIdeal es posible sin importar el espac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84" y="2816533"/>
            <a:ext cx="2037083" cy="18297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DR-Almanzor Taller de Educación Ambiental de Primavera - CDR-Almanz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851" y="3368939"/>
            <a:ext cx="1664147" cy="245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cono de Presupuesto de promoción estilo Clo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257" y="3492130"/>
            <a:ext cx="2844984" cy="284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Laguna - Iconos gratis de naturalez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026" y="2577262"/>
            <a:ext cx="2126046" cy="212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516890" y="5096658"/>
            <a:ext cx="2059807" cy="584775"/>
          </a:xfrm>
          <a:prstGeom prst="rect">
            <a:avLst/>
          </a:prstGeom>
          <a:solidFill>
            <a:srgbClr val="DA82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Centro de interpretación</a:t>
            </a:r>
            <a:endParaRPr lang="es-MX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16891" y="5968857"/>
            <a:ext cx="2059807" cy="338554"/>
          </a:xfrm>
          <a:prstGeom prst="rect">
            <a:avLst/>
          </a:prstGeom>
          <a:solidFill>
            <a:srgbClr val="DA82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Huerto y vivero </a:t>
            </a:r>
            <a:endParaRPr lang="es-MX" sz="1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18560" y="2127084"/>
            <a:ext cx="2059807" cy="584775"/>
          </a:xfrm>
          <a:prstGeom prst="rect">
            <a:avLst/>
          </a:prstGeom>
          <a:solidFill>
            <a:srgbClr val="B37B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Conocimiento </a:t>
            </a:r>
            <a:r>
              <a:rPr lang="es-MX" sz="1600" dirty="0" err="1" smtClean="0"/>
              <a:t>permacultural</a:t>
            </a:r>
            <a:endParaRPr lang="es-MX" sz="16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580440" y="3282577"/>
            <a:ext cx="2059807" cy="338554"/>
          </a:xfrm>
          <a:prstGeom prst="rect">
            <a:avLst/>
          </a:prstGeom>
          <a:solidFill>
            <a:srgbClr val="B37B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Financiamiento</a:t>
            </a:r>
            <a:endParaRPr lang="es-MX" sz="16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682265" y="4977799"/>
            <a:ext cx="2059807" cy="584775"/>
          </a:xfrm>
          <a:prstGeom prst="rect">
            <a:avLst/>
          </a:prstGeom>
          <a:solidFill>
            <a:srgbClr val="B37B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Atractivos turísticos más visitados</a:t>
            </a:r>
            <a:endParaRPr lang="es-MX" sz="16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9520020" y="2430073"/>
            <a:ext cx="2059807" cy="584775"/>
          </a:xfrm>
          <a:prstGeom prst="rect">
            <a:avLst/>
          </a:prstGeom>
          <a:solidFill>
            <a:srgbClr val="B37B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Educación ambiental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4253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 FICHAS DE OBSERVACIÓN</a:t>
            </a:r>
            <a:endParaRPr lang="es-MX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2" y="2266129"/>
            <a:ext cx="11155679" cy="4375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9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PRESUPUESTO</a:t>
            </a:r>
            <a:endParaRPr lang="es-MX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16883388"/>
              </p:ext>
            </p:extLst>
          </p:nvPr>
        </p:nvGraphicFramePr>
        <p:xfrm>
          <a:off x="1875182" y="1302333"/>
          <a:ext cx="9019150" cy="5348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21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888" y="107576"/>
            <a:ext cx="10515600" cy="877328"/>
          </a:xfrm>
        </p:spPr>
        <p:txBody>
          <a:bodyPr/>
          <a:lstStyle/>
          <a:p>
            <a:r>
              <a:rPr lang="es-EC" dirty="0" smtClean="0"/>
              <a:t>PROPUESTA – PLAN DE ACCIÓN</a:t>
            </a:r>
            <a:endParaRPr lang="es-EC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528342"/>
              </p:ext>
            </p:extLst>
          </p:nvPr>
        </p:nvGraphicFramePr>
        <p:xfrm>
          <a:off x="246888" y="1088135"/>
          <a:ext cx="11759184" cy="5721898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5356097">
                  <a:extLst>
                    <a:ext uri="{9D8B030D-6E8A-4147-A177-3AD203B41FA5}">
                      <a16:colId xmlns:a16="http://schemas.microsoft.com/office/drawing/2014/main" val="423590194"/>
                    </a:ext>
                  </a:extLst>
                </a:gridCol>
                <a:gridCol w="3028951">
                  <a:extLst>
                    <a:ext uri="{9D8B030D-6E8A-4147-A177-3AD203B41FA5}">
                      <a16:colId xmlns:a16="http://schemas.microsoft.com/office/drawing/2014/main" val="3540454174"/>
                    </a:ext>
                  </a:extLst>
                </a:gridCol>
                <a:gridCol w="1768279">
                  <a:extLst>
                    <a:ext uri="{9D8B030D-6E8A-4147-A177-3AD203B41FA5}">
                      <a16:colId xmlns:a16="http://schemas.microsoft.com/office/drawing/2014/main" val="1566409845"/>
                    </a:ext>
                  </a:extLst>
                </a:gridCol>
                <a:gridCol w="142817">
                  <a:extLst>
                    <a:ext uri="{9D8B030D-6E8A-4147-A177-3AD203B41FA5}">
                      <a16:colId xmlns:a16="http://schemas.microsoft.com/office/drawing/2014/main" val="204101047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494600411"/>
                    </a:ext>
                  </a:extLst>
                </a:gridCol>
              </a:tblGrid>
              <a:tr h="237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Objetivo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Acciones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Actores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Costo aproximado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72717"/>
                  </a:ext>
                </a:extLst>
              </a:tr>
              <a:tr h="23726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Educación y cultura</a:t>
                      </a:r>
                      <a:endParaRPr lang="es-EC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218712"/>
                  </a:ext>
                </a:extLst>
              </a:tr>
              <a:tr h="733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</a:rPr>
                        <a:t>Brindar mayor conocimiento de los atractivos turísticos, servicios y formas de preservar el parque a los turistas, al igual que facilitar su recorrido.</a:t>
                      </a:r>
                      <a:endParaRPr lang="es-EC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Señalética de concienciación, identificación de sitios, interpretativa y orientación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Personal de PNCC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$1,790.00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41166608"/>
                  </a:ext>
                </a:extLst>
              </a:tr>
              <a:tr h="733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</a:rPr>
                        <a:t>Generar conciencia ecológica en los visitantes, a través de la recolección y depósito de botellas en el punto de reciclaje del parque, para su posterior reutilización.</a:t>
                      </a:r>
                      <a:endParaRPr lang="es-EC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Punto de reciclaje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Personal de PNCC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$195.86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80130972"/>
                  </a:ext>
                </a:extLst>
              </a:tr>
              <a:tr h="485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</a:rPr>
                        <a:t>Proporcionar información a los visitantes de los productos que se dan en la zona del parque de una forma más vivencial.</a:t>
                      </a:r>
                      <a:endParaRPr lang="es-EC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Huerto orgánico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Personal de PNCC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$75.00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87385038"/>
                  </a:ext>
                </a:extLst>
              </a:tr>
              <a:tr h="23726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Herramientas y tecnologías</a:t>
                      </a:r>
                      <a:endParaRPr lang="es-EC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319118"/>
                  </a:ext>
                </a:extLst>
              </a:tr>
              <a:tr h="485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</a:rPr>
                        <a:t>Desarrollar sistemas de recolección de agua lluvia para usarlos en el vivero y huerto.</a:t>
                      </a:r>
                      <a:endParaRPr lang="es-EC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Sistemas de recolección de agua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Personal de PNCC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$261.37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989221"/>
                  </a:ext>
                </a:extLst>
              </a:tr>
              <a:tr h="23726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Manejo de la tierra y de la naturaleza</a:t>
                      </a:r>
                      <a:endParaRPr lang="es-EC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403881"/>
                  </a:ext>
                </a:extLst>
              </a:tr>
              <a:tr h="733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</a:rPr>
                        <a:t>Ofrecer una perspectiva diferente de aprendizaje para el turista, al conocer especies de plantas nativas que son reproducidas en el lugar de visita.</a:t>
                      </a:r>
                      <a:endParaRPr lang="es-EC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Vivero 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Personal de PNCC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$60.00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095120"/>
                  </a:ext>
                </a:extLst>
              </a:tr>
              <a:tr h="485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</a:rPr>
                        <a:t>Transformar el material orgánico que se genera en la guardianía para su posterior utilización en el vivero y huerto.</a:t>
                      </a:r>
                      <a:endParaRPr lang="es-EC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err="1">
                          <a:effectLst/>
                        </a:rPr>
                        <a:t>Compostero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Personal de PNCC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$81.00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431123"/>
                  </a:ext>
                </a:extLst>
              </a:tr>
              <a:tr h="23726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Ambientes construidos</a:t>
                      </a:r>
                      <a:endParaRPr lang="es-EC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817501"/>
                  </a:ext>
                </a:extLst>
              </a:tr>
              <a:tr h="733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</a:rPr>
                        <a:t>Transmitir educación ambiental a los visitantes del PNCC además de brindar una herramienta de trabajo para los </a:t>
                      </a:r>
                      <a:r>
                        <a:rPr lang="es-MX" sz="1200" b="0" dirty="0" err="1">
                          <a:effectLst/>
                        </a:rPr>
                        <a:t>guardaparques</a:t>
                      </a:r>
                      <a:r>
                        <a:rPr lang="es-MX" sz="1200" b="0" dirty="0">
                          <a:effectLst/>
                        </a:rPr>
                        <a:t> del lugar.</a:t>
                      </a:r>
                      <a:endParaRPr lang="es-EC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Centro de interpretación ecológico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Personal de PNCC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$4,616.15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684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6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272" y="109094"/>
            <a:ext cx="10515600" cy="1198500"/>
          </a:xfrm>
        </p:spPr>
        <p:txBody>
          <a:bodyPr/>
          <a:lstStyle/>
          <a:p>
            <a:r>
              <a:rPr lang="es-EC" dirty="0" smtClean="0"/>
              <a:t>ACCIONES</a:t>
            </a:r>
            <a:endParaRPr lang="es-EC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33547"/>
              </p:ext>
            </p:extLst>
          </p:nvPr>
        </p:nvGraphicFramePr>
        <p:xfrm>
          <a:off x="1210235" y="2321857"/>
          <a:ext cx="9395012" cy="4120515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633915">
                  <a:extLst>
                    <a:ext uri="{9D8B030D-6E8A-4147-A177-3AD203B41FA5}">
                      <a16:colId xmlns:a16="http://schemas.microsoft.com/office/drawing/2014/main" val="818252259"/>
                    </a:ext>
                  </a:extLst>
                </a:gridCol>
                <a:gridCol w="3472070">
                  <a:extLst>
                    <a:ext uri="{9D8B030D-6E8A-4147-A177-3AD203B41FA5}">
                      <a16:colId xmlns:a16="http://schemas.microsoft.com/office/drawing/2014/main" val="3635785048"/>
                    </a:ext>
                  </a:extLst>
                </a:gridCol>
                <a:gridCol w="2655112">
                  <a:extLst>
                    <a:ext uri="{9D8B030D-6E8A-4147-A177-3AD203B41FA5}">
                      <a16:colId xmlns:a16="http://schemas.microsoft.com/office/drawing/2014/main" val="1254140852"/>
                    </a:ext>
                  </a:extLst>
                </a:gridCol>
                <a:gridCol w="1633915">
                  <a:extLst>
                    <a:ext uri="{9D8B030D-6E8A-4147-A177-3AD203B41FA5}">
                      <a16:colId xmlns:a16="http://schemas.microsoft.com/office/drawing/2014/main" val="3942644714"/>
                    </a:ext>
                  </a:extLst>
                </a:gridCol>
              </a:tblGrid>
              <a:tr h="2016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ACCIÓN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SEÑALÉTICA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254206"/>
                  </a:ext>
                </a:extLst>
              </a:tr>
              <a:tr h="39763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Objetivo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Brindar mayor conocimiento de los atractivos turísticos, servicios y formas de preservar el parque a los visitantes, al igual que facilitar su recorrido.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225644"/>
                  </a:ext>
                </a:extLst>
              </a:tr>
              <a:tr h="20163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Responsable: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193201"/>
                  </a:ext>
                </a:extLst>
              </a:tr>
              <a:tr h="20163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Administrador y </a:t>
                      </a:r>
                      <a:r>
                        <a:rPr lang="es-MX" sz="1400" u="none" strike="noStrike" dirty="0" err="1">
                          <a:effectLst/>
                        </a:rPr>
                        <a:t>guardaparques</a:t>
                      </a:r>
                      <a:r>
                        <a:rPr lang="es-MX" sz="1400" u="none" strike="noStrike" dirty="0">
                          <a:effectLst/>
                        </a:rPr>
                        <a:t> de la zona alta del PNCC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859777"/>
                  </a:ext>
                </a:extLst>
              </a:tr>
              <a:tr h="2016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Año: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2021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Prioridad: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Alta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2527049"/>
                  </a:ext>
                </a:extLst>
              </a:tr>
              <a:tr h="20163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Plan de trabajo: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 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1968378"/>
                  </a:ext>
                </a:extLst>
              </a:tr>
              <a:tr h="2345228">
                <a:tc gridSpan="4"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s-EC" sz="1400" b="0" u="none" strike="noStrike" dirty="0">
                          <a:effectLst/>
                        </a:rPr>
                        <a:t>Será implementada a lo largo de la zona alta del PNCC de acuerdo a los parámetros establecidos en el Manual de Señalización para el Patrimonio de Áreas Naturales del Estado y deberá regirse a los siguientes principios</a:t>
                      </a:r>
                      <a:r>
                        <a:rPr lang="es-EC" sz="1400" b="0" u="none" strike="noStrike" dirty="0" smtClean="0">
                          <a:effectLst/>
                        </a:rPr>
                        <a:t>:</a:t>
                      </a:r>
                      <a:r>
                        <a:rPr lang="es-EC" sz="1400" b="0" u="none" strike="noStrike" dirty="0">
                          <a:effectLst/>
                        </a:rPr>
                        <a:t/>
                      </a:r>
                      <a:br>
                        <a:rPr lang="es-EC" sz="1400" b="0" u="none" strike="noStrike" dirty="0">
                          <a:effectLst/>
                        </a:rPr>
                      </a:br>
                      <a:r>
                        <a:rPr lang="es-EC" sz="1400" b="0" u="none" strike="noStrike" dirty="0" smtClean="0">
                          <a:effectLst/>
                        </a:rPr>
                        <a:t>    -Uso </a:t>
                      </a:r>
                      <a:r>
                        <a:rPr lang="es-EC" sz="1400" b="0" u="none" strike="noStrike" dirty="0">
                          <a:effectLst/>
                        </a:rPr>
                        <a:t>del mismo tipo de letra en toda la señalética que se instale en el área protegida.</a:t>
                      </a:r>
                      <a:br>
                        <a:rPr lang="es-EC" sz="1400" b="0" u="none" strike="noStrike" dirty="0">
                          <a:effectLst/>
                        </a:rPr>
                      </a:br>
                      <a:r>
                        <a:rPr lang="es-EC" sz="1400" b="0" u="none" strike="noStrike" dirty="0" smtClean="0">
                          <a:effectLst/>
                        </a:rPr>
                        <a:t>    -Flexibilidad </a:t>
                      </a:r>
                      <a:r>
                        <a:rPr lang="es-EC" sz="1400" b="0" u="none" strike="noStrike" dirty="0">
                          <a:effectLst/>
                        </a:rPr>
                        <a:t>en cuanto al uso de materiales, siempre y cuando se manejen los mismos   lineamientos base que se indica en el manual.</a:t>
                      </a:r>
                      <a:br>
                        <a:rPr lang="es-EC" sz="1400" b="0" u="none" strike="noStrike" dirty="0">
                          <a:effectLst/>
                        </a:rPr>
                      </a:br>
                      <a:r>
                        <a:rPr lang="es-EC" sz="1400" b="0" u="none" strike="noStrike" dirty="0" smtClean="0">
                          <a:effectLst/>
                        </a:rPr>
                        <a:t>    -Los </a:t>
                      </a:r>
                      <a:r>
                        <a:rPr lang="es-EC" sz="1400" b="0" u="none" strike="noStrike" dirty="0">
                          <a:effectLst/>
                        </a:rPr>
                        <a:t>materiales que se utilicen deberán ser de excelente calidad para que garanticen la vida útil de la </a:t>
                      </a:r>
                      <a:r>
                        <a:rPr lang="es-EC" sz="1400" b="0" u="none" strike="noStrike" dirty="0" smtClean="0">
                          <a:effectLst/>
                        </a:rPr>
                        <a:t>señalética.</a:t>
                      </a:r>
                    </a:p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s-EC" sz="1400" b="0" u="none" strike="noStrike" dirty="0" smtClean="0">
                          <a:effectLst/>
                        </a:rPr>
                        <a:t>    -Elaboración </a:t>
                      </a:r>
                      <a:r>
                        <a:rPr lang="es-EC" sz="1400" b="0" u="none" strike="noStrike" dirty="0">
                          <a:effectLst/>
                        </a:rPr>
                        <a:t>de los textos, logos, ilustraciones y pictogramas en alto relieve para facilitar el mantenimiento de los mismos.</a:t>
                      </a:r>
                      <a:br>
                        <a:rPr lang="es-EC" sz="1400" b="0" u="none" strike="noStrike" dirty="0">
                          <a:effectLst/>
                        </a:rPr>
                      </a:br>
                      <a:r>
                        <a:rPr lang="es-EC" sz="1400" b="0" u="none" strike="noStrike" dirty="0" smtClean="0">
                          <a:effectLst/>
                        </a:rPr>
                        <a:t>    -Usar </a:t>
                      </a:r>
                      <a:r>
                        <a:rPr lang="es-EC" sz="1400" b="0" u="none" strike="noStrike" dirty="0">
                          <a:effectLst/>
                        </a:rPr>
                        <a:t>colores naturales para no causar un impacto visual negativo.</a:t>
                      </a:r>
                      <a:r>
                        <a:rPr lang="es-EC" sz="1400" u="none" strike="noStrike" dirty="0">
                          <a:effectLst/>
                        </a:rPr>
                        <a:t/>
                      </a:r>
                      <a:br>
                        <a:rPr lang="es-EC" sz="1400" u="none" strike="noStrike" dirty="0">
                          <a:effectLst/>
                        </a:rPr>
                      </a:b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106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29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416" y="365125"/>
            <a:ext cx="3596640" cy="649859"/>
          </a:xfrm>
        </p:spPr>
        <p:txBody>
          <a:bodyPr>
            <a:normAutofit/>
          </a:bodyPr>
          <a:lstStyle/>
          <a:p>
            <a:pPr algn="ctr"/>
            <a:r>
              <a:rPr lang="es-EC" sz="1800" b="0" dirty="0" smtClean="0"/>
              <a:t>Señalética de identificación </a:t>
            </a:r>
            <a:br>
              <a:rPr lang="es-EC" sz="1800" b="0" dirty="0" smtClean="0"/>
            </a:br>
            <a:r>
              <a:rPr lang="es-EC" sz="1800" b="0" dirty="0" smtClean="0"/>
              <a:t>de sitio</a:t>
            </a:r>
            <a:endParaRPr lang="es-EC" sz="1800" b="0" dirty="0"/>
          </a:p>
        </p:txBody>
      </p:sp>
      <p:pic>
        <p:nvPicPr>
          <p:cNvPr id="3" name="Imagen 2" descr="C:\Users\ASUS ROG\Desktop\TESIS\TESIS FINAL\PROPUESTAS\S. LAGUNA BAÑ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6" y="1191820"/>
            <a:ext cx="4128556" cy="50922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132583" y="276706"/>
            <a:ext cx="3596640" cy="649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800" dirty="0" smtClean="0"/>
              <a:t>Señalética de orientación</a:t>
            </a:r>
            <a:endParaRPr lang="es-EC" sz="1800" dirty="0"/>
          </a:p>
        </p:txBody>
      </p:sp>
      <p:pic>
        <p:nvPicPr>
          <p:cNvPr id="5" name="Imagen 4" descr="S. ORIENTACIÓN PARCACOCH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8" b="6013"/>
          <a:stretch/>
        </p:blipFill>
        <p:spPr bwMode="auto">
          <a:xfrm>
            <a:off x="4631878" y="1014984"/>
            <a:ext cx="3706490" cy="39655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338368" y="276706"/>
            <a:ext cx="3596640" cy="649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800" dirty="0" smtClean="0"/>
              <a:t>Señalética de información </a:t>
            </a:r>
          </a:p>
          <a:p>
            <a:pPr algn="ctr"/>
            <a:r>
              <a:rPr lang="es-EC" sz="1800" dirty="0" smtClean="0"/>
              <a:t>botánica</a:t>
            </a:r>
            <a:endParaRPr lang="es-EC" sz="1800" dirty="0"/>
          </a:p>
        </p:txBody>
      </p:sp>
      <p:pic>
        <p:nvPicPr>
          <p:cNvPr id="7" name="Imagen 6" descr="C:\Users\ASUS ROG\Desktop\TESIS\TESIS FINAL\PROPUESTAS\S. BOTÁNICA POLYLEPI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088" y="926565"/>
            <a:ext cx="2726014" cy="340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Users\ASUS ROG\Desktop\TESIS\TESIS FINAL\PROPUESTAS\S. BOTÁNICA CEBOLLA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6"/>
          <a:stretch/>
        </p:blipFill>
        <p:spPr bwMode="auto">
          <a:xfrm>
            <a:off x="8986088" y="4389120"/>
            <a:ext cx="2879813" cy="2101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2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416" y="365125"/>
            <a:ext cx="3596640" cy="649859"/>
          </a:xfrm>
        </p:spPr>
        <p:txBody>
          <a:bodyPr>
            <a:normAutofit/>
          </a:bodyPr>
          <a:lstStyle/>
          <a:p>
            <a:pPr algn="ctr"/>
            <a:r>
              <a:rPr lang="es-EC" sz="1800" b="0" dirty="0" smtClean="0"/>
              <a:t>Señalética interpretativa</a:t>
            </a:r>
            <a:endParaRPr lang="es-EC" sz="1800" b="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500520" y="446475"/>
            <a:ext cx="3596640" cy="649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800" dirty="0" smtClean="0"/>
              <a:t>Señalética de normativa y concienciación</a:t>
            </a:r>
            <a:endParaRPr lang="es-EC" sz="1800" dirty="0"/>
          </a:p>
        </p:txBody>
      </p:sp>
      <p:pic>
        <p:nvPicPr>
          <p:cNvPr id="9" name="Imagen 8" descr="C:\Users\ASUS ROG\Desktop\TESIS\TESIS FINAL\PROPUESTAS\S. INTERPRETATIVA TAPI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3" y="1096334"/>
            <a:ext cx="6474734" cy="2561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SUS ROG\Desktop\TESIS\TESIS FINAL\PROPUESTAS\S. CONCIENCIACIÓN Flora y Faun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520" y="1389609"/>
            <a:ext cx="4148322" cy="4535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Users\ASUS ROG\Desktop\TESIS\TESIS FINAL\PROPUESTAS\S. INTERPRETATIVA PERMACULTUR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3" y="3802785"/>
            <a:ext cx="6474734" cy="2743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4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ACCIONES</a:t>
            </a:r>
            <a:endParaRPr lang="es-EC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270808"/>
              </p:ext>
            </p:extLst>
          </p:nvPr>
        </p:nvGraphicFramePr>
        <p:xfrm>
          <a:off x="1084729" y="2709366"/>
          <a:ext cx="9843247" cy="3590462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526085">
                  <a:extLst>
                    <a:ext uri="{9D8B030D-6E8A-4147-A177-3AD203B41FA5}">
                      <a16:colId xmlns:a16="http://schemas.microsoft.com/office/drawing/2014/main" val="1949685950"/>
                    </a:ext>
                  </a:extLst>
                </a:gridCol>
                <a:gridCol w="5264992">
                  <a:extLst>
                    <a:ext uri="{9D8B030D-6E8A-4147-A177-3AD203B41FA5}">
                      <a16:colId xmlns:a16="http://schemas.microsoft.com/office/drawing/2014/main" val="104638191"/>
                    </a:ext>
                  </a:extLst>
                </a:gridCol>
                <a:gridCol w="1526085">
                  <a:extLst>
                    <a:ext uri="{9D8B030D-6E8A-4147-A177-3AD203B41FA5}">
                      <a16:colId xmlns:a16="http://schemas.microsoft.com/office/drawing/2014/main" val="1339235293"/>
                    </a:ext>
                  </a:extLst>
                </a:gridCol>
                <a:gridCol w="1526085">
                  <a:extLst>
                    <a:ext uri="{9D8B030D-6E8A-4147-A177-3AD203B41FA5}">
                      <a16:colId xmlns:a16="http://schemas.microsoft.com/office/drawing/2014/main" val="1046067918"/>
                    </a:ext>
                  </a:extLst>
                </a:gridCol>
              </a:tblGrid>
              <a:tr h="210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ACCIÓN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VIVERO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106448"/>
                  </a:ext>
                </a:extLst>
              </a:tr>
              <a:tr h="4778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Objetivo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Ofrecer una perspectiva diferente de aprendizaje para el turista, al conocer especies de plantas nativas que son reproducidas en el lugar de visita.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736916"/>
                  </a:ext>
                </a:extLst>
              </a:tr>
              <a:tr h="21073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Responsable: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6540320"/>
                  </a:ext>
                </a:extLst>
              </a:tr>
              <a:tr h="21073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400" b="0" u="none" strike="noStrike" dirty="0">
                          <a:effectLst/>
                        </a:rPr>
                        <a:t>Administrador de la zona alta del PNCC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760051"/>
                  </a:ext>
                </a:extLst>
              </a:tr>
              <a:tr h="210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Año: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2022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effectLst/>
                        </a:rPr>
                        <a:t>Prioridad: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Alta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8602203"/>
                  </a:ext>
                </a:extLst>
              </a:tr>
              <a:tr h="21073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Plan de trabajo: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4182245"/>
                  </a:ext>
                </a:extLst>
              </a:tr>
              <a:tr h="1998237">
                <a:tc gridSpan="4">
                  <a:txBody>
                    <a:bodyPr/>
                    <a:lstStyle/>
                    <a:p>
                      <a:pPr algn="l" fontAlgn="t"/>
                      <a:r>
                        <a:rPr lang="es-EC" sz="1400" b="0" u="none" strike="noStrike" dirty="0">
                          <a:effectLst/>
                        </a:rPr>
                        <a:t>Creación de un vivero cerca del centro de interpretación de la guardianía de Baños para la reproducción de especies nativas de la zona. En este caso se comenzaría con </a:t>
                      </a:r>
                      <a:r>
                        <a:rPr lang="es-EC" sz="1400" b="0" u="none" strike="noStrike" dirty="0" err="1">
                          <a:effectLst/>
                        </a:rPr>
                        <a:t>polylepis</a:t>
                      </a:r>
                      <a:r>
                        <a:rPr lang="es-EC" sz="1400" b="0" u="none" strike="noStrike" dirty="0">
                          <a:effectLst/>
                        </a:rPr>
                        <a:t> y achupallas. La ubicación del mismo es de suma importancia ya que debe encontrarse cerca de una fuente de agua y personas para darle mantenimiento.</a:t>
                      </a:r>
                      <a:br>
                        <a:rPr lang="es-EC" sz="1400" b="0" u="none" strike="noStrike" dirty="0">
                          <a:effectLst/>
                        </a:rPr>
                      </a:br>
                      <a:r>
                        <a:rPr lang="es-EC" sz="1400" b="0" u="none" strike="noStrike" dirty="0" smtClean="0">
                          <a:effectLst/>
                        </a:rPr>
                        <a:t>Especificaciones:</a:t>
                      </a:r>
                      <a:r>
                        <a:rPr lang="es-EC" sz="1400" b="0" u="none" strike="noStrike" dirty="0">
                          <a:effectLst/>
                        </a:rPr>
                        <a:t/>
                      </a:r>
                      <a:br>
                        <a:rPr lang="es-EC" sz="1400" b="0" u="none" strike="noStrike" dirty="0">
                          <a:effectLst/>
                        </a:rPr>
                      </a:br>
                      <a:r>
                        <a:rPr lang="es-EC" sz="1400" b="0" u="none" strike="noStrike" dirty="0">
                          <a:effectLst/>
                        </a:rPr>
                        <a:t>• El tamaño dependerá de las posibilidades económicas y proyecciones que se tengan respecto al proyecto. </a:t>
                      </a:r>
                      <a:br>
                        <a:rPr lang="es-EC" sz="1400" b="0" u="none" strike="noStrike" dirty="0">
                          <a:effectLst/>
                        </a:rPr>
                      </a:br>
                      <a:r>
                        <a:rPr lang="es-EC" sz="1400" b="0" u="none" strike="noStrike" dirty="0">
                          <a:effectLst/>
                        </a:rPr>
                        <a:t>• Cada cama tendrá una longitud aproximada de 10 m x 1m de ancho y una profundidad de 15 cm. </a:t>
                      </a:r>
                      <a:br>
                        <a:rPr lang="es-EC" sz="1400" b="0" u="none" strike="noStrike" dirty="0">
                          <a:effectLst/>
                        </a:rPr>
                      </a:br>
                      <a:r>
                        <a:rPr lang="es-EC" sz="1400" b="0" u="none" strike="noStrike" dirty="0">
                          <a:effectLst/>
                        </a:rPr>
                        <a:t>• Existirá 60 cm aproximados entre cama y cama.</a:t>
                      </a:r>
                      <a:br>
                        <a:rPr lang="es-EC" sz="1400" b="0" u="none" strike="noStrike" dirty="0">
                          <a:effectLst/>
                        </a:rPr>
                      </a:b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073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8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ASUS ROG\Desktop\TESIS\TESIS FINAL\PROPUESTAS\VIVER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27" y="1734089"/>
            <a:ext cx="10220393" cy="46861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2807483" y="540223"/>
            <a:ext cx="3596640" cy="6498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dirty="0" smtClean="0"/>
              <a:t>Vivero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31506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ACCIONES</a:t>
            </a:r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002316"/>
              </p:ext>
            </p:extLst>
          </p:nvPr>
        </p:nvGraphicFramePr>
        <p:xfrm>
          <a:off x="1089363" y="2492188"/>
          <a:ext cx="9990440" cy="3900482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792007">
                  <a:extLst>
                    <a:ext uri="{9D8B030D-6E8A-4147-A177-3AD203B41FA5}">
                      <a16:colId xmlns:a16="http://schemas.microsoft.com/office/drawing/2014/main" val="2113051384"/>
                    </a:ext>
                  </a:extLst>
                </a:gridCol>
                <a:gridCol w="4614419">
                  <a:extLst>
                    <a:ext uri="{9D8B030D-6E8A-4147-A177-3AD203B41FA5}">
                      <a16:colId xmlns:a16="http://schemas.microsoft.com/office/drawing/2014/main" val="3065547316"/>
                    </a:ext>
                  </a:extLst>
                </a:gridCol>
                <a:gridCol w="1792007">
                  <a:extLst>
                    <a:ext uri="{9D8B030D-6E8A-4147-A177-3AD203B41FA5}">
                      <a16:colId xmlns:a16="http://schemas.microsoft.com/office/drawing/2014/main" val="3318857633"/>
                    </a:ext>
                  </a:extLst>
                </a:gridCol>
                <a:gridCol w="1792007">
                  <a:extLst>
                    <a:ext uri="{9D8B030D-6E8A-4147-A177-3AD203B41FA5}">
                      <a16:colId xmlns:a16="http://schemas.microsoft.com/office/drawing/2014/main" val="1415242437"/>
                    </a:ext>
                  </a:extLst>
                </a:gridCol>
              </a:tblGrid>
              <a:tr h="23462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ACCIÓN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CAPTADOR DE AGUA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899996"/>
                  </a:ext>
                </a:extLst>
              </a:tr>
              <a:tr h="4604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Objetivo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Desarrollar sistemas de recolección de agua lluvia para usarlos en el vivero y huerto.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261101"/>
                  </a:ext>
                </a:extLst>
              </a:tr>
              <a:tr h="2346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Responsable: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5996711"/>
                  </a:ext>
                </a:extLst>
              </a:tr>
              <a:tr h="460437">
                <a:tc gridSpan="2"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u="none" strike="noStrike" dirty="0">
                          <a:effectLst/>
                        </a:rPr>
                        <a:t>Administrador de la zona alta del </a:t>
                      </a:r>
                      <a:r>
                        <a:rPr lang="es-MX" sz="1400" b="0" u="none" strike="noStrike" dirty="0" smtClean="0">
                          <a:effectLst/>
                        </a:rPr>
                        <a:t>PNCC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Guardaparques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019775"/>
                  </a:ext>
                </a:extLst>
              </a:tr>
              <a:tr h="23462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Año: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2022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Prioridad: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Media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0129411"/>
                  </a:ext>
                </a:extLst>
              </a:tr>
              <a:tr h="2346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Plan de trabajo: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308763"/>
                  </a:ext>
                </a:extLst>
              </a:tr>
              <a:tr h="204109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EC" sz="1400" b="0" u="none" strike="noStrike" dirty="0">
                          <a:effectLst/>
                        </a:rPr>
                        <a:t>Instalar un captador de agua lluvia en el techo del centro de interpretación para recolectar el agua y que esta sirva de recurso para el riego de plantas tanto del huerto como del vivero del parque.</a:t>
                      </a:r>
                      <a:br>
                        <a:rPr lang="es-EC" sz="1400" b="0" u="none" strike="noStrike" dirty="0">
                          <a:effectLst/>
                        </a:rPr>
                      </a:br>
                      <a:r>
                        <a:rPr lang="es-EC" sz="1400" b="0" u="none" strike="noStrike" dirty="0">
                          <a:effectLst/>
                        </a:rPr>
                        <a:t>Componentes para su construcción:</a:t>
                      </a:r>
                      <a:br>
                        <a:rPr lang="es-EC" sz="1400" b="0" u="none" strike="noStrike" dirty="0">
                          <a:effectLst/>
                        </a:rPr>
                      </a:br>
                      <a:r>
                        <a:rPr lang="es-EC" sz="1400" b="0" u="none" strike="noStrike" dirty="0" smtClean="0">
                          <a:effectLst/>
                        </a:rPr>
                        <a:t>    • </a:t>
                      </a:r>
                      <a:r>
                        <a:rPr lang="es-EC" sz="1400" b="0" u="none" strike="noStrike" dirty="0">
                          <a:effectLst/>
                        </a:rPr>
                        <a:t>Módulo de recolección: la recolección se realiza por lo general a través de las canaletas. </a:t>
                      </a:r>
                      <a:br>
                        <a:rPr lang="es-EC" sz="1400" b="0" u="none" strike="noStrike" dirty="0">
                          <a:effectLst/>
                        </a:rPr>
                      </a:br>
                      <a:r>
                        <a:rPr lang="es-EC" sz="1400" b="0" u="none" strike="noStrike" dirty="0" smtClean="0">
                          <a:effectLst/>
                        </a:rPr>
                        <a:t>    • </a:t>
                      </a:r>
                      <a:r>
                        <a:rPr lang="es-EC" sz="1400" b="0" u="none" strike="noStrike" dirty="0">
                          <a:effectLst/>
                        </a:rPr>
                        <a:t>Módulo de conducción: éste consta de una tubería que ayuda a que el agua se pueda trasladar hasta el lugar donde </a:t>
                      </a:r>
                      <a:r>
                        <a:rPr lang="es-EC" sz="1400" b="0" u="none" strike="noStrike" dirty="0" smtClean="0">
                          <a:effectLst/>
                        </a:rPr>
                        <a:t> se </a:t>
                      </a:r>
                      <a:r>
                        <a:rPr lang="es-EC" sz="1400" b="0" u="none" strike="noStrike" dirty="0">
                          <a:effectLst/>
                        </a:rPr>
                        <a:t>va a almacenar.</a:t>
                      </a:r>
                      <a:br>
                        <a:rPr lang="es-EC" sz="1400" b="0" u="none" strike="noStrike" dirty="0">
                          <a:effectLst/>
                        </a:rPr>
                      </a:br>
                      <a:r>
                        <a:rPr lang="es-EC" sz="1400" b="0" u="none" strike="noStrike" dirty="0" smtClean="0">
                          <a:effectLst/>
                        </a:rPr>
                        <a:t>    • </a:t>
                      </a:r>
                      <a:r>
                        <a:rPr lang="es-EC" sz="1400" b="0" u="none" strike="noStrike" dirty="0">
                          <a:effectLst/>
                        </a:rPr>
                        <a:t>Almacenamiento: en este caso se utilizará una cisterna de 120 </a:t>
                      </a:r>
                      <a:r>
                        <a:rPr lang="es-EC" sz="1400" b="0" u="none" strike="noStrike" dirty="0" err="1">
                          <a:effectLst/>
                        </a:rPr>
                        <a:t>lts</a:t>
                      </a:r>
                      <a:r>
                        <a:rPr lang="es-EC" sz="1400" b="0" u="none" strike="noStrike" dirty="0">
                          <a:effectLst/>
                        </a:rPr>
                        <a:t>.</a:t>
                      </a:r>
                      <a:br>
                        <a:rPr lang="es-EC" sz="1400" b="0" u="none" strike="noStrike" dirty="0">
                          <a:effectLst/>
                        </a:rPr>
                      </a:br>
                      <a:r>
                        <a:rPr lang="es-EC" sz="1400" b="0" u="none" strike="noStrike" dirty="0" smtClean="0">
                          <a:effectLst/>
                        </a:rPr>
                        <a:t>    • </a:t>
                      </a:r>
                      <a:r>
                        <a:rPr lang="es-EC" sz="1400" b="0" u="none" strike="noStrike" dirty="0" smtClean="0">
                          <a:effectLst/>
                        </a:rPr>
                        <a:t>Distribución</a:t>
                      </a:r>
                      <a:r>
                        <a:rPr lang="es-EC" sz="1400" b="0" u="none" strike="noStrike" dirty="0">
                          <a:effectLst/>
                        </a:rPr>
                        <a:t>: funciona con tan solo abrir la llave</a:t>
                      </a:r>
                      <a:r>
                        <a:rPr lang="es-EC" sz="1400" u="none" strike="noStrike" dirty="0">
                          <a:effectLst/>
                        </a:rPr>
                        <a:t/>
                      </a:r>
                      <a:br>
                        <a:rPr lang="es-EC" sz="1400" u="none" strike="noStrike" dirty="0">
                          <a:effectLst/>
                        </a:rPr>
                      </a:b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393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6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PROBLEMA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147446"/>
          </a:xfrm>
        </p:spPr>
        <p:txBody>
          <a:bodyPr>
            <a:normAutofit/>
          </a:bodyPr>
          <a:lstStyle/>
          <a:p>
            <a:r>
              <a:rPr lang="es-EC" dirty="0"/>
              <a:t>R</a:t>
            </a:r>
            <a:r>
              <a:rPr lang="es-EC" dirty="0" smtClean="0"/>
              <a:t>educido </a:t>
            </a:r>
            <a:r>
              <a:rPr lang="es-EC" dirty="0"/>
              <a:t>conocimiento de los elementos de permacultura </a:t>
            </a:r>
            <a:r>
              <a:rPr lang="es-EC" dirty="0" smtClean="0"/>
              <a:t> y su aplicación al turismo sostenible en el PNCC.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4" y="4423091"/>
            <a:ext cx="3685468" cy="20341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3" y="3203361"/>
            <a:ext cx="2569966" cy="2439460"/>
          </a:xfrm>
          <a:prstGeom prst="rect">
            <a:avLst/>
          </a:prstGeom>
        </p:spPr>
      </p:pic>
      <p:pic>
        <p:nvPicPr>
          <p:cNvPr id="1028" name="Picture 4" descr="Laguna - Iconos gratis de naturale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560" y="4184119"/>
            <a:ext cx="2273087" cy="22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rque Nacional Cayambe Coca ZB (@PNCayambeCoca) | Twi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657" y="3369733"/>
            <a:ext cx="2134252" cy="213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4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ASUS ROG\Desktop\TESIS\TESIS FINAL\PROPUESTAS\S. RECOLECCIÓN AGU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23" y="1241627"/>
            <a:ext cx="7649285" cy="5402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2897155" y="520768"/>
            <a:ext cx="5526997" cy="6498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800" dirty="0" smtClean="0"/>
              <a:t>Sistema recolector de agua lluvia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31005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175" y="-160168"/>
            <a:ext cx="10515600" cy="1056639"/>
          </a:xfrm>
        </p:spPr>
        <p:txBody>
          <a:bodyPr/>
          <a:lstStyle/>
          <a:p>
            <a:r>
              <a:rPr lang="es-EC" dirty="0" smtClean="0"/>
              <a:t>ACCIONES</a:t>
            </a:r>
            <a:endParaRPr lang="es-EC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281900"/>
              </p:ext>
            </p:extLst>
          </p:nvPr>
        </p:nvGraphicFramePr>
        <p:xfrm>
          <a:off x="476655" y="1031134"/>
          <a:ext cx="11322996" cy="5637214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800874">
                  <a:extLst>
                    <a:ext uri="{9D8B030D-6E8A-4147-A177-3AD203B41FA5}">
                      <a16:colId xmlns:a16="http://schemas.microsoft.com/office/drawing/2014/main" val="1286301280"/>
                    </a:ext>
                  </a:extLst>
                </a:gridCol>
                <a:gridCol w="5920374">
                  <a:extLst>
                    <a:ext uri="{9D8B030D-6E8A-4147-A177-3AD203B41FA5}">
                      <a16:colId xmlns:a16="http://schemas.microsoft.com/office/drawing/2014/main" val="986077588"/>
                    </a:ext>
                  </a:extLst>
                </a:gridCol>
                <a:gridCol w="1800874">
                  <a:extLst>
                    <a:ext uri="{9D8B030D-6E8A-4147-A177-3AD203B41FA5}">
                      <a16:colId xmlns:a16="http://schemas.microsoft.com/office/drawing/2014/main" val="43443750"/>
                    </a:ext>
                  </a:extLst>
                </a:gridCol>
                <a:gridCol w="1800874">
                  <a:extLst>
                    <a:ext uri="{9D8B030D-6E8A-4147-A177-3AD203B41FA5}">
                      <a16:colId xmlns:a16="http://schemas.microsoft.com/office/drawing/2014/main" val="3621550233"/>
                    </a:ext>
                  </a:extLst>
                </a:gridCol>
              </a:tblGrid>
              <a:tr h="1661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ACCIÓN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8" marR="7368" marT="736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CENTRO DE INTERPRETACIÓN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8" marR="7368" marT="736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384887"/>
                  </a:ext>
                </a:extLst>
              </a:tr>
              <a:tr h="47236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Objetivo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8" marR="7368" marT="7368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Transmitir educación ambiental a los visitantes del PNCC además de brindar una herramienta de trabajo para los guardaparques del lugar.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8" marR="7368" marT="736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311174"/>
                  </a:ext>
                </a:extLst>
              </a:tr>
              <a:tr h="1661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Responsable: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8" marR="7368" marT="736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8" marR="7368" marT="7368" marB="0" anchor="ctr"/>
                </a:tc>
                <a:extLst>
                  <a:ext uri="{0D108BD9-81ED-4DB2-BD59-A6C34878D82A}">
                    <a16:rowId xmlns:a16="http://schemas.microsoft.com/office/drawing/2014/main" val="2378385751"/>
                  </a:ext>
                </a:extLst>
              </a:tr>
              <a:tr h="830907">
                <a:tc gridSpan="4"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s-MX" sz="1400" b="0" u="none" strike="noStrike" dirty="0" smtClean="0">
                          <a:effectLst/>
                        </a:rPr>
                        <a:t> -Administrador </a:t>
                      </a:r>
                      <a:r>
                        <a:rPr lang="es-MX" sz="1400" b="0" u="none" strike="noStrike" dirty="0">
                          <a:effectLst/>
                        </a:rPr>
                        <a:t>de la zona alta del PNCC</a:t>
                      </a:r>
                      <a:br>
                        <a:rPr lang="es-MX" sz="1400" b="0" u="none" strike="noStrike" dirty="0">
                          <a:effectLst/>
                        </a:rPr>
                      </a:br>
                      <a:r>
                        <a:rPr lang="es-MX" sz="1400" b="0" u="none" strike="noStrike" dirty="0" smtClean="0">
                          <a:effectLst/>
                        </a:rPr>
                        <a:t> -</a:t>
                      </a:r>
                      <a:r>
                        <a:rPr lang="es-MX" sz="1400" b="0" u="none" strike="noStrike" dirty="0" err="1" smtClean="0">
                          <a:effectLst/>
                        </a:rPr>
                        <a:t>Guardarques</a:t>
                      </a:r>
                      <a:r>
                        <a:rPr lang="es-MX" sz="1400" b="0" u="none" strike="noStrike" dirty="0" smtClean="0">
                          <a:effectLst/>
                        </a:rPr>
                        <a:t> </a:t>
                      </a:r>
                      <a:r>
                        <a:rPr lang="es-MX" sz="1400" b="0" u="none" strike="noStrike" dirty="0">
                          <a:effectLst/>
                        </a:rPr>
                        <a:t>del sitio</a:t>
                      </a:r>
                      <a:br>
                        <a:rPr lang="es-MX" sz="1400" b="0" u="none" strike="noStrike" dirty="0">
                          <a:effectLst/>
                        </a:rPr>
                      </a:br>
                      <a:r>
                        <a:rPr lang="es-MX" sz="1400" b="0" u="none" strike="noStrike" dirty="0" smtClean="0">
                          <a:effectLst/>
                        </a:rPr>
                        <a:t> -Voluntarios </a:t>
                      </a:r>
                      <a:r>
                        <a:rPr lang="es-MX" sz="1400" b="0" u="none" strike="noStrike" dirty="0">
                          <a:effectLst/>
                        </a:rPr>
                        <a:t>o practicantes</a:t>
                      </a:r>
                      <a:br>
                        <a:rPr lang="es-MX" sz="1400" b="0" u="none" strike="noStrike" dirty="0">
                          <a:effectLst/>
                        </a:rPr>
                      </a:br>
                      <a:r>
                        <a:rPr lang="es-MX" sz="1400" b="0" u="none" strike="noStrike" dirty="0" smtClean="0">
                          <a:effectLst/>
                        </a:rPr>
                        <a:t> -Constructores </a:t>
                      </a:r>
                      <a:r>
                        <a:rPr lang="es-MX" sz="1400" b="0" u="none" strike="noStrike" dirty="0">
                          <a:effectLst/>
                        </a:rPr>
                        <a:t>locales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8" marR="7368" marT="736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324292"/>
                  </a:ext>
                </a:extLst>
              </a:tr>
              <a:tr h="1661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Año: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8" marR="7368" marT="73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2022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8" marR="7368" marT="73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effectLst/>
                        </a:rPr>
                        <a:t>Prioridad: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8" marR="7368" marT="73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Alta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8" marR="7368" marT="7368" marB="0" anchor="ctr"/>
                </a:tc>
                <a:extLst>
                  <a:ext uri="{0D108BD9-81ED-4DB2-BD59-A6C34878D82A}">
                    <a16:rowId xmlns:a16="http://schemas.microsoft.com/office/drawing/2014/main" val="3654232192"/>
                  </a:ext>
                </a:extLst>
              </a:tr>
              <a:tr h="16618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Plan de trabajo: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8" marR="7368" marT="736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8" marR="7368" marT="73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8" marR="7368" marT="7368" marB="0" anchor="ctr"/>
                </a:tc>
                <a:extLst>
                  <a:ext uri="{0D108BD9-81ED-4DB2-BD59-A6C34878D82A}">
                    <a16:rowId xmlns:a16="http://schemas.microsoft.com/office/drawing/2014/main" val="3359447686"/>
                  </a:ext>
                </a:extLst>
              </a:tr>
              <a:tr h="3411398">
                <a:tc gridSpan="4">
                  <a:txBody>
                    <a:bodyPr/>
                    <a:lstStyle/>
                    <a:p>
                      <a:pPr algn="l" fontAlgn="t"/>
                      <a:r>
                        <a:rPr lang="es-EC" sz="1400" b="0" u="none" strike="noStrike" dirty="0">
                          <a:effectLst/>
                        </a:rPr>
                        <a:t>Implementación de un centro de interpretación ambiental en la guardianía de Baños basado en el Manual para la construcción de viviendas de adobe (técnica de </a:t>
                      </a:r>
                      <a:r>
                        <a:rPr lang="es-EC" sz="1400" b="0" u="none" strike="noStrike" dirty="0" err="1">
                          <a:effectLst/>
                        </a:rPr>
                        <a:t>bioconstrucción</a:t>
                      </a:r>
                      <a:r>
                        <a:rPr lang="es-EC" sz="1400" b="0" u="none" strike="noStrike" dirty="0">
                          <a:effectLst/>
                        </a:rPr>
                        <a:t>). Este se caracteriza por ser sismo resistente, conserva el calor en interiores, permite un bajo consumo energético por sus cualidades aislantes y vuelve a la naturaleza sin consecuencias para el medio ambiente.</a:t>
                      </a:r>
                      <a:br>
                        <a:rPr lang="es-EC" sz="1400" b="0" u="none" strike="noStrike" dirty="0">
                          <a:effectLst/>
                        </a:rPr>
                      </a:br>
                      <a:r>
                        <a:rPr lang="es-EC" sz="1400" b="0" u="none" strike="noStrike" dirty="0">
                          <a:effectLst/>
                        </a:rPr>
                        <a:t>Los pasos para su construcción serán:</a:t>
                      </a:r>
                      <a:br>
                        <a:rPr lang="es-EC" sz="1400" b="0" u="none" strike="noStrike" dirty="0">
                          <a:effectLst/>
                        </a:rPr>
                      </a:br>
                      <a:r>
                        <a:rPr lang="es-EC" sz="1400" b="0" u="none" strike="noStrike" dirty="0">
                          <a:effectLst/>
                        </a:rPr>
                        <a:t>• Limpieza, nivelación y trazado</a:t>
                      </a:r>
                      <a:br>
                        <a:rPr lang="es-EC" sz="1400" b="0" u="none" strike="noStrike" dirty="0">
                          <a:effectLst/>
                        </a:rPr>
                      </a:br>
                      <a:r>
                        <a:rPr lang="es-EC" sz="1400" b="0" u="none" strike="noStrike" dirty="0">
                          <a:effectLst/>
                        </a:rPr>
                        <a:t>• Cimentación: las zanjas deben tener 40 cm de profundidad y 60 cm de ancho, estas serán llenadas de concreto ciclópeo.</a:t>
                      </a:r>
                      <a:br>
                        <a:rPr lang="es-EC" sz="1400" b="0" u="none" strike="noStrike" dirty="0">
                          <a:effectLst/>
                        </a:rPr>
                      </a:br>
                      <a:r>
                        <a:rPr lang="es-EC" sz="1400" b="0" u="none" strike="noStrike" dirty="0">
                          <a:effectLst/>
                        </a:rPr>
                        <a:t>• Sobre cimiento, será de concreto ciclópeo y a una altura de 25 cm sobre el nivel del suelo.</a:t>
                      </a:r>
                      <a:br>
                        <a:rPr lang="es-EC" sz="1400" b="0" u="none" strike="noStrike" dirty="0">
                          <a:effectLst/>
                        </a:rPr>
                      </a:br>
                      <a:r>
                        <a:rPr lang="es-EC" sz="1400" b="0" u="none" strike="noStrike" dirty="0">
                          <a:effectLst/>
                        </a:rPr>
                        <a:t>• Muros: sus medidas serán 10x8.8 m y 2.20 m de alto.</a:t>
                      </a:r>
                      <a:br>
                        <a:rPr lang="es-EC" sz="1400" b="0" u="none" strike="noStrike" dirty="0">
                          <a:effectLst/>
                        </a:rPr>
                      </a:br>
                      <a:r>
                        <a:rPr lang="es-EC" sz="1400" b="0" u="none" strike="noStrike" dirty="0">
                          <a:effectLst/>
                        </a:rPr>
                        <a:t>• Refuerzos: para los muros se puede usar madera de eucalipto y deberán estar anclados a la cimentación de forma horizontal y/o vertical</a:t>
                      </a:r>
                      <a:br>
                        <a:rPr lang="es-EC" sz="1400" b="0" u="none" strike="noStrike" dirty="0">
                          <a:effectLst/>
                        </a:rPr>
                      </a:br>
                      <a:r>
                        <a:rPr lang="es-EC" sz="1400" b="0" u="none" strike="noStrike" dirty="0">
                          <a:effectLst/>
                        </a:rPr>
                        <a:t>• Techo: será un techo de dos aguas con pendiente de 15° a 30° y aleros perimetrales de 50 cm. Se recomienda utilizar troncos de eucalipto para las vigas soleras.</a:t>
                      </a:r>
                      <a:br>
                        <a:rPr lang="es-EC" sz="1400" b="0" u="none" strike="noStrike" dirty="0">
                          <a:effectLst/>
                        </a:rPr>
                      </a:br>
                      <a:r>
                        <a:rPr lang="es-EC" sz="1400" b="0" u="none" strike="noStrike" dirty="0">
                          <a:effectLst/>
                        </a:rPr>
                        <a:t>• Tejas: elaboradas con poli-aluminio a partir del reciclaje elaborados por la empresa </a:t>
                      </a:r>
                      <a:r>
                        <a:rPr lang="es-EC" sz="1400" b="0" u="none" strike="noStrike" dirty="0" err="1">
                          <a:effectLst/>
                        </a:rPr>
                        <a:t>Ecuaplastic</a:t>
                      </a:r>
                      <a:r>
                        <a:rPr lang="es-EC" sz="1400" b="0" u="none" strike="noStrike" dirty="0">
                          <a:effectLst/>
                        </a:rPr>
                        <a:t>. </a:t>
                      </a:r>
                      <a:br>
                        <a:rPr lang="es-EC" sz="1400" b="0" u="none" strike="noStrike" dirty="0">
                          <a:effectLst/>
                        </a:rPr>
                      </a:br>
                      <a:r>
                        <a:rPr lang="es-EC" sz="1400" b="0" u="none" strike="noStrike" dirty="0">
                          <a:effectLst/>
                        </a:rPr>
                        <a:t>• Revestimiento</a:t>
                      </a:r>
                      <a:r>
                        <a:rPr lang="es-EC" sz="1400" u="none" strike="noStrike" dirty="0">
                          <a:effectLst/>
                        </a:rPr>
                        <a:t/>
                      </a:r>
                      <a:br>
                        <a:rPr lang="es-EC" sz="1400" u="none" strike="noStrike" dirty="0">
                          <a:effectLst/>
                        </a:rPr>
                      </a:b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8" marR="7368" marT="7368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964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5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31572" t="21832" r="32539" b="12133"/>
          <a:stretch/>
        </p:blipFill>
        <p:spPr bwMode="auto">
          <a:xfrm>
            <a:off x="240436" y="845923"/>
            <a:ext cx="5349240" cy="5536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 descr="C:\Users\ASUS ROG\Downloads\m08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r="19098"/>
          <a:stretch/>
        </p:blipFill>
        <p:spPr bwMode="auto">
          <a:xfrm>
            <a:off x="6397255" y="845924"/>
            <a:ext cx="4264262" cy="52634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195146" y="196064"/>
            <a:ext cx="3596640" cy="649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800" dirty="0" smtClean="0"/>
              <a:t>Plano centro de interpretación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41966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526376" y="1082910"/>
            <a:ext cx="6185710" cy="4977421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>
          <a:blip r:embed="rId3"/>
          <a:stretch>
            <a:fillRect/>
          </a:stretch>
        </p:blipFill>
        <p:spPr>
          <a:xfrm>
            <a:off x="7479489" y="849141"/>
            <a:ext cx="3649852" cy="2809876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4"/>
          <a:stretch>
            <a:fillRect/>
          </a:stretch>
        </p:blipFill>
        <p:spPr>
          <a:xfrm>
            <a:off x="7683769" y="3775443"/>
            <a:ext cx="3220937" cy="2980047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998068" y="82856"/>
            <a:ext cx="4241260" cy="649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800" dirty="0" smtClean="0"/>
              <a:t>Vista aérea 3D centro de interpretación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29519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833922" y="907105"/>
            <a:ext cx="3530059" cy="2647544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>
          <a:blip r:embed="rId3"/>
          <a:stretch>
            <a:fillRect/>
          </a:stretch>
        </p:blipFill>
        <p:spPr>
          <a:xfrm>
            <a:off x="5484420" y="907105"/>
            <a:ext cx="3649852" cy="2647544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7284036" y="3891064"/>
            <a:ext cx="3717947" cy="2817148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/>
          <a:stretch>
            <a:fillRect/>
          </a:stretch>
        </p:blipFill>
        <p:spPr>
          <a:xfrm>
            <a:off x="2357428" y="3891064"/>
            <a:ext cx="3761270" cy="2820952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764604" y="89038"/>
            <a:ext cx="4241260" cy="649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800" dirty="0" smtClean="0"/>
              <a:t>Vista interna 3D centro de interpretación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23445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387173" y="205516"/>
            <a:ext cx="3528661" cy="7243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>ACCIONES</a:t>
            </a:r>
            <a:endParaRPr lang="es-EC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293319" y="4038158"/>
            <a:ext cx="4241260" cy="649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800" dirty="0" err="1" smtClean="0"/>
              <a:t>Compostero</a:t>
            </a:r>
            <a:endParaRPr lang="es-EC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293319" y="1114561"/>
            <a:ext cx="4241260" cy="649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800" dirty="0" smtClean="0"/>
              <a:t>Huerto orgánico</a:t>
            </a:r>
            <a:endParaRPr lang="es-EC" sz="18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992220" y="929888"/>
            <a:ext cx="4241260" cy="649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800" dirty="0" smtClean="0"/>
              <a:t>Punto de reciclaje</a:t>
            </a:r>
            <a:endParaRPr lang="es-EC" sz="1800" dirty="0"/>
          </a:p>
        </p:txBody>
      </p:sp>
      <p:pic>
        <p:nvPicPr>
          <p:cNvPr id="6" name="Imagen 5" descr="C:\Users\ASUS ROG\Desktop\TESIS\TESIS FINAL\PROPUESTAS\PUNTO DE RECICLAJ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4" y="1650165"/>
            <a:ext cx="5551506" cy="431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C:\Users\ASUS ROG\Desktop\TESIS\TESIS FINAL\PROPUESTAS\Huert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22" y="1764420"/>
            <a:ext cx="5642996" cy="2195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Users\ASUS ROG\Desktop\TESIS\TESIS FINAL\PROPUESTAS\COMPOSTERO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40"/>
          <a:stretch/>
        </p:blipFill>
        <p:spPr bwMode="auto">
          <a:xfrm>
            <a:off x="7181357" y="4555112"/>
            <a:ext cx="2795926" cy="2244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0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23537" t="26130" r="23955" b="24235"/>
          <a:stretch/>
        </p:blipFill>
        <p:spPr bwMode="auto">
          <a:xfrm>
            <a:off x="287648" y="1078182"/>
            <a:ext cx="10928344" cy="5380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98834" y="428323"/>
            <a:ext cx="10389140" cy="649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Plano vista superior del centro de interpretación, huerto, vivero, </a:t>
            </a:r>
            <a:r>
              <a:rPr lang="es-ES" dirty="0" err="1"/>
              <a:t>composteros</a:t>
            </a:r>
            <a:r>
              <a:rPr lang="es-ES" dirty="0"/>
              <a:t> y recolector de agua lluvia</a:t>
            </a:r>
            <a:endParaRPr lang="es-EC" sz="1800" dirty="0"/>
          </a:p>
        </p:txBody>
      </p:sp>
      <p:sp>
        <p:nvSpPr>
          <p:cNvPr id="4" name="Rectángulo 3"/>
          <p:cNvSpPr/>
          <p:nvPr/>
        </p:nvSpPr>
        <p:spPr>
          <a:xfrm>
            <a:off x="2467840" y="3464146"/>
            <a:ext cx="764445" cy="2661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bg1"/>
                </a:solidFill>
              </a:rPr>
              <a:t>Vivero</a:t>
            </a:r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PRESUPUESTO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149" y="667348"/>
            <a:ext cx="47053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748238"/>
              </p:ext>
            </p:extLst>
          </p:nvPr>
        </p:nvGraphicFramePr>
        <p:xfrm>
          <a:off x="788895" y="349621"/>
          <a:ext cx="10497671" cy="6365824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1680808">
                  <a:extLst>
                    <a:ext uri="{9D8B030D-6E8A-4147-A177-3AD203B41FA5}">
                      <a16:colId xmlns:a16="http://schemas.microsoft.com/office/drawing/2014/main" val="2339416314"/>
                    </a:ext>
                  </a:extLst>
                </a:gridCol>
                <a:gridCol w="1444904">
                  <a:extLst>
                    <a:ext uri="{9D8B030D-6E8A-4147-A177-3AD203B41FA5}">
                      <a16:colId xmlns:a16="http://schemas.microsoft.com/office/drawing/2014/main" val="4272842924"/>
                    </a:ext>
                  </a:extLst>
                </a:gridCol>
                <a:gridCol w="1634546">
                  <a:extLst>
                    <a:ext uri="{9D8B030D-6E8A-4147-A177-3AD203B41FA5}">
                      <a16:colId xmlns:a16="http://schemas.microsoft.com/office/drawing/2014/main" val="3634423383"/>
                    </a:ext>
                  </a:extLst>
                </a:gridCol>
                <a:gridCol w="355883">
                  <a:extLst>
                    <a:ext uri="{9D8B030D-6E8A-4147-A177-3AD203B41FA5}">
                      <a16:colId xmlns:a16="http://schemas.microsoft.com/office/drawing/2014/main" val="1516156332"/>
                    </a:ext>
                  </a:extLst>
                </a:gridCol>
                <a:gridCol w="2279741">
                  <a:extLst>
                    <a:ext uri="{9D8B030D-6E8A-4147-A177-3AD203B41FA5}">
                      <a16:colId xmlns:a16="http://schemas.microsoft.com/office/drawing/2014/main" val="1520097451"/>
                    </a:ext>
                  </a:extLst>
                </a:gridCol>
                <a:gridCol w="1102659">
                  <a:extLst>
                    <a:ext uri="{9D8B030D-6E8A-4147-A177-3AD203B41FA5}">
                      <a16:colId xmlns:a16="http://schemas.microsoft.com/office/drawing/2014/main" val="4213605296"/>
                    </a:ext>
                  </a:extLst>
                </a:gridCol>
                <a:gridCol w="1999130">
                  <a:extLst>
                    <a:ext uri="{9D8B030D-6E8A-4147-A177-3AD203B41FA5}">
                      <a16:colId xmlns:a16="http://schemas.microsoft.com/office/drawing/2014/main" val="211881738"/>
                    </a:ext>
                  </a:extLst>
                </a:gridCol>
              </a:tblGrid>
              <a:tr h="41271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EC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ACTORES</a:t>
                      </a:r>
                      <a:endParaRPr lang="es-EC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FUENTES DE FINANCIAMIENTO</a:t>
                      </a:r>
                      <a:endParaRPr lang="es-EC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DETALLE </a:t>
                      </a:r>
                      <a:endParaRPr lang="es-EC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C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COSTO APROXIMADO</a:t>
                      </a:r>
                      <a:endParaRPr lang="es-EC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OBSERVACIÓN</a:t>
                      </a:r>
                      <a:endParaRPr lang="es-EC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980969"/>
                  </a:ext>
                </a:extLst>
              </a:tr>
              <a:tr h="61219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Señalética de concienciación, identificación de sitios, interpretativa y orientación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Administrador del PNCC 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Ministerio del ambiente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22 Troncos rollizo de 2 m x 10 cm diámetro</a:t>
                      </a:r>
                      <a:br>
                        <a:rPr lang="es-EC" sz="1050" u="none" strike="noStrike" dirty="0">
                          <a:effectLst/>
                        </a:rPr>
                      </a:br>
                      <a:r>
                        <a:rPr lang="es-EC" sz="1050" u="none" strike="noStrike" dirty="0">
                          <a:effectLst/>
                        </a:rPr>
                        <a:t/>
                      </a:r>
                      <a:br>
                        <a:rPr lang="es-EC" sz="1050" u="none" strike="noStrike" dirty="0">
                          <a:effectLst/>
                        </a:rPr>
                      </a:b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$0,00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Este material ya posee el parque.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extLst>
                  <a:ext uri="{0D108BD9-81ED-4DB2-BD59-A6C34878D82A}">
                    <a16:rowId xmlns:a16="http://schemas.microsoft.com/office/drawing/2014/main" val="597078793"/>
                  </a:ext>
                </a:extLst>
              </a:tr>
              <a:tr h="35251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 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23 tablas deck inmunizadas de 1m x 10 cm x 2.3 cm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$900,00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extLst>
                  <a:ext uri="{0D108BD9-81ED-4DB2-BD59-A6C34878D82A}">
                    <a16:rowId xmlns:a16="http://schemas.microsoft.com/office/drawing/2014/main" val="2147204277"/>
                  </a:ext>
                </a:extLst>
              </a:tr>
              <a:tr h="37006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 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5 galones pintura látex (blanco, negro, amarillo, rojo y azul)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$90,00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extLst>
                  <a:ext uri="{0D108BD9-81ED-4DB2-BD59-A6C34878D82A}">
                    <a16:rowId xmlns:a16="http://schemas.microsoft.com/office/drawing/2014/main" val="1521033623"/>
                  </a:ext>
                </a:extLst>
              </a:tr>
              <a:tr h="24900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2 placas </a:t>
                      </a:r>
                      <a:r>
                        <a:rPr lang="es-EC" sz="1050" u="none" strike="noStrike" dirty="0" smtClean="0">
                          <a:effectLst/>
                        </a:rPr>
                        <a:t>plásticas </a:t>
                      </a:r>
                      <a:r>
                        <a:rPr lang="es-EC" sz="1050" u="none" strike="noStrike" dirty="0">
                          <a:effectLst/>
                        </a:rPr>
                        <a:t>tallada en láser 15x20 cm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$20,00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extLst>
                  <a:ext uri="{0D108BD9-81ED-4DB2-BD59-A6C34878D82A}">
                    <a16:rowId xmlns:a16="http://schemas.microsoft.com/office/drawing/2014/main" val="1721112876"/>
                  </a:ext>
                </a:extLst>
              </a:tr>
              <a:tr h="24900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6 </a:t>
                      </a:r>
                      <a:r>
                        <a:rPr lang="pt-BR" sz="1050" u="none" strike="noStrike" dirty="0" err="1">
                          <a:effectLst/>
                        </a:rPr>
                        <a:t>láminas</a:t>
                      </a:r>
                      <a:r>
                        <a:rPr lang="pt-BR" sz="1050" u="none" strike="noStrike" dirty="0">
                          <a:effectLst/>
                        </a:rPr>
                        <a:t> </a:t>
                      </a:r>
                      <a:r>
                        <a:rPr lang="pt-BR" sz="1050" u="none" strike="noStrike" dirty="0" err="1">
                          <a:effectLst/>
                        </a:rPr>
                        <a:t>pvc</a:t>
                      </a:r>
                      <a:r>
                        <a:rPr lang="pt-BR" sz="1050" u="none" strike="noStrike" dirty="0">
                          <a:effectLst/>
                        </a:rPr>
                        <a:t> </a:t>
                      </a:r>
                      <a:r>
                        <a:rPr lang="pt-BR" sz="1050" u="none" strike="noStrike" dirty="0" err="1">
                          <a:effectLst/>
                        </a:rPr>
                        <a:t>impresas</a:t>
                      </a:r>
                      <a:r>
                        <a:rPr lang="pt-BR" sz="1050" u="none" strike="noStrike" dirty="0">
                          <a:effectLst/>
                        </a:rPr>
                        <a:t> de 85x35 cm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$90,00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extLst>
                  <a:ext uri="{0D108BD9-81ED-4DB2-BD59-A6C34878D82A}">
                    <a16:rowId xmlns:a16="http://schemas.microsoft.com/office/drawing/2014/main" val="3960644098"/>
                  </a:ext>
                </a:extLst>
              </a:tr>
              <a:tr h="24900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Clavos, tornillos, tuercas y otros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$90,00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extLst>
                  <a:ext uri="{0D108BD9-81ED-4DB2-BD59-A6C34878D82A}">
                    <a16:rowId xmlns:a16="http://schemas.microsoft.com/office/drawing/2014/main" val="1215182241"/>
                  </a:ext>
                </a:extLst>
              </a:tr>
              <a:tr h="2476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Mano de obra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$600,00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extLst>
                  <a:ext uri="{0D108BD9-81ED-4DB2-BD59-A6C34878D82A}">
                    <a16:rowId xmlns:a16="http://schemas.microsoft.com/office/drawing/2014/main" val="59746832"/>
                  </a:ext>
                </a:extLst>
              </a:tr>
              <a:tr h="24763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Total</a:t>
                      </a:r>
                      <a:endParaRPr lang="es-EC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$1.790,00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extLst>
                  <a:ext uri="{0D108BD9-81ED-4DB2-BD59-A6C34878D82A}">
                    <a16:rowId xmlns:a16="http://schemas.microsoft.com/office/drawing/2014/main" val="1400658575"/>
                  </a:ext>
                </a:extLst>
              </a:tr>
              <a:tr h="27514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Punto de reciclaje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Administrador del PNCC 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Ministerio del ambiente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2 tableros Greentec de 2.44x1.22x0.01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$96,50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extLst>
                  <a:ext uri="{0D108BD9-81ED-4DB2-BD59-A6C34878D82A}">
                    <a16:rowId xmlns:a16="http://schemas.microsoft.com/office/drawing/2014/main" val="497539723"/>
                  </a:ext>
                </a:extLst>
              </a:tr>
              <a:tr h="27514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1 cubierta de 15kg con medidas: 1.84x1.10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$22,36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extLst>
                  <a:ext uri="{0D108BD9-81ED-4DB2-BD59-A6C34878D82A}">
                    <a16:rowId xmlns:a16="http://schemas.microsoft.com/office/drawing/2014/main" val="3975760432"/>
                  </a:ext>
                </a:extLst>
              </a:tr>
              <a:tr h="13757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1 tacho de basura de 80L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$20,00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extLst>
                  <a:ext uri="{0D108BD9-81ED-4DB2-BD59-A6C34878D82A}">
                    <a16:rowId xmlns:a16="http://schemas.microsoft.com/office/drawing/2014/main" val="1030303215"/>
                  </a:ext>
                </a:extLst>
              </a:tr>
              <a:tr h="13757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1 tacho de basura de 25L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$7,00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extLst>
                  <a:ext uri="{0D108BD9-81ED-4DB2-BD59-A6C34878D82A}">
                    <a16:rowId xmlns:a16="http://schemas.microsoft.com/office/drawing/2014/main" val="957193118"/>
                  </a:ext>
                </a:extLst>
              </a:tr>
              <a:tr h="13757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Otros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$50,00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extLst>
                  <a:ext uri="{0D108BD9-81ED-4DB2-BD59-A6C34878D82A}">
                    <a16:rowId xmlns:a16="http://schemas.microsoft.com/office/drawing/2014/main" val="3699624459"/>
                  </a:ext>
                </a:extLst>
              </a:tr>
              <a:tr h="13757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Total</a:t>
                      </a:r>
                      <a:endParaRPr lang="es-EC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$195,86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extLst>
                  <a:ext uri="{0D108BD9-81ED-4DB2-BD59-A6C34878D82A}">
                    <a16:rowId xmlns:a16="http://schemas.microsoft.com/office/drawing/2014/main" val="684065203"/>
                  </a:ext>
                </a:extLst>
              </a:tr>
              <a:tr h="35251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Huerto orgánico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Administrador del PNCC 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Ministerio del ambiente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20 paquetes de fundas para vivero 10x10 (100 u c/u)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$40,00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extLst>
                  <a:ext uri="{0D108BD9-81ED-4DB2-BD59-A6C34878D82A}">
                    <a16:rowId xmlns:a16="http://schemas.microsoft.com/office/drawing/2014/main" val="1491223176"/>
                  </a:ext>
                </a:extLst>
              </a:tr>
              <a:tr h="49113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5 Troncos rollizo de 2 m x 10 cm diámetro</a:t>
                      </a:r>
                      <a:br>
                        <a:rPr lang="es-EC" sz="1050" u="none" strike="noStrike">
                          <a:effectLst/>
                        </a:rPr>
                      </a:br>
                      <a:r>
                        <a:rPr lang="es-EC" sz="1050" u="none" strike="noStrike">
                          <a:effectLst/>
                        </a:rPr>
                        <a:t/>
                      </a:r>
                      <a:br>
                        <a:rPr lang="es-EC" sz="1050" u="none" strike="noStrike">
                          <a:effectLst/>
                        </a:rPr>
                      </a:b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$0,00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Cortar retazos para cerca.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extLst>
                  <a:ext uri="{0D108BD9-81ED-4DB2-BD59-A6C34878D82A}">
                    <a16:rowId xmlns:a16="http://schemas.microsoft.com/office/drawing/2014/main" val="3709345111"/>
                  </a:ext>
                </a:extLst>
              </a:tr>
              <a:tr h="30265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Clavos, tuercas y otros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$20,00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extLst>
                  <a:ext uri="{0D108BD9-81ED-4DB2-BD59-A6C34878D82A}">
                    <a16:rowId xmlns:a16="http://schemas.microsoft.com/office/drawing/2014/main" val="380769139"/>
                  </a:ext>
                </a:extLst>
              </a:tr>
              <a:tr h="30265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1 rollo malla geotextil 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$15,00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extLst>
                  <a:ext uri="{0D108BD9-81ED-4DB2-BD59-A6C34878D82A}">
                    <a16:rowId xmlns:a16="http://schemas.microsoft.com/office/drawing/2014/main" val="1075828722"/>
                  </a:ext>
                </a:extLst>
              </a:tr>
              <a:tr h="19810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Total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$75,00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 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9" marR="4549" marT="4549" marB="0" anchor="ctr"/>
                </a:tc>
                <a:extLst>
                  <a:ext uri="{0D108BD9-81ED-4DB2-BD59-A6C34878D82A}">
                    <a16:rowId xmlns:a16="http://schemas.microsoft.com/office/drawing/2014/main" val="2432783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3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778080"/>
              </p:ext>
            </p:extLst>
          </p:nvPr>
        </p:nvGraphicFramePr>
        <p:xfrm>
          <a:off x="528636" y="467285"/>
          <a:ext cx="11035834" cy="5781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6973">
                  <a:extLst>
                    <a:ext uri="{9D8B030D-6E8A-4147-A177-3AD203B41FA5}">
                      <a16:colId xmlns:a16="http://schemas.microsoft.com/office/drawing/2014/main" val="620609269"/>
                    </a:ext>
                  </a:extLst>
                </a:gridCol>
                <a:gridCol w="1518977">
                  <a:extLst>
                    <a:ext uri="{9D8B030D-6E8A-4147-A177-3AD203B41FA5}">
                      <a16:colId xmlns:a16="http://schemas.microsoft.com/office/drawing/2014/main" val="1443680466"/>
                    </a:ext>
                  </a:extLst>
                </a:gridCol>
                <a:gridCol w="2092469">
                  <a:extLst>
                    <a:ext uri="{9D8B030D-6E8A-4147-A177-3AD203B41FA5}">
                      <a16:colId xmlns:a16="http://schemas.microsoft.com/office/drawing/2014/main" val="214821147"/>
                    </a:ext>
                  </a:extLst>
                </a:gridCol>
                <a:gridCol w="2092469">
                  <a:extLst>
                    <a:ext uri="{9D8B030D-6E8A-4147-A177-3AD203B41FA5}">
                      <a16:colId xmlns:a16="http://schemas.microsoft.com/office/drawing/2014/main" val="1663224471"/>
                    </a:ext>
                  </a:extLst>
                </a:gridCol>
                <a:gridCol w="883487">
                  <a:extLst>
                    <a:ext uri="{9D8B030D-6E8A-4147-A177-3AD203B41FA5}">
                      <a16:colId xmlns:a16="http://schemas.microsoft.com/office/drawing/2014/main" val="2900818093"/>
                    </a:ext>
                  </a:extLst>
                </a:gridCol>
                <a:gridCol w="2681459">
                  <a:extLst>
                    <a:ext uri="{9D8B030D-6E8A-4147-A177-3AD203B41FA5}">
                      <a16:colId xmlns:a16="http://schemas.microsoft.com/office/drawing/2014/main" val="2513967470"/>
                    </a:ext>
                  </a:extLst>
                </a:gridCol>
              </a:tblGrid>
              <a:tr h="66025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Sistemas de recolección de agua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Administrador del PNCC 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Ministerio del ambiente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2 tubos pvc 4" x 6 m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$113,12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extLst>
                  <a:ext uri="{0D108BD9-81ED-4DB2-BD59-A6C34878D82A}">
                    <a16:rowId xmlns:a16="http://schemas.microsoft.com/office/drawing/2014/main" val="141497861"/>
                  </a:ext>
                </a:extLst>
              </a:tr>
              <a:tr h="24154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1 tubo pvc de 2" x 6 m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$10,92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extLst>
                  <a:ext uri="{0D108BD9-81ED-4DB2-BD59-A6C34878D82A}">
                    <a16:rowId xmlns:a16="http://schemas.microsoft.com/office/drawing/2014/main" val="455766554"/>
                  </a:ext>
                </a:extLst>
              </a:tr>
              <a:tr h="24154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Cisterna 120 L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$35,00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extLst>
                  <a:ext uri="{0D108BD9-81ED-4DB2-BD59-A6C34878D82A}">
                    <a16:rowId xmlns:a16="http://schemas.microsoft.com/office/drawing/2014/main" val="482285772"/>
                  </a:ext>
                </a:extLst>
              </a:tr>
              <a:tr h="44419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1 llave de paso de agua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$7,00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extLst>
                  <a:ext uri="{0D108BD9-81ED-4DB2-BD59-A6C34878D82A}">
                    <a16:rowId xmlns:a16="http://schemas.microsoft.com/office/drawing/2014/main" val="2230872618"/>
                  </a:ext>
                </a:extLst>
              </a:tr>
              <a:tr h="24154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Malla metálica 1m2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$4,00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extLst>
                  <a:ext uri="{0D108BD9-81ED-4DB2-BD59-A6C34878D82A}">
                    <a16:rowId xmlns:a16="http://schemas.microsoft.com/office/drawing/2014/main" val="2381475787"/>
                  </a:ext>
                </a:extLst>
              </a:tr>
              <a:tr h="48309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Tee reductora de pvc  110 mm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$5,41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extLst>
                  <a:ext uri="{0D108BD9-81ED-4DB2-BD59-A6C34878D82A}">
                    <a16:rowId xmlns:a16="http://schemas.microsoft.com/office/drawing/2014/main" val="3674895222"/>
                  </a:ext>
                </a:extLst>
              </a:tr>
              <a:tr h="24154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2 codos de 90° 4"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$10,92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extLst>
                  <a:ext uri="{0D108BD9-81ED-4DB2-BD59-A6C34878D82A}">
                    <a16:rowId xmlns:a16="http://schemas.microsoft.com/office/drawing/2014/main" val="1600224241"/>
                  </a:ext>
                </a:extLst>
              </a:tr>
              <a:tr h="24154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2 codos de 90° 2" 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$5,00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extLst>
                  <a:ext uri="{0D108BD9-81ED-4DB2-BD59-A6C34878D82A}">
                    <a16:rowId xmlns:a16="http://schemas.microsoft.com/office/drawing/2014/main" val="4178705388"/>
                  </a:ext>
                </a:extLst>
              </a:tr>
              <a:tr h="48309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Agarraderas, teflón, pegamento, otros.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$70,00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extLst>
                  <a:ext uri="{0D108BD9-81ED-4DB2-BD59-A6C34878D82A}">
                    <a16:rowId xmlns:a16="http://schemas.microsoft.com/office/drawing/2014/main" val="3250652359"/>
                  </a:ext>
                </a:extLst>
              </a:tr>
              <a:tr h="24154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Total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$261,37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extLst>
                  <a:ext uri="{0D108BD9-81ED-4DB2-BD59-A6C34878D82A}">
                    <a16:rowId xmlns:a16="http://schemas.microsoft.com/office/drawing/2014/main" val="3823259359"/>
                  </a:ext>
                </a:extLst>
              </a:tr>
              <a:tr h="66025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Vivero 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Administrador del PNCC 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Ministerio del ambiente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20 paquetes de fundas para vivero 10x10 (100 u c/u)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$40,00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extLst>
                  <a:ext uri="{0D108BD9-81ED-4DB2-BD59-A6C34878D82A}">
                    <a16:rowId xmlns:a16="http://schemas.microsoft.com/office/drawing/2014/main" val="2480237998"/>
                  </a:ext>
                </a:extLst>
              </a:tr>
              <a:tr h="48309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Clavos, tornillos, tuercas, otros.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$20,00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extLst>
                  <a:ext uri="{0D108BD9-81ED-4DB2-BD59-A6C34878D82A}">
                    <a16:rowId xmlns:a16="http://schemas.microsoft.com/office/drawing/2014/main" val="1531989531"/>
                  </a:ext>
                </a:extLst>
              </a:tr>
              <a:tr h="87631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5 Troncos rollizo de 2 m x 10 cm diámetro</a:t>
                      </a:r>
                      <a:br>
                        <a:rPr lang="es-EC" sz="1050" u="none" strike="noStrike">
                          <a:effectLst/>
                        </a:rPr>
                      </a:br>
                      <a:r>
                        <a:rPr lang="es-EC" sz="1050" u="none" strike="noStrike">
                          <a:effectLst/>
                        </a:rPr>
                        <a:t/>
                      </a:r>
                      <a:br>
                        <a:rPr lang="es-EC" sz="1050" u="none" strike="noStrike">
                          <a:effectLst/>
                        </a:rPr>
                      </a:b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$0,00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Cortar retazos para cerca.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extLst>
                  <a:ext uri="{0D108BD9-81ED-4DB2-BD59-A6C34878D82A}">
                    <a16:rowId xmlns:a16="http://schemas.microsoft.com/office/drawing/2014/main" val="4004468349"/>
                  </a:ext>
                </a:extLst>
              </a:tr>
              <a:tr h="24154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Total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$60,00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 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ctr"/>
                </a:tc>
                <a:extLst>
                  <a:ext uri="{0D108BD9-81ED-4DB2-BD59-A6C34878D82A}">
                    <a16:rowId xmlns:a16="http://schemas.microsoft.com/office/drawing/2014/main" val="2029915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27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</a:t>
            </a:r>
            <a:endParaRPr lang="es-MX" dirty="0"/>
          </a:p>
        </p:txBody>
      </p:sp>
      <p:pic>
        <p:nvPicPr>
          <p:cNvPr id="2052" name="Picture 4" descr="Permacultureglobal.org - the interactive map and database of the Worldwide  Permaculture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94" y="2428388"/>
            <a:ext cx="2984503" cy="294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66546" y="5571065"/>
            <a:ext cx="371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Establecer elementos de la permacultura</a:t>
            </a:r>
            <a:endParaRPr lang="es-MX" dirty="0"/>
          </a:p>
        </p:txBody>
      </p:sp>
      <p:pic>
        <p:nvPicPr>
          <p:cNvPr id="2054" name="Picture 6" descr="Vector Transparente PNG Y SVG De Libros Apilados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39" y="1897371"/>
            <a:ext cx="1703753" cy="170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345123" y="3431848"/>
            <a:ext cx="331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Realizar un estudio descriptivo</a:t>
            </a:r>
            <a:endParaRPr lang="es-MX" sz="1600" dirty="0"/>
          </a:p>
        </p:txBody>
      </p:sp>
      <p:pic>
        <p:nvPicPr>
          <p:cNvPr id="2062" name="Picture 14" descr="Cómo conducir una buena entrevista remota - Eval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096" y="2138662"/>
            <a:ext cx="2248150" cy="12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8482353" y="3450963"/>
            <a:ext cx="331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Aplicar proceso metodológico</a:t>
            </a:r>
            <a:endParaRPr lang="es-MX" sz="1600" dirty="0"/>
          </a:p>
        </p:txBody>
      </p:sp>
      <p:pic>
        <p:nvPicPr>
          <p:cNvPr id="2072" name="Picture 24" descr="Resumen de Herramientas Digitales de Gestión de Proyect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92" y="4091652"/>
            <a:ext cx="2320731" cy="173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6202316" y="5974815"/>
            <a:ext cx="331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Definir un plan de acción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0170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922535"/>
              </p:ext>
            </p:extLst>
          </p:nvPr>
        </p:nvGraphicFramePr>
        <p:xfrm>
          <a:off x="785529" y="545634"/>
          <a:ext cx="10151411" cy="5577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366">
                  <a:extLst>
                    <a:ext uri="{9D8B030D-6E8A-4147-A177-3AD203B41FA5}">
                      <a16:colId xmlns:a16="http://schemas.microsoft.com/office/drawing/2014/main" val="3427530228"/>
                    </a:ext>
                  </a:extLst>
                </a:gridCol>
                <a:gridCol w="1397245">
                  <a:extLst>
                    <a:ext uri="{9D8B030D-6E8A-4147-A177-3AD203B41FA5}">
                      <a16:colId xmlns:a16="http://schemas.microsoft.com/office/drawing/2014/main" val="145277433"/>
                    </a:ext>
                  </a:extLst>
                </a:gridCol>
                <a:gridCol w="1924776">
                  <a:extLst>
                    <a:ext uri="{9D8B030D-6E8A-4147-A177-3AD203B41FA5}">
                      <a16:colId xmlns:a16="http://schemas.microsoft.com/office/drawing/2014/main" val="2301538802"/>
                    </a:ext>
                  </a:extLst>
                </a:gridCol>
                <a:gridCol w="1924776">
                  <a:extLst>
                    <a:ext uri="{9D8B030D-6E8A-4147-A177-3AD203B41FA5}">
                      <a16:colId xmlns:a16="http://schemas.microsoft.com/office/drawing/2014/main" val="1159906182"/>
                    </a:ext>
                  </a:extLst>
                </a:gridCol>
                <a:gridCol w="812684">
                  <a:extLst>
                    <a:ext uri="{9D8B030D-6E8A-4147-A177-3AD203B41FA5}">
                      <a16:colId xmlns:a16="http://schemas.microsoft.com/office/drawing/2014/main" val="3459210617"/>
                    </a:ext>
                  </a:extLst>
                </a:gridCol>
                <a:gridCol w="2466564">
                  <a:extLst>
                    <a:ext uri="{9D8B030D-6E8A-4147-A177-3AD203B41FA5}">
                      <a16:colId xmlns:a16="http://schemas.microsoft.com/office/drawing/2014/main" val="3669461874"/>
                    </a:ext>
                  </a:extLst>
                </a:gridCol>
              </a:tblGrid>
              <a:tr h="46576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Compostero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Administrador del PNCC 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Ministerio del ambiente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5 palets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$35,00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extLst>
                  <a:ext uri="{0D108BD9-81ED-4DB2-BD59-A6C34878D82A}">
                    <a16:rowId xmlns:a16="http://schemas.microsoft.com/office/drawing/2014/main" val="2232118257"/>
                  </a:ext>
                </a:extLst>
              </a:tr>
              <a:tr h="2328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 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Malla metálica 4m2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$16,00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extLst>
                  <a:ext uri="{0D108BD9-81ED-4DB2-BD59-A6C34878D82A}">
                    <a16:rowId xmlns:a16="http://schemas.microsoft.com/office/drawing/2014/main" val="3141816205"/>
                  </a:ext>
                </a:extLst>
              </a:tr>
              <a:tr h="62645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 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Galón de pintura impermeabilizante de madera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$20,00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extLst>
                  <a:ext uri="{0D108BD9-81ED-4DB2-BD59-A6C34878D82A}">
                    <a16:rowId xmlns:a16="http://schemas.microsoft.com/office/drawing/2014/main" val="1502783497"/>
                  </a:ext>
                </a:extLst>
              </a:tr>
              <a:tr h="2328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Clavos, tornillos y otros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$10,00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extLst>
                  <a:ext uri="{0D108BD9-81ED-4DB2-BD59-A6C34878D82A}">
                    <a16:rowId xmlns:a16="http://schemas.microsoft.com/office/drawing/2014/main" val="3262154098"/>
                  </a:ext>
                </a:extLst>
              </a:tr>
              <a:tr h="23288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Total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$81,00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extLst>
                  <a:ext uri="{0D108BD9-81ED-4DB2-BD59-A6C34878D82A}">
                    <a16:rowId xmlns:a16="http://schemas.microsoft.com/office/drawing/2014/main" val="118706595"/>
                  </a:ext>
                </a:extLst>
              </a:tr>
              <a:tr h="46576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Centro de interpretación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Administrador del PNCC 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Ministerio del ambiente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45 planchas de tejado greetec de 5 mm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$1.056,15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extLst>
                  <a:ext uri="{0D108BD9-81ED-4DB2-BD59-A6C34878D82A}">
                    <a16:rowId xmlns:a16="http://schemas.microsoft.com/office/drawing/2014/main" val="429288753"/>
                  </a:ext>
                </a:extLst>
              </a:tr>
              <a:tr h="2328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Puerta madera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$350,00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extLst>
                  <a:ext uri="{0D108BD9-81ED-4DB2-BD59-A6C34878D82A}">
                    <a16:rowId xmlns:a16="http://schemas.microsoft.com/office/drawing/2014/main" val="3043503526"/>
                  </a:ext>
                </a:extLst>
              </a:tr>
              <a:tr h="2328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3 ventanas 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$660,00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extLst>
                  <a:ext uri="{0D108BD9-81ED-4DB2-BD59-A6C34878D82A}">
                    <a16:rowId xmlns:a16="http://schemas.microsoft.com/office/drawing/2014/main" val="3692571354"/>
                  </a:ext>
                </a:extLst>
              </a:tr>
              <a:tr h="99177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700 adobes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$200,00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Este valor corresponde a la mano de obra, ya que la materia prima para su construcción ya posee el parque.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extLst>
                  <a:ext uri="{0D108BD9-81ED-4DB2-BD59-A6C34878D82A}">
                    <a16:rowId xmlns:a16="http://schemas.microsoft.com/office/drawing/2014/main" val="3237322764"/>
                  </a:ext>
                </a:extLst>
              </a:tr>
              <a:tr h="6986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Troncos rollizos (vigas madera inmunizada de eucalipto)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$550,00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extLst>
                  <a:ext uri="{0D108BD9-81ED-4DB2-BD59-A6C34878D82A}">
                    <a16:rowId xmlns:a16="http://schemas.microsoft.com/office/drawing/2014/main" val="2795173615"/>
                  </a:ext>
                </a:extLst>
              </a:tr>
              <a:tr h="46576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Clavos, alambre, hormigón ciclópeo, otros.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$800,00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extLst>
                  <a:ext uri="{0D108BD9-81ED-4DB2-BD59-A6C34878D82A}">
                    <a16:rowId xmlns:a16="http://schemas.microsoft.com/office/drawing/2014/main" val="3875671331"/>
                  </a:ext>
                </a:extLst>
              </a:tr>
              <a:tr h="2328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Mano de obra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$1.000,00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extLst>
                  <a:ext uri="{0D108BD9-81ED-4DB2-BD59-A6C34878D82A}">
                    <a16:rowId xmlns:a16="http://schemas.microsoft.com/office/drawing/2014/main" val="3440552343"/>
                  </a:ext>
                </a:extLst>
              </a:tr>
              <a:tr h="23288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Total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$4.616,15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extLst>
                  <a:ext uri="{0D108BD9-81ED-4DB2-BD59-A6C34878D82A}">
                    <a16:rowId xmlns:a16="http://schemas.microsoft.com/office/drawing/2014/main" val="2765122621"/>
                  </a:ext>
                </a:extLst>
              </a:tr>
              <a:tr h="2328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Total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effectLst/>
                        </a:rPr>
                        <a:t>$7.079,38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 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7" marR="8147" marT="8147" marB="0" anchor="ctr"/>
                </a:tc>
                <a:extLst>
                  <a:ext uri="{0D108BD9-81ED-4DB2-BD59-A6C34878D82A}">
                    <a16:rowId xmlns:a16="http://schemas.microsoft.com/office/drawing/2014/main" val="3794937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3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CONCLUSIONES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960660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53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RECOMENDACIONES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17540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43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1757" y="3580330"/>
            <a:ext cx="10572000" cy="2971051"/>
          </a:xfrm>
        </p:spPr>
        <p:txBody>
          <a:bodyPr/>
          <a:lstStyle/>
          <a:p>
            <a:pPr algn="ctr"/>
            <a: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DEPARTAMENTO DE CIENCIAS ECONÓMICAS, ADMINISTRATIVAS Y DEL COMERCIO</a:t>
            </a:r>
            <a:b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/>
            </a:r>
            <a:b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CARRERA DE LICENCIATURA EN ADMINISTRACIÓN TURÍSTICA Y HOTELERA</a:t>
            </a:r>
            <a:b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/>
            </a:r>
            <a:b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TRABAJO DE TITULACIÓN, PREVIO A LA OBTENCIÓN DEL TÍTULO DE LICENCIATURA EN ADMINISTRACIÓN TURÍSTICA Y HOTELERA</a:t>
            </a:r>
            <a:b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b="0" kern="0" dirty="0" smtClean="0">
                <a:solidFill>
                  <a:srgbClr val="00001A"/>
                </a:solidFill>
                <a:latin typeface="Roboto Slab"/>
                <a:ea typeface="Roboto Slab"/>
                <a:sym typeface="Roboto Slab"/>
              </a:rPr>
              <a:t/>
            </a:r>
            <a:br>
              <a:rPr lang="en-US" sz="1600" b="0" kern="0" dirty="0" smtClean="0">
                <a:solidFill>
                  <a:srgbClr val="00001A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kern="0" dirty="0" smtClean="0">
                <a:solidFill>
                  <a:srgbClr val="00001A"/>
                </a:solidFill>
                <a:latin typeface="Roboto Slab"/>
                <a:ea typeface="Roboto Slab"/>
                <a:sym typeface="Roboto Slab"/>
              </a:rPr>
              <a:t/>
            </a:r>
            <a:br>
              <a:rPr lang="en-US" sz="1600" kern="0" dirty="0" smtClean="0">
                <a:solidFill>
                  <a:srgbClr val="00001A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“</a:t>
            </a:r>
            <a:r>
              <a:rPr lang="es-EC" sz="1600" dirty="0" smtClean="0"/>
              <a:t>ELEMENTOS DE LA PERMACULTURA COMO APORTE AL TURISMO SOSTENIBLE EN EL PARQUE NACIONAL CAYAMBE COCA ZONA ALTA-PAPALLACTA”</a:t>
            </a:r>
            <a:r>
              <a:rPr lang="es-MX" dirty="0"/>
              <a:t/>
            </a:r>
            <a:br>
              <a:rPr lang="es-MX" dirty="0"/>
            </a:br>
            <a:r>
              <a:rPr lang="en-US" sz="1600" kern="0" dirty="0" smtClean="0">
                <a:solidFill>
                  <a:srgbClr val="00001A"/>
                </a:solidFill>
                <a:latin typeface="Roboto Slab"/>
                <a:ea typeface="Roboto Slab"/>
                <a:sym typeface="Roboto Slab"/>
              </a:rPr>
              <a:t/>
            </a:r>
            <a:br>
              <a:rPr lang="en-US" sz="1600" kern="0" dirty="0" smtClean="0">
                <a:solidFill>
                  <a:srgbClr val="00001A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kern="0" dirty="0" smtClean="0">
                <a:solidFill>
                  <a:srgbClr val="00001A"/>
                </a:solidFill>
                <a:latin typeface="Roboto Slab"/>
                <a:ea typeface="Roboto Slab"/>
                <a:sym typeface="Roboto Slab"/>
              </a:rPr>
              <a:t/>
            </a:r>
            <a:br>
              <a:rPr lang="en-US" sz="1600" kern="0" dirty="0" smtClean="0">
                <a:solidFill>
                  <a:srgbClr val="00001A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kern="0" dirty="0">
                <a:solidFill>
                  <a:srgbClr val="00001A"/>
                </a:solidFill>
                <a:latin typeface="Roboto Slab"/>
                <a:ea typeface="Roboto Slab"/>
                <a:sym typeface="Roboto Slab"/>
              </a:rPr>
              <a:t/>
            </a:r>
            <a:br>
              <a:rPr lang="en-US" sz="1600" kern="0" dirty="0">
                <a:solidFill>
                  <a:srgbClr val="00001A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kern="0" dirty="0" smtClean="0">
                <a:solidFill>
                  <a:srgbClr val="00001A"/>
                </a:solidFill>
                <a:latin typeface="Roboto Slab"/>
                <a:ea typeface="Roboto Slab"/>
                <a:sym typeface="Roboto Slab"/>
              </a:rPr>
              <a:t/>
            </a:r>
            <a:br>
              <a:rPr lang="en-US" sz="1600" kern="0" dirty="0" smtClean="0">
                <a:solidFill>
                  <a:srgbClr val="00001A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Maldonado </a:t>
            </a:r>
            <a:r>
              <a:rPr lang="en-US" sz="1600" kern="0" dirty="0" err="1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Bazante</a:t>
            </a:r>
            <a:r>
              <a:rPr lang="en-US" sz="160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 Martín Alexander</a:t>
            </a:r>
            <a:br>
              <a:rPr lang="en-US" sz="160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kern="0" dirty="0" err="1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Veloz</a:t>
            </a:r>
            <a:r>
              <a:rPr lang="en-US" sz="160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 </a:t>
            </a:r>
            <a:r>
              <a:rPr lang="en-US" sz="1600" kern="0" dirty="0" err="1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Cabezas</a:t>
            </a:r>
            <a:r>
              <a:rPr lang="en-US" sz="160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 Marjorie Johana</a:t>
            </a:r>
            <a:br>
              <a:rPr lang="en-US" sz="160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/>
            </a:r>
            <a:br>
              <a:rPr lang="en-US" sz="160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DIRECTOR: ING. MARITZA ESCOBAR</a:t>
            </a:r>
            <a:b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/>
            </a:r>
            <a:b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</a:br>
            <a:r>
              <a:rPr lang="en-US" sz="1600" b="0" kern="0" dirty="0" smtClean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SALGOLQUÍ, 2021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mercadotecnia.espe.edu.ec/wp-content/uploads/tmp/LOGO-PRINCIPAL-ESPE2.png">
            <a:extLst>
              <a:ext uri="{FF2B5EF4-FFF2-40B4-BE49-F238E27FC236}">
                <a16:creationId xmlns:a16="http://schemas.microsoft.com/office/drawing/2014/main" id="{C6A85D6E-FD8E-4D84-AC36-0270B8C60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00" y="227786"/>
            <a:ext cx="2793315" cy="72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5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MARCO TEÓRICO</a:t>
            </a:r>
            <a:endParaRPr lang="es-MX" dirty="0"/>
          </a:p>
        </p:txBody>
      </p:sp>
      <p:pic>
        <p:nvPicPr>
          <p:cNvPr id="3078" name="Picture 6" descr="Teorías de la administración( linea del tiempo) timeline | Timetoa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603" y="850472"/>
            <a:ext cx="3636963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Cómo Cuidar el Medio Ambiente: [20 Ejemplos de Cómo Hacerlo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66" y="1889306"/>
            <a:ext cx="1559293" cy="155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4263537" y="3808623"/>
            <a:ext cx="2198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 Desarrollo</a:t>
            </a:r>
            <a:endParaRPr lang="es-MX" sz="1600" dirty="0"/>
          </a:p>
        </p:txBody>
      </p:sp>
      <p:pic>
        <p:nvPicPr>
          <p:cNvPr id="3100" name="Picture 28" descr="Habitar Sustentable - Dedicados con pasión a la arquitectura susten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910" y="3898409"/>
            <a:ext cx="1965161" cy="22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1512388" y="5972757"/>
            <a:ext cx="2399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 Desarrollo sostenible</a:t>
            </a:r>
            <a:endParaRPr lang="es-MX" sz="1600" dirty="0"/>
          </a:p>
        </p:txBody>
      </p:sp>
      <p:pic>
        <p:nvPicPr>
          <p:cNvPr id="3102" name="Picture 30" descr="El Giraldillo - JOrnada para bloggeros. TURISMO SOSTENI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140" y="3876550"/>
            <a:ext cx="2491220" cy="249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6051726" y="5979721"/>
            <a:ext cx="2399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 Turismo sostenible</a:t>
            </a:r>
            <a:endParaRPr lang="es-MX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9390414" y="4681257"/>
            <a:ext cx="118569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Social</a:t>
            </a:r>
            <a:endParaRPr lang="es-MX" dirty="0"/>
          </a:p>
        </p:txBody>
      </p:sp>
      <p:sp>
        <p:nvSpPr>
          <p:cNvPr id="27" name="CuadroTexto 26"/>
          <p:cNvSpPr txBox="1"/>
          <p:nvPr/>
        </p:nvSpPr>
        <p:spPr>
          <a:xfrm>
            <a:off x="9200984" y="5389184"/>
            <a:ext cx="16710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Ambiental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8638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17923" t="20091" r="22830" b="16343"/>
          <a:stretch/>
        </p:blipFill>
        <p:spPr bwMode="auto">
          <a:xfrm>
            <a:off x="3108959" y="2079458"/>
            <a:ext cx="5978792" cy="4071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MARCO TEÓRICO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 rot="16200000">
            <a:off x="770021" y="3884792"/>
            <a:ext cx="4034181" cy="42351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MX" dirty="0" smtClean="0"/>
              <a:t>PERMACULTURA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41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MARCO REFERENCIAL</a:t>
            </a:r>
            <a:endParaRPr lang="es-MX" dirty="0"/>
          </a:p>
        </p:txBody>
      </p:sp>
      <p:pic>
        <p:nvPicPr>
          <p:cNvPr id="4104" name="Picture 8" descr="Vector Transparente PNG Y SVG De Mapa De América Pl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310" y="2124307"/>
            <a:ext cx="3227339" cy="322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870720" y="5515276"/>
            <a:ext cx="2175309" cy="639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Casos de permacultura</a:t>
            </a:r>
            <a:endParaRPr lang="es-MX" dirty="0"/>
          </a:p>
        </p:txBody>
      </p:sp>
      <p:pic>
        <p:nvPicPr>
          <p:cNvPr id="4106" name="Picture 10" descr="SOT – Superintendencia de Ordenamiento Territorial, Uso y Gestión del Sue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24" y="2219325"/>
            <a:ext cx="3050820" cy="284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redondeado 12"/>
          <p:cNvSpPr/>
          <p:nvPr/>
        </p:nvSpPr>
        <p:spPr>
          <a:xfrm>
            <a:off x="4084319" y="5515276"/>
            <a:ext cx="2175309" cy="639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Permacultura en Ecuador</a:t>
            </a:r>
            <a:endParaRPr lang="es-MX" dirty="0"/>
          </a:p>
        </p:txBody>
      </p:sp>
      <p:pic>
        <p:nvPicPr>
          <p:cNvPr id="4108" name="Picture 12" descr="La Resistencia Ecuador: CENTRO TINKU - SARAYAKU 5 y 6 DICIEMBRE - TALLER  &amp;quot;ASENTAMIENTOS HUMANOS SOSTENIBLES EN LA AMAZONIA&amp;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85" y="2016125"/>
            <a:ext cx="2066813" cy="18446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7143785" y="3860800"/>
            <a:ext cx="220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/>
              <a:t>Centro Tinku escuela de permacultura</a:t>
            </a:r>
            <a:endParaRPr lang="es-MX" sz="1400" dirty="0"/>
          </a:p>
        </p:txBody>
      </p:sp>
      <p:pic>
        <p:nvPicPr>
          <p:cNvPr id="4110" name="Picture 14" descr="Parque Bambú | Granja Orgánica Especializada en Permacultura Ecuad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933" y="3145823"/>
            <a:ext cx="1917065" cy="191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Finca Shungo Tola – Agricultura | Bioconstrucción | Agua | Energías |  Comunid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18" y="4726348"/>
            <a:ext cx="3599849" cy="125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9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MARCO LEGAL</a:t>
            </a:r>
            <a:endParaRPr lang="es-MX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831714"/>
              </p:ext>
            </p:extLst>
          </p:nvPr>
        </p:nvGraphicFramePr>
        <p:xfrm>
          <a:off x="0" y="2103120"/>
          <a:ext cx="9824720" cy="432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54" name="Picture 10" descr="Icons | valverdearquitectura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54960"/>
            <a:ext cx="26924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0800" y="416708"/>
            <a:ext cx="10571998" cy="970450"/>
          </a:xfrm>
        </p:spPr>
        <p:txBody>
          <a:bodyPr/>
          <a:lstStyle/>
          <a:p>
            <a:r>
              <a:rPr lang="es-MX" dirty="0" smtClean="0"/>
              <a:t>DESARROLLO METODOLÓGICO</a:t>
            </a:r>
            <a:endParaRPr lang="es-MX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821113"/>
              </p:ext>
            </p:extLst>
          </p:nvPr>
        </p:nvGraphicFramePr>
        <p:xfrm>
          <a:off x="-1247626" y="1856739"/>
          <a:ext cx="5980566" cy="2837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Marcador de conteni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505717"/>
              </p:ext>
            </p:extLst>
          </p:nvPr>
        </p:nvGraphicFramePr>
        <p:xfrm>
          <a:off x="1361657" y="2184081"/>
          <a:ext cx="6742566" cy="4528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Marcador de conteni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083784"/>
              </p:ext>
            </p:extLst>
          </p:nvPr>
        </p:nvGraphicFramePr>
        <p:xfrm>
          <a:off x="5249263" y="2031362"/>
          <a:ext cx="4859722" cy="3683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Marcador de conteni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746476"/>
              </p:ext>
            </p:extLst>
          </p:nvPr>
        </p:nvGraphicFramePr>
        <p:xfrm>
          <a:off x="8104223" y="2031362"/>
          <a:ext cx="4859722" cy="3683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5575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27" y="3605016"/>
            <a:ext cx="1791931" cy="238924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69" y="3677381"/>
            <a:ext cx="1400603" cy="1867470"/>
          </a:xfrm>
          <a:prstGeom prst="rect">
            <a:avLst/>
          </a:prstGeom>
        </p:spPr>
      </p:pic>
      <p:pic>
        <p:nvPicPr>
          <p:cNvPr id="7172" name="Picture 4" descr="Parque Nacional Cayambe Coca | Sistema Nacional de Áreas Protegidas del  Ecuad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9" y="367514"/>
            <a:ext cx="48768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623936"/>
              </p:ext>
            </p:extLst>
          </p:nvPr>
        </p:nvGraphicFramePr>
        <p:xfrm>
          <a:off x="704214" y="2040557"/>
          <a:ext cx="10731166" cy="4078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176" name="Picture 8" descr="Info Parque Nacional Cayambe - Coca Cayamb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731" y="2173169"/>
            <a:ext cx="20955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553" y="2040557"/>
            <a:ext cx="1909412" cy="25458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51" y="2085544"/>
            <a:ext cx="2192748" cy="16445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846" y="3677381"/>
            <a:ext cx="1683385" cy="224451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1" y="4972546"/>
            <a:ext cx="1136188" cy="151491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46" y="3862717"/>
            <a:ext cx="1640004" cy="2186672"/>
          </a:xfrm>
          <a:prstGeom prst="rect">
            <a:avLst/>
          </a:prstGeom>
        </p:spPr>
      </p:pic>
      <p:pic>
        <p:nvPicPr>
          <p:cNvPr id="7174" name="Picture 6" descr="Ecologí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1" y="2173169"/>
            <a:ext cx="1957298" cy="27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746" y="4721716"/>
            <a:ext cx="2195025" cy="164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1427</Words>
  <Application>Microsoft Office PowerPoint</Application>
  <PresentationFormat>Panorámica</PresentationFormat>
  <Paragraphs>462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Arial</vt:lpstr>
      <vt:lpstr>Calibri</vt:lpstr>
      <vt:lpstr>Century Gothic</vt:lpstr>
      <vt:lpstr>Chivo</vt:lpstr>
      <vt:lpstr>Roboto Slab</vt:lpstr>
      <vt:lpstr>Times New Roman</vt:lpstr>
      <vt:lpstr>Wingdings 2</vt:lpstr>
      <vt:lpstr>Citable</vt:lpstr>
      <vt:lpstr>DEPARTAMENTO DE CIENCIAS ECONÓMICAS, ADMINISTRATIVAS Y DEL COMERCIO  CARRERA DE LICENCIATURA EN ADMINISTRACIÓN TURÍSTICA Y HOTELERA  TRABAJO DE TITULACIÓN, PREVIO A LA OBTENCIÓN DEL TÍTULO DE LICENCIATURA EN ADMINISTRACIÓN TURÍSTICA Y HOTELERA   “ELEMENTOS DE LA PERMACULTURA COMO APORTE AL TURISMO SOSTENIBLE EN EL PARQUE NACIONAL CAYAMBE COCA ZONA ALTA-PAPALLACTA”     Maldonado Bazante Martín Alexander Veloz Cabezas Marjorie Johana  DIRECTOR: ING. MARITZA ESCOBAR  SALGOLQUÍ, 2021</vt:lpstr>
      <vt:lpstr>PROBLEMA</vt:lpstr>
      <vt:lpstr>OBJETIVOS</vt:lpstr>
      <vt:lpstr>MARCO TEÓRICO</vt:lpstr>
      <vt:lpstr>MARCO TEÓRICO</vt:lpstr>
      <vt:lpstr>MARCO REFERENCIAL</vt:lpstr>
      <vt:lpstr>MARCO LEGAL</vt:lpstr>
      <vt:lpstr>DESARROLLO METODOLÓGICO</vt:lpstr>
      <vt:lpstr>Presentación de PowerPoint</vt:lpstr>
      <vt:lpstr>RESULTADOS ENTREVISTAS</vt:lpstr>
      <vt:lpstr>RESULTADOS FICHAS DE OBSERVACIÓN</vt:lpstr>
      <vt:lpstr>PRESUPUESTO</vt:lpstr>
      <vt:lpstr>PROPUESTA – PLAN DE ACCIÓN</vt:lpstr>
      <vt:lpstr>ACCIONES</vt:lpstr>
      <vt:lpstr>Señalética de identificación  de sitio</vt:lpstr>
      <vt:lpstr>Señalética interpretativa</vt:lpstr>
      <vt:lpstr>ACCIONES</vt:lpstr>
      <vt:lpstr>Presentación de PowerPoint</vt:lpstr>
      <vt:lpstr>ACCIONES</vt:lpstr>
      <vt:lpstr>Presentación de PowerPoint</vt:lpstr>
      <vt:lpstr>ACCIONES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PRESUPUESTO</vt:lpstr>
      <vt:lpstr>Presentación de PowerPoint</vt:lpstr>
      <vt:lpstr>Presentación de PowerPoint</vt:lpstr>
      <vt:lpstr>Presentación de PowerPoint</vt:lpstr>
      <vt:lpstr>CONCLUSIONES</vt:lpstr>
      <vt:lpstr>RECOMENDACIONES</vt:lpstr>
      <vt:lpstr>DEPARTAMENTO DE CIENCIAS ECONÓMICAS, ADMINISTRATIVAS Y DEL COMERCIO  CARRERA DE LICENCIATURA EN ADMINISTRACIÓN TURÍSTICA Y HOTELERA  TRABAJO DE TITULACIÓN, PREVIO A LA OBTENCIÓN DEL TÍTULO DE LICENCIATURA EN ADMINISTRACIÓN TURÍSTICA Y HOTELERA   “ELEMENTOS DE LA PERMACULTURA COMO APORTE AL TURISMO SOSTENIBLE EN EL PARQUE NACIONAL CAYAMBE COCA ZONA ALTA-PAPALLACTA”     Maldonado Bazante Martín Alexander Veloz Cabezas Marjorie Johana  DIRECTOR: ING. MARITZA ESCOBAR  SALGOLQUÍ,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ECONÓMICAS, ADMINISTRATIVAS Y DEL COMERCIO  CARRERA DE LICENCIATURA EN ADMINISTRACIÓN TURÍSTICA Y HOTELERA  TRABAJO DE TITULACIÓN, PREVIO A LA OBTENCIÓN DEL TÍTULO DE LICENCIATURA EN ADMINISTRACIÓN TURÍSTICA Y HOTELERA   “ELEMENTOS DE LA PERMACULTURA COMO APORTE AL TURISMO SOSTENIBLE EN EL PARQUE NACIONAL CAYAMBE COCA ZONA ALTA-PAPALLACTA”     Maldonado Bazante Martín Alexander Veloz Cabezas Marjorie Johana  DIRECTOR: ING. MARITZA ESCOBAR  SALGOLQUÍ, 2021</dc:title>
  <dc:creator>SYSTEMarket</dc:creator>
  <cp:lastModifiedBy>ASUS ROG</cp:lastModifiedBy>
  <cp:revision>46</cp:revision>
  <dcterms:created xsi:type="dcterms:W3CDTF">2021-08-24T20:13:20Z</dcterms:created>
  <dcterms:modified xsi:type="dcterms:W3CDTF">2021-08-25T02:48:00Z</dcterms:modified>
</cp:coreProperties>
</file>