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64"/>
  </p:notesMasterIdLst>
  <p:sldIdLst>
    <p:sldId id="288" r:id="rId3"/>
    <p:sldId id="343" r:id="rId4"/>
    <p:sldId id="353" r:id="rId5"/>
    <p:sldId id="433" r:id="rId6"/>
    <p:sldId id="289" r:id="rId7"/>
    <p:sldId id="436" r:id="rId8"/>
    <p:sldId id="437" r:id="rId9"/>
    <p:sldId id="440" r:id="rId10"/>
    <p:sldId id="441" r:id="rId11"/>
    <p:sldId id="460" r:id="rId12"/>
    <p:sldId id="462" r:id="rId13"/>
    <p:sldId id="464" r:id="rId14"/>
    <p:sldId id="457" r:id="rId15"/>
    <p:sldId id="469" r:id="rId16"/>
    <p:sldId id="471" r:id="rId17"/>
    <p:sldId id="472" r:id="rId18"/>
    <p:sldId id="474" r:id="rId19"/>
    <p:sldId id="475" r:id="rId20"/>
    <p:sldId id="476" r:id="rId21"/>
    <p:sldId id="486" r:id="rId22"/>
    <p:sldId id="477" r:id="rId23"/>
    <p:sldId id="487" r:id="rId24"/>
    <p:sldId id="488" r:id="rId25"/>
    <p:sldId id="489" r:id="rId26"/>
    <p:sldId id="490" r:id="rId27"/>
    <p:sldId id="492" r:id="rId28"/>
    <p:sldId id="493" r:id="rId29"/>
    <p:sldId id="495" r:id="rId30"/>
    <p:sldId id="494" r:id="rId31"/>
    <p:sldId id="496" r:id="rId32"/>
    <p:sldId id="497" r:id="rId33"/>
    <p:sldId id="491" r:id="rId34"/>
    <p:sldId id="480" r:id="rId35"/>
    <p:sldId id="498" r:id="rId36"/>
    <p:sldId id="481" r:id="rId37"/>
    <p:sldId id="499" r:id="rId38"/>
    <p:sldId id="500" r:id="rId39"/>
    <p:sldId id="501" r:id="rId40"/>
    <p:sldId id="482" r:id="rId41"/>
    <p:sldId id="502" r:id="rId42"/>
    <p:sldId id="503" r:id="rId43"/>
    <p:sldId id="504" r:id="rId44"/>
    <p:sldId id="505" r:id="rId45"/>
    <p:sldId id="484" r:id="rId46"/>
    <p:sldId id="506" r:id="rId47"/>
    <p:sldId id="507" r:id="rId48"/>
    <p:sldId id="508" r:id="rId49"/>
    <p:sldId id="509" r:id="rId50"/>
    <p:sldId id="510" r:id="rId51"/>
    <p:sldId id="511" r:id="rId52"/>
    <p:sldId id="512" r:id="rId53"/>
    <p:sldId id="513" r:id="rId54"/>
    <p:sldId id="514" r:id="rId55"/>
    <p:sldId id="515" r:id="rId56"/>
    <p:sldId id="516" r:id="rId57"/>
    <p:sldId id="517" r:id="rId58"/>
    <p:sldId id="518" r:id="rId59"/>
    <p:sldId id="519" r:id="rId60"/>
    <p:sldId id="520" r:id="rId61"/>
    <p:sldId id="521" r:id="rId62"/>
    <p:sldId id="434" r:id="rId63"/>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F20DFCBC-030C-4E52-9512-37F52EABE3A6}">
          <p14:sldIdLst>
            <p14:sldId id="288"/>
            <p14:sldId id="343"/>
          </p14:sldIdLst>
        </p14:section>
        <p14:section name="Capítulo 1" id="{7164C140-BAD7-43A9-B79A-C5C64D34BC9B}">
          <p14:sldIdLst>
            <p14:sldId id="353"/>
            <p14:sldId id="433"/>
            <p14:sldId id="289"/>
            <p14:sldId id="436"/>
            <p14:sldId id="437"/>
            <p14:sldId id="440"/>
            <p14:sldId id="441"/>
          </p14:sldIdLst>
        </p14:section>
        <p14:section name="Capítulo 2" id="{C71BE35B-2CA2-417F-8436-20A18D461CF9}">
          <p14:sldIdLst>
            <p14:sldId id="460"/>
            <p14:sldId id="462"/>
            <p14:sldId id="464"/>
            <p14:sldId id="457"/>
            <p14:sldId id="469"/>
            <p14:sldId id="471"/>
          </p14:sldIdLst>
        </p14:section>
        <p14:section name="Capítulo 3" id="{2E65F495-50E4-49A9-A5AC-170F8794BE11}">
          <p14:sldIdLst>
            <p14:sldId id="472"/>
            <p14:sldId id="474"/>
            <p14:sldId id="475"/>
            <p14:sldId id="476"/>
            <p14:sldId id="486"/>
            <p14:sldId id="477"/>
            <p14:sldId id="487"/>
            <p14:sldId id="488"/>
            <p14:sldId id="489"/>
            <p14:sldId id="490"/>
            <p14:sldId id="492"/>
            <p14:sldId id="493"/>
            <p14:sldId id="495"/>
            <p14:sldId id="494"/>
            <p14:sldId id="496"/>
            <p14:sldId id="497"/>
            <p14:sldId id="491"/>
            <p14:sldId id="480"/>
            <p14:sldId id="498"/>
            <p14:sldId id="481"/>
            <p14:sldId id="499"/>
            <p14:sldId id="500"/>
          </p14:sldIdLst>
        </p14:section>
        <p14:section name="Capítulo 4. Análisis de Resultados" id="{64AF5D78-D7BE-4FC5-B736-2F14FEAA9B9C}">
          <p14:sldIdLst>
            <p14:sldId id="501"/>
            <p14:sldId id="482"/>
            <p14:sldId id="502"/>
            <p14:sldId id="503"/>
            <p14:sldId id="504"/>
            <p14:sldId id="505"/>
            <p14:sldId id="484"/>
            <p14:sldId id="506"/>
            <p14:sldId id="507"/>
            <p14:sldId id="508"/>
            <p14:sldId id="509"/>
            <p14:sldId id="510"/>
            <p14:sldId id="511"/>
            <p14:sldId id="512"/>
            <p14:sldId id="513"/>
            <p14:sldId id="514"/>
            <p14:sldId id="515"/>
            <p14:sldId id="516"/>
            <p14:sldId id="517"/>
          </p14:sldIdLst>
        </p14:section>
        <p14:section name="Capítulo 5" id="{BEA342B9-B8CD-4EB5-A220-5226D97CE5ED}">
          <p14:sldIdLst>
            <p14:sldId id="518"/>
            <p14:sldId id="519"/>
            <p14:sldId id="520"/>
            <p14:sldId id="521"/>
            <p14:sldId id="43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3" autoAdjust="0"/>
    <p:restoredTop sz="94580"/>
  </p:normalViewPr>
  <p:slideViewPr>
    <p:cSldViewPr>
      <p:cViewPr varScale="1">
        <p:scale>
          <a:sx n="45" d="100"/>
          <a:sy n="45" d="100"/>
        </p:scale>
        <p:origin x="48" y="821"/>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nys Dayan Peña Granda" userId="31491080-66f3-4a06-9d6f-5c9b10da3cf9" providerId="ADAL" clId="{131B64D4-FE30-4284-A486-62F5E050CFC5}"/>
    <pc:docChg chg="modSld">
      <pc:chgData name="Dennys Dayan Peña Granda" userId="31491080-66f3-4a06-9d6f-5c9b10da3cf9" providerId="ADAL" clId="{131B64D4-FE30-4284-A486-62F5E050CFC5}" dt="2021-08-31T17:51:19.350" v="6" actId="20577"/>
      <pc:docMkLst>
        <pc:docMk/>
      </pc:docMkLst>
      <pc:sldChg chg="modSp mod">
        <pc:chgData name="Dennys Dayan Peña Granda" userId="31491080-66f3-4a06-9d6f-5c9b10da3cf9" providerId="ADAL" clId="{131B64D4-FE30-4284-A486-62F5E050CFC5}" dt="2021-08-31T17:51:19.350" v="6" actId="20577"/>
        <pc:sldMkLst>
          <pc:docMk/>
          <pc:sldMk cId="1452238738" sldId="288"/>
        </pc:sldMkLst>
        <pc:spChg chg="mod">
          <ac:chgData name="Dennys Dayan Peña Granda" userId="31491080-66f3-4a06-9d6f-5c9b10da3cf9" providerId="ADAL" clId="{131B64D4-FE30-4284-A486-62F5E050CFC5}" dt="2021-08-31T17:51:19.350" v="6" actId="20577"/>
          <ac:spMkLst>
            <pc:docMk/>
            <pc:sldMk cId="1452238738" sldId="288"/>
            <ac:spMk id="12" creationId="{3EB3F4B5-F78C-44CB-8560-7A42145A434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DELL\Desktop\resultado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ELL\Desktop\resultado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DELL\Desktop\resultado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DELL\Desktop\resultados.xlsx" TargetMode="Externa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dirty="0" err="1"/>
              <a:t>Evaluación</a:t>
            </a:r>
            <a:r>
              <a:rPr lang="en-US" dirty="0"/>
              <a:t> de </a:t>
            </a:r>
            <a:r>
              <a:rPr lang="en-US" dirty="0" err="1"/>
              <a:t>reacción</a:t>
            </a:r>
            <a:r>
              <a:rPr lang="en-US" dirty="0"/>
              <a:t>: </a:t>
            </a:r>
            <a:r>
              <a:rPr lang="en-US" dirty="0" err="1"/>
              <a:t>Instructores</a:t>
            </a:r>
            <a:endParaRPr lang="en-US" dirty="0"/>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C"/>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766759971439527"/>
          <c:y val="0.24062482757775089"/>
          <c:w val="0.8276816428504653"/>
          <c:h val="0.52734008922021203"/>
        </c:manualLayout>
      </c:layout>
      <c:pie3D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extLst>
              <c:ext xmlns:c16="http://schemas.microsoft.com/office/drawing/2014/chart" uri="{C3380CC4-5D6E-409C-BE32-E72D297353CC}">
                <c16:uniqueId val="{00000001-1DDD-405E-A32C-DB92345124F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extLst>
              <c:ext xmlns:c16="http://schemas.microsoft.com/office/drawing/2014/chart" uri="{C3380CC4-5D6E-409C-BE32-E72D297353CC}">
                <c16:uniqueId val="{00000003-1DDD-405E-A32C-DB92345124F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extLst>
              <c:ext xmlns:c16="http://schemas.microsoft.com/office/drawing/2014/chart" uri="{C3380CC4-5D6E-409C-BE32-E72D297353CC}">
                <c16:uniqueId val="{00000005-1DDD-405E-A32C-DB92345124FE}"/>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extLst>
              <c:ext xmlns:c16="http://schemas.microsoft.com/office/drawing/2014/chart" uri="{C3380CC4-5D6E-409C-BE32-E72D297353CC}">
                <c16:uniqueId val="{00000007-1DDD-405E-A32C-DB92345124FE}"/>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extLst>
              <c:ext xmlns:c16="http://schemas.microsoft.com/office/drawing/2014/chart" uri="{C3380CC4-5D6E-409C-BE32-E72D297353CC}">
                <c16:uniqueId val="{00000009-1DDD-405E-A32C-DB92345124FE}"/>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EC"/>
              </a:p>
            </c:txPr>
            <c:dLblPos val="bestFit"/>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'INSTRUCTORES '!$C$18:$C$22</c:f>
              <c:strCache>
                <c:ptCount val="5"/>
                <c:pt idx="0">
                  <c:v>Totalmente deacuerdo</c:v>
                </c:pt>
                <c:pt idx="1">
                  <c:v>De acuerdo</c:v>
                </c:pt>
                <c:pt idx="2">
                  <c:v>Más o menos de acuerdo </c:v>
                </c:pt>
                <c:pt idx="3">
                  <c:v>En desacuerdo</c:v>
                </c:pt>
                <c:pt idx="4">
                  <c:v>Totalmente desacuerdo</c:v>
                </c:pt>
              </c:strCache>
            </c:strRef>
          </c:cat>
          <c:val>
            <c:numRef>
              <c:f>'INSTRUCTORES '!$I$18:$I$22</c:f>
              <c:numCache>
                <c:formatCode>General</c:formatCode>
                <c:ptCount val="5"/>
                <c:pt idx="0">
                  <c:v>30</c:v>
                </c:pt>
                <c:pt idx="1">
                  <c:v>10</c:v>
                </c:pt>
                <c:pt idx="2">
                  <c:v>0</c:v>
                </c:pt>
                <c:pt idx="3">
                  <c:v>0</c:v>
                </c:pt>
                <c:pt idx="4">
                  <c:v>0</c:v>
                </c:pt>
              </c:numCache>
            </c:numRef>
          </c:val>
          <c:extLst>
            <c:ext xmlns:c16="http://schemas.microsoft.com/office/drawing/2014/chart" uri="{C3380CC4-5D6E-409C-BE32-E72D297353CC}">
              <c16:uniqueId val="{0000000A-1DDD-405E-A32C-DB92345124FE}"/>
            </c:ext>
          </c:extLst>
        </c:ser>
        <c:dLbls>
          <c:dLblPos val="bestFit"/>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Evaluación de reacción: Contenido</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C"/>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766759971439527"/>
          <c:y val="0.24062482757775089"/>
          <c:w val="0.8276816428504653"/>
          <c:h val="0.52734008922021203"/>
        </c:manualLayout>
      </c:layout>
      <c:pie3D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extLst>
              <c:ext xmlns:c16="http://schemas.microsoft.com/office/drawing/2014/chart" uri="{C3380CC4-5D6E-409C-BE32-E72D297353CC}">
                <c16:uniqueId val="{00000001-0B59-427D-9C31-C01112D52F8D}"/>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extLst>
              <c:ext xmlns:c16="http://schemas.microsoft.com/office/drawing/2014/chart" uri="{C3380CC4-5D6E-409C-BE32-E72D297353CC}">
                <c16:uniqueId val="{00000003-0B59-427D-9C31-C01112D52F8D}"/>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extLst>
              <c:ext xmlns:c16="http://schemas.microsoft.com/office/drawing/2014/chart" uri="{C3380CC4-5D6E-409C-BE32-E72D297353CC}">
                <c16:uniqueId val="{00000005-0B59-427D-9C31-C01112D52F8D}"/>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extLst>
              <c:ext xmlns:c16="http://schemas.microsoft.com/office/drawing/2014/chart" uri="{C3380CC4-5D6E-409C-BE32-E72D297353CC}">
                <c16:uniqueId val="{00000007-0B59-427D-9C31-C01112D52F8D}"/>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extLst>
              <c:ext xmlns:c16="http://schemas.microsoft.com/office/drawing/2014/chart" uri="{C3380CC4-5D6E-409C-BE32-E72D297353CC}">
                <c16:uniqueId val="{00000009-0B59-427D-9C31-C01112D52F8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EC"/>
              </a:p>
            </c:txPr>
            <c:dLblPos val="bestFit"/>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CONTENIDO!$C$18:$C$22</c:f>
              <c:strCache>
                <c:ptCount val="5"/>
                <c:pt idx="0">
                  <c:v>Totalmente deacuerdo</c:v>
                </c:pt>
                <c:pt idx="1">
                  <c:v>De acuerdo</c:v>
                </c:pt>
                <c:pt idx="2">
                  <c:v>Más o menos de acuerdo </c:v>
                </c:pt>
                <c:pt idx="3">
                  <c:v>En desacuerdo</c:v>
                </c:pt>
                <c:pt idx="4">
                  <c:v>Totalmente desacuerdo</c:v>
                </c:pt>
              </c:strCache>
            </c:strRef>
          </c:cat>
          <c:val>
            <c:numRef>
              <c:f>CONTENIDO!$I$18:$I$22</c:f>
              <c:numCache>
                <c:formatCode>General</c:formatCode>
                <c:ptCount val="5"/>
                <c:pt idx="0">
                  <c:v>36</c:v>
                </c:pt>
                <c:pt idx="1">
                  <c:v>4</c:v>
                </c:pt>
                <c:pt idx="2">
                  <c:v>0</c:v>
                </c:pt>
                <c:pt idx="3">
                  <c:v>0</c:v>
                </c:pt>
                <c:pt idx="4">
                  <c:v>0</c:v>
                </c:pt>
              </c:numCache>
            </c:numRef>
          </c:val>
          <c:extLst>
            <c:ext xmlns:c16="http://schemas.microsoft.com/office/drawing/2014/chart" uri="{C3380CC4-5D6E-409C-BE32-E72D297353CC}">
              <c16:uniqueId val="{0000000A-0B59-427D-9C31-C01112D52F8D}"/>
            </c:ext>
          </c:extLst>
        </c:ser>
        <c:dLbls>
          <c:dLblPos val="bestFit"/>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Evaluación de reacción: Material</a:t>
            </a:r>
            <a:r>
              <a:rPr lang="en-US" baseline="0"/>
              <a:t> de Apoyo</a:t>
            </a:r>
            <a:endParaRPr lang="en-US"/>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C"/>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766759971439527"/>
          <c:y val="0.24062482757775089"/>
          <c:w val="0.8276816428504653"/>
          <c:h val="0.52734008922021203"/>
        </c:manualLayout>
      </c:layout>
      <c:pie3D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extLst>
              <c:ext xmlns:c16="http://schemas.microsoft.com/office/drawing/2014/chart" uri="{C3380CC4-5D6E-409C-BE32-E72D297353CC}">
                <c16:uniqueId val="{00000001-BD0D-407A-8E69-B5AE7CC72C49}"/>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extLst>
              <c:ext xmlns:c16="http://schemas.microsoft.com/office/drawing/2014/chart" uri="{C3380CC4-5D6E-409C-BE32-E72D297353CC}">
                <c16:uniqueId val="{00000003-BD0D-407A-8E69-B5AE7CC72C49}"/>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extLst>
              <c:ext xmlns:c16="http://schemas.microsoft.com/office/drawing/2014/chart" uri="{C3380CC4-5D6E-409C-BE32-E72D297353CC}">
                <c16:uniqueId val="{00000005-BD0D-407A-8E69-B5AE7CC72C49}"/>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extLst>
              <c:ext xmlns:c16="http://schemas.microsoft.com/office/drawing/2014/chart" uri="{C3380CC4-5D6E-409C-BE32-E72D297353CC}">
                <c16:uniqueId val="{00000007-BD0D-407A-8E69-B5AE7CC72C49}"/>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extLst>
              <c:ext xmlns:c16="http://schemas.microsoft.com/office/drawing/2014/chart" uri="{C3380CC4-5D6E-409C-BE32-E72D297353CC}">
                <c16:uniqueId val="{00000009-BD0D-407A-8E69-B5AE7CC72C4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EC"/>
              </a:p>
            </c:txPr>
            <c:dLblPos val="bestFit"/>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'MATERIAL DE APOYO'!$C$18:$C$22</c:f>
              <c:strCache>
                <c:ptCount val="5"/>
                <c:pt idx="0">
                  <c:v>Totalmente deacuerdo</c:v>
                </c:pt>
                <c:pt idx="1">
                  <c:v>De acuerdo</c:v>
                </c:pt>
                <c:pt idx="2">
                  <c:v>Más o menos de acuerdo </c:v>
                </c:pt>
                <c:pt idx="3">
                  <c:v>En desacuerdo</c:v>
                </c:pt>
                <c:pt idx="4">
                  <c:v>Totalmente desacuerdo</c:v>
                </c:pt>
              </c:strCache>
            </c:strRef>
          </c:cat>
          <c:val>
            <c:numRef>
              <c:f>'MATERIAL DE APOYO'!$I$18:$I$22</c:f>
              <c:numCache>
                <c:formatCode>General</c:formatCode>
                <c:ptCount val="5"/>
                <c:pt idx="0">
                  <c:v>24</c:v>
                </c:pt>
                <c:pt idx="1">
                  <c:v>8</c:v>
                </c:pt>
                <c:pt idx="2">
                  <c:v>0</c:v>
                </c:pt>
                <c:pt idx="3">
                  <c:v>0</c:v>
                </c:pt>
                <c:pt idx="4">
                  <c:v>0</c:v>
                </c:pt>
              </c:numCache>
            </c:numRef>
          </c:val>
          <c:extLst>
            <c:ext xmlns:c16="http://schemas.microsoft.com/office/drawing/2014/chart" uri="{C3380CC4-5D6E-409C-BE32-E72D297353CC}">
              <c16:uniqueId val="{0000000A-BD0D-407A-8E69-B5AE7CC72C49}"/>
            </c:ext>
          </c:extLst>
        </c:ser>
        <c:dLbls>
          <c:dLblPos val="bestFit"/>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Evaluación de reacción: Logística</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C"/>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766759971439527"/>
          <c:y val="0.24062482757775089"/>
          <c:w val="0.8276816428504653"/>
          <c:h val="0.52734008922021203"/>
        </c:manualLayout>
      </c:layout>
      <c:pie3D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extLst>
              <c:ext xmlns:c16="http://schemas.microsoft.com/office/drawing/2014/chart" uri="{C3380CC4-5D6E-409C-BE32-E72D297353CC}">
                <c16:uniqueId val="{00000001-D90B-4F55-BC1B-71C63A5C092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extLst>
              <c:ext xmlns:c16="http://schemas.microsoft.com/office/drawing/2014/chart" uri="{C3380CC4-5D6E-409C-BE32-E72D297353CC}">
                <c16:uniqueId val="{00000003-D90B-4F55-BC1B-71C63A5C092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extLst>
              <c:ext xmlns:c16="http://schemas.microsoft.com/office/drawing/2014/chart" uri="{C3380CC4-5D6E-409C-BE32-E72D297353CC}">
                <c16:uniqueId val="{00000005-D90B-4F55-BC1B-71C63A5C0928}"/>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extLst>
              <c:ext xmlns:c16="http://schemas.microsoft.com/office/drawing/2014/chart" uri="{C3380CC4-5D6E-409C-BE32-E72D297353CC}">
                <c16:uniqueId val="{00000007-D90B-4F55-BC1B-71C63A5C0928}"/>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extLst>
              <c:ext xmlns:c16="http://schemas.microsoft.com/office/drawing/2014/chart" uri="{C3380CC4-5D6E-409C-BE32-E72D297353CC}">
                <c16:uniqueId val="{00000009-D90B-4F55-BC1B-71C63A5C092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EC"/>
              </a:p>
            </c:txPr>
            <c:dLblPos val="bestFit"/>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LOGÍSTICA!$C$18:$C$22</c:f>
              <c:strCache>
                <c:ptCount val="5"/>
                <c:pt idx="0">
                  <c:v>Totalmente deacuerdo</c:v>
                </c:pt>
                <c:pt idx="1">
                  <c:v>De acuerdo</c:v>
                </c:pt>
                <c:pt idx="2">
                  <c:v>Más o menos de acuerdo </c:v>
                </c:pt>
                <c:pt idx="3">
                  <c:v>En desacuerdo</c:v>
                </c:pt>
                <c:pt idx="4">
                  <c:v>Totalmente desacuerdo</c:v>
                </c:pt>
              </c:strCache>
            </c:strRef>
          </c:cat>
          <c:val>
            <c:numRef>
              <c:f>LOGÍSTICA!$I$18:$I$22</c:f>
              <c:numCache>
                <c:formatCode>General</c:formatCode>
                <c:ptCount val="5"/>
                <c:pt idx="0">
                  <c:v>25</c:v>
                </c:pt>
                <c:pt idx="1">
                  <c:v>7</c:v>
                </c:pt>
                <c:pt idx="2">
                  <c:v>0</c:v>
                </c:pt>
                <c:pt idx="3">
                  <c:v>0</c:v>
                </c:pt>
                <c:pt idx="4">
                  <c:v>0</c:v>
                </c:pt>
              </c:numCache>
            </c:numRef>
          </c:val>
          <c:extLst>
            <c:ext xmlns:c16="http://schemas.microsoft.com/office/drawing/2014/chart" uri="{C3380CC4-5D6E-409C-BE32-E72D297353CC}">
              <c16:uniqueId val="{0000000A-D90B-4F55-BC1B-71C63A5C0928}"/>
            </c:ext>
          </c:extLst>
        </c:ser>
        <c:dLbls>
          <c:dLblPos val="bestFit"/>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960" b="1" i="0" u="none" strike="noStrike" kern="1200" baseline="0">
              <a:solidFill>
                <a:schemeClr val="tx2"/>
              </a:solidFill>
              <a:latin typeface="Lucida Sans Unicode" panose="020B0602030504020204" pitchFamily="34" charset="0"/>
              <a:ea typeface="+mn-ea"/>
              <a:cs typeface="Lucida Sans Unicode" panose="020B0602030504020204" pitchFamily="34" charset="0"/>
            </a:defRPr>
          </a:pPr>
          <a:endParaRPr lang="es-EC"/>
        </a:p>
      </c:txPr>
    </c:title>
    <c:autoTitleDeleted val="0"/>
    <c:plotArea>
      <c:layout/>
      <c:barChart>
        <c:barDir val="col"/>
        <c:grouping val="clustered"/>
        <c:varyColors val="0"/>
        <c:ser>
          <c:idx val="0"/>
          <c:order val="0"/>
          <c:tx>
            <c:strRef>
              <c:f>'EVALUACIÓN DE APRENDIZAJE (2)'!$E$4</c:f>
              <c:strCache>
                <c:ptCount val="1"/>
                <c:pt idx="0">
                  <c:v>Examen General</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2"/>
                    </a:solidFill>
                    <a:latin typeface="Lucida Sans Unicode" panose="020B0602030504020204" pitchFamily="34" charset="0"/>
                    <a:ea typeface="+mn-ea"/>
                    <a:cs typeface="Lucida Sans Unicode" panose="020B0602030504020204" pitchFamily="34"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'EVALUACIÓN DE APRENDIZAJE (2)'!$E$5:$E$10</c:f>
              <c:numCache>
                <c:formatCode>0%</c:formatCode>
                <c:ptCount val="6"/>
                <c:pt idx="0">
                  <c:v>1</c:v>
                </c:pt>
                <c:pt idx="1">
                  <c:v>0.97499999999999998</c:v>
                </c:pt>
                <c:pt idx="2">
                  <c:v>0.92500000000000004</c:v>
                </c:pt>
                <c:pt idx="3">
                  <c:v>0.92500000000000004</c:v>
                </c:pt>
                <c:pt idx="4">
                  <c:v>0.9</c:v>
                </c:pt>
                <c:pt idx="5">
                  <c:v>0.82499999999999996</c:v>
                </c:pt>
              </c:numCache>
            </c:numRef>
          </c:val>
          <c:extLst>
            <c:ext xmlns:c16="http://schemas.microsoft.com/office/drawing/2014/chart" uri="{C3380CC4-5D6E-409C-BE32-E72D297353CC}">
              <c16:uniqueId val="{00000000-2F56-464C-8660-305C93B8AAB1}"/>
            </c:ext>
          </c:extLst>
        </c:ser>
        <c:dLbls>
          <c:showLegendKey val="0"/>
          <c:showVal val="1"/>
          <c:showCatName val="0"/>
          <c:showSerName val="0"/>
          <c:showPercent val="0"/>
          <c:showBubbleSize val="0"/>
        </c:dLbls>
        <c:gapWidth val="75"/>
        <c:axId val="1587134784"/>
        <c:axId val="1587130208"/>
      </c:barChart>
      <c:catAx>
        <c:axId val="1587134784"/>
        <c:scaling>
          <c:orientation val="minMax"/>
        </c:scaling>
        <c:delete val="0"/>
        <c:axPos val="b"/>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2"/>
                </a:solidFill>
                <a:latin typeface="Lucida Sans Unicode" panose="020B0602030504020204" pitchFamily="34" charset="0"/>
                <a:ea typeface="+mn-ea"/>
                <a:cs typeface="Lucida Sans Unicode" panose="020B0602030504020204" pitchFamily="34" charset="0"/>
              </a:defRPr>
            </a:pPr>
            <a:endParaRPr lang="es-EC"/>
          </a:p>
        </c:txPr>
        <c:crossAx val="1587130208"/>
        <c:crosses val="autoZero"/>
        <c:auto val="1"/>
        <c:lblAlgn val="ctr"/>
        <c:lblOffset val="100"/>
        <c:noMultiLvlLbl val="0"/>
      </c:catAx>
      <c:valAx>
        <c:axId val="158713020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2"/>
                </a:solidFill>
                <a:latin typeface="Lucida Sans Unicode" panose="020B0602030504020204" pitchFamily="34" charset="0"/>
                <a:ea typeface="+mn-ea"/>
                <a:cs typeface="Lucida Sans Unicode" panose="020B0602030504020204" pitchFamily="34" charset="0"/>
              </a:defRPr>
            </a:pPr>
            <a:endParaRPr lang="es-EC"/>
          </a:p>
        </c:txPr>
        <c:crossAx val="1587134784"/>
        <c:crosses val="autoZero"/>
        <c:crossBetween val="between"/>
      </c:valAx>
      <c:spPr>
        <a:noFill/>
        <a:ln>
          <a:noFill/>
        </a:ln>
        <a:effectLst/>
      </c:spPr>
    </c:plotArea>
    <c:plotVisOnly val="1"/>
    <c:dispBlanksAs val="gap"/>
    <c:showDLblsOverMax val="0"/>
  </c:chart>
  <c:spPr>
    <a:noFill/>
    <a:ln>
      <a:noFill/>
    </a:ln>
    <a:effectLst/>
  </c:spPr>
  <c:txPr>
    <a:bodyPr/>
    <a:lstStyle/>
    <a:p>
      <a:pPr>
        <a:defRPr sz="800">
          <a:latin typeface="Lucida Sans Unicode" panose="020B0602030504020204" pitchFamily="34" charset="0"/>
          <a:cs typeface="Lucida Sans Unicode" panose="020B0602030504020204" pitchFamily="34" charset="0"/>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960" b="1" i="0" u="none" strike="noStrike" kern="1200" baseline="0">
              <a:solidFill>
                <a:schemeClr val="tx2"/>
              </a:solidFill>
              <a:latin typeface="Lucida Sans Unicode" panose="020B0602030504020204" pitchFamily="34" charset="0"/>
              <a:ea typeface="+mn-ea"/>
              <a:cs typeface="Lucida Sans Unicode" panose="020B0602030504020204" pitchFamily="34" charset="0"/>
            </a:defRPr>
          </a:pPr>
          <a:endParaRPr lang="es-EC"/>
        </a:p>
      </c:txPr>
    </c:title>
    <c:autoTitleDeleted val="0"/>
    <c:plotArea>
      <c:layout/>
      <c:barChart>
        <c:barDir val="col"/>
        <c:grouping val="clustered"/>
        <c:varyColors val="0"/>
        <c:ser>
          <c:idx val="0"/>
          <c:order val="0"/>
          <c:tx>
            <c:strRef>
              <c:f>'EVALUACIÓN DE APRENDIZAJE (2)'!$G$4</c:f>
              <c:strCache>
                <c:ptCount val="1"/>
                <c:pt idx="0">
                  <c:v>Examen Específico</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2"/>
                    </a:solidFill>
                    <a:latin typeface="Lucida Sans Unicode" panose="020B0602030504020204" pitchFamily="34" charset="0"/>
                    <a:ea typeface="+mn-ea"/>
                    <a:cs typeface="Lucida Sans Unicode" panose="020B0602030504020204" pitchFamily="34" charset="0"/>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'EVALUACIÓN DE APRENDIZAJE (2)'!$G$5:$G$10</c:f>
              <c:numCache>
                <c:formatCode>0%</c:formatCode>
                <c:ptCount val="6"/>
                <c:pt idx="0">
                  <c:v>1</c:v>
                </c:pt>
                <c:pt idx="1">
                  <c:v>1</c:v>
                </c:pt>
                <c:pt idx="2">
                  <c:v>0.95</c:v>
                </c:pt>
                <c:pt idx="3">
                  <c:v>0.95</c:v>
                </c:pt>
                <c:pt idx="4">
                  <c:v>0.85</c:v>
                </c:pt>
                <c:pt idx="5">
                  <c:v>0.85</c:v>
                </c:pt>
              </c:numCache>
            </c:numRef>
          </c:val>
          <c:extLst>
            <c:ext xmlns:c16="http://schemas.microsoft.com/office/drawing/2014/chart" uri="{C3380CC4-5D6E-409C-BE32-E72D297353CC}">
              <c16:uniqueId val="{00000000-54FC-45B0-986F-3A652A09D17F}"/>
            </c:ext>
          </c:extLst>
        </c:ser>
        <c:dLbls>
          <c:dLblPos val="outEnd"/>
          <c:showLegendKey val="0"/>
          <c:showVal val="1"/>
          <c:showCatName val="0"/>
          <c:showSerName val="0"/>
          <c:showPercent val="0"/>
          <c:showBubbleSize val="0"/>
        </c:dLbls>
        <c:gapWidth val="75"/>
        <c:axId val="1585169472"/>
        <c:axId val="1585166560"/>
      </c:barChart>
      <c:catAx>
        <c:axId val="1585169472"/>
        <c:scaling>
          <c:orientation val="minMax"/>
        </c:scaling>
        <c:delete val="0"/>
        <c:axPos val="b"/>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2"/>
                </a:solidFill>
                <a:latin typeface="Lucida Sans Unicode" panose="020B0602030504020204" pitchFamily="34" charset="0"/>
                <a:ea typeface="+mn-ea"/>
                <a:cs typeface="Lucida Sans Unicode" panose="020B0602030504020204" pitchFamily="34" charset="0"/>
              </a:defRPr>
            </a:pPr>
            <a:endParaRPr lang="es-EC"/>
          </a:p>
        </c:txPr>
        <c:crossAx val="1585166560"/>
        <c:crosses val="autoZero"/>
        <c:auto val="1"/>
        <c:lblAlgn val="ctr"/>
        <c:lblOffset val="100"/>
        <c:noMultiLvlLbl val="0"/>
      </c:catAx>
      <c:valAx>
        <c:axId val="158516656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2"/>
                </a:solidFill>
                <a:latin typeface="Lucida Sans Unicode" panose="020B0602030504020204" pitchFamily="34" charset="0"/>
                <a:ea typeface="+mn-ea"/>
                <a:cs typeface="Lucida Sans Unicode" panose="020B0602030504020204" pitchFamily="34" charset="0"/>
              </a:defRPr>
            </a:pPr>
            <a:endParaRPr lang="es-EC"/>
          </a:p>
        </c:txPr>
        <c:crossAx val="1585169472"/>
        <c:crosses val="autoZero"/>
        <c:crossBetween val="between"/>
      </c:valAx>
      <c:spPr>
        <a:noFill/>
        <a:ln>
          <a:noFill/>
        </a:ln>
        <a:effectLst/>
      </c:spPr>
    </c:plotArea>
    <c:plotVisOnly val="1"/>
    <c:dispBlanksAs val="gap"/>
    <c:showDLblsOverMax val="0"/>
  </c:chart>
  <c:spPr>
    <a:noFill/>
    <a:ln>
      <a:noFill/>
    </a:ln>
    <a:effectLst/>
  </c:spPr>
  <c:txPr>
    <a:bodyPr/>
    <a:lstStyle/>
    <a:p>
      <a:pPr>
        <a:defRPr sz="800">
          <a:latin typeface="Lucida Sans Unicode" panose="020B0602030504020204" pitchFamily="34" charset="0"/>
          <a:cs typeface="Lucida Sans Unicode" panose="020B0602030504020204" pitchFamily="34" charset="0"/>
        </a:defRPr>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960" b="1" i="0" u="none" strike="noStrike" kern="1200" baseline="0">
              <a:solidFill>
                <a:schemeClr val="tx2"/>
              </a:solidFill>
              <a:latin typeface="Lucida Sans Unicode" panose="020B0602030504020204" pitchFamily="34" charset="0"/>
              <a:ea typeface="+mn-ea"/>
              <a:cs typeface="Lucida Sans Unicode" panose="020B0602030504020204" pitchFamily="34" charset="0"/>
            </a:defRPr>
          </a:pPr>
          <a:endParaRPr lang="es-EC"/>
        </a:p>
      </c:txPr>
    </c:title>
    <c:autoTitleDeleted val="0"/>
    <c:plotArea>
      <c:layout/>
      <c:barChart>
        <c:barDir val="col"/>
        <c:grouping val="clustered"/>
        <c:varyColors val="0"/>
        <c:ser>
          <c:idx val="0"/>
          <c:order val="0"/>
          <c:tx>
            <c:strRef>
              <c:f>'EVALUACIÓN DE APRENDIZAJE (2)'!$I$4</c:f>
              <c:strCache>
                <c:ptCount val="1"/>
                <c:pt idx="0">
                  <c:v>Examen Práctico</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2"/>
                    </a:solidFill>
                    <a:latin typeface="Lucida Sans Unicode" panose="020B0602030504020204" pitchFamily="34" charset="0"/>
                    <a:ea typeface="+mn-ea"/>
                    <a:cs typeface="Lucida Sans Unicode" panose="020B0602030504020204" pitchFamily="34" charset="0"/>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'EVALUACIÓN DE APRENDIZAJE (2)'!$I$5:$I$10</c:f>
              <c:numCache>
                <c:formatCode>0%</c:formatCode>
                <c:ptCount val="6"/>
                <c:pt idx="0">
                  <c:v>0.96470588235294119</c:v>
                </c:pt>
                <c:pt idx="1">
                  <c:v>0.91764705882352937</c:v>
                </c:pt>
                <c:pt idx="2">
                  <c:v>0.90588235294117647</c:v>
                </c:pt>
                <c:pt idx="3">
                  <c:v>0.88235294117647056</c:v>
                </c:pt>
                <c:pt idx="4">
                  <c:v>0.87058823529411766</c:v>
                </c:pt>
                <c:pt idx="5">
                  <c:v>0.8</c:v>
                </c:pt>
              </c:numCache>
            </c:numRef>
          </c:val>
          <c:extLst>
            <c:ext xmlns:c16="http://schemas.microsoft.com/office/drawing/2014/chart" uri="{C3380CC4-5D6E-409C-BE32-E72D297353CC}">
              <c16:uniqueId val="{00000000-AD98-4E01-9419-6220CEFCF32E}"/>
            </c:ext>
          </c:extLst>
        </c:ser>
        <c:dLbls>
          <c:dLblPos val="outEnd"/>
          <c:showLegendKey val="0"/>
          <c:showVal val="1"/>
          <c:showCatName val="0"/>
          <c:showSerName val="0"/>
          <c:showPercent val="0"/>
          <c:showBubbleSize val="0"/>
        </c:dLbls>
        <c:gapWidth val="100"/>
        <c:overlap val="-24"/>
        <c:axId val="1585169472"/>
        <c:axId val="1585166560"/>
      </c:barChart>
      <c:catAx>
        <c:axId val="1585169472"/>
        <c:scaling>
          <c:orientation val="minMax"/>
        </c:scaling>
        <c:delete val="0"/>
        <c:axPos val="b"/>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2"/>
                </a:solidFill>
                <a:latin typeface="Lucida Sans Unicode" panose="020B0602030504020204" pitchFamily="34" charset="0"/>
                <a:ea typeface="+mn-ea"/>
                <a:cs typeface="Lucida Sans Unicode" panose="020B0602030504020204" pitchFamily="34" charset="0"/>
              </a:defRPr>
            </a:pPr>
            <a:endParaRPr lang="es-EC"/>
          </a:p>
        </c:txPr>
        <c:crossAx val="1585166560"/>
        <c:crosses val="autoZero"/>
        <c:auto val="1"/>
        <c:lblAlgn val="ctr"/>
        <c:lblOffset val="100"/>
        <c:noMultiLvlLbl val="0"/>
      </c:catAx>
      <c:valAx>
        <c:axId val="1585166560"/>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2"/>
                </a:solidFill>
                <a:latin typeface="Lucida Sans Unicode" panose="020B0602030504020204" pitchFamily="34" charset="0"/>
                <a:ea typeface="+mn-ea"/>
                <a:cs typeface="Lucida Sans Unicode" panose="020B0602030504020204" pitchFamily="34" charset="0"/>
              </a:defRPr>
            </a:pPr>
            <a:endParaRPr lang="es-EC"/>
          </a:p>
        </c:txPr>
        <c:crossAx val="1585169472"/>
        <c:crosses val="autoZero"/>
        <c:crossBetween val="between"/>
      </c:valAx>
      <c:spPr>
        <a:noFill/>
        <a:ln>
          <a:noFill/>
        </a:ln>
        <a:effectLst/>
      </c:spPr>
    </c:plotArea>
    <c:plotVisOnly val="1"/>
    <c:dispBlanksAs val="gap"/>
    <c:showDLblsOverMax val="0"/>
  </c:chart>
  <c:spPr>
    <a:noFill/>
    <a:ln>
      <a:noFill/>
    </a:ln>
    <a:effectLst/>
  </c:spPr>
  <c:txPr>
    <a:bodyPr/>
    <a:lstStyle/>
    <a:p>
      <a:pPr>
        <a:defRPr sz="800">
          <a:latin typeface="Lucida Sans Unicode" panose="020B0602030504020204" pitchFamily="34" charset="0"/>
          <a:cs typeface="Lucida Sans Unicode" panose="020B0602030504020204" pitchFamily="34" charset="0"/>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6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6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6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12B934-D687-476F-B225-A7831EF6CBCB}" type="doc">
      <dgm:prSet loTypeId="urn:microsoft.com/office/officeart/2005/8/layout/vList5" loCatId="list" qsTypeId="urn:microsoft.com/office/officeart/2005/8/quickstyle/3d2" qsCatId="3D" csTypeId="urn:microsoft.com/office/officeart/2005/8/colors/accent3_3" csCatId="accent3" phldr="1"/>
      <dgm:spPr/>
      <dgm:t>
        <a:bodyPr/>
        <a:lstStyle/>
        <a:p>
          <a:endParaRPr lang="es-ES"/>
        </a:p>
      </dgm:t>
    </dgm:pt>
    <dgm:pt modelId="{2F6F7640-5DAC-4DC7-BB21-847361CEB63F}">
      <dgm:prSet phldrT="[Texto]" custT="1"/>
      <dgm:spPr/>
      <dgm:t>
        <a:bodyPr/>
        <a:lstStyle/>
        <a:p>
          <a:r>
            <a:rPr lang="es-ES" sz="2800" dirty="0">
              <a:solidFill>
                <a:schemeClr val="tx1"/>
              </a:solidFill>
              <a:latin typeface="Arial" panose="020B0604020202020204" pitchFamily="34" charset="0"/>
              <a:cs typeface="Arial" panose="020B0604020202020204" pitchFamily="34" charset="0"/>
            </a:rPr>
            <a:t>1</a:t>
          </a:r>
        </a:p>
      </dgm:t>
    </dgm:pt>
    <dgm:pt modelId="{9D2EEBFD-7400-4C91-8AC7-62C06B6EBE00}" type="parTrans" cxnId="{FA3B009B-643C-4AEF-9447-0ABD82B7E6AE}">
      <dgm:prSet/>
      <dgm:spPr/>
      <dgm:t>
        <a:bodyPr/>
        <a:lstStyle/>
        <a:p>
          <a:endParaRPr lang="es-ES" sz="1800">
            <a:solidFill>
              <a:schemeClr val="tx1"/>
            </a:solidFill>
            <a:latin typeface="Arial" panose="020B0604020202020204" pitchFamily="34" charset="0"/>
            <a:cs typeface="Arial" panose="020B0604020202020204" pitchFamily="34" charset="0"/>
          </a:endParaRPr>
        </a:p>
      </dgm:t>
    </dgm:pt>
    <dgm:pt modelId="{961351B4-6BE0-4743-B4C9-2CCFA53DF05E}" type="sibTrans" cxnId="{FA3B009B-643C-4AEF-9447-0ABD82B7E6AE}">
      <dgm:prSet/>
      <dgm:spPr/>
      <dgm:t>
        <a:bodyPr/>
        <a:lstStyle/>
        <a:p>
          <a:endParaRPr lang="es-ES" sz="1800">
            <a:solidFill>
              <a:schemeClr val="tx1"/>
            </a:solidFill>
            <a:latin typeface="Arial" panose="020B0604020202020204" pitchFamily="34" charset="0"/>
            <a:cs typeface="Arial" panose="020B0604020202020204" pitchFamily="34" charset="0"/>
          </a:endParaRPr>
        </a:p>
      </dgm:t>
    </dgm:pt>
    <dgm:pt modelId="{158A00E0-951B-4817-A0F3-A709B208F6E6}">
      <dgm:prSet phldrT="[Texto]" custT="1"/>
      <dgm:spPr>
        <a:ln>
          <a:solidFill>
            <a:schemeClr val="tx1">
              <a:alpha val="90000"/>
            </a:schemeClr>
          </a:solidFill>
        </a:ln>
        <a:effectLst/>
        <a:scene3d>
          <a:camera prst="orthographicFront"/>
          <a:lightRig rig="threePt" dir="t">
            <a:rot lat="0" lon="0" rev="7500000"/>
          </a:lightRig>
        </a:scene3d>
        <a:sp3d extrusionH="190500" prstMaterial="dkEdge">
          <a:bevelB w="120650" h="57150" prst="relaxedInset"/>
          <a:contourClr>
            <a:schemeClr val="bg1"/>
          </a:contourClr>
        </a:sp3d>
      </dgm:spPr>
      <dgm:t>
        <a:bodyPr/>
        <a:lstStyle/>
        <a:p>
          <a:pPr algn="l"/>
          <a:r>
            <a:rPr lang="es-ES" sz="1600" b="1" i="0" dirty="0">
              <a:latin typeface="Arial" panose="020B0604020202020204" pitchFamily="34" charset="0"/>
              <a:cs typeface="Arial" panose="020B0604020202020204" pitchFamily="34" charset="0"/>
            </a:rPr>
            <a:t>INTRODUCCIÓN.</a:t>
          </a:r>
        </a:p>
      </dgm:t>
    </dgm:pt>
    <dgm:pt modelId="{705326FE-D002-44C4-B0E4-7E85B55575E2}" type="parTrans" cxnId="{885F1DBF-0D82-4C76-9124-45B04E159A92}">
      <dgm:prSet/>
      <dgm:spPr/>
      <dgm:t>
        <a:bodyPr/>
        <a:lstStyle/>
        <a:p>
          <a:endParaRPr lang="es-ES" sz="1800">
            <a:solidFill>
              <a:schemeClr val="tx1"/>
            </a:solidFill>
            <a:latin typeface="Arial" panose="020B0604020202020204" pitchFamily="34" charset="0"/>
            <a:cs typeface="Arial" panose="020B0604020202020204" pitchFamily="34" charset="0"/>
          </a:endParaRPr>
        </a:p>
      </dgm:t>
    </dgm:pt>
    <dgm:pt modelId="{AE2DDDFD-0815-458C-993C-27ED8F1F8E9B}" type="sibTrans" cxnId="{885F1DBF-0D82-4C76-9124-45B04E159A92}">
      <dgm:prSet/>
      <dgm:spPr/>
      <dgm:t>
        <a:bodyPr/>
        <a:lstStyle/>
        <a:p>
          <a:endParaRPr lang="es-ES" sz="1800">
            <a:solidFill>
              <a:schemeClr val="tx1"/>
            </a:solidFill>
            <a:latin typeface="Arial" panose="020B0604020202020204" pitchFamily="34" charset="0"/>
            <a:cs typeface="Arial" panose="020B0604020202020204" pitchFamily="34" charset="0"/>
          </a:endParaRPr>
        </a:p>
      </dgm:t>
    </dgm:pt>
    <dgm:pt modelId="{4DD7BAC1-7E97-4FB8-8815-2FE2AA7908BB}">
      <dgm:prSet phldrT="[Texto]" custT="1"/>
      <dgm:spPr/>
      <dgm:t>
        <a:bodyPr/>
        <a:lstStyle/>
        <a:p>
          <a:r>
            <a:rPr lang="es-ES" sz="2800" dirty="0">
              <a:solidFill>
                <a:schemeClr val="tx1"/>
              </a:solidFill>
              <a:latin typeface="Arial" panose="020B0604020202020204" pitchFamily="34" charset="0"/>
              <a:cs typeface="Arial" panose="020B0604020202020204" pitchFamily="34" charset="0"/>
            </a:rPr>
            <a:t>2</a:t>
          </a:r>
        </a:p>
      </dgm:t>
    </dgm:pt>
    <dgm:pt modelId="{42507F57-7DBB-4204-B7F0-9890E72DDE80}" type="parTrans" cxnId="{69F1F169-6DA1-4E43-87A1-6BEA91E5404E}">
      <dgm:prSet/>
      <dgm:spPr/>
      <dgm:t>
        <a:bodyPr/>
        <a:lstStyle/>
        <a:p>
          <a:endParaRPr lang="es-ES" sz="1800">
            <a:solidFill>
              <a:schemeClr val="tx1"/>
            </a:solidFill>
            <a:latin typeface="Arial" panose="020B0604020202020204" pitchFamily="34" charset="0"/>
            <a:cs typeface="Arial" panose="020B0604020202020204" pitchFamily="34" charset="0"/>
          </a:endParaRPr>
        </a:p>
      </dgm:t>
    </dgm:pt>
    <dgm:pt modelId="{AE99777C-4208-49F2-B3CD-51EEAF71A6F0}" type="sibTrans" cxnId="{69F1F169-6DA1-4E43-87A1-6BEA91E5404E}">
      <dgm:prSet/>
      <dgm:spPr/>
      <dgm:t>
        <a:bodyPr/>
        <a:lstStyle/>
        <a:p>
          <a:endParaRPr lang="es-ES" sz="1800">
            <a:solidFill>
              <a:schemeClr val="tx1"/>
            </a:solidFill>
            <a:latin typeface="Arial" panose="020B0604020202020204" pitchFamily="34" charset="0"/>
            <a:cs typeface="Arial" panose="020B0604020202020204" pitchFamily="34" charset="0"/>
          </a:endParaRPr>
        </a:p>
      </dgm:t>
    </dgm:pt>
    <dgm:pt modelId="{92F842DA-EC2D-4323-9668-D55A8F95E59A}">
      <dgm:prSet phldrT="[Texto]" custT="1"/>
      <dgm:spPr>
        <a:ln>
          <a:solidFill>
            <a:schemeClr val="tx1">
              <a:alpha val="90000"/>
            </a:schemeClr>
          </a:solidFill>
        </a:ln>
        <a:effectLst/>
        <a:scene3d>
          <a:camera prst="orthographicFront"/>
          <a:lightRig rig="threePt" dir="t">
            <a:rot lat="0" lon="0" rev="7500000"/>
          </a:lightRig>
        </a:scene3d>
        <a:sp3d extrusionH="190500" prstMaterial="dkEdge">
          <a:bevelB w="120650" h="57150" prst="relaxedInset"/>
          <a:contourClr>
            <a:schemeClr val="bg1"/>
          </a:contourClr>
        </a:sp3d>
      </dgm:spPr>
      <dgm:t>
        <a:bodyPr/>
        <a:lstStyle/>
        <a:p>
          <a:pPr algn="l"/>
          <a:r>
            <a:rPr lang="es-ES" sz="1600" b="1" i="0" dirty="0">
              <a:latin typeface="Arial" panose="020B0604020202020204" pitchFamily="34" charset="0"/>
              <a:cs typeface="Arial" panose="020B0604020202020204" pitchFamily="34" charset="0"/>
            </a:rPr>
            <a:t>FUNDAMENTO TEÓRICO.</a:t>
          </a:r>
        </a:p>
      </dgm:t>
    </dgm:pt>
    <dgm:pt modelId="{A850A65A-51E2-49D0-B797-4EF56153D6D9}" type="parTrans" cxnId="{C91EB1B2-69FB-4689-A693-BE8130676609}">
      <dgm:prSet/>
      <dgm:spPr/>
      <dgm:t>
        <a:bodyPr/>
        <a:lstStyle/>
        <a:p>
          <a:endParaRPr lang="es-ES" sz="1800">
            <a:solidFill>
              <a:schemeClr val="tx1"/>
            </a:solidFill>
            <a:latin typeface="Arial" panose="020B0604020202020204" pitchFamily="34" charset="0"/>
            <a:cs typeface="Arial" panose="020B0604020202020204" pitchFamily="34" charset="0"/>
          </a:endParaRPr>
        </a:p>
      </dgm:t>
    </dgm:pt>
    <dgm:pt modelId="{87EB6B4F-80EF-4F57-B476-6367DACC2797}" type="sibTrans" cxnId="{C91EB1B2-69FB-4689-A693-BE8130676609}">
      <dgm:prSet/>
      <dgm:spPr/>
      <dgm:t>
        <a:bodyPr/>
        <a:lstStyle/>
        <a:p>
          <a:endParaRPr lang="es-ES" sz="1800">
            <a:solidFill>
              <a:schemeClr val="tx1"/>
            </a:solidFill>
            <a:latin typeface="Arial" panose="020B0604020202020204" pitchFamily="34" charset="0"/>
            <a:cs typeface="Arial" panose="020B0604020202020204" pitchFamily="34" charset="0"/>
          </a:endParaRPr>
        </a:p>
      </dgm:t>
    </dgm:pt>
    <dgm:pt modelId="{433CF166-A511-432E-9D20-B859AF9462C6}">
      <dgm:prSet phldrT="[Texto]" custT="1"/>
      <dgm:spPr/>
      <dgm:t>
        <a:bodyPr/>
        <a:lstStyle/>
        <a:p>
          <a:r>
            <a:rPr lang="es-ES" sz="2800" dirty="0">
              <a:solidFill>
                <a:schemeClr val="tx1"/>
              </a:solidFill>
              <a:latin typeface="Arial" panose="020B0604020202020204" pitchFamily="34" charset="0"/>
              <a:cs typeface="Arial" panose="020B0604020202020204" pitchFamily="34" charset="0"/>
            </a:rPr>
            <a:t>3</a:t>
          </a:r>
        </a:p>
      </dgm:t>
    </dgm:pt>
    <dgm:pt modelId="{461EEDF9-F14B-4EFB-B29B-359BD989A7F3}" type="parTrans" cxnId="{08EEEE46-F3FC-4E3F-97C5-8D081A955654}">
      <dgm:prSet/>
      <dgm:spPr/>
      <dgm:t>
        <a:bodyPr/>
        <a:lstStyle/>
        <a:p>
          <a:endParaRPr lang="es-ES" sz="1800">
            <a:solidFill>
              <a:schemeClr val="tx1"/>
            </a:solidFill>
            <a:latin typeface="Arial" panose="020B0604020202020204" pitchFamily="34" charset="0"/>
            <a:cs typeface="Arial" panose="020B0604020202020204" pitchFamily="34" charset="0"/>
          </a:endParaRPr>
        </a:p>
      </dgm:t>
    </dgm:pt>
    <dgm:pt modelId="{23815968-1075-42DF-B567-F8BDB9C19B16}" type="sibTrans" cxnId="{08EEEE46-F3FC-4E3F-97C5-8D081A955654}">
      <dgm:prSet/>
      <dgm:spPr/>
      <dgm:t>
        <a:bodyPr/>
        <a:lstStyle/>
        <a:p>
          <a:endParaRPr lang="es-ES" sz="1800">
            <a:solidFill>
              <a:schemeClr val="tx1"/>
            </a:solidFill>
            <a:latin typeface="Arial" panose="020B0604020202020204" pitchFamily="34" charset="0"/>
            <a:cs typeface="Arial" panose="020B0604020202020204" pitchFamily="34" charset="0"/>
          </a:endParaRPr>
        </a:p>
      </dgm:t>
    </dgm:pt>
    <dgm:pt modelId="{F9027A23-046F-455A-AE04-932EB786B617}">
      <dgm:prSet phldrT="[Texto]" custT="1"/>
      <dgm:spPr>
        <a:ln>
          <a:solidFill>
            <a:schemeClr val="tx1">
              <a:alpha val="90000"/>
            </a:schemeClr>
          </a:solidFill>
        </a:ln>
        <a:effectLst/>
        <a:scene3d>
          <a:camera prst="orthographicFront"/>
          <a:lightRig rig="threePt" dir="t">
            <a:rot lat="0" lon="0" rev="7500000"/>
          </a:lightRig>
        </a:scene3d>
        <a:sp3d extrusionH="190500" prstMaterial="dkEdge">
          <a:bevelB w="120650" h="57150" prst="relaxedInset"/>
          <a:contourClr>
            <a:schemeClr val="bg1"/>
          </a:contourClr>
        </a:sp3d>
      </dgm:spPr>
      <dgm:t>
        <a:bodyPr/>
        <a:lstStyle/>
        <a:p>
          <a:pPr algn="l"/>
          <a:r>
            <a:rPr lang="es-ES" sz="1600" b="1" i="0" dirty="0">
              <a:latin typeface="Arial" panose="020B0604020202020204" pitchFamily="34" charset="0"/>
              <a:cs typeface="Arial" panose="020B0604020202020204" pitchFamily="34" charset="0"/>
            </a:rPr>
            <a:t>DISEÑO DEL PLAN DE FORMACIÓN.</a:t>
          </a:r>
        </a:p>
      </dgm:t>
    </dgm:pt>
    <dgm:pt modelId="{97294ED7-C74A-457B-A309-1798CE21DC68}" type="parTrans" cxnId="{232F2AE3-5F44-48BE-B891-0933FC776452}">
      <dgm:prSet/>
      <dgm:spPr/>
      <dgm:t>
        <a:bodyPr/>
        <a:lstStyle/>
        <a:p>
          <a:endParaRPr lang="es-ES" sz="1800">
            <a:solidFill>
              <a:schemeClr val="tx1"/>
            </a:solidFill>
            <a:latin typeface="Arial" panose="020B0604020202020204" pitchFamily="34" charset="0"/>
            <a:cs typeface="Arial" panose="020B0604020202020204" pitchFamily="34" charset="0"/>
          </a:endParaRPr>
        </a:p>
      </dgm:t>
    </dgm:pt>
    <dgm:pt modelId="{C05FAAEE-20AF-4FFF-96A1-936C0A98B319}" type="sibTrans" cxnId="{232F2AE3-5F44-48BE-B891-0933FC776452}">
      <dgm:prSet/>
      <dgm:spPr/>
      <dgm:t>
        <a:bodyPr/>
        <a:lstStyle/>
        <a:p>
          <a:endParaRPr lang="es-ES" sz="1800">
            <a:solidFill>
              <a:schemeClr val="tx1"/>
            </a:solidFill>
            <a:latin typeface="Arial" panose="020B0604020202020204" pitchFamily="34" charset="0"/>
            <a:cs typeface="Arial" panose="020B0604020202020204" pitchFamily="34" charset="0"/>
          </a:endParaRPr>
        </a:p>
      </dgm:t>
    </dgm:pt>
    <dgm:pt modelId="{A04C29D9-1EAB-46EA-8611-DE38CE29AECB}">
      <dgm:prSet custT="1"/>
      <dgm:spPr>
        <a:ln>
          <a:solidFill>
            <a:schemeClr val="tx1">
              <a:alpha val="90000"/>
            </a:schemeClr>
          </a:solidFill>
        </a:ln>
        <a:effectLst/>
        <a:scene3d>
          <a:camera prst="orthographicFront"/>
          <a:lightRig rig="threePt" dir="t">
            <a:rot lat="0" lon="0" rev="7500000"/>
          </a:lightRig>
        </a:scene3d>
        <a:sp3d extrusionH="190500" prstMaterial="dkEdge">
          <a:bevelB w="120650" h="57150" prst="relaxedInset"/>
          <a:contourClr>
            <a:schemeClr val="bg1"/>
          </a:contourClr>
        </a:sp3d>
      </dgm:spPr>
      <dgm:t>
        <a:bodyPr/>
        <a:lstStyle/>
        <a:p>
          <a:pPr algn="l"/>
          <a:r>
            <a:rPr lang="es-ES" sz="1600" b="1" i="0" dirty="0">
              <a:latin typeface="Arial" panose="020B0604020202020204" pitchFamily="34" charset="0"/>
              <a:cs typeface="Arial" panose="020B0604020202020204" pitchFamily="34" charset="0"/>
            </a:rPr>
            <a:t>ANÁLISIS DE RESULTADOS</a:t>
          </a:r>
        </a:p>
      </dgm:t>
    </dgm:pt>
    <dgm:pt modelId="{08329C6D-079F-4D93-AF8F-3791F9EA5DAC}" type="parTrans" cxnId="{2CCD3C93-A7C6-488D-A528-212D9851A59C}">
      <dgm:prSet/>
      <dgm:spPr/>
      <dgm:t>
        <a:bodyPr/>
        <a:lstStyle/>
        <a:p>
          <a:endParaRPr lang="es-ES" sz="1800">
            <a:solidFill>
              <a:schemeClr val="tx1"/>
            </a:solidFill>
            <a:latin typeface="Arial" panose="020B0604020202020204" pitchFamily="34" charset="0"/>
            <a:cs typeface="Arial" panose="020B0604020202020204" pitchFamily="34" charset="0"/>
          </a:endParaRPr>
        </a:p>
      </dgm:t>
    </dgm:pt>
    <dgm:pt modelId="{5E05ACA1-23BD-44E3-8CFE-994A98EB320A}" type="sibTrans" cxnId="{2CCD3C93-A7C6-488D-A528-212D9851A59C}">
      <dgm:prSet/>
      <dgm:spPr/>
      <dgm:t>
        <a:bodyPr/>
        <a:lstStyle/>
        <a:p>
          <a:endParaRPr lang="es-ES" sz="1800">
            <a:solidFill>
              <a:schemeClr val="tx1"/>
            </a:solidFill>
            <a:latin typeface="Arial" panose="020B0604020202020204" pitchFamily="34" charset="0"/>
            <a:cs typeface="Arial" panose="020B0604020202020204" pitchFamily="34" charset="0"/>
          </a:endParaRPr>
        </a:p>
      </dgm:t>
    </dgm:pt>
    <dgm:pt modelId="{185B631C-1F8D-45B8-9298-9DB3476F441D}">
      <dgm:prSet custT="1"/>
      <dgm:spPr>
        <a:ln>
          <a:solidFill>
            <a:schemeClr val="tx1">
              <a:alpha val="90000"/>
            </a:schemeClr>
          </a:solidFill>
        </a:ln>
        <a:effectLst/>
        <a:scene3d>
          <a:camera prst="orthographicFront"/>
          <a:lightRig rig="threePt" dir="t">
            <a:rot lat="0" lon="0" rev="7500000"/>
          </a:lightRig>
        </a:scene3d>
        <a:sp3d extrusionH="190500" prstMaterial="dkEdge">
          <a:bevelB w="120650" h="57150" prst="relaxedInset"/>
          <a:contourClr>
            <a:schemeClr val="bg1"/>
          </a:contourClr>
        </a:sp3d>
      </dgm:spPr>
      <dgm:t>
        <a:bodyPr/>
        <a:lstStyle/>
        <a:p>
          <a:pPr algn="l"/>
          <a:r>
            <a:rPr lang="es-ES" sz="1600" b="1" i="0" dirty="0">
              <a:latin typeface="Arial" panose="020B0604020202020204" pitchFamily="34" charset="0"/>
              <a:cs typeface="Arial" panose="020B0604020202020204" pitchFamily="34" charset="0"/>
            </a:rPr>
            <a:t>CONCLUSIONES Y RECOMENDACIONES.</a:t>
          </a:r>
        </a:p>
      </dgm:t>
    </dgm:pt>
    <dgm:pt modelId="{25F9DAC7-E660-426A-9BE3-6B241C2AD661}" type="parTrans" cxnId="{05047C64-AA4A-4873-96E4-FBD754E3D875}">
      <dgm:prSet/>
      <dgm:spPr/>
      <dgm:t>
        <a:bodyPr/>
        <a:lstStyle/>
        <a:p>
          <a:endParaRPr lang="es-ES" sz="1800">
            <a:solidFill>
              <a:schemeClr val="tx1"/>
            </a:solidFill>
            <a:latin typeface="Arial" panose="020B0604020202020204" pitchFamily="34" charset="0"/>
            <a:cs typeface="Arial" panose="020B0604020202020204" pitchFamily="34" charset="0"/>
          </a:endParaRPr>
        </a:p>
      </dgm:t>
    </dgm:pt>
    <dgm:pt modelId="{268E43DA-2EEA-49E5-882C-A3606B546399}" type="sibTrans" cxnId="{05047C64-AA4A-4873-96E4-FBD754E3D875}">
      <dgm:prSet/>
      <dgm:spPr/>
      <dgm:t>
        <a:bodyPr/>
        <a:lstStyle/>
        <a:p>
          <a:endParaRPr lang="es-ES" sz="1800">
            <a:solidFill>
              <a:schemeClr val="tx1"/>
            </a:solidFill>
            <a:latin typeface="Arial" panose="020B0604020202020204" pitchFamily="34" charset="0"/>
            <a:cs typeface="Arial" panose="020B0604020202020204" pitchFamily="34" charset="0"/>
          </a:endParaRPr>
        </a:p>
      </dgm:t>
    </dgm:pt>
    <dgm:pt modelId="{A2B5F5C3-0BFC-4C37-A35A-D75FABB5C202}">
      <dgm:prSet custT="1"/>
      <dgm:spPr/>
      <dgm:t>
        <a:bodyPr/>
        <a:lstStyle/>
        <a:p>
          <a:r>
            <a:rPr lang="es-ES" sz="2800" dirty="0">
              <a:solidFill>
                <a:schemeClr val="tx1"/>
              </a:solidFill>
              <a:latin typeface="Arial" panose="020B0604020202020204" pitchFamily="34" charset="0"/>
              <a:cs typeface="Arial" panose="020B0604020202020204" pitchFamily="34" charset="0"/>
            </a:rPr>
            <a:t>4</a:t>
          </a:r>
        </a:p>
      </dgm:t>
    </dgm:pt>
    <dgm:pt modelId="{7F6CAE16-BD37-4300-9349-320BA0734500}" type="parTrans" cxnId="{DF4D755C-EF4A-40C9-A8B6-7B0F99B8E45B}">
      <dgm:prSet/>
      <dgm:spPr/>
      <dgm:t>
        <a:bodyPr/>
        <a:lstStyle/>
        <a:p>
          <a:endParaRPr lang="es-ES" sz="1800">
            <a:solidFill>
              <a:schemeClr val="tx1"/>
            </a:solidFill>
            <a:latin typeface="Arial" panose="020B0604020202020204" pitchFamily="34" charset="0"/>
            <a:cs typeface="Arial" panose="020B0604020202020204" pitchFamily="34" charset="0"/>
          </a:endParaRPr>
        </a:p>
      </dgm:t>
    </dgm:pt>
    <dgm:pt modelId="{D32F5484-D93B-43A9-AA94-CB923102323C}" type="sibTrans" cxnId="{DF4D755C-EF4A-40C9-A8B6-7B0F99B8E45B}">
      <dgm:prSet/>
      <dgm:spPr/>
      <dgm:t>
        <a:bodyPr/>
        <a:lstStyle/>
        <a:p>
          <a:endParaRPr lang="es-ES" sz="1800">
            <a:solidFill>
              <a:schemeClr val="tx1"/>
            </a:solidFill>
            <a:latin typeface="Arial" panose="020B0604020202020204" pitchFamily="34" charset="0"/>
            <a:cs typeface="Arial" panose="020B0604020202020204" pitchFamily="34" charset="0"/>
          </a:endParaRPr>
        </a:p>
      </dgm:t>
    </dgm:pt>
    <dgm:pt modelId="{77C84927-6550-4736-93BF-07306CA82AE7}">
      <dgm:prSet custT="1"/>
      <dgm:spPr/>
      <dgm:t>
        <a:bodyPr/>
        <a:lstStyle/>
        <a:p>
          <a:r>
            <a:rPr lang="es-ES" sz="2800" dirty="0">
              <a:solidFill>
                <a:schemeClr val="tx1"/>
              </a:solidFill>
              <a:latin typeface="Arial" panose="020B0604020202020204" pitchFamily="34" charset="0"/>
              <a:cs typeface="Arial" panose="020B0604020202020204" pitchFamily="34" charset="0"/>
            </a:rPr>
            <a:t>5</a:t>
          </a:r>
        </a:p>
      </dgm:t>
    </dgm:pt>
    <dgm:pt modelId="{B422BD69-82A9-4791-A6AE-39D71838B73B}" type="parTrans" cxnId="{6D84A3BE-7AA3-4B1B-9441-6ED5A5966988}">
      <dgm:prSet/>
      <dgm:spPr/>
      <dgm:t>
        <a:bodyPr/>
        <a:lstStyle/>
        <a:p>
          <a:endParaRPr lang="es-ES" sz="1800">
            <a:solidFill>
              <a:schemeClr val="tx1"/>
            </a:solidFill>
            <a:latin typeface="Arial" panose="020B0604020202020204" pitchFamily="34" charset="0"/>
            <a:cs typeface="Arial" panose="020B0604020202020204" pitchFamily="34" charset="0"/>
          </a:endParaRPr>
        </a:p>
      </dgm:t>
    </dgm:pt>
    <dgm:pt modelId="{2ECB99C6-F7B7-4B19-80E9-7F43B360C37C}" type="sibTrans" cxnId="{6D84A3BE-7AA3-4B1B-9441-6ED5A5966988}">
      <dgm:prSet/>
      <dgm:spPr/>
      <dgm:t>
        <a:bodyPr/>
        <a:lstStyle/>
        <a:p>
          <a:endParaRPr lang="es-ES" sz="1800">
            <a:solidFill>
              <a:schemeClr val="tx1"/>
            </a:solidFill>
            <a:latin typeface="Arial" panose="020B0604020202020204" pitchFamily="34" charset="0"/>
            <a:cs typeface="Arial" panose="020B0604020202020204" pitchFamily="34" charset="0"/>
          </a:endParaRPr>
        </a:p>
      </dgm:t>
    </dgm:pt>
    <dgm:pt modelId="{C9C80465-BB48-4E1C-A2AA-6E7F5966D727}" type="pres">
      <dgm:prSet presAssocID="{8B12B934-D687-476F-B225-A7831EF6CBCB}" presName="Name0" presStyleCnt="0">
        <dgm:presLayoutVars>
          <dgm:dir/>
          <dgm:animLvl val="lvl"/>
          <dgm:resizeHandles val="exact"/>
        </dgm:presLayoutVars>
      </dgm:prSet>
      <dgm:spPr/>
    </dgm:pt>
    <dgm:pt modelId="{F13052BC-C358-46F4-BDA6-E8F791152B6E}" type="pres">
      <dgm:prSet presAssocID="{2F6F7640-5DAC-4DC7-BB21-847361CEB63F}" presName="linNode" presStyleCnt="0"/>
      <dgm:spPr/>
    </dgm:pt>
    <dgm:pt modelId="{ACABDEA9-5052-4523-9F1B-367EB6B027B6}" type="pres">
      <dgm:prSet presAssocID="{2F6F7640-5DAC-4DC7-BB21-847361CEB63F}" presName="parentText" presStyleLbl="node1" presStyleIdx="0" presStyleCnt="5" custScaleX="47543">
        <dgm:presLayoutVars>
          <dgm:chMax val="1"/>
          <dgm:bulletEnabled val="1"/>
        </dgm:presLayoutVars>
      </dgm:prSet>
      <dgm:spPr/>
    </dgm:pt>
    <dgm:pt modelId="{A7306587-864A-47CE-AA16-B9372AC02408}" type="pres">
      <dgm:prSet presAssocID="{2F6F7640-5DAC-4DC7-BB21-847361CEB63F}" presName="descendantText" presStyleLbl="alignAccFollowNode1" presStyleIdx="0" presStyleCnt="5">
        <dgm:presLayoutVars>
          <dgm:bulletEnabled val="1"/>
        </dgm:presLayoutVars>
      </dgm:prSet>
      <dgm:spPr/>
    </dgm:pt>
    <dgm:pt modelId="{E65298EB-1A8B-49B1-A5F7-669AFD0D7BD1}" type="pres">
      <dgm:prSet presAssocID="{961351B4-6BE0-4743-B4C9-2CCFA53DF05E}" presName="sp" presStyleCnt="0"/>
      <dgm:spPr/>
    </dgm:pt>
    <dgm:pt modelId="{F50219E1-D439-4ABF-BF47-5490ECDDCAE9}" type="pres">
      <dgm:prSet presAssocID="{4DD7BAC1-7E97-4FB8-8815-2FE2AA7908BB}" presName="linNode" presStyleCnt="0"/>
      <dgm:spPr/>
    </dgm:pt>
    <dgm:pt modelId="{251571B1-A380-452A-B6A9-C1817A0ABCD9}" type="pres">
      <dgm:prSet presAssocID="{4DD7BAC1-7E97-4FB8-8815-2FE2AA7908BB}" presName="parentText" presStyleLbl="node1" presStyleIdx="1" presStyleCnt="5" custScaleX="47543">
        <dgm:presLayoutVars>
          <dgm:chMax val="1"/>
          <dgm:bulletEnabled val="1"/>
        </dgm:presLayoutVars>
      </dgm:prSet>
      <dgm:spPr/>
    </dgm:pt>
    <dgm:pt modelId="{0F59ECB4-88DC-42DB-A3A7-2FC88B046EE7}" type="pres">
      <dgm:prSet presAssocID="{4DD7BAC1-7E97-4FB8-8815-2FE2AA7908BB}" presName="descendantText" presStyleLbl="alignAccFollowNode1" presStyleIdx="1" presStyleCnt="5">
        <dgm:presLayoutVars>
          <dgm:bulletEnabled val="1"/>
        </dgm:presLayoutVars>
      </dgm:prSet>
      <dgm:spPr/>
    </dgm:pt>
    <dgm:pt modelId="{FDA09D6D-A909-4231-9FF9-D48F12C77E1B}" type="pres">
      <dgm:prSet presAssocID="{AE99777C-4208-49F2-B3CD-51EEAF71A6F0}" presName="sp" presStyleCnt="0"/>
      <dgm:spPr/>
    </dgm:pt>
    <dgm:pt modelId="{E5CF43C1-F384-47B7-9371-6CBF91B919DC}" type="pres">
      <dgm:prSet presAssocID="{433CF166-A511-432E-9D20-B859AF9462C6}" presName="linNode" presStyleCnt="0"/>
      <dgm:spPr/>
    </dgm:pt>
    <dgm:pt modelId="{1D4D2044-3BF6-4E6D-A8B3-B980E35DB079}" type="pres">
      <dgm:prSet presAssocID="{433CF166-A511-432E-9D20-B859AF9462C6}" presName="parentText" presStyleLbl="node1" presStyleIdx="2" presStyleCnt="5" custScaleX="47543">
        <dgm:presLayoutVars>
          <dgm:chMax val="1"/>
          <dgm:bulletEnabled val="1"/>
        </dgm:presLayoutVars>
      </dgm:prSet>
      <dgm:spPr/>
    </dgm:pt>
    <dgm:pt modelId="{D6EE315F-E233-4597-86EC-D3CDC87FE845}" type="pres">
      <dgm:prSet presAssocID="{433CF166-A511-432E-9D20-B859AF9462C6}" presName="descendantText" presStyleLbl="alignAccFollowNode1" presStyleIdx="2" presStyleCnt="5">
        <dgm:presLayoutVars>
          <dgm:bulletEnabled val="1"/>
        </dgm:presLayoutVars>
      </dgm:prSet>
      <dgm:spPr/>
    </dgm:pt>
    <dgm:pt modelId="{790A53AF-4A77-4735-8A3E-DF857E6C207E}" type="pres">
      <dgm:prSet presAssocID="{23815968-1075-42DF-B567-F8BDB9C19B16}" presName="sp" presStyleCnt="0"/>
      <dgm:spPr/>
    </dgm:pt>
    <dgm:pt modelId="{936680F3-46A5-4804-AB4F-3ECDEE79905C}" type="pres">
      <dgm:prSet presAssocID="{A2B5F5C3-0BFC-4C37-A35A-D75FABB5C202}" presName="linNode" presStyleCnt="0"/>
      <dgm:spPr/>
    </dgm:pt>
    <dgm:pt modelId="{3CCEAD3E-6357-45C3-A746-9A66546D562B}" type="pres">
      <dgm:prSet presAssocID="{A2B5F5C3-0BFC-4C37-A35A-D75FABB5C202}" presName="parentText" presStyleLbl="node1" presStyleIdx="3" presStyleCnt="5" custScaleX="47543">
        <dgm:presLayoutVars>
          <dgm:chMax val="1"/>
          <dgm:bulletEnabled val="1"/>
        </dgm:presLayoutVars>
      </dgm:prSet>
      <dgm:spPr/>
    </dgm:pt>
    <dgm:pt modelId="{7BB87988-EA83-4DE2-8617-B8BF59CC1FD0}" type="pres">
      <dgm:prSet presAssocID="{A2B5F5C3-0BFC-4C37-A35A-D75FABB5C202}" presName="descendantText" presStyleLbl="alignAccFollowNode1" presStyleIdx="3" presStyleCnt="5" custLinFactNeighborY="0">
        <dgm:presLayoutVars>
          <dgm:bulletEnabled val="1"/>
        </dgm:presLayoutVars>
      </dgm:prSet>
      <dgm:spPr/>
    </dgm:pt>
    <dgm:pt modelId="{5A78CB2D-AF6A-4DD3-8302-A48AB7115A5C}" type="pres">
      <dgm:prSet presAssocID="{D32F5484-D93B-43A9-AA94-CB923102323C}" presName="sp" presStyleCnt="0"/>
      <dgm:spPr/>
    </dgm:pt>
    <dgm:pt modelId="{722DE51D-9D12-466C-AAE6-0F7D970E7005}" type="pres">
      <dgm:prSet presAssocID="{77C84927-6550-4736-93BF-07306CA82AE7}" presName="linNode" presStyleCnt="0"/>
      <dgm:spPr/>
    </dgm:pt>
    <dgm:pt modelId="{7359B6AB-12BA-40A8-8B92-33E0B33C89EA}" type="pres">
      <dgm:prSet presAssocID="{77C84927-6550-4736-93BF-07306CA82AE7}" presName="parentText" presStyleLbl="node1" presStyleIdx="4" presStyleCnt="5" custScaleX="47543">
        <dgm:presLayoutVars>
          <dgm:chMax val="1"/>
          <dgm:bulletEnabled val="1"/>
        </dgm:presLayoutVars>
      </dgm:prSet>
      <dgm:spPr/>
    </dgm:pt>
    <dgm:pt modelId="{056E09E4-2314-4CF2-92FC-9D49A98E8185}" type="pres">
      <dgm:prSet presAssocID="{77C84927-6550-4736-93BF-07306CA82AE7}" presName="descendantText" presStyleLbl="alignAccFollowNode1" presStyleIdx="4" presStyleCnt="5">
        <dgm:presLayoutVars>
          <dgm:bulletEnabled val="1"/>
        </dgm:presLayoutVars>
      </dgm:prSet>
      <dgm:spPr/>
    </dgm:pt>
  </dgm:ptLst>
  <dgm:cxnLst>
    <dgm:cxn modelId="{7D92DE22-07D7-4D0F-9D26-488D7AEA9C0A}" type="presOf" srcId="{92F842DA-EC2D-4323-9668-D55A8F95E59A}" destId="{0F59ECB4-88DC-42DB-A3A7-2FC88B046EE7}" srcOrd="0" destOrd="0" presId="urn:microsoft.com/office/officeart/2005/8/layout/vList5"/>
    <dgm:cxn modelId="{D746FD3C-1F73-4C8E-86FC-C80144F9A2C1}" type="presOf" srcId="{4DD7BAC1-7E97-4FB8-8815-2FE2AA7908BB}" destId="{251571B1-A380-452A-B6A9-C1817A0ABCD9}" srcOrd="0" destOrd="0" presId="urn:microsoft.com/office/officeart/2005/8/layout/vList5"/>
    <dgm:cxn modelId="{DF4D755C-EF4A-40C9-A8B6-7B0F99B8E45B}" srcId="{8B12B934-D687-476F-B225-A7831EF6CBCB}" destId="{A2B5F5C3-0BFC-4C37-A35A-D75FABB5C202}" srcOrd="3" destOrd="0" parTransId="{7F6CAE16-BD37-4300-9349-320BA0734500}" sibTransId="{D32F5484-D93B-43A9-AA94-CB923102323C}"/>
    <dgm:cxn modelId="{05047C64-AA4A-4873-96E4-FBD754E3D875}" srcId="{77C84927-6550-4736-93BF-07306CA82AE7}" destId="{185B631C-1F8D-45B8-9298-9DB3476F441D}" srcOrd="0" destOrd="0" parTransId="{25F9DAC7-E660-426A-9BE3-6B241C2AD661}" sibTransId="{268E43DA-2EEA-49E5-882C-A3606B546399}"/>
    <dgm:cxn modelId="{BAE95C66-D108-47D8-8C7F-27A1B7545075}" type="presOf" srcId="{77C84927-6550-4736-93BF-07306CA82AE7}" destId="{7359B6AB-12BA-40A8-8B92-33E0B33C89EA}" srcOrd="0" destOrd="0" presId="urn:microsoft.com/office/officeart/2005/8/layout/vList5"/>
    <dgm:cxn modelId="{08EEEE46-F3FC-4E3F-97C5-8D081A955654}" srcId="{8B12B934-D687-476F-B225-A7831EF6CBCB}" destId="{433CF166-A511-432E-9D20-B859AF9462C6}" srcOrd="2" destOrd="0" parTransId="{461EEDF9-F14B-4EFB-B29B-359BD989A7F3}" sibTransId="{23815968-1075-42DF-B567-F8BDB9C19B16}"/>
    <dgm:cxn modelId="{25966948-E3BD-4A10-ADB1-79986FA2EC36}" type="presOf" srcId="{2F6F7640-5DAC-4DC7-BB21-847361CEB63F}" destId="{ACABDEA9-5052-4523-9F1B-367EB6B027B6}" srcOrd="0" destOrd="0" presId="urn:microsoft.com/office/officeart/2005/8/layout/vList5"/>
    <dgm:cxn modelId="{69F1F169-6DA1-4E43-87A1-6BEA91E5404E}" srcId="{8B12B934-D687-476F-B225-A7831EF6CBCB}" destId="{4DD7BAC1-7E97-4FB8-8815-2FE2AA7908BB}" srcOrd="1" destOrd="0" parTransId="{42507F57-7DBB-4204-B7F0-9890E72DDE80}" sibTransId="{AE99777C-4208-49F2-B3CD-51EEAF71A6F0}"/>
    <dgm:cxn modelId="{DBC1A373-7C4C-4F1E-A814-C1BB82889CB7}" type="presOf" srcId="{158A00E0-951B-4817-A0F3-A709B208F6E6}" destId="{A7306587-864A-47CE-AA16-B9372AC02408}" srcOrd="0" destOrd="0" presId="urn:microsoft.com/office/officeart/2005/8/layout/vList5"/>
    <dgm:cxn modelId="{1C3B9390-3B3E-47E2-A084-31EBACF7968A}" type="presOf" srcId="{A04C29D9-1EAB-46EA-8611-DE38CE29AECB}" destId="{7BB87988-EA83-4DE2-8617-B8BF59CC1FD0}" srcOrd="0" destOrd="0" presId="urn:microsoft.com/office/officeart/2005/8/layout/vList5"/>
    <dgm:cxn modelId="{2CCD3C93-A7C6-488D-A528-212D9851A59C}" srcId="{A2B5F5C3-0BFC-4C37-A35A-D75FABB5C202}" destId="{A04C29D9-1EAB-46EA-8611-DE38CE29AECB}" srcOrd="0" destOrd="0" parTransId="{08329C6D-079F-4D93-AF8F-3791F9EA5DAC}" sibTransId="{5E05ACA1-23BD-44E3-8CFE-994A98EB320A}"/>
    <dgm:cxn modelId="{FA3B009B-643C-4AEF-9447-0ABD82B7E6AE}" srcId="{8B12B934-D687-476F-B225-A7831EF6CBCB}" destId="{2F6F7640-5DAC-4DC7-BB21-847361CEB63F}" srcOrd="0" destOrd="0" parTransId="{9D2EEBFD-7400-4C91-8AC7-62C06B6EBE00}" sibTransId="{961351B4-6BE0-4743-B4C9-2CCFA53DF05E}"/>
    <dgm:cxn modelId="{B05C1EA1-D1C6-40B7-B10A-DB6F38AC9FCC}" type="presOf" srcId="{F9027A23-046F-455A-AE04-932EB786B617}" destId="{D6EE315F-E233-4597-86EC-D3CDC87FE845}" srcOrd="0" destOrd="0" presId="urn:microsoft.com/office/officeart/2005/8/layout/vList5"/>
    <dgm:cxn modelId="{C91EB1B2-69FB-4689-A693-BE8130676609}" srcId="{4DD7BAC1-7E97-4FB8-8815-2FE2AA7908BB}" destId="{92F842DA-EC2D-4323-9668-D55A8F95E59A}" srcOrd="0" destOrd="0" parTransId="{A850A65A-51E2-49D0-B797-4EF56153D6D9}" sibTransId="{87EB6B4F-80EF-4F57-B476-6367DACC2797}"/>
    <dgm:cxn modelId="{B0F771B4-0476-4477-B050-CE19F8728A60}" type="presOf" srcId="{A2B5F5C3-0BFC-4C37-A35A-D75FABB5C202}" destId="{3CCEAD3E-6357-45C3-A746-9A66546D562B}" srcOrd="0" destOrd="0" presId="urn:microsoft.com/office/officeart/2005/8/layout/vList5"/>
    <dgm:cxn modelId="{6D84A3BE-7AA3-4B1B-9441-6ED5A5966988}" srcId="{8B12B934-D687-476F-B225-A7831EF6CBCB}" destId="{77C84927-6550-4736-93BF-07306CA82AE7}" srcOrd="4" destOrd="0" parTransId="{B422BD69-82A9-4791-A6AE-39D71838B73B}" sibTransId="{2ECB99C6-F7B7-4B19-80E9-7F43B360C37C}"/>
    <dgm:cxn modelId="{885F1DBF-0D82-4C76-9124-45B04E159A92}" srcId="{2F6F7640-5DAC-4DC7-BB21-847361CEB63F}" destId="{158A00E0-951B-4817-A0F3-A709B208F6E6}" srcOrd="0" destOrd="0" parTransId="{705326FE-D002-44C4-B0E4-7E85B55575E2}" sibTransId="{AE2DDDFD-0815-458C-993C-27ED8F1F8E9B}"/>
    <dgm:cxn modelId="{5094DEC9-5B8A-40D6-8935-76E8AE4B5526}" type="presOf" srcId="{433CF166-A511-432E-9D20-B859AF9462C6}" destId="{1D4D2044-3BF6-4E6D-A8B3-B980E35DB079}" srcOrd="0" destOrd="0" presId="urn:microsoft.com/office/officeart/2005/8/layout/vList5"/>
    <dgm:cxn modelId="{16FB38DB-427C-4056-ABD3-A47ADF3D1113}" type="presOf" srcId="{8B12B934-D687-476F-B225-A7831EF6CBCB}" destId="{C9C80465-BB48-4E1C-A2AA-6E7F5966D727}" srcOrd="0" destOrd="0" presId="urn:microsoft.com/office/officeart/2005/8/layout/vList5"/>
    <dgm:cxn modelId="{232F2AE3-5F44-48BE-B891-0933FC776452}" srcId="{433CF166-A511-432E-9D20-B859AF9462C6}" destId="{F9027A23-046F-455A-AE04-932EB786B617}" srcOrd="0" destOrd="0" parTransId="{97294ED7-C74A-457B-A309-1798CE21DC68}" sibTransId="{C05FAAEE-20AF-4FFF-96A1-936C0A98B319}"/>
    <dgm:cxn modelId="{1010DAEC-5FC3-45B0-9883-0903609F7D40}" type="presOf" srcId="{185B631C-1F8D-45B8-9298-9DB3476F441D}" destId="{056E09E4-2314-4CF2-92FC-9D49A98E8185}" srcOrd="0" destOrd="0" presId="urn:microsoft.com/office/officeart/2005/8/layout/vList5"/>
    <dgm:cxn modelId="{38AF3688-39B1-45DC-A999-5A5F9E4A5F6A}" type="presParOf" srcId="{C9C80465-BB48-4E1C-A2AA-6E7F5966D727}" destId="{F13052BC-C358-46F4-BDA6-E8F791152B6E}" srcOrd="0" destOrd="0" presId="urn:microsoft.com/office/officeart/2005/8/layout/vList5"/>
    <dgm:cxn modelId="{9EBD2F17-20D7-44FF-8815-A3D0C6E57D60}" type="presParOf" srcId="{F13052BC-C358-46F4-BDA6-E8F791152B6E}" destId="{ACABDEA9-5052-4523-9F1B-367EB6B027B6}" srcOrd="0" destOrd="0" presId="urn:microsoft.com/office/officeart/2005/8/layout/vList5"/>
    <dgm:cxn modelId="{34232CF0-7CEA-4531-BD0C-A19787C9E04A}" type="presParOf" srcId="{F13052BC-C358-46F4-BDA6-E8F791152B6E}" destId="{A7306587-864A-47CE-AA16-B9372AC02408}" srcOrd="1" destOrd="0" presId="urn:microsoft.com/office/officeart/2005/8/layout/vList5"/>
    <dgm:cxn modelId="{0B76E619-1251-43EA-801E-BE7CB305424C}" type="presParOf" srcId="{C9C80465-BB48-4E1C-A2AA-6E7F5966D727}" destId="{E65298EB-1A8B-49B1-A5F7-669AFD0D7BD1}" srcOrd="1" destOrd="0" presId="urn:microsoft.com/office/officeart/2005/8/layout/vList5"/>
    <dgm:cxn modelId="{699E5348-D104-4BDF-9CB6-C43AFFEACF9E}" type="presParOf" srcId="{C9C80465-BB48-4E1C-A2AA-6E7F5966D727}" destId="{F50219E1-D439-4ABF-BF47-5490ECDDCAE9}" srcOrd="2" destOrd="0" presId="urn:microsoft.com/office/officeart/2005/8/layout/vList5"/>
    <dgm:cxn modelId="{9F175CD8-7F2C-4C59-A75B-3A66CA794FE9}" type="presParOf" srcId="{F50219E1-D439-4ABF-BF47-5490ECDDCAE9}" destId="{251571B1-A380-452A-B6A9-C1817A0ABCD9}" srcOrd="0" destOrd="0" presId="urn:microsoft.com/office/officeart/2005/8/layout/vList5"/>
    <dgm:cxn modelId="{8742E6F4-2BA8-4628-89F1-E137E329A35C}" type="presParOf" srcId="{F50219E1-D439-4ABF-BF47-5490ECDDCAE9}" destId="{0F59ECB4-88DC-42DB-A3A7-2FC88B046EE7}" srcOrd="1" destOrd="0" presId="urn:microsoft.com/office/officeart/2005/8/layout/vList5"/>
    <dgm:cxn modelId="{7A1D5EAB-8F11-4B31-B98F-7295FF6B7DE0}" type="presParOf" srcId="{C9C80465-BB48-4E1C-A2AA-6E7F5966D727}" destId="{FDA09D6D-A909-4231-9FF9-D48F12C77E1B}" srcOrd="3" destOrd="0" presId="urn:microsoft.com/office/officeart/2005/8/layout/vList5"/>
    <dgm:cxn modelId="{F2A4614D-CEF6-4CE4-A1BC-A3A35586977F}" type="presParOf" srcId="{C9C80465-BB48-4E1C-A2AA-6E7F5966D727}" destId="{E5CF43C1-F384-47B7-9371-6CBF91B919DC}" srcOrd="4" destOrd="0" presId="urn:microsoft.com/office/officeart/2005/8/layout/vList5"/>
    <dgm:cxn modelId="{4F3B83C9-2091-4CA1-A460-CF7A624A448A}" type="presParOf" srcId="{E5CF43C1-F384-47B7-9371-6CBF91B919DC}" destId="{1D4D2044-3BF6-4E6D-A8B3-B980E35DB079}" srcOrd="0" destOrd="0" presId="urn:microsoft.com/office/officeart/2005/8/layout/vList5"/>
    <dgm:cxn modelId="{6A8830C8-B0CF-4266-A974-11875E5B7AF1}" type="presParOf" srcId="{E5CF43C1-F384-47B7-9371-6CBF91B919DC}" destId="{D6EE315F-E233-4597-86EC-D3CDC87FE845}" srcOrd="1" destOrd="0" presId="urn:microsoft.com/office/officeart/2005/8/layout/vList5"/>
    <dgm:cxn modelId="{2607660D-4D66-4876-AE20-468AB242779B}" type="presParOf" srcId="{C9C80465-BB48-4E1C-A2AA-6E7F5966D727}" destId="{790A53AF-4A77-4735-8A3E-DF857E6C207E}" srcOrd="5" destOrd="0" presId="urn:microsoft.com/office/officeart/2005/8/layout/vList5"/>
    <dgm:cxn modelId="{1E139527-8B4A-44EA-BC7D-9F3E1F3218B1}" type="presParOf" srcId="{C9C80465-BB48-4E1C-A2AA-6E7F5966D727}" destId="{936680F3-46A5-4804-AB4F-3ECDEE79905C}" srcOrd="6" destOrd="0" presId="urn:microsoft.com/office/officeart/2005/8/layout/vList5"/>
    <dgm:cxn modelId="{82AAB0FB-3063-4D3E-87CB-DE46DD675E60}" type="presParOf" srcId="{936680F3-46A5-4804-AB4F-3ECDEE79905C}" destId="{3CCEAD3E-6357-45C3-A746-9A66546D562B}" srcOrd="0" destOrd="0" presId="urn:microsoft.com/office/officeart/2005/8/layout/vList5"/>
    <dgm:cxn modelId="{262CE285-B69A-47F5-B919-99F437285388}" type="presParOf" srcId="{936680F3-46A5-4804-AB4F-3ECDEE79905C}" destId="{7BB87988-EA83-4DE2-8617-B8BF59CC1FD0}" srcOrd="1" destOrd="0" presId="urn:microsoft.com/office/officeart/2005/8/layout/vList5"/>
    <dgm:cxn modelId="{CAF734A2-0F3B-4D4C-8675-F223E45D69EB}" type="presParOf" srcId="{C9C80465-BB48-4E1C-A2AA-6E7F5966D727}" destId="{5A78CB2D-AF6A-4DD3-8302-A48AB7115A5C}" srcOrd="7" destOrd="0" presId="urn:microsoft.com/office/officeart/2005/8/layout/vList5"/>
    <dgm:cxn modelId="{6213D5B3-91DA-4C66-9983-58243994680C}" type="presParOf" srcId="{C9C80465-BB48-4E1C-A2AA-6E7F5966D727}" destId="{722DE51D-9D12-466C-AAE6-0F7D970E7005}" srcOrd="8" destOrd="0" presId="urn:microsoft.com/office/officeart/2005/8/layout/vList5"/>
    <dgm:cxn modelId="{7FDB7971-C3E7-4C45-AF1D-C9E42635131B}" type="presParOf" srcId="{722DE51D-9D12-466C-AAE6-0F7D970E7005}" destId="{7359B6AB-12BA-40A8-8B92-33E0B33C89EA}" srcOrd="0" destOrd="0" presId="urn:microsoft.com/office/officeart/2005/8/layout/vList5"/>
    <dgm:cxn modelId="{E265FAB8-C4AD-43A8-B939-FE336906C5A3}" type="presParOf" srcId="{722DE51D-9D12-466C-AAE6-0F7D970E7005}" destId="{056E09E4-2314-4CF2-92FC-9D49A98E8185}" srcOrd="1" destOrd="0" presId="urn:microsoft.com/office/officeart/2005/8/layout/vList5"/>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306587-864A-47CE-AA16-B9372AC02408}">
      <dsp:nvSpPr>
        <dsp:cNvPr id="0" name=""/>
        <dsp:cNvSpPr/>
      </dsp:nvSpPr>
      <dsp:spPr>
        <a:xfrm rot="5400000">
          <a:off x="5771323" y="-2910730"/>
          <a:ext cx="685568" cy="6682342"/>
        </a:xfrm>
        <a:prstGeom prst="round2SameRect">
          <a:avLst/>
        </a:prstGeom>
        <a:solidFill>
          <a:schemeClr val="accent3">
            <a:alpha val="90000"/>
            <a:tint val="40000"/>
            <a:hueOff val="0"/>
            <a:satOff val="0"/>
            <a:lumOff val="0"/>
            <a:alphaOff val="0"/>
          </a:schemeClr>
        </a:solidFill>
        <a:ln w="9525" cap="flat" cmpd="sng" algn="ctr">
          <a:solidFill>
            <a:schemeClr val="tx1">
              <a:alpha val="90000"/>
            </a:schemeClr>
          </a:solidFill>
          <a:prstDash val="solid"/>
        </a:ln>
        <a:effectLst/>
        <a:scene3d>
          <a:camera prst="orthographicFront"/>
          <a:lightRig rig="threePt" dir="t">
            <a:rot lat="0" lon="0" rev="7500000"/>
          </a:lightRig>
        </a:scene3d>
        <a:sp3d extrusionH="190500" prstMaterial="dkEdge">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b="1" i="0" kern="1200" dirty="0">
              <a:latin typeface="Arial" panose="020B0604020202020204" pitchFamily="34" charset="0"/>
              <a:cs typeface="Arial" panose="020B0604020202020204" pitchFamily="34" charset="0"/>
            </a:rPr>
            <a:t>INTRODUCCIÓN.</a:t>
          </a:r>
        </a:p>
      </dsp:txBody>
      <dsp:txXfrm rot="-5400000">
        <a:off x="2772937" y="121123"/>
        <a:ext cx="6648875" cy="618634"/>
      </dsp:txXfrm>
    </dsp:sp>
    <dsp:sp modelId="{ACABDEA9-5052-4523-9F1B-367EB6B027B6}">
      <dsp:nvSpPr>
        <dsp:cNvPr id="0" name=""/>
        <dsp:cNvSpPr/>
      </dsp:nvSpPr>
      <dsp:spPr>
        <a:xfrm>
          <a:off x="985881" y="1960"/>
          <a:ext cx="1787054" cy="856960"/>
        </a:xfrm>
        <a:prstGeom prst="roundRect">
          <a:avLst/>
        </a:prstGeom>
        <a:gradFill rotWithShape="0">
          <a:gsLst>
            <a:gs pos="0">
              <a:schemeClr val="accent3">
                <a:shade val="80000"/>
                <a:hueOff val="0"/>
                <a:satOff val="0"/>
                <a:lumOff val="0"/>
                <a:alphaOff val="0"/>
                <a:shade val="51000"/>
                <a:satMod val="130000"/>
              </a:schemeClr>
            </a:gs>
            <a:gs pos="80000">
              <a:schemeClr val="accent3">
                <a:shade val="80000"/>
                <a:hueOff val="0"/>
                <a:satOff val="0"/>
                <a:lumOff val="0"/>
                <a:alphaOff val="0"/>
                <a:shade val="93000"/>
                <a:satMod val="130000"/>
              </a:schemeClr>
            </a:gs>
            <a:gs pos="100000">
              <a:schemeClr val="accent3">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S" sz="2800" kern="1200" dirty="0">
              <a:solidFill>
                <a:schemeClr val="tx1"/>
              </a:solidFill>
              <a:latin typeface="Arial" panose="020B0604020202020204" pitchFamily="34" charset="0"/>
              <a:cs typeface="Arial" panose="020B0604020202020204" pitchFamily="34" charset="0"/>
            </a:rPr>
            <a:t>1</a:t>
          </a:r>
        </a:p>
      </dsp:txBody>
      <dsp:txXfrm>
        <a:off x="1027714" y="43793"/>
        <a:ext cx="1703388" cy="773294"/>
      </dsp:txXfrm>
    </dsp:sp>
    <dsp:sp modelId="{0F59ECB4-88DC-42DB-A3A7-2FC88B046EE7}">
      <dsp:nvSpPr>
        <dsp:cNvPr id="0" name=""/>
        <dsp:cNvSpPr/>
      </dsp:nvSpPr>
      <dsp:spPr>
        <a:xfrm rot="5400000">
          <a:off x="5771323" y="-2010922"/>
          <a:ext cx="685568" cy="6682342"/>
        </a:xfrm>
        <a:prstGeom prst="round2SameRect">
          <a:avLst/>
        </a:prstGeom>
        <a:solidFill>
          <a:schemeClr val="accent3">
            <a:alpha val="90000"/>
            <a:tint val="40000"/>
            <a:hueOff val="0"/>
            <a:satOff val="0"/>
            <a:lumOff val="0"/>
            <a:alphaOff val="0"/>
          </a:schemeClr>
        </a:solidFill>
        <a:ln w="9525" cap="flat" cmpd="sng" algn="ctr">
          <a:solidFill>
            <a:schemeClr val="tx1">
              <a:alpha val="90000"/>
            </a:schemeClr>
          </a:solidFill>
          <a:prstDash val="solid"/>
        </a:ln>
        <a:effectLst/>
        <a:scene3d>
          <a:camera prst="orthographicFront"/>
          <a:lightRig rig="threePt" dir="t">
            <a:rot lat="0" lon="0" rev="7500000"/>
          </a:lightRig>
        </a:scene3d>
        <a:sp3d extrusionH="190500" prstMaterial="dkEdge">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b="1" i="0" kern="1200" dirty="0">
              <a:latin typeface="Arial" panose="020B0604020202020204" pitchFamily="34" charset="0"/>
              <a:cs typeface="Arial" panose="020B0604020202020204" pitchFamily="34" charset="0"/>
            </a:rPr>
            <a:t>FUNDAMENTO TEÓRICO.</a:t>
          </a:r>
        </a:p>
      </dsp:txBody>
      <dsp:txXfrm rot="-5400000">
        <a:off x="2772937" y="1020931"/>
        <a:ext cx="6648875" cy="618634"/>
      </dsp:txXfrm>
    </dsp:sp>
    <dsp:sp modelId="{251571B1-A380-452A-B6A9-C1817A0ABCD9}">
      <dsp:nvSpPr>
        <dsp:cNvPr id="0" name=""/>
        <dsp:cNvSpPr/>
      </dsp:nvSpPr>
      <dsp:spPr>
        <a:xfrm>
          <a:off x="985881" y="901768"/>
          <a:ext cx="1787054" cy="856960"/>
        </a:xfrm>
        <a:prstGeom prst="roundRect">
          <a:avLst/>
        </a:prstGeom>
        <a:gradFill rotWithShape="0">
          <a:gsLst>
            <a:gs pos="0">
              <a:schemeClr val="accent3">
                <a:shade val="80000"/>
                <a:hueOff val="54727"/>
                <a:satOff val="-358"/>
                <a:lumOff val="6139"/>
                <a:alphaOff val="0"/>
                <a:shade val="51000"/>
                <a:satMod val="130000"/>
              </a:schemeClr>
            </a:gs>
            <a:gs pos="80000">
              <a:schemeClr val="accent3">
                <a:shade val="80000"/>
                <a:hueOff val="54727"/>
                <a:satOff val="-358"/>
                <a:lumOff val="6139"/>
                <a:alphaOff val="0"/>
                <a:shade val="93000"/>
                <a:satMod val="130000"/>
              </a:schemeClr>
            </a:gs>
            <a:gs pos="100000">
              <a:schemeClr val="accent3">
                <a:shade val="80000"/>
                <a:hueOff val="54727"/>
                <a:satOff val="-358"/>
                <a:lumOff val="613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S" sz="2800" kern="1200" dirty="0">
              <a:solidFill>
                <a:schemeClr val="tx1"/>
              </a:solidFill>
              <a:latin typeface="Arial" panose="020B0604020202020204" pitchFamily="34" charset="0"/>
              <a:cs typeface="Arial" panose="020B0604020202020204" pitchFamily="34" charset="0"/>
            </a:rPr>
            <a:t>2</a:t>
          </a:r>
        </a:p>
      </dsp:txBody>
      <dsp:txXfrm>
        <a:off x="1027714" y="943601"/>
        <a:ext cx="1703388" cy="773294"/>
      </dsp:txXfrm>
    </dsp:sp>
    <dsp:sp modelId="{D6EE315F-E233-4597-86EC-D3CDC87FE845}">
      <dsp:nvSpPr>
        <dsp:cNvPr id="0" name=""/>
        <dsp:cNvSpPr/>
      </dsp:nvSpPr>
      <dsp:spPr>
        <a:xfrm rot="5400000">
          <a:off x="5771323" y="-1111113"/>
          <a:ext cx="685568" cy="6682342"/>
        </a:xfrm>
        <a:prstGeom prst="round2SameRect">
          <a:avLst/>
        </a:prstGeom>
        <a:solidFill>
          <a:schemeClr val="accent3">
            <a:alpha val="90000"/>
            <a:tint val="40000"/>
            <a:hueOff val="0"/>
            <a:satOff val="0"/>
            <a:lumOff val="0"/>
            <a:alphaOff val="0"/>
          </a:schemeClr>
        </a:solidFill>
        <a:ln w="9525" cap="flat" cmpd="sng" algn="ctr">
          <a:solidFill>
            <a:schemeClr val="tx1">
              <a:alpha val="90000"/>
            </a:schemeClr>
          </a:solidFill>
          <a:prstDash val="solid"/>
        </a:ln>
        <a:effectLst/>
        <a:scene3d>
          <a:camera prst="orthographicFront"/>
          <a:lightRig rig="threePt" dir="t">
            <a:rot lat="0" lon="0" rev="7500000"/>
          </a:lightRig>
        </a:scene3d>
        <a:sp3d extrusionH="190500" prstMaterial="dkEdge">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b="1" i="0" kern="1200" dirty="0">
              <a:latin typeface="Arial" panose="020B0604020202020204" pitchFamily="34" charset="0"/>
              <a:cs typeface="Arial" panose="020B0604020202020204" pitchFamily="34" charset="0"/>
            </a:rPr>
            <a:t>DISEÑO DEL PLAN DE FORMACIÓN.</a:t>
          </a:r>
        </a:p>
      </dsp:txBody>
      <dsp:txXfrm rot="-5400000">
        <a:off x="2772937" y="1920740"/>
        <a:ext cx="6648875" cy="618634"/>
      </dsp:txXfrm>
    </dsp:sp>
    <dsp:sp modelId="{1D4D2044-3BF6-4E6D-A8B3-B980E35DB079}">
      <dsp:nvSpPr>
        <dsp:cNvPr id="0" name=""/>
        <dsp:cNvSpPr/>
      </dsp:nvSpPr>
      <dsp:spPr>
        <a:xfrm>
          <a:off x="985881" y="1801577"/>
          <a:ext cx="1787054" cy="856960"/>
        </a:xfrm>
        <a:prstGeom prst="roundRect">
          <a:avLst/>
        </a:prstGeom>
        <a:gradFill rotWithShape="0">
          <a:gsLst>
            <a:gs pos="0">
              <a:schemeClr val="accent3">
                <a:shade val="80000"/>
                <a:hueOff val="109454"/>
                <a:satOff val="-716"/>
                <a:lumOff val="12277"/>
                <a:alphaOff val="0"/>
                <a:shade val="51000"/>
                <a:satMod val="130000"/>
              </a:schemeClr>
            </a:gs>
            <a:gs pos="80000">
              <a:schemeClr val="accent3">
                <a:shade val="80000"/>
                <a:hueOff val="109454"/>
                <a:satOff val="-716"/>
                <a:lumOff val="12277"/>
                <a:alphaOff val="0"/>
                <a:shade val="93000"/>
                <a:satMod val="130000"/>
              </a:schemeClr>
            </a:gs>
            <a:gs pos="100000">
              <a:schemeClr val="accent3">
                <a:shade val="80000"/>
                <a:hueOff val="109454"/>
                <a:satOff val="-716"/>
                <a:lumOff val="1227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S" sz="2800" kern="1200" dirty="0">
              <a:solidFill>
                <a:schemeClr val="tx1"/>
              </a:solidFill>
              <a:latin typeface="Arial" panose="020B0604020202020204" pitchFamily="34" charset="0"/>
              <a:cs typeface="Arial" panose="020B0604020202020204" pitchFamily="34" charset="0"/>
            </a:rPr>
            <a:t>3</a:t>
          </a:r>
        </a:p>
      </dsp:txBody>
      <dsp:txXfrm>
        <a:off x="1027714" y="1843410"/>
        <a:ext cx="1703388" cy="773294"/>
      </dsp:txXfrm>
    </dsp:sp>
    <dsp:sp modelId="{7BB87988-EA83-4DE2-8617-B8BF59CC1FD0}">
      <dsp:nvSpPr>
        <dsp:cNvPr id="0" name=""/>
        <dsp:cNvSpPr/>
      </dsp:nvSpPr>
      <dsp:spPr>
        <a:xfrm rot="5400000">
          <a:off x="5771323" y="-211304"/>
          <a:ext cx="685568" cy="6682342"/>
        </a:xfrm>
        <a:prstGeom prst="round2SameRect">
          <a:avLst/>
        </a:prstGeom>
        <a:solidFill>
          <a:schemeClr val="accent3">
            <a:alpha val="90000"/>
            <a:tint val="40000"/>
            <a:hueOff val="0"/>
            <a:satOff val="0"/>
            <a:lumOff val="0"/>
            <a:alphaOff val="0"/>
          </a:schemeClr>
        </a:solidFill>
        <a:ln w="9525" cap="flat" cmpd="sng" algn="ctr">
          <a:solidFill>
            <a:schemeClr val="tx1">
              <a:alpha val="90000"/>
            </a:schemeClr>
          </a:solidFill>
          <a:prstDash val="solid"/>
        </a:ln>
        <a:effectLst/>
        <a:scene3d>
          <a:camera prst="orthographicFront"/>
          <a:lightRig rig="threePt" dir="t">
            <a:rot lat="0" lon="0" rev="7500000"/>
          </a:lightRig>
        </a:scene3d>
        <a:sp3d extrusionH="190500" prstMaterial="dkEdge">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b="1" i="0" kern="1200" dirty="0">
              <a:latin typeface="Arial" panose="020B0604020202020204" pitchFamily="34" charset="0"/>
              <a:cs typeface="Arial" panose="020B0604020202020204" pitchFamily="34" charset="0"/>
            </a:rPr>
            <a:t>ANÁLISIS DE RESULTADOS</a:t>
          </a:r>
        </a:p>
      </dsp:txBody>
      <dsp:txXfrm rot="-5400000">
        <a:off x="2772937" y="2820549"/>
        <a:ext cx="6648875" cy="618634"/>
      </dsp:txXfrm>
    </dsp:sp>
    <dsp:sp modelId="{3CCEAD3E-6357-45C3-A746-9A66546D562B}">
      <dsp:nvSpPr>
        <dsp:cNvPr id="0" name=""/>
        <dsp:cNvSpPr/>
      </dsp:nvSpPr>
      <dsp:spPr>
        <a:xfrm>
          <a:off x="985881" y="2701386"/>
          <a:ext cx="1787054" cy="856960"/>
        </a:xfrm>
        <a:prstGeom prst="roundRect">
          <a:avLst/>
        </a:prstGeom>
        <a:gradFill rotWithShape="0">
          <a:gsLst>
            <a:gs pos="0">
              <a:schemeClr val="accent3">
                <a:shade val="80000"/>
                <a:hueOff val="164180"/>
                <a:satOff val="-1073"/>
                <a:lumOff val="18416"/>
                <a:alphaOff val="0"/>
                <a:shade val="51000"/>
                <a:satMod val="130000"/>
              </a:schemeClr>
            </a:gs>
            <a:gs pos="80000">
              <a:schemeClr val="accent3">
                <a:shade val="80000"/>
                <a:hueOff val="164180"/>
                <a:satOff val="-1073"/>
                <a:lumOff val="18416"/>
                <a:alphaOff val="0"/>
                <a:shade val="93000"/>
                <a:satMod val="130000"/>
              </a:schemeClr>
            </a:gs>
            <a:gs pos="100000">
              <a:schemeClr val="accent3">
                <a:shade val="80000"/>
                <a:hueOff val="164180"/>
                <a:satOff val="-1073"/>
                <a:lumOff val="1841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S" sz="2800" kern="1200" dirty="0">
              <a:solidFill>
                <a:schemeClr val="tx1"/>
              </a:solidFill>
              <a:latin typeface="Arial" panose="020B0604020202020204" pitchFamily="34" charset="0"/>
              <a:cs typeface="Arial" panose="020B0604020202020204" pitchFamily="34" charset="0"/>
            </a:rPr>
            <a:t>4</a:t>
          </a:r>
        </a:p>
      </dsp:txBody>
      <dsp:txXfrm>
        <a:off x="1027714" y="2743219"/>
        <a:ext cx="1703388" cy="773294"/>
      </dsp:txXfrm>
    </dsp:sp>
    <dsp:sp modelId="{056E09E4-2314-4CF2-92FC-9D49A98E8185}">
      <dsp:nvSpPr>
        <dsp:cNvPr id="0" name=""/>
        <dsp:cNvSpPr/>
      </dsp:nvSpPr>
      <dsp:spPr>
        <a:xfrm rot="5400000">
          <a:off x="5771323" y="688504"/>
          <a:ext cx="685568" cy="6682342"/>
        </a:xfrm>
        <a:prstGeom prst="round2SameRect">
          <a:avLst/>
        </a:prstGeom>
        <a:solidFill>
          <a:schemeClr val="accent3">
            <a:alpha val="90000"/>
            <a:tint val="40000"/>
            <a:hueOff val="0"/>
            <a:satOff val="0"/>
            <a:lumOff val="0"/>
            <a:alphaOff val="0"/>
          </a:schemeClr>
        </a:solidFill>
        <a:ln w="9525" cap="flat" cmpd="sng" algn="ctr">
          <a:solidFill>
            <a:schemeClr val="tx1">
              <a:alpha val="90000"/>
            </a:schemeClr>
          </a:solidFill>
          <a:prstDash val="solid"/>
        </a:ln>
        <a:effectLst/>
        <a:scene3d>
          <a:camera prst="orthographicFront"/>
          <a:lightRig rig="threePt" dir="t">
            <a:rot lat="0" lon="0" rev="7500000"/>
          </a:lightRig>
        </a:scene3d>
        <a:sp3d extrusionH="190500" prstMaterial="dkEdge">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b="1" i="0" kern="1200" dirty="0">
              <a:latin typeface="Arial" panose="020B0604020202020204" pitchFamily="34" charset="0"/>
              <a:cs typeface="Arial" panose="020B0604020202020204" pitchFamily="34" charset="0"/>
            </a:rPr>
            <a:t>CONCLUSIONES Y RECOMENDACIONES.</a:t>
          </a:r>
        </a:p>
      </dsp:txBody>
      <dsp:txXfrm rot="-5400000">
        <a:off x="2772937" y="3720358"/>
        <a:ext cx="6648875" cy="618634"/>
      </dsp:txXfrm>
    </dsp:sp>
    <dsp:sp modelId="{7359B6AB-12BA-40A8-8B92-33E0B33C89EA}">
      <dsp:nvSpPr>
        <dsp:cNvPr id="0" name=""/>
        <dsp:cNvSpPr/>
      </dsp:nvSpPr>
      <dsp:spPr>
        <a:xfrm>
          <a:off x="985881" y="3601195"/>
          <a:ext cx="1787054" cy="856960"/>
        </a:xfrm>
        <a:prstGeom prst="roundRect">
          <a:avLst/>
        </a:prstGeom>
        <a:gradFill rotWithShape="0">
          <a:gsLst>
            <a:gs pos="0">
              <a:schemeClr val="accent3">
                <a:shade val="80000"/>
                <a:hueOff val="218907"/>
                <a:satOff val="-1431"/>
                <a:lumOff val="24554"/>
                <a:alphaOff val="0"/>
                <a:shade val="51000"/>
                <a:satMod val="130000"/>
              </a:schemeClr>
            </a:gs>
            <a:gs pos="80000">
              <a:schemeClr val="accent3">
                <a:shade val="80000"/>
                <a:hueOff val="218907"/>
                <a:satOff val="-1431"/>
                <a:lumOff val="24554"/>
                <a:alphaOff val="0"/>
                <a:shade val="93000"/>
                <a:satMod val="130000"/>
              </a:schemeClr>
            </a:gs>
            <a:gs pos="100000">
              <a:schemeClr val="accent3">
                <a:shade val="80000"/>
                <a:hueOff val="218907"/>
                <a:satOff val="-1431"/>
                <a:lumOff val="2455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S" sz="2800" kern="1200" dirty="0">
              <a:solidFill>
                <a:schemeClr val="tx1"/>
              </a:solidFill>
              <a:latin typeface="Arial" panose="020B0604020202020204" pitchFamily="34" charset="0"/>
              <a:cs typeface="Arial" panose="020B0604020202020204" pitchFamily="34" charset="0"/>
            </a:rPr>
            <a:t>5</a:t>
          </a:r>
        </a:p>
      </dsp:txBody>
      <dsp:txXfrm>
        <a:off x="1027714" y="3643028"/>
        <a:ext cx="1703388" cy="77329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1028D3-009B-4FE3-A4E4-8B40431CAE8A}" type="datetimeFigureOut">
              <a:rPr lang="es-EC" smtClean="0"/>
              <a:pPr/>
              <a:t>31/8/2021</a:t>
            </a:fld>
            <a:endParaRPr lang="es-EC" dirty="0"/>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C"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399F74-5010-4638-9353-1ECFBDD94E0B}" type="slidenum">
              <a:rPr lang="es-EC" smtClean="0"/>
              <a:pPr/>
              <a:t>‹Nº›</a:t>
            </a:fld>
            <a:endParaRPr lang="es-EC" dirty="0"/>
          </a:p>
        </p:txBody>
      </p:sp>
    </p:spTree>
    <p:extLst>
      <p:ext uri="{BB962C8B-B14F-4D97-AF65-F5344CB8AC3E}">
        <p14:creationId xmlns:p14="http://schemas.microsoft.com/office/powerpoint/2010/main" val="4287177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4" name="Picture 49" descr="LOGO ESPE ORIGINAL cop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934" y="115888"/>
            <a:ext cx="4417484"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1"/>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name="CorelDRAW" r:id="rId3" imgW="9151920" imgH="5621400" progId="">
                  <p:embed/>
                </p:oleObj>
              </mc:Choice>
              <mc:Fallback>
                <p:oleObj name="CorelDRAW" r:id="rId3" imgW="9151920" imgH="5621400" progId="">
                  <p:embed/>
                  <p:pic>
                    <p:nvPicPr>
                      <p:cNvPr id="5"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48" descr="bannner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ctrTitle"/>
          </p:nvPr>
        </p:nvSpPr>
        <p:spPr>
          <a:xfrm>
            <a:off x="1638341" y="2130426"/>
            <a:ext cx="10363200" cy="1470025"/>
          </a:xfrm>
        </p:spPr>
        <p:txBody>
          <a:bodyPr/>
          <a:lstStyle/>
          <a:p>
            <a:r>
              <a:rPr lang="es-ES"/>
              <a:t>Haga clic para modificar el estilo de título del patrón</a:t>
            </a:r>
            <a:endParaRPr lang="es-ES" dirty="0"/>
          </a:p>
        </p:txBody>
      </p:sp>
      <p:sp>
        <p:nvSpPr>
          <p:cNvPr id="3" name="2 Subtítulo"/>
          <p:cNvSpPr>
            <a:spLocks noGrp="1"/>
          </p:cNvSpPr>
          <p:nvPr>
            <p:ph type="subTitle" idx="1"/>
          </p:nvPr>
        </p:nvSpPr>
        <p:spPr>
          <a:xfrm>
            <a:off x="2990888"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ES" dirty="0"/>
          </a:p>
        </p:txBody>
      </p:sp>
    </p:spTree>
    <p:extLst>
      <p:ext uri="{BB962C8B-B14F-4D97-AF65-F5344CB8AC3E}">
        <p14:creationId xmlns:p14="http://schemas.microsoft.com/office/powerpoint/2010/main" val="167968394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fld id="{A18203D6-28EC-494E-A848-DC696354D6F7}" type="datetimeFigureOut">
              <a:rPr lang="es-EC" smtClean="0"/>
              <a:pPr/>
              <a:t>31/8/2021</a:t>
            </a:fld>
            <a:endParaRPr lang="es-EC" dirty="0"/>
          </a:p>
        </p:txBody>
      </p:sp>
      <p:sp>
        <p:nvSpPr>
          <p:cNvPr id="5" name="4 Marcador de pie de página"/>
          <p:cNvSpPr>
            <a:spLocks noGrp="1"/>
          </p:cNvSpPr>
          <p:nvPr>
            <p:ph type="ftr" sz="quarter" idx="11"/>
          </p:nvPr>
        </p:nvSpPr>
        <p:spPr/>
        <p:txBody>
          <a:bodyPr/>
          <a:lstStyle>
            <a:lvl1pPr>
              <a:defRPr/>
            </a:lvl1pPr>
          </a:lstStyle>
          <a:p>
            <a:endParaRPr lang="es-EC" dirty="0"/>
          </a:p>
        </p:txBody>
      </p:sp>
      <p:sp>
        <p:nvSpPr>
          <p:cNvPr id="6" name="5 Marcador de número de diapositiva"/>
          <p:cNvSpPr>
            <a:spLocks noGrp="1"/>
          </p:cNvSpPr>
          <p:nvPr>
            <p:ph type="sldNum" sz="quarter" idx="12"/>
          </p:nvPr>
        </p:nvSpPr>
        <p:spPr/>
        <p:txBody>
          <a:bodyPr/>
          <a:lstStyle>
            <a:lvl1pPr>
              <a:defRPr/>
            </a:lvl1pPr>
          </a:lstStyle>
          <a:p>
            <a:fld id="{785A9F67-89B4-4FD1-854C-0DDA5C968772}" type="slidenum">
              <a:rPr lang="es-EC" smtClean="0"/>
              <a:pPr/>
              <a:t>‹Nº›</a:t>
            </a:fld>
            <a:endParaRPr lang="es-EC" dirty="0"/>
          </a:p>
        </p:txBody>
      </p:sp>
    </p:spTree>
    <p:extLst>
      <p:ext uri="{BB962C8B-B14F-4D97-AF65-F5344CB8AC3E}">
        <p14:creationId xmlns:p14="http://schemas.microsoft.com/office/powerpoint/2010/main" val="242213852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fld id="{A18203D6-28EC-494E-A848-DC696354D6F7}" type="datetimeFigureOut">
              <a:rPr lang="es-EC" smtClean="0"/>
              <a:pPr/>
              <a:t>31/8/2021</a:t>
            </a:fld>
            <a:endParaRPr lang="es-EC" dirty="0"/>
          </a:p>
        </p:txBody>
      </p:sp>
      <p:sp>
        <p:nvSpPr>
          <p:cNvPr id="5" name="4 Marcador de pie de página"/>
          <p:cNvSpPr>
            <a:spLocks noGrp="1"/>
          </p:cNvSpPr>
          <p:nvPr>
            <p:ph type="ftr" sz="quarter" idx="11"/>
          </p:nvPr>
        </p:nvSpPr>
        <p:spPr/>
        <p:txBody>
          <a:bodyPr/>
          <a:lstStyle>
            <a:lvl1pPr>
              <a:defRPr/>
            </a:lvl1pPr>
          </a:lstStyle>
          <a:p>
            <a:endParaRPr lang="es-EC" dirty="0"/>
          </a:p>
        </p:txBody>
      </p:sp>
      <p:sp>
        <p:nvSpPr>
          <p:cNvPr id="6" name="5 Marcador de número de diapositiva"/>
          <p:cNvSpPr>
            <a:spLocks noGrp="1"/>
          </p:cNvSpPr>
          <p:nvPr>
            <p:ph type="sldNum" sz="quarter" idx="12"/>
          </p:nvPr>
        </p:nvSpPr>
        <p:spPr/>
        <p:txBody>
          <a:bodyPr/>
          <a:lstStyle>
            <a:lvl1pPr>
              <a:defRPr/>
            </a:lvl1pPr>
          </a:lstStyle>
          <a:p>
            <a:fld id="{785A9F67-89B4-4FD1-854C-0DDA5C968772}" type="slidenum">
              <a:rPr lang="es-EC" smtClean="0"/>
              <a:pPr/>
              <a:t>‹Nº›</a:t>
            </a:fld>
            <a:endParaRPr lang="es-EC" dirty="0"/>
          </a:p>
        </p:txBody>
      </p:sp>
    </p:spTree>
    <p:extLst>
      <p:ext uri="{BB962C8B-B14F-4D97-AF65-F5344CB8AC3E}">
        <p14:creationId xmlns:p14="http://schemas.microsoft.com/office/powerpoint/2010/main" val="305521440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pPr defTabSz="914377"/>
            <a:fld id="{79BC96B3-B523-40C5-87E0-9AF224BFDD9C}" type="datetimeFigureOut">
              <a:rPr lang="zh-CN" altLang="en-US" smtClean="0">
                <a:solidFill>
                  <a:prstClr val="black">
                    <a:tint val="75000"/>
                  </a:prstClr>
                </a:solidFill>
              </a:rPr>
              <a:pPr defTabSz="914377"/>
              <a:t>2021/8/31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68E45692-942A-4F9D-AC81-7FCD0B7FBB5A}" type="slidenum">
              <a:rPr lang="zh-CN" altLang="en-US" smtClean="0">
                <a:solidFill>
                  <a:prstClr val="black">
                    <a:tint val="75000"/>
                  </a:prstClr>
                </a:solidFill>
              </a:rPr>
              <a:pPr defTabSz="914377"/>
              <a:t>‹Nº›</a:t>
            </a:fld>
            <a:endParaRPr lang="zh-CN" altLang="en-US">
              <a:solidFill>
                <a:prstClr val="black">
                  <a:tint val="75000"/>
                </a:prstClr>
              </a:solidFill>
            </a:endParaRPr>
          </a:p>
        </p:txBody>
      </p:sp>
      <p:sp>
        <p:nvSpPr>
          <p:cNvPr id="7" name="Forma libre: forma 6">
            <a:extLst>
              <a:ext uri="{FF2B5EF4-FFF2-40B4-BE49-F238E27FC236}">
                <a16:creationId xmlns:a16="http://schemas.microsoft.com/office/drawing/2014/main" id="{63E84A29-9E08-47D0-85D8-17DEF4695FF7}"/>
              </a:ext>
            </a:extLst>
          </p:cNvPr>
          <p:cNvSpPr/>
          <p:nvPr userDrawn="1"/>
        </p:nvSpPr>
        <p:spPr>
          <a:xfrm>
            <a:off x="1126801" y="765321"/>
            <a:ext cx="10020744" cy="89072"/>
          </a:xfrm>
          <a:custGeom>
            <a:avLst/>
            <a:gdLst>
              <a:gd name="connsiteX0" fmla="*/ 0 w 7515558"/>
              <a:gd name="connsiteY0" fmla="*/ 0 h 66804"/>
              <a:gd name="connsiteX1" fmla="*/ 7515558 w 7515558"/>
              <a:gd name="connsiteY1" fmla="*/ 0 h 66804"/>
              <a:gd name="connsiteX2" fmla="*/ 7515558 w 7515558"/>
              <a:gd name="connsiteY2" fmla="*/ 66804 h 66804"/>
              <a:gd name="connsiteX3" fmla="*/ 0 w 7515558"/>
              <a:gd name="connsiteY3" fmla="*/ 66804 h 66804"/>
            </a:gdLst>
            <a:ahLst/>
            <a:cxnLst>
              <a:cxn ang="0">
                <a:pos x="connsiteX0" y="connsiteY0"/>
              </a:cxn>
              <a:cxn ang="0">
                <a:pos x="connsiteX1" y="connsiteY1"/>
              </a:cxn>
              <a:cxn ang="0">
                <a:pos x="connsiteX2" y="connsiteY2"/>
              </a:cxn>
              <a:cxn ang="0">
                <a:pos x="connsiteX3" y="connsiteY3"/>
              </a:cxn>
            </a:cxnLst>
            <a:rect l="l" t="t" r="r" b="b"/>
            <a:pathLst>
              <a:path w="7515558" h="66804">
                <a:moveTo>
                  <a:pt x="0" y="0"/>
                </a:moveTo>
                <a:lnTo>
                  <a:pt x="7515558" y="0"/>
                </a:lnTo>
                <a:lnTo>
                  <a:pt x="7515558" y="66804"/>
                </a:lnTo>
                <a:lnTo>
                  <a:pt x="0" y="66804"/>
                </a:lnTo>
                <a:close/>
              </a:path>
            </a:pathLst>
          </a:custGeom>
          <a:solidFill>
            <a:srgbClr val="35637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1871" tIns="60935" rIns="121871" bIns="60935"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8" name="矩形 9">
            <a:extLst>
              <a:ext uri="{FF2B5EF4-FFF2-40B4-BE49-F238E27FC236}">
                <a16:creationId xmlns:a16="http://schemas.microsoft.com/office/drawing/2014/main" id="{9A0479EC-F172-4DE1-81E1-F10F786AFC4D}"/>
              </a:ext>
            </a:extLst>
          </p:cNvPr>
          <p:cNvSpPr/>
          <p:nvPr userDrawn="1"/>
        </p:nvSpPr>
        <p:spPr>
          <a:xfrm>
            <a:off x="1" y="765321"/>
            <a:ext cx="524607" cy="89072"/>
          </a:xfrm>
          <a:prstGeom prst="rect">
            <a:avLst/>
          </a:prstGeom>
          <a:solidFill>
            <a:srgbClr val="356377"/>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5" rIns="121871" bIns="60935"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9" name="矩形 9">
            <a:extLst>
              <a:ext uri="{FF2B5EF4-FFF2-40B4-BE49-F238E27FC236}">
                <a16:creationId xmlns:a16="http://schemas.microsoft.com/office/drawing/2014/main" id="{668B41B3-6794-4F3A-AD36-C933A50661C3}"/>
              </a:ext>
            </a:extLst>
          </p:cNvPr>
          <p:cNvSpPr/>
          <p:nvPr userDrawn="1"/>
        </p:nvSpPr>
        <p:spPr>
          <a:xfrm>
            <a:off x="11667394" y="765321"/>
            <a:ext cx="524607" cy="89072"/>
          </a:xfrm>
          <a:prstGeom prst="rect">
            <a:avLst/>
          </a:prstGeom>
          <a:solidFill>
            <a:srgbClr val="356377"/>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5" rIns="121871" bIns="60935"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10" name="Grupo 9">
            <a:extLst>
              <a:ext uri="{FF2B5EF4-FFF2-40B4-BE49-F238E27FC236}">
                <a16:creationId xmlns:a16="http://schemas.microsoft.com/office/drawing/2014/main" id="{A9AB70FE-DDDB-43D2-A8BC-9B8D98AD31EF}"/>
              </a:ext>
            </a:extLst>
          </p:cNvPr>
          <p:cNvGrpSpPr/>
          <p:nvPr userDrawn="1"/>
        </p:nvGrpSpPr>
        <p:grpSpPr>
          <a:xfrm>
            <a:off x="422199" y="171870"/>
            <a:ext cx="791941" cy="688925"/>
            <a:chOff x="-66749" y="940109"/>
            <a:chExt cx="920411" cy="800683"/>
          </a:xfrm>
        </p:grpSpPr>
        <p:sp>
          <p:nvSpPr>
            <p:cNvPr id="11" name="Freeform 113">
              <a:extLst>
                <a:ext uri="{FF2B5EF4-FFF2-40B4-BE49-F238E27FC236}">
                  <a16:creationId xmlns:a16="http://schemas.microsoft.com/office/drawing/2014/main" id="{9C0A8CC1-B859-4927-AEBB-2AE7D7B0132C}"/>
                </a:ext>
              </a:extLst>
            </p:cNvPr>
            <p:cNvSpPr>
              <a:spLocks noEditPoints="1"/>
            </p:cNvSpPr>
            <p:nvPr/>
          </p:nvSpPr>
          <p:spPr bwMode="auto">
            <a:xfrm>
              <a:off x="-66749" y="940109"/>
              <a:ext cx="920411" cy="800683"/>
            </a:xfrm>
            <a:custGeom>
              <a:avLst/>
              <a:gdLst>
                <a:gd name="T0" fmla="*/ 255 w 507"/>
                <a:gd name="T1" fmla="*/ 0 h 442"/>
                <a:gd name="T2" fmla="*/ 375 w 507"/>
                <a:gd name="T3" fmla="*/ 0 h 442"/>
                <a:gd name="T4" fmla="*/ 386 w 507"/>
                <a:gd name="T5" fmla="*/ 6 h 442"/>
                <a:gd name="T6" fmla="*/ 467 w 507"/>
                <a:gd name="T7" fmla="*/ 147 h 442"/>
                <a:gd name="T8" fmla="*/ 506 w 507"/>
                <a:gd name="T9" fmla="*/ 215 h 442"/>
                <a:gd name="T10" fmla="*/ 505 w 507"/>
                <a:gd name="T11" fmla="*/ 226 h 442"/>
                <a:gd name="T12" fmla="*/ 441 w 507"/>
                <a:gd name="T13" fmla="*/ 338 h 442"/>
                <a:gd name="T14" fmla="*/ 386 w 507"/>
                <a:gd name="T15" fmla="*/ 435 h 442"/>
                <a:gd name="T16" fmla="*/ 374 w 507"/>
                <a:gd name="T17" fmla="*/ 442 h 442"/>
                <a:gd name="T18" fmla="*/ 134 w 507"/>
                <a:gd name="T19" fmla="*/ 441 h 442"/>
                <a:gd name="T20" fmla="*/ 123 w 507"/>
                <a:gd name="T21" fmla="*/ 435 h 442"/>
                <a:gd name="T22" fmla="*/ 3 w 507"/>
                <a:gd name="T23" fmla="*/ 227 h 442"/>
                <a:gd name="T24" fmla="*/ 3 w 507"/>
                <a:gd name="T25" fmla="*/ 214 h 442"/>
                <a:gd name="T26" fmla="*/ 121 w 507"/>
                <a:gd name="T27" fmla="*/ 9 h 442"/>
                <a:gd name="T28" fmla="*/ 137 w 507"/>
                <a:gd name="T29" fmla="*/ 0 h 442"/>
                <a:gd name="T30" fmla="*/ 255 w 507"/>
                <a:gd name="T31" fmla="*/ 0 h 442"/>
                <a:gd name="T32" fmla="*/ 298 w 507"/>
                <a:gd name="T33" fmla="*/ 396 h 442"/>
                <a:gd name="T34" fmla="*/ 343 w 507"/>
                <a:gd name="T35" fmla="*/ 396 h 442"/>
                <a:gd name="T36" fmla="*/ 362 w 507"/>
                <a:gd name="T37" fmla="*/ 384 h 442"/>
                <a:gd name="T38" fmla="*/ 444 w 507"/>
                <a:gd name="T39" fmla="*/ 243 h 442"/>
                <a:gd name="T40" fmla="*/ 445 w 507"/>
                <a:gd name="T41" fmla="*/ 198 h 442"/>
                <a:gd name="T42" fmla="*/ 359 w 507"/>
                <a:gd name="T43" fmla="*/ 52 h 442"/>
                <a:gd name="T44" fmla="*/ 348 w 507"/>
                <a:gd name="T45" fmla="*/ 45 h 442"/>
                <a:gd name="T46" fmla="*/ 160 w 507"/>
                <a:gd name="T47" fmla="*/ 45 h 442"/>
                <a:gd name="T48" fmla="*/ 150 w 507"/>
                <a:gd name="T49" fmla="*/ 51 h 442"/>
                <a:gd name="T50" fmla="*/ 56 w 507"/>
                <a:gd name="T51" fmla="*/ 215 h 442"/>
                <a:gd name="T52" fmla="*/ 56 w 507"/>
                <a:gd name="T53" fmla="*/ 226 h 442"/>
                <a:gd name="T54" fmla="*/ 150 w 507"/>
                <a:gd name="T55" fmla="*/ 390 h 442"/>
                <a:gd name="T56" fmla="*/ 156 w 507"/>
                <a:gd name="T57" fmla="*/ 395 h 442"/>
                <a:gd name="T58" fmla="*/ 211 w 507"/>
                <a:gd name="T59" fmla="*/ 396 h 442"/>
                <a:gd name="T60" fmla="*/ 211 w 507"/>
                <a:gd name="T61" fmla="*/ 326 h 442"/>
                <a:gd name="T62" fmla="*/ 205 w 507"/>
                <a:gd name="T63" fmla="*/ 314 h 442"/>
                <a:gd name="T64" fmla="*/ 156 w 507"/>
                <a:gd name="T65" fmla="*/ 268 h 442"/>
                <a:gd name="T66" fmla="*/ 150 w 507"/>
                <a:gd name="T67" fmla="*/ 257 h 442"/>
                <a:gd name="T68" fmla="*/ 150 w 507"/>
                <a:gd name="T69" fmla="*/ 206 h 442"/>
                <a:gd name="T70" fmla="*/ 177 w 507"/>
                <a:gd name="T71" fmla="*/ 141 h 442"/>
                <a:gd name="T72" fmla="*/ 207 w 507"/>
                <a:gd name="T73" fmla="*/ 112 h 442"/>
                <a:gd name="T74" fmla="*/ 207 w 507"/>
                <a:gd name="T75" fmla="*/ 226 h 442"/>
                <a:gd name="T76" fmla="*/ 302 w 507"/>
                <a:gd name="T77" fmla="*/ 226 h 442"/>
                <a:gd name="T78" fmla="*/ 302 w 507"/>
                <a:gd name="T79" fmla="*/ 117 h 442"/>
                <a:gd name="T80" fmla="*/ 353 w 507"/>
                <a:gd name="T81" fmla="*/ 163 h 442"/>
                <a:gd name="T82" fmla="*/ 358 w 507"/>
                <a:gd name="T83" fmla="*/ 178 h 442"/>
                <a:gd name="T84" fmla="*/ 358 w 507"/>
                <a:gd name="T85" fmla="*/ 255 h 442"/>
                <a:gd name="T86" fmla="*/ 352 w 507"/>
                <a:gd name="T87" fmla="*/ 269 h 442"/>
                <a:gd name="T88" fmla="*/ 307 w 507"/>
                <a:gd name="T89" fmla="*/ 310 h 442"/>
                <a:gd name="T90" fmla="*/ 298 w 507"/>
                <a:gd name="T91" fmla="*/ 323 h 442"/>
                <a:gd name="T92" fmla="*/ 298 w 507"/>
                <a:gd name="T93" fmla="*/ 396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7" h="442">
                  <a:moveTo>
                    <a:pt x="255" y="0"/>
                  </a:moveTo>
                  <a:cubicBezTo>
                    <a:pt x="295" y="0"/>
                    <a:pt x="335" y="0"/>
                    <a:pt x="375" y="0"/>
                  </a:cubicBezTo>
                  <a:cubicBezTo>
                    <a:pt x="380" y="0"/>
                    <a:pt x="383" y="1"/>
                    <a:pt x="386" y="6"/>
                  </a:cubicBezTo>
                  <a:cubicBezTo>
                    <a:pt x="413" y="53"/>
                    <a:pt x="440" y="100"/>
                    <a:pt x="467" y="147"/>
                  </a:cubicBezTo>
                  <a:cubicBezTo>
                    <a:pt x="480" y="169"/>
                    <a:pt x="493" y="192"/>
                    <a:pt x="506" y="215"/>
                  </a:cubicBezTo>
                  <a:cubicBezTo>
                    <a:pt x="507" y="218"/>
                    <a:pt x="507" y="223"/>
                    <a:pt x="505" y="226"/>
                  </a:cubicBezTo>
                  <a:cubicBezTo>
                    <a:pt x="484" y="264"/>
                    <a:pt x="463" y="301"/>
                    <a:pt x="441" y="338"/>
                  </a:cubicBezTo>
                  <a:cubicBezTo>
                    <a:pt x="423" y="370"/>
                    <a:pt x="404" y="403"/>
                    <a:pt x="386" y="435"/>
                  </a:cubicBezTo>
                  <a:cubicBezTo>
                    <a:pt x="383" y="440"/>
                    <a:pt x="380" y="442"/>
                    <a:pt x="374" y="442"/>
                  </a:cubicBezTo>
                  <a:cubicBezTo>
                    <a:pt x="294" y="441"/>
                    <a:pt x="214" y="442"/>
                    <a:pt x="134" y="441"/>
                  </a:cubicBezTo>
                  <a:cubicBezTo>
                    <a:pt x="130" y="441"/>
                    <a:pt x="125" y="438"/>
                    <a:pt x="123" y="435"/>
                  </a:cubicBezTo>
                  <a:cubicBezTo>
                    <a:pt x="83" y="366"/>
                    <a:pt x="43" y="296"/>
                    <a:pt x="3" y="227"/>
                  </a:cubicBezTo>
                  <a:cubicBezTo>
                    <a:pt x="0" y="222"/>
                    <a:pt x="0" y="219"/>
                    <a:pt x="3" y="214"/>
                  </a:cubicBezTo>
                  <a:cubicBezTo>
                    <a:pt x="43" y="146"/>
                    <a:pt x="82" y="77"/>
                    <a:pt x="121" y="9"/>
                  </a:cubicBezTo>
                  <a:cubicBezTo>
                    <a:pt x="125" y="2"/>
                    <a:pt x="130" y="0"/>
                    <a:pt x="137" y="0"/>
                  </a:cubicBezTo>
                  <a:cubicBezTo>
                    <a:pt x="176" y="0"/>
                    <a:pt x="216" y="0"/>
                    <a:pt x="255" y="0"/>
                  </a:cubicBezTo>
                  <a:close/>
                  <a:moveTo>
                    <a:pt x="298" y="396"/>
                  </a:moveTo>
                  <a:cubicBezTo>
                    <a:pt x="315" y="396"/>
                    <a:pt x="329" y="395"/>
                    <a:pt x="343" y="396"/>
                  </a:cubicBezTo>
                  <a:cubicBezTo>
                    <a:pt x="353" y="397"/>
                    <a:pt x="358" y="392"/>
                    <a:pt x="362" y="384"/>
                  </a:cubicBezTo>
                  <a:cubicBezTo>
                    <a:pt x="389" y="337"/>
                    <a:pt x="416" y="290"/>
                    <a:pt x="444" y="243"/>
                  </a:cubicBezTo>
                  <a:cubicBezTo>
                    <a:pt x="454" y="227"/>
                    <a:pt x="455" y="215"/>
                    <a:pt x="445" y="198"/>
                  </a:cubicBezTo>
                  <a:cubicBezTo>
                    <a:pt x="415" y="150"/>
                    <a:pt x="387" y="101"/>
                    <a:pt x="359" y="52"/>
                  </a:cubicBezTo>
                  <a:cubicBezTo>
                    <a:pt x="356" y="47"/>
                    <a:pt x="353" y="45"/>
                    <a:pt x="348" y="45"/>
                  </a:cubicBezTo>
                  <a:cubicBezTo>
                    <a:pt x="285" y="45"/>
                    <a:pt x="223" y="45"/>
                    <a:pt x="160" y="45"/>
                  </a:cubicBezTo>
                  <a:cubicBezTo>
                    <a:pt x="157" y="45"/>
                    <a:pt x="152" y="48"/>
                    <a:pt x="150" y="51"/>
                  </a:cubicBezTo>
                  <a:cubicBezTo>
                    <a:pt x="118" y="105"/>
                    <a:pt x="87" y="160"/>
                    <a:pt x="56" y="215"/>
                  </a:cubicBezTo>
                  <a:cubicBezTo>
                    <a:pt x="54" y="218"/>
                    <a:pt x="54" y="223"/>
                    <a:pt x="56" y="226"/>
                  </a:cubicBezTo>
                  <a:cubicBezTo>
                    <a:pt x="87" y="281"/>
                    <a:pt x="118" y="335"/>
                    <a:pt x="150" y="390"/>
                  </a:cubicBezTo>
                  <a:cubicBezTo>
                    <a:pt x="151" y="392"/>
                    <a:pt x="154" y="395"/>
                    <a:pt x="156" y="395"/>
                  </a:cubicBezTo>
                  <a:cubicBezTo>
                    <a:pt x="174" y="396"/>
                    <a:pt x="191" y="396"/>
                    <a:pt x="211" y="396"/>
                  </a:cubicBezTo>
                  <a:cubicBezTo>
                    <a:pt x="211" y="372"/>
                    <a:pt x="211" y="349"/>
                    <a:pt x="211" y="326"/>
                  </a:cubicBezTo>
                  <a:cubicBezTo>
                    <a:pt x="211" y="322"/>
                    <a:pt x="208" y="317"/>
                    <a:pt x="205" y="314"/>
                  </a:cubicBezTo>
                  <a:cubicBezTo>
                    <a:pt x="189" y="298"/>
                    <a:pt x="172" y="284"/>
                    <a:pt x="156" y="268"/>
                  </a:cubicBezTo>
                  <a:cubicBezTo>
                    <a:pt x="153" y="266"/>
                    <a:pt x="151" y="261"/>
                    <a:pt x="150" y="257"/>
                  </a:cubicBezTo>
                  <a:cubicBezTo>
                    <a:pt x="150" y="240"/>
                    <a:pt x="152" y="223"/>
                    <a:pt x="150" y="206"/>
                  </a:cubicBezTo>
                  <a:cubicBezTo>
                    <a:pt x="146" y="178"/>
                    <a:pt x="155" y="158"/>
                    <a:pt x="177" y="141"/>
                  </a:cubicBezTo>
                  <a:cubicBezTo>
                    <a:pt x="187" y="133"/>
                    <a:pt x="196" y="122"/>
                    <a:pt x="207" y="112"/>
                  </a:cubicBezTo>
                  <a:cubicBezTo>
                    <a:pt x="207" y="151"/>
                    <a:pt x="207" y="188"/>
                    <a:pt x="207" y="226"/>
                  </a:cubicBezTo>
                  <a:cubicBezTo>
                    <a:pt x="239" y="226"/>
                    <a:pt x="270" y="226"/>
                    <a:pt x="302" y="226"/>
                  </a:cubicBezTo>
                  <a:cubicBezTo>
                    <a:pt x="302" y="188"/>
                    <a:pt x="302" y="150"/>
                    <a:pt x="302" y="117"/>
                  </a:cubicBezTo>
                  <a:cubicBezTo>
                    <a:pt x="318" y="131"/>
                    <a:pt x="336" y="147"/>
                    <a:pt x="353" y="163"/>
                  </a:cubicBezTo>
                  <a:cubicBezTo>
                    <a:pt x="356" y="167"/>
                    <a:pt x="358" y="173"/>
                    <a:pt x="358" y="178"/>
                  </a:cubicBezTo>
                  <a:cubicBezTo>
                    <a:pt x="359" y="204"/>
                    <a:pt x="359" y="230"/>
                    <a:pt x="358" y="255"/>
                  </a:cubicBezTo>
                  <a:cubicBezTo>
                    <a:pt x="358" y="260"/>
                    <a:pt x="355" y="266"/>
                    <a:pt x="352" y="269"/>
                  </a:cubicBezTo>
                  <a:cubicBezTo>
                    <a:pt x="337" y="283"/>
                    <a:pt x="321" y="297"/>
                    <a:pt x="307" y="310"/>
                  </a:cubicBezTo>
                  <a:cubicBezTo>
                    <a:pt x="303" y="314"/>
                    <a:pt x="298" y="318"/>
                    <a:pt x="298" y="323"/>
                  </a:cubicBezTo>
                  <a:cubicBezTo>
                    <a:pt x="297" y="346"/>
                    <a:pt x="298" y="370"/>
                    <a:pt x="298" y="396"/>
                  </a:cubicBezTo>
                  <a:close/>
                </a:path>
              </a:pathLst>
            </a:custGeom>
            <a:solidFill>
              <a:srgbClr val="356377"/>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reeform 132">
              <a:extLst>
                <a:ext uri="{FF2B5EF4-FFF2-40B4-BE49-F238E27FC236}">
                  <a16:creationId xmlns:a16="http://schemas.microsoft.com/office/drawing/2014/main" id="{D537865A-9C4D-4726-8DB0-08229BBE958D}"/>
                </a:ext>
              </a:extLst>
            </p:cNvPr>
            <p:cNvSpPr>
              <a:spLocks/>
            </p:cNvSpPr>
            <p:nvPr/>
          </p:nvSpPr>
          <p:spPr bwMode="auto">
            <a:xfrm>
              <a:off x="30528" y="1022424"/>
              <a:ext cx="725853" cy="636057"/>
            </a:xfrm>
            <a:custGeom>
              <a:avLst/>
              <a:gdLst>
                <a:gd name="T0" fmla="*/ 244 w 401"/>
                <a:gd name="T1" fmla="*/ 351 h 352"/>
                <a:gd name="T2" fmla="*/ 244 w 401"/>
                <a:gd name="T3" fmla="*/ 278 h 352"/>
                <a:gd name="T4" fmla="*/ 253 w 401"/>
                <a:gd name="T5" fmla="*/ 265 h 352"/>
                <a:gd name="T6" fmla="*/ 298 w 401"/>
                <a:gd name="T7" fmla="*/ 224 h 352"/>
                <a:gd name="T8" fmla="*/ 304 w 401"/>
                <a:gd name="T9" fmla="*/ 210 h 352"/>
                <a:gd name="T10" fmla="*/ 304 w 401"/>
                <a:gd name="T11" fmla="*/ 133 h 352"/>
                <a:gd name="T12" fmla="*/ 299 w 401"/>
                <a:gd name="T13" fmla="*/ 118 h 352"/>
                <a:gd name="T14" fmla="*/ 248 w 401"/>
                <a:gd name="T15" fmla="*/ 72 h 352"/>
                <a:gd name="T16" fmla="*/ 248 w 401"/>
                <a:gd name="T17" fmla="*/ 181 h 352"/>
                <a:gd name="T18" fmla="*/ 153 w 401"/>
                <a:gd name="T19" fmla="*/ 181 h 352"/>
                <a:gd name="T20" fmla="*/ 153 w 401"/>
                <a:gd name="T21" fmla="*/ 67 h 352"/>
                <a:gd name="T22" fmla="*/ 123 w 401"/>
                <a:gd name="T23" fmla="*/ 96 h 352"/>
                <a:gd name="T24" fmla="*/ 96 w 401"/>
                <a:gd name="T25" fmla="*/ 161 h 352"/>
                <a:gd name="T26" fmla="*/ 96 w 401"/>
                <a:gd name="T27" fmla="*/ 212 h 352"/>
                <a:gd name="T28" fmla="*/ 102 w 401"/>
                <a:gd name="T29" fmla="*/ 223 h 352"/>
                <a:gd name="T30" fmla="*/ 151 w 401"/>
                <a:gd name="T31" fmla="*/ 269 h 352"/>
                <a:gd name="T32" fmla="*/ 157 w 401"/>
                <a:gd name="T33" fmla="*/ 281 h 352"/>
                <a:gd name="T34" fmla="*/ 157 w 401"/>
                <a:gd name="T35" fmla="*/ 351 h 352"/>
                <a:gd name="T36" fmla="*/ 102 w 401"/>
                <a:gd name="T37" fmla="*/ 350 h 352"/>
                <a:gd name="T38" fmla="*/ 96 w 401"/>
                <a:gd name="T39" fmla="*/ 345 h 352"/>
                <a:gd name="T40" fmla="*/ 2 w 401"/>
                <a:gd name="T41" fmla="*/ 181 h 352"/>
                <a:gd name="T42" fmla="*/ 2 w 401"/>
                <a:gd name="T43" fmla="*/ 170 h 352"/>
                <a:gd name="T44" fmla="*/ 96 w 401"/>
                <a:gd name="T45" fmla="*/ 6 h 352"/>
                <a:gd name="T46" fmla="*/ 106 w 401"/>
                <a:gd name="T47" fmla="*/ 0 h 352"/>
                <a:gd name="T48" fmla="*/ 294 w 401"/>
                <a:gd name="T49" fmla="*/ 0 h 352"/>
                <a:gd name="T50" fmla="*/ 305 w 401"/>
                <a:gd name="T51" fmla="*/ 7 h 352"/>
                <a:gd name="T52" fmla="*/ 391 w 401"/>
                <a:gd name="T53" fmla="*/ 153 h 352"/>
                <a:gd name="T54" fmla="*/ 390 w 401"/>
                <a:gd name="T55" fmla="*/ 198 h 352"/>
                <a:gd name="T56" fmla="*/ 308 w 401"/>
                <a:gd name="T57" fmla="*/ 339 h 352"/>
                <a:gd name="T58" fmla="*/ 289 w 401"/>
                <a:gd name="T59" fmla="*/ 351 h 352"/>
                <a:gd name="T60" fmla="*/ 244 w 401"/>
                <a:gd name="T61" fmla="*/ 35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1" h="352">
                  <a:moveTo>
                    <a:pt x="244" y="351"/>
                  </a:moveTo>
                  <a:cubicBezTo>
                    <a:pt x="244" y="325"/>
                    <a:pt x="243" y="301"/>
                    <a:pt x="244" y="278"/>
                  </a:cubicBezTo>
                  <a:cubicBezTo>
                    <a:pt x="244" y="273"/>
                    <a:pt x="249" y="269"/>
                    <a:pt x="253" y="265"/>
                  </a:cubicBezTo>
                  <a:cubicBezTo>
                    <a:pt x="267" y="252"/>
                    <a:pt x="283" y="238"/>
                    <a:pt x="298" y="224"/>
                  </a:cubicBezTo>
                  <a:cubicBezTo>
                    <a:pt x="301" y="221"/>
                    <a:pt x="304" y="215"/>
                    <a:pt x="304" y="210"/>
                  </a:cubicBezTo>
                  <a:cubicBezTo>
                    <a:pt x="305" y="185"/>
                    <a:pt x="305" y="159"/>
                    <a:pt x="304" y="133"/>
                  </a:cubicBezTo>
                  <a:cubicBezTo>
                    <a:pt x="304" y="128"/>
                    <a:pt x="302" y="122"/>
                    <a:pt x="299" y="118"/>
                  </a:cubicBezTo>
                  <a:cubicBezTo>
                    <a:pt x="282" y="102"/>
                    <a:pt x="264" y="86"/>
                    <a:pt x="248" y="72"/>
                  </a:cubicBezTo>
                  <a:cubicBezTo>
                    <a:pt x="248" y="105"/>
                    <a:pt x="248" y="143"/>
                    <a:pt x="248" y="181"/>
                  </a:cubicBezTo>
                  <a:cubicBezTo>
                    <a:pt x="216" y="181"/>
                    <a:pt x="185" y="181"/>
                    <a:pt x="153" y="181"/>
                  </a:cubicBezTo>
                  <a:cubicBezTo>
                    <a:pt x="153" y="143"/>
                    <a:pt x="153" y="106"/>
                    <a:pt x="153" y="67"/>
                  </a:cubicBezTo>
                  <a:cubicBezTo>
                    <a:pt x="142" y="77"/>
                    <a:pt x="133" y="88"/>
                    <a:pt x="123" y="96"/>
                  </a:cubicBezTo>
                  <a:cubicBezTo>
                    <a:pt x="101" y="113"/>
                    <a:pt x="92" y="133"/>
                    <a:pt x="96" y="161"/>
                  </a:cubicBezTo>
                  <a:cubicBezTo>
                    <a:pt x="98" y="178"/>
                    <a:pt x="96" y="195"/>
                    <a:pt x="96" y="212"/>
                  </a:cubicBezTo>
                  <a:cubicBezTo>
                    <a:pt x="97" y="216"/>
                    <a:pt x="99" y="221"/>
                    <a:pt x="102" y="223"/>
                  </a:cubicBezTo>
                  <a:cubicBezTo>
                    <a:pt x="118" y="239"/>
                    <a:pt x="135" y="253"/>
                    <a:pt x="151" y="269"/>
                  </a:cubicBezTo>
                  <a:cubicBezTo>
                    <a:pt x="154" y="272"/>
                    <a:pt x="157" y="277"/>
                    <a:pt x="157" y="281"/>
                  </a:cubicBezTo>
                  <a:cubicBezTo>
                    <a:pt x="157" y="304"/>
                    <a:pt x="157" y="327"/>
                    <a:pt x="157" y="351"/>
                  </a:cubicBezTo>
                  <a:cubicBezTo>
                    <a:pt x="137" y="351"/>
                    <a:pt x="120" y="351"/>
                    <a:pt x="102" y="350"/>
                  </a:cubicBezTo>
                  <a:cubicBezTo>
                    <a:pt x="100" y="350"/>
                    <a:pt x="97" y="347"/>
                    <a:pt x="96" y="345"/>
                  </a:cubicBezTo>
                  <a:cubicBezTo>
                    <a:pt x="64" y="290"/>
                    <a:pt x="33" y="236"/>
                    <a:pt x="2" y="181"/>
                  </a:cubicBezTo>
                  <a:cubicBezTo>
                    <a:pt x="0" y="178"/>
                    <a:pt x="0" y="173"/>
                    <a:pt x="2" y="170"/>
                  </a:cubicBezTo>
                  <a:cubicBezTo>
                    <a:pt x="33" y="115"/>
                    <a:pt x="64" y="60"/>
                    <a:pt x="96" y="6"/>
                  </a:cubicBezTo>
                  <a:cubicBezTo>
                    <a:pt x="98" y="3"/>
                    <a:pt x="103" y="0"/>
                    <a:pt x="106" y="0"/>
                  </a:cubicBezTo>
                  <a:cubicBezTo>
                    <a:pt x="169" y="0"/>
                    <a:pt x="231" y="0"/>
                    <a:pt x="294" y="0"/>
                  </a:cubicBezTo>
                  <a:cubicBezTo>
                    <a:pt x="299" y="0"/>
                    <a:pt x="302" y="2"/>
                    <a:pt x="305" y="7"/>
                  </a:cubicBezTo>
                  <a:cubicBezTo>
                    <a:pt x="333" y="56"/>
                    <a:pt x="361" y="105"/>
                    <a:pt x="391" y="153"/>
                  </a:cubicBezTo>
                  <a:cubicBezTo>
                    <a:pt x="401" y="170"/>
                    <a:pt x="400" y="182"/>
                    <a:pt x="390" y="198"/>
                  </a:cubicBezTo>
                  <a:cubicBezTo>
                    <a:pt x="362" y="245"/>
                    <a:pt x="335" y="292"/>
                    <a:pt x="308" y="339"/>
                  </a:cubicBezTo>
                  <a:cubicBezTo>
                    <a:pt x="304" y="347"/>
                    <a:pt x="299" y="352"/>
                    <a:pt x="289" y="351"/>
                  </a:cubicBezTo>
                  <a:cubicBezTo>
                    <a:pt x="275" y="350"/>
                    <a:pt x="261" y="351"/>
                    <a:pt x="244" y="35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3" name="Grupo 12">
            <a:extLst>
              <a:ext uri="{FF2B5EF4-FFF2-40B4-BE49-F238E27FC236}">
                <a16:creationId xmlns:a16="http://schemas.microsoft.com/office/drawing/2014/main" id="{F9A36A5B-401D-4BBB-896D-24B6EF22CECB}"/>
              </a:ext>
            </a:extLst>
          </p:cNvPr>
          <p:cNvGrpSpPr/>
          <p:nvPr userDrawn="1"/>
        </p:nvGrpSpPr>
        <p:grpSpPr>
          <a:xfrm>
            <a:off x="11011499" y="152354"/>
            <a:ext cx="791941" cy="688925"/>
            <a:chOff x="-66749" y="940109"/>
            <a:chExt cx="920411" cy="800683"/>
          </a:xfrm>
        </p:grpSpPr>
        <p:sp>
          <p:nvSpPr>
            <p:cNvPr id="14" name="Freeform 113">
              <a:extLst>
                <a:ext uri="{FF2B5EF4-FFF2-40B4-BE49-F238E27FC236}">
                  <a16:creationId xmlns:a16="http://schemas.microsoft.com/office/drawing/2014/main" id="{5B2BC50B-2A7F-43B9-BD24-4A47A4402AAE}"/>
                </a:ext>
              </a:extLst>
            </p:cNvPr>
            <p:cNvSpPr>
              <a:spLocks noEditPoints="1"/>
            </p:cNvSpPr>
            <p:nvPr/>
          </p:nvSpPr>
          <p:spPr bwMode="auto">
            <a:xfrm>
              <a:off x="-66749" y="940109"/>
              <a:ext cx="920411" cy="800683"/>
            </a:xfrm>
            <a:custGeom>
              <a:avLst/>
              <a:gdLst>
                <a:gd name="T0" fmla="*/ 255 w 507"/>
                <a:gd name="T1" fmla="*/ 0 h 442"/>
                <a:gd name="T2" fmla="*/ 375 w 507"/>
                <a:gd name="T3" fmla="*/ 0 h 442"/>
                <a:gd name="T4" fmla="*/ 386 w 507"/>
                <a:gd name="T5" fmla="*/ 6 h 442"/>
                <a:gd name="T6" fmla="*/ 467 w 507"/>
                <a:gd name="T7" fmla="*/ 147 h 442"/>
                <a:gd name="T8" fmla="*/ 506 w 507"/>
                <a:gd name="T9" fmla="*/ 215 h 442"/>
                <a:gd name="T10" fmla="*/ 505 w 507"/>
                <a:gd name="T11" fmla="*/ 226 h 442"/>
                <a:gd name="T12" fmla="*/ 441 w 507"/>
                <a:gd name="T13" fmla="*/ 338 h 442"/>
                <a:gd name="T14" fmla="*/ 386 w 507"/>
                <a:gd name="T15" fmla="*/ 435 h 442"/>
                <a:gd name="T16" fmla="*/ 374 w 507"/>
                <a:gd name="T17" fmla="*/ 442 h 442"/>
                <a:gd name="T18" fmla="*/ 134 w 507"/>
                <a:gd name="T19" fmla="*/ 441 h 442"/>
                <a:gd name="T20" fmla="*/ 123 w 507"/>
                <a:gd name="T21" fmla="*/ 435 h 442"/>
                <a:gd name="T22" fmla="*/ 3 w 507"/>
                <a:gd name="T23" fmla="*/ 227 h 442"/>
                <a:gd name="T24" fmla="*/ 3 w 507"/>
                <a:gd name="T25" fmla="*/ 214 h 442"/>
                <a:gd name="T26" fmla="*/ 121 w 507"/>
                <a:gd name="T27" fmla="*/ 9 h 442"/>
                <a:gd name="T28" fmla="*/ 137 w 507"/>
                <a:gd name="T29" fmla="*/ 0 h 442"/>
                <a:gd name="T30" fmla="*/ 255 w 507"/>
                <a:gd name="T31" fmla="*/ 0 h 442"/>
                <a:gd name="T32" fmla="*/ 298 w 507"/>
                <a:gd name="T33" fmla="*/ 396 h 442"/>
                <a:gd name="T34" fmla="*/ 343 w 507"/>
                <a:gd name="T35" fmla="*/ 396 h 442"/>
                <a:gd name="T36" fmla="*/ 362 w 507"/>
                <a:gd name="T37" fmla="*/ 384 h 442"/>
                <a:gd name="T38" fmla="*/ 444 w 507"/>
                <a:gd name="T39" fmla="*/ 243 h 442"/>
                <a:gd name="T40" fmla="*/ 445 w 507"/>
                <a:gd name="T41" fmla="*/ 198 h 442"/>
                <a:gd name="T42" fmla="*/ 359 w 507"/>
                <a:gd name="T43" fmla="*/ 52 h 442"/>
                <a:gd name="T44" fmla="*/ 348 w 507"/>
                <a:gd name="T45" fmla="*/ 45 h 442"/>
                <a:gd name="T46" fmla="*/ 160 w 507"/>
                <a:gd name="T47" fmla="*/ 45 h 442"/>
                <a:gd name="T48" fmla="*/ 150 w 507"/>
                <a:gd name="T49" fmla="*/ 51 h 442"/>
                <a:gd name="T50" fmla="*/ 56 w 507"/>
                <a:gd name="T51" fmla="*/ 215 h 442"/>
                <a:gd name="T52" fmla="*/ 56 w 507"/>
                <a:gd name="T53" fmla="*/ 226 h 442"/>
                <a:gd name="T54" fmla="*/ 150 w 507"/>
                <a:gd name="T55" fmla="*/ 390 h 442"/>
                <a:gd name="T56" fmla="*/ 156 w 507"/>
                <a:gd name="T57" fmla="*/ 395 h 442"/>
                <a:gd name="T58" fmla="*/ 211 w 507"/>
                <a:gd name="T59" fmla="*/ 396 h 442"/>
                <a:gd name="T60" fmla="*/ 211 w 507"/>
                <a:gd name="T61" fmla="*/ 326 h 442"/>
                <a:gd name="T62" fmla="*/ 205 w 507"/>
                <a:gd name="T63" fmla="*/ 314 h 442"/>
                <a:gd name="T64" fmla="*/ 156 w 507"/>
                <a:gd name="T65" fmla="*/ 268 h 442"/>
                <a:gd name="T66" fmla="*/ 150 w 507"/>
                <a:gd name="T67" fmla="*/ 257 h 442"/>
                <a:gd name="T68" fmla="*/ 150 w 507"/>
                <a:gd name="T69" fmla="*/ 206 h 442"/>
                <a:gd name="T70" fmla="*/ 177 w 507"/>
                <a:gd name="T71" fmla="*/ 141 h 442"/>
                <a:gd name="T72" fmla="*/ 207 w 507"/>
                <a:gd name="T73" fmla="*/ 112 h 442"/>
                <a:gd name="T74" fmla="*/ 207 w 507"/>
                <a:gd name="T75" fmla="*/ 226 h 442"/>
                <a:gd name="T76" fmla="*/ 302 w 507"/>
                <a:gd name="T77" fmla="*/ 226 h 442"/>
                <a:gd name="T78" fmla="*/ 302 w 507"/>
                <a:gd name="T79" fmla="*/ 117 h 442"/>
                <a:gd name="T80" fmla="*/ 353 w 507"/>
                <a:gd name="T81" fmla="*/ 163 h 442"/>
                <a:gd name="T82" fmla="*/ 358 w 507"/>
                <a:gd name="T83" fmla="*/ 178 h 442"/>
                <a:gd name="T84" fmla="*/ 358 w 507"/>
                <a:gd name="T85" fmla="*/ 255 h 442"/>
                <a:gd name="T86" fmla="*/ 352 w 507"/>
                <a:gd name="T87" fmla="*/ 269 h 442"/>
                <a:gd name="T88" fmla="*/ 307 w 507"/>
                <a:gd name="T89" fmla="*/ 310 h 442"/>
                <a:gd name="T90" fmla="*/ 298 w 507"/>
                <a:gd name="T91" fmla="*/ 323 h 442"/>
                <a:gd name="T92" fmla="*/ 298 w 507"/>
                <a:gd name="T93" fmla="*/ 396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7" h="442">
                  <a:moveTo>
                    <a:pt x="255" y="0"/>
                  </a:moveTo>
                  <a:cubicBezTo>
                    <a:pt x="295" y="0"/>
                    <a:pt x="335" y="0"/>
                    <a:pt x="375" y="0"/>
                  </a:cubicBezTo>
                  <a:cubicBezTo>
                    <a:pt x="380" y="0"/>
                    <a:pt x="383" y="1"/>
                    <a:pt x="386" y="6"/>
                  </a:cubicBezTo>
                  <a:cubicBezTo>
                    <a:pt x="413" y="53"/>
                    <a:pt x="440" y="100"/>
                    <a:pt x="467" y="147"/>
                  </a:cubicBezTo>
                  <a:cubicBezTo>
                    <a:pt x="480" y="169"/>
                    <a:pt x="493" y="192"/>
                    <a:pt x="506" y="215"/>
                  </a:cubicBezTo>
                  <a:cubicBezTo>
                    <a:pt x="507" y="218"/>
                    <a:pt x="507" y="223"/>
                    <a:pt x="505" y="226"/>
                  </a:cubicBezTo>
                  <a:cubicBezTo>
                    <a:pt x="484" y="264"/>
                    <a:pt x="463" y="301"/>
                    <a:pt x="441" y="338"/>
                  </a:cubicBezTo>
                  <a:cubicBezTo>
                    <a:pt x="423" y="370"/>
                    <a:pt x="404" y="403"/>
                    <a:pt x="386" y="435"/>
                  </a:cubicBezTo>
                  <a:cubicBezTo>
                    <a:pt x="383" y="440"/>
                    <a:pt x="380" y="442"/>
                    <a:pt x="374" y="442"/>
                  </a:cubicBezTo>
                  <a:cubicBezTo>
                    <a:pt x="294" y="441"/>
                    <a:pt x="214" y="442"/>
                    <a:pt x="134" y="441"/>
                  </a:cubicBezTo>
                  <a:cubicBezTo>
                    <a:pt x="130" y="441"/>
                    <a:pt x="125" y="438"/>
                    <a:pt x="123" y="435"/>
                  </a:cubicBezTo>
                  <a:cubicBezTo>
                    <a:pt x="83" y="366"/>
                    <a:pt x="43" y="296"/>
                    <a:pt x="3" y="227"/>
                  </a:cubicBezTo>
                  <a:cubicBezTo>
                    <a:pt x="0" y="222"/>
                    <a:pt x="0" y="219"/>
                    <a:pt x="3" y="214"/>
                  </a:cubicBezTo>
                  <a:cubicBezTo>
                    <a:pt x="43" y="146"/>
                    <a:pt x="82" y="77"/>
                    <a:pt x="121" y="9"/>
                  </a:cubicBezTo>
                  <a:cubicBezTo>
                    <a:pt x="125" y="2"/>
                    <a:pt x="130" y="0"/>
                    <a:pt x="137" y="0"/>
                  </a:cubicBezTo>
                  <a:cubicBezTo>
                    <a:pt x="176" y="0"/>
                    <a:pt x="216" y="0"/>
                    <a:pt x="255" y="0"/>
                  </a:cubicBezTo>
                  <a:close/>
                  <a:moveTo>
                    <a:pt x="298" y="396"/>
                  </a:moveTo>
                  <a:cubicBezTo>
                    <a:pt x="315" y="396"/>
                    <a:pt x="329" y="395"/>
                    <a:pt x="343" y="396"/>
                  </a:cubicBezTo>
                  <a:cubicBezTo>
                    <a:pt x="353" y="397"/>
                    <a:pt x="358" y="392"/>
                    <a:pt x="362" y="384"/>
                  </a:cubicBezTo>
                  <a:cubicBezTo>
                    <a:pt x="389" y="337"/>
                    <a:pt x="416" y="290"/>
                    <a:pt x="444" y="243"/>
                  </a:cubicBezTo>
                  <a:cubicBezTo>
                    <a:pt x="454" y="227"/>
                    <a:pt x="455" y="215"/>
                    <a:pt x="445" y="198"/>
                  </a:cubicBezTo>
                  <a:cubicBezTo>
                    <a:pt x="415" y="150"/>
                    <a:pt x="387" y="101"/>
                    <a:pt x="359" y="52"/>
                  </a:cubicBezTo>
                  <a:cubicBezTo>
                    <a:pt x="356" y="47"/>
                    <a:pt x="353" y="45"/>
                    <a:pt x="348" y="45"/>
                  </a:cubicBezTo>
                  <a:cubicBezTo>
                    <a:pt x="285" y="45"/>
                    <a:pt x="223" y="45"/>
                    <a:pt x="160" y="45"/>
                  </a:cubicBezTo>
                  <a:cubicBezTo>
                    <a:pt x="157" y="45"/>
                    <a:pt x="152" y="48"/>
                    <a:pt x="150" y="51"/>
                  </a:cubicBezTo>
                  <a:cubicBezTo>
                    <a:pt x="118" y="105"/>
                    <a:pt x="87" y="160"/>
                    <a:pt x="56" y="215"/>
                  </a:cubicBezTo>
                  <a:cubicBezTo>
                    <a:pt x="54" y="218"/>
                    <a:pt x="54" y="223"/>
                    <a:pt x="56" y="226"/>
                  </a:cubicBezTo>
                  <a:cubicBezTo>
                    <a:pt x="87" y="281"/>
                    <a:pt x="118" y="335"/>
                    <a:pt x="150" y="390"/>
                  </a:cubicBezTo>
                  <a:cubicBezTo>
                    <a:pt x="151" y="392"/>
                    <a:pt x="154" y="395"/>
                    <a:pt x="156" y="395"/>
                  </a:cubicBezTo>
                  <a:cubicBezTo>
                    <a:pt x="174" y="396"/>
                    <a:pt x="191" y="396"/>
                    <a:pt x="211" y="396"/>
                  </a:cubicBezTo>
                  <a:cubicBezTo>
                    <a:pt x="211" y="372"/>
                    <a:pt x="211" y="349"/>
                    <a:pt x="211" y="326"/>
                  </a:cubicBezTo>
                  <a:cubicBezTo>
                    <a:pt x="211" y="322"/>
                    <a:pt x="208" y="317"/>
                    <a:pt x="205" y="314"/>
                  </a:cubicBezTo>
                  <a:cubicBezTo>
                    <a:pt x="189" y="298"/>
                    <a:pt x="172" y="284"/>
                    <a:pt x="156" y="268"/>
                  </a:cubicBezTo>
                  <a:cubicBezTo>
                    <a:pt x="153" y="266"/>
                    <a:pt x="151" y="261"/>
                    <a:pt x="150" y="257"/>
                  </a:cubicBezTo>
                  <a:cubicBezTo>
                    <a:pt x="150" y="240"/>
                    <a:pt x="152" y="223"/>
                    <a:pt x="150" y="206"/>
                  </a:cubicBezTo>
                  <a:cubicBezTo>
                    <a:pt x="146" y="178"/>
                    <a:pt x="155" y="158"/>
                    <a:pt x="177" y="141"/>
                  </a:cubicBezTo>
                  <a:cubicBezTo>
                    <a:pt x="187" y="133"/>
                    <a:pt x="196" y="122"/>
                    <a:pt x="207" y="112"/>
                  </a:cubicBezTo>
                  <a:cubicBezTo>
                    <a:pt x="207" y="151"/>
                    <a:pt x="207" y="188"/>
                    <a:pt x="207" y="226"/>
                  </a:cubicBezTo>
                  <a:cubicBezTo>
                    <a:pt x="239" y="226"/>
                    <a:pt x="270" y="226"/>
                    <a:pt x="302" y="226"/>
                  </a:cubicBezTo>
                  <a:cubicBezTo>
                    <a:pt x="302" y="188"/>
                    <a:pt x="302" y="150"/>
                    <a:pt x="302" y="117"/>
                  </a:cubicBezTo>
                  <a:cubicBezTo>
                    <a:pt x="318" y="131"/>
                    <a:pt x="336" y="147"/>
                    <a:pt x="353" y="163"/>
                  </a:cubicBezTo>
                  <a:cubicBezTo>
                    <a:pt x="356" y="167"/>
                    <a:pt x="358" y="173"/>
                    <a:pt x="358" y="178"/>
                  </a:cubicBezTo>
                  <a:cubicBezTo>
                    <a:pt x="359" y="204"/>
                    <a:pt x="359" y="230"/>
                    <a:pt x="358" y="255"/>
                  </a:cubicBezTo>
                  <a:cubicBezTo>
                    <a:pt x="358" y="260"/>
                    <a:pt x="355" y="266"/>
                    <a:pt x="352" y="269"/>
                  </a:cubicBezTo>
                  <a:cubicBezTo>
                    <a:pt x="337" y="283"/>
                    <a:pt x="321" y="297"/>
                    <a:pt x="307" y="310"/>
                  </a:cubicBezTo>
                  <a:cubicBezTo>
                    <a:pt x="303" y="314"/>
                    <a:pt x="298" y="318"/>
                    <a:pt x="298" y="323"/>
                  </a:cubicBezTo>
                  <a:cubicBezTo>
                    <a:pt x="297" y="346"/>
                    <a:pt x="298" y="370"/>
                    <a:pt x="298" y="396"/>
                  </a:cubicBezTo>
                  <a:close/>
                </a:path>
              </a:pathLst>
            </a:custGeom>
            <a:solidFill>
              <a:srgbClr val="356377"/>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132">
              <a:extLst>
                <a:ext uri="{FF2B5EF4-FFF2-40B4-BE49-F238E27FC236}">
                  <a16:creationId xmlns:a16="http://schemas.microsoft.com/office/drawing/2014/main" id="{2624751C-41F1-4834-AD61-66C3005C2222}"/>
                </a:ext>
              </a:extLst>
            </p:cNvPr>
            <p:cNvSpPr>
              <a:spLocks/>
            </p:cNvSpPr>
            <p:nvPr/>
          </p:nvSpPr>
          <p:spPr bwMode="auto">
            <a:xfrm>
              <a:off x="30528" y="1022424"/>
              <a:ext cx="725853" cy="636057"/>
            </a:xfrm>
            <a:custGeom>
              <a:avLst/>
              <a:gdLst>
                <a:gd name="T0" fmla="*/ 244 w 401"/>
                <a:gd name="T1" fmla="*/ 351 h 352"/>
                <a:gd name="T2" fmla="*/ 244 w 401"/>
                <a:gd name="T3" fmla="*/ 278 h 352"/>
                <a:gd name="T4" fmla="*/ 253 w 401"/>
                <a:gd name="T5" fmla="*/ 265 h 352"/>
                <a:gd name="T6" fmla="*/ 298 w 401"/>
                <a:gd name="T7" fmla="*/ 224 h 352"/>
                <a:gd name="T8" fmla="*/ 304 w 401"/>
                <a:gd name="T9" fmla="*/ 210 h 352"/>
                <a:gd name="T10" fmla="*/ 304 w 401"/>
                <a:gd name="T11" fmla="*/ 133 h 352"/>
                <a:gd name="T12" fmla="*/ 299 w 401"/>
                <a:gd name="T13" fmla="*/ 118 h 352"/>
                <a:gd name="T14" fmla="*/ 248 w 401"/>
                <a:gd name="T15" fmla="*/ 72 h 352"/>
                <a:gd name="T16" fmla="*/ 248 w 401"/>
                <a:gd name="T17" fmla="*/ 181 h 352"/>
                <a:gd name="T18" fmla="*/ 153 w 401"/>
                <a:gd name="T19" fmla="*/ 181 h 352"/>
                <a:gd name="T20" fmla="*/ 153 w 401"/>
                <a:gd name="T21" fmla="*/ 67 h 352"/>
                <a:gd name="T22" fmla="*/ 123 w 401"/>
                <a:gd name="T23" fmla="*/ 96 h 352"/>
                <a:gd name="T24" fmla="*/ 96 w 401"/>
                <a:gd name="T25" fmla="*/ 161 h 352"/>
                <a:gd name="T26" fmla="*/ 96 w 401"/>
                <a:gd name="T27" fmla="*/ 212 h 352"/>
                <a:gd name="T28" fmla="*/ 102 w 401"/>
                <a:gd name="T29" fmla="*/ 223 h 352"/>
                <a:gd name="T30" fmla="*/ 151 w 401"/>
                <a:gd name="T31" fmla="*/ 269 h 352"/>
                <a:gd name="T32" fmla="*/ 157 w 401"/>
                <a:gd name="T33" fmla="*/ 281 h 352"/>
                <a:gd name="T34" fmla="*/ 157 w 401"/>
                <a:gd name="T35" fmla="*/ 351 h 352"/>
                <a:gd name="T36" fmla="*/ 102 w 401"/>
                <a:gd name="T37" fmla="*/ 350 h 352"/>
                <a:gd name="T38" fmla="*/ 96 w 401"/>
                <a:gd name="T39" fmla="*/ 345 h 352"/>
                <a:gd name="T40" fmla="*/ 2 w 401"/>
                <a:gd name="T41" fmla="*/ 181 h 352"/>
                <a:gd name="T42" fmla="*/ 2 w 401"/>
                <a:gd name="T43" fmla="*/ 170 h 352"/>
                <a:gd name="T44" fmla="*/ 96 w 401"/>
                <a:gd name="T45" fmla="*/ 6 h 352"/>
                <a:gd name="T46" fmla="*/ 106 w 401"/>
                <a:gd name="T47" fmla="*/ 0 h 352"/>
                <a:gd name="T48" fmla="*/ 294 w 401"/>
                <a:gd name="T49" fmla="*/ 0 h 352"/>
                <a:gd name="T50" fmla="*/ 305 w 401"/>
                <a:gd name="T51" fmla="*/ 7 h 352"/>
                <a:gd name="T52" fmla="*/ 391 w 401"/>
                <a:gd name="T53" fmla="*/ 153 h 352"/>
                <a:gd name="T54" fmla="*/ 390 w 401"/>
                <a:gd name="T55" fmla="*/ 198 h 352"/>
                <a:gd name="T56" fmla="*/ 308 w 401"/>
                <a:gd name="T57" fmla="*/ 339 h 352"/>
                <a:gd name="T58" fmla="*/ 289 w 401"/>
                <a:gd name="T59" fmla="*/ 351 h 352"/>
                <a:gd name="T60" fmla="*/ 244 w 401"/>
                <a:gd name="T61" fmla="*/ 35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1" h="352">
                  <a:moveTo>
                    <a:pt x="244" y="351"/>
                  </a:moveTo>
                  <a:cubicBezTo>
                    <a:pt x="244" y="325"/>
                    <a:pt x="243" y="301"/>
                    <a:pt x="244" y="278"/>
                  </a:cubicBezTo>
                  <a:cubicBezTo>
                    <a:pt x="244" y="273"/>
                    <a:pt x="249" y="269"/>
                    <a:pt x="253" y="265"/>
                  </a:cubicBezTo>
                  <a:cubicBezTo>
                    <a:pt x="267" y="252"/>
                    <a:pt x="283" y="238"/>
                    <a:pt x="298" y="224"/>
                  </a:cubicBezTo>
                  <a:cubicBezTo>
                    <a:pt x="301" y="221"/>
                    <a:pt x="304" y="215"/>
                    <a:pt x="304" y="210"/>
                  </a:cubicBezTo>
                  <a:cubicBezTo>
                    <a:pt x="305" y="185"/>
                    <a:pt x="305" y="159"/>
                    <a:pt x="304" y="133"/>
                  </a:cubicBezTo>
                  <a:cubicBezTo>
                    <a:pt x="304" y="128"/>
                    <a:pt x="302" y="122"/>
                    <a:pt x="299" y="118"/>
                  </a:cubicBezTo>
                  <a:cubicBezTo>
                    <a:pt x="282" y="102"/>
                    <a:pt x="264" y="86"/>
                    <a:pt x="248" y="72"/>
                  </a:cubicBezTo>
                  <a:cubicBezTo>
                    <a:pt x="248" y="105"/>
                    <a:pt x="248" y="143"/>
                    <a:pt x="248" y="181"/>
                  </a:cubicBezTo>
                  <a:cubicBezTo>
                    <a:pt x="216" y="181"/>
                    <a:pt x="185" y="181"/>
                    <a:pt x="153" y="181"/>
                  </a:cubicBezTo>
                  <a:cubicBezTo>
                    <a:pt x="153" y="143"/>
                    <a:pt x="153" y="106"/>
                    <a:pt x="153" y="67"/>
                  </a:cubicBezTo>
                  <a:cubicBezTo>
                    <a:pt x="142" y="77"/>
                    <a:pt x="133" y="88"/>
                    <a:pt x="123" y="96"/>
                  </a:cubicBezTo>
                  <a:cubicBezTo>
                    <a:pt x="101" y="113"/>
                    <a:pt x="92" y="133"/>
                    <a:pt x="96" y="161"/>
                  </a:cubicBezTo>
                  <a:cubicBezTo>
                    <a:pt x="98" y="178"/>
                    <a:pt x="96" y="195"/>
                    <a:pt x="96" y="212"/>
                  </a:cubicBezTo>
                  <a:cubicBezTo>
                    <a:pt x="97" y="216"/>
                    <a:pt x="99" y="221"/>
                    <a:pt x="102" y="223"/>
                  </a:cubicBezTo>
                  <a:cubicBezTo>
                    <a:pt x="118" y="239"/>
                    <a:pt x="135" y="253"/>
                    <a:pt x="151" y="269"/>
                  </a:cubicBezTo>
                  <a:cubicBezTo>
                    <a:pt x="154" y="272"/>
                    <a:pt x="157" y="277"/>
                    <a:pt x="157" y="281"/>
                  </a:cubicBezTo>
                  <a:cubicBezTo>
                    <a:pt x="157" y="304"/>
                    <a:pt x="157" y="327"/>
                    <a:pt x="157" y="351"/>
                  </a:cubicBezTo>
                  <a:cubicBezTo>
                    <a:pt x="137" y="351"/>
                    <a:pt x="120" y="351"/>
                    <a:pt x="102" y="350"/>
                  </a:cubicBezTo>
                  <a:cubicBezTo>
                    <a:pt x="100" y="350"/>
                    <a:pt x="97" y="347"/>
                    <a:pt x="96" y="345"/>
                  </a:cubicBezTo>
                  <a:cubicBezTo>
                    <a:pt x="64" y="290"/>
                    <a:pt x="33" y="236"/>
                    <a:pt x="2" y="181"/>
                  </a:cubicBezTo>
                  <a:cubicBezTo>
                    <a:pt x="0" y="178"/>
                    <a:pt x="0" y="173"/>
                    <a:pt x="2" y="170"/>
                  </a:cubicBezTo>
                  <a:cubicBezTo>
                    <a:pt x="33" y="115"/>
                    <a:pt x="64" y="60"/>
                    <a:pt x="96" y="6"/>
                  </a:cubicBezTo>
                  <a:cubicBezTo>
                    <a:pt x="98" y="3"/>
                    <a:pt x="103" y="0"/>
                    <a:pt x="106" y="0"/>
                  </a:cubicBezTo>
                  <a:cubicBezTo>
                    <a:pt x="169" y="0"/>
                    <a:pt x="231" y="0"/>
                    <a:pt x="294" y="0"/>
                  </a:cubicBezTo>
                  <a:cubicBezTo>
                    <a:pt x="299" y="0"/>
                    <a:pt x="302" y="2"/>
                    <a:pt x="305" y="7"/>
                  </a:cubicBezTo>
                  <a:cubicBezTo>
                    <a:pt x="333" y="56"/>
                    <a:pt x="361" y="105"/>
                    <a:pt x="391" y="153"/>
                  </a:cubicBezTo>
                  <a:cubicBezTo>
                    <a:pt x="401" y="170"/>
                    <a:pt x="400" y="182"/>
                    <a:pt x="390" y="198"/>
                  </a:cubicBezTo>
                  <a:cubicBezTo>
                    <a:pt x="362" y="245"/>
                    <a:pt x="335" y="292"/>
                    <a:pt x="308" y="339"/>
                  </a:cubicBezTo>
                  <a:cubicBezTo>
                    <a:pt x="304" y="347"/>
                    <a:pt x="299" y="352"/>
                    <a:pt x="289" y="351"/>
                  </a:cubicBezTo>
                  <a:cubicBezTo>
                    <a:pt x="275" y="350"/>
                    <a:pt x="261" y="351"/>
                    <a:pt x="244" y="35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41634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914377"/>
            <a:fld id="{79BC96B3-B523-40C5-87E0-9AF224BFDD9C}" type="datetimeFigureOut">
              <a:rPr lang="zh-CN" altLang="en-US" smtClean="0">
                <a:solidFill>
                  <a:prstClr val="black">
                    <a:tint val="75000"/>
                  </a:prstClr>
                </a:solidFill>
              </a:rPr>
              <a:pPr defTabSz="914377"/>
              <a:t>2021/8/31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68E45692-942A-4F9D-AC81-7FCD0B7FBB5A}" type="slidenum">
              <a:rPr lang="zh-CN" altLang="en-US" smtClean="0">
                <a:solidFill>
                  <a:prstClr val="black">
                    <a:tint val="75000"/>
                  </a:prstClr>
                </a:solidFill>
              </a:rPr>
              <a:pPr defTabSz="914377"/>
              <a:t>‹Nº›</a:t>
            </a:fld>
            <a:endParaRPr lang="zh-CN" altLang="en-US">
              <a:solidFill>
                <a:prstClr val="black">
                  <a:tint val="75000"/>
                </a:prstClr>
              </a:solidFill>
            </a:endParaRPr>
          </a:p>
        </p:txBody>
      </p:sp>
    </p:spTree>
    <p:extLst>
      <p:ext uri="{BB962C8B-B14F-4D97-AF65-F5344CB8AC3E}">
        <p14:creationId xmlns:p14="http://schemas.microsoft.com/office/powerpoint/2010/main" val="1587833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pPr defTabSz="914377"/>
            <a:fld id="{79BC96B3-B523-40C5-87E0-9AF224BFDD9C}" type="datetimeFigureOut">
              <a:rPr lang="zh-CN" altLang="en-US" smtClean="0">
                <a:solidFill>
                  <a:prstClr val="black">
                    <a:tint val="75000"/>
                  </a:prstClr>
                </a:solidFill>
              </a:rPr>
              <a:pPr defTabSz="914377"/>
              <a:t>2021/8/31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68E45692-942A-4F9D-AC81-7FCD0B7FBB5A}" type="slidenum">
              <a:rPr lang="zh-CN" altLang="en-US" smtClean="0">
                <a:solidFill>
                  <a:prstClr val="black">
                    <a:tint val="75000"/>
                  </a:prstClr>
                </a:solidFill>
              </a:rPr>
              <a:pPr defTabSz="914377"/>
              <a:t>‹Nº›</a:t>
            </a:fld>
            <a:endParaRPr lang="zh-CN" altLang="en-US">
              <a:solidFill>
                <a:prstClr val="black">
                  <a:tint val="75000"/>
                </a:prstClr>
              </a:solidFill>
            </a:endParaRPr>
          </a:p>
        </p:txBody>
      </p:sp>
    </p:spTree>
    <p:extLst>
      <p:ext uri="{BB962C8B-B14F-4D97-AF65-F5344CB8AC3E}">
        <p14:creationId xmlns:p14="http://schemas.microsoft.com/office/powerpoint/2010/main" val="85934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defTabSz="914377"/>
            <a:fld id="{79BC96B3-B523-40C5-87E0-9AF224BFDD9C}" type="datetimeFigureOut">
              <a:rPr lang="zh-CN" altLang="en-US" smtClean="0">
                <a:solidFill>
                  <a:prstClr val="black">
                    <a:tint val="75000"/>
                  </a:prstClr>
                </a:solidFill>
              </a:rPr>
              <a:pPr defTabSz="914377"/>
              <a:t>2021/8/31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68E45692-942A-4F9D-AC81-7FCD0B7FBB5A}" type="slidenum">
              <a:rPr lang="zh-CN" altLang="en-US" smtClean="0">
                <a:solidFill>
                  <a:prstClr val="black">
                    <a:tint val="75000"/>
                  </a:prstClr>
                </a:solidFill>
              </a:rPr>
              <a:pPr defTabSz="914377"/>
              <a:t>‹Nº›</a:t>
            </a:fld>
            <a:endParaRPr lang="zh-CN" altLang="en-US">
              <a:solidFill>
                <a:prstClr val="black">
                  <a:tint val="75000"/>
                </a:prstClr>
              </a:solidFill>
            </a:endParaRPr>
          </a:p>
        </p:txBody>
      </p:sp>
    </p:spTree>
    <p:extLst>
      <p:ext uri="{BB962C8B-B14F-4D97-AF65-F5344CB8AC3E}">
        <p14:creationId xmlns:p14="http://schemas.microsoft.com/office/powerpoint/2010/main" val="3697158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defTabSz="914377"/>
            <a:fld id="{79BC96B3-B523-40C5-87E0-9AF224BFDD9C}" type="datetimeFigureOut">
              <a:rPr lang="zh-CN" altLang="en-US" smtClean="0">
                <a:solidFill>
                  <a:prstClr val="black">
                    <a:tint val="75000"/>
                  </a:prstClr>
                </a:solidFill>
              </a:rPr>
              <a:pPr defTabSz="914377"/>
              <a:t>2021/8/31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fld id="{68E45692-942A-4F9D-AC81-7FCD0B7FBB5A}" type="slidenum">
              <a:rPr lang="zh-CN" altLang="en-US" smtClean="0">
                <a:solidFill>
                  <a:prstClr val="black">
                    <a:tint val="75000"/>
                  </a:prstClr>
                </a:solidFill>
              </a:rPr>
              <a:pPr defTabSz="914377"/>
              <a:t>‹Nº›</a:t>
            </a:fld>
            <a:endParaRPr lang="zh-CN" altLang="en-US">
              <a:solidFill>
                <a:prstClr val="black">
                  <a:tint val="75000"/>
                </a:prstClr>
              </a:solidFill>
            </a:endParaRPr>
          </a:p>
        </p:txBody>
      </p:sp>
    </p:spTree>
    <p:extLst>
      <p:ext uri="{BB962C8B-B14F-4D97-AF65-F5344CB8AC3E}">
        <p14:creationId xmlns:p14="http://schemas.microsoft.com/office/powerpoint/2010/main" val="664313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defTabSz="914377"/>
            <a:fld id="{79BC96B3-B523-40C5-87E0-9AF224BFDD9C}" type="datetimeFigureOut">
              <a:rPr lang="zh-CN" altLang="en-US" smtClean="0">
                <a:solidFill>
                  <a:prstClr val="black">
                    <a:tint val="75000"/>
                  </a:prstClr>
                </a:solidFill>
              </a:rPr>
              <a:pPr defTabSz="914377"/>
              <a:t>2021/8/31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fld id="{68E45692-942A-4F9D-AC81-7FCD0B7FBB5A}" type="slidenum">
              <a:rPr lang="zh-CN" altLang="en-US" smtClean="0">
                <a:solidFill>
                  <a:prstClr val="black">
                    <a:tint val="75000"/>
                  </a:prstClr>
                </a:solidFill>
              </a:rPr>
              <a:pPr defTabSz="914377"/>
              <a:t>‹Nº›</a:t>
            </a:fld>
            <a:endParaRPr lang="zh-CN" altLang="en-US">
              <a:solidFill>
                <a:prstClr val="black">
                  <a:tint val="75000"/>
                </a:prstClr>
              </a:solidFill>
            </a:endParaRPr>
          </a:p>
        </p:txBody>
      </p:sp>
    </p:spTree>
    <p:extLst>
      <p:ext uri="{BB962C8B-B14F-4D97-AF65-F5344CB8AC3E}">
        <p14:creationId xmlns:p14="http://schemas.microsoft.com/office/powerpoint/2010/main" val="2965812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79BC96B3-B523-40C5-87E0-9AF224BFDD9C}" type="datetimeFigureOut">
              <a:rPr lang="zh-CN" altLang="en-US" smtClean="0">
                <a:solidFill>
                  <a:prstClr val="black">
                    <a:tint val="75000"/>
                  </a:prstClr>
                </a:solidFill>
              </a:rPr>
              <a:pPr defTabSz="914377"/>
              <a:t>2021/8/31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fld id="{68E45692-942A-4F9D-AC81-7FCD0B7FBB5A}" type="slidenum">
              <a:rPr lang="zh-CN" altLang="en-US" smtClean="0">
                <a:solidFill>
                  <a:prstClr val="black">
                    <a:tint val="75000"/>
                  </a:prstClr>
                </a:solidFill>
              </a:rPr>
              <a:pPr defTabSz="914377"/>
              <a:t>‹Nº›</a:t>
            </a:fld>
            <a:endParaRPr lang="zh-CN" altLang="en-US">
              <a:solidFill>
                <a:prstClr val="black">
                  <a:tint val="75000"/>
                </a:prstClr>
              </a:solidFill>
            </a:endParaRPr>
          </a:p>
        </p:txBody>
      </p:sp>
    </p:spTree>
    <p:extLst>
      <p:ext uri="{BB962C8B-B14F-4D97-AF65-F5344CB8AC3E}">
        <p14:creationId xmlns:p14="http://schemas.microsoft.com/office/powerpoint/2010/main" val="965853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defTabSz="914377"/>
            <a:fld id="{79BC96B3-B523-40C5-87E0-9AF224BFDD9C}" type="datetimeFigureOut">
              <a:rPr lang="zh-CN" altLang="en-US" smtClean="0">
                <a:solidFill>
                  <a:prstClr val="black">
                    <a:tint val="75000"/>
                  </a:prstClr>
                </a:solidFill>
              </a:rPr>
              <a:pPr defTabSz="914377"/>
              <a:t>2021/8/31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68E45692-942A-4F9D-AC81-7FCD0B7FBB5A}" type="slidenum">
              <a:rPr lang="zh-CN" altLang="en-US" smtClean="0">
                <a:solidFill>
                  <a:prstClr val="black">
                    <a:tint val="75000"/>
                  </a:prstClr>
                </a:solidFill>
              </a:rPr>
              <a:pPr defTabSz="914377"/>
              <a:t>‹Nº›</a:t>
            </a:fld>
            <a:endParaRPr lang="zh-CN" altLang="en-US">
              <a:solidFill>
                <a:prstClr val="black">
                  <a:tint val="75000"/>
                </a:prstClr>
              </a:solidFill>
            </a:endParaRPr>
          </a:p>
        </p:txBody>
      </p:sp>
    </p:spTree>
    <p:extLst>
      <p:ext uri="{BB962C8B-B14F-4D97-AF65-F5344CB8AC3E}">
        <p14:creationId xmlns:p14="http://schemas.microsoft.com/office/powerpoint/2010/main" val="127733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fld id="{A18203D6-28EC-494E-A848-DC696354D6F7}" type="datetimeFigureOut">
              <a:rPr lang="es-EC" smtClean="0"/>
              <a:pPr/>
              <a:t>31/8/2021</a:t>
            </a:fld>
            <a:endParaRPr lang="es-EC" dirty="0"/>
          </a:p>
        </p:txBody>
      </p:sp>
      <p:sp>
        <p:nvSpPr>
          <p:cNvPr id="5" name="4 Marcador de pie de página"/>
          <p:cNvSpPr>
            <a:spLocks noGrp="1"/>
          </p:cNvSpPr>
          <p:nvPr>
            <p:ph type="ftr" sz="quarter" idx="11"/>
          </p:nvPr>
        </p:nvSpPr>
        <p:spPr/>
        <p:txBody>
          <a:bodyPr/>
          <a:lstStyle>
            <a:lvl1pPr>
              <a:defRPr/>
            </a:lvl1pPr>
          </a:lstStyle>
          <a:p>
            <a:endParaRPr lang="es-EC" dirty="0"/>
          </a:p>
        </p:txBody>
      </p:sp>
      <p:sp>
        <p:nvSpPr>
          <p:cNvPr id="6" name="5 Marcador de número de diapositiva"/>
          <p:cNvSpPr>
            <a:spLocks noGrp="1"/>
          </p:cNvSpPr>
          <p:nvPr>
            <p:ph type="sldNum" sz="quarter" idx="12"/>
          </p:nvPr>
        </p:nvSpPr>
        <p:spPr/>
        <p:txBody>
          <a:bodyPr/>
          <a:lstStyle>
            <a:lvl1pPr>
              <a:defRPr/>
            </a:lvl1pPr>
          </a:lstStyle>
          <a:p>
            <a:fld id="{785A9F67-89B4-4FD1-854C-0DDA5C968772}" type="slidenum">
              <a:rPr lang="es-EC" smtClean="0"/>
              <a:pPr/>
              <a:t>‹Nº›</a:t>
            </a:fld>
            <a:endParaRPr lang="es-EC" dirty="0"/>
          </a:p>
        </p:txBody>
      </p:sp>
    </p:spTree>
    <p:extLst>
      <p:ext uri="{BB962C8B-B14F-4D97-AF65-F5344CB8AC3E}">
        <p14:creationId xmlns:p14="http://schemas.microsoft.com/office/powerpoint/2010/main" val="227199772"/>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defTabSz="914377"/>
            <a:fld id="{79BC96B3-B523-40C5-87E0-9AF224BFDD9C}" type="datetimeFigureOut">
              <a:rPr lang="zh-CN" altLang="en-US" smtClean="0">
                <a:solidFill>
                  <a:prstClr val="black">
                    <a:tint val="75000"/>
                  </a:prstClr>
                </a:solidFill>
              </a:rPr>
              <a:pPr defTabSz="914377"/>
              <a:t>2021/8/31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68E45692-942A-4F9D-AC81-7FCD0B7FBB5A}" type="slidenum">
              <a:rPr lang="zh-CN" altLang="en-US" smtClean="0">
                <a:solidFill>
                  <a:prstClr val="black">
                    <a:tint val="75000"/>
                  </a:prstClr>
                </a:solidFill>
              </a:rPr>
              <a:pPr defTabSz="914377"/>
              <a:t>‹Nº›</a:t>
            </a:fld>
            <a:endParaRPr lang="zh-CN" altLang="en-US">
              <a:solidFill>
                <a:prstClr val="black">
                  <a:tint val="75000"/>
                </a:prstClr>
              </a:solidFill>
            </a:endParaRPr>
          </a:p>
        </p:txBody>
      </p:sp>
    </p:spTree>
    <p:extLst>
      <p:ext uri="{BB962C8B-B14F-4D97-AF65-F5344CB8AC3E}">
        <p14:creationId xmlns:p14="http://schemas.microsoft.com/office/powerpoint/2010/main" val="3321639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914377"/>
            <a:fld id="{79BC96B3-B523-40C5-87E0-9AF224BFDD9C}" type="datetimeFigureOut">
              <a:rPr lang="zh-CN" altLang="en-US" smtClean="0">
                <a:solidFill>
                  <a:prstClr val="black">
                    <a:tint val="75000"/>
                  </a:prstClr>
                </a:solidFill>
              </a:rPr>
              <a:pPr defTabSz="914377"/>
              <a:t>2021/8/31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68E45692-942A-4F9D-AC81-7FCD0B7FBB5A}" type="slidenum">
              <a:rPr lang="zh-CN" altLang="en-US" smtClean="0">
                <a:solidFill>
                  <a:prstClr val="black">
                    <a:tint val="75000"/>
                  </a:prstClr>
                </a:solidFill>
              </a:rPr>
              <a:pPr defTabSz="914377"/>
              <a:t>‹Nº›</a:t>
            </a:fld>
            <a:endParaRPr lang="zh-CN" altLang="en-US">
              <a:solidFill>
                <a:prstClr val="black">
                  <a:tint val="75000"/>
                </a:prstClr>
              </a:solidFill>
            </a:endParaRPr>
          </a:p>
        </p:txBody>
      </p:sp>
    </p:spTree>
    <p:extLst>
      <p:ext uri="{BB962C8B-B14F-4D97-AF65-F5344CB8AC3E}">
        <p14:creationId xmlns:p14="http://schemas.microsoft.com/office/powerpoint/2010/main" val="40545657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914377"/>
            <a:fld id="{79BC96B3-B523-40C5-87E0-9AF224BFDD9C}" type="datetimeFigureOut">
              <a:rPr lang="zh-CN" altLang="en-US" smtClean="0">
                <a:solidFill>
                  <a:prstClr val="black">
                    <a:tint val="75000"/>
                  </a:prstClr>
                </a:solidFill>
              </a:rPr>
              <a:pPr defTabSz="914377"/>
              <a:t>2021/8/31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68E45692-942A-4F9D-AC81-7FCD0B7FBB5A}" type="slidenum">
              <a:rPr lang="zh-CN" altLang="en-US" smtClean="0">
                <a:solidFill>
                  <a:prstClr val="black">
                    <a:tint val="75000"/>
                  </a:prstClr>
                </a:solidFill>
              </a:rPr>
              <a:pPr defTabSz="914377"/>
              <a:t>‹Nº›</a:t>
            </a:fld>
            <a:endParaRPr lang="zh-CN" altLang="en-US">
              <a:solidFill>
                <a:prstClr val="black">
                  <a:tint val="75000"/>
                </a:prstClr>
              </a:solidFill>
            </a:endParaRPr>
          </a:p>
        </p:txBody>
      </p:sp>
    </p:spTree>
    <p:extLst>
      <p:ext uri="{BB962C8B-B14F-4D97-AF65-F5344CB8AC3E}">
        <p14:creationId xmlns:p14="http://schemas.microsoft.com/office/powerpoint/2010/main" val="1956412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标题和内容">
    <p:bg>
      <p:bgPr>
        <a:solidFill>
          <a:schemeClr val="bg1"/>
        </a:solidFill>
        <a:effectLst/>
      </p:bgPr>
    </p:bg>
    <p:spTree>
      <p:nvGrpSpPr>
        <p:cNvPr id="1" name=""/>
        <p:cNvGrpSpPr/>
        <p:nvPr/>
      </p:nvGrpSpPr>
      <p:grpSpPr>
        <a:xfrm>
          <a:off x="0" y="0"/>
          <a:ext cx="0" cy="0"/>
          <a:chOff x="0" y="0"/>
          <a:chExt cx="0" cy="0"/>
        </a:xfrm>
      </p:grpSpPr>
      <p:sp>
        <p:nvSpPr>
          <p:cNvPr id="9" name="矩形 8"/>
          <p:cNvSpPr/>
          <p:nvPr userDrawn="1"/>
        </p:nvSpPr>
        <p:spPr>
          <a:xfrm>
            <a:off x="1126802" y="765321"/>
            <a:ext cx="11076425" cy="89072"/>
          </a:xfrm>
          <a:prstGeom prst="rect">
            <a:avLst/>
          </a:prstGeom>
          <a:solidFill>
            <a:srgbClr val="356377"/>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5" rIns="121871" bIns="60935"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10" name="矩形 9"/>
          <p:cNvSpPr/>
          <p:nvPr userDrawn="1"/>
        </p:nvSpPr>
        <p:spPr>
          <a:xfrm>
            <a:off x="-23324" y="768215"/>
            <a:ext cx="524607" cy="89072"/>
          </a:xfrm>
          <a:prstGeom prst="rect">
            <a:avLst/>
          </a:prstGeom>
          <a:solidFill>
            <a:srgbClr val="356377"/>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5" rIns="121871" bIns="60935"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5" name="Freeform 57">
            <a:extLst>
              <a:ext uri="{FF2B5EF4-FFF2-40B4-BE49-F238E27FC236}">
                <a16:creationId xmlns:a16="http://schemas.microsoft.com/office/drawing/2014/main" id="{AF71D2C3-B74B-40B5-9B11-032CA9520FB7}"/>
              </a:ext>
            </a:extLst>
          </p:cNvPr>
          <p:cNvSpPr>
            <a:spLocks noEditPoints="1"/>
          </p:cNvSpPr>
          <p:nvPr userDrawn="1"/>
        </p:nvSpPr>
        <p:spPr bwMode="auto">
          <a:xfrm>
            <a:off x="472999" y="172307"/>
            <a:ext cx="682087" cy="682087"/>
          </a:xfrm>
          <a:custGeom>
            <a:avLst/>
            <a:gdLst/>
            <a:ahLst/>
            <a:cxnLst>
              <a:cxn ang="0">
                <a:pos x="55" y="31"/>
              </a:cxn>
              <a:cxn ang="0">
                <a:pos x="54" y="33"/>
              </a:cxn>
              <a:cxn ang="0">
                <a:pos x="47" y="34"/>
              </a:cxn>
              <a:cxn ang="0">
                <a:pos x="46" y="37"/>
              </a:cxn>
              <a:cxn ang="0">
                <a:pos x="49" y="42"/>
              </a:cxn>
              <a:cxn ang="0">
                <a:pos x="50" y="43"/>
              </a:cxn>
              <a:cxn ang="0">
                <a:pos x="49" y="44"/>
              </a:cxn>
              <a:cxn ang="0">
                <a:pos x="43" y="50"/>
              </a:cxn>
              <a:cxn ang="0">
                <a:pos x="42" y="50"/>
              </a:cxn>
              <a:cxn ang="0">
                <a:pos x="37" y="46"/>
              </a:cxn>
              <a:cxn ang="0">
                <a:pos x="33" y="47"/>
              </a:cxn>
              <a:cxn ang="0">
                <a:pos x="32" y="54"/>
              </a:cxn>
              <a:cxn ang="0">
                <a:pos x="31" y="55"/>
              </a:cxn>
              <a:cxn ang="0">
                <a:pos x="23" y="55"/>
              </a:cxn>
              <a:cxn ang="0">
                <a:pos x="22" y="54"/>
              </a:cxn>
              <a:cxn ang="0">
                <a:pos x="21" y="47"/>
              </a:cxn>
              <a:cxn ang="0">
                <a:pos x="18" y="46"/>
              </a:cxn>
              <a:cxn ang="0">
                <a:pos x="13" y="50"/>
              </a:cxn>
              <a:cxn ang="0">
                <a:pos x="12" y="50"/>
              </a:cxn>
              <a:cxn ang="0">
                <a:pos x="11" y="50"/>
              </a:cxn>
              <a:cxn ang="0">
                <a:pos x="5" y="44"/>
              </a:cxn>
              <a:cxn ang="0">
                <a:pos x="5" y="43"/>
              </a:cxn>
              <a:cxn ang="0">
                <a:pos x="5" y="42"/>
              </a:cxn>
              <a:cxn ang="0">
                <a:pos x="9" y="37"/>
              </a:cxn>
              <a:cxn ang="0">
                <a:pos x="7" y="33"/>
              </a:cxn>
              <a:cxn ang="0">
                <a:pos x="1" y="33"/>
              </a:cxn>
              <a:cxn ang="0">
                <a:pos x="0" y="31"/>
              </a:cxn>
              <a:cxn ang="0">
                <a:pos x="0" y="23"/>
              </a:cxn>
              <a:cxn ang="0">
                <a:pos x="1" y="22"/>
              </a:cxn>
              <a:cxn ang="0">
                <a:pos x="7" y="21"/>
              </a:cxn>
              <a:cxn ang="0">
                <a:pos x="9" y="18"/>
              </a:cxn>
              <a:cxn ang="0">
                <a:pos x="5" y="13"/>
              </a:cxn>
              <a:cxn ang="0">
                <a:pos x="5" y="12"/>
              </a:cxn>
              <a:cxn ang="0">
                <a:pos x="5" y="11"/>
              </a:cxn>
              <a:cxn ang="0">
                <a:pos x="12" y="5"/>
              </a:cxn>
              <a:cxn ang="0">
                <a:pos x="13" y="5"/>
              </a:cxn>
              <a:cxn ang="0">
                <a:pos x="18" y="9"/>
              </a:cxn>
              <a:cxn ang="0">
                <a:pos x="21" y="8"/>
              </a:cxn>
              <a:cxn ang="0">
                <a:pos x="22" y="1"/>
              </a:cxn>
              <a:cxn ang="0">
                <a:pos x="23" y="0"/>
              </a:cxn>
              <a:cxn ang="0">
                <a:pos x="31" y="0"/>
              </a:cxn>
              <a:cxn ang="0">
                <a:pos x="32" y="1"/>
              </a:cxn>
              <a:cxn ang="0">
                <a:pos x="33" y="8"/>
              </a:cxn>
              <a:cxn ang="0">
                <a:pos x="37" y="9"/>
              </a:cxn>
              <a:cxn ang="0">
                <a:pos x="42" y="5"/>
              </a:cxn>
              <a:cxn ang="0">
                <a:pos x="43" y="5"/>
              </a:cxn>
              <a:cxn ang="0">
                <a:pos x="43" y="5"/>
              </a:cxn>
              <a:cxn ang="0">
                <a:pos x="49" y="11"/>
              </a:cxn>
              <a:cxn ang="0">
                <a:pos x="50" y="12"/>
              </a:cxn>
              <a:cxn ang="0">
                <a:pos x="49" y="13"/>
              </a:cxn>
              <a:cxn ang="0">
                <a:pos x="46" y="18"/>
              </a:cxn>
              <a:cxn ang="0">
                <a:pos x="47" y="21"/>
              </a:cxn>
              <a:cxn ang="0">
                <a:pos x="54" y="22"/>
              </a:cxn>
              <a:cxn ang="0">
                <a:pos x="55" y="23"/>
              </a:cxn>
              <a:cxn ang="0">
                <a:pos x="55" y="31"/>
              </a:cxn>
              <a:cxn ang="0">
                <a:pos x="27" y="18"/>
              </a:cxn>
              <a:cxn ang="0">
                <a:pos x="18" y="27"/>
              </a:cxn>
              <a:cxn ang="0">
                <a:pos x="27" y="36"/>
              </a:cxn>
              <a:cxn ang="0">
                <a:pos x="36" y="27"/>
              </a:cxn>
              <a:cxn ang="0">
                <a:pos x="27" y="18"/>
              </a:cxn>
            </a:cxnLst>
            <a:rect l="0" t="0" r="r" b="b"/>
            <a:pathLst>
              <a:path w="55" h="55">
                <a:moveTo>
                  <a:pt x="55" y="31"/>
                </a:moveTo>
                <a:cubicBezTo>
                  <a:pt x="55" y="32"/>
                  <a:pt x="54" y="33"/>
                  <a:pt x="54" y="33"/>
                </a:cubicBezTo>
                <a:cubicBezTo>
                  <a:pt x="47" y="34"/>
                  <a:pt x="47" y="34"/>
                  <a:pt x="47" y="34"/>
                </a:cubicBezTo>
                <a:cubicBezTo>
                  <a:pt x="47" y="35"/>
                  <a:pt x="46" y="36"/>
                  <a:pt x="46" y="37"/>
                </a:cubicBezTo>
                <a:cubicBezTo>
                  <a:pt x="47" y="39"/>
                  <a:pt x="48" y="40"/>
                  <a:pt x="49" y="42"/>
                </a:cubicBezTo>
                <a:cubicBezTo>
                  <a:pt x="50" y="42"/>
                  <a:pt x="50" y="42"/>
                  <a:pt x="50" y="43"/>
                </a:cubicBezTo>
                <a:cubicBezTo>
                  <a:pt x="50" y="43"/>
                  <a:pt x="50" y="43"/>
                  <a:pt x="49" y="44"/>
                </a:cubicBezTo>
                <a:cubicBezTo>
                  <a:pt x="49" y="45"/>
                  <a:pt x="44" y="50"/>
                  <a:pt x="43" y="50"/>
                </a:cubicBezTo>
                <a:cubicBezTo>
                  <a:pt x="42" y="50"/>
                  <a:pt x="42" y="50"/>
                  <a:pt x="42" y="50"/>
                </a:cubicBezTo>
                <a:cubicBezTo>
                  <a:pt x="37" y="46"/>
                  <a:pt x="37" y="46"/>
                  <a:pt x="37" y="46"/>
                </a:cubicBezTo>
                <a:cubicBezTo>
                  <a:pt x="36" y="46"/>
                  <a:pt x="35" y="47"/>
                  <a:pt x="33" y="47"/>
                </a:cubicBezTo>
                <a:cubicBezTo>
                  <a:pt x="33" y="49"/>
                  <a:pt x="33" y="52"/>
                  <a:pt x="32" y="54"/>
                </a:cubicBezTo>
                <a:cubicBezTo>
                  <a:pt x="32" y="54"/>
                  <a:pt x="32" y="55"/>
                  <a:pt x="31" y="55"/>
                </a:cubicBezTo>
                <a:cubicBezTo>
                  <a:pt x="23" y="55"/>
                  <a:pt x="23" y="55"/>
                  <a:pt x="23" y="55"/>
                </a:cubicBezTo>
                <a:cubicBezTo>
                  <a:pt x="23" y="55"/>
                  <a:pt x="22" y="54"/>
                  <a:pt x="22" y="54"/>
                </a:cubicBezTo>
                <a:cubicBezTo>
                  <a:pt x="21" y="47"/>
                  <a:pt x="21" y="47"/>
                  <a:pt x="21" y="47"/>
                </a:cubicBezTo>
                <a:cubicBezTo>
                  <a:pt x="20" y="47"/>
                  <a:pt x="19" y="46"/>
                  <a:pt x="18" y="46"/>
                </a:cubicBezTo>
                <a:cubicBezTo>
                  <a:pt x="13" y="50"/>
                  <a:pt x="13" y="50"/>
                  <a:pt x="13" y="50"/>
                </a:cubicBezTo>
                <a:cubicBezTo>
                  <a:pt x="12" y="50"/>
                  <a:pt x="12" y="50"/>
                  <a:pt x="12" y="50"/>
                </a:cubicBezTo>
                <a:cubicBezTo>
                  <a:pt x="11" y="50"/>
                  <a:pt x="11" y="50"/>
                  <a:pt x="11" y="50"/>
                </a:cubicBezTo>
                <a:cubicBezTo>
                  <a:pt x="9" y="48"/>
                  <a:pt x="7" y="46"/>
                  <a:pt x="5" y="44"/>
                </a:cubicBezTo>
                <a:cubicBezTo>
                  <a:pt x="5" y="43"/>
                  <a:pt x="5" y="43"/>
                  <a:pt x="5" y="43"/>
                </a:cubicBezTo>
                <a:cubicBezTo>
                  <a:pt x="5" y="42"/>
                  <a:pt x="5" y="42"/>
                  <a:pt x="5" y="42"/>
                </a:cubicBezTo>
                <a:cubicBezTo>
                  <a:pt x="6" y="40"/>
                  <a:pt x="8" y="39"/>
                  <a:pt x="9" y="37"/>
                </a:cubicBezTo>
                <a:cubicBezTo>
                  <a:pt x="8" y="36"/>
                  <a:pt x="8" y="35"/>
                  <a:pt x="7" y="33"/>
                </a:cubicBezTo>
                <a:cubicBezTo>
                  <a:pt x="1" y="33"/>
                  <a:pt x="1" y="33"/>
                  <a:pt x="1" y="33"/>
                </a:cubicBezTo>
                <a:cubicBezTo>
                  <a:pt x="0" y="32"/>
                  <a:pt x="0" y="32"/>
                  <a:pt x="0" y="31"/>
                </a:cubicBezTo>
                <a:cubicBezTo>
                  <a:pt x="0" y="23"/>
                  <a:pt x="0" y="23"/>
                  <a:pt x="0" y="23"/>
                </a:cubicBezTo>
                <a:cubicBezTo>
                  <a:pt x="0" y="23"/>
                  <a:pt x="0" y="22"/>
                  <a:pt x="1" y="22"/>
                </a:cubicBezTo>
                <a:cubicBezTo>
                  <a:pt x="7" y="21"/>
                  <a:pt x="7" y="21"/>
                  <a:pt x="7" y="21"/>
                </a:cubicBezTo>
                <a:cubicBezTo>
                  <a:pt x="8" y="20"/>
                  <a:pt x="8" y="19"/>
                  <a:pt x="9" y="18"/>
                </a:cubicBezTo>
                <a:cubicBezTo>
                  <a:pt x="8" y="16"/>
                  <a:pt x="6" y="14"/>
                  <a:pt x="5" y="13"/>
                </a:cubicBezTo>
                <a:cubicBezTo>
                  <a:pt x="5" y="13"/>
                  <a:pt x="5" y="12"/>
                  <a:pt x="5" y="12"/>
                </a:cubicBezTo>
                <a:cubicBezTo>
                  <a:pt x="5" y="12"/>
                  <a:pt x="5" y="11"/>
                  <a:pt x="5" y="11"/>
                </a:cubicBezTo>
                <a:cubicBezTo>
                  <a:pt x="6" y="10"/>
                  <a:pt x="11" y="5"/>
                  <a:pt x="12" y="5"/>
                </a:cubicBezTo>
                <a:cubicBezTo>
                  <a:pt x="12" y="5"/>
                  <a:pt x="12" y="5"/>
                  <a:pt x="13" y="5"/>
                </a:cubicBezTo>
                <a:cubicBezTo>
                  <a:pt x="18" y="9"/>
                  <a:pt x="18" y="9"/>
                  <a:pt x="18" y="9"/>
                </a:cubicBezTo>
                <a:cubicBezTo>
                  <a:pt x="19" y="8"/>
                  <a:pt x="20" y="8"/>
                  <a:pt x="21" y="8"/>
                </a:cubicBezTo>
                <a:cubicBezTo>
                  <a:pt x="21" y="5"/>
                  <a:pt x="21" y="3"/>
                  <a:pt x="22" y="1"/>
                </a:cubicBezTo>
                <a:cubicBezTo>
                  <a:pt x="22" y="0"/>
                  <a:pt x="23" y="0"/>
                  <a:pt x="23" y="0"/>
                </a:cubicBezTo>
                <a:cubicBezTo>
                  <a:pt x="31" y="0"/>
                  <a:pt x="31" y="0"/>
                  <a:pt x="31" y="0"/>
                </a:cubicBezTo>
                <a:cubicBezTo>
                  <a:pt x="32" y="0"/>
                  <a:pt x="32" y="0"/>
                  <a:pt x="32" y="1"/>
                </a:cubicBezTo>
                <a:cubicBezTo>
                  <a:pt x="33" y="8"/>
                  <a:pt x="33" y="8"/>
                  <a:pt x="33" y="8"/>
                </a:cubicBezTo>
                <a:cubicBezTo>
                  <a:pt x="35" y="8"/>
                  <a:pt x="36" y="8"/>
                  <a:pt x="37" y="9"/>
                </a:cubicBezTo>
                <a:cubicBezTo>
                  <a:pt x="42" y="5"/>
                  <a:pt x="42" y="5"/>
                  <a:pt x="42" y="5"/>
                </a:cubicBezTo>
                <a:cubicBezTo>
                  <a:pt x="42" y="5"/>
                  <a:pt x="42" y="5"/>
                  <a:pt x="43" y="5"/>
                </a:cubicBezTo>
                <a:cubicBezTo>
                  <a:pt x="43" y="5"/>
                  <a:pt x="43" y="5"/>
                  <a:pt x="43" y="5"/>
                </a:cubicBezTo>
                <a:cubicBezTo>
                  <a:pt x="45" y="7"/>
                  <a:pt x="48" y="9"/>
                  <a:pt x="49" y="11"/>
                </a:cubicBezTo>
                <a:cubicBezTo>
                  <a:pt x="50" y="11"/>
                  <a:pt x="50" y="12"/>
                  <a:pt x="50" y="12"/>
                </a:cubicBezTo>
                <a:cubicBezTo>
                  <a:pt x="50" y="12"/>
                  <a:pt x="49" y="13"/>
                  <a:pt x="49" y="13"/>
                </a:cubicBezTo>
                <a:cubicBezTo>
                  <a:pt x="48" y="14"/>
                  <a:pt x="47" y="16"/>
                  <a:pt x="46" y="18"/>
                </a:cubicBezTo>
                <a:cubicBezTo>
                  <a:pt x="46" y="19"/>
                  <a:pt x="47" y="20"/>
                  <a:pt x="47" y="21"/>
                </a:cubicBezTo>
                <a:cubicBezTo>
                  <a:pt x="54" y="22"/>
                  <a:pt x="54" y="22"/>
                  <a:pt x="54" y="22"/>
                </a:cubicBezTo>
                <a:cubicBezTo>
                  <a:pt x="54" y="22"/>
                  <a:pt x="55" y="23"/>
                  <a:pt x="55" y="23"/>
                </a:cubicBezTo>
                <a:lnTo>
                  <a:pt x="55" y="31"/>
                </a:lnTo>
                <a:close/>
                <a:moveTo>
                  <a:pt x="27" y="18"/>
                </a:moveTo>
                <a:cubicBezTo>
                  <a:pt x="22" y="18"/>
                  <a:pt x="18" y="22"/>
                  <a:pt x="18" y="27"/>
                </a:cubicBezTo>
                <a:cubicBezTo>
                  <a:pt x="18" y="32"/>
                  <a:pt x="22" y="36"/>
                  <a:pt x="27" y="36"/>
                </a:cubicBezTo>
                <a:cubicBezTo>
                  <a:pt x="32" y="36"/>
                  <a:pt x="36" y="32"/>
                  <a:pt x="36" y="27"/>
                </a:cubicBezTo>
                <a:cubicBezTo>
                  <a:pt x="36" y="22"/>
                  <a:pt x="32" y="18"/>
                  <a:pt x="27" y="18"/>
                </a:cubicBezTo>
                <a:close/>
              </a:path>
            </a:pathLst>
          </a:custGeom>
          <a:solidFill>
            <a:srgbClr val="356377"/>
          </a:solidFill>
          <a:ln w="9525">
            <a:noFill/>
            <a:round/>
            <a:headEnd/>
            <a:tailEnd/>
          </a:ln>
        </p:spPr>
        <p:txBody>
          <a:bodyPr vert="horz" wrap="square" lIns="156923" tIns="78461" rIns="156923" bIns="78461"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197"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endParaRPr>
          </a:p>
        </p:txBody>
      </p:sp>
    </p:spTree>
    <p:extLst>
      <p:ext uri="{BB962C8B-B14F-4D97-AF65-F5344CB8AC3E}">
        <p14:creationId xmlns:p14="http://schemas.microsoft.com/office/powerpoint/2010/main" val="96151786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标题和内容">
    <p:bg>
      <p:bgPr>
        <a:solidFill>
          <a:schemeClr val="bg1"/>
        </a:solidFill>
        <a:effectLst/>
      </p:bgPr>
    </p:bg>
    <p:spTree>
      <p:nvGrpSpPr>
        <p:cNvPr id="1" name=""/>
        <p:cNvGrpSpPr/>
        <p:nvPr/>
      </p:nvGrpSpPr>
      <p:grpSpPr>
        <a:xfrm>
          <a:off x="0" y="0"/>
          <a:ext cx="0" cy="0"/>
          <a:chOff x="0" y="0"/>
          <a:chExt cx="0" cy="0"/>
        </a:xfrm>
      </p:grpSpPr>
      <p:sp>
        <p:nvSpPr>
          <p:cNvPr id="11" name="矩形 8">
            <a:extLst>
              <a:ext uri="{FF2B5EF4-FFF2-40B4-BE49-F238E27FC236}">
                <a16:creationId xmlns:a16="http://schemas.microsoft.com/office/drawing/2014/main" id="{AC976182-DE79-43BB-87C4-DDCB211A8964}"/>
              </a:ext>
            </a:extLst>
          </p:cNvPr>
          <p:cNvSpPr/>
          <p:nvPr userDrawn="1"/>
        </p:nvSpPr>
        <p:spPr>
          <a:xfrm>
            <a:off x="1126802" y="765321"/>
            <a:ext cx="11076425" cy="89072"/>
          </a:xfrm>
          <a:prstGeom prst="rect">
            <a:avLst/>
          </a:prstGeom>
          <a:solidFill>
            <a:srgbClr val="356377"/>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5" rIns="121871" bIns="60935"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12" name="矩形 9">
            <a:extLst>
              <a:ext uri="{FF2B5EF4-FFF2-40B4-BE49-F238E27FC236}">
                <a16:creationId xmlns:a16="http://schemas.microsoft.com/office/drawing/2014/main" id="{3FEC831F-425D-41EF-BFEE-72909C9EB3EE}"/>
              </a:ext>
            </a:extLst>
          </p:cNvPr>
          <p:cNvSpPr/>
          <p:nvPr userDrawn="1"/>
        </p:nvSpPr>
        <p:spPr>
          <a:xfrm>
            <a:off x="-23324" y="768215"/>
            <a:ext cx="524607" cy="89072"/>
          </a:xfrm>
          <a:prstGeom prst="rect">
            <a:avLst/>
          </a:prstGeom>
          <a:solidFill>
            <a:srgbClr val="356377"/>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5" rIns="121871" bIns="60935"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13" name="Freeform 57">
            <a:extLst>
              <a:ext uri="{FF2B5EF4-FFF2-40B4-BE49-F238E27FC236}">
                <a16:creationId xmlns:a16="http://schemas.microsoft.com/office/drawing/2014/main" id="{D9C11952-9FA0-41F2-8CA4-5790D70BB890}"/>
              </a:ext>
            </a:extLst>
          </p:cNvPr>
          <p:cNvSpPr>
            <a:spLocks noEditPoints="1"/>
          </p:cNvSpPr>
          <p:nvPr userDrawn="1"/>
        </p:nvSpPr>
        <p:spPr bwMode="auto">
          <a:xfrm>
            <a:off x="472999" y="172307"/>
            <a:ext cx="682087" cy="682087"/>
          </a:xfrm>
          <a:custGeom>
            <a:avLst/>
            <a:gdLst/>
            <a:ahLst/>
            <a:cxnLst>
              <a:cxn ang="0">
                <a:pos x="55" y="31"/>
              </a:cxn>
              <a:cxn ang="0">
                <a:pos x="54" y="33"/>
              </a:cxn>
              <a:cxn ang="0">
                <a:pos x="47" y="34"/>
              </a:cxn>
              <a:cxn ang="0">
                <a:pos x="46" y="37"/>
              </a:cxn>
              <a:cxn ang="0">
                <a:pos x="49" y="42"/>
              </a:cxn>
              <a:cxn ang="0">
                <a:pos x="50" y="43"/>
              </a:cxn>
              <a:cxn ang="0">
                <a:pos x="49" y="44"/>
              </a:cxn>
              <a:cxn ang="0">
                <a:pos x="43" y="50"/>
              </a:cxn>
              <a:cxn ang="0">
                <a:pos x="42" y="50"/>
              </a:cxn>
              <a:cxn ang="0">
                <a:pos x="37" y="46"/>
              </a:cxn>
              <a:cxn ang="0">
                <a:pos x="33" y="47"/>
              </a:cxn>
              <a:cxn ang="0">
                <a:pos x="32" y="54"/>
              </a:cxn>
              <a:cxn ang="0">
                <a:pos x="31" y="55"/>
              </a:cxn>
              <a:cxn ang="0">
                <a:pos x="23" y="55"/>
              </a:cxn>
              <a:cxn ang="0">
                <a:pos x="22" y="54"/>
              </a:cxn>
              <a:cxn ang="0">
                <a:pos x="21" y="47"/>
              </a:cxn>
              <a:cxn ang="0">
                <a:pos x="18" y="46"/>
              </a:cxn>
              <a:cxn ang="0">
                <a:pos x="13" y="50"/>
              </a:cxn>
              <a:cxn ang="0">
                <a:pos x="12" y="50"/>
              </a:cxn>
              <a:cxn ang="0">
                <a:pos x="11" y="50"/>
              </a:cxn>
              <a:cxn ang="0">
                <a:pos x="5" y="44"/>
              </a:cxn>
              <a:cxn ang="0">
                <a:pos x="5" y="43"/>
              </a:cxn>
              <a:cxn ang="0">
                <a:pos x="5" y="42"/>
              </a:cxn>
              <a:cxn ang="0">
                <a:pos x="9" y="37"/>
              </a:cxn>
              <a:cxn ang="0">
                <a:pos x="7" y="33"/>
              </a:cxn>
              <a:cxn ang="0">
                <a:pos x="1" y="33"/>
              </a:cxn>
              <a:cxn ang="0">
                <a:pos x="0" y="31"/>
              </a:cxn>
              <a:cxn ang="0">
                <a:pos x="0" y="23"/>
              </a:cxn>
              <a:cxn ang="0">
                <a:pos x="1" y="22"/>
              </a:cxn>
              <a:cxn ang="0">
                <a:pos x="7" y="21"/>
              </a:cxn>
              <a:cxn ang="0">
                <a:pos x="9" y="18"/>
              </a:cxn>
              <a:cxn ang="0">
                <a:pos x="5" y="13"/>
              </a:cxn>
              <a:cxn ang="0">
                <a:pos x="5" y="12"/>
              </a:cxn>
              <a:cxn ang="0">
                <a:pos x="5" y="11"/>
              </a:cxn>
              <a:cxn ang="0">
                <a:pos x="12" y="5"/>
              </a:cxn>
              <a:cxn ang="0">
                <a:pos x="13" y="5"/>
              </a:cxn>
              <a:cxn ang="0">
                <a:pos x="18" y="9"/>
              </a:cxn>
              <a:cxn ang="0">
                <a:pos x="21" y="8"/>
              </a:cxn>
              <a:cxn ang="0">
                <a:pos x="22" y="1"/>
              </a:cxn>
              <a:cxn ang="0">
                <a:pos x="23" y="0"/>
              </a:cxn>
              <a:cxn ang="0">
                <a:pos x="31" y="0"/>
              </a:cxn>
              <a:cxn ang="0">
                <a:pos x="32" y="1"/>
              </a:cxn>
              <a:cxn ang="0">
                <a:pos x="33" y="8"/>
              </a:cxn>
              <a:cxn ang="0">
                <a:pos x="37" y="9"/>
              </a:cxn>
              <a:cxn ang="0">
                <a:pos x="42" y="5"/>
              </a:cxn>
              <a:cxn ang="0">
                <a:pos x="43" y="5"/>
              </a:cxn>
              <a:cxn ang="0">
                <a:pos x="43" y="5"/>
              </a:cxn>
              <a:cxn ang="0">
                <a:pos x="49" y="11"/>
              </a:cxn>
              <a:cxn ang="0">
                <a:pos x="50" y="12"/>
              </a:cxn>
              <a:cxn ang="0">
                <a:pos x="49" y="13"/>
              </a:cxn>
              <a:cxn ang="0">
                <a:pos x="46" y="18"/>
              </a:cxn>
              <a:cxn ang="0">
                <a:pos x="47" y="21"/>
              </a:cxn>
              <a:cxn ang="0">
                <a:pos x="54" y="22"/>
              </a:cxn>
              <a:cxn ang="0">
                <a:pos x="55" y="23"/>
              </a:cxn>
              <a:cxn ang="0">
                <a:pos x="55" y="31"/>
              </a:cxn>
              <a:cxn ang="0">
                <a:pos x="27" y="18"/>
              </a:cxn>
              <a:cxn ang="0">
                <a:pos x="18" y="27"/>
              </a:cxn>
              <a:cxn ang="0">
                <a:pos x="27" y="36"/>
              </a:cxn>
              <a:cxn ang="0">
                <a:pos x="36" y="27"/>
              </a:cxn>
              <a:cxn ang="0">
                <a:pos x="27" y="18"/>
              </a:cxn>
            </a:cxnLst>
            <a:rect l="0" t="0" r="r" b="b"/>
            <a:pathLst>
              <a:path w="55" h="55">
                <a:moveTo>
                  <a:pt x="55" y="31"/>
                </a:moveTo>
                <a:cubicBezTo>
                  <a:pt x="55" y="32"/>
                  <a:pt x="54" y="33"/>
                  <a:pt x="54" y="33"/>
                </a:cubicBezTo>
                <a:cubicBezTo>
                  <a:pt x="47" y="34"/>
                  <a:pt x="47" y="34"/>
                  <a:pt x="47" y="34"/>
                </a:cubicBezTo>
                <a:cubicBezTo>
                  <a:pt x="47" y="35"/>
                  <a:pt x="46" y="36"/>
                  <a:pt x="46" y="37"/>
                </a:cubicBezTo>
                <a:cubicBezTo>
                  <a:pt x="47" y="39"/>
                  <a:pt x="48" y="40"/>
                  <a:pt x="49" y="42"/>
                </a:cubicBezTo>
                <a:cubicBezTo>
                  <a:pt x="50" y="42"/>
                  <a:pt x="50" y="42"/>
                  <a:pt x="50" y="43"/>
                </a:cubicBezTo>
                <a:cubicBezTo>
                  <a:pt x="50" y="43"/>
                  <a:pt x="50" y="43"/>
                  <a:pt x="49" y="44"/>
                </a:cubicBezTo>
                <a:cubicBezTo>
                  <a:pt x="49" y="45"/>
                  <a:pt x="44" y="50"/>
                  <a:pt x="43" y="50"/>
                </a:cubicBezTo>
                <a:cubicBezTo>
                  <a:pt x="42" y="50"/>
                  <a:pt x="42" y="50"/>
                  <a:pt x="42" y="50"/>
                </a:cubicBezTo>
                <a:cubicBezTo>
                  <a:pt x="37" y="46"/>
                  <a:pt x="37" y="46"/>
                  <a:pt x="37" y="46"/>
                </a:cubicBezTo>
                <a:cubicBezTo>
                  <a:pt x="36" y="46"/>
                  <a:pt x="35" y="47"/>
                  <a:pt x="33" y="47"/>
                </a:cubicBezTo>
                <a:cubicBezTo>
                  <a:pt x="33" y="49"/>
                  <a:pt x="33" y="52"/>
                  <a:pt x="32" y="54"/>
                </a:cubicBezTo>
                <a:cubicBezTo>
                  <a:pt x="32" y="54"/>
                  <a:pt x="32" y="55"/>
                  <a:pt x="31" y="55"/>
                </a:cubicBezTo>
                <a:cubicBezTo>
                  <a:pt x="23" y="55"/>
                  <a:pt x="23" y="55"/>
                  <a:pt x="23" y="55"/>
                </a:cubicBezTo>
                <a:cubicBezTo>
                  <a:pt x="23" y="55"/>
                  <a:pt x="22" y="54"/>
                  <a:pt x="22" y="54"/>
                </a:cubicBezTo>
                <a:cubicBezTo>
                  <a:pt x="21" y="47"/>
                  <a:pt x="21" y="47"/>
                  <a:pt x="21" y="47"/>
                </a:cubicBezTo>
                <a:cubicBezTo>
                  <a:pt x="20" y="47"/>
                  <a:pt x="19" y="46"/>
                  <a:pt x="18" y="46"/>
                </a:cubicBezTo>
                <a:cubicBezTo>
                  <a:pt x="13" y="50"/>
                  <a:pt x="13" y="50"/>
                  <a:pt x="13" y="50"/>
                </a:cubicBezTo>
                <a:cubicBezTo>
                  <a:pt x="12" y="50"/>
                  <a:pt x="12" y="50"/>
                  <a:pt x="12" y="50"/>
                </a:cubicBezTo>
                <a:cubicBezTo>
                  <a:pt x="11" y="50"/>
                  <a:pt x="11" y="50"/>
                  <a:pt x="11" y="50"/>
                </a:cubicBezTo>
                <a:cubicBezTo>
                  <a:pt x="9" y="48"/>
                  <a:pt x="7" y="46"/>
                  <a:pt x="5" y="44"/>
                </a:cubicBezTo>
                <a:cubicBezTo>
                  <a:pt x="5" y="43"/>
                  <a:pt x="5" y="43"/>
                  <a:pt x="5" y="43"/>
                </a:cubicBezTo>
                <a:cubicBezTo>
                  <a:pt x="5" y="42"/>
                  <a:pt x="5" y="42"/>
                  <a:pt x="5" y="42"/>
                </a:cubicBezTo>
                <a:cubicBezTo>
                  <a:pt x="6" y="40"/>
                  <a:pt x="8" y="39"/>
                  <a:pt x="9" y="37"/>
                </a:cubicBezTo>
                <a:cubicBezTo>
                  <a:pt x="8" y="36"/>
                  <a:pt x="8" y="35"/>
                  <a:pt x="7" y="33"/>
                </a:cubicBezTo>
                <a:cubicBezTo>
                  <a:pt x="1" y="33"/>
                  <a:pt x="1" y="33"/>
                  <a:pt x="1" y="33"/>
                </a:cubicBezTo>
                <a:cubicBezTo>
                  <a:pt x="0" y="32"/>
                  <a:pt x="0" y="32"/>
                  <a:pt x="0" y="31"/>
                </a:cubicBezTo>
                <a:cubicBezTo>
                  <a:pt x="0" y="23"/>
                  <a:pt x="0" y="23"/>
                  <a:pt x="0" y="23"/>
                </a:cubicBezTo>
                <a:cubicBezTo>
                  <a:pt x="0" y="23"/>
                  <a:pt x="0" y="22"/>
                  <a:pt x="1" y="22"/>
                </a:cubicBezTo>
                <a:cubicBezTo>
                  <a:pt x="7" y="21"/>
                  <a:pt x="7" y="21"/>
                  <a:pt x="7" y="21"/>
                </a:cubicBezTo>
                <a:cubicBezTo>
                  <a:pt x="8" y="20"/>
                  <a:pt x="8" y="19"/>
                  <a:pt x="9" y="18"/>
                </a:cubicBezTo>
                <a:cubicBezTo>
                  <a:pt x="8" y="16"/>
                  <a:pt x="6" y="14"/>
                  <a:pt x="5" y="13"/>
                </a:cubicBezTo>
                <a:cubicBezTo>
                  <a:pt x="5" y="13"/>
                  <a:pt x="5" y="12"/>
                  <a:pt x="5" y="12"/>
                </a:cubicBezTo>
                <a:cubicBezTo>
                  <a:pt x="5" y="12"/>
                  <a:pt x="5" y="11"/>
                  <a:pt x="5" y="11"/>
                </a:cubicBezTo>
                <a:cubicBezTo>
                  <a:pt x="6" y="10"/>
                  <a:pt x="11" y="5"/>
                  <a:pt x="12" y="5"/>
                </a:cubicBezTo>
                <a:cubicBezTo>
                  <a:pt x="12" y="5"/>
                  <a:pt x="12" y="5"/>
                  <a:pt x="13" y="5"/>
                </a:cubicBezTo>
                <a:cubicBezTo>
                  <a:pt x="18" y="9"/>
                  <a:pt x="18" y="9"/>
                  <a:pt x="18" y="9"/>
                </a:cubicBezTo>
                <a:cubicBezTo>
                  <a:pt x="19" y="8"/>
                  <a:pt x="20" y="8"/>
                  <a:pt x="21" y="8"/>
                </a:cubicBezTo>
                <a:cubicBezTo>
                  <a:pt x="21" y="5"/>
                  <a:pt x="21" y="3"/>
                  <a:pt x="22" y="1"/>
                </a:cubicBezTo>
                <a:cubicBezTo>
                  <a:pt x="22" y="0"/>
                  <a:pt x="23" y="0"/>
                  <a:pt x="23" y="0"/>
                </a:cubicBezTo>
                <a:cubicBezTo>
                  <a:pt x="31" y="0"/>
                  <a:pt x="31" y="0"/>
                  <a:pt x="31" y="0"/>
                </a:cubicBezTo>
                <a:cubicBezTo>
                  <a:pt x="32" y="0"/>
                  <a:pt x="32" y="0"/>
                  <a:pt x="32" y="1"/>
                </a:cubicBezTo>
                <a:cubicBezTo>
                  <a:pt x="33" y="8"/>
                  <a:pt x="33" y="8"/>
                  <a:pt x="33" y="8"/>
                </a:cubicBezTo>
                <a:cubicBezTo>
                  <a:pt x="35" y="8"/>
                  <a:pt x="36" y="8"/>
                  <a:pt x="37" y="9"/>
                </a:cubicBezTo>
                <a:cubicBezTo>
                  <a:pt x="42" y="5"/>
                  <a:pt x="42" y="5"/>
                  <a:pt x="42" y="5"/>
                </a:cubicBezTo>
                <a:cubicBezTo>
                  <a:pt x="42" y="5"/>
                  <a:pt x="42" y="5"/>
                  <a:pt x="43" y="5"/>
                </a:cubicBezTo>
                <a:cubicBezTo>
                  <a:pt x="43" y="5"/>
                  <a:pt x="43" y="5"/>
                  <a:pt x="43" y="5"/>
                </a:cubicBezTo>
                <a:cubicBezTo>
                  <a:pt x="45" y="7"/>
                  <a:pt x="48" y="9"/>
                  <a:pt x="49" y="11"/>
                </a:cubicBezTo>
                <a:cubicBezTo>
                  <a:pt x="50" y="11"/>
                  <a:pt x="50" y="12"/>
                  <a:pt x="50" y="12"/>
                </a:cubicBezTo>
                <a:cubicBezTo>
                  <a:pt x="50" y="12"/>
                  <a:pt x="49" y="13"/>
                  <a:pt x="49" y="13"/>
                </a:cubicBezTo>
                <a:cubicBezTo>
                  <a:pt x="48" y="14"/>
                  <a:pt x="47" y="16"/>
                  <a:pt x="46" y="18"/>
                </a:cubicBezTo>
                <a:cubicBezTo>
                  <a:pt x="46" y="19"/>
                  <a:pt x="47" y="20"/>
                  <a:pt x="47" y="21"/>
                </a:cubicBezTo>
                <a:cubicBezTo>
                  <a:pt x="54" y="22"/>
                  <a:pt x="54" y="22"/>
                  <a:pt x="54" y="22"/>
                </a:cubicBezTo>
                <a:cubicBezTo>
                  <a:pt x="54" y="22"/>
                  <a:pt x="55" y="23"/>
                  <a:pt x="55" y="23"/>
                </a:cubicBezTo>
                <a:lnTo>
                  <a:pt x="55" y="31"/>
                </a:lnTo>
                <a:close/>
                <a:moveTo>
                  <a:pt x="27" y="18"/>
                </a:moveTo>
                <a:cubicBezTo>
                  <a:pt x="22" y="18"/>
                  <a:pt x="18" y="22"/>
                  <a:pt x="18" y="27"/>
                </a:cubicBezTo>
                <a:cubicBezTo>
                  <a:pt x="18" y="32"/>
                  <a:pt x="22" y="36"/>
                  <a:pt x="27" y="36"/>
                </a:cubicBezTo>
                <a:cubicBezTo>
                  <a:pt x="32" y="36"/>
                  <a:pt x="36" y="32"/>
                  <a:pt x="36" y="27"/>
                </a:cubicBezTo>
                <a:cubicBezTo>
                  <a:pt x="36" y="22"/>
                  <a:pt x="32" y="18"/>
                  <a:pt x="27" y="18"/>
                </a:cubicBezTo>
                <a:close/>
              </a:path>
            </a:pathLst>
          </a:custGeom>
          <a:solidFill>
            <a:srgbClr val="356377"/>
          </a:solidFill>
          <a:ln w="9525">
            <a:noFill/>
            <a:round/>
            <a:headEnd/>
            <a:tailEnd/>
          </a:ln>
        </p:spPr>
        <p:txBody>
          <a:bodyPr vert="horz" wrap="square" lIns="156923" tIns="78461" rIns="156923" bIns="78461"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197"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endParaRPr>
          </a:p>
        </p:txBody>
      </p:sp>
    </p:spTree>
    <p:extLst>
      <p:ext uri="{BB962C8B-B14F-4D97-AF65-F5344CB8AC3E}">
        <p14:creationId xmlns:p14="http://schemas.microsoft.com/office/powerpoint/2010/main" val="369162317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标题和内容">
    <p:bg>
      <p:bgPr>
        <a:solidFill>
          <a:schemeClr val="bg1"/>
        </a:solidFill>
        <a:effectLst/>
      </p:bgPr>
    </p:bg>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CB592FF9-3B96-48B3-B3DC-C566DC970447}"/>
              </a:ext>
            </a:extLst>
          </p:cNvPr>
          <p:cNvSpPr/>
          <p:nvPr userDrawn="1"/>
        </p:nvSpPr>
        <p:spPr>
          <a:xfrm>
            <a:off x="1126802" y="765321"/>
            <a:ext cx="11076425" cy="89072"/>
          </a:xfrm>
          <a:prstGeom prst="rect">
            <a:avLst/>
          </a:prstGeom>
          <a:solidFill>
            <a:srgbClr val="356377"/>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5" rIns="121871" bIns="60935"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7" name="矩形 9">
            <a:extLst>
              <a:ext uri="{FF2B5EF4-FFF2-40B4-BE49-F238E27FC236}">
                <a16:creationId xmlns:a16="http://schemas.microsoft.com/office/drawing/2014/main" id="{B7D486D7-3E51-4611-A5A9-87ABB6D4E073}"/>
              </a:ext>
            </a:extLst>
          </p:cNvPr>
          <p:cNvSpPr/>
          <p:nvPr userDrawn="1"/>
        </p:nvSpPr>
        <p:spPr>
          <a:xfrm>
            <a:off x="-23324" y="768215"/>
            <a:ext cx="524607" cy="89072"/>
          </a:xfrm>
          <a:prstGeom prst="rect">
            <a:avLst/>
          </a:prstGeom>
          <a:solidFill>
            <a:srgbClr val="356377"/>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5" rIns="121871" bIns="60935"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8" name="Freeform 57">
            <a:extLst>
              <a:ext uri="{FF2B5EF4-FFF2-40B4-BE49-F238E27FC236}">
                <a16:creationId xmlns:a16="http://schemas.microsoft.com/office/drawing/2014/main" id="{A3ADB43B-310B-4BE4-AAE5-8944F16A1059}"/>
              </a:ext>
            </a:extLst>
          </p:cNvPr>
          <p:cNvSpPr>
            <a:spLocks noEditPoints="1"/>
          </p:cNvSpPr>
          <p:nvPr userDrawn="1"/>
        </p:nvSpPr>
        <p:spPr bwMode="auto">
          <a:xfrm>
            <a:off x="472999" y="172307"/>
            <a:ext cx="682087" cy="682087"/>
          </a:xfrm>
          <a:custGeom>
            <a:avLst/>
            <a:gdLst/>
            <a:ahLst/>
            <a:cxnLst>
              <a:cxn ang="0">
                <a:pos x="55" y="31"/>
              </a:cxn>
              <a:cxn ang="0">
                <a:pos x="54" y="33"/>
              </a:cxn>
              <a:cxn ang="0">
                <a:pos x="47" y="34"/>
              </a:cxn>
              <a:cxn ang="0">
                <a:pos x="46" y="37"/>
              </a:cxn>
              <a:cxn ang="0">
                <a:pos x="49" y="42"/>
              </a:cxn>
              <a:cxn ang="0">
                <a:pos x="50" y="43"/>
              </a:cxn>
              <a:cxn ang="0">
                <a:pos x="49" y="44"/>
              </a:cxn>
              <a:cxn ang="0">
                <a:pos x="43" y="50"/>
              </a:cxn>
              <a:cxn ang="0">
                <a:pos x="42" y="50"/>
              </a:cxn>
              <a:cxn ang="0">
                <a:pos x="37" y="46"/>
              </a:cxn>
              <a:cxn ang="0">
                <a:pos x="33" y="47"/>
              </a:cxn>
              <a:cxn ang="0">
                <a:pos x="32" y="54"/>
              </a:cxn>
              <a:cxn ang="0">
                <a:pos x="31" y="55"/>
              </a:cxn>
              <a:cxn ang="0">
                <a:pos x="23" y="55"/>
              </a:cxn>
              <a:cxn ang="0">
                <a:pos x="22" y="54"/>
              </a:cxn>
              <a:cxn ang="0">
                <a:pos x="21" y="47"/>
              </a:cxn>
              <a:cxn ang="0">
                <a:pos x="18" y="46"/>
              </a:cxn>
              <a:cxn ang="0">
                <a:pos x="13" y="50"/>
              </a:cxn>
              <a:cxn ang="0">
                <a:pos x="12" y="50"/>
              </a:cxn>
              <a:cxn ang="0">
                <a:pos x="11" y="50"/>
              </a:cxn>
              <a:cxn ang="0">
                <a:pos x="5" y="44"/>
              </a:cxn>
              <a:cxn ang="0">
                <a:pos x="5" y="43"/>
              </a:cxn>
              <a:cxn ang="0">
                <a:pos x="5" y="42"/>
              </a:cxn>
              <a:cxn ang="0">
                <a:pos x="9" y="37"/>
              </a:cxn>
              <a:cxn ang="0">
                <a:pos x="7" y="33"/>
              </a:cxn>
              <a:cxn ang="0">
                <a:pos x="1" y="33"/>
              </a:cxn>
              <a:cxn ang="0">
                <a:pos x="0" y="31"/>
              </a:cxn>
              <a:cxn ang="0">
                <a:pos x="0" y="23"/>
              </a:cxn>
              <a:cxn ang="0">
                <a:pos x="1" y="22"/>
              </a:cxn>
              <a:cxn ang="0">
                <a:pos x="7" y="21"/>
              </a:cxn>
              <a:cxn ang="0">
                <a:pos x="9" y="18"/>
              </a:cxn>
              <a:cxn ang="0">
                <a:pos x="5" y="13"/>
              </a:cxn>
              <a:cxn ang="0">
                <a:pos x="5" y="12"/>
              </a:cxn>
              <a:cxn ang="0">
                <a:pos x="5" y="11"/>
              </a:cxn>
              <a:cxn ang="0">
                <a:pos x="12" y="5"/>
              </a:cxn>
              <a:cxn ang="0">
                <a:pos x="13" y="5"/>
              </a:cxn>
              <a:cxn ang="0">
                <a:pos x="18" y="9"/>
              </a:cxn>
              <a:cxn ang="0">
                <a:pos x="21" y="8"/>
              </a:cxn>
              <a:cxn ang="0">
                <a:pos x="22" y="1"/>
              </a:cxn>
              <a:cxn ang="0">
                <a:pos x="23" y="0"/>
              </a:cxn>
              <a:cxn ang="0">
                <a:pos x="31" y="0"/>
              </a:cxn>
              <a:cxn ang="0">
                <a:pos x="32" y="1"/>
              </a:cxn>
              <a:cxn ang="0">
                <a:pos x="33" y="8"/>
              </a:cxn>
              <a:cxn ang="0">
                <a:pos x="37" y="9"/>
              </a:cxn>
              <a:cxn ang="0">
                <a:pos x="42" y="5"/>
              </a:cxn>
              <a:cxn ang="0">
                <a:pos x="43" y="5"/>
              </a:cxn>
              <a:cxn ang="0">
                <a:pos x="43" y="5"/>
              </a:cxn>
              <a:cxn ang="0">
                <a:pos x="49" y="11"/>
              </a:cxn>
              <a:cxn ang="0">
                <a:pos x="50" y="12"/>
              </a:cxn>
              <a:cxn ang="0">
                <a:pos x="49" y="13"/>
              </a:cxn>
              <a:cxn ang="0">
                <a:pos x="46" y="18"/>
              </a:cxn>
              <a:cxn ang="0">
                <a:pos x="47" y="21"/>
              </a:cxn>
              <a:cxn ang="0">
                <a:pos x="54" y="22"/>
              </a:cxn>
              <a:cxn ang="0">
                <a:pos x="55" y="23"/>
              </a:cxn>
              <a:cxn ang="0">
                <a:pos x="55" y="31"/>
              </a:cxn>
              <a:cxn ang="0">
                <a:pos x="27" y="18"/>
              </a:cxn>
              <a:cxn ang="0">
                <a:pos x="18" y="27"/>
              </a:cxn>
              <a:cxn ang="0">
                <a:pos x="27" y="36"/>
              </a:cxn>
              <a:cxn ang="0">
                <a:pos x="36" y="27"/>
              </a:cxn>
              <a:cxn ang="0">
                <a:pos x="27" y="18"/>
              </a:cxn>
            </a:cxnLst>
            <a:rect l="0" t="0" r="r" b="b"/>
            <a:pathLst>
              <a:path w="55" h="55">
                <a:moveTo>
                  <a:pt x="55" y="31"/>
                </a:moveTo>
                <a:cubicBezTo>
                  <a:pt x="55" y="32"/>
                  <a:pt x="54" y="33"/>
                  <a:pt x="54" y="33"/>
                </a:cubicBezTo>
                <a:cubicBezTo>
                  <a:pt x="47" y="34"/>
                  <a:pt x="47" y="34"/>
                  <a:pt x="47" y="34"/>
                </a:cubicBezTo>
                <a:cubicBezTo>
                  <a:pt x="47" y="35"/>
                  <a:pt x="46" y="36"/>
                  <a:pt x="46" y="37"/>
                </a:cubicBezTo>
                <a:cubicBezTo>
                  <a:pt x="47" y="39"/>
                  <a:pt x="48" y="40"/>
                  <a:pt x="49" y="42"/>
                </a:cubicBezTo>
                <a:cubicBezTo>
                  <a:pt x="50" y="42"/>
                  <a:pt x="50" y="42"/>
                  <a:pt x="50" y="43"/>
                </a:cubicBezTo>
                <a:cubicBezTo>
                  <a:pt x="50" y="43"/>
                  <a:pt x="50" y="43"/>
                  <a:pt x="49" y="44"/>
                </a:cubicBezTo>
                <a:cubicBezTo>
                  <a:pt x="49" y="45"/>
                  <a:pt x="44" y="50"/>
                  <a:pt x="43" y="50"/>
                </a:cubicBezTo>
                <a:cubicBezTo>
                  <a:pt x="42" y="50"/>
                  <a:pt x="42" y="50"/>
                  <a:pt x="42" y="50"/>
                </a:cubicBezTo>
                <a:cubicBezTo>
                  <a:pt x="37" y="46"/>
                  <a:pt x="37" y="46"/>
                  <a:pt x="37" y="46"/>
                </a:cubicBezTo>
                <a:cubicBezTo>
                  <a:pt x="36" y="46"/>
                  <a:pt x="35" y="47"/>
                  <a:pt x="33" y="47"/>
                </a:cubicBezTo>
                <a:cubicBezTo>
                  <a:pt x="33" y="49"/>
                  <a:pt x="33" y="52"/>
                  <a:pt x="32" y="54"/>
                </a:cubicBezTo>
                <a:cubicBezTo>
                  <a:pt x="32" y="54"/>
                  <a:pt x="32" y="55"/>
                  <a:pt x="31" y="55"/>
                </a:cubicBezTo>
                <a:cubicBezTo>
                  <a:pt x="23" y="55"/>
                  <a:pt x="23" y="55"/>
                  <a:pt x="23" y="55"/>
                </a:cubicBezTo>
                <a:cubicBezTo>
                  <a:pt x="23" y="55"/>
                  <a:pt x="22" y="54"/>
                  <a:pt x="22" y="54"/>
                </a:cubicBezTo>
                <a:cubicBezTo>
                  <a:pt x="21" y="47"/>
                  <a:pt x="21" y="47"/>
                  <a:pt x="21" y="47"/>
                </a:cubicBezTo>
                <a:cubicBezTo>
                  <a:pt x="20" y="47"/>
                  <a:pt x="19" y="46"/>
                  <a:pt x="18" y="46"/>
                </a:cubicBezTo>
                <a:cubicBezTo>
                  <a:pt x="13" y="50"/>
                  <a:pt x="13" y="50"/>
                  <a:pt x="13" y="50"/>
                </a:cubicBezTo>
                <a:cubicBezTo>
                  <a:pt x="12" y="50"/>
                  <a:pt x="12" y="50"/>
                  <a:pt x="12" y="50"/>
                </a:cubicBezTo>
                <a:cubicBezTo>
                  <a:pt x="11" y="50"/>
                  <a:pt x="11" y="50"/>
                  <a:pt x="11" y="50"/>
                </a:cubicBezTo>
                <a:cubicBezTo>
                  <a:pt x="9" y="48"/>
                  <a:pt x="7" y="46"/>
                  <a:pt x="5" y="44"/>
                </a:cubicBezTo>
                <a:cubicBezTo>
                  <a:pt x="5" y="43"/>
                  <a:pt x="5" y="43"/>
                  <a:pt x="5" y="43"/>
                </a:cubicBezTo>
                <a:cubicBezTo>
                  <a:pt x="5" y="42"/>
                  <a:pt x="5" y="42"/>
                  <a:pt x="5" y="42"/>
                </a:cubicBezTo>
                <a:cubicBezTo>
                  <a:pt x="6" y="40"/>
                  <a:pt x="8" y="39"/>
                  <a:pt x="9" y="37"/>
                </a:cubicBezTo>
                <a:cubicBezTo>
                  <a:pt x="8" y="36"/>
                  <a:pt x="8" y="35"/>
                  <a:pt x="7" y="33"/>
                </a:cubicBezTo>
                <a:cubicBezTo>
                  <a:pt x="1" y="33"/>
                  <a:pt x="1" y="33"/>
                  <a:pt x="1" y="33"/>
                </a:cubicBezTo>
                <a:cubicBezTo>
                  <a:pt x="0" y="32"/>
                  <a:pt x="0" y="32"/>
                  <a:pt x="0" y="31"/>
                </a:cubicBezTo>
                <a:cubicBezTo>
                  <a:pt x="0" y="23"/>
                  <a:pt x="0" y="23"/>
                  <a:pt x="0" y="23"/>
                </a:cubicBezTo>
                <a:cubicBezTo>
                  <a:pt x="0" y="23"/>
                  <a:pt x="0" y="22"/>
                  <a:pt x="1" y="22"/>
                </a:cubicBezTo>
                <a:cubicBezTo>
                  <a:pt x="7" y="21"/>
                  <a:pt x="7" y="21"/>
                  <a:pt x="7" y="21"/>
                </a:cubicBezTo>
                <a:cubicBezTo>
                  <a:pt x="8" y="20"/>
                  <a:pt x="8" y="19"/>
                  <a:pt x="9" y="18"/>
                </a:cubicBezTo>
                <a:cubicBezTo>
                  <a:pt x="8" y="16"/>
                  <a:pt x="6" y="14"/>
                  <a:pt x="5" y="13"/>
                </a:cubicBezTo>
                <a:cubicBezTo>
                  <a:pt x="5" y="13"/>
                  <a:pt x="5" y="12"/>
                  <a:pt x="5" y="12"/>
                </a:cubicBezTo>
                <a:cubicBezTo>
                  <a:pt x="5" y="12"/>
                  <a:pt x="5" y="11"/>
                  <a:pt x="5" y="11"/>
                </a:cubicBezTo>
                <a:cubicBezTo>
                  <a:pt x="6" y="10"/>
                  <a:pt x="11" y="5"/>
                  <a:pt x="12" y="5"/>
                </a:cubicBezTo>
                <a:cubicBezTo>
                  <a:pt x="12" y="5"/>
                  <a:pt x="12" y="5"/>
                  <a:pt x="13" y="5"/>
                </a:cubicBezTo>
                <a:cubicBezTo>
                  <a:pt x="18" y="9"/>
                  <a:pt x="18" y="9"/>
                  <a:pt x="18" y="9"/>
                </a:cubicBezTo>
                <a:cubicBezTo>
                  <a:pt x="19" y="8"/>
                  <a:pt x="20" y="8"/>
                  <a:pt x="21" y="8"/>
                </a:cubicBezTo>
                <a:cubicBezTo>
                  <a:pt x="21" y="5"/>
                  <a:pt x="21" y="3"/>
                  <a:pt x="22" y="1"/>
                </a:cubicBezTo>
                <a:cubicBezTo>
                  <a:pt x="22" y="0"/>
                  <a:pt x="23" y="0"/>
                  <a:pt x="23" y="0"/>
                </a:cubicBezTo>
                <a:cubicBezTo>
                  <a:pt x="31" y="0"/>
                  <a:pt x="31" y="0"/>
                  <a:pt x="31" y="0"/>
                </a:cubicBezTo>
                <a:cubicBezTo>
                  <a:pt x="32" y="0"/>
                  <a:pt x="32" y="0"/>
                  <a:pt x="32" y="1"/>
                </a:cubicBezTo>
                <a:cubicBezTo>
                  <a:pt x="33" y="8"/>
                  <a:pt x="33" y="8"/>
                  <a:pt x="33" y="8"/>
                </a:cubicBezTo>
                <a:cubicBezTo>
                  <a:pt x="35" y="8"/>
                  <a:pt x="36" y="8"/>
                  <a:pt x="37" y="9"/>
                </a:cubicBezTo>
                <a:cubicBezTo>
                  <a:pt x="42" y="5"/>
                  <a:pt x="42" y="5"/>
                  <a:pt x="42" y="5"/>
                </a:cubicBezTo>
                <a:cubicBezTo>
                  <a:pt x="42" y="5"/>
                  <a:pt x="42" y="5"/>
                  <a:pt x="43" y="5"/>
                </a:cubicBezTo>
                <a:cubicBezTo>
                  <a:pt x="43" y="5"/>
                  <a:pt x="43" y="5"/>
                  <a:pt x="43" y="5"/>
                </a:cubicBezTo>
                <a:cubicBezTo>
                  <a:pt x="45" y="7"/>
                  <a:pt x="48" y="9"/>
                  <a:pt x="49" y="11"/>
                </a:cubicBezTo>
                <a:cubicBezTo>
                  <a:pt x="50" y="11"/>
                  <a:pt x="50" y="12"/>
                  <a:pt x="50" y="12"/>
                </a:cubicBezTo>
                <a:cubicBezTo>
                  <a:pt x="50" y="12"/>
                  <a:pt x="49" y="13"/>
                  <a:pt x="49" y="13"/>
                </a:cubicBezTo>
                <a:cubicBezTo>
                  <a:pt x="48" y="14"/>
                  <a:pt x="47" y="16"/>
                  <a:pt x="46" y="18"/>
                </a:cubicBezTo>
                <a:cubicBezTo>
                  <a:pt x="46" y="19"/>
                  <a:pt x="47" y="20"/>
                  <a:pt x="47" y="21"/>
                </a:cubicBezTo>
                <a:cubicBezTo>
                  <a:pt x="54" y="22"/>
                  <a:pt x="54" y="22"/>
                  <a:pt x="54" y="22"/>
                </a:cubicBezTo>
                <a:cubicBezTo>
                  <a:pt x="54" y="22"/>
                  <a:pt x="55" y="23"/>
                  <a:pt x="55" y="23"/>
                </a:cubicBezTo>
                <a:lnTo>
                  <a:pt x="55" y="31"/>
                </a:lnTo>
                <a:close/>
                <a:moveTo>
                  <a:pt x="27" y="18"/>
                </a:moveTo>
                <a:cubicBezTo>
                  <a:pt x="22" y="18"/>
                  <a:pt x="18" y="22"/>
                  <a:pt x="18" y="27"/>
                </a:cubicBezTo>
                <a:cubicBezTo>
                  <a:pt x="18" y="32"/>
                  <a:pt x="22" y="36"/>
                  <a:pt x="27" y="36"/>
                </a:cubicBezTo>
                <a:cubicBezTo>
                  <a:pt x="32" y="36"/>
                  <a:pt x="36" y="32"/>
                  <a:pt x="36" y="27"/>
                </a:cubicBezTo>
                <a:cubicBezTo>
                  <a:pt x="36" y="22"/>
                  <a:pt x="32" y="18"/>
                  <a:pt x="27" y="18"/>
                </a:cubicBezTo>
                <a:close/>
              </a:path>
            </a:pathLst>
          </a:custGeom>
          <a:solidFill>
            <a:srgbClr val="356377"/>
          </a:solidFill>
          <a:ln w="9525">
            <a:noFill/>
            <a:round/>
            <a:headEnd/>
            <a:tailEnd/>
          </a:ln>
        </p:spPr>
        <p:txBody>
          <a:bodyPr vert="horz" wrap="square" lIns="156923" tIns="78461" rIns="156923" bIns="78461"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197"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endParaRPr>
          </a:p>
        </p:txBody>
      </p:sp>
    </p:spTree>
    <p:extLst>
      <p:ext uri="{BB962C8B-B14F-4D97-AF65-F5344CB8AC3E}">
        <p14:creationId xmlns:p14="http://schemas.microsoft.com/office/powerpoint/2010/main" val="400964528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标题和内容">
    <p:bg>
      <p:bgPr>
        <a:solidFill>
          <a:schemeClr val="bg1"/>
        </a:solidFill>
        <a:effectLst/>
      </p:bgPr>
    </p:bg>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DEF9A577-44A8-47CC-826F-3CC275169F28}"/>
              </a:ext>
            </a:extLst>
          </p:cNvPr>
          <p:cNvSpPr/>
          <p:nvPr userDrawn="1"/>
        </p:nvSpPr>
        <p:spPr>
          <a:xfrm>
            <a:off x="1126802" y="765321"/>
            <a:ext cx="11076425" cy="89072"/>
          </a:xfrm>
          <a:prstGeom prst="rect">
            <a:avLst/>
          </a:prstGeom>
          <a:solidFill>
            <a:srgbClr val="356377"/>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5" rIns="121871" bIns="60935"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7" name="矩形 9">
            <a:extLst>
              <a:ext uri="{FF2B5EF4-FFF2-40B4-BE49-F238E27FC236}">
                <a16:creationId xmlns:a16="http://schemas.microsoft.com/office/drawing/2014/main" id="{D214B3AA-EB53-4013-A004-1A2C6EC29EE3}"/>
              </a:ext>
            </a:extLst>
          </p:cNvPr>
          <p:cNvSpPr/>
          <p:nvPr userDrawn="1"/>
        </p:nvSpPr>
        <p:spPr>
          <a:xfrm>
            <a:off x="-23324" y="768215"/>
            <a:ext cx="524607" cy="89072"/>
          </a:xfrm>
          <a:prstGeom prst="rect">
            <a:avLst/>
          </a:prstGeom>
          <a:solidFill>
            <a:srgbClr val="356377"/>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5" rIns="121871" bIns="60935"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8" name="Freeform 57">
            <a:extLst>
              <a:ext uri="{FF2B5EF4-FFF2-40B4-BE49-F238E27FC236}">
                <a16:creationId xmlns:a16="http://schemas.microsoft.com/office/drawing/2014/main" id="{6A17A131-1C7A-439D-9849-9C3F66A10C85}"/>
              </a:ext>
            </a:extLst>
          </p:cNvPr>
          <p:cNvSpPr>
            <a:spLocks noEditPoints="1"/>
          </p:cNvSpPr>
          <p:nvPr userDrawn="1"/>
        </p:nvSpPr>
        <p:spPr bwMode="auto">
          <a:xfrm>
            <a:off x="472999" y="172307"/>
            <a:ext cx="682087" cy="682087"/>
          </a:xfrm>
          <a:custGeom>
            <a:avLst/>
            <a:gdLst/>
            <a:ahLst/>
            <a:cxnLst>
              <a:cxn ang="0">
                <a:pos x="55" y="31"/>
              </a:cxn>
              <a:cxn ang="0">
                <a:pos x="54" y="33"/>
              </a:cxn>
              <a:cxn ang="0">
                <a:pos x="47" y="34"/>
              </a:cxn>
              <a:cxn ang="0">
                <a:pos x="46" y="37"/>
              </a:cxn>
              <a:cxn ang="0">
                <a:pos x="49" y="42"/>
              </a:cxn>
              <a:cxn ang="0">
                <a:pos x="50" y="43"/>
              </a:cxn>
              <a:cxn ang="0">
                <a:pos x="49" y="44"/>
              </a:cxn>
              <a:cxn ang="0">
                <a:pos x="43" y="50"/>
              </a:cxn>
              <a:cxn ang="0">
                <a:pos x="42" y="50"/>
              </a:cxn>
              <a:cxn ang="0">
                <a:pos x="37" y="46"/>
              </a:cxn>
              <a:cxn ang="0">
                <a:pos x="33" y="47"/>
              </a:cxn>
              <a:cxn ang="0">
                <a:pos x="32" y="54"/>
              </a:cxn>
              <a:cxn ang="0">
                <a:pos x="31" y="55"/>
              </a:cxn>
              <a:cxn ang="0">
                <a:pos x="23" y="55"/>
              </a:cxn>
              <a:cxn ang="0">
                <a:pos x="22" y="54"/>
              </a:cxn>
              <a:cxn ang="0">
                <a:pos x="21" y="47"/>
              </a:cxn>
              <a:cxn ang="0">
                <a:pos x="18" y="46"/>
              </a:cxn>
              <a:cxn ang="0">
                <a:pos x="13" y="50"/>
              </a:cxn>
              <a:cxn ang="0">
                <a:pos x="12" y="50"/>
              </a:cxn>
              <a:cxn ang="0">
                <a:pos x="11" y="50"/>
              </a:cxn>
              <a:cxn ang="0">
                <a:pos x="5" y="44"/>
              </a:cxn>
              <a:cxn ang="0">
                <a:pos x="5" y="43"/>
              </a:cxn>
              <a:cxn ang="0">
                <a:pos x="5" y="42"/>
              </a:cxn>
              <a:cxn ang="0">
                <a:pos x="9" y="37"/>
              </a:cxn>
              <a:cxn ang="0">
                <a:pos x="7" y="33"/>
              </a:cxn>
              <a:cxn ang="0">
                <a:pos x="1" y="33"/>
              </a:cxn>
              <a:cxn ang="0">
                <a:pos x="0" y="31"/>
              </a:cxn>
              <a:cxn ang="0">
                <a:pos x="0" y="23"/>
              </a:cxn>
              <a:cxn ang="0">
                <a:pos x="1" y="22"/>
              </a:cxn>
              <a:cxn ang="0">
                <a:pos x="7" y="21"/>
              </a:cxn>
              <a:cxn ang="0">
                <a:pos x="9" y="18"/>
              </a:cxn>
              <a:cxn ang="0">
                <a:pos x="5" y="13"/>
              </a:cxn>
              <a:cxn ang="0">
                <a:pos x="5" y="12"/>
              </a:cxn>
              <a:cxn ang="0">
                <a:pos x="5" y="11"/>
              </a:cxn>
              <a:cxn ang="0">
                <a:pos x="12" y="5"/>
              </a:cxn>
              <a:cxn ang="0">
                <a:pos x="13" y="5"/>
              </a:cxn>
              <a:cxn ang="0">
                <a:pos x="18" y="9"/>
              </a:cxn>
              <a:cxn ang="0">
                <a:pos x="21" y="8"/>
              </a:cxn>
              <a:cxn ang="0">
                <a:pos x="22" y="1"/>
              </a:cxn>
              <a:cxn ang="0">
                <a:pos x="23" y="0"/>
              </a:cxn>
              <a:cxn ang="0">
                <a:pos x="31" y="0"/>
              </a:cxn>
              <a:cxn ang="0">
                <a:pos x="32" y="1"/>
              </a:cxn>
              <a:cxn ang="0">
                <a:pos x="33" y="8"/>
              </a:cxn>
              <a:cxn ang="0">
                <a:pos x="37" y="9"/>
              </a:cxn>
              <a:cxn ang="0">
                <a:pos x="42" y="5"/>
              </a:cxn>
              <a:cxn ang="0">
                <a:pos x="43" y="5"/>
              </a:cxn>
              <a:cxn ang="0">
                <a:pos x="43" y="5"/>
              </a:cxn>
              <a:cxn ang="0">
                <a:pos x="49" y="11"/>
              </a:cxn>
              <a:cxn ang="0">
                <a:pos x="50" y="12"/>
              </a:cxn>
              <a:cxn ang="0">
                <a:pos x="49" y="13"/>
              </a:cxn>
              <a:cxn ang="0">
                <a:pos x="46" y="18"/>
              </a:cxn>
              <a:cxn ang="0">
                <a:pos x="47" y="21"/>
              </a:cxn>
              <a:cxn ang="0">
                <a:pos x="54" y="22"/>
              </a:cxn>
              <a:cxn ang="0">
                <a:pos x="55" y="23"/>
              </a:cxn>
              <a:cxn ang="0">
                <a:pos x="55" y="31"/>
              </a:cxn>
              <a:cxn ang="0">
                <a:pos x="27" y="18"/>
              </a:cxn>
              <a:cxn ang="0">
                <a:pos x="18" y="27"/>
              </a:cxn>
              <a:cxn ang="0">
                <a:pos x="27" y="36"/>
              </a:cxn>
              <a:cxn ang="0">
                <a:pos x="36" y="27"/>
              </a:cxn>
              <a:cxn ang="0">
                <a:pos x="27" y="18"/>
              </a:cxn>
            </a:cxnLst>
            <a:rect l="0" t="0" r="r" b="b"/>
            <a:pathLst>
              <a:path w="55" h="55">
                <a:moveTo>
                  <a:pt x="55" y="31"/>
                </a:moveTo>
                <a:cubicBezTo>
                  <a:pt x="55" y="32"/>
                  <a:pt x="54" y="33"/>
                  <a:pt x="54" y="33"/>
                </a:cubicBezTo>
                <a:cubicBezTo>
                  <a:pt x="47" y="34"/>
                  <a:pt x="47" y="34"/>
                  <a:pt x="47" y="34"/>
                </a:cubicBezTo>
                <a:cubicBezTo>
                  <a:pt x="47" y="35"/>
                  <a:pt x="46" y="36"/>
                  <a:pt x="46" y="37"/>
                </a:cubicBezTo>
                <a:cubicBezTo>
                  <a:pt x="47" y="39"/>
                  <a:pt x="48" y="40"/>
                  <a:pt x="49" y="42"/>
                </a:cubicBezTo>
                <a:cubicBezTo>
                  <a:pt x="50" y="42"/>
                  <a:pt x="50" y="42"/>
                  <a:pt x="50" y="43"/>
                </a:cubicBezTo>
                <a:cubicBezTo>
                  <a:pt x="50" y="43"/>
                  <a:pt x="50" y="43"/>
                  <a:pt x="49" y="44"/>
                </a:cubicBezTo>
                <a:cubicBezTo>
                  <a:pt x="49" y="45"/>
                  <a:pt x="44" y="50"/>
                  <a:pt x="43" y="50"/>
                </a:cubicBezTo>
                <a:cubicBezTo>
                  <a:pt x="42" y="50"/>
                  <a:pt x="42" y="50"/>
                  <a:pt x="42" y="50"/>
                </a:cubicBezTo>
                <a:cubicBezTo>
                  <a:pt x="37" y="46"/>
                  <a:pt x="37" y="46"/>
                  <a:pt x="37" y="46"/>
                </a:cubicBezTo>
                <a:cubicBezTo>
                  <a:pt x="36" y="46"/>
                  <a:pt x="35" y="47"/>
                  <a:pt x="33" y="47"/>
                </a:cubicBezTo>
                <a:cubicBezTo>
                  <a:pt x="33" y="49"/>
                  <a:pt x="33" y="52"/>
                  <a:pt x="32" y="54"/>
                </a:cubicBezTo>
                <a:cubicBezTo>
                  <a:pt x="32" y="54"/>
                  <a:pt x="32" y="55"/>
                  <a:pt x="31" y="55"/>
                </a:cubicBezTo>
                <a:cubicBezTo>
                  <a:pt x="23" y="55"/>
                  <a:pt x="23" y="55"/>
                  <a:pt x="23" y="55"/>
                </a:cubicBezTo>
                <a:cubicBezTo>
                  <a:pt x="23" y="55"/>
                  <a:pt x="22" y="54"/>
                  <a:pt x="22" y="54"/>
                </a:cubicBezTo>
                <a:cubicBezTo>
                  <a:pt x="21" y="47"/>
                  <a:pt x="21" y="47"/>
                  <a:pt x="21" y="47"/>
                </a:cubicBezTo>
                <a:cubicBezTo>
                  <a:pt x="20" y="47"/>
                  <a:pt x="19" y="46"/>
                  <a:pt x="18" y="46"/>
                </a:cubicBezTo>
                <a:cubicBezTo>
                  <a:pt x="13" y="50"/>
                  <a:pt x="13" y="50"/>
                  <a:pt x="13" y="50"/>
                </a:cubicBezTo>
                <a:cubicBezTo>
                  <a:pt x="12" y="50"/>
                  <a:pt x="12" y="50"/>
                  <a:pt x="12" y="50"/>
                </a:cubicBezTo>
                <a:cubicBezTo>
                  <a:pt x="11" y="50"/>
                  <a:pt x="11" y="50"/>
                  <a:pt x="11" y="50"/>
                </a:cubicBezTo>
                <a:cubicBezTo>
                  <a:pt x="9" y="48"/>
                  <a:pt x="7" y="46"/>
                  <a:pt x="5" y="44"/>
                </a:cubicBezTo>
                <a:cubicBezTo>
                  <a:pt x="5" y="43"/>
                  <a:pt x="5" y="43"/>
                  <a:pt x="5" y="43"/>
                </a:cubicBezTo>
                <a:cubicBezTo>
                  <a:pt x="5" y="42"/>
                  <a:pt x="5" y="42"/>
                  <a:pt x="5" y="42"/>
                </a:cubicBezTo>
                <a:cubicBezTo>
                  <a:pt x="6" y="40"/>
                  <a:pt x="8" y="39"/>
                  <a:pt x="9" y="37"/>
                </a:cubicBezTo>
                <a:cubicBezTo>
                  <a:pt x="8" y="36"/>
                  <a:pt x="8" y="35"/>
                  <a:pt x="7" y="33"/>
                </a:cubicBezTo>
                <a:cubicBezTo>
                  <a:pt x="1" y="33"/>
                  <a:pt x="1" y="33"/>
                  <a:pt x="1" y="33"/>
                </a:cubicBezTo>
                <a:cubicBezTo>
                  <a:pt x="0" y="32"/>
                  <a:pt x="0" y="32"/>
                  <a:pt x="0" y="31"/>
                </a:cubicBezTo>
                <a:cubicBezTo>
                  <a:pt x="0" y="23"/>
                  <a:pt x="0" y="23"/>
                  <a:pt x="0" y="23"/>
                </a:cubicBezTo>
                <a:cubicBezTo>
                  <a:pt x="0" y="23"/>
                  <a:pt x="0" y="22"/>
                  <a:pt x="1" y="22"/>
                </a:cubicBezTo>
                <a:cubicBezTo>
                  <a:pt x="7" y="21"/>
                  <a:pt x="7" y="21"/>
                  <a:pt x="7" y="21"/>
                </a:cubicBezTo>
                <a:cubicBezTo>
                  <a:pt x="8" y="20"/>
                  <a:pt x="8" y="19"/>
                  <a:pt x="9" y="18"/>
                </a:cubicBezTo>
                <a:cubicBezTo>
                  <a:pt x="8" y="16"/>
                  <a:pt x="6" y="14"/>
                  <a:pt x="5" y="13"/>
                </a:cubicBezTo>
                <a:cubicBezTo>
                  <a:pt x="5" y="13"/>
                  <a:pt x="5" y="12"/>
                  <a:pt x="5" y="12"/>
                </a:cubicBezTo>
                <a:cubicBezTo>
                  <a:pt x="5" y="12"/>
                  <a:pt x="5" y="11"/>
                  <a:pt x="5" y="11"/>
                </a:cubicBezTo>
                <a:cubicBezTo>
                  <a:pt x="6" y="10"/>
                  <a:pt x="11" y="5"/>
                  <a:pt x="12" y="5"/>
                </a:cubicBezTo>
                <a:cubicBezTo>
                  <a:pt x="12" y="5"/>
                  <a:pt x="12" y="5"/>
                  <a:pt x="13" y="5"/>
                </a:cubicBezTo>
                <a:cubicBezTo>
                  <a:pt x="18" y="9"/>
                  <a:pt x="18" y="9"/>
                  <a:pt x="18" y="9"/>
                </a:cubicBezTo>
                <a:cubicBezTo>
                  <a:pt x="19" y="8"/>
                  <a:pt x="20" y="8"/>
                  <a:pt x="21" y="8"/>
                </a:cubicBezTo>
                <a:cubicBezTo>
                  <a:pt x="21" y="5"/>
                  <a:pt x="21" y="3"/>
                  <a:pt x="22" y="1"/>
                </a:cubicBezTo>
                <a:cubicBezTo>
                  <a:pt x="22" y="0"/>
                  <a:pt x="23" y="0"/>
                  <a:pt x="23" y="0"/>
                </a:cubicBezTo>
                <a:cubicBezTo>
                  <a:pt x="31" y="0"/>
                  <a:pt x="31" y="0"/>
                  <a:pt x="31" y="0"/>
                </a:cubicBezTo>
                <a:cubicBezTo>
                  <a:pt x="32" y="0"/>
                  <a:pt x="32" y="0"/>
                  <a:pt x="32" y="1"/>
                </a:cubicBezTo>
                <a:cubicBezTo>
                  <a:pt x="33" y="8"/>
                  <a:pt x="33" y="8"/>
                  <a:pt x="33" y="8"/>
                </a:cubicBezTo>
                <a:cubicBezTo>
                  <a:pt x="35" y="8"/>
                  <a:pt x="36" y="8"/>
                  <a:pt x="37" y="9"/>
                </a:cubicBezTo>
                <a:cubicBezTo>
                  <a:pt x="42" y="5"/>
                  <a:pt x="42" y="5"/>
                  <a:pt x="42" y="5"/>
                </a:cubicBezTo>
                <a:cubicBezTo>
                  <a:pt x="42" y="5"/>
                  <a:pt x="42" y="5"/>
                  <a:pt x="43" y="5"/>
                </a:cubicBezTo>
                <a:cubicBezTo>
                  <a:pt x="43" y="5"/>
                  <a:pt x="43" y="5"/>
                  <a:pt x="43" y="5"/>
                </a:cubicBezTo>
                <a:cubicBezTo>
                  <a:pt x="45" y="7"/>
                  <a:pt x="48" y="9"/>
                  <a:pt x="49" y="11"/>
                </a:cubicBezTo>
                <a:cubicBezTo>
                  <a:pt x="50" y="11"/>
                  <a:pt x="50" y="12"/>
                  <a:pt x="50" y="12"/>
                </a:cubicBezTo>
                <a:cubicBezTo>
                  <a:pt x="50" y="12"/>
                  <a:pt x="49" y="13"/>
                  <a:pt x="49" y="13"/>
                </a:cubicBezTo>
                <a:cubicBezTo>
                  <a:pt x="48" y="14"/>
                  <a:pt x="47" y="16"/>
                  <a:pt x="46" y="18"/>
                </a:cubicBezTo>
                <a:cubicBezTo>
                  <a:pt x="46" y="19"/>
                  <a:pt x="47" y="20"/>
                  <a:pt x="47" y="21"/>
                </a:cubicBezTo>
                <a:cubicBezTo>
                  <a:pt x="54" y="22"/>
                  <a:pt x="54" y="22"/>
                  <a:pt x="54" y="22"/>
                </a:cubicBezTo>
                <a:cubicBezTo>
                  <a:pt x="54" y="22"/>
                  <a:pt x="55" y="23"/>
                  <a:pt x="55" y="23"/>
                </a:cubicBezTo>
                <a:lnTo>
                  <a:pt x="55" y="31"/>
                </a:lnTo>
                <a:close/>
                <a:moveTo>
                  <a:pt x="27" y="18"/>
                </a:moveTo>
                <a:cubicBezTo>
                  <a:pt x="22" y="18"/>
                  <a:pt x="18" y="22"/>
                  <a:pt x="18" y="27"/>
                </a:cubicBezTo>
                <a:cubicBezTo>
                  <a:pt x="18" y="32"/>
                  <a:pt x="22" y="36"/>
                  <a:pt x="27" y="36"/>
                </a:cubicBezTo>
                <a:cubicBezTo>
                  <a:pt x="32" y="36"/>
                  <a:pt x="36" y="32"/>
                  <a:pt x="36" y="27"/>
                </a:cubicBezTo>
                <a:cubicBezTo>
                  <a:pt x="36" y="22"/>
                  <a:pt x="32" y="18"/>
                  <a:pt x="27" y="18"/>
                </a:cubicBezTo>
                <a:close/>
              </a:path>
            </a:pathLst>
          </a:custGeom>
          <a:solidFill>
            <a:srgbClr val="356377"/>
          </a:solidFill>
          <a:ln w="9525">
            <a:noFill/>
            <a:round/>
            <a:headEnd/>
            <a:tailEnd/>
          </a:ln>
        </p:spPr>
        <p:txBody>
          <a:bodyPr vert="horz" wrap="square" lIns="156923" tIns="78461" rIns="156923" bIns="78461"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197"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endParaRPr>
          </a:p>
        </p:txBody>
      </p:sp>
    </p:spTree>
    <p:extLst>
      <p:ext uri="{BB962C8B-B14F-4D97-AF65-F5344CB8AC3E}">
        <p14:creationId xmlns:p14="http://schemas.microsoft.com/office/powerpoint/2010/main" val="1658351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5867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End slide layout">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E1F4041B-47EF-4111-8834-E95C31D4AA28}"/>
              </a:ext>
            </a:extLst>
          </p:cNvPr>
          <p:cNvSpPr/>
          <p:nvPr userDrawn="1"/>
        </p:nvSpPr>
        <p:spPr>
          <a:xfrm>
            <a:off x="0" y="0"/>
            <a:ext cx="12192001" cy="6858000"/>
          </a:xfrm>
          <a:custGeom>
            <a:avLst/>
            <a:gdLst>
              <a:gd name="connsiteX0" fmla="*/ 12240039 w 12240039"/>
              <a:gd name="connsiteY0" fmla="*/ 5335596 h 6858000"/>
              <a:gd name="connsiteX1" fmla="*/ 12240039 w 12240039"/>
              <a:gd name="connsiteY1" fmla="*/ 6858000 h 6858000"/>
              <a:gd name="connsiteX2" fmla="*/ 11571468 w 12240039"/>
              <a:gd name="connsiteY2" fmla="*/ 6858000 h 6858000"/>
              <a:gd name="connsiteX3" fmla="*/ 11571468 w 12240039"/>
              <a:gd name="connsiteY3" fmla="*/ 1 h 6858000"/>
              <a:gd name="connsiteX4" fmla="*/ 12240039 w 12240039"/>
              <a:gd name="connsiteY4" fmla="*/ 1 h 6858000"/>
              <a:gd name="connsiteX5" fmla="*/ 12240039 w 12240039"/>
              <a:gd name="connsiteY5" fmla="*/ 1522405 h 6858000"/>
              <a:gd name="connsiteX6" fmla="*/ 9257174 w 12240039"/>
              <a:gd name="connsiteY6" fmla="*/ 1 h 6858000"/>
              <a:gd name="connsiteX7" fmla="*/ 10763036 w 12240039"/>
              <a:gd name="connsiteY7" fmla="*/ 1 h 6858000"/>
              <a:gd name="connsiteX8" fmla="*/ 12240039 w 12240039"/>
              <a:gd name="connsiteY8" fmla="*/ 3363290 h 6858000"/>
              <a:gd name="connsiteX9" fmla="*/ 12240039 w 12240039"/>
              <a:gd name="connsiteY9" fmla="*/ 3494711 h 6858000"/>
              <a:gd name="connsiteX10" fmla="*/ 10763036 w 12240039"/>
              <a:gd name="connsiteY10" fmla="*/ 6858000 h 6858000"/>
              <a:gd name="connsiteX11" fmla="*/ 9257174 w 12240039"/>
              <a:gd name="connsiteY11" fmla="*/ 6858000 h 6858000"/>
              <a:gd name="connsiteX12" fmla="*/ 10763036 w 12240039"/>
              <a:gd name="connsiteY12" fmla="*/ 3429000 h 6858000"/>
              <a:gd name="connsiteX13" fmla="*/ 6942881 w 12240039"/>
              <a:gd name="connsiteY13" fmla="*/ 0 h 6858000"/>
              <a:gd name="connsiteX14" fmla="*/ 8448742 w 12240039"/>
              <a:gd name="connsiteY14" fmla="*/ 0 h 6858000"/>
              <a:gd name="connsiteX15" fmla="*/ 9954603 w 12240039"/>
              <a:gd name="connsiteY15" fmla="*/ 3429000 h 6858000"/>
              <a:gd name="connsiteX16" fmla="*/ 8448742 w 12240039"/>
              <a:gd name="connsiteY16" fmla="*/ 6858000 h 6858000"/>
              <a:gd name="connsiteX17" fmla="*/ 6942881 w 12240039"/>
              <a:gd name="connsiteY17" fmla="*/ 6858000 h 6858000"/>
              <a:gd name="connsiteX18" fmla="*/ 8448742 w 12240039"/>
              <a:gd name="connsiteY18" fmla="*/ 3429000 h 6858000"/>
              <a:gd name="connsiteX19" fmla="*/ 4628587 w 12240039"/>
              <a:gd name="connsiteY19" fmla="*/ 0 h 6858000"/>
              <a:gd name="connsiteX20" fmla="*/ 6134449 w 12240039"/>
              <a:gd name="connsiteY20" fmla="*/ 0 h 6858000"/>
              <a:gd name="connsiteX21" fmla="*/ 7640310 w 12240039"/>
              <a:gd name="connsiteY21" fmla="*/ 3429000 h 6858000"/>
              <a:gd name="connsiteX22" fmla="*/ 6134449 w 12240039"/>
              <a:gd name="connsiteY22" fmla="*/ 6858000 h 6858000"/>
              <a:gd name="connsiteX23" fmla="*/ 4628587 w 12240039"/>
              <a:gd name="connsiteY23" fmla="*/ 6858000 h 6858000"/>
              <a:gd name="connsiteX24" fmla="*/ 6134449 w 12240039"/>
              <a:gd name="connsiteY24" fmla="*/ 3429000 h 6858000"/>
              <a:gd name="connsiteX25" fmla="*/ 2314294 w 12240039"/>
              <a:gd name="connsiteY25" fmla="*/ 0 h 6858000"/>
              <a:gd name="connsiteX26" fmla="*/ 3820156 w 12240039"/>
              <a:gd name="connsiteY26" fmla="*/ 0 h 6858000"/>
              <a:gd name="connsiteX27" fmla="*/ 5326016 w 12240039"/>
              <a:gd name="connsiteY27" fmla="*/ 3429000 h 6858000"/>
              <a:gd name="connsiteX28" fmla="*/ 3820156 w 12240039"/>
              <a:gd name="connsiteY28" fmla="*/ 6858000 h 6858000"/>
              <a:gd name="connsiteX29" fmla="*/ 2314294 w 12240039"/>
              <a:gd name="connsiteY29" fmla="*/ 6858000 h 6858000"/>
              <a:gd name="connsiteX30" fmla="*/ 3820156 w 12240039"/>
              <a:gd name="connsiteY30" fmla="*/ 3429000 h 6858000"/>
              <a:gd name="connsiteX31" fmla="*/ 0 w 12240039"/>
              <a:gd name="connsiteY31" fmla="*/ 0 h 6858000"/>
              <a:gd name="connsiteX32" fmla="*/ 1505862 w 12240039"/>
              <a:gd name="connsiteY32" fmla="*/ 0 h 6858000"/>
              <a:gd name="connsiteX33" fmla="*/ 3011723 w 12240039"/>
              <a:gd name="connsiteY33" fmla="*/ 3429000 h 6858000"/>
              <a:gd name="connsiteX34" fmla="*/ 1505862 w 12240039"/>
              <a:gd name="connsiteY34" fmla="*/ 6858000 h 6858000"/>
              <a:gd name="connsiteX35" fmla="*/ 0 w 12240039"/>
              <a:gd name="connsiteY35" fmla="*/ 6858000 h 6858000"/>
              <a:gd name="connsiteX36" fmla="*/ 1505862 w 12240039"/>
              <a:gd name="connsiteY36"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240039" h="6858000">
                <a:moveTo>
                  <a:pt x="12240039" y="5335596"/>
                </a:moveTo>
                <a:lnTo>
                  <a:pt x="12240039" y="6858000"/>
                </a:lnTo>
                <a:lnTo>
                  <a:pt x="11571468" y="6858000"/>
                </a:lnTo>
                <a:close/>
                <a:moveTo>
                  <a:pt x="11571468" y="1"/>
                </a:moveTo>
                <a:lnTo>
                  <a:pt x="12240039" y="1"/>
                </a:lnTo>
                <a:lnTo>
                  <a:pt x="12240039" y="1522405"/>
                </a:lnTo>
                <a:close/>
                <a:moveTo>
                  <a:pt x="9257174" y="1"/>
                </a:moveTo>
                <a:lnTo>
                  <a:pt x="10763036" y="1"/>
                </a:lnTo>
                <a:lnTo>
                  <a:pt x="12240039" y="3363290"/>
                </a:lnTo>
                <a:lnTo>
                  <a:pt x="12240039" y="3494711"/>
                </a:lnTo>
                <a:lnTo>
                  <a:pt x="10763036" y="6858000"/>
                </a:lnTo>
                <a:lnTo>
                  <a:pt x="9257174" y="6858000"/>
                </a:lnTo>
                <a:lnTo>
                  <a:pt x="10763036" y="3429000"/>
                </a:lnTo>
                <a:close/>
                <a:moveTo>
                  <a:pt x="6942881" y="0"/>
                </a:moveTo>
                <a:lnTo>
                  <a:pt x="8448742" y="0"/>
                </a:lnTo>
                <a:lnTo>
                  <a:pt x="9954603" y="3429000"/>
                </a:lnTo>
                <a:lnTo>
                  <a:pt x="8448742" y="6858000"/>
                </a:lnTo>
                <a:lnTo>
                  <a:pt x="6942881" y="6858000"/>
                </a:lnTo>
                <a:lnTo>
                  <a:pt x="8448742" y="3429000"/>
                </a:lnTo>
                <a:close/>
                <a:moveTo>
                  <a:pt x="4628587" y="0"/>
                </a:moveTo>
                <a:lnTo>
                  <a:pt x="6134449" y="0"/>
                </a:lnTo>
                <a:lnTo>
                  <a:pt x="7640310" y="3429000"/>
                </a:lnTo>
                <a:lnTo>
                  <a:pt x="6134449" y="6858000"/>
                </a:lnTo>
                <a:lnTo>
                  <a:pt x="4628587" y="6858000"/>
                </a:lnTo>
                <a:lnTo>
                  <a:pt x="6134449" y="3429000"/>
                </a:lnTo>
                <a:close/>
                <a:moveTo>
                  <a:pt x="2314294" y="0"/>
                </a:moveTo>
                <a:lnTo>
                  <a:pt x="3820156" y="0"/>
                </a:lnTo>
                <a:lnTo>
                  <a:pt x="5326016" y="3429000"/>
                </a:lnTo>
                <a:lnTo>
                  <a:pt x="3820156" y="6858000"/>
                </a:lnTo>
                <a:lnTo>
                  <a:pt x="2314294" y="6858000"/>
                </a:lnTo>
                <a:lnTo>
                  <a:pt x="3820156" y="3429000"/>
                </a:lnTo>
                <a:close/>
                <a:moveTo>
                  <a:pt x="0" y="0"/>
                </a:moveTo>
                <a:lnTo>
                  <a:pt x="1505862" y="0"/>
                </a:lnTo>
                <a:lnTo>
                  <a:pt x="3011723" y="3429000"/>
                </a:lnTo>
                <a:lnTo>
                  <a:pt x="1505862" y="6858000"/>
                </a:lnTo>
                <a:lnTo>
                  <a:pt x="0" y="6858000"/>
                </a:lnTo>
                <a:lnTo>
                  <a:pt x="1505862" y="3429000"/>
                </a:lnTo>
                <a:close/>
              </a:path>
            </a:pathLst>
          </a:custGeom>
          <a:solidFill>
            <a:schemeClr val="accent2">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609789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fld id="{A18203D6-28EC-494E-A848-DC696354D6F7}" type="datetimeFigureOut">
              <a:rPr lang="es-EC" smtClean="0"/>
              <a:pPr/>
              <a:t>31/8/2021</a:t>
            </a:fld>
            <a:endParaRPr lang="es-EC" dirty="0"/>
          </a:p>
        </p:txBody>
      </p:sp>
      <p:sp>
        <p:nvSpPr>
          <p:cNvPr id="5" name="4 Marcador de pie de página"/>
          <p:cNvSpPr>
            <a:spLocks noGrp="1"/>
          </p:cNvSpPr>
          <p:nvPr>
            <p:ph type="ftr" sz="quarter" idx="11"/>
          </p:nvPr>
        </p:nvSpPr>
        <p:spPr/>
        <p:txBody>
          <a:bodyPr/>
          <a:lstStyle>
            <a:lvl1pPr>
              <a:defRPr/>
            </a:lvl1pPr>
          </a:lstStyle>
          <a:p>
            <a:endParaRPr lang="es-EC" dirty="0"/>
          </a:p>
        </p:txBody>
      </p:sp>
      <p:sp>
        <p:nvSpPr>
          <p:cNvPr id="6" name="5 Marcador de número de diapositiva"/>
          <p:cNvSpPr>
            <a:spLocks noGrp="1"/>
          </p:cNvSpPr>
          <p:nvPr>
            <p:ph type="sldNum" sz="quarter" idx="12"/>
          </p:nvPr>
        </p:nvSpPr>
        <p:spPr/>
        <p:txBody>
          <a:bodyPr/>
          <a:lstStyle>
            <a:lvl1pPr>
              <a:defRPr/>
            </a:lvl1pPr>
          </a:lstStyle>
          <a:p>
            <a:fld id="{785A9F67-89B4-4FD1-854C-0DDA5C968772}" type="slidenum">
              <a:rPr lang="es-EC" smtClean="0"/>
              <a:pPr/>
              <a:t>‹Nº›</a:t>
            </a:fld>
            <a:endParaRPr lang="es-EC" dirty="0"/>
          </a:p>
        </p:txBody>
      </p:sp>
    </p:spTree>
    <p:extLst>
      <p:ext uri="{BB962C8B-B14F-4D97-AF65-F5344CB8AC3E}">
        <p14:creationId xmlns:p14="http://schemas.microsoft.com/office/powerpoint/2010/main" val="291623891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a:lvl1pPr>
          </a:lstStyle>
          <a:p>
            <a:fld id="{A18203D6-28EC-494E-A848-DC696354D6F7}" type="datetimeFigureOut">
              <a:rPr lang="es-EC" smtClean="0"/>
              <a:pPr/>
              <a:t>31/8/2021</a:t>
            </a:fld>
            <a:endParaRPr lang="es-EC" dirty="0"/>
          </a:p>
        </p:txBody>
      </p:sp>
      <p:sp>
        <p:nvSpPr>
          <p:cNvPr id="6" name="4 Marcador de pie de página"/>
          <p:cNvSpPr>
            <a:spLocks noGrp="1"/>
          </p:cNvSpPr>
          <p:nvPr>
            <p:ph type="ftr" sz="quarter" idx="11"/>
          </p:nvPr>
        </p:nvSpPr>
        <p:spPr/>
        <p:txBody>
          <a:bodyPr/>
          <a:lstStyle>
            <a:lvl1pPr>
              <a:defRPr/>
            </a:lvl1pPr>
          </a:lstStyle>
          <a:p>
            <a:endParaRPr lang="es-EC" dirty="0"/>
          </a:p>
        </p:txBody>
      </p:sp>
      <p:sp>
        <p:nvSpPr>
          <p:cNvPr id="7" name="5 Marcador de número de diapositiva"/>
          <p:cNvSpPr>
            <a:spLocks noGrp="1"/>
          </p:cNvSpPr>
          <p:nvPr>
            <p:ph type="sldNum" sz="quarter" idx="12"/>
          </p:nvPr>
        </p:nvSpPr>
        <p:spPr/>
        <p:txBody>
          <a:bodyPr/>
          <a:lstStyle>
            <a:lvl1pPr>
              <a:defRPr/>
            </a:lvl1pPr>
          </a:lstStyle>
          <a:p>
            <a:fld id="{785A9F67-89B4-4FD1-854C-0DDA5C968772}" type="slidenum">
              <a:rPr lang="es-EC" smtClean="0"/>
              <a:pPr/>
              <a:t>‹Nº›</a:t>
            </a:fld>
            <a:endParaRPr lang="es-EC" dirty="0"/>
          </a:p>
        </p:txBody>
      </p:sp>
    </p:spTree>
    <p:extLst>
      <p:ext uri="{BB962C8B-B14F-4D97-AF65-F5344CB8AC3E}">
        <p14:creationId xmlns:p14="http://schemas.microsoft.com/office/powerpoint/2010/main" val="408381635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defRPr/>
            </a:lvl1pPr>
          </a:lstStyle>
          <a:p>
            <a:fld id="{A18203D6-28EC-494E-A848-DC696354D6F7}" type="datetimeFigureOut">
              <a:rPr lang="es-EC" smtClean="0"/>
              <a:pPr/>
              <a:t>31/8/2021</a:t>
            </a:fld>
            <a:endParaRPr lang="es-EC" dirty="0"/>
          </a:p>
        </p:txBody>
      </p:sp>
      <p:sp>
        <p:nvSpPr>
          <p:cNvPr id="8" name="4 Marcador de pie de página"/>
          <p:cNvSpPr>
            <a:spLocks noGrp="1"/>
          </p:cNvSpPr>
          <p:nvPr>
            <p:ph type="ftr" sz="quarter" idx="11"/>
          </p:nvPr>
        </p:nvSpPr>
        <p:spPr/>
        <p:txBody>
          <a:bodyPr/>
          <a:lstStyle>
            <a:lvl1pPr>
              <a:defRPr/>
            </a:lvl1pPr>
          </a:lstStyle>
          <a:p>
            <a:endParaRPr lang="es-EC" dirty="0"/>
          </a:p>
        </p:txBody>
      </p:sp>
      <p:sp>
        <p:nvSpPr>
          <p:cNvPr id="9" name="5 Marcador de número de diapositiva"/>
          <p:cNvSpPr>
            <a:spLocks noGrp="1"/>
          </p:cNvSpPr>
          <p:nvPr>
            <p:ph type="sldNum" sz="quarter" idx="12"/>
          </p:nvPr>
        </p:nvSpPr>
        <p:spPr/>
        <p:txBody>
          <a:bodyPr/>
          <a:lstStyle>
            <a:lvl1pPr>
              <a:defRPr/>
            </a:lvl1pPr>
          </a:lstStyle>
          <a:p>
            <a:fld id="{785A9F67-89B4-4FD1-854C-0DDA5C968772}" type="slidenum">
              <a:rPr lang="es-EC" smtClean="0"/>
              <a:pPr/>
              <a:t>‹Nº›</a:t>
            </a:fld>
            <a:endParaRPr lang="es-EC" dirty="0"/>
          </a:p>
        </p:txBody>
      </p:sp>
    </p:spTree>
    <p:extLst>
      <p:ext uri="{BB962C8B-B14F-4D97-AF65-F5344CB8AC3E}">
        <p14:creationId xmlns:p14="http://schemas.microsoft.com/office/powerpoint/2010/main" val="290049475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vl1pPr>
          </a:lstStyle>
          <a:p>
            <a:fld id="{A18203D6-28EC-494E-A848-DC696354D6F7}" type="datetimeFigureOut">
              <a:rPr lang="es-EC" smtClean="0"/>
              <a:pPr/>
              <a:t>31/8/2021</a:t>
            </a:fld>
            <a:endParaRPr lang="es-EC" dirty="0"/>
          </a:p>
        </p:txBody>
      </p:sp>
      <p:sp>
        <p:nvSpPr>
          <p:cNvPr id="4" name="4 Marcador de pie de página"/>
          <p:cNvSpPr>
            <a:spLocks noGrp="1"/>
          </p:cNvSpPr>
          <p:nvPr>
            <p:ph type="ftr" sz="quarter" idx="11"/>
          </p:nvPr>
        </p:nvSpPr>
        <p:spPr/>
        <p:txBody>
          <a:bodyPr/>
          <a:lstStyle>
            <a:lvl1pPr>
              <a:defRPr/>
            </a:lvl1pPr>
          </a:lstStyle>
          <a:p>
            <a:endParaRPr lang="es-EC" dirty="0"/>
          </a:p>
        </p:txBody>
      </p:sp>
      <p:sp>
        <p:nvSpPr>
          <p:cNvPr id="5" name="5 Marcador de número de diapositiva"/>
          <p:cNvSpPr>
            <a:spLocks noGrp="1"/>
          </p:cNvSpPr>
          <p:nvPr>
            <p:ph type="sldNum" sz="quarter" idx="12"/>
          </p:nvPr>
        </p:nvSpPr>
        <p:spPr/>
        <p:txBody>
          <a:bodyPr/>
          <a:lstStyle>
            <a:lvl1pPr>
              <a:defRPr/>
            </a:lvl1pPr>
          </a:lstStyle>
          <a:p>
            <a:fld id="{785A9F67-89B4-4FD1-854C-0DDA5C968772}" type="slidenum">
              <a:rPr lang="es-EC" smtClean="0"/>
              <a:pPr/>
              <a:t>‹Nº›</a:t>
            </a:fld>
            <a:endParaRPr lang="es-EC" dirty="0"/>
          </a:p>
        </p:txBody>
      </p:sp>
    </p:spTree>
    <p:extLst>
      <p:ext uri="{BB962C8B-B14F-4D97-AF65-F5344CB8AC3E}">
        <p14:creationId xmlns:p14="http://schemas.microsoft.com/office/powerpoint/2010/main" val="2447592633"/>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fld id="{A18203D6-28EC-494E-A848-DC696354D6F7}" type="datetimeFigureOut">
              <a:rPr lang="es-EC" smtClean="0"/>
              <a:pPr/>
              <a:t>31/8/2021</a:t>
            </a:fld>
            <a:endParaRPr lang="es-EC" dirty="0"/>
          </a:p>
        </p:txBody>
      </p:sp>
      <p:sp>
        <p:nvSpPr>
          <p:cNvPr id="3" name="4 Marcador de pie de página"/>
          <p:cNvSpPr>
            <a:spLocks noGrp="1"/>
          </p:cNvSpPr>
          <p:nvPr>
            <p:ph type="ftr" sz="quarter" idx="11"/>
          </p:nvPr>
        </p:nvSpPr>
        <p:spPr/>
        <p:txBody>
          <a:bodyPr/>
          <a:lstStyle>
            <a:lvl1pPr>
              <a:defRPr/>
            </a:lvl1pPr>
          </a:lstStyle>
          <a:p>
            <a:endParaRPr lang="es-EC" dirty="0"/>
          </a:p>
        </p:txBody>
      </p:sp>
      <p:sp>
        <p:nvSpPr>
          <p:cNvPr id="4" name="5 Marcador de número de diapositiva"/>
          <p:cNvSpPr>
            <a:spLocks noGrp="1"/>
          </p:cNvSpPr>
          <p:nvPr>
            <p:ph type="sldNum" sz="quarter" idx="12"/>
          </p:nvPr>
        </p:nvSpPr>
        <p:spPr/>
        <p:txBody>
          <a:bodyPr/>
          <a:lstStyle>
            <a:lvl1pPr>
              <a:defRPr/>
            </a:lvl1pPr>
          </a:lstStyle>
          <a:p>
            <a:fld id="{785A9F67-89B4-4FD1-854C-0DDA5C968772}" type="slidenum">
              <a:rPr lang="es-EC" smtClean="0"/>
              <a:pPr/>
              <a:t>‹Nº›</a:t>
            </a:fld>
            <a:endParaRPr lang="es-EC" dirty="0"/>
          </a:p>
        </p:txBody>
      </p:sp>
    </p:spTree>
    <p:extLst>
      <p:ext uri="{BB962C8B-B14F-4D97-AF65-F5344CB8AC3E}">
        <p14:creationId xmlns:p14="http://schemas.microsoft.com/office/powerpoint/2010/main" val="63185817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fld id="{A18203D6-28EC-494E-A848-DC696354D6F7}" type="datetimeFigureOut">
              <a:rPr lang="es-EC" smtClean="0"/>
              <a:pPr/>
              <a:t>31/8/2021</a:t>
            </a:fld>
            <a:endParaRPr lang="es-EC" dirty="0"/>
          </a:p>
        </p:txBody>
      </p:sp>
      <p:sp>
        <p:nvSpPr>
          <p:cNvPr id="6" name="4 Marcador de pie de página"/>
          <p:cNvSpPr>
            <a:spLocks noGrp="1"/>
          </p:cNvSpPr>
          <p:nvPr>
            <p:ph type="ftr" sz="quarter" idx="11"/>
          </p:nvPr>
        </p:nvSpPr>
        <p:spPr/>
        <p:txBody>
          <a:bodyPr/>
          <a:lstStyle>
            <a:lvl1pPr>
              <a:defRPr/>
            </a:lvl1pPr>
          </a:lstStyle>
          <a:p>
            <a:endParaRPr lang="es-EC" dirty="0"/>
          </a:p>
        </p:txBody>
      </p:sp>
      <p:sp>
        <p:nvSpPr>
          <p:cNvPr id="7" name="5 Marcador de número de diapositiva"/>
          <p:cNvSpPr>
            <a:spLocks noGrp="1"/>
          </p:cNvSpPr>
          <p:nvPr>
            <p:ph type="sldNum" sz="quarter" idx="12"/>
          </p:nvPr>
        </p:nvSpPr>
        <p:spPr/>
        <p:txBody>
          <a:bodyPr/>
          <a:lstStyle>
            <a:lvl1pPr>
              <a:defRPr/>
            </a:lvl1pPr>
          </a:lstStyle>
          <a:p>
            <a:fld id="{785A9F67-89B4-4FD1-854C-0DDA5C968772}" type="slidenum">
              <a:rPr lang="es-EC" smtClean="0"/>
              <a:pPr/>
              <a:t>‹Nº›</a:t>
            </a:fld>
            <a:endParaRPr lang="es-EC" dirty="0"/>
          </a:p>
        </p:txBody>
      </p:sp>
    </p:spTree>
    <p:extLst>
      <p:ext uri="{BB962C8B-B14F-4D97-AF65-F5344CB8AC3E}">
        <p14:creationId xmlns:p14="http://schemas.microsoft.com/office/powerpoint/2010/main" val="318172536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dirty="0"/>
              <a:t>Haga clic en el icono para agregar una imagen</a:t>
            </a:r>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fld id="{A18203D6-28EC-494E-A848-DC696354D6F7}" type="datetimeFigureOut">
              <a:rPr lang="es-EC" smtClean="0"/>
              <a:pPr/>
              <a:t>31/8/2021</a:t>
            </a:fld>
            <a:endParaRPr lang="es-EC" dirty="0"/>
          </a:p>
        </p:txBody>
      </p:sp>
      <p:sp>
        <p:nvSpPr>
          <p:cNvPr id="6" name="4 Marcador de pie de página"/>
          <p:cNvSpPr>
            <a:spLocks noGrp="1"/>
          </p:cNvSpPr>
          <p:nvPr>
            <p:ph type="ftr" sz="quarter" idx="11"/>
          </p:nvPr>
        </p:nvSpPr>
        <p:spPr/>
        <p:txBody>
          <a:bodyPr/>
          <a:lstStyle>
            <a:lvl1pPr>
              <a:defRPr/>
            </a:lvl1pPr>
          </a:lstStyle>
          <a:p>
            <a:endParaRPr lang="es-EC" dirty="0"/>
          </a:p>
        </p:txBody>
      </p:sp>
      <p:sp>
        <p:nvSpPr>
          <p:cNvPr id="7" name="5 Marcador de número de diapositiva"/>
          <p:cNvSpPr>
            <a:spLocks noGrp="1"/>
          </p:cNvSpPr>
          <p:nvPr>
            <p:ph type="sldNum" sz="quarter" idx="12"/>
          </p:nvPr>
        </p:nvSpPr>
        <p:spPr/>
        <p:txBody>
          <a:bodyPr/>
          <a:lstStyle>
            <a:lvl1pPr>
              <a:defRPr/>
            </a:lvl1pPr>
          </a:lstStyle>
          <a:p>
            <a:fld id="{785A9F67-89B4-4FD1-854C-0DDA5C968772}" type="slidenum">
              <a:rPr lang="es-EC" smtClean="0"/>
              <a:pPr/>
              <a:t>‹Nº›</a:t>
            </a:fld>
            <a:endParaRPr lang="es-EC" dirty="0"/>
          </a:p>
        </p:txBody>
      </p:sp>
    </p:spTree>
    <p:extLst>
      <p:ext uri="{BB962C8B-B14F-4D97-AF65-F5344CB8AC3E}">
        <p14:creationId xmlns:p14="http://schemas.microsoft.com/office/powerpoint/2010/main" val="398061634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p>
        </p:txBody>
      </p:sp>
      <p:sp>
        <p:nvSpPr>
          <p:cNvPr id="4099" name="2 Marcador de texto"/>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203D6-28EC-494E-A848-DC696354D6F7}" type="datetimeFigureOut">
              <a:rPr lang="es-EC" smtClean="0"/>
              <a:pPr/>
              <a:t>31/8/2021</a:t>
            </a:fld>
            <a:endParaRPr lang="es-EC" dirty="0"/>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dirty="0"/>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5A9F67-89B4-4FD1-854C-0DDA5C968772}" type="slidenum">
              <a:rPr lang="es-EC" smtClean="0"/>
              <a:pPr/>
              <a:t>‹Nº›</a:t>
            </a:fld>
            <a:endParaRPr lang="es-EC" dirty="0"/>
          </a:p>
        </p:txBody>
      </p:sp>
      <p:sp>
        <p:nvSpPr>
          <p:cNvPr id="7" name="Rectangle 20"/>
          <p:cNvSpPr>
            <a:spLocks noChangeArrowheads="1"/>
          </p:cNvSpPr>
          <p:nvPr/>
        </p:nvSpPr>
        <p:spPr bwMode="auto">
          <a:xfrm>
            <a:off x="0"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1800" dirty="0"/>
          </a:p>
        </p:txBody>
      </p:sp>
      <p:sp>
        <p:nvSpPr>
          <p:cNvPr id="8" name="Rectangle 21"/>
          <p:cNvSpPr>
            <a:spLocks noChangeArrowheads="1"/>
          </p:cNvSpPr>
          <p:nvPr/>
        </p:nvSpPr>
        <p:spPr bwMode="auto">
          <a:xfrm rot="10800000">
            <a:off x="1"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1800" dirty="0"/>
          </a:p>
        </p:txBody>
      </p:sp>
      <p:sp>
        <p:nvSpPr>
          <p:cNvPr id="9" name="Line 23"/>
          <p:cNvSpPr>
            <a:spLocks noChangeShapeType="1"/>
          </p:cNvSpPr>
          <p:nvPr/>
        </p:nvSpPr>
        <p:spPr bwMode="auto">
          <a:xfrm rot="10800000" flipH="1">
            <a:off x="33868" y="6296025"/>
            <a:ext cx="8879417" cy="0"/>
          </a:xfrm>
          <a:prstGeom prst="line">
            <a:avLst/>
          </a:prstGeom>
          <a:noFill/>
          <a:ln w="38100">
            <a:solidFill>
              <a:srgbClr val="FF0000"/>
            </a:solidFill>
            <a:round/>
            <a:headEnd/>
            <a:tailEnd/>
          </a:ln>
          <a:effectLst/>
        </p:spPr>
        <p:txBody>
          <a:bodyPr/>
          <a:lstStyle/>
          <a:p>
            <a:pPr>
              <a:defRPr/>
            </a:pPr>
            <a:endParaRPr lang="es-ES" sz="1800" dirty="0"/>
          </a:p>
        </p:txBody>
      </p:sp>
      <p:sp>
        <p:nvSpPr>
          <p:cNvPr id="10" name="Line 24"/>
          <p:cNvSpPr>
            <a:spLocks noChangeShapeType="1"/>
          </p:cNvSpPr>
          <p:nvPr/>
        </p:nvSpPr>
        <p:spPr bwMode="auto">
          <a:xfrm rot="10800000" flipH="1">
            <a:off x="33868" y="6245225"/>
            <a:ext cx="8879417" cy="0"/>
          </a:xfrm>
          <a:prstGeom prst="line">
            <a:avLst/>
          </a:prstGeom>
          <a:noFill/>
          <a:ln w="38100">
            <a:solidFill>
              <a:srgbClr val="006600"/>
            </a:solidFill>
            <a:round/>
            <a:headEnd/>
            <a:tailEnd/>
          </a:ln>
          <a:effectLst/>
        </p:spPr>
        <p:txBody>
          <a:bodyPr/>
          <a:lstStyle/>
          <a:p>
            <a:pPr>
              <a:defRPr/>
            </a:pPr>
            <a:endParaRPr lang="es-ES" sz="1800" dirty="0"/>
          </a:p>
        </p:txBody>
      </p:sp>
      <p:pic>
        <p:nvPicPr>
          <p:cNvPr id="4107" name="Picture 26" descr="LOGO ESPE ORIGINAL copia"/>
          <p:cNvPicPr>
            <a:picLocks noChangeAspect="1" noChangeArrowheads="1"/>
          </p:cNvPicPr>
          <p:nvPr/>
        </p:nvPicPr>
        <p:blipFill>
          <a:blip r:embed="rId13">
            <a:extLst>
              <a:ext uri="{28A0092B-C50C-407E-A947-70E740481C1C}">
                <a14:useLocalDpi xmlns:a14="http://schemas.microsoft.com/office/drawing/2010/main" val="0"/>
              </a:ext>
            </a:extLst>
          </a:blip>
          <a:srcRect l="3070"/>
          <a:stretch>
            <a:fillRect/>
          </a:stretch>
        </p:blipFill>
        <p:spPr bwMode="auto">
          <a:xfrm>
            <a:off x="8976784" y="5949950"/>
            <a:ext cx="30734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79BC96B3-B523-40C5-87E0-9AF224BFDD9C}" type="datetimeFigureOut">
              <a:rPr lang="zh-CN" altLang="en-US" smtClean="0">
                <a:solidFill>
                  <a:prstClr val="black">
                    <a:tint val="75000"/>
                  </a:prstClr>
                </a:solidFill>
              </a:rPr>
              <a:pPr defTabSz="914377"/>
              <a:t>2021/8/31</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68E45692-942A-4F9D-AC81-7FCD0B7FBB5A}" type="slidenum">
              <a:rPr lang="zh-CN" altLang="en-US" smtClean="0">
                <a:solidFill>
                  <a:prstClr val="black">
                    <a:tint val="75000"/>
                  </a:prstClr>
                </a:solidFill>
              </a:rPr>
              <a:pPr defTabSz="914377"/>
              <a:t>‹Nº›</a:t>
            </a:fld>
            <a:endParaRPr lang="zh-CN" altLang="en-US">
              <a:solidFill>
                <a:prstClr val="black">
                  <a:tint val="75000"/>
                </a:prstClr>
              </a:solidFill>
            </a:endParaRPr>
          </a:p>
        </p:txBody>
      </p:sp>
    </p:spTree>
    <p:extLst>
      <p:ext uri="{BB962C8B-B14F-4D97-AF65-F5344CB8AC3E}">
        <p14:creationId xmlns:p14="http://schemas.microsoft.com/office/powerpoint/2010/main" val="34041630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9" r:id="rId16"/>
    <p:sldLayoutId id="2147483691" r:id="rId1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chart" Target="../charts/chart1.xml"/></Relationships>
</file>

<file path=ppt/slides/_rels/slide4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5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0A6AA4-534B-0742-B987-CF8602A2484A}"/>
              </a:ext>
            </a:extLst>
          </p:cNvPr>
          <p:cNvPicPr>
            <a:picLocks noChangeAspect="1"/>
          </p:cNvPicPr>
          <p:nvPr/>
        </p:nvPicPr>
        <p:blipFill rotWithShape="1">
          <a:blip r:embed="rId2">
            <a:extLst>
              <a:ext uri="{28A0092B-C50C-407E-A947-70E740481C1C}">
                <a14:useLocalDpi xmlns:a14="http://schemas.microsoft.com/office/drawing/2010/main" val="0"/>
              </a:ext>
            </a:extLst>
          </a:blip>
          <a:srcRect l="786" t="18030" r="70410"/>
          <a:stretch/>
        </p:blipFill>
        <p:spPr>
          <a:xfrm>
            <a:off x="-24680" y="992514"/>
            <a:ext cx="2639616" cy="4922511"/>
          </a:xfrm>
          <a:prstGeom prst="rect">
            <a:avLst/>
          </a:prstGeom>
        </p:spPr>
      </p:pic>
      <p:sp>
        <p:nvSpPr>
          <p:cNvPr id="12" name="1 Rectángulo">
            <a:extLst>
              <a:ext uri="{FF2B5EF4-FFF2-40B4-BE49-F238E27FC236}">
                <a16:creationId xmlns:a16="http://schemas.microsoft.com/office/drawing/2014/main" id="{3EB3F4B5-F78C-44CB-8560-7A42145A4341}"/>
              </a:ext>
            </a:extLst>
          </p:cNvPr>
          <p:cNvSpPr/>
          <p:nvPr/>
        </p:nvSpPr>
        <p:spPr>
          <a:xfrm>
            <a:off x="703993" y="770221"/>
            <a:ext cx="11305012" cy="5355312"/>
          </a:xfrm>
          <a:prstGeom prst="rect">
            <a:avLst/>
          </a:prstGeom>
          <a:noFill/>
        </p:spPr>
        <p:txBody>
          <a:bodyPr wrap="square" lIns="91440" tIns="45720" rIns="91440" bIns="45720">
            <a:spAutoFit/>
          </a:bodyPr>
          <a:lstStyle/>
          <a:p>
            <a:pPr algn="ctr"/>
            <a:endParaRPr lang="es-ES" b="1" dirty="0">
              <a:latin typeface="Arial" panose="020B0604020202020204" pitchFamily="34" charset="0"/>
              <a:cs typeface="Arial" panose="020B0604020202020204" pitchFamily="34" charset="0"/>
            </a:endParaRPr>
          </a:p>
          <a:p>
            <a:pPr algn="ctr"/>
            <a:r>
              <a:rPr lang="es-ES" sz="2400" b="1" dirty="0">
                <a:latin typeface="Arial" panose="020B0604020202020204" pitchFamily="34" charset="0"/>
                <a:cs typeface="Arial" panose="020B0604020202020204" pitchFamily="34" charset="0"/>
              </a:rPr>
              <a:t>DEPARTAMENTO DE CIENCIAS DE LA ENERGÍA Y MECÁNICA</a:t>
            </a:r>
          </a:p>
          <a:p>
            <a:pPr algn="ctr"/>
            <a:r>
              <a:rPr lang="es-ES" sz="2400" b="1" dirty="0">
                <a:latin typeface="Arial" panose="020B0604020202020204" pitchFamily="34" charset="0"/>
                <a:cs typeface="Arial" panose="020B0604020202020204" pitchFamily="34" charset="0"/>
              </a:rPr>
              <a:t> CARRERA DE INGENIERÍA MECÁNICA</a:t>
            </a:r>
          </a:p>
          <a:p>
            <a:pPr algn="ctr"/>
            <a:r>
              <a:rPr lang="es-ES" b="1" dirty="0">
                <a:latin typeface="Arial" panose="020B0604020202020204" pitchFamily="34" charset="0"/>
                <a:cs typeface="Arial" panose="020B0604020202020204" pitchFamily="34" charset="0"/>
              </a:rPr>
              <a:t>  </a:t>
            </a:r>
            <a:endParaRPr lang="es-EC" sz="2000" dirty="0">
              <a:latin typeface="Arial" panose="020B0604020202020204" pitchFamily="34" charset="0"/>
              <a:cs typeface="Arial" panose="020B0604020202020204" pitchFamily="34" charset="0"/>
            </a:endParaRPr>
          </a:p>
          <a:p>
            <a:r>
              <a:rPr lang="es-ES" sz="2000" b="1" dirty="0">
                <a:latin typeface="Arial" panose="020B0604020202020204" pitchFamily="34" charset="0"/>
                <a:cs typeface="Arial" panose="020B0604020202020204" pitchFamily="34" charset="0"/>
              </a:rPr>
              <a:t> TEMA:</a:t>
            </a:r>
            <a:endParaRPr lang="es-EC" sz="2000" b="1" dirty="0">
              <a:latin typeface="Arial" panose="020B0604020202020204" pitchFamily="34" charset="0"/>
              <a:cs typeface="Arial" panose="020B0604020202020204" pitchFamily="34" charset="0"/>
            </a:endParaRPr>
          </a:p>
          <a:p>
            <a:pPr algn="ctr"/>
            <a:r>
              <a:rPr lang="es-ES" dirty="0">
                <a:latin typeface="Arial" panose="020B0604020202020204" pitchFamily="34" charset="0"/>
                <a:cs typeface="Arial" panose="020B0604020202020204" pitchFamily="34" charset="0"/>
              </a:rPr>
              <a:t>“PROPUESTA DE GUÍA DE FORMACIÓN PARA LA CERTIFICACIÓN </a:t>
            </a:r>
            <a:r>
              <a:rPr lang="es-ES">
                <a:latin typeface="Arial" panose="020B0604020202020204" pitchFamily="34" charset="0"/>
                <a:cs typeface="Arial" panose="020B0604020202020204" pitchFamily="34" charset="0"/>
              </a:rPr>
              <a:t>DE PERSONAL DE </a:t>
            </a:r>
            <a:r>
              <a:rPr lang="es-ES" dirty="0">
                <a:latin typeface="Arial" panose="020B0604020202020204" pitchFamily="34" charset="0"/>
                <a:cs typeface="Arial" panose="020B0604020202020204" pitchFamily="34" charset="0"/>
              </a:rPr>
              <a:t>NIVEL I EN EL MÉTODO DE ULTRASONIDO INDUSTRIAL MEDIANTE EL USO DEL EQUIPO OLYMPUS EPOCH 1000i SERIES”</a:t>
            </a:r>
          </a:p>
          <a:p>
            <a:pPr algn="ctr"/>
            <a:endParaRPr lang="es-EC" b="1" dirty="0">
              <a:latin typeface="Arial" panose="020B0604020202020204" pitchFamily="34" charset="0"/>
              <a:cs typeface="Arial" panose="020B0604020202020204" pitchFamily="34" charset="0"/>
            </a:endParaRPr>
          </a:p>
          <a:p>
            <a:pPr algn="ctr"/>
            <a:r>
              <a:rPr lang="es-ES" sz="2000" b="1" dirty="0">
                <a:latin typeface="Arial" panose="020B0604020202020204" pitchFamily="34" charset="0"/>
                <a:cs typeface="Arial" panose="020B0604020202020204" pitchFamily="34" charset="0"/>
              </a:rPr>
              <a:t>AUTORES: </a:t>
            </a:r>
          </a:p>
          <a:p>
            <a:pPr algn="ctr"/>
            <a:r>
              <a:rPr lang="es-EC" dirty="0">
                <a:latin typeface="Arial" panose="020B0604020202020204" pitchFamily="34" charset="0"/>
                <a:cs typeface="Arial" panose="020B0604020202020204" pitchFamily="34" charset="0"/>
              </a:rPr>
              <a:t>Srta. NARANJO GUAMÁN, EVELYN MARIBEL</a:t>
            </a:r>
          </a:p>
          <a:p>
            <a:pPr algn="ctr"/>
            <a:r>
              <a:rPr lang="es-EC" dirty="0">
                <a:latin typeface="Arial" panose="020B0604020202020204" pitchFamily="34" charset="0"/>
                <a:cs typeface="Arial" panose="020B0604020202020204" pitchFamily="34" charset="0"/>
              </a:rPr>
              <a:t>Sr. PEÑA GRANDA, DENNYS DAYAN </a:t>
            </a:r>
          </a:p>
          <a:p>
            <a:pPr algn="ctr"/>
            <a:endParaRPr lang="es-EC" b="1" dirty="0">
              <a:latin typeface="Arial" panose="020B0604020202020204" pitchFamily="34" charset="0"/>
              <a:cs typeface="Arial" panose="020B0604020202020204" pitchFamily="34" charset="0"/>
            </a:endParaRPr>
          </a:p>
          <a:p>
            <a:pPr algn="ctr"/>
            <a:r>
              <a:rPr lang="es-ES" sz="2000" b="1" dirty="0">
                <a:latin typeface="Arial" panose="020B0604020202020204" pitchFamily="34" charset="0"/>
                <a:cs typeface="Arial" panose="020B0604020202020204" pitchFamily="34" charset="0"/>
              </a:rPr>
              <a:t>TUTOR: </a:t>
            </a:r>
          </a:p>
          <a:p>
            <a:pPr algn="ctr"/>
            <a:r>
              <a:rPr lang="es-EC" dirty="0">
                <a:latin typeface="Arial" panose="020B0604020202020204" pitchFamily="34" charset="0"/>
                <a:cs typeface="Arial" panose="020B0604020202020204" pitchFamily="34" charset="0"/>
              </a:rPr>
              <a:t>Ing. NARANJO GUATEMALA, CARLOS RODRIGO. MSc.</a:t>
            </a:r>
          </a:p>
          <a:p>
            <a:pPr algn="ctr"/>
            <a:r>
              <a:rPr lang="es-ES" dirty="0">
                <a:latin typeface="Arial" panose="020B0604020202020204" pitchFamily="34" charset="0"/>
                <a:cs typeface="Arial" panose="020B0604020202020204" pitchFamily="34" charset="0"/>
              </a:rPr>
              <a:t>  </a:t>
            </a:r>
            <a:endParaRPr lang="es-EC" dirty="0">
              <a:latin typeface="Arial" panose="020B0604020202020204" pitchFamily="34" charset="0"/>
              <a:cs typeface="Arial" panose="020B0604020202020204" pitchFamily="34" charset="0"/>
            </a:endParaRPr>
          </a:p>
          <a:p>
            <a:pPr algn="ctr"/>
            <a:r>
              <a:rPr lang="es-ES" b="1" dirty="0">
                <a:latin typeface="Arial" panose="020B0604020202020204" pitchFamily="34" charset="0"/>
                <a:cs typeface="Arial" panose="020B0604020202020204" pitchFamily="34" charset="0"/>
              </a:rPr>
              <a:t>SANGOLQUÍ - </a:t>
            </a:r>
            <a:r>
              <a:rPr lang="es-ES_tradnl" b="1" dirty="0">
                <a:latin typeface="Arial" panose="020B0604020202020204" pitchFamily="34" charset="0"/>
                <a:cs typeface="Arial" panose="020B0604020202020204" pitchFamily="34" charset="0"/>
              </a:rPr>
              <a:t>20</a:t>
            </a:r>
            <a:r>
              <a:rPr lang="es-ES" b="1" dirty="0">
                <a:latin typeface="Arial" panose="020B0604020202020204" pitchFamily="34" charset="0"/>
                <a:cs typeface="Arial" panose="020B0604020202020204" pitchFamily="34" charset="0"/>
              </a:rPr>
              <a:t>21</a:t>
            </a:r>
            <a:endParaRPr lang="es-EC" b="1" dirty="0">
              <a:latin typeface="Arial" panose="020B0604020202020204" pitchFamily="34" charset="0"/>
              <a:cs typeface="Arial" panose="020B0604020202020204" pitchFamily="34" charset="0"/>
            </a:endParaRPr>
          </a:p>
          <a:p>
            <a:pPr algn="ctr"/>
            <a:endParaRPr lang="es-E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3"/>
          <a:stretch>
            <a:fillRect/>
          </a:stretch>
        </p:blipFill>
        <p:spPr>
          <a:xfrm>
            <a:off x="0" y="5915025"/>
            <a:ext cx="12192000" cy="942975"/>
          </a:xfrm>
          <a:prstGeom prst="rect">
            <a:avLst/>
          </a:prstGeom>
        </p:spPr>
      </p:pic>
      <p:sp>
        <p:nvSpPr>
          <p:cNvPr id="3" name="Rectángulo 2"/>
          <p:cNvSpPr/>
          <p:nvPr/>
        </p:nvSpPr>
        <p:spPr>
          <a:xfrm>
            <a:off x="0" y="-39188"/>
            <a:ext cx="12192000" cy="87277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dirty="0"/>
          </a:p>
        </p:txBody>
      </p:sp>
      <p:pic>
        <p:nvPicPr>
          <p:cNvPr id="15" name="Imagen 14"/>
          <p:cNvPicPr>
            <a:picLocks noChangeAspect="1"/>
          </p:cNvPicPr>
          <p:nvPr/>
        </p:nvPicPr>
        <p:blipFill rotWithShape="1">
          <a:blip r:embed="rId4"/>
          <a:srcRect t="-1" b="3127"/>
          <a:stretch/>
        </p:blipFill>
        <p:spPr>
          <a:xfrm>
            <a:off x="10146670" y="3802042"/>
            <a:ext cx="1760108" cy="1499165"/>
          </a:xfrm>
          <a:prstGeom prst="rect">
            <a:avLst/>
          </a:prstGeom>
        </p:spPr>
      </p:pic>
      <p:pic>
        <p:nvPicPr>
          <p:cNvPr id="2050" name="Picture 2" descr="ESPE | Universidad de las Fuerzas Armadas | Sangolqu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336" y="104687"/>
            <a:ext cx="3174058" cy="8760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Resultado de imagen para carrera de ingenieria mecanica espe">
            <a:extLst>
              <a:ext uri="{FF2B5EF4-FFF2-40B4-BE49-F238E27FC236}">
                <a16:creationId xmlns:a16="http://schemas.microsoft.com/office/drawing/2014/main" id="{A16F7E5B-ED7D-4880-9941-92A28D2F60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76519" y="0"/>
            <a:ext cx="1393743" cy="1277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23873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25">
            <a:extLst>
              <a:ext uri="{FF2B5EF4-FFF2-40B4-BE49-F238E27FC236}">
                <a16:creationId xmlns:a16="http://schemas.microsoft.com/office/drawing/2014/main" id="{37C29427-B662-9A45-B3A8-BC1C10B63C7E}"/>
              </a:ext>
            </a:extLst>
          </p:cNvPr>
          <p:cNvSpPr txBox="1"/>
          <p:nvPr/>
        </p:nvSpPr>
        <p:spPr>
          <a:xfrm>
            <a:off x="632164" y="603945"/>
            <a:ext cx="10346650" cy="646331"/>
          </a:xfrm>
          <a:prstGeom prst="rect">
            <a:avLst/>
          </a:prstGeom>
          <a:noFill/>
        </p:spPr>
        <p:txBody>
          <a:bodyPr wrap="square" rtlCol="0">
            <a:spAutoFit/>
          </a:bodyPr>
          <a:lstStyle/>
          <a:p>
            <a:pPr algn="ctr"/>
            <a:r>
              <a:rPr lang="es-EC" sz="3600" b="1" dirty="0">
                <a:latin typeface="Arial" panose="020B0604020202020204" pitchFamily="34" charset="0"/>
                <a:cs typeface="Arial" panose="020B0604020202020204" pitchFamily="34" charset="0"/>
              </a:rPr>
              <a:t>Marco Teórico</a:t>
            </a:r>
          </a:p>
        </p:txBody>
      </p:sp>
      <p:cxnSp>
        <p:nvCxnSpPr>
          <p:cNvPr id="27" name="Conector recto 26">
            <a:extLst>
              <a:ext uri="{FF2B5EF4-FFF2-40B4-BE49-F238E27FC236}">
                <a16:creationId xmlns:a16="http://schemas.microsoft.com/office/drawing/2014/main" id="{B03DE0AD-1CFB-EE4F-816E-33B3C8F955F2}"/>
              </a:ext>
            </a:extLst>
          </p:cNvPr>
          <p:cNvCxnSpPr/>
          <p:nvPr/>
        </p:nvCxnSpPr>
        <p:spPr>
          <a:xfrm flipV="1">
            <a:off x="784253" y="1293742"/>
            <a:ext cx="10608944" cy="28848"/>
          </a:xfrm>
          <a:prstGeom prst="line">
            <a:avLst/>
          </a:prstGeom>
        </p:spPr>
        <p:style>
          <a:lnRef idx="1">
            <a:schemeClr val="dk1"/>
          </a:lnRef>
          <a:fillRef idx="0">
            <a:schemeClr val="dk1"/>
          </a:fillRef>
          <a:effectRef idx="0">
            <a:schemeClr val="dk1"/>
          </a:effectRef>
          <a:fontRef idx="minor">
            <a:schemeClr val="tx1"/>
          </a:fontRef>
        </p:style>
      </p:cxnSp>
      <p:grpSp>
        <p:nvGrpSpPr>
          <p:cNvPr id="28" name="Grupo 27">
            <a:extLst>
              <a:ext uri="{FF2B5EF4-FFF2-40B4-BE49-F238E27FC236}">
                <a16:creationId xmlns:a16="http://schemas.microsoft.com/office/drawing/2014/main" id="{E8C6F446-5B7E-4195-A751-77E1FFB7FF00}"/>
              </a:ext>
            </a:extLst>
          </p:cNvPr>
          <p:cNvGrpSpPr/>
          <p:nvPr/>
        </p:nvGrpSpPr>
        <p:grpSpPr>
          <a:xfrm>
            <a:off x="11208568" y="109513"/>
            <a:ext cx="806437" cy="799208"/>
            <a:chOff x="2853865" y="3929079"/>
            <a:chExt cx="1087182" cy="1038650"/>
          </a:xfrm>
        </p:grpSpPr>
        <p:sp>
          <p:nvSpPr>
            <p:cNvPr id="29" name="Freeform 800">
              <a:extLst>
                <a:ext uri="{FF2B5EF4-FFF2-40B4-BE49-F238E27FC236}">
                  <a16:creationId xmlns:a16="http://schemas.microsoft.com/office/drawing/2014/main" id="{E09D610C-1117-4805-84D2-BE5EB826A72A}"/>
                </a:ext>
              </a:extLst>
            </p:cNvPr>
            <p:cNvSpPr>
              <a:spLocks/>
            </p:cNvSpPr>
            <p:nvPr/>
          </p:nvSpPr>
          <p:spPr bwMode="auto">
            <a:xfrm>
              <a:off x="2853865" y="4569740"/>
              <a:ext cx="747440" cy="388279"/>
            </a:xfrm>
            <a:custGeom>
              <a:avLst/>
              <a:gdLst>
                <a:gd name="T0" fmla="*/ 0 w 319"/>
                <a:gd name="T1" fmla="*/ 117 h 169"/>
                <a:gd name="T2" fmla="*/ 3 w 319"/>
                <a:gd name="T3" fmla="*/ 93 h 169"/>
                <a:gd name="T4" fmla="*/ 22 w 319"/>
                <a:gd name="T5" fmla="*/ 40 h 169"/>
                <a:gd name="T6" fmla="*/ 61 w 319"/>
                <a:gd name="T7" fmla="*/ 20 h 169"/>
                <a:gd name="T8" fmla="*/ 98 w 319"/>
                <a:gd name="T9" fmla="*/ 19 h 169"/>
                <a:gd name="T10" fmla="*/ 104 w 319"/>
                <a:gd name="T11" fmla="*/ 17 h 169"/>
                <a:gd name="T12" fmla="*/ 117 w 319"/>
                <a:gd name="T13" fmla="*/ 4 h 169"/>
                <a:gd name="T14" fmla="*/ 123 w 319"/>
                <a:gd name="T15" fmla="*/ 4 h 169"/>
                <a:gd name="T16" fmla="*/ 177 w 319"/>
                <a:gd name="T17" fmla="*/ 19 h 169"/>
                <a:gd name="T18" fmla="*/ 222 w 319"/>
                <a:gd name="T19" fmla="*/ 2 h 169"/>
                <a:gd name="T20" fmla="*/ 228 w 319"/>
                <a:gd name="T21" fmla="*/ 2 h 169"/>
                <a:gd name="T22" fmla="*/ 243 w 319"/>
                <a:gd name="T23" fmla="*/ 18 h 169"/>
                <a:gd name="T24" fmla="*/ 207 w 319"/>
                <a:gd name="T25" fmla="*/ 24 h 169"/>
                <a:gd name="T26" fmla="*/ 207 w 319"/>
                <a:gd name="T27" fmla="*/ 30 h 169"/>
                <a:gd name="T28" fmla="*/ 207 w 319"/>
                <a:gd name="T29" fmla="*/ 69 h 169"/>
                <a:gd name="T30" fmla="*/ 211 w 319"/>
                <a:gd name="T31" fmla="*/ 74 h 169"/>
                <a:gd name="T32" fmla="*/ 254 w 319"/>
                <a:gd name="T33" fmla="*/ 81 h 169"/>
                <a:gd name="T34" fmla="*/ 257 w 319"/>
                <a:gd name="T35" fmla="*/ 89 h 169"/>
                <a:gd name="T36" fmla="*/ 234 w 319"/>
                <a:gd name="T37" fmla="*/ 126 h 169"/>
                <a:gd name="T38" fmla="*/ 232 w 319"/>
                <a:gd name="T39" fmla="*/ 130 h 169"/>
                <a:gd name="T40" fmla="*/ 262 w 319"/>
                <a:gd name="T41" fmla="*/ 160 h 169"/>
                <a:gd name="T42" fmla="*/ 266 w 319"/>
                <a:gd name="T43" fmla="*/ 160 h 169"/>
                <a:gd name="T44" fmla="*/ 298 w 319"/>
                <a:gd name="T45" fmla="*/ 139 h 169"/>
                <a:gd name="T46" fmla="*/ 303 w 319"/>
                <a:gd name="T47" fmla="*/ 136 h 169"/>
                <a:gd name="T48" fmla="*/ 313 w 319"/>
                <a:gd name="T49" fmla="*/ 140 h 169"/>
                <a:gd name="T50" fmla="*/ 314 w 319"/>
                <a:gd name="T51" fmla="*/ 142 h 169"/>
                <a:gd name="T52" fmla="*/ 319 w 319"/>
                <a:gd name="T53" fmla="*/ 169 h 169"/>
                <a:gd name="T54" fmla="*/ 2 w 319"/>
                <a:gd name="T55" fmla="*/ 169 h 169"/>
                <a:gd name="T56" fmla="*/ 0 w 319"/>
                <a:gd name="T57" fmla="*/ 151 h 169"/>
                <a:gd name="T58" fmla="*/ 0 w 319"/>
                <a:gd name="T59" fmla="*/ 11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9" h="169">
                  <a:moveTo>
                    <a:pt x="0" y="117"/>
                  </a:moveTo>
                  <a:cubicBezTo>
                    <a:pt x="1" y="109"/>
                    <a:pt x="2" y="101"/>
                    <a:pt x="3" y="93"/>
                  </a:cubicBezTo>
                  <a:cubicBezTo>
                    <a:pt x="6" y="74"/>
                    <a:pt x="11" y="56"/>
                    <a:pt x="22" y="40"/>
                  </a:cubicBezTo>
                  <a:cubicBezTo>
                    <a:pt x="32" y="27"/>
                    <a:pt x="45" y="20"/>
                    <a:pt x="61" y="20"/>
                  </a:cubicBezTo>
                  <a:cubicBezTo>
                    <a:pt x="73" y="19"/>
                    <a:pt x="86" y="19"/>
                    <a:pt x="98" y="19"/>
                  </a:cubicBezTo>
                  <a:cubicBezTo>
                    <a:pt x="100" y="19"/>
                    <a:pt x="102" y="19"/>
                    <a:pt x="104" y="17"/>
                  </a:cubicBezTo>
                  <a:cubicBezTo>
                    <a:pt x="108" y="13"/>
                    <a:pt x="113" y="9"/>
                    <a:pt x="117" y="4"/>
                  </a:cubicBezTo>
                  <a:cubicBezTo>
                    <a:pt x="119" y="2"/>
                    <a:pt x="121" y="2"/>
                    <a:pt x="123" y="4"/>
                  </a:cubicBezTo>
                  <a:cubicBezTo>
                    <a:pt x="139" y="15"/>
                    <a:pt x="157" y="20"/>
                    <a:pt x="177" y="19"/>
                  </a:cubicBezTo>
                  <a:cubicBezTo>
                    <a:pt x="194" y="18"/>
                    <a:pt x="209" y="12"/>
                    <a:pt x="222" y="2"/>
                  </a:cubicBezTo>
                  <a:cubicBezTo>
                    <a:pt x="225" y="0"/>
                    <a:pt x="226" y="0"/>
                    <a:pt x="228" y="2"/>
                  </a:cubicBezTo>
                  <a:cubicBezTo>
                    <a:pt x="233" y="7"/>
                    <a:pt x="238" y="12"/>
                    <a:pt x="243" y="18"/>
                  </a:cubicBezTo>
                  <a:cubicBezTo>
                    <a:pt x="231" y="20"/>
                    <a:pt x="220" y="22"/>
                    <a:pt x="207" y="24"/>
                  </a:cubicBezTo>
                  <a:cubicBezTo>
                    <a:pt x="207" y="26"/>
                    <a:pt x="207" y="28"/>
                    <a:pt x="207" y="30"/>
                  </a:cubicBezTo>
                  <a:cubicBezTo>
                    <a:pt x="207" y="43"/>
                    <a:pt x="207" y="56"/>
                    <a:pt x="207" y="69"/>
                  </a:cubicBezTo>
                  <a:cubicBezTo>
                    <a:pt x="207" y="72"/>
                    <a:pt x="208" y="73"/>
                    <a:pt x="211" y="74"/>
                  </a:cubicBezTo>
                  <a:cubicBezTo>
                    <a:pt x="225" y="76"/>
                    <a:pt x="239" y="79"/>
                    <a:pt x="254" y="81"/>
                  </a:cubicBezTo>
                  <a:cubicBezTo>
                    <a:pt x="259" y="82"/>
                    <a:pt x="260" y="85"/>
                    <a:pt x="257" y="89"/>
                  </a:cubicBezTo>
                  <a:cubicBezTo>
                    <a:pt x="250" y="102"/>
                    <a:pt x="242" y="114"/>
                    <a:pt x="234" y="126"/>
                  </a:cubicBezTo>
                  <a:cubicBezTo>
                    <a:pt x="233" y="127"/>
                    <a:pt x="233" y="129"/>
                    <a:pt x="232" y="130"/>
                  </a:cubicBezTo>
                  <a:cubicBezTo>
                    <a:pt x="242" y="140"/>
                    <a:pt x="252" y="150"/>
                    <a:pt x="262" y="160"/>
                  </a:cubicBezTo>
                  <a:cubicBezTo>
                    <a:pt x="264" y="162"/>
                    <a:pt x="265" y="161"/>
                    <a:pt x="266" y="160"/>
                  </a:cubicBezTo>
                  <a:cubicBezTo>
                    <a:pt x="277" y="153"/>
                    <a:pt x="287" y="146"/>
                    <a:pt x="298" y="139"/>
                  </a:cubicBezTo>
                  <a:cubicBezTo>
                    <a:pt x="299" y="138"/>
                    <a:pt x="302" y="136"/>
                    <a:pt x="303" y="136"/>
                  </a:cubicBezTo>
                  <a:cubicBezTo>
                    <a:pt x="307" y="137"/>
                    <a:pt x="310" y="139"/>
                    <a:pt x="313" y="140"/>
                  </a:cubicBezTo>
                  <a:cubicBezTo>
                    <a:pt x="314" y="141"/>
                    <a:pt x="314" y="141"/>
                    <a:pt x="314" y="142"/>
                  </a:cubicBezTo>
                  <a:cubicBezTo>
                    <a:pt x="316" y="151"/>
                    <a:pt x="318" y="160"/>
                    <a:pt x="319" y="169"/>
                  </a:cubicBezTo>
                  <a:cubicBezTo>
                    <a:pt x="214" y="169"/>
                    <a:pt x="108" y="169"/>
                    <a:pt x="2" y="169"/>
                  </a:cubicBezTo>
                  <a:cubicBezTo>
                    <a:pt x="2" y="163"/>
                    <a:pt x="1" y="157"/>
                    <a:pt x="0" y="151"/>
                  </a:cubicBezTo>
                  <a:cubicBezTo>
                    <a:pt x="0" y="140"/>
                    <a:pt x="0" y="128"/>
                    <a:pt x="0" y="117"/>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30" name="Freeform 801">
              <a:extLst>
                <a:ext uri="{FF2B5EF4-FFF2-40B4-BE49-F238E27FC236}">
                  <a16:creationId xmlns:a16="http://schemas.microsoft.com/office/drawing/2014/main" id="{D8DD5678-0F67-4FDD-8134-0F28A9E0D4A3}"/>
                </a:ext>
              </a:extLst>
            </p:cNvPr>
            <p:cNvSpPr>
              <a:spLocks noEditPoints="1"/>
            </p:cNvSpPr>
            <p:nvPr/>
          </p:nvSpPr>
          <p:spPr bwMode="auto">
            <a:xfrm>
              <a:off x="3368332" y="4395014"/>
              <a:ext cx="572715" cy="572715"/>
            </a:xfrm>
            <a:custGeom>
              <a:avLst/>
              <a:gdLst>
                <a:gd name="T0" fmla="*/ 222 w 243"/>
                <a:gd name="T1" fmla="*/ 135 h 243"/>
                <a:gd name="T2" fmla="*/ 197 w 243"/>
                <a:gd name="T3" fmla="*/ 143 h 243"/>
                <a:gd name="T4" fmla="*/ 191 w 243"/>
                <a:gd name="T5" fmla="*/ 165 h 243"/>
                <a:gd name="T6" fmla="*/ 212 w 243"/>
                <a:gd name="T7" fmla="*/ 202 h 243"/>
                <a:gd name="T8" fmla="*/ 181 w 243"/>
                <a:gd name="T9" fmla="*/ 201 h 243"/>
                <a:gd name="T10" fmla="*/ 160 w 243"/>
                <a:gd name="T11" fmla="*/ 190 h 243"/>
                <a:gd name="T12" fmla="*/ 139 w 243"/>
                <a:gd name="T13" fmla="*/ 201 h 243"/>
                <a:gd name="T14" fmla="*/ 129 w 243"/>
                <a:gd name="T15" fmla="*/ 242 h 243"/>
                <a:gd name="T16" fmla="*/ 110 w 243"/>
                <a:gd name="T17" fmla="*/ 239 h 243"/>
                <a:gd name="T18" fmla="*/ 100 w 243"/>
                <a:gd name="T19" fmla="*/ 197 h 243"/>
                <a:gd name="T20" fmla="*/ 78 w 243"/>
                <a:gd name="T21" fmla="*/ 190 h 243"/>
                <a:gd name="T22" fmla="*/ 43 w 243"/>
                <a:gd name="T23" fmla="*/ 214 h 243"/>
                <a:gd name="T24" fmla="*/ 30 w 243"/>
                <a:gd name="T25" fmla="*/ 197 h 243"/>
                <a:gd name="T26" fmla="*/ 52 w 243"/>
                <a:gd name="T27" fmla="*/ 160 h 243"/>
                <a:gd name="T28" fmla="*/ 40 w 243"/>
                <a:gd name="T29" fmla="*/ 139 h 243"/>
                <a:gd name="T30" fmla="*/ 0 w 243"/>
                <a:gd name="T31" fmla="*/ 128 h 243"/>
                <a:gd name="T32" fmla="*/ 4 w 243"/>
                <a:gd name="T33" fmla="*/ 110 h 243"/>
                <a:gd name="T34" fmla="*/ 46 w 243"/>
                <a:gd name="T35" fmla="*/ 99 h 243"/>
                <a:gd name="T36" fmla="*/ 52 w 243"/>
                <a:gd name="T37" fmla="*/ 77 h 243"/>
                <a:gd name="T38" fmla="*/ 31 w 243"/>
                <a:gd name="T39" fmla="*/ 41 h 243"/>
                <a:gd name="T40" fmla="*/ 46 w 243"/>
                <a:gd name="T41" fmla="*/ 30 h 243"/>
                <a:gd name="T42" fmla="*/ 83 w 243"/>
                <a:gd name="T43" fmla="*/ 52 h 243"/>
                <a:gd name="T44" fmla="*/ 104 w 243"/>
                <a:gd name="T45" fmla="*/ 41 h 243"/>
                <a:gd name="T46" fmla="*/ 115 w 243"/>
                <a:gd name="T47" fmla="*/ 0 h 243"/>
                <a:gd name="T48" fmla="*/ 133 w 243"/>
                <a:gd name="T49" fmla="*/ 3 h 243"/>
                <a:gd name="T50" fmla="*/ 143 w 243"/>
                <a:gd name="T51" fmla="*/ 45 h 243"/>
                <a:gd name="T52" fmla="*/ 165 w 243"/>
                <a:gd name="T53" fmla="*/ 52 h 243"/>
                <a:gd name="T54" fmla="*/ 200 w 243"/>
                <a:gd name="T55" fmla="*/ 28 h 243"/>
                <a:gd name="T56" fmla="*/ 213 w 243"/>
                <a:gd name="T57" fmla="*/ 45 h 243"/>
                <a:gd name="T58" fmla="*/ 191 w 243"/>
                <a:gd name="T59" fmla="*/ 84 h 243"/>
                <a:gd name="T60" fmla="*/ 201 w 243"/>
                <a:gd name="T61" fmla="*/ 103 h 243"/>
                <a:gd name="T62" fmla="*/ 89 w 243"/>
                <a:gd name="T63" fmla="*/ 121 h 243"/>
                <a:gd name="T64" fmla="*/ 154 w 243"/>
                <a:gd name="T65" fmla="*/ 121 h 243"/>
                <a:gd name="T66" fmla="*/ 89 w 243"/>
                <a:gd name="T67" fmla="*/ 12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3" h="243">
                  <a:moveTo>
                    <a:pt x="242" y="132"/>
                  </a:moveTo>
                  <a:cubicBezTo>
                    <a:pt x="235" y="133"/>
                    <a:pt x="229" y="134"/>
                    <a:pt x="222" y="135"/>
                  </a:cubicBezTo>
                  <a:cubicBezTo>
                    <a:pt x="215" y="137"/>
                    <a:pt x="209" y="138"/>
                    <a:pt x="202" y="139"/>
                  </a:cubicBezTo>
                  <a:cubicBezTo>
                    <a:pt x="200" y="139"/>
                    <a:pt x="198" y="140"/>
                    <a:pt x="197" y="143"/>
                  </a:cubicBezTo>
                  <a:cubicBezTo>
                    <a:pt x="196" y="148"/>
                    <a:pt x="193" y="154"/>
                    <a:pt x="191" y="159"/>
                  </a:cubicBezTo>
                  <a:cubicBezTo>
                    <a:pt x="190" y="162"/>
                    <a:pt x="190" y="163"/>
                    <a:pt x="191" y="165"/>
                  </a:cubicBezTo>
                  <a:cubicBezTo>
                    <a:pt x="198" y="176"/>
                    <a:pt x="206" y="186"/>
                    <a:pt x="213" y="196"/>
                  </a:cubicBezTo>
                  <a:cubicBezTo>
                    <a:pt x="214" y="199"/>
                    <a:pt x="214" y="200"/>
                    <a:pt x="212" y="202"/>
                  </a:cubicBezTo>
                  <a:cubicBezTo>
                    <a:pt x="208" y="206"/>
                    <a:pt x="204" y="210"/>
                    <a:pt x="200" y="215"/>
                  </a:cubicBezTo>
                  <a:cubicBezTo>
                    <a:pt x="193" y="210"/>
                    <a:pt x="187" y="206"/>
                    <a:pt x="181" y="201"/>
                  </a:cubicBezTo>
                  <a:cubicBezTo>
                    <a:pt x="176" y="198"/>
                    <a:pt x="170" y="194"/>
                    <a:pt x="165" y="190"/>
                  </a:cubicBezTo>
                  <a:cubicBezTo>
                    <a:pt x="163" y="189"/>
                    <a:pt x="162" y="189"/>
                    <a:pt x="160" y="190"/>
                  </a:cubicBezTo>
                  <a:cubicBezTo>
                    <a:pt x="155" y="192"/>
                    <a:pt x="149" y="195"/>
                    <a:pt x="143" y="197"/>
                  </a:cubicBezTo>
                  <a:cubicBezTo>
                    <a:pt x="141" y="198"/>
                    <a:pt x="140" y="199"/>
                    <a:pt x="139" y="201"/>
                  </a:cubicBezTo>
                  <a:cubicBezTo>
                    <a:pt x="137" y="214"/>
                    <a:pt x="135" y="226"/>
                    <a:pt x="133" y="239"/>
                  </a:cubicBezTo>
                  <a:cubicBezTo>
                    <a:pt x="132" y="242"/>
                    <a:pt x="131" y="242"/>
                    <a:pt x="129" y="242"/>
                  </a:cubicBezTo>
                  <a:cubicBezTo>
                    <a:pt x="124" y="242"/>
                    <a:pt x="119" y="242"/>
                    <a:pt x="115" y="242"/>
                  </a:cubicBezTo>
                  <a:cubicBezTo>
                    <a:pt x="112" y="243"/>
                    <a:pt x="111" y="242"/>
                    <a:pt x="110" y="239"/>
                  </a:cubicBezTo>
                  <a:cubicBezTo>
                    <a:pt x="108" y="226"/>
                    <a:pt x="106" y="214"/>
                    <a:pt x="104" y="202"/>
                  </a:cubicBezTo>
                  <a:cubicBezTo>
                    <a:pt x="103" y="199"/>
                    <a:pt x="102" y="198"/>
                    <a:pt x="100" y="197"/>
                  </a:cubicBezTo>
                  <a:cubicBezTo>
                    <a:pt x="94" y="195"/>
                    <a:pt x="88" y="193"/>
                    <a:pt x="82" y="190"/>
                  </a:cubicBezTo>
                  <a:cubicBezTo>
                    <a:pt x="81" y="189"/>
                    <a:pt x="80" y="189"/>
                    <a:pt x="78" y="190"/>
                  </a:cubicBezTo>
                  <a:cubicBezTo>
                    <a:pt x="68" y="198"/>
                    <a:pt x="57" y="205"/>
                    <a:pt x="47" y="212"/>
                  </a:cubicBezTo>
                  <a:cubicBezTo>
                    <a:pt x="46" y="213"/>
                    <a:pt x="45" y="213"/>
                    <a:pt x="43" y="214"/>
                  </a:cubicBezTo>
                  <a:cubicBezTo>
                    <a:pt x="38" y="210"/>
                    <a:pt x="34" y="205"/>
                    <a:pt x="29" y="200"/>
                  </a:cubicBezTo>
                  <a:cubicBezTo>
                    <a:pt x="29" y="200"/>
                    <a:pt x="30" y="198"/>
                    <a:pt x="30" y="197"/>
                  </a:cubicBezTo>
                  <a:cubicBezTo>
                    <a:pt x="37" y="186"/>
                    <a:pt x="45" y="176"/>
                    <a:pt x="52" y="165"/>
                  </a:cubicBezTo>
                  <a:cubicBezTo>
                    <a:pt x="54" y="163"/>
                    <a:pt x="54" y="162"/>
                    <a:pt x="52" y="160"/>
                  </a:cubicBezTo>
                  <a:cubicBezTo>
                    <a:pt x="50" y="155"/>
                    <a:pt x="48" y="149"/>
                    <a:pt x="46" y="144"/>
                  </a:cubicBezTo>
                  <a:cubicBezTo>
                    <a:pt x="45" y="141"/>
                    <a:pt x="43" y="139"/>
                    <a:pt x="40" y="139"/>
                  </a:cubicBezTo>
                  <a:cubicBezTo>
                    <a:pt x="28" y="137"/>
                    <a:pt x="16" y="135"/>
                    <a:pt x="4" y="133"/>
                  </a:cubicBezTo>
                  <a:cubicBezTo>
                    <a:pt x="1" y="132"/>
                    <a:pt x="0" y="131"/>
                    <a:pt x="0" y="128"/>
                  </a:cubicBezTo>
                  <a:cubicBezTo>
                    <a:pt x="1" y="123"/>
                    <a:pt x="0" y="119"/>
                    <a:pt x="0" y="114"/>
                  </a:cubicBezTo>
                  <a:cubicBezTo>
                    <a:pt x="0" y="111"/>
                    <a:pt x="1" y="110"/>
                    <a:pt x="4" y="110"/>
                  </a:cubicBezTo>
                  <a:cubicBezTo>
                    <a:pt x="16" y="108"/>
                    <a:pt x="28" y="105"/>
                    <a:pt x="41" y="103"/>
                  </a:cubicBezTo>
                  <a:cubicBezTo>
                    <a:pt x="44" y="103"/>
                    <a:pt x="45" y="102"/>
                    <a:pt x="46" y="99"/>
                  </a:cubicBezTo>
                  <a:cubicBezTo>
                    <a:pt x="47" y="94"/>
                    <a:pt x="50" y="88"/>
                    <a:pt x="52" y="83"/>
                  </a:cubicBezTo>
                  <a:cubicBezTo>
                    <a:pt x="53" y="81"/>
                    <a:pt x="54" y="79"/>
                    <a:pt x="52" y="77"/>
                  </a:cubicBezTo>
                  <a:cubicBezTo>
                    <a:pt x="45" y="67"/>
                    <a:pt x="38" y="56"/>
                    <a:pt x="30" y="46"/>
                  </a:cubicBezTo>
                  <a:cubicBezTo>
                    <a:pt x="29" y="44"/>
                    <a:pt x="28" y="42"/>
                    <a:pt x="31" y="41"/>
                  </a:cubicBezTo>
                  <a:cubicBezTo>
                    <a:pt x="34" y="37"/>
                    <a:pt x="38" y="34"/>
                    <a:pt x="41" y="30"/>
                  </a:cubicBezTo>
                  <a:cubicBezTo>
                    <a:pt x="43" y="28"/>
                    <a:pt x="44" y="28"/>
                    <a:pt x="46" y="30"/>
                  </a:cubicBezTo>
                  <a:cubicBezTo>
                    <a:pt x="56" y="37"/>
                    <a:pt x="67" y="44"/>
                    <a:pt x="78" y="52"/>
                  </a:cubicBezTo>
                  <a:cubicBezTo>
                    <a:pt x="79" y="53"/>
                    <a:pt x="81" y="53"/>
                    <a:pt x="83" y="52"/>
                  </a:cubicBezTo>
                  <a:cubicBezTo>
                    <a:pt x="88" y="50"/>
                    <a:pt x="94" y="47"/>
                    <a:pt x="99" y="45"/>
                  </a:cubicBezTo>
                  <a:cubicBezTo>
                    <a:pt x="102" y="44"/>
                    <a:pt x="103" y="43"/>
                    <a:pt x="104" y="41"/>
                  </a:cubicBezTo>
                  <a:cubicBezTo>
                    <a:pt x="106" y="28"/>
                    <a:pt x="108" y="16"/>
                    <a:pt x="110" y="4"/>
                  </a:cubicBezTo>
                  <a:cubicBezTo>
                    <a:pt x="110" y="1"/>
                    <a:pt x="112" y="0"/>
                    <a:pt x="115" y="0"/>
                  </a:cubicBezTo>
                  <a:cubicBezTo>
                    <a:pt x="120" y="0"/>
                    <a:pt x="124" y="0"/>
                    <a:pt x="129" y="0"/>
                  </a:cubicBezTo>
                  <a:cubicBezTo>
                    <a:pt x="131" y="0"/>
                    <a:pt x="132" y="1"/>
                    <a:pt x="133" y="3"/>
                  </a:cubicBezTo>
                  <a:cubicBezTo>
                    <a:pt x="135" y="16"/>
                    <a:pt x="137" y="28"/>
                    <a:pt x="139" y="41"/>
                  </a:cubicBezTo>
                  <a:cubicBezTo>
                    <a:pt x="140" y="43"/>
                    <a:pt x="141" y="44"/>
                    <a:pt x="143" y="45"/>
                  </a:cubicBezTo>
                  <a:cubicBezTo>
                    <a:pt x="149" y="47"/>
                    <a:pt x="154" y="49"/>
                    <a:pt x="160" y="52"/>
                  </a:cubicBezTo>
                  <a:cubicBezTo>
                    <a:pt x="162" y="53"/>
                    <a:pt x="163" y="53"/>
                    <a:pt x="165" y="52"/>
                  </a:cubicBezTo>
                  <a:cubicBezTo>
                    <a:pt x="175" y="45"/>
                    <a:pt x="185" y="38"/>
                    <a:pt x="195" y="31"/>
                  </a:cubicBezTo>
                  <a:cubicBezTo>
                    <a:pt x="197" y="30"/>
                    <a:pt x="198" y="29"/>
                    <a:pt x="200" y="28"/>
                  </a:cubicBezTo>
                  <a:cubicBezTo>
                    <a:pt x="204" y="32"/>
                    <a:pt x="209" y="37"/>
                    <a:pt x="213" y="42"/>
                  </a:cubicBezTo>
                  <a:cubicBezTo>
                    <a:pt x="214" y="42"/>
                    <a:pt x="214" y="45"/>
                    <a:pt x="213" y="45"/>
                  </a:cubicBezTo>
                  <a:cubicBezTo>
                    <a:pt x="206" y="56"/>
                    <a:pt x="199" y="66"/>
                    <a:pt x="191" y="76"/>
                  </a:cubicBezTo>
                  <a:cubicBezTo>
                    <a:pt x="190" y="79"/>
                    <a:pt x="190" y="81"/>
                    <a:pt x="191" y="84"/>
                  </a:cubicBezTo>
                  <a:cubicBezTo>
                    <a:pt x="194" y="89"/>
                    <a:pt x="196" y="94"/>
                    <a:pt x="198" y="100"/>
                  </a:cubicBezTo>
                  <a:cubicBezTo>
                    <a:pt x="198" y="101"/>
                    <a:pt x="199" y="102"/>
                    <a:pt x="201" y="103"/>
                  </a:cubicBezTo>
                  <a:cubicBezTo>
                    <a:pt x="214" y="105"/>
                    <a:pt x="228" y="108"/>
                    <a:pt x="243" y="110"/>
                  </a:cubicBezTo>
                  <a:moveTo>
                    <a:pt x="89" y="121"/>
                  </a:moveTo>
                  <a:cubicBezTo>
                    <a:pt x="89" y="139"/>
                    <a:pt x="104" y="154"/>
                    <a:pt x="121" y="154"/>
                  </a:cubicBezTo>
                  <a:cubicBezTo>
                    <a:pt x="139" y="154"/>
                    <a:pt x="154" y="139"/>
                    <a:pt x="154" y="121"/>
                  </a:cubicBezTo>
                  <a:cubicBezTo>
                    <a:pt x="154" y="104"/>
                    <a:pt x="140" y="89"/>
                    <a:pt x="122" y="89"/>
                  </a:cubicBezTo>
                  <a:cubicBezTo>
                    <a:pt x="104" y="88"/>
                    <a:pt x="89" y="103"/>
                    <a:pt x="89" y="121"/>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31" name="Freeform 802">
              <a:extLst>
                <a:ext uri="{FF2B5EF4-FFF2-40B4-BE49-F238E27FC236}">
                  <a16:creationId xmlns:a16="http://schemas.microsoft.com/office/drawing/2014/main" id="{790471B4-3919-46D6-A44B-5E6400C57C89}"/>
                </a:ext>
              </a:extLst>
            </p:cNvPr>
            <p:cNvSpPr>
              <a:spLocks/>
            </p:cNvSpPr>
            <p:nvPr/>
          </p:nvSpPr>
          <p:spPr bwMode="auto">
            <a:xfrm>
              <a:off x="3028590" y="4278530"/>
              <a:ext cx="475645" cy="300919"/>
            </a:xfrm>
            <a:custGeom>
              <a:avLst/>
              <a:gdLst>
                <a:gd name="T0" fmla="*/ 100 w 203"/>
                <a:gd name="T1" fmla="*/ 1 h 130"/>
                <a:gd name="T2" fmla="*/ 184 w 203"/>
                <a:gd name="T3" fmla="*/ 0 h 130"/>
                <a:gd name="T4" fmla="*/ 192 w 203"/>
                <a:gd name="T5" fmla="*/ 4 h 130"/>
                <a:gd name="T6" fmla="*/ 185 w 203"/>
                <a:gd name="T7" fmla="*/ 48 h 130"/>
                <a:gd name="T8" fmla="*/ 177 w 203"/>
                <a:gd name="T9" fmla="*/ 50 h 130"/>
                <a:gd name="T10" fmla="*/ 173 w 203"/>
                <a:gd name="T11" fmla="*/ 55 h 130"/>
                <a:gd name="T12" fmla="*/ 163 w 203"/>
                <a:gd name="T13" fmla="*/ 85 h 130"/>
                <a:gd name="T14" fmla="*/ 115 w 203"/>
                <a:gd name="T15" fmla="*/ 124 h 130"/>
                <a:gd name="T16" fmla="*/ 53 w 203"/>
                <a:gd name="T17" fmla="*/ 110 h 130"/>
                <a:gd name="T18" fmla="*/ 22 w 203"/>
                <a:gd name="T19" fmla="*/ 55 h 130"/>
                <a:gd name="T20" fmla="*/ 18 w 203"/>
                <a:gd name="T21" fmla="*/ 49 h 130"/>
                <a:gd name="T22" fmla="*/ 1 w 203"/>
                <a:gd name="T23" fmla="*/ 22 h 130"/>
                <a:gd name="T24" fmla="*/ 9 w 203"/>
                <a:gd name="T25" fmla="*/ 3 h 130"/>
                <a:gd name="T26" fmla="*/ 15 w 203"/>
                <a:gd name="T27" fmla="*/ 1 h 130"/>
                <a:gd name="T28" fmla="*/ 100 w 203"/>
                <a:gd name="T29" fmla="*/ 1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130">
                  <a:moveTo>
                    <a:pt x="100" y="1"/>
                  </a:moveTo>
                  <a:cubicBezTo>
                    <a:pt x="128" y="1"/>
                    <a:pt x="156" y="1"/>
                    <a:pt x="184" y="0"/>
                  </a:cubicBezTo>
                  <a:cubicBezTo>
                    <a:pt x="187" y="0"/>
                    <a:pt x="189" y="1"/>
                    <a:pt x="192" y="4"/>
                  </a:cubicBezTo>
                  <a:cubicBezTo>
                    <a:pt x="203" y="17"/>
                    <a:pt x="199" y="39"/>
                    <a:pt x="185" y="48"/>
                  </a:cubicBezTo>
                  <a:cubicBezTo>
                    <a:pt x="182" y="49"/>
                    <a:pt x="180" y="50"/>
                    <a:pt x="177" y="50"/>
                  </a:cubicBezTo>
                  <a:cubicBezTo>
                    <a:pt x="174" y="50"/>
                    <a:pt x="173" y="52"/>
                    <a:pt x="173" y="55"/>
                  </a:cubicBezTo>
                  <a:cubicBezTo>
                    <a:pt x="171" y="65"/>
                    <a:pt x="168" y="76"/>
                    <a:pt x="163" y="85"/>
                  </a:cubicBezTo>
                  <a:cubicBezTo>
                    <a:pt x="152" y="104"/>
                    <a:pt x="137" y="118"/>
                    <a:pt x="115" y="124"/>
                  </a:cubicBezTo>
                  <a:cubicBezTo>
                    <a:pt x="92" y="130"/>
                    <a:pt x="71" y="125"/>
                    <a:pt x="53" y="110"/>
                  </a:cubicBezTo>
                  <a:cubicBezTo>
                    <a:pt x="35" y="95"/>
                    <a:pt x="26" y="77"/>
                    <a:pt x="22" y="55"/>
                  </a:cubicBezTo>
                  <a:cubicBezTo>
                    <a:pt x="22" y="52"/>
                    <a:pt x="21" y="50"/>
                    <a:pt x="18" y="49"/>
                  </a:cubicBezTo>
                  <a:cubicBezTo>
                    <a:pt x="8" y="46"/>
                    <a:pt x="0" y="34"/>
                    <a:pt x="1" y="22"/>
                  </a:cubicBezTo>
                  <a:cubicBezTo>
                    <a:pt x="2" y="15"/>
                    <a:pt x="4" y="8"/>
                    <a:pt x="9" y="3"/>
                  </a:cubicBezTo>
                  <a:cubicBezTo>
                    <a:pt x="10" y="2"/>
                    <a:pt x="13" y="1"/>
                    <a:pt x="15" y="1"/>
                  </a:cubicBezTo>
                  <a:cubicBezTo>
                    <a:pt x="43" y="0"/>
                    <a:pt x="71" y="1"/>
                    <a:pt x="100" y="1"/>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32" name="Freeform 803">
              <a:extLst>
                <a:ext uri="{FF2B5EF4-FFF2-40B4-BE49-F238E27FC236}">
                  <a16:creationId xmlns:a16="http://schemas.microsoft.com/office/drawing/2014/main" id="{EED1301B-C9FE-4C2A-B628-2E3AECF517FC}"/>
                </a:ext>
              </a:extLst>
            </p:cNvPr>
            <p:cNvSpPr>
              <a:spLocks/>
            </p:cNvSpPr>
            <p:nvPr/>
          </p:nvSpPr>
          <p:spPr bwMode="auto">
            <a:xfrm>
              <a:off x="3009176" y="4006735"/>
              <a:ext cx="495059" cy="242678"/>
            </a:xfrm>
            <a:custGeom>
              <a:avLst/>
              <a:gdLst>
                <a:gd name="T0" fmla="*/ 72 w 215"/>
                <a:gd name="T1" fmla="*/ 0 h 104"/>
                <a:gd name="T2" fmla="*/ 72 w 215"/>
                <a:gd name="T3" fmla="*/ 5 h 104"/>
                <a:gd name="T4" fmla="*/ 72 w 215"/>
                <a:gd name="T5" fmla="*/ 65 h 104"/>
                <a:gd name="T6" fmla="*/ 95 w 215"/>
                <a:gd name="T7" fmla="*/ 88 h 104"/>
                <a:gd name="T8" fmla="*/ 122 w 215"/>
                <a:gd name="T9" fmla="*/ 88 h 104"/>
                <a:gd name="T10" fmla="*/ 143 w 215"/>
                <a:gd name="T11" fmla="*/ 66 h 104"/>
                <a:gd name="T12" fmla="*/ 143 w 215"/>
                <a:gd name="T13" fmla="*/ 5 h 104"/>
                <a:gd name="T14" fmla="*/ 143 w 215"/>
                <a:gd name="T15" fmla="*/ 0 h 104"/>
                <a:gd name="T16" fmla="*/ 154 w 215"/>
                <a:gd name="T17" fmla="*/ 6 h 104"/>
                <a:gd name="T18" fmla="*/ 199 w 215"/>
                <a:gd name="T19" fmla="*/ 68 h 104"/>
                <a:gd name="T20" fmla="*/ 204 w 215"/>
                <a:gd name="T21" fmla="*/ 72 h 104"/>
                <a:gd name="T22" fmla="*/ 212 w 215"/>
                <a:gd name="T23" fmla="*/ 72 h 104"/>
                <a:gd name="T24" fmla="*/ 215 w 215"/>
                <a:gd name="T25" fmla="*/ 74 h 104"/>
                <a:gd name="T26" fmla="*/ 215 w 215"/>
                <a:gd name="T27" fmla="*/ 101 h 104"/>
                <a:gd name="T28" fmla="*/ 212 w 215"/>
                <a:gd name="T29" fmla="*/ 104 h 104"/>
                <a:gd name="T30" fmla="*/ 210 w 215"/>
                <a:gd name="T31" fmla="*/ 104 h 104"/>
                <a:gd name="T32" fmla="*/ 6 w 215"/>
                <a:gd name="T33" fmla="*/ 104 h 104"/>
                <a:gd name="T34" fmla="*/ 0 w 215"/>
                <a:gd name="T35" fmla="*/ 98 h 104"/>
                <a:gd name="T36" fmla="*/ 0 w 215"/>
                <a:gd name="T37" fmla="*/ 75 h 104"/>
                <a:gd name="T38" fmla="*/ 4 w 215"/>
                <a:gd name="T39" fmla="*/ 72 h 104"/>
                <a:gd name="T40" fmla="*/ 15 w 215"/>
                <a:gd name="T41" fmla="*/ 71 h 104"/>
                <a:gd name="T42" fmla="*/ 19 w 215"/>
                <a:gd name="T43" fmla="*/ 61 h 104"/>
                <a:gd name="T44" fmla="*/ 70 w 215"/>
                <a:gd name="T45" fmla="*/ 1 h 104"/>
                <a:gd name="T46" fmla="*/ 72 w 215"/>
                <a:gd name="T4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5" h="104">
                  <a:moveTo>
                    <a:pt x="72" y="0"/>
                  </a:moveTo>
                  <a:cubicBezTo>
                    <a:pt x="72" y="2"/>
                    <a:pt x="72" y="3"/>
                    <a:pt x="72" y="5"/>
                  </a:cubicBezTo>
                  <a:cubicBezTo>
                    <a:pt x="72" y="25"/>
                    <a:pt x="72" y="45"/>
                    <a:pt x="72" y="65"/>
                  </a:cubicBezTo>
                  <a:cubicBezTo>
                    <a:pt x="72" y="80"/>
                    <a:pt x="80" y="88"/>
                    <a:pt x="95" y="88"/>
                  </a:cubicBezTo>
                  <a:cubicBezTo>
                    <a:pt x="104" y="88"/>
                    <a:pt x="113" y="88"/>
                    <a:pt x="122" y="88"/>
                  </a:cubicBezTo>
                  <a:cubicBezTo>
                    <a:pt x="135" y="88"/>
                    <a:pt x="143" y="80"/>
                    <a:pt x="143" y="66"/>
                  </a:cubicBezTo>
                  <a:cubicBezTo>
                    <a:pt x="143" y="46"/>
                    <a:pt x="143" y="25"/>
                    <a:pt x="143" y="5"/>
                  </a:cubicBezTo>
                  <a:cubicBezTo>
                    <a:pt x="143" y="4"/>
                    <a:pt x="143" y="2"/>
                    <a:pt x="143" y="0"/>
                  </a:cubicBezTo>
                  <a:cubicBezTo>
                    <a:pt x="147" y="2"/>
                    <a:pt x="151" y="4"/>
                    <a:pt x="154" y="6"/>
                  </a:cubicBezTo>
                  <a:cubicBezTo>
                    <a:pt x="176" y="21"/>
                    <a:pt x="191" y="42"/>
                    <a:pt x="199" y="68"/>
                  </a:cubicBezTo>
                  <a:cubicBezTo>
                    <a:pt x="200" y="71"/>
                    <a:pt x="201" y="72"/>
                    <a:pt x="204" y="72"/>
                  </a:cubicBezTo>
                  <a:cubicBezTo>
                    <a:pt x="207" y="71"/>
                    <a:pt x="210" y="72"/>
                    <a:pt x="212" y="72"/>
                  </a:cubicBezTo>
                  <a:cubicBezTo>
                    <a:pt x="214" y="72"/>
                    <a:pt x="215" y="72"/>
                    <a:pt x="215" y="74"/>
                  </a:cubicBezTo>
                  <a:cubicBezTo>
                    <a:pt x="215" y="83"/>
                    <a:pt x="215" y="92"/>
                    <a:pt x="215" y="101"/>
                  </a:cubicBezTo>
                  <a:cubicBezTo>
                    <a:pt x="215" y="103"/>
                    <a:pt x="214" y="104"/>
                    <a:pt x="212" y="104"/>
                  </a:cubicBezTo>
                  <a:cubicBezTo>
                    <a:pt x="211" y="104"/>
                    <a:pt x="210" y="104"/>
                    <a:pt x="210" y="104"/>
                  </a:cubicBezTo>
                  <a:cubicBezTo>
                    <a:pt x="142" y="104"/>
                    <a:pt x="74" y="104"/>
                    <a:pt x="6" y="104"/>
                  </a:cubicBezTo>
                  <a:cubicBezTo>
                    <a:pt x="0" y="104"/>
                    <a:pt x="0" y="104"/>
                    <a:pt x="0" y="98"/>
                  </a:cubicBezTo>
                  <a:cubicBezTo>
                    <a:pt x="0" y="90"/>
                    <a:pt x="0" y="83"/>
                    <a:pt x="0" y="75"/>
                  </a:cubicBezTo>
                  <a:cubicBezTo>
                    <a:pt x="0" y="72"/>
                    <a:pt x="1" y="72"/>
                    <a:pt x="4" y="72"/>
                  </a:cubicBezTo>
                  <a:cubicBezTo>
                    <a:pt x="7" y="72"/>
                    <a:pt x="12" y="73"/>
                    <a:pt x="15" y="71"/>
                  </a:cubicBezTo>
                  <a:cubicBezTo>
                    <a:pt x="17" y="69"/>
                    <a:pt x="17" y="64"/>
                    <a:pt x="19" y="61"/>
                  </a:cubicBezTo>
                  <a:cubicBezTo>
                    <a:pt x="29" y="35"/>
                    <a:pt x="45" y="15"/>
                    <a:pt x="70" y="1"/>
                  </a:cubicBezTo>
                  <a:cubicBezTo>
                    <a:pt x="70" y="0"/>
                    <a:pt x="71" y="0"/>
                    <a:pt x="72" y="0"/>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33" name="Freeform 804">
              <a:extLst>
                <a:ext uri="{FF2B5EF4-FFF2-40B4-BE49-F238E27FC236}">
                  <a16:creationId xmlns:a16="http://schemas.microsoft.com/office/drawing/2014/main" id="{441847F7-6434-4D9C-8321-A97277CBB822}"/>
                </a:ext>
              </a:extLst>
            </p:cNvPr>
            <p:cNvSpPr>
              <a:spLocks/>
            </p:cNvSpPr>
            <p:nvPr/>
          </p:nvSpPr>
          <p:spPr bwMode="auto">
            <a:xfrm>
              <a:off x="3193606" y="3929079"/>
              <a:ext cx="126194" cy="262091"/>
            </a:xfrm>
            <a:custGeom>
              <a:avLst/>
              <a:gdLst>
                <a:gd name="T0" fmla="*/ 0 w 56"/>
                <a:gd name="T1" fmla="*/ 56 h 112"/>
                <a:gd name="T2" fmla="*/ 0 w 56"/>
                <a:gd name="T3" fmla="*/ 15 h 112"/>
                <a:gd name="T4" fmla="*/ 14 w 56"/>
                <a:gd name="T5" fmla="*/ 0 h 112"/>
                <a:gd name="T6" fmla="*/ 38 w 56"/>
                <a:gd name="T7" fmla="*/ 0 h 112"/>
                <a:gd name="T8" fmla="*/ 56 w 56"/>
                <a:gd name="T9" fmla="*/ 17 h 112"/>
                <a:gd name="T10" fmla="*/ 56 w 56"/>
                <a:gd name="T11" fmla="*/ 98 h 112"/>
                <a:gd name="T12" fmla="*/ 42 w 56"/>
                <a:gd name="T13" fmla="*/ 112 h 112"/>
                <a:gd name="T14" fmla="*/ 14 w 56"/>
                <a:gd name="T15" fmla="*/ 112 h 112"/>
                <a:gd name="T16" fmla="*/ 0 w 56"/>
                <a:gd name="T17" fmla="*/ 97 h 112"/>
                <a:gd name="T18" fmla="*/ 0 w 56"/>
                <a:gd name="T19"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112">
                  <a:moveTo>
                    <a:pt x="0" y="56"/>
                  </a:moveTo>
                  <a:cubicBezTo>
                    <a:pt x="0" y="42"/>
                    <a:pt x="0" y="28"/>
                    <a:pt x="0" y="15"/>
                  </a:cubicBezTo>
                  <a:cubicBezTo>
                    <a:pt x="0" y="5"/>
                    <a:pt x="5" y="0"/>
                    <a:pt x="14" y="0"/>
                  </a:cubicBezTo>
                  <a:cubicBezTo>
                    <a:pt x="22" y="0"/>
                    <a:pt x="30" y="0"/>
                    <a:pt x="38" y="0"/>
                  </a:cubicBezTo>
                  <a:cubicBezTo>
                    <a:pt x="49" y="0"/>
                    <a:pt x="56" y="6"/>
                    <a:pt x="56" y="17"/>
                  </a:cubicBezTo>
                  <a:cubicBezTo>
                    <a:pt x="56" y="44"/>
                    <a:pt x="56" y="71"/>
                    <a:pt x="56" y="98"/>
                  </a:cubicBezTo>
                  <a:cubicBezTo>
                    <a:pt x="56" y="107"/>
                    <a:pt x="51" y="112"/>
                    <a:pt x="42" y="112"/>
                  </a:cubicBezTo>
                  <a:cubicBezTo>
                    <a:pt x="33" y="112"/>
                    <a:pt x="24" y="112"/>
                    <a:pt x="14" y="112"/>
                  </a:cubicBezTo>
                  <a:cubicBezTo>
                    <a:pt x="4" y="112"/>
                    <a:pt x="0" y="107"/>
                    <a:pt x="0" y="97"/>
                  </a:cubicBezTo>
                  <a:cubicBezTo>
                    <a:pt x="0" y="83"/>
                    <a:pt x="0" y="69"/>
                    <a:pt x="0" y="56"/>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34" name="Freeform 805">
              <a:extLst>
                <a:ext uri="{FF2B5EF4-FFF2-40B4-BE49-F238E27FC236}">
                  <a16:creationId xmlns:a16="http://schemas.microsoft.com/office/drawing/2014/main" id="{FDD830F3-19DA-4F72-B965-C9A32F79C9A8}"/>
                </a:ext>
              </a:extLst>
            </p:cNvPr>
            <p:cNvSpPr>
              <a:spLocks/>
            </p:cNvSpPr>
            <p:nvPr/>
          </p:nvSpPr>
          <p:spPr bwMode="auto">
            <a:xfrm>
              <a:off x="3581885" y="4598864"/>
              <a:ext cx="155312" cy="155312"/>
            </a:xfrm>
            <a:custGeom>
              <a:avLst/>
              <a:gdLst>
                <a:gd name="T0" fmla="*/ 0 w 65"/>
                <a:gd name="T1" fmla="*/ 33 h 66"/>
                <a:gd name="T2" fmla="*/ 33 w 65"/>
                <a:gd name="T3" fmla="*/ 1 h 66"/>
                <a:gd name="T4" fmla="*/ 65 w 65"/>
                <a:gd name="T5" fmla="*/ 33 h 66"/>
                <a:gd name="T6" fmla="*/ 32 w 65"/>
                <a:gd name="T7" fmla="*/ 66 h 66"/>
                <a:gd name="T8" fmla="*/ 0 w 65"/>
                <a:gd name="T9" fmla="*/ 33 h 66"/>
              </a:gdLst>
              <a:ahLst/>
              <a:cxnLst>
                <a:cxn ang="0">
                  <a:pos x="T0" y="T1"/>
                </a:cxn>
                <a:cxn ang="0">
                  <a:pos x="T2" y="T3"/>
                </a:cxn>
                <a:cxn ang="0">
                  <a:pos x="T4" y="T5"/>
                </a:cxn>
                <a:cxn ang="0">
                  <a:pos x="T6" y="T7"/>
                </a:cxn>
                <a:cxn ang="0">
                  <a:pos x="T8" y="T9"/>
                </a:cxn>
              </a:cxnLst>
              <a:rect l="0" t="0" r="r" b="b"/>
              <a:pathLst>
                <a:path w="65" h="66">
                  <a:moveTo>
                    <a:pt x="0" y="33"/>
                  </a:moveTo>
                  <a:cubicBezTo>
                    <a:pt x="0" y="15"/>
                    <a:pt x="15" y="0"/>
                    <a:pt x="33" y="1"/>
                  </a:cubicBezTo>
                  <a:cubicBezTo>
                    <a:pt x="51" y="1"/>
                    <a:pt x="65" y="16"/>
                    <a:pt x="65" y="33"/>
                  </a:cubicBezTo>
                  <a:cubicBezTo>
                    <a:pt x="65" y="51"/>
                    <a:pt x="50" y="66"/>
                    <a:pt x="32" y="66"/>
                  </a:cubicBezTo>
                  <a:cubicBezTo>
                    <a:pt x="15" y="66"/>
                    <a:pt x="0" y="51"/>
                    <a:pt x="0" y="33"/>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grpSp>
      <p:pic>
        <p:nvPicPr>
          <p:cNvPr id="19" name="Imagen 18">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661248"/>
            <a:ext cx="2952328" cy="1123444"/>
          </a:xfrm>
          <a:prstGeom prst="rect">
            <a:avLst/>
          </a:prstGeom>
        </p:spPr>
      </p:pic>
      <p:cxnSp>
        <p:nvCxnSpPr>
          <p:cNvPr id="63" name="Straight Connector 64">
            <a:extLst>
              <a:ext uri="{FF2B5EF4-FFF2-40B4-BE49-F238E27FC236}">
                <a16:creationId xmlns:a16="http://schemas.microsoft.com/office/drawing/2014/main" id="{16F18A52-36CF-4D6D-9FE6-66319583E3A5}"/>
              </a:ext>
            </a:extLst>
          </p:cNvPr>
          <p:cNvCxnSpPr/>
          <p:nvPr/>
        </p:nvCxnSpPr>
        <p:spPr>
          <a:xfrm>
            <a:off x="4991676" y="4767883"/>
            <a:ext cx="2410206" cy="0"/>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27B2C83-FA16-4F3D-995B-1564FAAAAE7B}"/>
              </a:ext>
            </a:extLst>
          </p:cNvPr>
          <p:cNvCxnSpPr/>
          <p:nvPr/>
        </p:nvCxnSpPr>
        <p:spPr>
          <a:xfrm>
            <a:off x="5613995" y="3471739"/>
            <a:ext cx="1709736" cy="0"/>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Connector 62">
            <a:extLst>
              <a:ext uri="{FF2B5EF4-FFF2-40B4-BE49-F238E27FC236}">
                <a16:creationId xmlns:a16="http://schemas.microsoft.com/office/drawing/2014/main" id="{8A6D73F7-D0F7-47A3-802E-1D9EAEE5097A}"/>
              </a:ext>
            </a:extLst>
          </p:cNvPr>
          <p:cNvCxnSpPr/>
          <p:nvPr/>
        </p:nvCxnSpPr>
        <p:spPr>
          <a:xfrm>
            <a:off x="4881753" y="1981243"/>
            <a:ext cx="1709736" cy="0"/>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6" name="Group 26">
            <a:extLst>
              <a:ext uri="{FF2B5EF4-FFF2-40B4-BE49-F238E27FC236}">
                <a16:creationId xmlns:a16="http://schemas.microsoft.com/office/drawing/2014/main" id="{DC59F639-4CD2-4348-8904-89D39A3945D8}"/>
              </a:ext>
            </a:extLst>
          </p:cNvPr>
          <p:cNvGrpSpPr>
            <a:grpSpLocks noChangeAspect="1"/>
          </p:cNvGrpSpPr>
          <p:nvPr/>
        </p:nvGrpSpPr>
        <p:grpSpPr>
          <a:xfrm>
            <a:off x="6029650" y="1554367"/>
            <a:ext cx="906072" cy="906072"/>
            <a:chOff x="5385173" y="1917525"/>
            <a:chExt cx="1440000" cy="1440000"/>
          </a:xfrm>
        </p:grpSpPr>
        <p:sp>
          <p:nvSpPr>
            <p:cNvPr id="67" name="Oval 27">
              <a:extLst>
                <a:ext uri="{FF2B5EF4-FFF2-40B4-BE49-F238E27FC236}">
                  <a16:creationId xmlns:a16="http://schemas.microsoft.com/office/drawing/2014/main" id="{7E81A2AA-103B-4D86-B127-49CEFE9EEB21}"/>
                </a:ext>
              </a:extLst>
            </p:cNvPr>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8" name="Oval 28">
              <a:extLst>
                <a:ext uri="{FF2B5EF4-FFF2-40B4-BE49-F238E27FC236}">
                  <a16:creationId xmlns:a16="http://schemas.microsoft.com/office/drawing/2014/main" id="{C133FCA4-164A-4551-AF9A-B820762A63E7}"/>
                </a:ext>
              </a:extLst>
            </p:cNvPr>
            <p:cNvSpPr/>
            <p:nvPr/>
          </p:nvSpPr>
          <p:spPr>
            <a:xfrm>
              <a:off x="5475171" y="2007525"/>
              <a:ext cx="1259999" cy="1259999"/>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72" name="Group 32">
            <a:extLst>
              <a:ext uri="{FF2B5EF4-FFF2-40B4-BE49-F238E27FC236}">
                <a16:creationId xmlns:a16="http://schemas.microsoft.com/office/drawing/2014/main" id="{7E6A1116-C6CE-4331-96C9-6F5B8EECD4CC}"/>
              </a:ext>
            </a:extLst>
          </p:cNvPr>
          <p:cNvGrpSpPr>
            <a:grpSpLocks noChangeAspect="1"/>
          </p:cNvGrpSpPr>
          <p:nvPr/>
        </p:nvGrpSpPr>
        <p:grpSpPr>
          <a:xfrm>
            <a:off x="7113993" y="4287627"/>
            <a:ext cx="1074309" cy="1074309"/>
            <a:chOff x="5385172" y="1917524"/>
            <a:chExt cx="1522748" cy="1522748"/>
          </a:xfrm>
        </p:grpSpPr>
        <p:sp>
          <p:nvSpPr>
            <p:cNvPr id="73" name="Oval 33">
              <a:extLst>
                <a:ext uri="{FF2B5EF4-FFF2-40B4-BE49-F238E27FC236}">
                  <a16:creationId xmlns:a16="http://schemas.microsoft.com/office/drawing/2014/main" id="{6BE47CA7-98E7-4C77-B763-E4B81843F4E4}"/>
                </a:ext>
              </a:extLst>
            </p:cNvPr>
            <p:cNvSpPr>
              <a:spLocks noChangeAspect="1"/>
            </p:cNvSpPr>
            <p:nvPr/>
          </p:nvSpPr>
          <p:spPr>
            <a:xfrm>
              <a:off x="5385172" y="1917524"/>
              <a:ext cx="1522748" cy="1522748"/>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1333">
                <a:solidFill>
                  <a:schemeClr val="tx1"/>
                </a:solidFill>
                <a:ea typeface="微软雅黑" panose="020B0503020204020204" pitchFamily="34" charset="-122"/>
                <a:cs typeface="+mn-ea"/>
                <a:sym typeface="Arial" panose="020B0604020202020204" pitchFamily="34" charset="0"/>
              </a:endParaRPr>
            </a:p>
          </p:txBody>
        </p:sp>
        <p:sp>
          <p:nvSpPr>
            <p:cNvPr id="74" name="Oval 34">
              <a:extLst>
                <a:ext uri="{FF2B5EF4-FFF2-40B4-BE49-F238E27FC236}">
                  <a16:creationId xmlns:a16="http://schemas.microsoft.com/office/drawing/2014/main" id="{81879118-6482-401C-AA15-4D9E4486E7BF}"/>
                </a:ext>
              </a:extLst>
            </p:cNvPr>
            <p:cNvSpPr/>
            <p:nvPr/>
          </p:nvSpPr>
          <p:spPr>
            <a:xfrm>
              <a:off x="5500706" y="2025728"/>
              <a:ext cx="1350001" cy="1350001"/>
            </a:xfrm>
            <a:prstGeom prst="ellipse">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1333">
                <a:solidFill>
                  <a:schemeClr val="tx1"/>
                </a:solidFill>
                <a:ea typeface="微软雅黑" panose="020B0503020204020204" pitchFamily="34" charset="-122"/>
                <a:cs typeface="+mn-ea"/>
                <a:sym typeface="Arial" panose="020B0604020202020204" pitchFamily="34" charset="0"/>
              </a:endParaRPr>
            </a:p>
          </p:txBody>
        </p:sp>
      </p:grpSp>
      <p:grpSp>
        <p:nvGrpSpPr>
          <p:cNvPr id="75" name="Group 35">
            <a:extLst>
              <a:ext uri="{FF2B5EF4-FFF2-40B4-BE49-F238E27FC236}">
                <a16:creationId xmlns:a16="http://schemas.microsoft.com/office/drawing/2014/main" id="{9EE758E2-97AB-46D2-AC72-86A4784D7BB9}"/>
              </a:ext>
            </a:extLst>
          </p:cNvPr>
          <p:cNvGrpSpPr>
            <a:grpSpLocks noChangeAspect="1"/>
          </p:cNvGrpSpPr>
          <p:nvPr/>
        </p:nvGrpSpPr>
        <p:grpSpPr>
          <a:xfrm>
            <a:off x="7190409" y="2815294"/>
            <a:ext cx="1046089" cy="1046089"/>
            <a:chOff x="5385173" y="1917525"/>
            <a:chExt cx="1440000" cy="1440000"/>
          </a:xfrm>
        </p:grpSpPr>
        <p:sp>
          <p:nvSpPr>
            <p:cNvPr id="76" name="Oval 36">
              <a:extLst>
                <a:ext uri="{FF2B5EF4-FFF2-40B4-BE49-F238E27FC236}">
                  <a16:creationId xmlns:a16="http://schemas.microsoft.com/office/drawing/2014/main" id="{FF7DDC32-BDF2-472A-AA3C-F0CAFEC176A6}"/>
                </a:ext>
              </a:extLst>
            </p:cNvPr>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1333">
                <a:solidFill>
                  <a:schemeClr val="tx1"/>
                </a:solidFill>
                <a:ea typeface="微软雅黑" panose="020B0503020204020204" pitchFamily="34" charset="-122"/>
                <a:cs typeface="+mn-ea"/>
                <a:sym typeface="Arial" panose="020B0604020202020204" pitchFamily="34" charset="0"/>
              </a:endParaRPr>
            </a:p>
          </p:txBody>
        </p:sp>
        <p:sp>
          <p:nvSpPr>
            <p:cNvPr id="77" name="Oval 37">
              <a:extLst>
                <a:ext uri="{FF2B5EF4-FFF2-40B4-BE49-F238E27FC236}">
                  <a16:creationId xmlns:a16="http://schemas.microsoft.com/office/drawing/2014/main" id="{04585EE7-1486-4AED-8B74-6383DF8A98DA}"/>
                </a:ext>
              </a:extLst>
            </p:cNvPr>
            <p:cNvSpPr/>
            <p:nvPr/>
          </p:nvSpPr>
          <p:spPr>
            <a:xfrm>
              <a:off x="5475173" y="2007525"/>
              <a:ext cx="1260000" cy="12600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1333">
                <a:solidFill>
                  <a:schemeClr val="tx1"/>
                </a:solidFill>
                <a:ea typeface="微软雅黑" panose="020B0503020204020204" pitchFamily="34" charset="-122"/>
                <a:cs typeface="+mn-ea"/>
                <a:sym typeface="Arial" panose="020B0604020202020204" pitchFamily="34" charset="0"/>
              </a:endParaRPr>
            </a:p>
          </p:txBody>
        </p:sp>
      </p:grpSp>
      <p:sp>
        <p:nvSpPr>
          <p:cNvPr id="82" name="Freeform 13">
            <a:extLst>
              <a:ext uri="{FF2B5EF4-FFF2-40B4-BE49-F238E27FC236}">
                <a16:creationId xmlns:a16="http://schemas.microsoft.com/office/drawing/2014/main" id="{8EB98F84-AD0E-4D51-906F-4A40154B550E}"/>
              </a:ext>
            </a:extLst>
          </p:cNvPr>
          <p:cNvSpPr>
            <a:spLocks noChangeAspect="1" noEditPoints="1"/>
          </p:cNvSpPr>
          <p:nvPr/>
        </p:nvSpPr>
        <p:spPr bwMode="auto">
          <a:xfrm>
            <a:off x="8783655" y="1646685"/>
            <a:ext cx="556885" cy="542312"/>
          </a:xfrm>
          <a:custGeom>
            <a:avLst/>
            <a:gdLst>
              <a:gd name="T0" fmla="*/ 161 w 226"/>
              <a:gd name="T1" fmla="*/ 0 h 220"/>
              <a:gd name="T2" fmla="*/ 96 w 226"/>
              <a:gd name="T3" fmla="*/ 47 h 220"/>
              <a:gd name="T4" fmla="*/ 95 w 226"/>
              <a:gd name="T5" fmla="*/ 47 h 220"/>
              <a:gd name="T6" fmla="*/ 24 w 226"/>
              <a:gd name="T7" fmla="*/ 119 h 220"/>
              <a:gd name="T8" fmla="*/ 1 w 226"/>
              <a:gd name="T9" fmla="*/ 189 h 220"/>
              <a:gd name="T10" fmla="*/ 24 w 226"/>
              <a:gd name="T11" fmla="*/ 220 h 220"/>
              <a:gd name="T12" fmla="*/ 90 w 226"/>
              <a:gd name="T13" fmla="*/ 203 h 220"/>
              <a:gd name="T14" fmla="*/ 207 w 226"/>
              <a:gd name="T15" fmla="*/ 91 h 220"/>
              <a:gd name="T16" fmla="*/ 110 w 226"/>
              <a:gd name="T17" fmla="*/ 164 h 220"/>
              <a:gd name="T18" fmla="*/ 170 w 226"/>
              <a:gd name="T19" fmla="*/ 81 h 220"/>
              <a:gd name="T20" fmla="*/ 163 w 226"/>
              <a:gd name="T21" fmla="*/ 115 h 220"/>
              <a:gd name="T22" fmla="*/ 110 w 226"/>
              <a:gd name="T23" fmla="*/ 169 h 220"/>
              <a:gd name="T24" fmla="*/ 102 w 226"/>
              <a:gd name="T25" fmla="*/ 139 h 220"/>
              <a:gd name="T26" fmla="*/ 79 w 226"/>
              <a:gd name="T27" fmla="*/ 117 h 220"/>
              <a:gd name="T28" fmla="*/ 159 w 226"/>
              <a:gd name="T29" fmla="*/ 61 h 220"/>
              <a:gd name="T30" fmla="*/ 102 w 226"/>
              <a:gd name="T31" fmla="*/ 139 h 220"/>
              <a:gd name="T32" fmla="*/ 52 w 226"/>
              <a:gd name="T33" fmla="*/ 110 h 220"/>
              <a:gd name="T34" fmla="*/ 137 w 226"/>
              <a:gd name="T35" fmla="*/ 49 h 220"/>
              <a:gd name="T36" fmla="*/ 29 w 226"/>
              <a:gd name="T37" fmla="*/ 205 h 220"/>
              <a:gd name="T38" fmla="*/ 14 w 226"/>
              <a:gd name="T39" fmla="*/ 196 h 220"/>
              <a:gd name="T40" fmla="*/ 22 w 226"/>
              <a:gd name="T41" fmla="*/ 166 h 220"/>
              <a:gd name="T42" fmla="*/ 54 w 226"/>
              <a:gd name="T43" fmla="*/ 199 h 220"/>
              <a:gd name="T44" fmla="*/ 61 w 226"/>
              <a:gd name="T45" fmla="*/ 197 h 220"/>
              <a:gd name="T46" fmla="*/ 24 w 226"/>
              <a:gd name="T47" fmla="*/ 159 h 220"/>
              <a:gd name="T48" fmla="*/ 33 w 226"/>
              <a:gd name="T49" fmla="*/ 129 h 220"/>
              <a:gd name="T50" fmla="*/ 89 w 226"/>
              <a:gd name="T51" fmla="*/ 189 h 220"/>
              <a:gd name="T52" fmla="*/ 61 w 226"/>
              <a:gd name="T53" fmla="*/ 197 h 220"/>
              <a:gd name="T54" fmla="*/ 186 w 226"/>
              <a:gd name="T55" fmla="*/ 93 h 220"/>
              <a:gd name="T56" fmla="*/ 168 w 226"/>
              <a:gd name="T57" fmla="*/ 52 h 220"/>
              <a:gd name="T58" fmla="*/ 139 w 226"/>
              <a:gd name="T59" fmla="*/ 23 h 220"/>
              <a:gd name="T60" fmla="*/ 192 w 226"/>
              <a:gd name="T61" fmla="*/ 27 h 220"/>
              <a:gd name="T62" fmla="*/ 197 w 226"/>
              <a:gd name="T63" fmla="*/ 8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ln>
            <a:solidFill>
              <a:schemeClr val="accent1"/>
            </a:solidFill>
          </a:ln>
        </p:spPr>
        <p:style>
          <a:lnRef idx="2">
            <a:schemeClr val="accent5"/>
          </a:lnRef>
          <a:fillRef idx="1">
            <a:schemeClr val="lt1"/>
          </a:fillRef>
          <a:effectRef idx="0">
            <a:schemeClr val="accent5"/>
          </a:effectRef>
          <a:fontRef idx="minor">
            <a:schemeClr val="dk1"/>
          </a:fontRef>
        </p:style>
        <p:txBody>
          <a:bodyPr vert="horz" wrap="square" lIns="86856" tIns="43427" rIns="86856" bIns="43427" numCol="1" anchor="t" anchorCtr="0" compatLnSpc="1"/>
          <a:lstStyle/>
          <a:p>
            <a:pPr algn="just">
              <a:lnSpc>
                <a:spcPct val="120000"/>
              </a:lnSpc>
            </a:pPr>
            <a:endParaRPr lang="id-ID" sz="1333">
              <a:ea typeface="微软雅黑" panose="020B0503020204020204" pitchFamily="34" charset="-122"/>
              <a:cs typeface="+mn-ea"/>
              <a:sym typeface="Arial" panose="020B0604020202020204" pitchFamily="34" charset="0"/>
            </a:endParaRPr>
          </a:p>
        </p:txBody>
      </p:sp>
      <p:sp>
        <p:nvSpPr>
          <p:cNvPr id="84" name="TextBox 55">
            <a:extLst>
              <a:ext uri="{FF2B5EF4-FFF2-40B4-BE49-F238E27FC236}">
                <a16:creationId xmlns:a16="http://schemas.microsoft.com/office/drawing/2014/main" id="{ADE82521-E458-4284-ABB8-59C5C9A44557}"/>
              </a:ext>
            </a:extLst>
          </p:cNvPr>
          <p:cNvSpPr txBox="1"/>
          <p:nvPr/>
        </p:nvSpPr>
        <p:spPr>
          <a:xfrm>
            <a:off x="8253986" y="4658968"/>
            <a:ext cx="1836070" cy="443198"/>
          </a:xfrm>
          <a:prstGeom prst="rect">
            <a:avLst/>
          </a:prstGeom>
          <a:noFill/>
        </p:spPr>
        <p:txBody>
          <a:bodyPr wrap="square" lIns="0" tIns="0" rIns="0" bIns="0" rtlCol="0">
            <a:spAutoFit/>
          </a:bodyPr>
          <a:lstStyle/>
          <a:p>
            <a:pPr algn="just">
              <a:lnSpc>
                <a:spcPct val="120000"/>
              </a:lnSpc>
            </a:pPr>
            <a:r>
              <a:rPr lang="es-PE" altLang="zh-CN" sz="2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Certificación</a:t>
            </a:r>
            <a:endParaRPr lang="id-ID" sz="2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87" name="TextBox 58">
            <a:extLst>
              <a:ext uri="{FF2B5EF4-FFF2-40B4-BE49-F238E27FC236}">
                <a16:creationId xmlns:a16="http://schemas.microsoft.com/office/drawing/2014/main" id="{5CA4D5A3-78CD-44E8-A172-48978255DBED}"/>
              </a:ext>
            </a:extLst>
          </p:cNvPr>
          <p:cNvSpPr txBox="1"/>
          <p:nvPr/>
        </p:nvSpPr>
        <p:spPr>
          <a:xfrm>
            <a:off x="7046373" y="1735737"/>
            <a:ext cx="1710915" cy="443198"/>
          </a:xfrm>
          <a:prstGeom prst="rect">
            <a:avLst/>
          </a:prstGeom>
          <a:noFill/>
        </p:spPr>
        <p:txBody>
          <a:bodyPr wrap="square" lIns="0" tIns="0" rIns="0" bIns="0" numCol="1" spcCol="360000">
            <a:spAutoFit/>
          </a:bodyPr>
          <a:lstStyle/>
          <a:p>
            <a:pPr algn="just">
              <a:lnSpc>
                <a:spcPct val="120000"/>
              </a:lnSpc>
              <a:defRPr/>
            </a:pPr>
            <a:r>
              <a:rPr lang="es-EC" altLang="zh-CN" sz="2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Formación</a:t>
            </a:r>
            <a:endParaRPr lang="en-US" altLang="zh-CN" sz="2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88" name="TextBox 59">
            <a:extLst>
              <a:ext uri="{FF2B5EF4-FFF2-40B4-BE49-F238E27FC236}">
                <a16:creationId xmlns:a16="http://schemas.microsoft.com/office/drawing/2014/main" id="{6241791E-1D4C-4FEB-8881-03F704AAB7BA}"/>
              </a:ext>
            </a:extLst>
          </p:cNvPr>
          <p:cNvSpPr txBox="1"/>
          <p:nvPr/>
        </p:nvSpPr>
        <p:spPr>
          <a:xfrm>
            <a:off x="8415100" y="3137309"/>
            <a:ext cx="3485827" cy="402418"/>
          </a:xfrm>
          <a:prstGeom prst="rect">
            <a:avLst/>
          </a:prstGeom>
          <a:noFill/>
        </p:spPr>
        <p:txBody>
          <a:bodyPr wrap="square" lIns="0" tIns="0" rIns="0" bIns="0" numCol="1" spcCol="360000">
            <a:spAutoFit/>
          </a:bodyPr>
          <a:lstStyle/>
          <a:p>
            <a:pPr algn="just">
              <a:lnSpc>
                <a:spcPct val="120000"/>
              </a:lnSpc>
              <a:defRPr/>
            </a:pPr>
            <a:r>
              <a:rPr lang="es-EC" altLang="zh-CN" sz="2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Cualificación</a:t>
            </a:r>
            <a:endParaRPr lang="en-US" altLang="zh-CN" sz="2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08" name="Freeform 101"/>
          <p:cNvSpPr>
            <a:spLocks noEditPoints="1"/>
          </p:cNvSpPr>
          <p:nvPr/>
        </p:nvSpPr>
        <p:spPr bwMode="auto">
          <a:xfrm>
            <a:off x="7399367" y="4628452"/>
            <a:ext cx="501045" cy="457656"/>
          </a:xfrm>
          <a:custGeom>
            <a:avLst/>
            <a:gdLst>
              <a:gd name="T0" fmla="*/ 61 w 61"/>
              <a:gd name="T1" fmla="*/ 4 h 60"/>
              <a:gd name="T2" fmla="*/ 57 w 61"/>
              <a:gd name="T3" fmla="*/ 0 h 60"/>
              <a:gd name="T4" fmla="*/ 47 w 61"/>
              <a:gd name="T5" fmla="*/ 11 h 60"/>
              <a:gd name="T6" fmla="*/ 28 w 61"/>
              <a:gd name="T7" fmla="*/ 4 h 60"/>
              <a:gd name="T8" fmla="*/ 0 w 61"/>
              <a:gd name="T9" fmla="*/ 32 h 60"/>
              <a:gd name="T10" fmla="*/ 28 w 61"/>
              <a:gd name="T11" fmla="*/ 60 h 60"/>
              <a:gd name="T12" fmla="*/ 56 w 61"/>
              <a:gd name="T13" fmla="*/ 32 h 60"/>
              <a:gd name="T14" fmla="*/ 51 w 61"/>
              <a:gd name="T15" fmla="*/ 17 h 60"/>
              <a:gd name="T16" fmla="*/ 61 w 61"/>
              <a:gd name="T17" fmla="*/ 4 h 60"/>
              <a:gd name="T18" fmla="*/ 52 w 61"/>
              <a:gd name="T19" fmla="*/ 32 h 60"/>
              <a:gd name="T20" fmla="*/ 28 w 61"/>
              <a:gd name="T21" fmla="*/ 56 h 60"/>
              <a:gd name="T22" fmla="*/ 4 w 61"/>
              <a:gd name="T23" fmla="*/ 32 h 60"/>
              <a:gd name="T24" fmla="*/ 28 w 61"/>
              <a:gd name="T25" fmla="*/ 8 h 60"/>
              <a:gd name="T26" fmla="*/ 44 w 61"/>
              <a:gd name="T27" fmla="*/ 14 h 60"/>
              <a:gd name="T28" fmla="*/ 27 w 61"/>
              <a:gd name="T29" fmla="*/ 34 h 60"/>
              <a:gd name="T30" fmla="*/ 14 w 61"/>
              <a:gd name="T31" fmla="*/ 21 h 60"/>
              <a:gd name="T32" fmla="*/ 10 w 61"/>
              <a:gd name="T33" fmla="*/ 30 h 60"/>
              <a:gd name="T34" fmla="*/ 23 w 61"/>
              <a:gd name="T35" fmla="*/ 45 h 60"/>
              <a:gd name="T36" fmla="*/ 26 w 61"/>
              <a:gd name="T37" fmla="*/ 49 h 60"/>
              <a:gd name="T38" fmla="*/ 29 w 61"/>
              <a:gd name="T39" fmla="*/ 45 h 60"/>
              <a:gd name="T40" fmla="*/ 49 w 61"/>
              <a:gd name="T41" fmla="*/ 20 h 60"/>
              <a:gd name="T42" fmla="*/ 52 w 61"/>
              <a:gd name="T43"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 h="60">
                <a:moveTo>
                  <a:pt x="61" y="4"/>
                </a:moveTo>
                <a:cubicBezTo>
                  <a:pt x="57" y="0"/>
                  <a:pt x="57" y="0"/>
                  <a:pt x="57" y="0"/>
                </a:cubicBezTo>
                <a:cubicBezTo>
                  <a:pt x="47" y="11"/>
                  <a:pt x="47" y="11"/>
                  <a:pt x="47" y="11"/>
                </a:cubicBezTo>
                <a:cubicBezTo>
                  <a:pt x="42" y="7"/>
                  <a:pt x="35" y="4"/>
                  <a:pt x="28" y="4"/>
                </a:cubicBezTo>
                <a:cubicBezTo>
                  <a:pt x="12" y="4"/>
                  <a:pt x="0" y="16"/>
                  <a:pt x="0" y="32"/>
                </a:cubicBezTo>
                <a:cubicBezTo>
                  <a:pt x="0" y="47"/>
                  <a:pt x="12" y="60"/>
                  <a:pt x="28" y="60"/>
                </a:cubicBezTo>
                <a:cubicBezTo>
                  <a:pt x="43" y="60"/>
                  <a:pt x="56" y="47"/>
                  <a:pt x="56" y="32"/>
                </a:cubicBezTo>
                <a:cubicBezTo>
                  <a:pt x="56" y="26"/>
                  <a:pt x="54" y="21"/>
                  <a:pt x="51" y="17"/>
                </a:cubicBezTo>
                <a:lnTo>
                  <a:pt x="61" y="4"/>
                </a:lnTo>
                <a:close/>
                <a:moveTo>
                  <a:pt x="52" y="32"/>
                </a:moveTo>
                <a:cubicBezTo>
                  <a:pt x="52" y="45"/>
                  <a:pt x="41" y="56"/>
                  <a:pt x="28" y="56"/>
                </a:cubicBezTo>
                <a:cubicBezTo>
                  <a:pt x="14" y="56"/>
                  <a:pt x="4" y="45"/>
                  <a:pt x="4" y="32"/>
                </a:cubicBezTo>
                <a:cubicBezTo>
                  <a:pt x="4" y="19"/>
                  <a:pt x="14" y="8"/>
                  <a:pt x="28" y="8"/>
                </a:cubicBezTo>
                <a:cubicBezTo>
                  <a:pt x="34" y="8"/>
                  <a:pt x="40" y="10"/>
                  <a:pt x="44" y="14"/>
                </a:cubicBezTo>
                <a:cubicBezTo>
                  <a:pt x="27" y="34"/>
                  <a:pt x="27" y="34"/>
                  <a:pt x="27" y="34"/>
                </a:cubicBezTo>
                <a:cubicBezTo>
                  <a:pt x="14" y="21"/>
                  <a:pt x="14" y="21"/>
                  <a:pt x="14" y="21"/>
                </a:cubicBezTo>
                <a:cubicBezTo>
                  <a:pt x="10" y="30"/>
                  <a:pt x="10" y="30"/>
                  <a:pt x="10" y="30"/>
                </a:cubicBezTo>
                <a:cubicBezTo>
                  <a:pt x="23" y="45"/>
                  <a:pt x="23" y="45"/>
                  <a:pt x="23" y="45"/>
                </a:cubicBezTo>
                <a:cubicBezTo>
                  <a:pt x="26" y="49"/>
                  <a:pt x="26" y="49"/>
                  <a:pt x="26" y="49"/>
                </a:cubicBezTo>
                <a:cubicBezTo>
                  <a:pt x="29" y="45"/>
                  <a:pt x="29" y="45"/>
                  <a:pt x="29" y="45"/>
                </a:cubicBezTo>
                <a:cubicBezTo>
                  <a:pt x="49" y="20"/>
                  <a:pt x="49" y="20"/>
                  <a:pt x="49" y="20"/>
                </a:cubicBezTo>
                <a:cubicBezTo>
                  <a:pt x="51" y="24"/>
                  <a:pt x="52" y="28"/>
                  <a:pt x="52" y="3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09" name="Freeform 5">
            <a:extLst>
              <a:ext uri="{FF2B5EF4-FFF2-40B4-BE49-F238E27FC236}">
                <a16:creationId xmlns:a16="http://schemas.microsoft.com/office/drawing/2014/main" id="{F907F6BE-7335-47BC-8517-C2C334C7F67B}"/>
              </a:ext>
            </a:extLst>
          </p:cNvPr>
          <p:cNvSpPr>
            <a:spLocks/>
          </p:cNvSpPr>
          <p:nvPr/>
        </p:nvSpPr>
        <p:spPr bwMode="auto">
          <a:xfrm>
            <a:off x="6195982" y="1791487"/>
            <a:ext cx="595894" cy="528124"/>
          </a:xfrm>
          <a:custGeom>
            <a:avLst/>
            <a:gdLst>
              <a:gd name="T0" fmla="*/ 1495 w 1495"/>
              <a:gd name="T1" fmla="*/ 197 h 892"/>
              <a:gd name="T2" fmla="*/ 1475 w 1495"/>
              <a:gd name="T3" fmla="*/ 197 h 892"/>
              <a:gd name="T4" fmla="*/ 1475 w 1495"/>
              <a:gd name="T5" fmla="*/ 204 h 892"/>
              <a:gd name="T6" fmla="*/ 740 w 1495"/>
              <a:gd name="T7" fmla="*/ 0 h 892"/>
              <a:gd name="T8" fmla="*/ 32 w 1495"/>
              <a:gd name="T9" fmla="*/ 269 h 892"/>
              <a:gd name="T10" fmla="*/ 0 w 1495"/>
              <a:gd name="T11" fmla="*/ 269 h 892"/>
              <a:gd name="T12" fmla="*/ 0 w 1495"/>
              <a:gd name="T13" fmla="*/ 281 h 892"/>
              <a:gd name="T14" fmla="*/ 0 w 1495"/>
              <a:gd name="T15" fmla="*/ 281 h 892"/>
              <a:gd name="T16" fmla="*/ 0 w 1495"/>
              <a:gd name="T17" fmla="*/ 281 h 892"/>
              <a:gd name="T18" fmla="*/ 311 w 1495"/>
              <a:gd name="T19" fmla="*/ 392 h 892"/>
              <a:gd name="T20" fmla="*/ 311 w 1495"/>
              <a:gd name="T21" fmla="*/ 392 h 892"/>
              <a:gd name="T22" fmla="*/ 325 w 1495"/>
              <a:gd name="T23" fmla="*/ 685 h 892"/>
              <a:gd name="T24" fmla="*/ 1158 w 1495"/>
              <a:gd name="T25" fmla="*/ 641 h 892"/>
              <a:gd name="T26" fmla="*/ 1144 w 1495"/>
              <a:gd name="T27" fmla="*/ 360 h 892"/>
              <a:gd name="T28" fmla="*/ 1280 w 1495"/>
              <a:gd name="T29" fmla="*/ 302 h 892"/>
              <a:gd name="T30" fmla="*/ 1287 w 1495"/>
              <a:gd name="T31" fmla="*/ 451 h 892"/>
              <a:gd name="T32" fmla="*/ 1270 w 1495"/>
              <a:gd name="T33" fmla="*/ 477 h 892"/>
              <a:gd name="T34" fmla="*/ 1281 w 1495"/>
              <a:gd name="T35" fmla="*/ 497 h 892"/>
              <a:gd name="T36" fmla="*/ 1278 w 1495"/>
              <a:gd name="T37" fmla="*/ 635 h 892"/>
              <a:gd name="T38" fmla="*/ 1304 w 1495"/>
              <a:gd name="T39" fmla="*/ 633 h 892"/>
              <a:gd name="T40" fmla="*/ 1331 w 1495"/>
              <a:gd name="T41" fmla="*/ 632 h 892"/>
              <a:gd name="T42" fmla="*/ 1314 w 1495"/>
              <a:gd name="T43" fmla="*/ 495 h 892"/>
              <a:gd name="T44" fmla="*/ 1323 w 1495"/>
              <a:gd name="T45" fmla="*/ 474 h 892"/>
              <a:gd name="T46" fmla="*/ 1304 w 1495"/>
              <a:gd name="T47" fmla="*/ 450 h 892"/>
              <a:gd name="T48" fmla="*/ 1297 w 1495"/>
              <a:gd name="T49" fmla="*/ 294 h 892"/>
              <a:gd name="T50" fmla="*/ 1495 w 1495"/>
              <a:gd name="T51" fmla="*/ 209 h 892"/>
              <a:gd name="T52" fmla="*/ 1495 w 1495"/>
              <a:gd name="T53" fmla="*/ 197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95" h="892">
                <a:moveTo>
                  <a:pt x="1495" y="197"/>
                </a:moveTo>
                <a:cubicBezTo>
                  <a:pt x="1475" y="197"/>
                  <a:pt x="1475" y="197"/>
                  <a:pt x="1475" y="197"/>
                </a:cubicBezTo>
                <a:cubicBezTo>
                  <a:pt x="1475" y="204"/>
                  <a:pt x="1475" y="204"/>
                  <a:pt x="1475" y="204"/>
                </a:cubicBezTo>
                <a:cubicBezTo>
                  <a:pt x="740" y="0"/>
                  <a:pt x="740" y="0"/>
                  <a:pt x="740" y="0"/>
                </a:cubicBezTo>
                <a:cubicBezTo>
                  <a:pt x="32" y="269"/>
                  <a:pt x="32" y="269"/>
                  <a:pt x="32" y="269"/>
                </a:cubicBezTo>
                <a:cubicBezTo>
                  <a:pt x="0" y="269"/>
                  <a:pt x="0" y="269"/>
                  <a:pt x="0" y="269"/>
                </a:cubicBezTo>
                <a:cubicBezTo>
                  <a:pt x="0" y="281"/>
                  <a:pt x="0" y="281"/>
                  <a:pt x="0" y="281"/>
                </a:cubicBezTo>
                <a:cubicBezTo>
                  <a:pt x="0" y="281"/>
                  <a:pt x="0" y="281"/>
                  <a:pt x="0" y="281"/>
                </a:cubicBezTo>
                <a:cubicBezTo>
                  <a:pt x="0" y="281"/>
                  <a:pt x="0" y="281"/>
                  <a:pt x="0" y="281"/>
                </a:cubicBezTo>
                <a:cubicBezTo>
                  <a:pt x="311" y="392"/>
                  <a:pt x="311" y="392"/>
                  <a:pt x="311" y="392"/>
                </a:cubicBezTo>
                <a:cubicBezTo>
                  <a:pt x="311" y="392"/>
                  <a:pt x="311" y="392"/>
                  <a:pt x="311" y="392"/>
                </a:cubicBezTo>
                <a:cubicBezTo>
                  <a:pt x="325" y="685"/>
                  <a:pt x="325" y="685"/>
                  <a:pt x="325" y="685"/>
                </a:cubicBezTo>
                <a:cubicBezTo>
                  <a:pt x="325" y="685"/>
                  <a:pt x="752" y="892"/>
                  <a:pt x="1158" y="641"/>
                </a:cubicBezTo>
                <a:cubicBezTo>
                  <a:pt x="1144" y="360"/>
                  <a:pt x="1144" y="360"/>
                  <a:pt x="1144" y="360"/>
                </a:cubicBezTo>
                <a:cubicBezTo>
                  <a:pt x="1280" y="302"/>
                  <a:pt x="1280" y="302"/>
                  <a:pt x="1280" y="302"/>
                </a:cubicBezTo>
                <a:cubicBezTo>
                  <a:pt x="1287" y="451"/>
                  <a:pt x="1287" y="451"/>
                  <a:pt x="1287" y="451"/>
                </a:cubicBezTo>
                <a:cubicBezTo>
                  <a:pt x="1277" y="455"/>
                  <a:pt x="1270" y="465"/>
                  <a:pt x="1270" y="477"/>
                </a:cubicBezTo>
                <a:cubicBezTo>
                  <a:pt x="1271" y="485"/>
                  <a:pt x="1275" y="492"/>
                  <a:pt x="1281" y="497"/>
                </a:cubicBezTo>
                <a:cubicBezTo>
                  <a:pt x="1264" y="533"/>
                  <a:pt x="1278" y="635"/>
                  <a:pt x="1278" y="635"/>
                </a:cubicBezTo>
                <a:cubicBezTo>
                  <a:pt x="1304" y="633"/>
                  <a:pt x="1304" y="633"/>
                  <a:pt x="1304" y="633"/>
                </a:cubicBezTo>
                <a:cubicBezTo>
                  <a:pt x="1331" y="632"/>
                  <a:pt x="1331" y="632"/>
                  <a:pt x="1331" y="632"/>
                </a:cubicBezTo>
                <a:cubicBezTo>
                  <a:pt x="1331" y="632"/>
                  <a:pt x="1335" y="529"/>
                  <a:pt x="1314" y="495"/>
                </a:cubicBezTo>
                <a:cubicBezTo>
                  <a:pt x="1320" y="490"/>
                  <a:pt x="1323" y="483"/>
                  <a:pt x="1323" y="474"/>
                </a:cubicBezTo>
                <a:cubicBezTo>
                  <a:pt x="1323" y="463"/>
                  <a:pt x="1315" y="453"/>
                  <a:pt x="1304" y="450"/>
                </a:cubicBezTo>
                <a:cubicBezTo>
                  <a:pt x="1297" y="294"/>
                  <a:pt x="1297" y="294"/>
                  <a:pt x="1297" y="294"/>
                </a:cubicBezTo>
                <a:cubicBezTo>
                  <a:pt x="1495" y="209"/>
                  <a:pt x="1495" y="209"/>
                  <a:pt x="1495" y="209"/>
                </a:cubicBezTo>
                <a:lnTo>
                  <a:pt x="1495" y="197"/>
                </a:lnTo>
                <a:close/>
              </a:path>
            </a:pathLst>
          </a:custGeom>
          <a:solidFill>
            <a:schemeClr val="bg1"/>
          </a:solidFill>
          <a:ln>
            <a:noFill/>
          </a:ln>
        </p:spPr>
        <p:txBody>
          <a:bodyPr vert="horz" wrap="square" lIns="59551" tIns="29776" rIns="59551" bIns="29776" numCol="1" anchor="t" anchorCtr="0" compatLnSpc="1">
            <a:prstTxWarp prst="textNoShape">
              <a:avLst/>
            </a:prstTxWarp>
          </a:bodyPr>
          <a:lstStyle/>
          <a:p>
            <a:pPr algn="just">
              <a:lnSpc>
                <a:spcPct val="120000"/>
              </a:lnSpc>
            </a:pPr>
            <a:endParaRPr lang="en-GB" sz="1200" dirty="0">
              <a:ea typeface="微软雅黑" panose="020B0503020204020204" pitchFamily="34" charset="-122"/>
              <a:cs typeface="+mn-ea"/>
              <a:sym typeface="Arial" panose="020B0604020202020204" pitchFamily="34" charset="0"/>
            </a:endParaRPr>
          </a:p>
        </p:txBody>
      </p:sp>
      <p:grpSp>
        <p:nvGrpSpPr>
          <p:cNvPr id="111" name="Group 14">
            <a:extLst>
              <a:ext uri="{FF2B5EF4-FFF2-40B4-BE49-F238E27FC236}">
                <a16:creationId xmlns:a16="http://schemas.microsoft.com/office/drawing/2014/main" id="{6051A8FA-A061-4CCC-AFEE-6E4A4B482A93}"/>
              </a:ext>
            </a:extLst>
          </p:cNvPr>
          <p:cNvGrpSpPr/>
          <p:nvPr/>
        </p:nvGrpSpPr>
        <p:grpSpPr>
          <a:xfrm>
            <a:off x="7558329" y="3119230"/>
            <a:ext cx="378191" cy="457200"/>
            <a:chOff x="3526798" y="4057329"/>
            <a:chExt cx="284519" cy="359394"/>
          </a:xfrm>
          <a:solidFill>
            <a:schemeClr val="bg1"/>
          </a:solidFill>
        </p:grpSpPr>
        <p:sp>
          <p:nvSpPr>
            <p:cNvPr id="112" name="Freeform 107">
              <a:extLst>
                <a:ext uri="{FF2B5EF4-FFF2-40B4-BE49-F238E27FC236}">
                  <a16:creationId xmlns:a16="http://schemas.microsoft.com/office/drawing/2014/main" id="{C00C3145-74E5-45CE-B689-146868CBFE25}"/>
                </a:ext>
              </a:extLst>
            </p:cNvPr>
            <p:cNvSpPr>
              <a:spLocks/>
            </p:cNvSpPr>
            <p:nvPr/>
          </p:nvSpPr>
          <p:spPr bwMode="auto">
            <a:xfrm>
              <a:off x="3561739" y="4092269"/>
              <a:ext cx="214637" cy="289511"/>
            </a:xfrm>
            <a:custGeom>
              <a:avLst/>
              <a:gdLst>
                <a:gd name="T0" fmla="*/ 0 w 86"/>
                <a:gd name="T1" fmla="*/ 10 h 116"/>
                <a:gd name="T2" fmla="*/ 76 w 86"/>
                <a:gd name="T3" fmla="*/ 10 h 116"/>
                <a:gd name="T4" fmla="*/ 76 w 86"/>
                <a:gd name="T5" fmla="*/ 116 h 116"/>
                <a:gd name="T6" fmla="*/ 86 w 86"/>
                <a:gd name="T7" fmla="*/ 116 h 116"/>
                <a:gd name="T8" fmla="*/ 86 w 86"/>
                <a:gd name="T9" fmla="*/ 0 h 116"/>
                <a:gd name="T10" fmla="*/ 0 w 86"/>
                <a:gd name="T11" fmla="*/ 0 h 116"/>
                <a:gd name="T12" fmla="*/ 0 w 86"/>
                <a:gd name="T13" fmla="*/ 10 h 116"/>
              </a:gdLst>
              <a:ahLst/>
              <a:cxnLst>
                <a:cxn ang="0">
                  <a:pos x="T0" y="T1"/>
                </a:cxn>
                <a:cxn ang="0">
                  <a:pos x="T2" y="T3"/>
                </a:cxn>
                <a:cxn ang="0">
                  <a:pos x="T4" y="T5"/>
                </a:cxn>
                <a:cxn ang="0">
                  <a:pos x="T6" y="T7"/>
                </a:cxn>
                <a:cxn ang="0">
                  <a:pos x="T8" y="T9"/>
                </a:cxn>
                <a:cxn ang="0">
                  <a:pos x="T10" y="T11"/>
                </a:cxn>
                <a:cxn ang="0">
                  <a:pos x="T12" y="T13"/>
                </a:cxn>
              </a:cxnLst>
              <a:rect l="0" t="0" r="r" b="b"/>
              <a:pathLst>
                <a:path w="86" h="116">
                  <a:moveTo>
                    <a:pt x="0" y="10"/>
                  </a:moveTo>
                  <a:lnTo>
                    <a:pt x="76" y="10"/>
                  </a:lnTo>
                  <a:lnTo>
                    <a:pt x="76" y="116"/>
                  </a:lnTo>
                  <a:lnTo>
                    <a:pt x="86" y="116"/>
                  </a:lnTo>
                  <a:lnTo>
                    <a:pt x="86" y="0"/>
                  </a:lnTo>
                  <a:lnTo>
                    <a:pt x="0" y="0"/>
                  </a:lnTo>
                  <a:lnTo>
                    <a:pt x="0" y="10"/>
                  </a:lnTo>
                  <a:close/>
                </a:path>
              </a:pathLst>
            </a:custGeom>
            <a:ln>
              <a:no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bodyPr>
            <a:lstStyle/>
            <a:p>
              <a:pPr defTabSz="914378"/>
              <a:endParaRPr lang="en-US" sz="1800" dirty="0">
                <a:solidFill>
                  <a:prstClr val="black"/>
                </a:solidFill>
              </a:endParaRPr>
            </a:p>
          </p:txBody>
        </p:sp>
        <p:sp>
          <p:nvSpPr>
            <p:cNvPr id="113" name="Freeform 108">
              <a:extLst>
                <a:ext uri="{FF2B5EF4-FFF2-40B4-BE49-F238E27FC236}">
                  <a16:creationId xmlns:a16="http://schemas.microsoft.com/office/drawing/2014/main" id="{11D4D87A-C495-47F6-BF06-70348D77AF9C}"/>
                </a:ext>
              </a:extLst>
            </p:cNvPr>
            <p:cNvSpPr>
              <a:spLocks/>
            </p:cNvSpPr>
            <p:nvPr/>
          </p:nvSpPr>
          <p:spPr bwMode="auto">
            <a:xfrm>
              <a:off x="3599175" y="4057329"/>
              <a:ext cx="212142" cy="284519"/>
            </a:xfrm>
            <a:custGeom>
              <a:avLst/>
              <a:gdLst>
                <a:gd name="T0" fmla="*/ 0 w 85"/>
                <a:gd name="T1" fmla="*/ 0 h 114"/>
                <a:gd name="T2" fmla="*/ 0 w 85"/>
                <a:gd name="T3" fmla="*/ 9 h 114"/>
                <a:gd name="T4" fmla="*/ 76 w 85"/>
                <a:gd name="T5" fmla="*/ 9 h 114"/>
                <a:gd name="T6" fmla="*/ 76 w 85"/>
                <a:gd name="T7" fmla="*/ 114 h 114"/>
                <a:gd name="T8" fmla="*/ 85 w 85"/>
                <a:gd name="T9" fmla="*/ 114 h 114"/>
                <a:gd name="T10" fmla="*/ 85 w 85"/>
                <a:gd name="T11" fmla="*/ 0 h 114"/>
                <a:gd name="T12" fmla="*/ 0 w 85"/>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85" h="114">
                  <a:moveTo>
                    <a:pt x="0" y="0"/>
                  </a:moveTo>
                  <a:lnTo>
                    <a:pt x="0" y="9"/>
                  </a:lnTo>
                  <a:lnTo>
                    <a:pt x="76" y="9"/>
                  </a:lnTo>
                  <a:lnTo>
                    <a:pt x="76" y="114"/>
                  </a:lnTo>
                  <a:lnTo>
                    <a:pt x="85" y="114"/>
                  </a:lnTo>
                  <a:lnTo>
                    <a:pt x="85" y="0"/>
                  </a:lnTo>
                  <a:lnTo>
                    <a:pt x="0" y="0"/>
                  </a:lnTo>
                  <a:close/>
                </a:path>
              </a:pathLst>
            </a:custGeom>
            <a:ln>
              <a:no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bodyPr>
            <a:lstStyle/>
            <a:p>
              <a:pPr defTabSz="914378"/>
              <a:endParaRPr lang="en-US" sz="1800" dirty="0">
                <a:solidFill>
                  <a:prstClr val="black"/>
                </a:solidFill>
              </a:endParaRPr>
            </a:p>
          </p:txBody>
        </p:sp>
        <p:sp>
          <p:nvSpPr>
            <p:cNvPr id="114" name="Freeform 109">
              <a:extLst>
                <a:ext uri="{FF2B5EF4-FFF2-40B4-BE49-F238E27FC236}">
                  <a16:creationId xmlns:a16="http://schemas.microsoft.com/office/drawing/2014/main" id="{53245B3B-ADB8-45EB-AA25-4F68697A0D20}"/>
                </a:ext>
              </a:extLst>
            </p:cNvPr>
            <p:cNvSpPr>
              <a:spLocks/>
            </p:cNvSpPr>
            <p:nvPr/>
          </p:nvSpPr>
          <p:spPr bwMode="auto">
            <a:xfrm>
              <a:off x="3526798" y="4129707"/>
              <a:ext cx="212142" cy="287016"/>
            </a:xfrm>
            <a:custGeom>
              <a:avLst/>
              <a:gdLst>
                <a:gd name="T0" fmla="*/ 0 w 85"/>
                <a:gd name="T1" fmla="*/ 0 h 115"/>
                <a:gd name="T2" fmla="*/ 0 w 85"/>
                <a:gd name="T3" fmla="*/ 115 h 115"/>
                <a:gd name="T4" fmla="*/ 85 w 85"/>
                <a:gd name="T5" fmla="*/ 115 h 115"/>
                <a:gd name="T6" fmla="*/ 85 w 85"/>
                <a:gd name="T7" fmla="*/ 105 h 115"/>
                <a:gd name="T8" fmla="*/ 85 w 85"/>
                <a:gd name="T9" fmla="*/ 0 h 115"/>
                <a:gd name="T10" fmla="*/ 10 w 85"/>
                <a:gd name="T11" fmla="*/ 0 h 115"/>
                <a:gd name="T12" fmla="*/ 0 w 85"/>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85" h="115">
                  <a:moveTo>
                    <a:pt x="0" y="0"/>
                  </a:moveTo>
                  <a:lnTo>
                    <a:pt x="0" y="115"/>
                  </a:lnTo>
                  <a:lnTo>
                    <a:pt x="85" y="115"/>
                  </a:lnTo>
                  <a:lnTo>
                    <a:pt x="85" y="105"/>
                  </a:lnTo>
                  <a:lnTo>
                    <a:pt x="85" y="0"/>
                  </a:lnTo>
                  <a:lnTo>
                    <a:pt x="10" y="0"/>
                  </a:lnTo>
                  <a:lnTo>
                    <a:pt x="0" y="0"/>
                  </a:lnTo>
                  <a:close/>
                </a:path>
              </a:pathLst>
            </a:custGeom>
            <a:ln>
              <a:no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bodyPr>
            <a:lstStyle/>
            <a:p>
              <a:pPr defTabSz="914378"/>
              <a:endParaRPr lang="en-US" sz="1800" dirty="0">
                <a:solidFill>
                  <a:prstClr val="black"/>
                </a:solidFill>
              </a:endParaRPr>
            </a:p>
          </p:txBody>
        </p:sp>
      </p:grpSp>
      <p:pic>
        <p:nvPicPr>
          <p:cNvPr id="115" name="Imagen 1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4676" y="1391005"/>
            <a:ext cx="4180345" cy="4180345"/>
          </a:xfrm>
          <a:prstGeom prst="rect">
            <a:avLst/>
          </a:prstGeom>
        </p:spPr>
      </p:pic>
    </p:spTree>
    <p:extLst>
      <p:ext uri="{BB962C8B-B14F-4D97-AF65-F5344CB8AC3E}">
        <p14:creationId xmlns:p14="http://schemas.microsoft.com/office/powerpoint/2010/main" val="8250009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outVertical)">
                                      <p:cBhvr>
                                        <p:cTn id="7" dur="1000"/>
                                        <p:tgtEl>
                                          <p:spTgt spid="66"/>
                                        </p:tgtEl>
                                      </p:cBhvr>
                                    </p:animEffect>
                                  </p:childTnLst>
                                </p:cTn>
                              </p:par>
                            </p:childTnLst>
                          </p:cTn>
                        </p:par>
                        <p:par>
                          <p:cTn id="8" fill="hold">
                            <p:stCondLst>
                              <p:cond delay="1000"/>
                            </p:stCondLst>
                            <p:childTnLst>
                              <p:par>
                                <p:cTn id="9" presetID="16" presetClass="entr" presetSubtype="37" fill="hold"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barn(outVertical)">
                                      <p:cBhvr>
                                        <p:cTn id="11" dur="1000"/>
                                        <p:tgtEl>
                                          <p:spTgt spid="72"/>
                                        </p:tgtEl>
                                      </p:cBhvr>
                                    </p:animEffect>
                                  </p:childTnLst>
                                </p:cTn>
                              </p:par>
                            </p:childTnLst>
                          </p:cTn>
                        </p:par>
                        <p:par>
                          <p:cTn id="12" fill="hold">
                            <p:stCondLst>
                              <p:cond delay="2000"/>
                            </p:stCondLst>
                            <p:childTnLst>
                              <p:par>
                                <p:cTn id="13" presetID="16" presetClass="entr" presetSubtype="37" fill="hold" nodeType="after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barn(outVertical)">
                                      <p:cBhvr>
                                        <p:cTn id="15" dur="1000"/>
                                        <p:tgtEl>
                                          <p:spTgt spid="75"/>
                                        </p:tgtEl>
                                      </p:cBhvr>
                                    </p:animEffect>
                                  </p:childTnLst>
                                </p:cTn>
                              </p:par>
                            </p:childTnLst>
                          </p:cTn>
                        </p:par>
                        <p:par>
                          <p:cTn id="16" fill="hold">
                            <p:stCondLst>
                              <p:cond delay="3000"/>
                            </p:stCondLst>
                            <p:childTnLst>
                              <p:par>
                                <p:cTn id="17" presetID="53" presetClass="entr" presetSubtype="16" fill="hold" grpId="0" nodeType="afterEffect">
                                  <p:stCondLst>
                                    <p:cond delay="0"/>
                                  </p:stCondLst>
                                  <p:childTnLst>
                                    <p:set>
                                      <p:cBhvr>
                                        <p:cTn id="18" dur="1" fill="hold">
                                          <p:stCondLst>
                                            <p:cond delay="0"/>
                                          </p:stCondLst>
                                        </p:cTn>
                                        <p:tgtEl>
                                          <p:spTgt spid="82"/>
                                        </p:tgtEl>
                                        <p:attrNameLst>
                                          <p:attrName>style.visibility</p:attrName>
                                        </p:attrNameLst>
                                      </p:cBhvr>
                                      <p:to>
                                        <p:strVal val="visible"/>
                                      </p:to>
                                    </p:set>
                                    <p:anim calcmode="lin" valueType="num">
                                      <p:cBhvr>
                                        <p:cTn id="19" dur="500" fill="hold"/>
                                        <p:tgtEl>
                                          <p:spTgt spid="82"/>
                                        </p:tgtEl>
                                        <p:attrNameLst>
                                          <p:attrName>ppt_w</p:attrName>
                                        </p:attrNameLst>
                                      </p:cBhvr>
                                      <p:tavLst>
                                        <p:tav tm="0">
                                          <p:val>
                                            <p:fltVal val="0"/>
                                          </p:val>
                                        </p:tav>
                                        <p:tav tm="100000">
                                          <p:val>
                                            <p:strVal val="#ppt_w"/>
                                          </p:val>
                                        </p:tav>
                                      </p:tavLst>
                                    </p:anim>
                                    <p:anim calcmode="lin" valueType="num">
                                      <p:cBhvr>
                                        <p:cTn id="20" dur="500" fill="hold"/>
                                        <p:tgtEl>
                                          <p:spTgt spid="82"/>
                                        </p:tgtEl>
                                        <p:attrNameLst>
                                          <p:attrName>ppt_h</p:attrName>
                                        </p:attrNameLst>
                                      </p:cBhvr>
                                      <p:tavLst>
                                        <p:tav tm="0">
                                          <p:val>
                                            <p:fltVal val="0"/>
                                          </p:val>
                                        </p:tav>
                                        <p:tav tm="100000">
                                          <p:val>
                                            <p:strVal val="#ppt_h"/>
                                          </p:val>
                                        </p:tav>
                                      </p:tavLst>
                                    </p:anim>
                                    <p:animEffect transition="in" filter="fade">
                                      <p:cBhvr>
                                        <p:cTn id="21" dur="500"/>
                                        <p:tgtEl>
                                          <p:spTgt spid="82"/>
                                        </p:tgtEl>
                                      </p:cBhvr>
                                    </p:animEffect>
                                  </p:childTnLst>
                                </p:cTn>
                              </p:par>
                            </p:childTnLst>
                          </p:cTn>
                        </p:par>
                        <p:par>
                          <p:cTn id="22" fill="hold">
                            <p:stCondLst>
                              <p:cond delay="3500"/>
                            </p:stCondLst>
                            <p:childTnLst>
                              <p:par>
                                <p:cTn id="23" presetID="22" presetClass="entr" presetSubtype="8" fill="hold" grpId="0" nodeType="afterEffect">
                                  <p:stCondLst>
                                    <p:cond delay="0"/>
                                  </p:stCondLst>
                                  <p:childTnLst>
                                    <p:set>
                                      <p:cBhvr>
                                        <p:cTn id="24" dur="1" fill="hold">
                                          <p:stCondLst>
                                            <p:cond delay="0"/>
                                          </p:stCondLst>
                                        </p:cTn>
                                        <p:tgtEl>
                                          <p:spTgt spid="84"/>
                                        </p:tgtEl>
                                        <p:attrNameLst>
                                          <p:attrName>style.visibility</p:attrName>
                                        </p:attrNameLst>
                                      </p:cBhvr>
                                      <p:to>
                                        <p:strVal val="visible"/>
                                      </p:to>
                                    </p:set>
                                    <p:animEffect transition="in" filter="wipe(left)">
                                      <p:cBhvr>
                                        <p:cTn id="25" dur="500"/>
                                        <p:tgtEl>
                                          <p:spTgt spid="84"/>
                                        </p:tgtEl>
                                      </p:cBhvr>
                                    </p:animEffect>
                                  </p:childTnLst>
                                </p:cTn>
                              </p:par>
                            </p:childTnLst>
                          </p:cTn>
                        </p:par>
                        <p:par>
                          <p:cTn id="26" fill="hold">
                            <p:stCondLst>
                              <p:cond delay="4000"/>
                            </p:stCondLst>
                            <p:childTnLst>
                              <p:par>
                                <p:cTn id="27" presetID="2" presetClass="entr" presetSubtype="2" fill="hold" grpId="0" nodeType="afterEffect">
                                  <p:stCondLst>
                                    <p:cond delay="0"/>
                                  </p:stCondLst>
                                  <p:childTnLst>
                                    <p:set>
                                      <p:cBhvr>
                                        <p:cTn id="28" dur="1" fill="hold">
                                          <p:stCondLst>
                                            <p:cond delay="0"/>
                                          </p:stCondLst>
                                        </p:cTn>
                                        <p:tgtEl>
                                          <p:spTgt spid="87"/>
                                        </p:tgtEl>
                                        <p:attrNameLst>
                                          <p:attrName>style.visibility</p:attrName>
                                        </p:attrNameLst>
                                      </p:cBhvr>
                                      <p:to>
                                        <p:strVal val="visible"/>
                                      </p:to>
                                    </p:set>
                                    <p:anim calcmode="lin" valueType="num">
                                      <p:cBhvr additive="base">
                                        <p:cTn id="29" dur="500" fill="hold"/>
                                        <p:tgtEl>
                                          <p:spTgt spid="87"/>
                                        </p:tgtEl>
                                        <p:attrNameLst>
                                          <p:attrName>ppt_x</p:attrName>
                                        </p:attrNameLst>
                                      </p:cBhvr>
                                      <p:tavLst>
                                        <p:tav tm="0">
                                          <p:val>
                                            <p:strVal val="1+#ppt_w/2"/>
                                          </p:val>
                                        </p:tav>
                                        <p:tav tm="100000">
                                          <p:val>
                                            <p:strVal val="#ppt_x"/>
                                          </p:val>
                                        </p:tav>
                                      </p:tavLst>
                                    </p:anim>
                                    <p:anim calcmode="lin" valueType="num">
                                      <p:cBhvr additive="base">
                                        <p:cTn id="30" dur="500" fill="hold"/>
                                        <p:tgtEl>
                                          <p:spTgt spid="87"/>
                                        </p:tgtEl>
                                        <p:attrNameLst>
                                          <p:attrName>ppt_y</p:attrName>
                                        </p:attrNameLst>
                                      </p:cBhvr>
                                      <p:tavLst>
                                        <p:tav tm="0">
                                          <p:val>
                                            <p:strVal val="#ppt_y"/>
                                          </p:val>
                                        </p:tav>
                                        <p:tav tm="100000">
                                          <p:val>
                                            <p:strVal val="#ppt_y"/>
                                          </p:val>
                                        </p:tav>
                                      </p:tavLst>
                                    </p:anim>
                                  </p:childTnLst>
                                </p:cTn>
                              </p:par>
                            </p:childTnLst>
                          </p:cTn>
                        </p:par>
                        <p:par>
                          <p:cTn id="31" fill="hold">
                            <p:stCondLst>
                              <p:cond delay="4500"/>
                            </p:stCondLst>
                            <p:childTnLst>
                              <p:par>
                                <p:cTn id="32" presetID="2" presetClass="entr" presetSubtype="2" fill="hold" grpId="0" nodeType="afterEffect">
                                  <p:stCondLst>
                                    <p:cond delay="0"/>
                                  </p:stCondLst>
                                  <p:childTnLst>
                                    <p:set>
                                      <p:cBhvr>
                                        <p:cTn id="33" dur="1" fill="hold">
                                          <p:stCondLst>
                                            <p:cond delay="0"/>
                                          </p:stCondLst>
                                        </p:cTn>
                                        <p:tgtEl>
                                          <p:spTgt spid="88"/>
                                        </p:tgtEl>
                                        <p:attrNameLst>
                                          <p:attrName>style.visibility</p:attrName>
                                        </p:attrNameLst>
                                      </p:cBhvr>
                                      <p:to>
                                        <p:strVal val="visible"/>
                                      </p:to>
                                    </p:set>
                                    <p:anim calcmode="lin" valueType="num">
                                      <p:cBhvr additive="base">
                                        <p:cTn id="34" dur="500" fill="hold"/>
                                        <p:tgtEl>
                                          <p:spTgt spid="88"/>
                                        </p:tgtEl>
                                        <p:attrNameLst>
                                          <p:attrName>ppt_x</p:attrName>
                                        </p:attrNameLst>
                                      </p:cBhvr>
                                      <p:tavLst>
                                        <p:tav tm="0">
                                          <p:val>
                                            <p:strVal val="1+#ppt_w/2"/>
                                          </p:val>
                                        </p:tav>
                                        <p:tav tm="100000">
                                          <p:val>
                                            <p:strVal val="#ppt_x"/>
                                          </p:val>
                                        </p:tav>
                                      </p:tavLst>
                                    </p:anim>
                                    <p:anim calcmode="lin" valueType="num">
                                      <p:cBhvr additive="base">
                                        <p:cTn id="35" dur="500" fill="hold"/>
                                        <p:tgtEl>
                                          <p:spTgt spid="88"/>
                                        </p:tgtEl>
                                        <p:attrNameLst>
                                          <p:attrName>ppt_y</p:attrName>
                                        </p:attrNameLst>
                                      </p:cBhvr>
                                      <p:tavLst>
                                        <p:tav tm="0">
                                          <p:val>
                                            <p:strVal val="#ppt_y"/>
                                          </p:val>
                                        </p:tav>
                                        <p:tav tm="100000">
                                          <p:val>
                                            <p:strVal val="#ppt_y"/>
                                          </p:val>
                                        </p:tav>
                                      </p:tavLst>
                                    </p:anim>
                                  </p:childTnLst>
                                </p:cTn>
                              </p:par>
                              <p:par>
                                <p:cTn id="36" presetID="31" presetClass="entr" presetSubtype="0" fill="hold" nodeType="withEffect">
                                  <p:stCondLst>
                                    <p:cond delay="1000"/>
                                  </p:stCondLst>
                                  <p:childTnLst>
                                    <p:set>
                                      <p:cBhvr>
                                        <p:cTn id="37" dur="1" fill="hold">
                                          <p:stCondLst>
                                            <p:cond delay="0"/>
                                          </p:stCondLst>
                                        </p:cTn>
                                        <p:tgtEl>
                                          <p:spTgt spid="65"/>
                                        </p:tgtEl>
                                        <p:attrNameLst>
                                          <p:attrName>style.visibility</p:attrName>
                                        </p:attrNameLst>
                                      </p:cBhvr>
                                      <p:to>
                                        <p:strVal val="visible"/>
                                      </p:to>
                                    </p:set>
                                    <p:anim calcmode="lin" valueType="num">
                                      <p:cBhvr>
                                        <p:cTn id="38" dur="1000" fill="hold"/>
                                        <p:tgtEl>
                                          <p:spTgt spid="65"/>
                                        </p:tgtEl>
                                        <p:attrNameLst>
                                          <p:attrName>ppt_w</p:attrName>
                                        </p:attrNameLst>
                                      </p:cBhvr>
                                      <p:tavLst>
                                        <p:tav tm="0">
                                          <p:val>
                                            <p:fltVal val="0"/>
                                          </p:val>
                                        </p:tav>
                                        <p:tav tm="100000">
                                          <p:val>
                                            <p:strVal val="#ppt_w"/>
                                          </p:val>
                                        </p:tav>
                                      </p:tavLst>
                                    </p:anim>
                                    <p:anim calcmode="lin" valueType="num">
                                      <p:cBhvr>
                                        <p:cTn id="39" dur="1000" fill="hold"/>
                                        <p:tgtEl>
                                          <p:spTgt spid="65"/>
                                        </p:tgtEl>
                                        <p:attrNameLst>
                                          <p:attrName>ppt_h</p:attrName>
                                        </p:attrNameLst>
                                      </p:cBhvr>
                                      <p:tavLst>
                                        <p:tav tm="0">
                                          <p:val>
                                            <p:fltVal val="0"/>
                                          </p:val>
                                        </p:tav>
                                        <p:tav tm="100000">
                                          <p:val>
                                            <p:strVal val="#ppt_h"/>
                                          </p:val>
                                        </p:tav>
                                      </p:tavLst>
                                    </p:anim>
                                    <p:anim calcmode="lin" valueType="num">
                                      <p:cBhvr>
                                        <p:cTn id="40" dur="1000" fill="hold"/>
                                        <p:tgtEl>
                                          <p:spTgt spid="65"/>
                                        </p:tgtEl>
                                        <p:attrNameLst>
                                          <p:attrName>style.rotation</p:attrName>
                                        </p:attrNameLst>
                                      </p:cBhvr>
                                      <p:tavLst>
                                        <p:tav tm="0">
                                          <p:val>
                                            <p:fltVal val="90"/>
                                          </p:val>
                                        </p:tav>
                                        <p:tav tm="100000">
                                          <p:val>
                                            <p:fltVal val="0"/>
                                          </p:val>
                                        </p:tav>
                                      </p:tavLst>
                                    </p:anim>
                                    <p:animEffect transition="in" filter="fade">
                                      <p:cBhvr>
                                        <p:cTn id="41" dur="1000"/>
                                        <p:tgtEl>
                                          <p:spTgt spid="65"/>
                                        </p:tgtEl>
                                      </p:cBhvr>
                                    </p:animEffect>
                                  </p:childTnLst>
                                </p:cTn>
                              </p:par>
                              <p:par>
                                <p:cTn id="42" presetID="31" presetClass="entr" presetSubtype="0" fill="hold" nodeType="withEffect">
                                  <p:stCondLst>
                                    <p:cond delay="1000"/>
                                  </p:stCondLst>
                                  <p:childTnLst>
                                    <p:set>
                                      <p:cBhvr>
                                        <p:cTn id="43" dur="1" fill="hold">
                                          <p:stCondLst>
                                            <p:cond delay="0"/>
                                          </p:stCondLst>
                                        </p:cTn>
                                        <p:tgtEl>
                                          <p:spTgt spid="64"/>
                                        </p:tgtEl>
                                        <p:attrNameLst>
                                          <p:attrName>style.visibility</p:attrName>
                                        </p:attrNameLst>
                                      </p:cBhvr>
                                      <p:to>
                                        <p:strVal val="visible"/>
                                      </p:to>
                                    </p:set>
                                    <p:anim calcmode="lin" valueType="num">
                                      <p:cBhvr>
                                        <p:cTn id="44" dur="1000" fill="hold"/>
                                        <p:tgtEl>
                                          <p:spTgt spid="64"/>
                                        </p:tgtEl>
                                        <p:attrNameLst>
                                          <p:attrName>ppt_w</p:attrName>
                                        </p:attrNameLst>
                                      </p:cBhvr>
                                      <p:tavLst>
                                        <p:tav tm="0">
                                          <p:val>
                                            <p:fltVal val="0"/>
                                          </p:val>
                                        </p:tav>
                                        <p:tav tm="100000">
                                          <p:val>
                                            <p:strVal val="#ppt_w"/>
                                          </p:val>
                                        </p:tav>
                                      </p:tavLst>
                                    </p:anim>
                                    <p:anim calcmode="lin" valueType="num">
                                      <p:cBhvr>
                                        <p:cTn id="45" dur="1000" fill="hold"/>
                                        <p:tgtEl>
                                          <p:spTgt spid="64"/>
                                        </p:tgtEl>
                                        <p:attrNameLst>
                                          <p:attrName>ppt_h</p:attrName>
                                        </p:attrNameLst>
                                      </p:cBhvr>
                                      <p:tavLst>
                                        <p:tav tm="0">
                                          <p:val>
                                            <p:fltVal val="0"/>
                                          </p:val>
                                        </p:tav>
                                        <p:tav tm="100000">
                                          <p:val>
                                            <p:strVal val="#ppt_h"/>
                                          </p:val>
                                        </p:tav>
                                      </p:tavLst>
                                    </p:anim>
                                    <p:anim calcmode="lin" valueType="num">
                                      <p:cBhvr>
                                        <p:cTn id="46" dur="1000" fill="hold"/>
                                        <p:tgtEl>
                                          <p:spTgt spid="64"/>
                                        </p:tgtEl>
                                        <p:attrNameLst>
                                          <p:attrName>style.rotation</p:attrName>
                                        </p:attrNameLst>
                                      </p:cBhvr>
                                      <p:tavLst>
                                        <p:tav tm="0">
                                          <p:val>
                                            <p:fltVal val="90"/>
                                          </p:val>
                                        </p:tav>
                                        <p:tav tm="100000">
                                          <p:val>
                                            <p:fltVal val="0"/>
                                          </p:val>
                                        </p:tav>
                                      </p:tavLst>
                                    </p:anim>
                                    <p:animEffect transition="in" filter="fade">
                                      <p:cBhvr>
                                        <p:cTn id="47" dur="1000"/>
                                        <p:tgtEl>
                                          <p:spTgt spid="64"/>
                                        </p:tgtEl>
                                      </p:cBhvr>
                                    </p:animEffect>
                                  </p:childTnLst>
                                </p:cTn>
                              </p:par>
                              <p:par>
                                <p:cTn id="48" presetID="31" presetClass="entr" presetSubtype="0" fill="hold" nodeType="withEffect">
                                  <p:stCondLst>
                                    <p:cond delay="1000"/>
                                  </p:stCondLst>
                                  <p:childTnLst>
                                    <p:set>
                                      <p:cBhvr>
                                        <p:cTn id="49" dur="1" fill="hold">
                                          <p:stCondLst>
                                            <p:cond delay="0"/>
                                          </p:stCondLst>
                                        </p:cTn>
                                        <p:tgtEl>
                                          <p:spTgt spid="63"/>
                                        </p:tgtEl>
                                        <p:attrNameLst>
                                          <p:attrName>style.visibility</p:attrName>
                                        </p:attrNameLst>
                                      </p:cBhvr>
                                      <p:to>
                                        <p:strVal val="visible"/>
                                      </p:to>
                                    </p:set>
                                    <p:anim calcmode="lin" valueType="num">
                                      <p:cBhvr>
                                        <p:cTn id="50" dur="1000" fill="hold"/>
                                        <p:tgtEl>
                                          <p:spTgt spid="63"/>
                                        </p:tgtEl>
                                        <p:attrNameLst>
                                          <p:attrName>ppt_w</p:attrName>
                                        </p:attrNameLst>
                                      </p:cBhvr>
                                      <p:tavLst>
                                        <p:tav tm="0">
                                          <p:val>
                                            <p:fltVal val="0"/>
                                          </p:val>
                                        </p:tav>
                                        <p:tav tm="100000">
                                          <p:val>
                                            <p:strVal val="#ppt_w"/>
                                          </p:val>
                                        </p:tav>
                                      </p:tavLst>
                                    </p:anim>
                                    <p:anim calcmode="lin" valueType="num">
                                      <p:cBhvr>
                                        <p:cTn id="51" dur="1000" fill="hold"/>
                                        <p:tgtEl>
                                          <p:spTgt spid="63"/>
                                        </p:tgtEl>
                                        <p:attrNameLst>
                                          <p:attrName>ppt_h</p:attrName>
                                        </p:attrNameLst>
                                      </p:cBhvr>
                                      <p:tavLst>
                                        <p:tav tm="0">
                                          <p:val>
                                            <p:fltVal val="0"/>
                                          </p:val>
                                        </p:tav>
                                        <p:tav tm="100000">
                                          <p:val>
                                            <p:strVal val="#ppt_h"/>
                                          </p:val>
                                        </p:tav>
                                      </p:tavLst>
                                    </p:anim>
                                    <p:anim calcmode="lin" valueType="num">
                                      <p:cBhvr>
                                        <p:cTn id="52" dur="1000" fill="hold"/>
                                        <p:tgtEl>
                                          <p:spTgt spid="63"/>
                                        </p:tgtEl>
                                        <p:attrNameLst>
                                          <p:attrName>style.rotation</p:attrName>
                                        </p:attrNameLst>
                                      </p:cBhvr>
                                      <p:tavLst>
                                        <p:tav tm="0">
                                          <p:val>
                                            <p:fltVal val="90"/>
                                          </p:val>
                                        </p:tav>
                                        <p:tav tm="100000">
                                          <p:val>
                                            <p:fltVal val="0"/>
                                          </p:val>
                                        </p:tav>
                                      </p:tavLst>
                                    </p:anim>
                                    <p:animEffect transition="in" filter="fade">
                                      <p:cBhvr>
                                        <p:cTn id="53" dur="1000"/>
                                        <p:tgtEl>
                                          <p:spTgt spid="63"/>
                                        </p:tgtEl>
                                      </p:cBhvr>
                                    </p:animEffect>
                                  </p:childTnLst>
                                </p:cTn>
                              </p:par>
                            </p:childTnLst>
                          </p:cTn>
                        </p:par>
                        <p:par>
                          <p:cTn id="54" fill="hold">
                            <p:stCondLst>
                              <p:cond delay="6500"/>
                            </p:stCondLst>
                            <p:childTnLst>
                              <p:par>
                                <p:cTn id="55" presetID="14" presetClass="entr" presetSubtype="10" fill="hold" grpId="0" nodeType="afterEffect">
                                  <p:stCondLst>
                                    <p:cond delay="0"/>
                                  </p:stCondLst>
                                  <p:childTnLst>
                                    <p:set>
                                      <p:cBhvr>
                                        <p:cTn id="56" dur="1" fill="hold">
                                          <p:stCondLst>
                                            <p:cond delay="0"/>
                                          </p:stCondLst>
                                        </p:cTn>
                                        <p:tgtEl>
                                          <p:spTgt spid="108"/>
                                        </p:tgtEl>
                                        <p:attrNameLst>
                                          <p:attrName>style.visibility</p:attrName>
                                        </p:attrNameLst>
                                      </p:cBhvr>
                                      <p:to>
                                        <p:strVal val="visible"/>
                                      </p:to>
                                    </p:set>
                                    <p:animEffect transition="in" filter="randombar(horizontal)">
                                      <p:cBhvr>
                                        <p:cTn id="57" dur="500"/>
                                        <p:tgtEl>
                                          <p:spTgt spid="108"/>
                                        </p:tgtEl>
                                      </p:cBhvr>
                                    </p:animEffect>
                                  </p:childTnLst>
                                </p:cTn>
                              </p:par>
                            </p:childTnLst>
                          </p:cTn>
                        </p:par>
                        <p:par>
                          <p:cTn id="58" fill="hold">
                            <p:stCondLst>
                              <p:cond delay="7000"/>
                            </p:stCondLst>
                            <p:childTnLst>
                              <p:par>
                                <p:cTn id="59" presetID="2" presetClass="entr" presetSubtype="4" fill="hold" nodeType="afterEffect">
                                  <p:stCondLst>
                                    <p:cond delay="0"/>
                                  </p:stCondLst>
                                  <p:childTnLst>
                                    <p:set>
                                      <p:cBhvr>
                                        <p:cTn id="60" dur="1" fill="hold">
                                          <p:stCondLst>
                                            <p:cond delay="0"/>
                                          </p:stCondLst>
                                        </p:cTn>
                                        <p:tgtEl>
                                          <p:spTgt spid="111"/>
                                        </p:tgtEl>
                                        <p:attrNameLst>
                                          <p:attrName>style.visibility</p:attrName>
                                        </p:attrNameLst>
                                      </p:cBhvr>
                                      <p:to>
                                        <p:strVal val="visible"/>
                                      </p:to>
                                    </p:set>
                                    <p:anim calcmode="lin" valueType="num">
                                      <p:cBhvr additive="base">
                                        <p:cTn id="61" dur="250" fill="hold"/>
                                        <p:tgtEl>
                                          <p:spTgt spid="111"/>
                                        </p:tgtEl>
                                        <p:attrNameLst>
                                          <p:attrName>ppt_x</p:attrName>
                                        </p:attrNameLst>
                                      </p:cBhvr>
                                      <p:tavLst>
                                        <p:tav tm="0">
                                          <p:val>
                                            <p:strVal val="#ppt_x"/>
                                          </p:val>
                                        </p:tav>
                                        <p:tav tm="100000">
                                          <p:val>
                                            <p:strVal val="#ppt_x"/>
                                          </p:val>
                                        </p:tav>
                                      </p:tavLst>
                                    </p:anim>
                                    <p:anim calcmode="lin" valueType="num">
                                      <p:cBhvr additive="base">
                                        <p:cTn id="62" dur="250" fill="hold"/>
                                        <p:tgtEl>
                                          <p:spTgt spid="1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4" grpId="0"/>
      <p:bldP spid="87" grpId="0"/>
      <p:bldP spid="88" grpId="0"/>
      <p:bldP spid="10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8328" y="5741654"/>
            <a:ext cx="2880320" cy="1123444"/>
          </a:xfrm>
          <a:prstGeom prst="rect">
            <a:avLst/>
          </a:prstGeom>
        </p:spPr>
      </p:pic>
      <p:grpSp>
        <p:nvGrpSpPr>
          <p:cNvPr id="6" name="Group 149">
            <a:extLst>
              <a:ext uri="{FF2B5EF4-FFF2-40B4-BE49-F238E27FC236}">
                <a16:creationId xmlns:a16="http://schemas.microsoft.com/office/drawing/2014/main" id="{56C9640E-7D05-4062-B16A-ABC7E36D4DF4}"/>
              </a:ext>
            </a:extLst>
          </p:cNvPr>
          <p:cNvGrpSpPr/>
          <p:nvPr/>
        </p:nvGrpSpPr>
        <p:grpSpPr bwMode="auto">
          <a:xfrm>
            <a:off x="1054797" y="2299939"/>
            <a:ext cx="984428" cy="982572"/>
            <a:chOff x="4216906" y="4857744"/>
            <a:chExt cx="713232" cy="713231"/>
          </a:xfrm>
          <a:solidFill>
            <a:srgbClr val="356377"/>
          </a:solidFill>
        </p:grpSpPr>
        <p:sp>
          <p:nvSpPr>
            <p:cNvPr id="8" name="Donut 32">
              <a:extLst>
                <a:ext uri="{FF2B5EF4-FFF2-40B4-BE49-F238E27FC236}">
                  <a16:creationId xmlns:a16="http://schemas.microsoft.com/office/drawing/2014/main" id="{D902C0B7-5F65-4C51-B507-D8AC2FB20A59}"/>
                </a:ext>
              </a:extLst>
            </p:cNvPr>
            <p:cNvSpPr>
              <a:spLocks noChangeArrowheads="1"/>
            </p:cNvSpPr>
            <p:nvPr/>
          </p:nvSpPr>
          <p:spPr bwMode="auto">
            <a:xfrm>
              <a:off x="4216618" y="4857744"/>
              <a:ext cx="713768" cy="712886"/>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gr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32" dirty="0">
                <a:solidFill>
                  <a:schemeClr val="bg1"/>
                </a:solidFill>
                <a:latin typeface="微软雅黑" panose="020B0503020204020204" pitchFamily="34" charset="-122"/>
                <a:ea typeface="微软雅黑" panose="020B0503020204020204" pitchFamily="34" charset="-122"/>
              </a:endParaRPr>
            </a:p>
          </p:txBody>
        </p:sp>
        <p:grpSp>
          <p:nvGrpSpPr>
            <p:cNvPr id="9" name="Gruppe 67">
              <a:extLst>
                <a:ext uri="{FF2B5EF4-FFF2-40B4-BE49-F238E27FC236}">
                  <a16:creationId xmlns:a16="http://schemas.microsoft.com/office/drawing/2014/main" id="{97335D86-B66C-4704-915D-71A8739DDC0B}"/>
                </a:ext>
              </a:extLst>
            </p:cNvPr>
            <p:cNvGrpSpPr/>
            <p:nvPr/>
          </p:nvGrpSpPr>
          <p:grpSpPr bwMode="auto">
            <a:xfrm>
              <a:off x="4370796" y="5028441"/>
              <a:ext cx="405456" cy="371850"/>
              <a:chOff x="355442" y="4350695"/>
              <a:chExt cx="900893" cy="825896"/>
            </a:xfrm>
            <a:grpFill/>
          </p:grpSpPr>
          <p:sp>
            <p:nvSpPr>
              <p:cNvPr id="10" name="Freeform 26">
                <a:extLst>
                  <a:ext uri="{FF2B5EF4-FFF2-40B4-BE49-F238E27FC236}">
                    <a16:creationId xmlns:a16="http://schemas.microsoft.com/office/drawing/2014/main" id="{27532702-7593-4218-9B07-60DFEC0AC898}"/>
                  </a:ext>
                </a:extLst>
              </p:cNvPr>
              <p:cNvSpPr>
                <a:spLocks noEditPoints="1"/>
              </p:cNvSpPr>
              <p:nvPr/>
            </p:nvSpPr>
            <p:spPr bwMode="auto">
              <a:xfrm>
                <a:off x="355442" y="4350695"/>
                <a:ext cx="584955" cy="588138"/>
              </a:xfrm>
              <a:custGeom>
                <a:avLst/>
                <a:gdLst/>
                <a:ahLst/>
                <a:cxnLst>
                  <a:cxn ang="0">
                    <a:pos x="51" y="27"/>
                  </a:cxn>
                  <a:cxn ang="0">
                    <a:pos x="46" y="23"/>
                  </a:cxn>
                  <a:cxn ang="0">
                    <a:pos x="52" y="20"/>
                  </a:cxn>
                  <a:cxn ang="0">
                    <a:pos x="49" y="13"/>
                  </a:cxn>
                  <a:cxn ang="0">
                    <a:pos x="47" y="12"/>
                  </a:cxn>
                  <a:cxn ang="0">
                    <a:pos x="40" y="13"/>
                  </a:cxn>
                  <a:cxn ang="0">
                    <a:pos x="43" y="7"/>
                  </a:cxn>
                  <a:cxn ang="0">
                    <a:pos x="37" y="2"/>
                  </a:cxn>
                  <a:cxn ang="0">
                    <a:pos x="32" y="7"/>
                  </a:cxn>
                  <a:cxn ang="0">
                    <a:pos x="29" y="1"/>
                  </a:cxn>
                  <a:cxn ang="0">
                    <a:pos x="27" y="0"/>
                  </a:cxn>
                  <a:cxn ang="0">
                    <a:pos x="19" y="2"/>
                  </a:cxn>
                  <a:cxn ang="0">
                    <a:pos x="18" y="9"/>
                  </a:cxn>
                  <a:cxn ang="0">
                    <a:pos x="12" y="4"/>
                  </a:cxn>
                  <a:cxn ang="0">
                    <a:pos x="6" y="10"/>
                  </a:cxn>
                  <a:cxn ang="0">
                    <a:pos x="10" y="15"/>
                  </a:cxn>
                  <a:cxn ang="0">
                    <a:pos x="3" y="16"/>
                  </a:cxn>
                  <a:cxn ang="0">
                    <a:pos x="2" y="17"/>
                  </a:cxn>
                  <a:cxn ang="0">
                    <a:pos x="0" y="25"/>
                  </a:cxn>
                  <a:cxn ang="0">
                    <a:pos x="7" y="27"/>
                  </a:cxn>
                  <a:cxn ang="0">
                    <a:pos x="2" y="31"/>
                  </a:cxn>
                  <a:cxn ang="0">
                    <a:pos x="4" y="39"/>
                  </a:cxn>
                  <a:cxn ang="0">
                    <a:pos x="6" y="40"/>
                  </a:cxn>
                  <a:cxn ang="0">
                    <a:pos x="12" y="40"/>
                  </a:cxn>
                  <a:cxn ang="0">
                    <a:pos x="10" y="47"/>
                  </a:cxn>
                  <a:cxn ang="0">
                    <a:pos x="17" y="50"/>
                  </a:cxn>
                  <a:cxn ang="0">
                    <a:pos x="21" y="45"/>
                  </a:cxn>
                  <a:cxn ang="0">
                    <a:pos x="23" y="51"/>
                  </a:cxn>
                  <a:cxn ang="0">
                    <a:pos x="24" y="52"/>
                  </a:cxn>
                  <a:cxn ang="0">
                    <a:pos x="32" y="52"/>
                  </a:cxn>
                  <a:cxn ang="0">
                    <a:pos x="33" y="50"/>
                  </a:cxn>
                  <a:cxn ang="0">
                    <a:pos x="35" y="44"/>
                  </a:cxn>
                  <a:cxn ang="0">
                    <a:pos x="40" y="48"/>
                  </a:cxn>
                  <a:cxn ang="0">
                    <a:pos x="46" y="43"/>
                  </a:cxn>
                  <a:cxn ang="0">
                    <a:pos x="46" y="41"/>
                  </a:cxn>
                  <a:cxn ang="0">
                    <a:pos x="43" y="35"/>
                  </a:cxn>
                  <a:cxn ang="0">
                    <a:pos x="50" y="36"/>
                  </a:cxn>
                  <a:cxn ang="0">
                    <a:pos x="52" y="29"/>
                  </a:cxn>
                  <a:cxn ang="0">
                    <a:pos x="33" y="28"/>
                  </a:cxn>
                  <a:cxn ang="0">
                    <a:pos x="19" y="25"/>
                  </a:cxn>
                  <a:cxn ang="0">
                    <a:pos x="33" y="28"/>
                  </a:cxn>
                </a:cxnLst>
                <a:rect l="0" t="0" r="r" b="b"/>
                <a:pathLst>
                  <a:path w="52" h="52">
                    <a:moveTo>
                      <a:pt x="52" y="27"/>
                    </a:moveTo>
                    <a:cubicBezTo>
                      <a:pt x="52" y="27"/>
                      <a:pt x="52" y="27"/>
                      <a:pt x="51" y="27"/>
                    </a:cubicBezTo>
                    <a:cubicBezTo>
                      <a:pt x="46" y="26"/>
                      <a:pt x="46" y="26"/>
                      <a:pt x="46" y="26"/>
                    </a:cubicBezTo>
                    <a:cubicBezTo>
                      <a:pt x="46" y="23"/>
                      <a:pt x="46" y="23"/>
                      <a:pt x="46" y="23"/>
                    </a:cubicBezTo>
                    <a:cubicBezTo>
                      <a:pt x="51" y="21"/>
                      <a:pt x="51" y="21"/>
                      <a:pt x="51" y="21"/>
                    </a:cubicBezTo>
                    <a:cubicBezTo>
                      <a:pt x="51" y="21"/>
                      <a:pt x="51" y="21"/>
                      <a:pt x="52" y="20"/>
                    </a:cubicBezTo>
                    <a:cubicBezTo>
                      <a:pt x="52" y="20"/>
                      <a:pt x="52" y="20"/>
                      <a:pt x="51" y="19"/>
                    </a:cubicBezTo>
                    <a:cubicBezTo>
                      <a:pt x="49" y="13"/>
                      <a:pt x="49" y="13"/>
                      <a:pt x="49" y="13"/>
                    </a:cubicBezTo>
                    <a:cubicBezTo>
                      <a:pt x="49" y="12"/>
                      <a:pt x="48" y="12"/>
                      <a:pt x="48" y="12"/>
                    </a:cubicBezTo>
                    <a:cubicBezTo>
                      <a:pt x="48" y="12"/>
                      <a:pt x="47" y="12"/>
                      <a:pt x="47" y="12"/>
                    </a:cubicBezTo>
                    <a:cubicBezTo>
                      <a:pt x="42" y="14"/>
                      <a:pt x="42" y="14"/>
                      <a:pt x="42" y="14"/>
                    </a:cubicBezTo>
                    <a:cubicBezTo>
                      <a:pt x="40" y="13"/>
                      <a:pt x="40" y="13"/>
                      <a:pt x="40" y="13"/>
                    </a:cubicBezTo>
                    <a:cubicBezTo>
                      <a:pt x="43" y="8"/>
                      <a:pt x="43" y="8"/>
                      <a:pt x="43" y="8"/>
                    </a:cubicBezTo>
                    <a:cubicBezTo>
                      <a:pt x="43" y="7"/>
                      <a:pt x="43" y="7"/>
                      <a:pt x="43" y="7"/>
                    </a:cubicBezTo>
                    <a:cubicBezTo>
                      <a:pt x="43" y="6"/>
                      <a:pt x="43" y="6"/>
                      <a:pt x="43" y="6"/>
                    </a:cubicBezTo>
                    <a:cubicBezTo>
                      <a:pt x="37" y="2"/>
                      <a:pt x="37" y="2"/>
                      <a:pt x="37" y="2"/>
                    </a:cubicBezTo>
                    <a:cubicBezTo>
                      <a:pt x="36" y="2"/>
                      <a:pt x="35" y="2"/>
                      <a:pt x="35" y="3"/>
                    </a:cubicBezTo>
                    <a:cubicBezTo>
                      <a:pt x="32" y="7"/>
                      <a:pt x="32" y="7"/>
                      <a:pt x="32" y="7"/>
                    </a:cubicBezTo>
                    <a:cubicBezTo>
                      <a:pt x="30" y="7"/>
                      <a:pt x="30" y="7"/>
                      <a:pt x="30" y="7"/>
                    </a:cubicBezTo>
                    <a:cubicBezTo>
                      <a:pt x="29" y="1"/>
                      <a:pt x="29" y="1"/>
                      <a:pt x="29" y="1"/>
                    </a:cubicBezTo>
                    <a:cubicBezTo>
                      <a:pt x="29" y="1"/>
                      <a:pt x="29" y="1"/>
                      <a:pt x="29" y="0"/>
                    </a:cubicBezTo>
                    <a:cubicBezTo>
                      <a:pt x="28" y="0"/>
                      <a:pt x="28" y="0"/>
                      <a:pt x="27" y="0"/>
                    </a:cubicBezTo>
                    <a:cubicBezTo>
                      <a:pt x="20" y="1"/>
                      <a:pt x="20" y="1"/>
                      <a:pt x="20" y="1"/>
                    </a:cubicBezTo>
                    <a:cubicBezTo>
                      <a:pt x="20" y="1"/>
                      <a:pt x="19" y="1"/>
                      <a:pt x="19" y="2"/>
                    </a:cubicBezTo>
                    <a:cubicBezTo>
                      <a:pt x="20" y="8"/>
                      <a:pt x="20" y="8"/>
                      <a:pt x="20" y="8"/>
                    </a:cubicBezTo>
                    <a:cubicBezTo>
                      <a:pt x="18" y="9"/>
                      <a:pt x="18" y="9"/>
                      <a:pt x="18" y="9"/>
                    </a:cubicBezTo>
                    <a:cubicBezTo>
                      <a:pt x="14" y="4"/>
                      <a:pt x="14" y="4"/>
                      <a:pt x="14" y="4"/>
                    </a:cubicBezTo>
                    <a:cubicBezTo>
                      <a:pt x="13" y="4"/>
                      <a:pt x="12" y="4"/>
                      <a:pt x="12" y="4"/>
                    </a:cubicBezTo>
                    <a:cubicBezTo>
                      <a:pt x="7" y="9"/>
                      <a:pt x="7" y="9"/>
                      <a:pt x="7" y="9"/>
                    </a:cubicBezTo>
                    <a:cubicBezTo>
                      <a:pt x="6" y="9"/>
                      <a:pt x="6" y="9"/>
                      <a:pt x="6" y="10"/>
                    </a:cubicBezTo>
                    <a:cubicBezTo>
                      <a:pt x="6" y="10"/>
                      <a:pt x="6" y="11"/>
                      <a:pt x="6" y="11"/>
                    </a:cubicBezTo>
                    <a:cubicBezTo>
                      <a:pt x="10" y="15"/>
                      <a:pt x="10" y="15"/>
                      <a:pt x="10" y="15"/>
                    </a:cubicBezTo>
                    <a:cubicBezTo>
                      <a:pt x="9" y="17"/>
                      <a:pt x="9" y="17"/>
                      <a:pt x="9" y="17"/>
                    </a:cubicBezTo>
                    <a:cubicBezTo>
                      <a:pt x="3" y="16"/>
                      <a:pt x="3" y="16"/>
                      <a:pt x="3" y="16"/>
                    </a:cubicBezTo>
                    <a:cubicBezTo>
                      <a:pt x="3" y="16"/>
                      <a:pt x="3" y="16"/>
                      <a:pt x="2" y="16"/>
                    </a:cubicBezTo>
                    <a:cubicBezTo>
                      <a:pt x="2" y="16"/>
                      <a:pt x="2" y="16"/>
                      <a:pt x="2" y="17"/>
                    </a:cubicBezTo>
                    <a:cubicBezTo>
                      <a:pt x="0" y="24"/>
                      <a:pt x="0" y="24"/>
                      <a:pt x="0" y="24"/>
                    </a:cubicBezTo>
                    <a:cubicBezTo>
                      <a:pt x="0" y="24"/>
                      <a:pt x="0" y="24"/>
                      <a:pt x="0" y="25"/>
                    </a:cubicBezTo>
                    <a:cubicBezTo>
                      <a:pt x="1" y="25"/>
                      <a:pt x="1" y="25"/>
                      <a:pt x="1" y="25"/>
                    </a:cubicBezTo>
                    <a:cubicBezTo>
                      <a:pt x="7" y="27"/>
                      <a:pt x="7" y="27"/>
                      <a:pt x="7" y="27"/>
                    </a:cubicBezTo>
                    <a:cubicBezTo>
                      <a:pt x="7" y="29"/>
                      <a:pt x="7" y="29"/>
                      <a:pt x="7" y="29"/>
                    </a:cubicBezTo>
                    <a:cubicBezTo>
                      <a:pt x="2" y="31"/>
                      <a:pt x="2" y="31"/>
                      <a:pt x="2" y="31"/>
                    </a:cubicBezTo>
                    <a:cubicBezTo>
                      <a:pt x="1" y="31"/>
                      <a:pt x="1" y="32"/>
                      <a:pt x="1" y="33"/>
                    </a:cubicBezTo>
                    <a:cubicBezTo>
                      <a:pt x="4" y="39"/>
                      <a:pt x="4" y="39"/>
                      <a:pt x="4" y="39"/>
                    </a:cubicBezTo>
                    <a:cubicBezTo>
                      <a:pt x="4" y="40"/>
                      <a:pt x="4" y="40"/>
                      <a:pt x="5" y="40"/>
                    </a:cubicBezTo>
                    <a:cubicBezTo>
                      <a:pt x="5" y="40"/>
                      <a:pt x="5" y="40"/>
                      <a:pt x="6" y="40"/>
                    </a:cubicBezTo>
                    <a:cubicBezTo>
                      <a:pt x="11" y="38"/>
                      <a:pt x="11" y="38"/>
                      <a:pt x="11" y="38"/>
                    </a:cubicBezTo>
                    <a:cubicBezTo>
                      <a:pt x="12" y="40"/>
                      <a:pt x="12" y="40"/>
                      <a:pt x="12" y="40"/>
                    </a:cubicBezTo>
                    <a:cubicBezTo>
                      <a:pt x="9" y="45"/>
                      <a:pt x="9" y="45"/>
                      <a:pt x="9" y="45"/>
                    </a:cubicBezTo>
                    <a:cubicBezTo>
                      <a:pt x="9" y="45"/>
                      <a:pt x="9" y="46"/>
                      <a:pt x="10" y="47"/>
                    </a:cubicBezTo>
                    <a:cubicBezTo>
                      <a:pt x="16" y="50"/>
                      <a:pt x="16" y="50"/>
                      <a:pt x="16" y="50"/>
                    </a:cubicBezTo>
                    <a:cubicBezTo>
                      <a:pt x="16" y="50"/>
                      <a:pt x="17" y="50"/>
                      <a:pt x="17" y="50"/>
                    </a:cubicBezTo>
                    <a:cubicBezTo>
                      <a:pt x="17" y="50"/>
                      <a:pt x="18" y="50"/>
                      <a:pt x="18" y="50"/>
                    </a:cubicBezTo>
                    <a:cubicBezTo>
                      <a:pt x="21" y="45"/>
                      <a:pt x="21" y="45"/>
                      <a:pt x="21" y="45"/>
                    </a:cubicBezTo>
                    <a:cubicBezTo>
                      <a:pt x="23" y="45"/>
                      <a:pt x="23" y="45"/>
                      <a:pt x="23" y="45"/>
                    </a:cubicBezTo>
                    <a:cubicBezTo>
                      <a:pt x="23" y="51"/>
                      <a:pt x="23" y="51"/>
                      <a:pt x="23" y="51"/>
                    </a:cubicBezTo>
                    <a:cubicBezTo>
                      <a:pt x="23" y="51"/>
                      <a:pt x="24" y="52"/>
                      <a:pt x="24" y="52"/>
                    </a:cubicBezTo>
                    <a:cubicBezTo>
                      <a:pt x="24" y="52"/>
                      <a:pt x="24" y="52"/>
                      <a:pt x="24" y="52"/>
                    </a:cubicBezTo>
                    <a:cubicBezTo>
                      <a:pt x="25" y="52"/>
                      <a:pt x="25" y="52"/>
                      <a:pt x="25" y="52"/>
                    </a:cubicBezTo>
                    <a:cubicBezTo>
                      <a:pt x="32" y="52"/>
                      <a:pt x="32" y="52"/>
                      <a:pt x="32" y="52"/>
                    </a:cubicBezTo>
                    <a:cubicBezTo>
                      <a:pt x="32" y="52"/>
                      <a:pt x="33" y="51"/>
                      <a:pt x="33" y="51"/>
                    </a:cubicBezTo>
                    <a:cubicBezTo>
                      <a:pt x="33" y="51"/>
                      <a:pt x="33" y="50"/>
                      <a:pt x="33" y="50"/>
                    </a:cubicBezTo>
                    <a:cubicBezTo>
                      <a:pt x="33" y="44"/>
                      <a:pt x="33" y="44"/>
                      <a:pt x="33" y="44"/>
                    </a:cubicBezTo>
                    <a:cubicBezTo>
                      <a:pt x="35" y="44"/>
                      <a:pt x="35" y="44"/>
                      <a:pt x="35" y="44"/>
                    </a:cubicBezTo>
                    <a:cubicBezTo>
                      <a:pt x="39" y="48"/>
                      <a:pt x="39" y="48"/>
                      <a:pt x="39" y="48"/>
                    </a:cubicBezTo>
                    <a:cubicBezTo>
                      <a:pt x="39" y="48"/>
                      <a:pt x="39" y="48"/>
                      <a:pt x="40" y="48"/>
                    </a:cubicBezTo>
                    <a:cubicBezTo>
                      <a:pt x="40" y="48"/>
                      <a:pt x="40" y="48"/>
                      <a:pt x="41" y="48"/>
                    </a:cubicBezTo>
                    <a:cubicBezTo>
                      <a:pt x="46" y="43"/>
                      <a:pt x="46" y="43"/>
                      <a:pt x="46" y="43"/>
                    </a:cubicBezTo>
                    <a:cubicBezTo>
                      <a:pt x="46" y="43"/>
                      <a:pt x="46" y="43"/>
                      <a:pt x="46" y="42"/>
                    </a:cubicBezTo>
                    <a:cubicBezTo>
                      <a:pt x="46" y="42"/>
                      <a:pt x="46" y="42"/>
                      <a:pt x="46" y="41"/>
                    </a:cubicBezTo>
                    <a:cubicBezTo>
                      <a:pt x="42" y="37"/>
                      <a:pt x="42" y="37"/>
                      <a:pt x="42" y="37"/>
                    </a:cubicBezTo>
                    <a:cubicBezTo>
                      <a:pt x="43" y="35"/>
                      <a:pt x="43" y="35"/>
                      <a:pt x="43" y="35"/>
                    </a:cubicBezTo>
                    <a:cubicBezTo>
                      <a:pt x="49" y="36"/>
                      <a:pt x="49" y="36"/>
                      <a:pt x="49" y="36"/>
                    </a:cubicBezTo>
                    <a:cubicBezTo>
                      <a:pt x="49" y="37"/>
                      <a:pt x="50" y="36"/>
                      <a:pt x="50" y="36"/>
                    </a:cubicBezTo>
                    <a:cubicBezTo>
                      <a:pt x="50" y="36"/>
                      <a:pt x="51" y="36"/>
                      <a:pt x="51" y="35"/>
                    </a:cubicBezTo>
                    <a:cubicBezTo>
                      <a:pt x="52" y="29"/>
                      <a:pt x="52" y="29"/>
                      <a:pt x="52" y="29"/>
                    </a:cubicBezTo>
                    <a:cubicBezTo>
                      <a:pt x="52" y="28"/>
                      <a:pt x="52" y="28"/>
                      <a:pt x="52" y="27"/>
                    </a:cubicBezTo>
                    <a:close/>
                    <a:moveTo>
                      <a:pt x="33" y="28"/>
                    </a:moveTo>
                    <a:cubicBezTo>
                      <a:pt x="32" y="31"/>
                      <a:pt x="28" y="34"/>
                      <a:pt x="25" y="33"/>
                    </a:cubicBezTo>
                    <a:cubicBezTo>
                      <a:pt x="21" y="32"/>
                      <a:pt x="18" y="28"/>
                      <a:pt x="19" y="25"/>
                    </a:cubicBezTo>
                    <a:cubicBezTo>
                      <a:pt x="20" y="21"/>
                      <a:pt x="24" y="18"/>
                      <a:pt x="28" y="19"/>
                    </a:cubicBezTo>
                    <a:cubicBezTo>
                      <a:pt x="32" y="20"/>
                      <a:pt x="34" y="24"/>
                      <a:pt x="33" y="28"/>
                    </a:cubicBezTo>
                    <a:close/>
                  </a:path>
                </a:pathLst>
              </a:custGeom>
              <a:gr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232" dirty="0">
                  <a:solidFill>
                    <a:schemeClr val="bg1"/>
                  </a:solidFill>
                  <a:latin typeface="微软雅黑" panose="020B0503020204020204" pitchFamily="34" charset="-122"/>
                  <a:ea typeface="微软雅黑" panose="020B0503020204020204" pitchFamily="34" charset="-122"/>
                </a:endParaRPr>
              </a:p>
            </p:txBody>
          </p:sp>
          <p:sp>
            <p:nvSpPr>
              <p:cNvPr id="11" name="Freeform 27">
                <a:extLst>
                  <a:ext uri="{FF2B5EF4-FFF2-40B4-BE49-F238E27FC236}">
                    <a16:creationId xmlns:a16="http://schemas.microsoft.com/office/drawing/2014/main" id="{1586E871-8D7C-43E7-A977-618534B56557}"/>
                  </a:ext>
                </a:extLst>
              </p:cNvPr>
              <p:cNvSpPr>
                <a:spLocks noEditPoints="1"/>
              </p:cNvSpPr>
              <p:nvPr/>
            </p:nvSpPr>
            <p:spPr bwMode="auto">
              <a:xfrm>
                <a:off x="840298" y="4757386"/>
                <a:ext cx="416037" cy="419205"/>
              </a:xfrm>
              <a:custGeom>
                <a:avLst/>
                <a:gdLst/>
                <a:ahLst/>
                <a:cxnLst>
                  <a:cxn ang="0">
                    <a:pos x="33" y="29"/>
                  </a:cxn>
                  <a:cxn ang="0">
                    <a:pos x="31" y="24"/>
                  </a:cxn>
                  <a:cxn ang="0">
                    <a:pos x="36" y="25"/>
                  </a:cxn>
                  <a:cxn ang="0">
                    <a:pos x="37" y="20"/>
                  </a:cxn>
                  <a:cxn ang="0">
                    <a:pos x="36" y="18"/>
                  </a:cxn>
                  <a:cxn ang="0">
                    <a:pos x="32" y="16"/>
                  </a:cxn>
                  <a:cxn ang="0">
                    <a:pos x="37" y="14"/>
                  </a:cxn>
                  <a:cxn ang="0">
                    <a:pos x="35" y="9"/>
                  </a:cxn>
                  <a:cxn ang="0">
                    <a:pos x="30" y="10"/>
                  </a:cxn>
                  <a:cxn ang="0">
                    <a:pos x="31" y="5"/>
                  </a:cxn>
                  <a:cxn ang="0">
                    <a:pos x="30" y="4"/>
                  </a:cxn>
                  <a:cxn ang="0">
                    <a:pos x="24" y="2"/>
                  </a:cxn>
                  <a:cxn ang="0">
                    <a:pos x="21" y="5"/>
                  </a:cxn>
                  <a:cxn ang="0">
                    <a:pos x="19" y="0"/>
                  </a:cxn>
                  <a:cxn ang="0">
                    <a:pos x="14" y="1"/>
                  </a:cxn>
                  <a:cxn ang="0">
                    <a:pos x="14" y="5"/>
                  </a:cxn>
                  <a:cxn ang="0">
                    <a:pos x="10" y="3"/>
                  </a:cxn>
                  <a:cxn ang="0">
                    <a:pos x="8" y="3"/>
                  </a:cxn>
                  <a:cxn ang="0">
                    <a:pos x="4" y="7"/>
                  </a:cxn>
                  <a:cxn ang="0">
                    <a:pos x="7" y="11"/>
                  </a:cxn>
                  <a:cxn ang="0">
                    <a:pos x="3" y="11"/>
                  </a:cxn>
                  <a:cxn ang="0">
                    <a:pos x="0" y="17"/>
                  </a:cxn>
                  <a:cxn ang="0">
                    <a:pos x="1" y="18"/>
                  </a:cxn>
                  <a:cxn ang="0">
                    <a:pos x="5" y="20"/>
                  </a:cxn>
                  <a:cxn ang="0">
                    <a:pos x="1" y="23"/>
                  </a:cxn>
                  <a:cxn ang="0">
                    <a:pos x="4" y="28"/>
                  </a:cxn>
                  <a:cxn ang="0">
                    <a:pos x="8" y="27"/>
                  </a:cxn>
                  <a:cxn ang="0">
                    <a:pos x="7" y="31"/>
                  </a:cxn>
                  <a:cxn ang="0">
                    <a:pos x="7" y="33"/>
                  </a:cxn>
                  <a:cxn ang="0">
                    <a:pos x="12" y="35"/>
                  </a:cxn>
                  <a:cxn ang="0">
                    <a:pos x="13" y="35"/>
                  </a:cxn>
                  <a:cxn ang="0">
                    <a:pos x="17" y="32"/>
                  </a:cxn>
                  <a:cxn ang="0">
                    <a:pos x="17" y="37"/>
                  </a:cxn>
                  <a:cxn ang="0">
                    <a:pos x="23" y="36"/>
                  </a:cxn>
                  <a:cxn ang="0">
                    <a:pos x="24" y="35"/>
                  </a:cxn>
                  <a:cxn ang="0">
                    <a:pos x="25" y="31"/>
                  </a:cxn>
                  <a:cxn ang="0">
                    <a:pos x="28" y="34"/>
                  </a:cxn>
                  <a:cxn ang="0">
                    <a:pos x="33" y="30"/>
                  </a:cxn>
                  <a:cxn ang="0">
                    <a:pos x="22" y="22"/>
                  </a:cxn>
                  <a:cxn ang="0">
                    <a:pos x="15" y="15"/>
                  </a:cxn>
                  <a:cxn ang="0">
                    <a:pos x="22" y="22"/>
                  </a:cxn>
                </a:cxnLst>
                <a:rect l="0" t="0" r="r" b="b"/>
                <a:pathLst>
                  <a:path w="37" h="37">
                    <a:moveTo>
                      <a:pt x="33" y="29"/>
                    </a:moveTo>
                    <a:cubicBezTo>
                      <a:pt x="33" y="29"/>
                      <a:pt x="33" y="29"/>
                      <a:pt x="33" y="29"/>
                    </a:cubicBezTo>
                    <a:cubicBezTo>
                      <a:pt x="30" y="26"/>
                      <a:pt x="30" y="26"/>
                      <a:pt x="30" y="26"/>
                    </a:cubicBezTo>
                    <a:cubicBezTo>
                      <a:pt x="31" y="24"/>
                      <a:pt x="31" y="24"/>
                      <a:pt x="31" y="24"/>
                    </a:cubicBezTo>
                    <a:cubicBezTo>
                      <a:pt x="35" y="25"/>
                      <a:pt x="35" y="25"/>
                      <a:pt x="35" y="25"/>
                    </a:cubicBezTo>
                    <a:cubicBezTo>
                      <a:pt x="35" y="25"/>
                      <a:pt x="36" y="25"/>
                      <a:pt x="36" y="25"/>
                    </a:cubicBezTo>
                    <a:cubicBezTo>
                      <a:pt x="36" y="25"/>
                      <a:pt x="36" y="25"/>
                      <a:pt x="36" y="24"/>
                    </a:cubicBezTo>
                    <a:cubicBezTo>
                      <a:pt x="37" y="20"/>
                      <a:pt x="37" y="20"/>
                      <a:pt x="37" y="20"/>
                    </a:cubicBezTo>
                    <a:cubicBezTo>
                      <a:pt x="37" y="19"/>
                      <a:pt x="37" y="19"/>
                      <a:pt x="37" y="19"/>
                    </a:cubicBezTo>
                    <a:cubicBezTo>
                      <a:pt x="37" y="19"/>
                      <a:pt x="37" y="18"/>
                      <a:pt x="36" y="18"/>
                    </a:cubicBezTo>
                    <a:cubicBezTo>
                      <a:pt x="33" y="18"/>
                      <a:pt x="33" y="18"/>
                      <a:pt x="33" y="18"/>
                    </a:cubicBezTo>
                    <a:cubicBezTo>
                      <a:pt x="32" y="16"/>
                      <a:pt x="32" y="16"/>
                      <a:pt x="32" y="16"/>
                    </a:cubicBezTo>
                    <a:cubicBezTo>
                      <a:pt x="36" y="14"/>
                      <a:pt x="36" y="14"/>
                      <a:pt x="36" y="14"/>
                    </a:cubicBezTo>
                    <a:cubicBezTo>
                      <a:pt x="36" y="14"/>
                      <a:pt x="37" y="14"/>
                      <a:pt x="37" y="14"/>
                    </a:cubicBezTo>
                    <a:cubicBezTo>
                      <a:pt x="37" y="14"/>
                      <a:pt x="37" y="13"/>
                      <a:pt x="37" y="13"/>
                    </a:cubicBezTo>
                    <a:cubicBezTo>
                      <a:pt x="35" y="9"/>
                      <a:pt x="35" y="9"/>
                      <a:pt x="35" y="9"/>
                    </a:cubicBezTo>
                    <a:cubicBezTo>
                      <a:pt x="34" y="8"/>
                      <a:pt x="34" y="8"/>
                      <a:pt x="33" y="8"/>
                    </a:cubicBezTo>
                    <a:cubicBezTo>
                      <a:pt x="30" y="10"/>
                      <a:pt x="30" y="10"/>
                      <a:pt x="30" y="10"/>
                    </a:cubicBezTo>
                    <a:cubicBezTo>
                      <a:pt x="29" y="8"/>
                      <a:pt x="29" y="8"/>
                      <a:pt x="29" y="8"/>
                    </a:cubicBezTo>
                    <a:cubicBezTo>
                      <a:pt x="31" y="5"/>
                      <a:pt x="31" y="5"/>
                      <a:pt x="31" y="5"/>
                    </a:cubicBezTo>
                    <a:cubicBezTo>
                      <a:pt x="31" y="5"/>
                      <a:pt x="31" y="4"/>
                      <a:pt x="31" y="4"/>
                    </a:cubicBezTo>
                    <a:cubicBezTo>
                      <a:pt x="31" y="4"/>
                      <a:pt x="30" y="4"/>
                      <a:pt x="30" y="4"/>
                    </a:cubicBezTo>
                    <a:cubicBezTo>
                      <a:pt x="26" y="1"/>
                      <a:pt x="26" y="1"/>
                      <a:pt x="26" y="1"/>
                    </a:cubicBezTo>
                    <a:cubicBezTo>
                      <a:pt x="25" y="1"/>
                      <a:pt x="25" y="1"/>
                      <a:pt x="24" y="2"/>
                    </a:cubicBezTo>
                    <a:cubicBezTo>
                      <a:pt x="22" y="5"/>
                      <a:pt x="22" y="5"/>
                      <a:pt x="22" y="5"/>
                    </a:cubicBezTo>
                    <a:cubicBezTo>
                      <a:pt x="21" y="5"/>
                      <a:pt x="21" y="5"/>
                      <a:pt x="21" y="5"/>
                    </a:cubicBezTo>
                    <a:cubicBezTo>
                      <a:pt x="21" y="1"/>
                      <a:pt x="21" y="1"/>
                      <a:pt x="21" y="1"/>
                    </a:cubicBezTo>
                    <a:cubicBezTo>
                      <a:pt x="20" y="0"/>
                      <a:pt x="20" y="0"/>
                      <a:pt x="19" y="0"/>
                    </a:cubicBezTo>
                    <a:cubicBezTo>
                      <a:pt x="14" y="0"/>
                      <a:pt x="14" y="0"/>
                      <a:pt x="14" y="0"/>
                    </a:cubicBezTo>
                    <a:cubicBezTo>
                      <a:pt x="14" y="0"/>
                      <a:pt x="14" y="0"/>
                      <a:pt x="14" y="1"/>
                    </a:cubicBezTo>
                    <a:cubicBezTo>
                      <a:pt x="14" y="1"/>
                      <a:pt x="14" y="1"/>
                      <a:pt x="14" y="1"/>
                    </a:cubicBezTo>
                    <a:cubicBezTo>
                      <a:pt x="14" y="5"/>
                      <a:pt x="14" y="5"/>
                      <a:pt x="14" y="5"/>
                    </a:cubicBezTo>
                    <a:cubicBezTo>
                      <a:pt x="13" y="6"/>
                      <a:pt x="13" y="6"/>
                      <a:pt x="13" y="6"/>
                    </a:cubicBezTo>
                    <a:cubicBezTo>
                      <a:pt x="10" y="3"/>
                      <a:pt x="10" y="3"/>
                      <a:pt x="10" y="3"/>
                    </a:cubicBezTo>
                    <a:cubicBezTo>
                      <a:pt x="10" y="3"/>
                      <a:pt x="9" y="3"/>
                      <a:pt x="9" y="3"/>
                    </a:cubicBezTo>
                    <a:cubicBezTo>
                      <a:pt x="9" y="3"/>
                      <a:pt x="9" y="3"/>
                      <a:pt x="8" y="3"/>
                    </a:cubicBezTo>
                    <a:cubicBezTo>
                      <a:pt x="5" y="6"/>
                      <a:pt x="5" y="6"/>
                      <a:pt x="5" y="6"/>
                    </a:cubicBezTo>
                    <a:cubicBezTo>
                      <a:pt x="5" y="6"/>
                      <a:pt x="4" y="7"/>
                      <a:pt x="4" y="7"/>
                    </a:cubicBezTo>
                    <a:cubicBezTo>
                      <a:pt x="4" y="7"/>
                      <a:pt x="4" y="8"/>
                      <a:pt x="5" y="8"/>
                    </a:cubicBezTo>
                    <a:cubicBezTo>
                      <a:pt x="7" y="11"/>
                      <a:pt x="7" y="11"/>
                      <a:pt x="7" y="11"/>
                    </a:cubicBezTo>
                    <a:cubicBezTo>
                      <a:pt x="7" y="12"/>
                      <a:pt x="7" y="12"/>
                      <a:pt x="7" y="12"/>
                    </a:cubicBezTo>
                    <a:cubicBezTo>
                      <a:pt x="3" y="11"/>
                      <a:pt x="3" y="11"/>
                      <a:pt x="3" y="11"/>
                    </a:cubicBezTo>
                    <a:cubicBezTo>
                      <a:pt x="2" y="11"/>
                      <a:pt x="2" y="11"/>
                      <a:pt x="1" y="12"/>
                    </a:cubicBezTo>
                    <a:cubicBezTo>
                      <a:pt x="0" y="17"/>
                      <a:pt x="0" y="17"/>
                      <a:pt x="0" y="17"/>
                    </a:cubicBezTo>
                    <a:cubicBezTo>
                      <a:pt x="0" y="17"/>
                      <a:pt x="0" y="17"/>
                      <a:pt x="1" y="18"/>
                    </a:cubicBezTo>
                    <a:cubicBezTo>
                      <a:pt x="1" y="18"/>
                      <a:pt x="1" y="18"/>
                      <a:pt x="1" y="18"/>
                    </a:cubicBezTo>
                    <a:cubicBezTo>
                      <a:pt x="5" y="19"/>
                      <a:pt x="5" y="19"/>
                      <a:pt x="5" y="19"/>
                    </a:cubicBezTo>
                    <a:cubicBezTo>
                      <a:pt x="5" y="20"/>
                      <a:pt x="5" y="20"/>
                      <a:pt x="5" y="20"/>
                    </a:cubicBezTo>
                    <a:cubicBezTo>
                      <a:pt x="2" y="22"/>
                      <a:pt x="2" y="22"/>
                      <a:pt x="2" y="22"/>
                    </a:cubicBezTo>
                    <a:cubicBezTo>
                      <a:pt x="1" y="22"/>
                      <a:pt x="1" y="23"/>
                      <a:pt x="1" y="23"/>
                    </a:cubicBezTo>
                    <a:cubicBezTo>
                      <a:pt x="3" y="28"/>
                      <a:pt x="3" y="28"/>
                      <a:pt x="3" y="28"/>
                    </a:cubicBezTo>
                    <a:cubicBezTo>
                      <a:pt x="3" y="28"/>
                      <a:pt x="3" y="28"/>
                      <a:pt x="4" y="28"/>
                    </a:cubicBezTo>
                    <a:cubicBezTo>
                      <a:pt x="4" y="29"/>
                      <a:pt x="4" y="29"/>
                      <a:pt x="4" y="28"/>
                    </a:cubicBezTo>
                    <a:cubicBezTo>
                      <a:pt x="8" y="27"/>
                      <a:pt x="8" y="27"/>
                      <a:pt x="8" y="27"/>
                    </a:cubicBezTo>
                    <a:cubicBezTo>
                      <a:pt x="9" y="28"/>
                      <a:pt x="9" y="28"/>
                      <a:pt x="9" y="28"/>
                    </a:cubicBezTo>
                    <a:cubicBezTo>
                      <a:pt x="7" y="31"/>
                      <a:pt x="7" y="31"/>
                      <a:pt x="7" y="31"/>
                    </a:cubicBezTo>
                    <a:cubicBezTo>
                      <a:pt x="7" y="32"/>
                      <a:pt x="7" y="32"/>
                      <a:pt x="7" y="32"/>
                    </a:cubicBezTo>
                    <a:cubicBezTo>
                      <a:pt x="7" y="32"/>
                      <a:pt x="7" y="33"/>
                      <a:pt x="7" y="33"/>
                    </a:cubicBezTo>
                    <a:cubicBezTo>
                      <a:pt x="7" y="33"/>
                      <a:pt x="7" y="33"/>
                      <a:pt x="7" y="33"/>
                    </a:cubicBezTo>
                    <a:cubicBezTo>
                      <a:pt x="12" y="35"/>
                      <a:pt x="12" y="35"/>
                      <a:pt x="12" y="35"/>
                    </a:cubicBezTo>
                    <a:cubicBezTo>
                      <a:pt x="12" y="35"/>
                      <a:pt x="12" y="35"/>
                      <a:pt x="13" y="35"/>
                    </a:cubicBezTo>
                    <a:cubicBezTo>
                      <a:pt x="13" y="35"/>
                      <a:pt x="13" y="35"/>
                      <a:pt x="13" y="35"/>
                    </a:cubicBezTo>
                    <a:cubicBezTo>
                      <a:pt x="15" y="31"/>
                      <a:pt x="15" y="31"/>
                      <a:pt x="15" y="31"/>
                    </a:cubicBezTo>
                    <a:cubicBezTo>
                      <a:pt x="17" y="32"/>
                      <a:pt x="17" y="32"/>
                      <a:pt x="17" y="32"/>
                    </a:cubicBezTo>
                    <a:cubicBezTo>
                      <a:pt x="17" y="36"/>
                      <a:pt x="17" y="36"/>
                      <a:pt x="17" y="36"/>
                    </a:cubicBezTo>
                    <a:cubicBezTo>
                      <a:pt x="17" y="36"/>
                      <a:pt x="17" y="36"/>
                      <a:pt x="17" y="37"/>
                    </a:cubicBezTo>
                    <a:cubicBezTo>
                      <a:pt x="18" y="37"/>
                      <a:pt x="18" y="37"/>
                      <a:pt x="18" y="37"/>
                    </a:cubicBezTo>
                    <a:cubicBezTo>
                      <a:pt x="23" y="36"/>
                      <a:pt x="23" y="36"/>
                      <a:pt x="23" y="36"/>
                    </a:cubicBezTo>
                    <a:cubicBezTo>
                      <a:pt x="23" y="36"/>
                      <a:pt x="24" y="36"/>
                      <a:pt x="24" y="36"/>
                    </a:cubicBezTo>
                    <a:cubicBezTo>
                      <a:pt x="24" y="36"/>
                      <a:pt x="24" y="35"/>
                      <a:pt x="24" y="35"/>
                    </a:cubicBezTo>
                    <a:cubicBezTo>
                      <a:pt x="24" y="31"/>
                      <a:pt x="24" y="31"/>
                      <a:pt x="24" y="31"/>
                    </a:cubicBezTo>
                    <a:cubicBezTo>
                      <a:pt x="25" y="31"/>
                      <a:pt x="25" y="31"/>
                      <a:pt x="25" y="31"/>
                    </a:cubicBezTo>
                    <a:cubicBezTo>
                      <a:pt x="28" y="33"/>
                      <a:pt x="28" y="33"/>
                      <a:pt x="28" y="33"/>
                    </a:cubicBezTo>
                    <a:cubicBezTo>
                      <a:pt x="28" y="34"/>
                      <a:pt x="28" y="34"/>
                      <a:pt x="28" y="34"/>
                    </a:cubicBezTo>
                    <a:cubicBezTo>
                      <a:pt x="29" y="34"/>
                      <a:pt x="29" y="34"/>
                      <a:pt x="29" y="34"/>
                    </a:cubicBezTo>
                    <a:cubicBezTo>
                      <a:pt x="33" y="30"/>
                      <a:pt x="33" y="30"/>
                      <a:pt x="33" y="30"/>
                    </a:cubicBezTo>
                    <a:cubicBezTo>
                      <a:pt x="33" y="30"/>
                      <a:pt x="33" y="30"/>
                      <a:pt x="33" y="29"/>
                    </a:cubicBezTo>
                    <a:close/>
                    <a:moveTo>
                      <a:pt x="22" y="22"/>
                    </a:moveTo>
                    <a:cubicBezTo>
                      <a:pt x="20" y="24"/>
                      <a:pt x="17" y="24"/>
                      <a:pt x="15" y="22"/>
                    </a:cubicBezTo>
                    <a:cubicBezTo>
                      <a:pt x="13" y="20"/>
                      <a:pt x="13" y="16"/>
                      <a:pt x="15" y="15"/>
                    </a:cubicBezTo>
                    <a:cubicBezTo>
                      <a:pt x="17" y="13"/>
                      <a:pt x="21" y="13"/>
                      <a:pt x="23" y="15"/>
                    </a:cubicBezTo>
                    <a:cubicBezTo>
                      <a:pt x="24" y="17"/>
                      <a:pt x="24" y="20"/>
                      <a:pt x="22" y="22"/>
                    </a:cubicBezTo>
                    <a:close/>
                  </a:path>
                </a:pathLst>
              </a:custGeom>
              <a:gr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232" dirty="0">
                  <a:solidFill>
                    <a:schemeClr val="bg1"/>
                  </a:solidFill>
                  <a:latin typeface="微软雅黑" panose="020B0503020204020204" pitchFamily="34" charset="-122"/>
                  <a:ea typeface="微软雅黑" panose="020B0503020204020204" pitchFamily="34" charset="-122"/>
                </a:endParaRPr>
              </a:p>
            </p:txBody>
          </p:sp>
        </p:grpSp>
      </p:grpSp>
      <p:grpSp>
        <p:nvGrpSpPr>
          <p:cNvPr id="12" name="Group 139">
            <a:extLst>
              <a:ext uri="{FF2B5EF4-FFF2-40B4-BE49-F238E27FC236}">
                <a16:creationId xmlns:a16="http://schemas.microsoft.com/office/drawing/2014/main" id="{50B6DF69-910E-41CA-B9AB-2C8D9A9BAAC1}"/>
              </a:ext>
            </a:extLst>
          </p:cNvPr>
          <p:cNvGrpSpPr/>
          <p:nvPr/>
        </p:nvGrpSpPr>
        <p:grpSpPr bwMode="auto">
          <a:xfrm>
            <a:off x="9865540" y="2299459"/>
            <a:ext cx="982239" cy="984761"/>
            <a:chOff x="5765300" y="4002787"/>
            <a:chExt cx="713233" cy="713232"/>
          </a:xfrm>
          <a:solidFill>
            <a:schemeClr val="accent6">
              <a:lumMod val="50000"/>
            </a:schemeClr>
          </a:solidFill>
        </p:grpSpPr>
        <p:sp>
          <p:nvSpPr>
            <p:cNvPr id="13" name="Donut 34">
              <a:extLst>
                <a:ext uri="{FF2B5EF4-FFF2-40B4-BE49-F238E27FC236}">
                  <a16:creationId xmlns:a16="http://schemas.microsoft.com/office/drawing/2014/main" id="{C561B9BC-39EB-46F8-AE4B-96041995540F}"/>
                </a:ext>
              </a:extLst>
            </p:cNvPr>
            <p:cNvSpPr>
              <a:spLocks noChangeArrowheads="1"/>
            </p:cNvSpPr>
            <p:nvPr/>
          </p:nvSpPr>
          <p:spPr bwMode="auto">
            <a:xfrm>
              <a:off x="5764782" y="4003135"/>
              <a:ext cx="714189" cy="712471"/>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solidFill>
              <a:srgbClr val="FCA304"/>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32" dirty="0">
                <a:solidFill>
                  <a:schemeClr val="bg1"/>
                </a:solidFill>
                <a:latin typeface="微软雅黑" panose="020B0503020204020204" pitchFamily="34" charset="-122"/>
                <a:ea typeface="微软雅黑" panose="020B0503020204020204" pitchFamily="34" charset="-122"/>
              </a:endParaRPr>
            </a:p>
          </p:txBody>
        </p:sp>
        <p:grpSp>
          <p:nvGrpSpPr>
            <p:cNvPr id="14" name="Gruppe 344">
              <a:extLst>
                <a:ext uri="{FF2B5EF4-FFF2-40B4-BE49-F238E27FC236}">
                  <a16:creationId xmlns:a16="http://schemas.microsoft.com/office/drawing/2014/main" id="{0ECDF5A3-C6BA-40EC-87EA-A529858211C1}"/>
                </a:ext>
              </a:extLst>
            </p:cNvPr>
            <p:cNvGrpSpPr/>
            <p:nvPr/>
          </p:nvGrpSpPr>
          <p:grpSpPr bwMode="auto">
            <a:xfrm>
              <a:off x="6014540" y="4178404"/>
              <a:ext cx="214736" cy="361996"/>
              <a:chOff x="2114233" y="1516380"/>
              <a:chExt cx="263525" cy="444500"/>
            </a:xfrm>
            <a:grpFill/>
          </p:grpSpPr>
          <p:sp>
            <p:nvSpPr>
              <p:cNvPr id="15" name="Freeform 15">
                <a:extLst>
                  <a:ext uri="{FF2B5EF4-FFF2-40B4-BE49-F238E27FC236}">
                    <a16:creationId xmlns:a16="http://schemas.microsoft.com/office/drawing/2014/main" id="{9A037863-8F77-4941-821A-B538977DE623}"/>
                  </a:ext>
                </a:extLst>
              </p:cNvPr>
              <p:cNvSpPr>
                <a:spLocks noEditPoints="1"/>
              </p:cNvSpPr>
              <p:nvPr/>
            </p:nvSpPr>
            <p:spPr bwMode="auto">
              <a:xfrm>
                <a:off x="2113770" y="1516292"/>
                <a:ext cx="264374" cy="444598"/>
              </a:xfrm>
              <a:custGeom>
                <a:avLst/>
                <a:gdLst>
                  <a:gd name="T0" fmla="*/ 0 w 166"/>
                  <a:gd name="T1" fmla="*/ 444500 h 280"/>
                  <a:gd name="T2" fmla="*/ 263525 w 166"/>
                  <a:gd name="T3" fmla="*/ 444500 h 280"/>
                  <a:gd name="T4" fmla="*/ 263525 w 166"/>
                  <a:gd name="T5" fmla="*/ 425450 h 280"/>
                  <a:gd name="T6" fmla="*/ 263525 w 166"/>
                  <a:gd name="T7" fmla="*/ 425450 h 280"/>
                  <a:gd name="T8" fmla="*/ 260350 w 166"/>
                  <a:gd name="T9" fmla="*/ 419100 h 280"/>
                  <a:gd name="T10" fmla="*/ 254000 w 166"/>
                  <a:gd name="T11" fmla="*/ 415925 h 280"/>
                  <a:gd name="T12" fmla="*/ 9525 w 166"/>
                  <a:gd name="T13" fmla="*/ 415925 h 280"/>
                  <a:gd name="T14" fmla="*/ 9525 w 166"/>
                  <a:gd name="T15" fmla="*/ 415925 h 280"/>
                  <a:gd name="T16" fmla="*/ 3175 w 166"/>
                  <a:gd name="T17" fmla="*/ 419100 h 280"/>
                  <a:gd name="T18" fmla="*/ 0 w 166"/>
                  <a:gd name="T19" fmla="*/ 425450 h 280"/>
                  <a:gd name="T20" fmla="*/ 0 w 166"/>
                  <a:gd name="T21" fmla="*/ 444500 h 280"/>
                  <a:gd name="T22" fmla="*/ 0 w 166"/>
                  <a:gd name="T23" fmla="*/ 444500 h 280"/>
                  <a:gd name="T24" fmla="*/ 0 w 166"/>
                  <a:gd name="T25" fmla="*/ 0 h 280"/>
                  <a:gd name="T26" fmla="*/ 263525 w 166"/>
                  <a:gd name="T27" fmla="*/ 0 h 280"/>
                  <a:gd name="T28" fmla="*/ 263525 w 166"/>
                  <a:gd name="T29" fmla="*/ 19050 h 280"/>
                  <a:gd name="T30" fmla="*/ 263525 w 166"/>
                  <a:gd name="T31" fmla="*/ 19050 h 280"/>
                  <a:gd name="T32" fmla="*/ 260350 w 166"/>
                  <a:gd name="T33" fmla="*/ 25400 h 280"/>
                  <a:gd name="T34" fmla="*/ 254000 w 166"/>
                  <a:gd name="T35" fmla="*/ 28575 h 280"/>
                  <a:gd name="T36" fmla="*/ 9525 w 166"/>
                  <a:gd name="T37" fmla="*/ 28575 h 280"/>
                  <a:gd name="T38" fmla="*/ 9525 w 166"/>
                  <a:gd name="T39" fmla="*/ 28575 h 280"/>
                  <a:gd name="T40" fmla="*/ 3175 w 166"/>
                  <a:gd name="T41" fmla="*/ 25400 h 280"/>
                  <a:gd name="T42" fmla="*/ 0 w 166"/>
                  <a:gd name="T43" fmla="*/ 19050 h 280"/>
                  <a:gd name="T44" fmla="*/ 0 w 166"/>
                  <a:gd name="T45" fmla="*/ 0 h 2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6"/>
                  <a:gd name="T70" fmla="*/ 0 h 280"/>
                  <a:gd name="T71" fmla="*/ 166 w 166"/>
                  <a:gd name="T72" fmla="*/ 280 h 2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6" h="280">
                    <a:moveTo>
                      <a:pt x="0" y="280"/>
                    </a:moveTo>
                    <a:lnTo>
                      <a:pt x="166" y="280"/>
                    </a:lnTo>
                    <a:lnTo>
                      <a:pt x="166" y="268"/>
                    </a:lnTo>
                    <a:lnTo>
                      <a:pt x="164" y="264"/>
                    </a:lnTo>
                    <a:lnTo>
                      <a:pt x="160" y="262"/>
                    </a:lnTo>
                    <a:lnTo>
                      <a:pt x="6" y="262"/>
                    </a:lnTo>
                    <a:lnTo>
                      <a:pt x="2" y="264"/>
                    </a:lnTo>
                    <a:lnTo>
                      <a:pt x="0" y="268"/>
                    </a:lnTo>
                    <a:lnTo>
                      <a:pt x="0" y="280"/>
                    </a:lnTo>
                    <a:close/>
                    <a:moveTo>
                      <a:pt x="0" y="0"/>
                    </a:moveTo>
                    <a:lnTo>
                      <a:pt x="166" y="0"/>
                    </a:lnTo>
                    <a:lnTo>
                      <a:pt x="166" y="12"/>
                    </a:lnTo>
                    <a:lnTo>
                      <a:pt x="164" y="16"/>
                    </a:lnTo>
                    <a:lnTo>
                      <a:pt x="160" y="18"/>
                    </a:lnTo>
                    <a:lnTo>
                      <a:pt x="6" y="18"/>
                    </a:lnTo>
                    <a:lnTo>
                      <a:pt x="2" y="16"/>
                    </a:lnTo>
                    <a:lnTo>
                      <a:pt x="0" y="12"/>
                    </a:lnTo>
                    <a:lnTo>
                      <a:pt x="0" y="0"/>
                    </a:lnTo>
                    <a:close/>
                  </a:path>
                </a:pathLst>
              </a:custGeom>
              <a:gr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32" dirty="0">
                  <a:solidFill>
                    <a:schemeClr val="bg1"/>
                  </a:solidFill>
                  <a:latin typeface="微软雅黑" panose="020B0503020204020204" pitchFamily="34" charset="-122"/>
                  <a:ea typeface="微软雅黑" panose="020B0503020204020204" pitchFamily="34" charset="-122"/>
                </a:endParaRPr>
              </a:p>
            </p:txBody>
          </p:sp>
          <p:sp>
            <p:nvSpPr>
              <p:cNvPr id="16" name="Freeform 16">
                <a:extLst>
                  <a:ext uri="{FF2B5EF4-FFF2-40B4-BE49-F238E27FC236}">
                    <a16:creationId xmlns:a16="http://schemas.microsoft.com/office/drawing/2014/main" id="{F0D10C6C-196F-48A8-9D30-0408472257F0}"/>
                  </a:ext>
                </a:extLst>
              </p:cNvPr>
              <p:cNvSpPr>
                <a:spLocks noEditPoints="1"/>
              </p:cNvSpPr>
              <p:nvPr/>
            </p:nvSpPr>
            <p:spPr bwMode="auto">
              <a:xfrm>
                <a:off x="2135322" y="1557883"/>
                <a:ext cx="221270" cy="361415"/>
              </a:xfrm>
              <a:custGeom>
                <a:avLst/>
                <a:gdLst>
                  <a:gd name="T0" fmla="*/ 22225 w 138"/>
                  <a:gd name="T1" fmla="*/ 79375 h 228"/>
                  <a:gd name="T2" fmla="*/ 22225 w 138"/>
                  <a:gd name="T3" fmla="*/ 92075 h 228"/>
                  <a:gd name="T4" fmla="*/ 31750 w 138"/>
                  <a:gd name="T5" fmla="*/ 111125 h 228"/>
                  <a:gd name="T6" fmla="*/ 76200 w 138"/>
                  <a:gd name="T7" fmla="*/ 152400 h 228"/>
                  <a:gd name="T8" fmla="*/ 88900 w 138"/>
                  <a:gd name="T9" fmla="*/ 165100 h 228"/>
                  <a:gd name="T10" fmla="*/ 92075 w 138"/>
                  <a:gd name="T11" fmla="*/ 180975 h 228"/>
                  <a:gd name="T12" fmla="*/ 76200 w 138"/>
                  <a:gd name="T13" fmla="*/ 209550 h 228"/>
                  <a:gd name="T14" fmla="*/ 38100 w 138"/>
                  <a:gd name="T15" fmla="*/ 241300 h 228"/>
                  <a:gd name="T16" fmla="*/ 25400 w 138"/>
                  <a:gd name="T17" fmla="*/ 257175 h 228"/>
                  <a:gd name="T18" fmla="*/ 22225 w 138"/>
                  <a:gd name="T19" fmla="*/ 279400 h 228"/>
                  <a:gd name="T20" fmla="*/ 0 w 138"/>
                  <a:gd name="T21" fmla="*/ 361950 h 228"/>
                  <a:gd name="T22" fmla="*/ 0 w 138"/>
                  <a:gd name="T23" fmla="*/ 273050 h 228"/>
                  <a:gd name="T24" fmla="*/ 3175 w 138"/>
                  <a:gd name="T25" fmla="*/ 244475 h 228"/>
                  <a:gd name="T26" fmla="*/ 22225 w 138"/>
                  <a:gd name="T27" fmla="*/ 225425 h 228"/>
                  <a:gd name="T28" fmla="*/ 57150 w 138"/>
                  <a:gd name="T29" fmla="*/ 193675 h 228"/>
                  <a:gd name="T30" fmla="*/ 66675 w 138"/>
                  <a:gd name="T31" fmla="*/ 180975 h 228"/>
                  <a:gd name="T32" fmla="*/ 57150 w 138"/>
                  <a:gd name="T33" fmla="*/ 168275 h 228"/>
                  <a:gd name="T34" fmla="*/ 22225 w 138"/>
                  <a:gd name="T35" fmla="*/ 136525 h 228"/>
                  <a:gd name="T36" fmla="*/ 3175 w 138"/>
                  <a:gd name="T37" fmla="*/ 114300 h 228"/>
                  <a:gd name="T38" fmla="*/ 0 w 138"/>
                  <a:gd name="T39" fmla="*/ 88900 h 228"/>
                  <a:gd name="T40" fmla="*/ 22225 w 138"/>
                  <a:gd name="T41" fmla="*/ 0 h 228"/>
                  <a:gd name="T42" fmla="*/ 196850 w 138"/>
                  <a:gd name="T43" fmla="*/ 361950 h 228"/>
                  <a:gd name="T44" fmla="*/ 196850 w 138"/>
                  <a:gd name="T45" fmla="*/ 279400 h 228"/>
                  <a:gd name="T46" fmla="*/ 193675 w 138"/>
                  <a:gd name="T47" fmla="*/ 257175 h 228"/>
                  <a:gd name="T48" fmla="*/ 180975 w 138"/>
                  <a:gd name="T49" fmla="*/ 241300 h 228"/>
                  <a:gd name="T50" fmla="*/ 142875 w 138"/>
                  <a:gd name="T51" fmla="*/ 209550 h 228"/>
                  <a:gd name="T52" fmla="*/ 127000 w 138"/>
                  <a:gd name="T53" fmla="*/ 180975 h 228"/>
                  <a:gd name="T54" fmla="*/ 130175 w 138"/>
                  <a:gd name="T55" fmla="*/ 165100 h 228"/>
                  <a:gd name="T56" fmla="*/ 180975 w 138"/>
                  <a:gd name="T57" fmla="*/ 120650 h 228"/>
                  <a:gd name="T58" fmla="*/ 187325 w 138"/>
                  <a:gd name="T59" fmla="*/ 111125 h 228"/>
                  <a:gd name="T60" fmla="*/ 196850 w 138"/>
                  <a:gd name="T61" fmla="*/ 92075 h 228"/>
                  <a:gd name="T62" fmla="*/ 196850 w 138"/>
                  <a:gd name="T63" fmla="*/ 0 h 228"/>
                  <a:gd name="T64" fmla="*/ 219075 w 138"/>
                  <a:gd name="T65" fmla="*/ 88900 h 228"/>
                  <a:gd name="T66" fmla="*/ 219075 w 138"/>
                  <a:gd name="T67" fmla="*/ 104775 h 228"/>
                  <a:gd name="T68" fmla="*/ 209550 w 138"/>
                  <a:gd name="T69" fmla="*/ 127000 h 228"/>
                  <a:gd name="T70" fmla="*/ 161925 w 138"/>
                  <a:gd name="T71" fmla="*/ 168275 h 228"/>
                  <a:gd name="T72" fmla="*/ 155575 w 138"/>
                  <a:gd name="T73" fmla="*/ 174625 h 228"/>
                  <a:gd name="T74" fmla="*/ 155575 w 138"/>
                  <a:gd name="T75" fmla="*/ 187325 h 228"/>
                  <a:gd name="T76" fmla="*/ 196850 w 138"/>
                  <a:gd name="T77" fmla="*/ 225425 h 228"/>
                  <a:gd name="T78" fmla="*/ 209550 w 138"/>
                  <a:gd name="T79" fmla="*/ 234950 h 228"/>
                  <a:gd name="T80" fmla="*/ 219075 w 138"/>
                  <a:gd name="T81" fmla="*/ 257175 h 228"/>
                  <a:gd name="T82" fmla="*/ 219075 w 138"/>
                  <a:gd name="T83" fmla="*/ 361950 h 2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
                  <a:gd name="T127" fmla="*/ 0 h 228"/>
                  <a:gd name="T128" fmla="*/ 138 w 138"/>
                  <a:gd name="T129" fmla="*/ 228 h 2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 h="228">
                    <a:moveTo>
                      <a:pt x="14" y="0"/>
                    </a:moveTo>
                    <a:lnTo>
                      <a:pt x="14" y="50"/>
                    </a:lnTo>
                    <a:lnTo>
                      <a:pt x="14" y="58"/>
                    </a:lnTo>
                    <a:lnTo>
                      <a:pt x="16" y="66"/>
                    </a:lnTo>
                    <a:lnTo>
                      <a:pt x="20" y="70"/>
                    </a:lnTo>
                    <a:lnTo>
                      <a:pt x="24" y="76"/>
                    </a:lnTo>
                    <a:lnTo>
                      <a:pt x="48" y="96"/>
                    </a:lnTo>
                    <a:lnTo>
                      <a:pt x="56" y="104"/>
                    </a:lnTo>
                    <a:lnTo>
                      <a:pt x="58" y="110"/>
                    </a:lnTo>
                    <a:lnTo>
                      <a:pt x="58" y="114"/>
                    </a:lnTo>
                    <a:lnTo>
                      <a:pt x="56" y="122"/>
                    </a:lnTo>
                    <a:lnTo>
                      <a:pt x="48" y="132"/>
                    </a:lnTo>
                    <a:lnTo>
                      <a:pt x="24" y="152"/>
                    </a:lnTo>
                    <a:lnTo>
                      <a:pt x="20" y="156"/>
                    </a:lnTo>
                    <a:lnTo>
                      <a:pt x="16" y="162"/>
                    </a:lnTo>
                    <a:lnTo>
                      <a:pt x="14" y="168"/>
                    </a:lnTo>
                    <a:lnTo>
                      <a:pt x="14" y="176"/>
                    </a:lnTo>
                    <a:lnTo>
                      <a:pt x="14" y="228"/>
                    </a:lnTo>
                    <a:lnTo>
                      <a:pt x="0" y="228"/>
                    </a:lnTo>
                    <a:lnTo>
                      <a:pt x="0" y="172"/>
                    </a:lnTo>
                    <a:lnTo>
                      <a:pt x="0" y="162"/>
                    </a:lnTo>
                    <a:lnTo>
                      <a:pt x="2" y="154"/>
                    </a:lnTo>
                    <a:lnTo>
                      <a:pt x="8" y="148"/>
                    </a:lnTo>
                    <a:lnTo>
                      <a:pt x="14" y="142"/>
                    </a:lnTo>
                    <a:lnTo>
                      <a:pt x="36" y="122"/>
                    </a:lnTo>
                    <a:lnTo>
                      <a:pt x="40" y="118"/>
                    </a:lnTo>
                    <a:lnTo>
                      <a:pt x="42" y="114"/>
                    </a:lnTo>
                    <a:lnTo>
                      <a:pt x="40" y="110"/>
                    </a:lnTo>
                    <a:lnTo>
                      <a:pt x="36" y="106"/>
                    </a:lnTo>
                    <a:lnTo>
                      <a:pt x="14" y="86"/>
                    </a:lnTo>
                    <a:lnTo>
                      <a:pt x="8" y="80"/>
                    </a:lnTo>
                    <a:lnTo>
                      <a:pt x="2" y="72"/>
                    </a:lnTo>
                    <a:lnTo>
                      <a:pt x="0" y="66"/>
                    </a:lnTo>
                    <a:lnTo>
                      <a:pt x="0" y="56"/>
                    </a:lnTo>
                    <a:lnTo>
                      <a:pt x="0" y="0"/>
                    </a:lnTo>
                    <a:lnTo>
                      <a:pt x="14" y="0"/>
                    </a:lnTo>
                    <a:close/>
                    <a:moveTo>
                      <a:pt x="124" y="228"/>
                    </a:moveTo>
                    <a:lnTo>
                      <a:pt x="124" y="176"/>
                    </a:lnTo>
                    <a:lnTo>
                      <a:pt x="124" y="168"/>
                    </a:lnTo>
                    <a:lnTo>
                      <a:pt x="122" y="162"/>
                    </a:lnTo>
                    <a:lnTo>
                      <a:pt x="118" y="156"/>
                    </a:lnTo>
                    <a:lnTo>
                      <a:pt x="114" y="152"/>
                    </a:lnTo>
                    <a:lnTo>
                      <a:pt x="90" y="132"/>
                    </a:lnTo>
                    <a:lnTo>
                      <a:pt x="82" y="122"/>
                    </a:lnTo>
                    <a:lnTo>
                      <a:pt x="80" y="114"/>
                    </a:lnTo>
                    <a:lnTo>
                      <a:pt x="80" y="110"/>
                    </a:lnTo>
                    <a:lnTo>
                      <a:pt x="82" y="104"/>
                    </a:lnTo>
                    <a:lnTo>
                      <a:pt x="90" y="96"/>
                    </a:lnTo>
                    <a:lnTo>
                      <a:pt x="114" y="76"/>
                    </a:lnTo>
                    <a:lnTo>
                      <a:pt x="118" y="70"/>
                    </a:lnTo>
                    <a:lnTo>
                      <a:pt x="122" y="66"/>
                    </a:lnTo>
                    <a:lnTo>
                      <a:pt x="124" y="58"/>
                    </a:lnTo>
                    <a:lnTo>
                      <a:pt x="124" y="50"/>
                    </a:lnTo>
                    <a:lnTo>
                      <a:pt x="124" y="0"/>
                    </a:lnTo>
                    <a:lnTo>
                      <a:pt x="138" y="0"/>
                    </a:lnTo>
                    <a:lnTo>
                      <a:pt x="138" y="56"/>
                    </a:lnTo>
                    <a:lnTo>
                      <a:pt x="138" y="66"/>
                    </a:lnTo>
                    <a:lnTo>
                      <a:pt x="136" y="72"/>
                    </a:lnTo>
                    <a:lnTo>
                      <a:pt x="132" y="80"/>
                    </a:lnTo>
                    <a:lnTo>
                      <a:pt x="124" y="86"/>
                    </a:lnTo>
                    <a:lnTo>
                      <a:pt x="102" y="106"/>
                    </a:lnTo>
                    <a:lnTo>
                      <a:pt x="98" y="110"/>
                    </a:lnTo>
                    <a:lnTo>
                      <a:pt x="96" y="114"/>
                    </a:lnTo>
                    <a:lnTo>
                      <a:pt x="98" y="118"/>
                    </a:lnTo>
                    <a:lnTo>
                      <a:pt x="102" y="122"/>
                    </a:lnTo>
                    <a:lnTo>
                      <a:pt x="124" y="142"/>
                    </a:lnTo>
                    <a:lnTo>
                      <a:pt x="132" y="148"/>
                    </a:lnTo>
                    <a:lnTo>
                      <a:pt x="136" y="154"/>
                    </a:lnTo>
                    <a:lnTo>
                      <a:pt x="138" y="162"/>
                    </a:lnTo>
                    <a:lnTo>
                      <a:pt x="138" y="172"/>
                    </a:lnTo>
                    <a:lnTo>
                      <a:pt x="138" y="228"/>
                    </a:lnTo>
                    <a:lnTo>
                      <a:pt x="124" y="228"/>
                    </a:lnTo>
                    <a:close/>
                  </a:path>
                </a:pathLst>
              </a:cu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32" dirty="0">
                  <a:solidFill>
                    <a:schemeClr val="bg1"/>
                  </a:solidFill>
                  <a:latin typeface="微软雅黑" panose="020B0503020204020204" pitchFamily="34" charset="-122"/>
                  <a:ea typeface="微软雅黑" panose="020B0503020204020204" pitchFamily="34" charset="-122"/>
                </a:endParaRPr>
              </a:p>
            </p:txBody>
          </p:sp>
          <p:sp>
            <p:nvSpPr>
              <p:cNvPr id="17" name="Freeform 17">
                <a:extLst>
                  <a:ext uri="{FF2B5EF4-FFF2-40B4-BE49-F238E27FC236}">
                    <a16:creationId xmlns:a16="http://schemas.microsoft.com/office/drawing/2014/main" id="{4891A9FA-0524-45CF-BDD2-5573CCA1A574}"/>
                  </a:ext>
                </a:extLst>
              </p:cNvPr>
              <p:cNvSpPr/>
              <p:nvPr/>
            </p:nvSpPr>
            <p:spPr bwMode="auto">
              <a:xfrm>
                <a:off x="2171242" y="1666881"/>
                <a:ext cx="149429" cy="252417"/>
              </a:xfrm>
              <a:custGeom>
                <a:avLst/>
                <a:gdLst>
                  <a:gd name="T0" fmla="*/ 0 w 94"/>
                  <a:gd name="T1" fmla="*/ 254000 h 160"/>
                  <a:gd name="T2" fmla="*/ 76200 w 94"/>
                  <a:gd name="T3" fmla="*/ 254000 h 160"/>
                  <a:gd name="T4" fmla="*/ 149225 w 94"/>
                  <a:gd name="T5" fmla="*/ 254000 h 160"/>
                  <a:gd name="T6" fmla="*/ 149225 w 94"/>
                  <a:gd name="T7" fmla="*/ 212725 h 160"/>
                  <a:gd name="T8" fmla="*/ 92075 w 94"/>
                  <a:gd name="T9" fmla="*/ 155575 h 160"/>
                  <a:gd name="T10" fmla="*/ 92075 w 94"/>
                  <a:gd name="T11" fmla="*/ 155575 h 160"/>
                  <a:gd name="T12" fmla="*/ 85725 w 94"/>
                  <a:gd name="T13" fmla="*/ 149225 h 160"/>
                  <a:gd name="T14" fmla="*/ 82550 w 94"/>
                  <a:gd name="T15" fmla="*/ 142875 h 160"/>
                  <a:gd name="T16" fmla="*/ 82550 w 94"/>
                  <a:gd name="T17" fmla="*/ 123825 h 160"/>
                  <a:gd name="T18" fmla="*/ 82550 w 94"/>
                  <a:gd name="T19" fmla="*/ 69850 h 160"/>
                  <a:gd name="T20" fmla="*/ 82550 w 94"/>
                  <a:gd name="T21" fmla="*/ 69850 h 160"/>
                  <a:gd name="T22" fmla="*/ 82550 w 94"/>
                  <a:gd name="T23" fmla="*/ 60325 h 160"/>
                  <a:gd name="T24" fmla="*/ 85725 w 94"/>
                  <a:gd name="T25" fmla="*/ 50800 h 160"/>
                  <a:gd name="T26" fmla="*/ 98425 w 94"/>
                  <a:gd name="T27" fmla="*/ 34925 h 160"/>
                  <a:gd name="T28" fmla="*/ 120650 w 94"/>
                  <a:gd name="T29" fmla="*/ 15875 h 160"/>
                  <a:gd name="T30" fmla="*/ 120650 w 94"/>
                  <a:gd name="T31" fmla="*/ 15875 h 160"/>
                  <a:gd name="T32" fmla="*/ 130175 w 94"/>
                  <a:gd name="T33" fmla="*/ 9525 h 160"/>
                  <a:gd name="T34" fmla="*/ 139700 w 94"/>
                  <a:gd name="T35" fmla="*/ 0 h 160"/>
                  <a:gd name="T36" fmla="*/ 76200 w 94"/>
                  <a:gd name="T37" fmla="*/ 0 h 160"/>
                  <a:gd name="T38" fmla="*/ 9525 w 94"/>
                  <a:gd name="T39" fmla="*/ 0 h 160"/>
                  <a:gd name="T40" fmla="*/ 9525 w 94"/>
                  <a:gd name="T41" fmla="*/ 0 h 160"/>
                  <a:gd name="T42" fmla="*/ 19050 w 94"/>
                  <a:gd name="T43" fmla="*/ 9525 h 160"/>
                  <a:gd name="T44" fmla="*/ 28575 w 94"/>
                  <a:gd name="T45" fmla="*/ 15875 h 160"/>
                  <a:gd name="T46" fmla="*/ 50800 w 94"/>
                  <a:gd name="T47" fmla="*/ 34925 h 160"/>
                  <a:gd name="T48" fmla="*/ 50800 w 94"/>
                  <a:gd name="T49" fmla="*/ 34925 h 160"/>
                  <a:gd name="T50" fmla="*/ 60325 w 94"/>
                  <a:gd name="T51" fmla="*/ 50800 h 160"/>
                  <a:gd name="T52" fmla="*/ 66675 w 94"/>
                  <a:gd name="T53" fmla="*/ 60325 h 160"/>
                  <a:gd name="T54" fmla="*/ 66675 w 94"/>
                  <a:gd name="T55" fmla="*/ 69850 h 160"/>
                  <a:gd name="T56" fmla="*/ 66675 w 94"/>
                  <a:gd name="T57" fmla="*/ 123825 h 160"/>
                  <a:gd name="T58" fmla="*/ 66675 w 94"/>
                  <a:gd name="T59" fmla="*/ 123825 h 160"/>
                  <a:gd name="T60" fmla="*/ 66675 w 94"/>
                  <a:gd name="T61" fmla="*/ 142875 h 160"/>
                  <a:gd name="T62" fmla="*/ 63500 w 94"/>
                  <a:gd name="T63" fmla="*/ 149225 h 160"/>
                  <a:gd name="T64" fmla="*/ 60325 w 94"/>
                  <a:gd name="T65" fmla="*/ 155575 h 160"/>
                  <a:gd name="T66" fmla="*/ 0 w 94"/>
                  <a:gd name="T67" fmla="*/ 212725 h 160"/>
                  <a:gd name="T68" fmla="*/ 0 w 94"/>
                  <a:gd name="T69" fmla="*/ 254000 h 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4"/>
                  <a:gd name="T106" fmla="*/ 0 h 160"/>
                  <a:gd name="T107" fmla="*/ 94 w 94"/>
                  <a:gd name="T108" fmla="*/ 160 h 1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4" h="160">
                    <a:moveTo>
                      <a:pt x="0" y="160"/>
                    </a:moveTo>
                    <a:lnTo>
                      <a:pt x="48" y="160"/>
                    </a:lnTo>
                    <a:lnTo>
                      <a:pt x="94" y="160"/>
                    </a:lnTo>
                    <a:lnTo>
                      <a:pt x="94" y="134"/>
                    </a:lnTo>
                    <a:lnTo>
                      <a:pt x="58" y="98"/>
                    </a:lnTo>
                    <a:lnTo>
                      <a:pt x="54" y="94"/>
                    </a:lnTo>
                    <a:lnTo>
                      <a:pt x="52" y="90"/>
                    </a:lnTo>
                    <a:lnTo>
                      <a:pt x="52" y="78"/>
                    </a:lnTo>
                    <a:lnTo>
                      <a:pt x="52" y="44"/>
                    </a:lnTo>
                    <a:lnTo>
                      <a:pt x="52" y="38"/>
                    </a:lnTo>
                    <a:lnTo>
                      <a:pt x="54" y="32"/>
                    </a:lnTo>
                    <a:lnTo>
                      <a:pt x="62" y="22"/>
                    </a:lnTo>
                    <a:lnTo>
                      <a:pt x="76" y="10"/>
                    </a:lnTo>
                    <a:lnTo>
                      <a:pt x="82" y="6"/>
                    </a:lnTo>
                    <a:lnTo>
                      <a:pt x="88" y="0"/>
                    </a:lnTo>
                    <a:lnTo>
                      <a:pt x="48" y="0"/>
                    </a:lnTo>
                    <a:lnTo>
                      <a:pt x="6" y="0"/>
                    </a:lnTo>
                    <a:lnTo>
                      <a:pt x="12" y="6"/>
                    </a:lnTo>
                    <a:lnTo>
                      <a:pt x="18" y="10"/>
                    </a:lnTo>
                    <a:lnTo>
                      <a:pt x="32" y="22"/>
                    </a:lnTo>
                    <a:lnTo>
                      <a:pt x="38" y="32"/>
                    </a:lnTo>
                    <a:lnTo>
                      <a:pt x="42" y="38"/>
                    </a:lnTo>
                    <a:lnTo>
                      <a:pt x="42" y="44"/>
                    </a:lnTo>
                    <a:lnTo>
                      <a:pt x="42" y="78"/>
                    </a:lnTo>
                    <a:lnTo>
                      <a:pt x="42" y="90"/>
                    </a:lnTo>
                    <a:lnTo>
                      <a:pt x="40" y="94"/>
                    </a:lnTo>
                    <a:lnTo>
                      <a:pt x="38" y="98"/>
                    </a:lnTo>
                    <a:lnTo>
                      <a:pt x="0" y="134"/>
                    </a:lnTo>
                    <a:lnTo>
                      <a:pt x="0" y="160"/>
                    </a:lnTo>
                    <a:close/>
                  </a:path>
                </a:pathLst>
              </a:custGeom>
              <a:gr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32" dirty="0">
                  <a:solidFill>
                    <a:schemeClr val="bg1"/>
                  </a:solidFill>
                  <a:latin typeface="微软雅黑" panose="020B0503020204020204" pitchFamily="34" charset="-122"/>
                  <a:ea typeface="微软雅黑" panose="020B0503020204020204" pitchFamily="34" charset="-122"/>
                </a:endParaRPr>
              </a:p>
            </p:txBody>
          </p:sp>
        </p:grpSp>
      </p:grpSp>
      <p:grpSp>
        <p:nvGrpSpPr>
          <p:cNvPr id="18" name="Group 131">
            <a:extLst>
              <a:ext uri="{FF2B5EF4-FFF2-40B4-BE49-F238E27FC236}">
                <a16:creationId xmlns:a16="http://schemas.microsoft.com/office/drawing/2014/main" id="{9C26414B-D4DC-442C-9AAF-EB8AD26DA5C8}"/>
              </a:ext>
            </a:extLst>
          </p:cNvPr>
          <p:cNvGrpSpPr/>
          <p:nvPr/>
        </p:nvGrpSpPr>
        <p:grpSpPr bwMode="auto">
          <a:xfrm>
            <a:off x="4151784" y="2299939"/>
            <a:ext cx="982239" cy="982572"/>
            <a:chOff x="5109858" y="1508172"/>
            <a:chExt cx="713017" cy="712887"/>
          </a:xfrm>
          <a:solidFill>
            <a:srgbClr val="356377"/>
          </a:solidFill>
        </p:grpSpPr>
        <p:sp>
          <p:nvSpPr>
            <p:cNvPr id="19" name="Donut 12">
              <a:extLst>
                <a:ext uri="{FF2B5EF4-FFF2-40B4-BE49-F238E27FC236}">
                  <a16:creationId xmlns:a16="http://schemas.microsoft.com/office/drawing/2014/main" id="{F732297D-72BB-4C8B-AF02-61AC7A427A26}"/>
                </a:ext>
              </a:extLst>
            </p:cNvPr>
            <p:cNvSpPr>
              <a:spLocks noChangeArrowheads="1"/>
            </p:cNvSpPr>
            <p:nvPr/>
          </p:nvSpPr>
          <p:spPr bwMode="auto">
            <a:xfrm flipV="1">
              <a:off x="5109858" y="1508172"/>
              <a:ext cx="713017" cy="712887"/>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gr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32" dirty="0">
                <a:solidFill>
                  <a:schemeClr val="bg1"/>
                </a:solidFill>
                <a:latin typeface="微软雅黑" panose="020B0503020204020204" pitchFamily="34" charset="-122"/>
                <a:ea typeface="微软雅黑" panose="020B0503020204020204" pitchFamily="34" charset="-122"/>
              </a:endParaRPr>
            </a:p>
          </p:txBody>
        </p:sp>
        <p:sp>
          <p:nvSpPr>
            <p:cNvPr id="20" name="Freeform 41">
              <a:extLst>
                <a:ext uri="{FF2B5EF4-FFF2-40B4-BE49-F238E27FC236}">
                  <a16:creationId xmlns:a16="http://schemas.microsoft.com/office/drawing/2014/main" id="{21CEC0B0-1D5B-4B8E-9508-92AE4C61BC60}"/>
                </a:ext>
              </a:extLst>
            </p:cNvPr>
            <p:cNvSpPr>
              <a:spLocks noEditPoints="1"/>
            </p:cNvSpPr>
            <p:nvPr/>
          </p:nvSpPr>
          <p:spPr bwMode="auto">
            <a:xfrm>
              <a:off x="5293668" y="1709513"/>
              <a:ext cx="345387" cy="310205"/>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gr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32" dirty="0">
                <a:solidFill>
                  <a:schemeClr val="bg1"/>
                </a:solidFill>
                <a:latin typeface="微软雅黑" panose="020B0503020204020204" pitchFamily="34" charset="-122"/>
                <a:ea typeface="微软雅黑" panose="020B0503020204020204" pitchFamily="34" charset="-122"/>
              </a:endParaRPr>
            </a:p>
          </p:txBody>
        </p:sp>
      </p:grpSp>
      <p:grpSp>
        <p:nvGrpSpPr>
          <p:cNvPr id="24" name="Group 133">
            <a:extLst>
              <a:ext uri="{FF2B5EF4-FFF2-40B4-BE49-F238E27FC236}">
                <a16:creationId xmlns:a16="http://schemas.microsoft.com/office/drawing/2014/main" id="{3A228972-8EDB-41A5-BF8E-1D222359048C}"/>
              </a:ext>
            </a:extLst>
          </p:cNvPr>
          <p:cNvGrpSpPr/>
          <p:nvPr/>
        </p:nvGrpSpPr>
        <p:grpSpPr bwMode="auto">
          <a:xfrm>
            <a:off x="7096574" y="2306205"/>
            <a:ext cx="982239" cy="982572"/>
            <a:chOff x="5993893" y="3065525"/>
            <a:chExt cx="713232" cy="713232"/>
          </a:xfrm>
          <a:solidFill>
            <a:srgbClr val="FFFFFF">
              <a:lumMod val="65000"/>
            </a:srgbClr>
          </a:solidFill>
        </p:grpSpPr>
        <p:sp>
          <p:nvSpPr>
            <p:cNvPr id="25" name="Donut 14">
              <a:extLst>
                <a:ext uri="{FF2B5EF4-FFF2-40B4-BE49-F238E27FC236}">
                  <a16:creationId xmlns:a16="http://schemas.microsoft.com/office/drawing/2014/main" id="{08171998-AD7C-4B37-B61B-250B1488FB30}"/>
                </a:ext>
              </a:extLst>
            </p:cNvPr>
            <p:cNvSpPr>
              <a:spLocks noChangeArrowheads="1"/>
            </p:cNvSpPr>
            <p:nvPr/>
          </p:nvSpPr>
          <p:spPr bwMode="auto">
            <a:xfrm flipV="1">
              <a:off x="5994108" y="3065443"/>
              <a:ext cx="713017" cy="712888"/>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solidFill>
              <a:srgbClr val="FCA304"/>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32" dirty="0">
                <a:solidFill>
                  <a:schemeClr val="bg1"/>
                </a:solidFill>
                <a:latin typeface="微软雅黑" panose="020B0503020204020204" pitchFamily="34" charset="-122"/>
                <a:ea typeface="微软雅黑" panose="020B0503020204020204" pitchFamily="34" charset="-122"/>
              </a:endParaRPr>
            </a:p>
          </p:txBody>
        </p:sp>
        <p:sp>
          <p:nvSpPr>
            <p:cNvPr id="26" name="Freeform 17">
              <a:extLst>
                <a:ext uri="{FF2B5EF4-FFF2-40B4-BE49-F238E27FC236}">
                  <a16:creationId xmlns:a16="http://schemas.microsoft.com/office/drawing/2014/main" id="{BEE05C50-0100-4126-860B-A854FD75CBE6}"/>
                </a:ext>
              </a:extLst>
            </p:cNvPr>
            <p:cNvSpPr>
              <a:spLocks noEditPoints="1"/>
            </p:cNvSpPr>
            <p:nvPr/>
          </p:nvSpPr>
          <p:spPr bwMode="auto">
            <a:xfrm>
              <a:off x="6202511" y="3249226"/>
              <a:ext cx="296212" cy="345323"/>
            </a:xfrm>
            <a:custGeom>
              <a:avLst/>
              <a:gdLst>
                <a:gd name="T0" fmla="*/ 2147483647 w 63"/>
                <a:gd name="T1" fmla="*/ 0 h 73"/>
                <a:gd name="T2" fmla="*/ 1122599098 w 63"/>
                <a:gd name="T3" fmla="*/ 0 h 73"/>
                <a:gd name="T4" fmla="*/ 561299549 w 63"/>
                <a:gd name="T5" fmla="*/ 560595689 h 73"/>
                <a:gd name="T6" fmla="*/ 561299549 w 63"/>
                <a:gd name="T7" fmla="*/ 1009069293 h 73"/>
                <a:gd name="T8" fmla="*/ 785819275 w 63"/>
                <a:gd name="T9" fmla="*/ 953011760 h 73"/>
                <a:gd name="T10" fmla="*/ 1852288207 w 63"/>
                <a:gd name="T11" fmla="*/ 2074203372 h 73"/>
                <a:gd name="T12" fmla="*/ 1627768481 w 63"/>
                <a:gd name="T13" fmla="*/ 2147483647 h 73"/>
                <a:gd name="T14" fmla="*/ 1627768481 w 63"/>
                <a:gd name="T15" fmla="*/ 2147483647 h 73"/>
                <a:gd name="T16" fmla="*/ 2147483647 w 63"/>
                <a:gd name="T17" fmla="*/ 2147483647 h 73"/>
                <a:gd name="T18" fmla="*/ 2147483647 w 63"/>
                <a:gd name="T19" fmla="*/ 2147483647 h 73"/>
                <a:gd name="T20" fmla="*/ 2147483647 w 63"/>
                <a:gd name="T21" fmla="*/ 1121191379 h 73"/>
                <a:gd name="T22" fmla="*/ 2147483647 w 63"/>
                <a:gd name="T23" fmla="*/ 0 h 73"/>
                <a:gd name="T24" fmla="*/ 2147483647 w 63"/>
                <a:gd name="T25" fmla="*/ 1345428064 h 73"/>
                <a:gd name="T26" fmla="*/ 2147483647 w 63"/>
                <a:gd name="T27" fmla="*/ 728775075 h 73"/>
                <a:gd name="T28" fmla="*/ 2147483647 w 63"/>
                <a:gd name="T29" fmla="*/ 56057314 h 73"/>
                <a:gd name="T30" fmla="*/ 2147483647 w 63"/>
                <a:gd name="T31" fmla="*/ 280294101 h 73"/>
                <a:gd name="T32" fmla="*/ 2147483647 w 63"/>
                <a:gd name="T33" fmla="*/ 560595689 h 73"/>
                <a:gd name="T34" fmla="*/ 2147483647 w 63"/>
                <a:gd name="T35" fmla="*/ 1121191379 h 73"/>
                <a:gd name="T36" fmla="*/ 2147483647 w 63"/>
                <a:gd name="T37" fmla="*/ 1121191379 h 73"/>
                <a:gd name="T38" fmla="*/ 2147483647 w 63"/>
                <a:gd name="T39" fmla="*/ 1345428064 h 73"/>
                <a:gd name="T40" fmla="*/ 2147483647 w 63"/>
                <a:gd name="T41" fmla="*/ 1345428064 h 73"/>
                <a:gd name="T42" fmla="*/ 224519784 w 63"/>
                <a:gd name="T43" fmla="*/ 2147483647 h 73"/>
                <a:gd name="T44" fmla="*/ 224519784 w 63"/>
                <a:gd name="T45" fmla="*/ 2147483647 h 73"/>
                <a:gd name="T46" fmla="*/ 785819275 w 63"/>
                <a:gd name="T47" fmla="*/ 2147483647 h 73"/>
                <a:gd name="T48" fmla="*/ 785819275 w 63"/>
                <a:gd name="T49" fmla="*/ 2147483647 h 73"/>
                <a:gd name="T50" fmla="*/ 1347118824 w 63"/>
                <a:gd name="T51" fmla="*/ 2147483647 h 73"/>
                <a:gd name="T52" fmla="*/ 1347118824 w 63"/>
                <a:gd name="T53" fmla="*/ 2147483647 h 73"/>
                <a:gd name="T54" fmla="*/ 785819275 w 63"/>
                <a:gd name="T55" fmla="*/ 2147483647 h 73"/>
                <a:gd name="T56" fmla="*/ 224519784 w 63"/>
                <a:gd name="T57" fmla="*/ 2147483647 h 73"/>
                <a:gd name="T58" fmla="*/ 785819275 w 63"/>
                <a:gd name="T59" fmla="*/ 1289370764 h 73"/>
                <a:gd name="T60" fmla="*/ 0 w 63"/>
                <a:gd name="T61" fmla="*/ 2074203372 h 73"/>
                <a:gd name="T62" fmla="*/ 785819275 w 63"/>
                <a:gd name="T63" fmla="*/ 2147483647 h 73"/>
                <a:gd name="T64" fmla="*/ 1515508618 w 63"/>
                <a:gd name="T65" fmla="*/ 2074203372 h 73"/>
                <a:gd name="T66" fmla="*/ 785819275 w 63"/>
                <a:gd name="T67" fmla="*/ 1289370764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
                <a:gd name="T103" fmla="*/ 0 h 73"/>
                <a:gd name="T104" fmla="*/ 63 w 63"/>
                <a:gd name="T105" fmla="*/ 73 h 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 h="73">
                  <a:moveTo>
                    <a:pt x="43" y="0"/>
                  </a:moveTo>
                  <a:cubicBezTo>
                    <a:pt x="20" y="0"/>
                    <a:pt x="20" y="0"/>
                    <a:pt x="20" y="0"/>
                  </a:cubicBezTo>
                  <a:cubicBezTo>
                    <a:pt x="15" y="0"/>
                    <a:pt x="10" y="4"/>
                    <a:pt x="10" y="10"/>
                  </a:cubicBezTo>
                  <a:cubicBezTo>
                    <a:pt x="10" y="18"/>
                    <a:pt x="10" y="18"/>
                    <a:pt x="10" y="18"/>
                  </a:cubicBezTo>
                  <a:cubicBezTo>
                    <a:pt x="11" y="18"/>
                    <a:pt x="13" y="17"/>
                    <a:pt x="14" y="17"/>
                  </a:cubicBezTo>
                  <a:cubicBezTo>
                    <a:pt x="24" y="17"/>
                    <a:pt x="33" y="26"/>
                    <a:pt x="33" y="37"/>
                  </a:cubicBezTo>
                  <a:cubicBezTo>
                    <a:pt x="33" y="41"/>
                    <a:pt x="32" y="45"/>
                    <a:pt x="29" y="48"/>
                  </a:cubicBezTo>
                  <a:cubicBezTo>
                    <a:pt x="29" y="64"/>
                    <a:pt x="29" y="64"/>
                    <a:pt x="29" y="64"/>
                  </a:cubicBezTo>
                  <a:cubicBezTo>
                    <a:pt x="53" y="64"/>
                    <a:pt x="53" y="64"/>
                    <a:pt x="53" y="64"/>
                  </a:cubicBezTo>
                  <a:cubicBezTo>
                    <a:pt x="58" y="64"/>
                    <a:pt x="63" y="59"/>
                    <a:pt x="63" y="54"/>
                  </a:cubicBezTo>
                  <a:cubicBezTo>
                    <a:pt x="63" y="20"/>
                    <a:pt x="63" y="20"/>
                    <a:pt x="63" y="20"/>
                  </a:cubicBezTo>
                  <a:lnTo>
                    <a:pt x="43" y="0"/>
                  </a:lnTo>
                  <a:close/>
                  <a:moveTo>
                    <a:pt x="50" y="24"/>
                  </a:moveTo>
                  <a:cubicBezTo>
                    <a:pt x="44" y="24"/>
                    <a:pt x="39" y="19"/>
                    <a:pt x="39" y="13"/>
                  </a:cubicBezTo>
                  <a:cubicBezTo>
                    <a:pt x="39" y="1"/>
                    <a:pt x="39" y="1"/>
                    <a:pt x="39" y="1"/>
                  </a:cubicBezTo>
                  <a:cubicBezTo>
                    <a:pt x="43" y="5"/>
                    <a:pt x="43" y="5"/>
                    <a:pt x="43" y="5"/>
                  </a:cubicBezTo>
                  <a:cubicBezTo>
                    <a:pt x="43" y="10"/>
                    <a:pt x="43" y="10"/>
                    <a:pt x="43" y="10"/>
                  </a:cubicBezTo>
                  <a:cubicBezTo>
                    <a:pt x="43" y="16"/>
                    <a:pt x="47" y="20"/>
                    <a:pt x="53" y="20"/>
                  </a:cubicBezTo>
                  <a:cubicBezTo>
                    <a:pt x="58" y="20"/>
                    <a:pt x="58" y="20"/>
                    <a:pt x="58" y="20"/>
                  </a:cubicBezTo>
                  <a:cubicBezTo>
                    <a:pt x="62" y="24"/>
                    <a:pt x="62" y="24"/>
                    <a:pt x="62" y="24"/>
                  </a:cubicBezTo>
                  <a:lnTo>
                    <a:pt x="50" y="24"/>
                  </a:lnTo>
                  <a:close/>
                  <a:moveTo>
                    <a:pt x="4" y="52"/>
                  </a:moveTo>
                  <a:cubicBezTo>
                    <a:pt x="4" y="73"/>
                    <a:pt x="4" y="73"/>
                    <a:pt x="4" y="73"/>
                  </a:cubicBezTo>
                  <a:cubicBezTo>
                    <a:pt x="14" y="64"/>
                    <a:pt x="14" y="64"/>
                    <a:pt x="14" y="64"/>
                  </a:cubicBezTo>
                  <a:cubicBezTo>
                    <a:pt x="14" y="64"/>
                    <a:pt x="14" y="64"/>
                    <a:pt x="14" y="64"/>
                  </a:cubicBezTo>
                  <a:cubicBezTo>
                    <a:pt x="24" y="73"/>
                    <a:pt x="24" y="73"/>
                    <a:pt x="24" y="73"/>
                  </a:cubicBezTo>
                  <a:cubicBezTo>
                    <a:pt x="24" y="52"/>
                    <a:pt x="24" y="52"/>
                    <a:pt x="24" y="52"/>
                  </a:cubicBezTo>
                  <a:cubicBezTo>
                    <a:pt x="21" y="54"/>
                    <a:pt x="17" y="55"/>
                    <a:pt x="14" y="55"/>
                  </a:cubicBezTo>
                  <a:cubicBezTo>
                    <a:pt x="10" y="55"/>
                    <a:pt x="7" y="54"/>
                    <a:pt x="4" y="52"/>
                  </a:cubicBezTo>
                  <a:close/>
                  <a:moveTo>
                    <a:pt x="14" y="23"/>
                  </a:moveTo>
                  <a:cubicBezTo>
                    <a:pt x="6" y="23"/>
                    <a:pt x="0" y="29"/>
                    <a:pt x="0" y="37"/>
                  </a:cubicBezTo>
                  <a:cubicBezTo>
                    <a:pt x="0" y="44"/>
                    <a:pt x="6" y="50"/>
                    <a:pt x="14" y="50"/>
                  </a:cubicBezTo>
                  <a:cubicBezTo>
                    <a:pt x="21" y="50"/>
                    <a:pt x="27" y="44"/>
                    <a:pt x="27" y="37"/>
                  </a:cubicBezTo>
                  <a:cubicBezTo>
                    <a:pt x="27" y="29"/>
                    <a:pt x="21" y="23"/>
                    <a:pt x="14" y="23"/>
                  </a:cubicBezTo>
                  <a:close/>
                </a:path>
              </a:pathLst>
            </a:cu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32" dirty="0">
                <a:solidFill>
                  <a:schemeClr val="bg1"/>
                </a:solidFill>
                <a:latin typeface="微软雅黑" panose="020B0503020204020204" pitchFamily="34" charset="-122"/>
                <a:ea typeface="微软雅黑" panose="020B0503020204020204" pitchFamily="34" charset="-122"/>
              </a:endParaRPr>
            </a:p>
          </p:txBody>
        </p:sp>
      </p:grpSp>
      <p:sp>
        <p:nvSpPr>
          <p:cNvPr id="34" name="CuadroTexto 33"/>
          <p:cNvSpPr txBox="1"/>
          <p:nvPr/>
        </p:nvSpPr>
        <p:spPr>
          <a:xfrm>
            <a:off x="276989" y="3797577"/>
            <a:ext cx="2651304" cy="203132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s-EC" b="1" dirty="0">
                <a:latin typeface="Arial" panose="020B0604020202020204" pitchFamily="34" charset="0"/>
                <a:cs typeface="Arial" panose="020B0604020202020204" pitchFamily="34" charset="0"/>
              </a:rPr>
              <a:t>Certificación de Primera Parte: </a:t>
            </a:r>
          </a:p>
          <a:p>
            <a:pPr algn="just"/>
            <a:r>
              <a:rPr lang="es-EC" dirty="0">
                <a:latin typeface="Arial" panose="020B0604020202020204" pitchFamily="34" charset="0"/>
                <a:cs typeface="Arial" panose="020B0604020202020204" pitchFamily="34" charset="0"/>
              </a:rPr>
              <a:t>Empresa contratante</a:t>
            </a:r>
          </a:p>
          <a:p>
            <a:r>
              <a:rPr lang="es-EC" dirty="0">
                <a:latin typeface="Arial" panose="020B0604020202020204" pitchFamily="34" charset="0"/>
                <a:cs typeface="Arial" panose="020B0604020202020204" pitchFamily="34" charset="0"/>
              </a:rPr>
              <a:t>El inspector al cambiar de empresa su certificado no es válido.</a:t>
            </a:r>
          </a:p>
          <a:p>
            <a:r>
              <a:rPr lang="es-EC" dirty="0">
                <a:latin typeface="Arial" panose="020B0604020202020204" pitchFamily="34" charset="0"/>
                <a:cs typeface="Arial" panose="020B0604020202020204" pitchFamily="34" charset="0"/>
              </a:rPr>
              <a:t>Recertif. Máx. 5años</a:t>
            </a:r>
          </a:p>
        </p:txBody>
      </p:sp>
      <p:sp>
        <p:nvSpPr>
          <p:cNvPr id="35" name="CuadroTexto 34"/>
          <p:cNvSpPr txBox="1"/>
          <p:nvPr/>
        </p:nvSpPr>
        <p:spPr>
          <a:xfrm>
            <a:off x="6110686" y="3713032"/>
            <a:ext cx="2954017" cy="92333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ct val="150000"/>
              </a:lnSpc>
            </a:pPr>
            <a:r>
              <a:rPr lang="es-EC" dirty="0">
                <a:latin typeface="Arial" panose="020B0604020202020204" pitchFamily="34" charset="0"/>
                <a:cs typeface="Arial" panose="020B0604020202020204" pitchFamily="34" charset="0"/>
              </a:rPr>
              <a:t>Niveles I,II y III. Procedimiento escrito.</a:t>
            </a:r>
          </a:p>
        </p:txBody>
      </p:sp>
      <p:sp>
        <p:nvSpPr>
          <p:cNvPr id="36" name="CuadroTexto 35"/>
          <p:cNvSpPr txBox="1"/>
          <p:nvPr/>
        </p:nvSpPr>
        <p:spPr>
          <a:xfrm>
            <a:off x="2928293" y="3797577"/>
            <a:ext cx="3266170" cy="175432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b="1" dirty="0">
                <a:latin typeface="Arial" panose="020B0604020202020204" pitchFamily="34" charset="0"/>
                <a:cs typeface="Arial" panose="020B0604020202020204" pitchFamily="34" charset="0"/>
              </a:rPr>
              <a:t>Examen Visual</a:t>
            </a:r>
            <a:r>
              <a:rPr lang="es-EC" dirty="0">
                <a:latin typeface="Arial" panose="020B0604020202020204" pitchFamily="34" charset="0"/>
                <a:cs typeface="Arial" panose="020B0604020202020204" pitchFamily="34" charset="0"/>
              </a:rPr>
              <a:t>: Jaeger N°2, agudeza visual y cromática anual.</a:t>
            </a:r>
          </a:p>
          <a:p>
            <a:pPr algn="ctr"/>
            <a:r>
              <a:rPr lang="es-EC" b="1" dirty="0">
                <a:latin typeface="Arial" panose="020B0604020202020204" pitchFamily="34" charset="0"/>
                <a:cs typeface="Arial" panose="020B0604020202020204" pitchFamily="34" charset="0"/>
              </a:rPr>
              <a:t>Examen General, Específico y Práctica</a:t>
            </a:r>
            <a:r>
              <a:rPr lang="es-EC" dirty="0">
                <a:latin typeface="Arial" panose="020B0604020202020204" pitchFamily="34" charset="0"/>
                <a:cs typeface="Arial" panose="020B0604020202020204" pitchFamily="34" charset="0"/>
              </a:rPr>
              <a:t>. 70% mín. Promedio del 80%</a:t>
            </a:r>
          </a:p>
        </p:txBody>
      </p:sp>
      <p:sp>
        <p:nvSpPr>
          <p:cNvPr id="37" name="CuadroTexto 36"/>
          <p:cNvSpPr txBox="1"/>
          <p:nvPr/>
        </p:nvSpPr>
        <p:spPr>
          <a:xfrm>
            <a:off x="8688583" y="3748335"/>
            <a:ext cx="3038579" cy="203132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b="1" dirty="0">
                <a:latin typeface="Arial" panose="020B0604020202020204" pitchFamily="34" charset="0"/>
                <a:cs typeface="Arial" panose="020B0604020202020204" pitchFamily="34" charset="0"/>
              </a:rPr>
              <a:t>Horas mínimas </a:t>
            </a:r>
            <a:r>
              <a:rPr lang="es-EC" dirty="0">
                <a:latin typeface="Arial" panose="020B0604020202020204" pitchFamily="34" charset="0"/>
                <a:cs typeface="Arial" panose="020B0604020202020204" pitchFamily="34" charset="0"/>
              </a:rPr>
              <a:t>para capacitación en todos los niveles y el criterio del contratante.</a:t>
            </a:r>
          </a:p>
          <a:p>
            <a:pPr algn="ctr"/>
            <a:r>
              <a:rPr lang="es-EC" b="1" dirty="0">
                <a:latin typeface="Arial" panose="020B0604020202020204" pitchFamily="34" charset="0"/>
                <a:cs typeface="Arial" panose="020B0604020202020204" pitchFamily="34" charset="0"/>
              </a:rPr>
              <a:t>Nivel I: </a:t>
            </a:r>
            <a:r>
              <a:rPr lang="es-EC" dirty="0">
                <a:latin typeface="Arial" panose="020B0604020202020204" pitchFamily="34" charset="0"/>
                <a:cs typeface="Arial" panose="020B0604020202020204" pitchFamily="34" charset="0"/>
              </a:rPr>
              <a:t>40 horas de entren. y 210 horas de experiencia laboral.</a:t>
            </a:r>
          </a:p>
        </p:txBody>
      </p:sp>
      <p:sp>
        <p:nvSpPr>
          <p:cNvPr id="38" name="Título 1"/>
          <p:cNvSpPr>
            <a:spLocks noGrp="1"/>
          </p:cNvSpPr>
          <p:nvPr>
            <p:ph type="title"/>
          </p:nvPr>
        </p:nvSpPr>
        <p:spPr>
          <a:xfrm>
            <a:off x="754362" y="953160"/>
            <a:ext cx="10972800" cy="1084982"/>
          </a:xfrm>
        </p:spPr>
        <p:txBody>
          <a:bodyPr/>
          <a:lstStyle/>
          <a:p>
            <a:r>
              <a:rPr lang="en-US" sz="2400" b="1" dirty="0">
                <a:latin typeface="Arial" panose="020B0604020202020204" pitchFamily="34" charset="0"/>
                <a:cs typeface="Arial" panose="020B0604020202020204" pitchFamily="34" charset="0"/>
              </a:rPr>
              <a:t>Recommended practice “Personnel Qualification and Certification in Nondestructive Testing” SNT-TC-1A:2020</a:t>
            </a:r>
          </a:p>
        </p:txBody>
      </p:sp>
      <p:cxnSp>
        <p:nvCxnSpPr>
          <p:cNvPr id="39" name="Conector recto 38">
            <a:extLst>
              <a:ext uri="{FF2B5EF4-FFF2-40B4-BE49-F238E27FC236}">
                <a16:creationId xmlns:a16="http://schemas.microsoft.com/office/drawing/2014/main" id="{B03DE0AD-1CFB-EE4F-816E-33B3C8F955F2}"/>
              </a:ext>
            </a:extLst>
          </p:cNvPr>
          <p:cNvCxnSpPr/>
          <p:nvPr/>
        </p:nvCxnSpPr>
        <p:spPr>
          <a:xfrm flipV="1">
            <a:off x="570056" y="2009294"/>
            <a:ext cx="10608944" cy="28848"/>
          </a:xfrm>
          <a:prstGeom prst="line">
            <a:avLst/>
          </a:prstGeom>
        </p:spPr>
        <p:style>
          <a:lnRef idx="1">
            <a:schemeClr val="dk1"/>
          </a:lnRef>
          <a:fillRef idx="0">
            <a:schemeClr val="dk1"/>
          </a:fillRef>
          <a:effectRef idx="0">
            <a:schemeClr val="dk1"/>
          </a:effectRef>
          <a:fontRef idx="minor">
            <a:schemeClr val="tx1"/>
          </a:fontRef>
        </p:style>
      </p:cxnSp>
      <p:sp>
        <p:nvSpPr>
          <p:cNvPr id="40" name="Título 1"/>
          <p:cNvSpPr txBox="1">
            <a:spLocks/>
          </p:cNvSpPr>
          <p:nvPr/>
        </p:nvSpPr>
        <p:spPr bwMode="auto">
          <a:xfrm>
            <a:off x="476450" y="566065"/>
            <a:ext cx="10972800" cy="61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r>
              <a:rPr lang="es-EC" sz="3200" b="1" kern="0" dirty="0">
                <a:latin typeface="Arial" panose="020B0604020202020204" pitchFamily="34" charset="0"/>
                <a:cs typeface="Arial" panose="020B0604020202020204" pitchFamily="34" charset="0"/>
              </a:rPr>
              <a:t>CERTIFICACIÓN DE PERSONAL DE END</a:t>
            </a:r>
          </a:p>
        </p:txBody>
      </p:sp>
    </p:spTree>
    <p:extLst>
      <p:ext uri="{BB962C8B-B14F-4D97-AF65-F5344CB8AC3E}">
        <p14:creationId xmlns:p14="http://schemas.microsoft.com/office/powerpoint/2010/main" val="17990862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down)">
                                      <p:cBhvr>
                                        <p:cTn id="17" dur="500"/>
                                        <p:tgtEl>
                                          <p:spTgt spid="39"/>
                                        </p:tgtEl>
                                      </p:cBhvr>
                                    </p:animEffect>
                                  </p:childTnLst>
                                </p:cTn>
                              </p:par>
                            </p:childTnLst>
                          </p:cTn>
                        </p:par>
                        <p:par>
                          <p:cTn id="18" fill="hold">
                            <p:stCondLst>
                              <p:cond delay="500"/>
                            </p:stCondLst>
                            <p:childTnLst>
                              <p:par>
                                <p:cTn id="19" presetID="15"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par>
                                <p:cTn id="30" presetID="15" presetClass="entr" presetSubtype="0" fill="hold" nodeType="withEffect">
                                  <p:stCondLst>
                                    <p:cond delay="200"/>
                                  </p:stCondLst>
                                  <p:childTnLst>
                                    <p:set>
                                      <p:cBhvr>
                                        <p:cTn id="31" dur="1" fill="hold">
                                          <p:stCondLst>
                                            <p:cond delay="0"/>
                                          </p:stCondLst>
                                        </p:cTn>
                                        <p:tgtEl>
                                          <p:spTgt spid="18"/>
                                        </p:tgtEl>
                                        <p:attrNameLst>
                                          <p:attrName>style.visibility</p:attrName>
                                        </p:attrNameLst>
                                      </p:cBhvr>
                                      <p:to>
                                        <p:strVal val="visible"/>
                                      </p:to>
                                    </p:set>
                                    <p:anim calcmode="lin" valueType="num">
                                      <p:cBhvr>
                                        <p:cTn id="32" dur="1000" fill="hold"/>
                                        <p:tgtEl>
                                          <p:spTgt spid="18"/>
                                        </p:tgtEl>
                                        <p:attrNameLst>
                                          <p:attrName>ppt_w</p:attrName>
                                        </p:attrNameLst>
                                      </p:cBhvr>
                                      <p:tavLst>
                                        <p:tav tm="0">
                                          <p:val>
                                            <p:fltVal val="0"/>
                                          </p:val>
                                        </p:tav>
                                        <p:tav tm="100000">
                                          <p:val>
                                            <p:strVal val="#ppt_w"/>
                                          </p:val>
                                        </p:tav>
                                      </p:tavLst>
                                    </p:anim>
                                    <p:anim calcmode="lin" valueType="num">
                                      <p:cBhvr>
                                        <p:cTn id="33" dur="1000" fill="hold"/>
                                        <p:tgtEl>
                                          <p:spTgt spid="18"/>
                                        </p:tgtEl>
                                        <p:attrNameLst>
                                          <p:attrName>ppt_h</p:attrName>
                                        </p:attrNameLst>
                                      </p:cBhvr>
                                      <p:tavLst>
                                        <p:tav tm="0">
                                          <p:val>
                                            <p:fltVal val="0"/>
                                          </p:val>
                                        </p:tav>
                                        <p:tav tm="100000">
                                          <p:val>
                                            <p:strVal val="#ppt_h"/>
                                          </p:val>
                                        </p:tav>
                                      </p:tavLst>
                                    </p:anim>
                                    <p:anim calcmode="lin" valueType="num">
                                      <p:cBhvr>
                                        <p:cTn id="34"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15"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1000" fill="hold"/>
                                        <p:tgtEl>
                                          <p:spTgt spid="24"/>
                                        </p:tgtEl>
                                        <p:attrNameLst>
                                          <p:attrName>ppt_w</p:attrName>
                                        </p:attrNameLst>
                                      </p:cBhvr>
                                      <p:tavLst>
                                        <p:tav tm="0">
                                          <p:val>
                                            <p:fltVal val="0"/>
                                          </p:val>
                                        </p:tav>
                                        <p:tav tm="100000">
                                          <p:val>
                                            <p:strVal val="#ppt_w"/>
                                          </p:val>
                                        </p:tav>
                                      </p:tavLst>
                                    </p:anim>
                                    <p:anim calcmode="lin" valueType="num">
                                      <p:cBhvr>
                                        <p:cTn id="44" dur="1000" fill="hold"/>
                                        <p:tgtEl>
                                          <p:spTgt spid="24"/>
                                        </p:tgtEl>
                                        <p:attrNameLst>
                                          <p:attrName>ppt_h</p:attrName>
                                        </p:attrNameLst>
                                      </p:cBhvr>
                                      <p:tavLst>
                                        <p:tav tm="0">
                                          <p:val>
                                            <p:fltVal val="0"/>
                                          </p:val>
                                        </p:tav>
                                        <p:tav tm="100000">
                                          <p:val>
                                            <p:strVal val="#ppt_h"/>
                                          </p:val>
                                        </p:tav>
                                      </p:tavLst>
                                    </p:anim>
                                    <p:anim calcmode="lin" valueType="num">
                                      <p:cBhvr>
                                        <p:cTn id="45"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down)">
                                      <p:cBhvr>
                                        <p:cTn id="51" dur="500"/>
                                        <p:tgtEl>
                                          <p:spTgt spid="35"/>
                                        </p:tgtEl>
                                      </p:cBhvr>
                                    </p:animEffect>
                                  </p:childTnLst>
                                </p:cTn>
                              </p:par>
                              <p:par>
                                <p:cTn id="52" presetID="15" presetClass="entr" presetSubtype="0" fill="hold" nodeType="withEffect">
                                  <p:stCondLst>
                                    <p:cond delay="60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wipe(left)">
                                      <p:cBhvr>
                                        <p:cTn id="6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60342" y="466920"/>
            <a:ext cx="10972800" cy="1084982"/>
          </a:xfrm>
        </p:spPr>
        <p:txBody>
          <a:bodyPr/>
          <a:lstStyle/>
          <a:p>
            <a:r>
              <a:rPr lang="en-US" sz="2400" b="1" dirty="0">
                <a:latin typeface="Arial" panose="020B0604020202020204" pitchFamily="34" charset="0"/>
                <a:cs typeface="Arial" panose="020B0604020202020204" pitchFamily="34" charset="0"/>
              </a:rPr>
              <a:t>“Non-destructive testing- Qualification and Certification of NDT personnel” ISO 9712:2012</a:t>
            </a:r>
          </a:p>
        </p:txBody>
      </p:sp>
      <p:pic>
        <p:nvPicPr>
          <p:cNvPr id="4" name="Imagen 3">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8328" y="5741654"/>
            <a:ext cx="2880320" cy="1123444"/>
          </a:xfrm>
          <a:prstGeom prst="rect">
            <a:avLst/>
          </a:prstGeom>
        </p:spPr>
      </p:pic>
      <p:sp>
        <p:nvSpPr>
          <p:cNvPr id="5" name="Shape 726"/>
          <p:cNvSpPr/>
          <p:nvPr/>
        </p:nvSpPr>
        <p:spPr>
          <a:xfrm rot="12820561">
            <a:off x="5619484" y="1698911"/>
            <a:ext cx="1668265" cy="1627590"/>
          </a:xfrm>
          <a:custGeom>
            <a:avLst/>
            <a:gdLst/>
            <a:ahLst/>
            <a:cxnLst>
              <a:cxn ang="0">
                <a:pos x="wd2" y="hd2"/>
              </a:cxn>
              <a:cxn ang="5400000">
                <a:pos x="wd2" y="hd2"/>
              </a:cxn>
              <a:cxn ang="10800000">
                <a:pos x="wd2" y="hd2"/>
              </a:cxn>
              <a:cxn ang="16200000">
                <a:pos x="wd2" y="hd2"/>
              </a:cxn>
            </a:cxnLst>
            <a:rect l="0" t="0" r="r" b="b"/>
            <a:pathLst>
              <a:path w="21600" h="21600" extrusionOk="0">
                <a:moveTo>
                  <a:pt x="5499" y="10800"/>
                </a:moveTo>
                <a:cubicBezTo>
                  <a:pt x="5499" y="7872"/>
                  <a:pt x="7872" y="5500"/>
                  <a:pt x="10800" y="5500"/>
                </a:cubicBezTo>
                <a:cubicBezTo>
                  <a:pt x="13728" y="5500"/>
                  <a:pt x="16101" y="7872"/>
                  <a:pt x="16101" y="10800"/>
                </a:cubicBezTo>
                <a:cubicBezTo>
                  <a:pt x="16101" y="13728"/>
                  <a:pt x="13728" y="16101"/>
                  <a:pt x="10800" y="16101"/>
                </a:cubicBezTo>
                <a:cubicBezTo>
                  <a:pt x="7872" y="16101"/>
                  <a:pt x="5499" y="13728"/>
                  <a:pt x="5499" y="10800"/>
                </a:cubicBezTo>
                <a:close/>
                <a:moveTo>
                  <a:pt x="0" y="9882"/>
                </a:moveTo>
                <a:lnTo>
                  <a:pt x="0" y="11719"/>
                </a:lnTo>
                <a:cubicBezTo>
                  <a:pt x="0" y="12204"/>
                  <a:pt x="397" y="12601"/>
                  <a:pt x="882" y="12601"/>
                </a:cubicBezTo>
                <a:lnTo>
                  <a:pt x="1963" y="12601"/>
                </a:lnTo>
                <a:cubicBezTo>
                  <a:pt x="2448" y="12601"/>
                  <a:pt x="2965" y="12978"/>
                  <a:pt x="3113" y="13439"/>
                </a:cubicBezTo>
                <a:lnTo>
                  <a:pt x="3495" y="14371"/>
                </a:lnTo>
                <a:cubicBezTo>
                  <a:pt x="3719" y="14800"/>
                  <a:pt x="3621" y="15433"/>
                  <a:pt x="3279" y="15776"/>
                </a:cubicBezTo>
                <a:lnTo>
                  <a:pt x="2514" y="16541"/>
                </a:lnTo>
                <a:cubicBezTo>
                  <a:pt x="2170" y="16884"/>
                  <a:pt x="2170" y="17444"/>
                  <a:pt x="2514" y="17787"/>
                </a:cubicBezTo>
                <a:lnTo>
                  <a:pt x="3812" y="19087"/>
                </a:lnTo>
                <a:cubicBezTo>
                  <a:pt x="4156" y="19430"/>
                  <a:pt x="4716" y="19430"/>
                  <a:pt x="5059" y="19087"/>
                </a:cubicBezTo>
                <a:lnTo>
                  <a:pt x="5824" y="18321"/>
                </a:lnTo>
                <a:cubicBezTo>
                  <a:pt x="6167" y="17979"/>
                  <a:pt x="6800" y="17882"/>
                  <a:pt x="7230" y="18105"/>
                </a:cubicBezTo>
                <a:lnTo>
                  <a:pt x="8160" y="18487"/>
                </a:lnTo>
                <a:cubicBezTo>
                  <a:pt x="8622" y="18635"/>
                  <a:pt x="9001" y="19152"/>
                  <a:pt x="9001" y="19637"/>
                </a:cubicBezTo>
                <a:lnTo>
                  <a:pt x="9001" y="20718"/>
                </a:lnTo>
                <a:cubicBezTo>
                  <a:pt x="9001" y="21203"/>
                  <a:pt x="9398" y="21600"/>
                  <a:pt x="9882" y="21600"/>
                </a:cubicBezTo>
                <a:lnTo>
                  <a:pt x="11718" y="21600"/>
                </a:lnTo>
                <a:cubicBezTo>
                  <a:pt x="12204" y="21600"/>
                  <a:pt x="12601" y="21203"/>
                  <a:pt x="12601" y="20718"/>
                </a:cubicBezTo>
                <a:lnTo>
                  <a:pt x="12601" y="19637"/>
                </a:lnTo>
                <a:cubicBezTo>
                  <a:pt x="12601" y="19152"/>
                  <a:pt x="12978" y="18635"/>
                  <a:pt x="13440" y="18487"/>
                </a:cubicBezTo>
                <a:lnTo>
                  <a:pt x="14370" y="18105"/>
                </a:lnTo>
                <a:cubicBezTo>
                  <a:pt x="14800" y="17882"/>
                  <a:pt x="15433" y="17979"/>
                  <a:pt x="15775" y="18321"/>
                </a:cubicBezTo>
                <a:lnTo>
                  <a:pt x="16541" y="19087"/>
                </a:lnTo>
                <a:cubicBezTo>
                  <a:pt x="16884" y="19430"/>
                  <a:pt x="17444" y="19430"/>
                  <a:pt x="17788" y="19087"/>
                </a:cubicBezTo>
                <a:lnTo>
                  <a:pt x="19087" y="17787"/>
                </a:lnTo>
                <a:cubicBezTo>
                  <a:pt x="19430" y="17444"/>
                  <a:pt x="19430" y="16884"/>
                  <a:pt x="19087" y="16541"/>
                </a:cubicBezTo>
                <a:lnTo>
                  <a:pt x="18321" y="15776"/>
                </a:lnTo>
                <a:cubicBezTo>
                  <a:pt x="17979" y="15433"/>
                  <a:pt x="17882" y="14801"/>
                  <a:pt x="18105" y="14371"/>
                </a:cubicBezTo>
                <a:lnTo>
                  <a:pt x="18487" y="13439"/>
                </a:lnTo>
                <a:cubicBezTo>
                  <a:pt x="18635" y="12978"/>
                  <a:pt x="19152" y="12601"/>
                  <a:pt x="19637" y="12601"/>
                </a:cubicBezTo>
                <a:lnTo>
                  <a:pt x="20718" y="12601"/>
                </a:lnTo>
                <a:cubicBezTo>
                  <a:pt x="21203" y="12601"/>
                  <a:pt x="21600" y="12204"/>
                  <a:pt x="21600" y="11719"/>
                </a:cubicBezTo>
                <a:lnTo>
                  <a:pt x="21600" y="9882"/>
                </a:lnTo>
                <a:cubicBezTo>
                  <a:pt x="21600" y="9396"/>
                  <a:pt x="21203" y="8999"/>
                  <a:pt x="20718" y="8999"/>
                </a:cubicBezTo>
                <a:lnTo>
                  <a:pt x="19637" y="8999"/>
                </a:lnTo>
                <a:cubicBezTo>
                  <a:pt x="19152" y="8999"/>
                  <a:pt x="18635" y="8623"/>
                  <a:pt x="18487" y="8161"/>
                </a:cubicBezTo>
                <a:lnTo>
                  <a:pt x="18105" y="7229"/>
                </a:lnTo>
                <a:cubicBezTo>
                  <a:pt x="17882" y="6800"/>
                  <a:pt x="17979" y="6167"/>
                  <a:pt x="18321" y="5825"/>
                </a:cubicBezTo>
                <a:lnTo>
                  <a:pt x="19087" y="5060"/>
                </a:lnTo>
                <a:cubicBezTo>
                  <a:pt x="19430" y="4718"/>
                  <a:pt x="19430" y="4156"/>
                  <a:pt x="19087" y="3813"/>
                </a:cubicBezTo>
                <a:lnTo>
                  <a:pt x="17788" y="2514"/>
                </a:lnTo>
                <a:cubicBezTo>
                  <a:pt x="17444" y="2171"/>
                  <a:pt x="16884" y="2171"/>
                  <a:pt x="16541" y="2514"/>
                </a:cubicBezTo>
                <a:lnTo>
                  <a:pt x="15775" y="3279"/>
                </a:lnTo>
                <a:cubicBezTo>
                  <a:pt x="15433" y="3621"/>
                  <a:pt x="14800" y="3718"/>
                  <a:pt x="14370" y="3495"/>
                </a:cubicBezTo>
                <a:lnTo>
                  <a:pt x="13440" y="3114"/>
                </a:lnTo>
                <a:cubicBezTo>
                  <a:pt x="12978" y="2965"/>
                  <a:pt x="12601" y="2448"/>
                  <a:pt x="12601" y="1963"/>
                </a:cubicBezTo>
                <a:lnTo>
                  <a:pt x="12601" y="882"/>
                </a:lnTo>
                <a:cubicBezTo>
                  <a:pt x="12601" y="397"/>
                  <a:pt x="12204" y="0"/>
                  <a:pt x="11718" y="0"/>
                </a:cubicBezTo>
                <a:lnTo>
                  <a:pt x="9882" y="0"/>
                </a:lnTo>
                <a:cubicBezTo>
                  <a:pt x="9398" y="0"/>
                  <a:pt x="9001" y="397"/>
                  <a:pt x="9001" y="882"/>
                </a:cubicBezTo>
                <a:lnTo>
                  <a:pt x="9001" y="1963"/>
                </a:lnTo>
                <a:cubicBezTo>
                  <a:pt x="9001" y="2448"/>
                  <a:pt x="8622" y="2965"/>
                  <a:pt x="8160" y="3114"/>
                </a:cubicBezTo>
                <a:lnTo>
                  <a:pt x="7230" y="3495"/>
                </a:lnTo>
                <a:cubicBezTo>
                  <a:pt x="6800" y="3718"/>
                  <a:pt x="6167" y="3621"/>
                  <a:pt x="5824" y="3279"/>
                </a:cubicBezTo>
                <a:lnTo>
                  <a:pt x="5059" y="2514"/>
                </a:lnTo>
                <a:cubicBezTo>
                  <a:pt x="4716" y="2171"/>
                  <a:pt x="4156" y="2171"/>
                  <a:pt x="3812" y="2514"/>
                </a:cubicBezTo>
                <a:lnTo>
                  <a:pt x="2514" y="3813"/>
                </a:lnTo>
                <a:cubicBezTo>
                  <a:pt x="2170" y="4156"/>
                  <a:pt x="2170" y="4718"/>
                  <a:pt x="2514" y="5060"/>
                </a:cubicBezTo>
                <a:lnTo>
                  <a:pt x="3279" y="5825"/>
                </a:lnTo>
                <a:cubicBezTo>
                  <a:pt x="3621" y="6167"/>
                  <a:pt x="3719" y="6800"/>
                  <a:pt x="3495" y="7229"/>
                </a:cubicBezTo>
                <a:lnTo>
                  <a:pt x="3113" y="8161"/>
                </a:lnTo>
                <a:cubicBezTo>
                  <a:pt x="2965" y="8623"/>
                  <a:pt x="2448" y="8999"/>
                  <a:pt x="1963" y="8999"/>
                </a:cubicBezTo>
                <a:lnTo>
                  <a:pt x="882" y="8999"/>
                </a:lnTo>
                <a:cubicBezTo>
                  <a:pt x="397" y="8999"/>
                  <a:pt x="0" y="9396"/>
                  <a:pt x="0" y="9882"/>
                </a:cubicBezTo>
                <a:close/>
              </a:path>
            </a:pathLst>
          </a:custGeom>
          <a:solidFill>
            <a:schemeClr val="accent1"/>
          </a:solidFill>
          <a:ln w="12700">
            <a:miter lim="400000"/>
          </a:ln>
        </p:spPr>
        <p:txBody>
          <a:bodyPr lIns="28575" tIns="28575" rIns="28575" bIns="28575" anchor="ctr"/>
          <a:lstStyle/>
          <a:p>
            <a:pPr algn="ctr">
              <a:defRPr sz="3200">
                <a:solidFill>
                  <a:srgbClr val="FFFFFF"/>
                </a:solidFill>
                <a:latin typeface="+mn-lt"/>
                <a:ea typeface="+mn-ea"/>
                <a:cs typeface="+mn-cs"/>
                <a:sym typeface="Helvetica Light"/>
              </a:defRPr>
            </a:pPr>
            <a:endParaRPr dirty="0"/>
          </a:p>
        </p:txBody>
      </p:sp>
      <p:sp>
        <p:nvSpPr>
          <p:cNvPr id="6" name="Shape 727"/>
          <p:cNvSpPr/>
          <p:nvPr/>
        </p:nvSpPr>
        <p:spPr>
          <a:xfrm rot="14563117">
            <a:off x="4326777" y="2462873"/>
            <a:ext cx="1637285" cy="1633925"/>
          </a:xfrm>
          <a:custGeom>
            <a:avLst/>
            <a:gdLst/>
            <a:ahLst/>
            <a:cxnLst>
              <a:cxn ang="0">
                <a:pos x="wd2" y="hd2"/>
              </a:cxn>
              <a:cxn ang="5400000">
                <a:pos x="wd2" y="hd2"/>
              </a:cxn>
              <a:cxn ang="10800000">
                <a:pos x="wd2" y="hd2"/>
              </a:cxn>
              <a:cxn ang="16200000">
                <a:pos x="wd2" y="hd2"/>
              </a:cxn>
            </a:cxnLst>
            <a:rect l="0" t="0" r="r" b="b"/>
            <a:pathLst>
              <a:path w="21600" h="21600" extrusionOk="0">
                <a:moveTo>
                  <a:pt x="5499" y="10800"/>
                </a:moveTo>
                <a:cubicBezTo>
                  <a:pt x="5499" y="7873"/>
                  <a:pt x="7872" y="5499"/>
                  <a:pt x="10800" y="5499"/>
                </a:cubicBezTo>
                <a:cubicBezTo>
                  <a:pt x="13728" y="5499"/>
                  <a:pt x="16100" y="7873"/>
                  <a:pt x="16100" y="10800"/>
                </a:cubicBezTo>
                <a:cubicBezTo>
                  <a:pt x="16100" y="13728"/>
                  <a:pt x="13728" y="16102"/>
                  <a:pt x="10800" y="16102"/>
                </a:cubicBezTo>
                <a:cubicBezTo>
                  <a:pt x="7872" y="16102"/>
                  <a:pt x="5499" y="13728"/>
                  <a:pt x="5499" y="10800"/>
                </a:cubicBezTo>
                <a:close/>
                <a:moveTo>
                  <a:pt x="0" y="9882"/>
                </a:moveTo>
                <a:lnTo>
                  <a:pt x="0" y="11719"/>
                </a:lnTo>
                <a:cubicBezTo>
                  <a:pt x="0" y="12204"/>
                  <a:pt x="397" y="12601"/>
                  <a:pt x="881" y="12601"/>
                </a:cubicBezTo>
                <a:lnTo>
                  <a:pt x="1963" y="12601"/>
                </a:lnTo>
                <a:cubicBezTo>
                  <a:pt x="2448" y="12601"/>
                  <a:pt x="2966" y="12979"/>
                  <a:pt x="3113" y="13440"/>
                </a:cubicBezTo>
                <a:lnTo>
                  <a:pt x="3495" y="14370"/>
                </a:lnTo>
                <a:cubicBezTo>
                  <a:pt x="3719" y="14800"/>
                  <a:pt x="3622" y="15433"/>
                  <a:pt x="3279" y="15776"/>
                </a:cubicBezTo>
                <a:lnTo>
                  <a:pt x="2514" y="16541"/>
                </a:lnTo>
                <a:cubicBezTo>
                  <a:pt x="2171" y="16883"/>
                  <a:pt x="2171" y="17445"/>
                  <a:pt x="2514" y="17788"/>
                </a:cubicBezTo>
                <a:lnTo>
                  <a:pt x="3813" y="19087"/>
                </a:lnTo>
                <a:cubicBezTo>
                  <a:pt x="4155" y="19429"/>
                  <a:pt x="4717" y="19429"/>
                  <a:pt x="5060" y="19087"/>
                </a:cubicBezTo>
                <a:lnTo>
                  <a:pt x="5825" y="18321"/>
                </a:lnTo>
                <a:cubicBezTo>
                  <a:pt x="6167" y="17979"/>
                  <a:pt x="6800" y="17881"/>
                  <a:pt x="7230" y="18105"/>
                </a:cubicBezTo>
                <a:lnTo>
                  <a:pt x="8160" y="18487"/>
                </a:lnTo>
                <a:cubicBezTo>
                  <a:pt x="8622" y="18635"/>
                  <a:pt x="9000" y="19153"/>
                  <a:pt x="9000" y="19638"/>
                </a:cubicBezTo>
                <a:lnTo>
                  <a:pt x="9000" y="20720"/>
                </a:lnTo>
                <a:cubicBezTo>
                  <a:pt x="9000" y="21204"/>
                  <a:pt x="9397" y="21600"/>
                  <a:pt x="9881" y="21600"/>
                </a:cubicBezTo>
                <a:lnTo>
                  <a:pt x="11719" y="21600"/>
                </a:lnTo>
                <a:cubicBezTo>
                  <a:pt x="12203" y="21600"/>
                  <a:pt x="12600" y="21204"/>
                  <a:pt x="12600" y="20720"/>
                </a:cubicBezTo>
                <a:lnTo>
                  <a:pt x="12600" y="19638"/>
                </a:lnTo>
                <a:cubicBezTo>
                  <a:pt x="12600" y="19153"/>
                  <a:pt x="12978" y="18635"/>
                  <a:pt x="13439" y="18487"/>
                </a:cubicBezTo>
                <a:lnTo>
                  <a:pt x="14370" y="18105"/>
                </a:lnTo>
                <a:cubicBezTo>
                  <a:pt x="14801" y="17881"/>
                  <a:pt x="15432" y="17979"/>
                  <a:pt x="15775" y="18321"/>
                </a:cubicBezTo>
                <a:lnTo>
                  <a:pt x="16540" y="19087"/>
                </a:lnTo>
                <a:cubicBezTo>
                  <a:pt x="16883" y="19429"/>
                  <a:pt x="17444" y="19429"/>
                  <a:pt x="17787" y="19087"/>
                </a:cubicBezTo>
                <a:lnTo>
                  <a:pt x="19086" y="17788"/>
                </a:lnTo>
                <a:cubicBezTo>
                  <a:pt x="19429" y="17445"/>
                  <a:pt x="19429" y="16883"/>
                  <a:pt x="19086" y="16541"/>
                </a:cubicBezTo>
                <a:lnTo>
                  <a:pt x="18321" y="15776"/>
                </a:lnTo>
                <a:cubicBezTo>
                  <a:pt x="17978" y="15433"/>
                  <a:pt x="17880" y="14800"/>
                  <a:pt x="18104" y="14370"/>
                </a:cubicBezTo>
                <a:lnTo>
                  <a:pt x="18487" y="13440"/>
                </a:lnTo>
                <a:cubicBezTo>
                  <a:pt x="18634" y="12979"/>
                  <a:pt x="19152" y="12601"/>
                  <a:pt x="19637" y="12601"/>
                </a:cubicBezTo>
                <a:lnTo>
                  <a:pt x="20718" y="12601"/>
                </a:lnTo>
                <a:cubicBezTo>
                  <a:pt x="21203" y="12601"/>
                  <a:pt x="21600" y="12204"/>
                  <a:pt x="21600" y="11719"/>
                </a:cubicBezTo>
                <a:lnTo>
                  <a:pt x="21600" y="9882"/>
                </a:lnTo>
                <a:cubicBezTo>
                  <a:pt x="21600" y="9397"/>
                  <a:pt x="21203" y="9000"/>
                  <a:pt x="20718" y="9000"/>
                </a:cubicBezTo>
                <a:lnTo>
                  <a:pt x="19637" y="9000"/>
                </a:lnTo>
                <a:cubicBezTo>
                  <a:pt x="19152" y="9000"/>
                  <a:pt x="18634" y="8622"/>
                  <a:pt x="18487" y="8160"/>
                </a:cubicBezTo>
                <a:lnTo>
                  <a:pt x="18104" y="7230"/>
                </a:lnTo>
                <a:cubicBezTo>
                  <a:pt x="17880" y="6800"/>
                  <a:pt x="17978" y="6168"/>
                  <a:pt x="18321" y="5824"/>
                </a:cubicBezTo>
                <a:lnTo>
                  <a:pt x="19086" y="5060"/>
                </a:lnTo>
                <a:cubicBezTo>
                  <a:pt x="19429" y="4717"/>
                  <a:pt x="19429" y="4156"/>
                  <a:pt x="19086" y="3813"/>
                </a:cubicBezTo>
                <a:lnTo>
                  <a:pt x="17787" y="2514"/>
                </a:lnTo>
                <a:cubicBezTo>
                  <a:pt x="17444" y="2171"/>
                  <a:pt x="16883" y="2171"/>
                  <a:pt x="16540" y="2514"/>
                </a:cubicBezTo>
                <a:lnTo>
                  <a:pt x="15775" y="3279"/>
                </a:lnTo>
                <a:cubicBezTo>
                  <a:pt x="15432" y="3622"/>
                  <a:pt x="14801" y="3719"/>
                  <a:pt x="14370" y="3495"/>
                </a:cubicBezTo>
                <a:lnTo>
                  <a:pt x="13439" y="3113"/>
                </a:lnTo>
                <a:cubicBezTo>
                  <a:pt x="12978" y="2966"/>
                  <a:pt x="12600" y="2448"/>
                  <a:pt x="12600" y="1963"/>
                </a:cubicBezTo>
                <a:lnTo>
                  <a:pt x="12600" y="882"/>
                </a:lnTo>
                <a:cubicBezTo>
                  <a:pt x="12600" y="397"/>
                  <a:pt x="12203" y="0"/>
                  <a:pt x="11719" y="0"/>
                </a:cubicBezTo>
                <a:lnTo>
                  <a:pt x="9881" y="0"/>
                </a:lnTo>
                <a:cubicBezTo>
                  <a:pt x="9397" y="0"/>
                  <a:pt x="9000" y="397"/>
                  <a:pt x="9000" y="882"/>
                </a:cubicBezTo>
                <a:lnTo>
                  <a:pt x="9000" y="1963"/>
                </a:lnTo>
                <a:cubicBezTo>
                  <a:pt x="9000" y="2448"/>
                  <a:pt x="8622" y="2966"/>
                  <a:pt x="8160" y="3113"/>
                </a:cubicBezTo>
                <a:lnTo>
                  <a:pt x="7230" y="3495"/>
                </a:lnTo>
                <a:cubicBezTo>
                  <a:pt x="6800" y="3719"/>
                  <a:pt x="6167" y="3622"/>
                  <a:pt x="5825" y="3279"/>
                </a:cubicBezTo>
                <a:lnTo>
                  <a:pt x="5060" y="2514"/>
                </a:lnTo>
                <a:cubicBezTo>
                  <a:pt x="4717" y="2171"/>
                  <a:pt x="4155" y="2171"/>
                  <a:pt x="3813" y="2514"/>
                </a:cubicBezTo>
                <a:lnTo>
                  <a:pt x="2514" y="3813"/>
                </a:lnTo>
                <a:cubicBezTo>
                  <a:pt x="2171" y="4156"/>
                  <a:pt x="2171" y="4717"/>
                  <a:pt x="2514" y="5060"/>
                </a:cubicBezTo>
                <a:lnTo>
                  <a:pt x="3279" y="5824"/>
                </a:lnTo>
                <a:cubicBezTo>
                  <a:pt x="3622" y="6168"/>
                  <a:pt x="3719" y="6800"/>
                  <a:pt x="3495" y="7230"/>
                </a:cubicBezTo>
                <a:lnTo>
                  <a:pt x="3113" y="8160"/>
                </a:lnTo>
                <a:cubicBezTo>
                  <a:pt x="2966" y="8622"/>
                  <a:pt x="2448" y="9000"/>
                  <a:pt x="1963" y="9000"/>
                </a:cubicBezTo>
                <a:lnTo>
                  <a:pt x="881" y="9000"/>
                </a:lnTo>
                <a:cubicBezTo>
                  <a:pt x="397" y="9000"/>
                  <a:pt x="0" y="9397"/>
                  <a:pt x="0" y="9882"/>
                </a:cubicBezTo>
                <a:close/>
              </a:path>
            </a:pathLst>
          </a:custGeom>
          <a:solidFill>
            <a:schemeClr val="accent2"/>
          </a:solidFill>
          <a:ln w="12700">
            <a:miter lim="400000"/>
          </a:ln>
        </p:spPr>
        <p:txBody>
          <a:bodyPr lIns="28575" tIns="28575" rIns="28575" bIns="28575" anchor="ctr"/>
          <a:lstStyle/>
          <a:p>
            <a:pPr algn="ctr">
              <a:defRPr sz="3200">
                <a:solidFill>
                  <a:srgbClr val="FFFFFF"/>
                </a:solidFill>
                <a:latin typeface="+mn-lt"/>
                <a:ea typeface="+mn-ea"/>
                <a:cs typeface="+mn-cs"/>
                <a:sym typeface="Helvetica Light"/>
              </a:defRPr>
            </a:pPr>
            <a:endParaRPr dirty="0"/>
          </a:p>
        </p:txBody>
      </p:sp>
      <p:sp>
        <p:nvSpPr>
          <p:cNvPr id="8" name="Shape 728"/>
          <p:cNvSpPr/>
          <p:nvPr/>
        </p:nvSpPr>
        <p:spPr>
          <a:xfrm rot="14024273">
            <a:off x="5834114" y="3537773"/>
            <a:ext cx="1655537" cy="1586187"/>
          </a:xfrm>
          <a:custGeom>
            <a:avLst/>
            <a:gdLst/>
            <a:ahLst/>
            <a:cxnLst>
              <a:cxn ang="0">
                <a:pos x="wd2" y="hd2"/>
              </a:cxn>
              <a:cxn ang="5400000">
                <a:pos x="wd2" y="hd2"/>
              </a:cxn>
              <a:cxn ang="10800000">
                <a:pos x="wd2" y="hd2"/>
              </a:cxn>
              <a:cxn ang="16200000">
                <a:pos x="wd2" y="hd2"/>
              </a:cxn>
            </a:cxnLst>
            <a:rect l="0" t="0" r="r" b="b"/>
            <a:pathLst>
              <a:path w="21600" h="21600" extrusionOk="0">
                <a:moveTo>
                  <a:pt x="5499" y="10800"/>
                </a:moveTo>
                <a:cubicBezTo>
                  <a:pt x="5499" y="7872"/>
                  <a:pt x="7872" y="5499"/>
                  <a:pt x="10800" y="5499"/>
                </a:cubicBezTo>
                <a:cubicBezTo>
                  <a:pt x="13727" y="5499"/>
                  <a:pt x="16101" y="7872"/>
                  <a:pt x="16101" y="10800"/>
                </a:cubicBezTo>
                <a:cubicBezTo>
                  <a:pt x="16101" y="13727"/>
                  <a:pt x="13727" y="16101"/>
                  <a:pt x="10800" y="16101"/>
                </a:cubicBezTo>
                <a:cubicBezTo>
                  <a:pt x="7872" y="16101"/>
                  <a:pt x="5499" y="13727"/>
                  <a:pt x="5499" y="10800"/>
                </a:cubicBezTo>
                <a:close/>
                <a:moveTo>
                  <a:pt x="0" y="9882"/>
                </a:moveTo>
                <a:lnTo>
                  <a:pt x="0" y="11719"/>
                </a:lnTo>
                <a:cubicBezTo>
                  <a:pt x="0" y="12203"/>
                  <a:pt x="397" y="12600"/>
                  <a:pt x="882" y="12600"/>
                </a:cubicBezTo>
                <a:lnTo>
                  <a:pt x="1963" y="12600"/>
                </a:lnTo>
                <a:cubicBezTo>
                  <a:pt x="2448" y="12600"/>
                  <a:pt x="2965" y="12978"/>
                  <a:pt x="3113" y="13440"/>
                </a:cubicBezTo>
                <a:lnTo>
                  <a:pt x="3495" y="14369"/>
                </a:lnTo>
                <a:cubicBezTo>
                  <a:pt x="3719" y="14800"/>
                  <a:pt x="3622" y="15433"/>
                  <a:pt x="3279" y="15776"/>
                </a:cubicBezTo>
                <a:lnTo>
                  <a:pt x="2514" y="16541"/>
                </a:lnTo>
                <a:cubicBezTo>
                  <a:pt x="2171" y="16884"/>
                  <a:pt x="2171" y="17444"/>
                  <a:pt x="2514" y="17788"/>
                </a:cubicBezTo>
                <a:lnTo>
                  <a:pt x="3812" y="19086"/>
                </a:lnTo>
                <a:cubicBezTo>
                  <a:pt x="4155" y="19429"/>
                  <a:pt x="4717" y="19429"/>
                  <a:pt x="5060" y="19086"/>
                </a:cubicBezTo>
                <a:lnTo>
                  <a:pt x="5825" y="18321"/>
                </a:lnTo>
                <a:cubicBezTo>
                  <a:pt x="6168" y="17978"/>
                  <a:pt x="6800" y="17880"/>
                  <a:pt x="7230" y="18105"/>
                </a:cubicBezTo>
                <a:lnTo>
                  <a:pt x="8160" y="18487"/>
                </a:lnTo>
                <a:cubicBezTo>
                  <a:pt x="8622" y="18634"/>
                  <a:pt x="9000" y="19152"/>
                  <a:pt x="9000" y="19637"/>
                </a:cubicBezTo>
                <a:lnTo>
                  <a:pt x="9000" y="20719"/>
                </a:lnTo>
                <a:cubicBezTo>
                  <a:pt x="9000" y="21203"/>
                  <a:pt x="9396" y="21600"/>
                  <a:pt x="9881" y="21600"/>
                </a:cubicBezTo>
                <a:lnTo>
                  <a:pt x="11718" y="21600"/>
                </a:lnTo>
                <a:cubicBezTo>
                  <a:pt x="12203" y="21600"/>
                  <a:pt x="12600" y="21203"/>
                  <a:pt x="12600" y="20719"/>
                </a:cubicBezTo>
                <a:lnTo>
                  <a:pt x="12600" y="19637"/>
                </a:lnTo>
                <a:cubicBezTo>
                  <a:pt x="12600" y="19152"/>
                  <a:pt x="12978" y="18634"/>
                  <a:pt x="13439" y="18487"/>
                </a:cubicBezTo>
                <a:lnTo>
                  <a:pt x="14370" y="18105"/>
                </a:lnTo>
                <a:cubicBezTo>
                  <a:pt x="14800" y="17880"/>
                  <a:pt x="15432" y="17978"/>
                  <a:pt x="15775" y="18321"/>
                </a:cubicBezTo>
                <a:lnTo>
                  <a:pt x="16540" y="19086"/>
                </a:lnTo>
                <a:cubicBezTo>
                  <a:pt x="16883" y="19429"/>
                  <a:pt x="17444" y="19429"/>
                  <a:pt x="17787" y="19086"/>
                </a:cubicBezTo>
                <a:lnTo>
                  <a:pt x="19086" y="17788"/>
                </a:lnTo>
                <a:cubicBezTo>
                  <a:pt x="19429" y="17444"/>
                  <a:pt x="19429" y="16884"/>
                  <a:pt x="19086" y="16541"/>
                </a:cubicBezTo>
                <a:lnTo>
                  <a:pt x="18321" y="15776"/>
                </a:lnTo>
                <a:cubicBezTo>
                  <a:pt x="17978" y="15433"/>
                  <a:pt x="17881" y="14800"/>
                  <a:pt x="18105" y="14369"/>
                </a:cubicBezTo>
                <a:lnTo>
                  <a:pt x="18486" y="13440"/>
                </a:lnTo>
                <a:cubicBezTo>
                  <a:pt x="18634" y="12978"/>
                  <a:pt x="19152" y="12600"/>
                  <a:pt x="19637" y="12600"/>
                </a:cubicBezTo>
                <a:lnTo>
                  <a:pt x="20718" y="12600"/>
                </a:lnTo>
                <a:cubicBezTo>
                  <a:pt x="21203" y="12600"/>
                  <a:pt x="21600" y="12203"/>
                  <a:pt x="21600" y="11719"/>
                </a:cubicBezTo>
                <a:lnTo>
                  <a:pt x="21600" y="9882"/>
                </a:lnTo>
                <a:cubicBezTo>
                  <a:pt x="21600" y="9397"/>
                  <a:pt x="21203" y="9000"/>
                  <a:pt x="20718" y="9000"/>
                </a:cubicBezTo>
                <a:lnTo>
                  <a:pt x="19637" y="9000"/>
                </a:lnTo>
                <a:cubicBezTo>
                  <a:pt x="19152" y="9000"/>
                  <a:pt x="18634" y="8622"/>
                  <a:pt x="18486" y="8161"/>
                </a:cubicBezTo>
                <a:lnTo>
                  <a:pt x="18105" y="7230"/>
                </a:lnTo>
                <a:cubicBezTo>
                  <a:pt x="17881" y="6800"/>
                  <a:pt x="17978" y="6168"/>
                  <a:pt x="18321" y="5825"/>
                </a:cubicBezTo>
                <a:lnTo>
                  <a:pt x="19086" y="5059"/>
                </a:lnTo>
                <a:cubicBezTo>
                  <a:pt x="19429" y="4717"/>
                  <a:pt x="19429" y="4156"/>
                  <a:pt x="19086" y="3812"/>
                </a:cubicBezTo>
                <a:lnTo>
                  <a:pt x="17787" y="2514"/>
                </a:lnTo>
                <a:cubicBezTo>
                  <a:pt x="17444" y="2171"/>
                  <a:pt x="16883" y="2171"/>
                  <a:pt x="16540" y="2514"/>
                </a:cubicBezTo>
                <a:lnTo>
                  <a:pt x="15775" y="3279"/>
                </a:lnTo>
                <a:cubicBezTo>
                  <a:pt x="15432" y="3622"/>
                  <a:pt x="14800" y="3719"/>
                  <a:pt x="14370" y="3495"/>
                </a:cubicBezTo>
                <a:lnTo>
                  <a:pt x="13439" y="3113"/>
                </a:lnTo>
                <a:cubicBezTo>
                  <a:pt x="12978" y="2965"/>
                  <a:pt x="12600" y="2448"/>
                  <a:pt x="12600" y="1963"/>
                </a:cubicBezTo>
                <a:lnTo>
                  <a:pt x="12600" y="882"/>
                </a:lnTo>
                <a:cubicBezTo>
                  <a:pt x="12600" y="396"/>
                  <a:pt x="12203" y="0"/>
                  <a:pt x="11718" y="0"/>
                </a:cubicBezTo>
                <a:lnTo>
                  <a:pt x="9881" y="0"/>
                </a:lnTo>
                <a:cubicBezTo>
                  <a:pt x="9396" y="0"/>
                  <a:pt x="9000" y="396"/>
                  <a:pt x="9000" y="882"/>
                </a:cubicBezTo>
                <a:lnTo>
                  <a:pt x="9000" y="1963"/>
                </a:lnTo>
                <a:cubicBezTo>
                  <a:pt x="9000" y="2448"/>
                  <a:pt x="8622" y="2965"/>
                  <a:pt x="8160" y="3113"/>
                </a:cubicBezTo>
                <a:lnTo>
                  <a:pt x="7230" y="3495"/>
                </a:lnTo>
                <a:cubicBezTo>
                  <a:pt x="6800" y="3719"/>
                  <a:pt x="6168" y="3622"/>
                  <a:pt x="5825" y="3279"/>
                </a:cubicBezTo>
                <a:lnTo>
                  <a:pt x="5060" y="2514"/>
                </a:lnTo>
                <a:cubicBezTo>
                  <a:pt x="4717" y="2171"/>
                  <a:pt x="4155" y="2171"/>
                  <a:pt x="3812" y="2514"/>
                </a:cubicBezTo>
                <a:lnTo>
                  <a:pt x="2514" y="3812"/>
                </a:lnTo>
                <a:cubicBezTo>
                  <a:pt x="2171" y="4156"/>
                  <a:pt x="2171" y="4717"/>
                  <a:pt x="2514" y="5059"/>
                </a:cubicBezTo>
                <a:lnTo>
                  <a:pt x="3279" y="5825"/>
                </a:lnTo>
                <a:cubicBezTo>
                  <a:pt x="3622" y="6168"/>
                  <a:pt x="3719" y="6800"/>
                  <a:pt x="3495" y="7230"/>
                </a:cubicBezTo>
                <a:lnTo>
                  <a:pt x="3113" y="8161"/>
                </a:lnTo>
                <a:cubicBezTo>
                  <a:pt x="2965" y="8622"/>
                  <a:pt x="2448" y="9000"/>
                  <a:pt x="1963" y="9000"/>
                </a:cubicBezTo>
                <a:lnTo>
                  <a:pt x="882" y="9000"/>
                </a:lnTo>
                <a:cubicBezTo>
                  <a:pt x="397" y="9000"/>
                  <a:pt x="0" y="9397"/>
                  <a:pt x="0" y="9882"/>
                </a:cubicBezTo>
                <a:close/>
              </a:path>
            </a:pathLst>
          </a:custGeom>
          <a:solidFill>
            <a:schemeClr val="accent3"/>
          </a:solidFill>
          <a:ln w="12700">
            <a:miter lim="400000"/>
          </a:ln>
        </p:spPr>
        <p:txBody>
          <a:bodyPr lIns="28575" tIns="28575" rIns="28575" bIns="28575" anchor="ctr"/>
          <a:lstStyle/>
          <a:p>
            <a:pPr algn="ctr">
              <a:defRPr sz="3200">
                <a:solidFill>
                  <a:srgbClr val="FFFFFF"/>
                </a:solidFill>
                <a:latin typeface="+mn-lt"/>
                <a:ea typeface="+mn-ea"/>
                <a:cs typeface="+mn-cs"/>
                <a:sym typeface="Helvetica Light"/>
              </a:defRPr>
            </a:pPr>
            <a:endParaRPr dirty="0"/>
          </a:p>
        </p:txBody>
      </p:sp>
      <p:sp>
        <p:nvSpPr>
          <p:cNvPr id="9" name="Shape 726"/>
          <p:cNvSpPr/>
          <p:nvPr/>
        </p:nvSpPr>
        <p:spPr>
          <a:xfrm rot="15729668">
            <a:off x="4660346" y="3984814"/>
            <a:ext cx="1318324" cy="1315679"/>
          </a:xfrm>
          <a:custGeom>
            <a:avLst/>
            <a:gdLst/>
            <a:ahLst/>
            <a:cxnLst>
              <a:cxn ang="0">
                <a:pos x="wd2" y="hd2"/>
              </a:cxn>
              <a:cxn ang="5400000">
                <a:pos x="wd2" y="hd2"/>
              </a:cxn>
              <a:cxn ang="10800000">
                <a:pos x="wd2" y="hd2"/>
              </a:cxn>
              <a:cxn ang="16200000">
                <a:pos x="wd2" y="hd2"/>
              </a:cxn>
            </a:cxnLst>
            <a:rect l="0" t="0" r="r" b="b"/>
            <a:pathLst>
              <a:path w="21600" h="21600" extrusionOk="0">
                <a:moveTo>
                  <a:pt x="5499" y="10800"/>
                </a:moveTo>
                <a:cubicBezTo>
                  <a:pt x="5499" y="7872"/>
                  <a:pt x="7872" y="5500"/>
                  <a:pt x="10800" y="5500"/>
                </a:cubicBezTo>
                <a:cubicBezTo>
                  <a:pt x="13728" y="5500"/>
                  <a:pt x="16101" y="7872"/>
                  <a:pt x="16101" y="10800"/>
                </a:cubicBezTo>
                <a:cubicBezTo>
                  <a:pt x="16101" y="13728"/>
                  <a:pt x="13728" y="16101"/>
                  <a:pt x="10800" y="16101"/>
                </a:cubicBezTo>
                <a:cubicBezTo>
                  <a:pt x="7872" y="16101"/>
                  <a:pt x="5499" y="13728"/>
                  <a:pt x="5499" y="10800"/>
                </a:cubicBezTo>
                <a:close/>
                <a:moveTo>
                  <a:pt x="0" y="9882"/>
                </a:moveTo>
                <a:lnTo>
                  <a:pt x="0" y="11719"/>
                </a:lnTo>
                <a:cubicBezTo>
                  <a:pt x="0" y="12204"/>
                  <a:pt x="397" y="12601"/>
                  <a:pt x="882" y="12601"/>
                </a:cubicBezTo>
                <a:lnTo>
                  <a:pt x="1963" y="12601"/>
                </a:lnTo>
                <a:cubicBezTo>
                  <a:pt x="2448" y="12601"/>
                  <a:pt x="2965" y="12978"/>
                  <a:pt x="3113" y="13439"/>
                </a:cubicBezTo>
                <a:lnTo>
                  <a:pt x="3495" y="14371"/>
                </a:lnTo>
                <a:cubicBezTo>
                  <a:pt x="3719" y="14800"/>
                  <a:pt x="3621" y="15433"/>
                  <a:pt x="3279" y="15776"/>
                </a:cubicBezTo>
                <a:lnTo>
                  <a:pt x="2514" y="16541"/>
                </a:lnTo>
                <a:cubicBezTo>
                  <a:pt x="2170" y="16884"/>
                  <a:pt x="2170" y="17444"/>
                  <a:pt x="2514" y="17787"/>
                </a:cubicBezTo>
                <a:lnTo>
                  <a:pt x="3812" y="19087"/>
                </a:lnTo>
                <a:cubicBezTo>
                  <a:pt x="4156" y="19430"/>
                  <a:pt x="4716" y="19430"/>
                  <a:pt x="5059" y="19087"/>
                </a:cubicBezTo>
                <a:lnTo>
                  <a:pt x="5824" y="18321"/>
                </a:lnTo>
                <a:cubicBezTo>
                  <a:pt x="6167" y="17979"/>
                  <a:pt x="6800" y="17882"/>
                  <a:pt x="7230" y="18105"/>
                </a:cubicBezTo>
                <a:lnTo>
                  <a:pt x="8160" y="18487"/>
                </a:lnTo>
                <a:cubicBezTo>
                  <a:pt x="8622" y="18635"/>
                  <a:pt x="9001" y="19152"/>
                  <a:pt x="9001" y="19637"/>
                </a:cubicBezTo>
                <a:lnTo>
                  <a:pt x="9001" y="20718"/>
                </a:lnTo>
                <a:cubicBezTo>
                  <a:pt x="9001" y="21203"/>
                  <a:pt x="9398" y="21600"/>
                  <a:pt x="9882" y="21600"/>
                </a:cubicBezTo>
                <a:lnTo>
                  <a:pt x="11718" y="21600"/>
                </a:lnTo>
                <a:cubicBezTo>
                  <a:pt x="12204" y="21600"/>
                  <a:pt x="12601" y="21203"/>
                  <a:pt x="12601" y="20718"/>
                </a:cubicBezTo>
                <a:lnTo>
                  <a:pt x="12601" y="19637"/>
                </a:lnTo>
                <a:cubicBezTo>
                  <a:pt x="12601" y="19152"/>
                  <a:pt x="12978" y="18635"/>
                  <a:pt x="13440" y="18487"/>
                </a:cubicBezTo>
                <a:lnTo>
                  <a:pt x="14370" y="18105"/>
                </a:lnTo>
                <a:cubicBezTo>
                  <a:pt x="14800" y="17882"/>
                  <a:pt x="15433" y="17979"/>
                  <a:pt x="15775" y="18321"/>
                </a:cubicBezTo>
                <a:lnTo>
                  <a:pt x="16541" y="19087"/>
                </a:lnTo>
                <a:cubicBezTo>
                  <a:pt x="16884" y="19430"/>
                  <a:pt x="17444" y="19430"/>
                  <a:pt x="17788" y="19087"/>
                </a:cubicBezTo>
                <a:lnTo>
                  <a:pt x="19087" y="17787"/>
                </a:lnTo>
                <a:cubicBezTo>
                  <a:pt x="19430" y="17444"/>
                  <a:pt x="19430" y="16884"/>
                  <a:pt x="19087" y="16541"/>
                </a:cubicBezTo>
                <a:lnTo>
                  <a:pt x="18321" y="15776"/>
                </a:lnTo>
                <a:cubicBezTo>
                  <a:pt x="17979" y="15433"/>
                  <a:pt x="17882" y="14801"/>
                  <a:pt x="18105" y="14371"/>
                </a:cubicBezTo>
                <a:lnTo>
                  <a:pt x="18487" y="13439"/>
                </a:lnTo>
                <a:cubicBezTo>
                  <a:pt x="18635" y="12978"/>
                  <a:pt x="19152" y="12601"/>
                  <a:pt x="19637" y="12601"/>
                </a:cubicBezTo>
                <a:lnTo>
                  <a:pt x="20718" y="12601"/>
                </a:lnTo>
                <a:cubicBezTo>
                  <a:pt x="21203" y="12601"/>
                  <a:pt x="21600" y="12204"/>
                  <a:pt x="21600" y="11719"/>
                </a:cubicBezTo>
                <a:lnTo>
                  <a:pt x="21600" y="9882"/>
                </a:lnTo>
                <a:cubicBezTo>
                  <a:pt x="21600" y="9396"/>
                  <a:pt x="21203" y="8999"/>
                  <a:pt x="20718" y="8999"/>
                </a:cubicBezTo>
                <a:lnTo>
                  <a:pt x="19637" y="8999"/>
                </a:lnTo>
                <a:cubicBezTo>
                  <a:pt x="19152" y="8999"/>
                  <a:pt x="18635" y="8623"/>
                  <a:pt x="18487" y="8161"/>
                </a:cubicBezTo>
                <a:lnTo>
                  <a:pt x="18105" y="7229"/>
                </a:lnTo>
                <a:cubicBezTo>
                  <a:pt x="17882" y="6800"/>
                  <a:pt x="17979" y="6167"/>
                  <a:pt x="18321" y="5825"/>
                </a:cubicBezTo>
                <a:lnTo>
                  <a:pt x="19087" y="5060"/>
                </a:lnTo>
                <a:cubicBezTo>
                  <a:pt x="19430" y="4718"/>
                  <a:pt x="19430" y="4156"/>
                  <a:pt x="19087" y="3813"/>
                </a:cubicBezTo>
                <a:lnTo>
                  <a:pt x="17788" y="2514"/>
                </a:lnTo>
                <a:cubicBezTo>
                  <a:pt x="17444" y="2171"/>
                  <a:pt x="16884" y="2171"/>
                  <a:pt x="16541" y="2514"/>
                </a:cubicBezTo>
                <a:lnTo>
                  <a:pt x="15775" y="3279"/>
                </a:lnTo>
                <a:cubicBezTo>
                  <a:pt x="15433" y="3621"/>
                  <a:pt x="14800" y="3718"/>
                  <a:pt x="14370" y="3495"/>
                </a:cubicBezTo>
                <a:lnTo>
                  <a:pt x="13440" y="3114"/>
                </a:lnTo>
                <a:cubicBezTo>
                  <a:pt x="12978" y="2965"/>
                  <a:pt x="12601" y="2448"/>
                  <a:pt x="12601" y="1963"/>
                </a:cubicBezTo>
                <a:lnTo>
                  <a:pt x="12601" y="882"/>
                </a:lnTo>
                <a:cubicBezTo>
                  <a:pt x="12601" y="397"/>
                  <a:pt x="12204" y="0"/>
                  <a:pt x="11718" y="0"/>
                </a:cubicBezTo>
                <a:lnTo>
                  <a:pt x="9882" y="0"/>
                </a:lnTo>
                <a:cubicBezTo>
                  <a:pt x="9398" y="0"/>
                  <a:pt x="9001" y="397"/>
                  <a:pt x="9001" y="882"/>
                </a:cubicBezTo>
                <a:lnTo>
                  <a:pt x="9001" y="1963"/>
                </a:lnTo>
                <a:cubicBezTo>
                  <a:pt x="9001" y="2448"/>
                  <a:pt x="8622" y="2965"/>
                  <a:pt x="8160" y="3114"/>
                </a:cubicBezTo>
                <a:lnTo>
                  <a:pt x="7230" y="3495"/>
                </a:lnTo>
                <a:cubicBezTo>
                  <a:pt x="6800" y="3718"/>
                  <a:pt x="6167" y="3621"/>
                  <a:pt x="5824" y="3279"/>
                </a:cubicBezTo>
                <a:lnTo>
                  <a:pt x="5059" y="2514"/>
                </a:lnTo>
                <a:cubicBezTo>
                  <a:pt x="4716" y="2171"/>
                  <a:pt x="4156" y="2171"/>
                  <a:pt x="3812" y="2514"/>
                </a:cubicBezTo>
                <a:lnTo>
                  <a:pt x="2514" y="3813"/>
                </a:lnTo>
                <a:cubicBezTo>
                  <a:pt x="2170" y="4156"/>
                  <a:pt x="2170" y="4718"/>
                  <a:pt x="2514" y="5060"/>
                </a:cubicBezTo>
                <a:lnTo>
                  <a:pt x="3279" y="5825"/>
                </a:lnTo>
                <a:cubicBezTo>
                  <a:pt x="3621" y="6167"/>
                  <a:pt x="3719" y="6800"/>
                  <a:pt x="3495" y="7229"/>
                </a:cubicBezTo>
                <a:lnTo>
                  <a:pt x="3113" y="8161"/>
                </a:lnTo>
                <a:cubicBezTo>
                  <a:pt x="2965" y="8623"/>
                  <a:pt x="2448" y="8999"/>
                  <a:pt x="1963" y="8999"/>
                </a:cubicBezTo>
                <a:lnTo>
                  <a:pt x="882" y="8999"/>
                </a:lnTo>
                <a:cubicBezTo>
                  <a:pt x="397" y="8999"/>
                  <a:pt x="0" y="9396"/>
                  <a:pt x="0" y="9882"/>
                </a:cubicBezTo>
                <a:close/>
              </a:path>
            </a:pathLst>
          </a:custGeom>
          <a:solidFill>
            <a:schemeClr val="accent4"/>
          </a:solidFill>
          <a:ln w="12700">
            <a:miter lim="400000"/>
          </a:ln>
        </p:spPr>
        <p:txBody>
          <a:bodyPr lIns="28575" tIns="28575" rIns="28575" bIns="28575" anchor="ctr"/>
          <a:lstStyle/>
          <a:p>
            <a:pPr algn="ctr">
              <a:defRPr sz="3200">
                <a:solidFill>
                  <a:srgbClr val="FFFFFF"/>
                </a:solidFill>
                <a:latin typeface="+mn-lt"/>
                <a:ea typeface="+mn-ea"/>
                <a:cs typeface="+mn-cs"/>
                <a:sym typeface="Helvetica Light"/>
              </a:defRPr>
            </a:pPr>
            <a:endParaRPr dirty="0"/>
          </a:p>
        </p:txBody>
      </p:sp>
      <p:sp>
        <p:nvSpPr>
          <p:cNvPr id="10" name="Freeform 34"/>
          <p:cNvSpPr>
            <a:spLocks noEditPoints="1"/>
          </p:cNvSpPr>
          <p:nvPr/>
        </p:nvSpPr>
        <p:spPr bwMode="auto">
          <a:xfrm>
            <a:off x="4984834" y="3059236"/>
            <a:ext cx="411885" cy="400848"/>
          </a:xfrm>
          <a:custGeom>
            <a:avLst/>
            <a:gdLst>
              <a:gd name="T0" fmla="*/ 94 w 132"/>
              <a:gd name="T1" fmla="*/ 0 h 128"/>
              <a:gd name="T2" fmla="*/ 56 w 132"/>
              <a:gd name="T3" fmla="*/ 27 h 128"/>
              <a:gd name="T4" fmla="*/ 55 w 132"/>
              <a:gd name="T5" fmla="*/ 27 h 128"/>
              <a:gd name="T6" fmla="*/ 14 w 132"/>
              <a:gd name="T7" fmla="*/ 69 h 128"/>
              <a:gd name="T8" fmla="*/ 1 w 132"/>
              <a:gd name="T9" fmla="*/ 110 h 128"/>
              <a:gd name="T10" fmla="*/ 14 w 132"/>
              <a:gd name="T11" fmla="*/ 128 h 128"/>
              <a:gd name="T12" fmla="*/ 53 w 132"/>
              <a:gd name="T13" fmla="*/ 118 h 128"/>
              <a:gd name="T14" fmla="*/ 120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0 w 132"/>
              <a:gd name="T33" fmla="*/ 64 h 128"/>
              <a:gd name="T34" fmla="*/ 80 w 132"/>
              <a:gd name="T35" fmla="*/ 29 h 128"/>
              <a:gd name="T36" fmla="*/ 17 w 132"/>
              <a:gd name="T37" fmla="*/ 119 h 128"/>
              <a:gd name="T38" fmla="*/ 8 w 132"/>
              <a:gd name="T39" fmla="*/ 114 h 128"/>
              <a:gd name="T40" fmla="*/ 13 w 132"/>
              <a:gd name="T41" fmla="*/ 96 h 128"/>
              <a:gd name="T42" fmla="*/ 32 w 132"/>
              <a:gd name="T43" fmla="*/ 116 h 128"/>
              <a:gd name="T44" fmla="*/ 35 w 132"/>
              <a:gd name="T45" fmla="*/ 115 h 128"/>
              <a:gd name="T46" fmla="*/ 14 w 132"/>
              <a:gd name="T47" fmla="*/ 92 h 128"/>
              <a:gd name="T48" fmla="*/ 19 w 132"/>
              <a:gd name="T49" fmla="*/ 75 h 128"/>
              <a:gd name="T50" fmla="*/ 52 w 132"/>
              <a:gd name="T51" fmla="*/ 110 h 128"/>
              <a:gd name="T52" fmla="*/ 35 w 132"/>
              <a:gd name="T53" fmla="*/ 115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8"/>
                </a:cubicBezTo>
                <a:cubicBezTo>
                  <a:pt x="56" y="27"/>
                  <a:pt x="56" y="27"/>
                  <a:pt x="56" y="27"/>
                </a:cubicBezTo>
                <a:cubicBezTo>
                  <a:pt x="56" y="27"/>
                  <a:pt x="56" y="27"/>
                  <a:pt x="55" y="27"/>
                </a:cubicBezTo>
                <a:cubicBezTo>
                  <a:pt x="55" y="27"/>
                  <a:pt x="55" y="27"/>
                  <a:pt x="55" y="27"/>
                </a:cubicBezTo>
                <a:cubicBezTo>
                  <a:pt x="55" y="27"/>
                  <a:pt x="55" y="27"/>
                  <a:pt x="55"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8"/>
                  <a:pt x="57" y="116"/>
                  <a:pt x="59" y="114"/>
                </a:cubicBezTo>
                <a:cubicBezTo>
                  <a:pt x="120" y="53"/>
                  <a:pt x="120" y="53"/>
                  <a:pt x="120" y="53"/>
                </a:cubicBezTo>
                <a:cubicBezTo>
                  <a:pt x="132" y="42"/>
                  <a:pt x="130" y="23"/>
                  <a:pt x="118" y="10"/>
                </a:cubicBezTo>
                <a:close/>
                <a:moveTo>
                  <a:pt x="64" y="95"/>
                </a:moveTo>
                <a:cubicBezTo>
                  <a:pt x="64" y="92"/>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9"/>
                  <a:pt x="56" y="76"/>
                  <a:pt x="54" y="74"/>
                </a:cubicBezTo>
                <a:cubicBezTo>
                  <a:pt x="51" y="72"/>
                  <a:pt x="49" y="70"/>
                  <a:pt x="46" y="68"/>
                </a:cubicBezTo>
                <a:cubicBezTo>
                  <a:pt x="84" y="30"/>
                  <a:pt x="84" y="30"/>
                  <a:pt x="84" y="30"/>
                </a:cubicBezTo>
                <a:cubicBezTo>
                  <a:pt x="87" y="31"/>
                  <a:pt x="90" y="33"/>
                  <a:pt x="92" y="36"/>
                </a:cubicBezTo>
                <a:cubicBezTo>
                  <a:pt x="94" y="38"/>
                  <a:pt x="96" y="40"/>
                  <a:pt x="97" y="43"/>
                </a:cubicBezTo>
                <a:lnTo>
                  <a:pt x="59" y="81"/>
                </a:lnTo>
                <a:close/>
                <a:moveTo>
                  <a:pt x="42" y="66"/>
                </a:moveTo>
                <a:cubicBezTo>
                  <a:pt x="38" y="65"/>
                  <a:pt x="34" y="64"/>
                  <a:pt x="30" y="64"/>
                </a:cubicBezTo>
                <a:cubicBezTo>
                  <a:pt x="61" y="33"/>
                  <a:pt x="61" y="33"/>
                  <a:pt x="61" y="33"/>
                </a:cubicBezTo>
                <a:cubicBezTo>
                  <a:pt x="66" y="28"/>
                  <a:pt x="73" y="27"/>
                  <a:pt x="80" y="29"/>
                </a:cubicBezTo>
                <a:lnTo>
                  <a:pt x="42" y="66"/>
                </a:lnTo>
                <a:close/>
                <a:moveTo>
                  <a:pt x="17" y="119"/>
                </a:moveTo>
                <a:cubicBezTo>
                  <a:pt x="16" y="120"/>
                  <a:pt x="15" y="120"/>
                  <a:pt x="14" y="120"/>
                </a:cubicBezTo>
                <a:cubicBezTo>
                  <a:pt x="11" y="120"/>
                  <a:pt x="8" y="117"/>
                  <a:pt x="8" y="114"/>
                </a:cubicBezTo>
                <a:cubicBezTo>
                  <a:pt x="8" y="113"/>
                  <a:pt x="8" y="112"/>
                  <a:pt x="8" y="112"/>
                </a:cubicBezTo>
                <a:cubicBezTo>
                  <a:pt x="13" y="96"/>
                  <a:pt x="13" y="96"/>
                  <a:pt x="13" y="96"/>
                </a:cubicBezTo>
                <a:cubicBezTo>
                  <a:pt x="17" y="96"/>
                  <a:pt x="22" y="98"/>
                  <a:pt x="26" y="102"/>
                </a:cubicBezTo>
                <a:cubicBezTo>
                  <a:pt x="30" y="106"/>
                  <a:pt x="32" y="111"/>
                  <a:pt x="32" y="116"/>
                </a:cubicBezTo>
                <a:lnTo>
                  <a:pt x="17" y="119"/>
                </a:lnTo>
                <a:close/>
                <a:moveTo>
                  <a:pt x="35" y="115"/>
                </a:moveTo>
                <a:cubicBezTo>
                  <a:pt x="35" y="109"/>
                  <a:pt x="33" y="104"/>
                  <a:pt x="29" y="99"/>
                </a:cubicBezTo>
                <a:cubicBezTo>
                  <a:pt x="25" y="95"/>
                  <a:pt x="19" y="93"/>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1"/>
                  <a:pt x="50" y="111"/>
                </a:cubicBezTo>
                <a:lnTo>
                  <a:pt x="35" y="115"/>
                </a:lnTo>
                <a:close/>
                <a:moveTo>
                  <a:pt x="115" y="47"/>
                </a:moveTo>
                <a:cubicBezTo>
                  <a:pt x="108" y="54"/>
                  <a:pt x="108" y="54"/>
                  <a:pt x="108" y="54"/>
                </a:cubicBezTo>
                <a:cubicBezTo>
                  <a:pt x="108" y="53"/>
                  <a:pt x="108" y="52"/>
                  <a:pt x="108" y="51"/>
                </a:cubicBezTo>
                <a:cubicBezTo>
                  <a:pt x="107" y="43"/>
                  <a:pt x="104" y="36"/>
                  <a:pt x="98" y="30"/>
                </a:cubicBezTo>
                <a:cubicBezTo>
                  <a:pt x="91" y="24"/>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8" y="43"/>
                  <a:pt x="115" y="4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Freeform 39"/>
          <p:cNvSpPr>
            <a:spLocks noEditPoints="1"/>
          </p:cNvSpPr>
          <p:nvPr/>
        </p:nvSpPr>
        <p:spPr bwMode="auto">
          <a:xfrm>
            <a:off x="5122914" y="4491847"/>
            <a:ext cx="393187" cy="296459"/>
          </a:xfrm>
          <a:custGeom>
            <a:avLst/>
            <a:gdLst>
              <a:gd name="T0" fmla="*/ 105 w 128"/>
              <a:gd name="T1" fmla="*/ 2 h 96"/>
              <a:gd name="T2" fmla="*/ 28 w 128"/>
              <a:gd name="T3" fmla="*/ 0 h 96"/>
              <a:gd name="T4" fmla="*/ 2 w 128"/>
              <a:gd name="T5" fmla="*/ 23 h 96"/>
              <a:gd name="T6" fmla="*/ 2 w 128"/>
              <a:gd name="T7" fmla="*/ 34 h 96"/>
              <a:gd name="T8" fmla="*/ 64 w 128"/>
              <a:gd name="T9" fmla="*/ 96 h 96"/>
              <a:gd name="T10" fmla="*/ 126 w 128"/>
              <a:gd name="T11" fmla="*/ 34 h 96"/>
              <a:gd name="T12" fmla="*/ 126 w 128"/>
              <a:gd name="T13" fmla="*/ 23 h 96"/>
              <a:gd name="T14" fmla="*/ 55 w 128"/>
              <a:gd name="T15" fmla="*/ 28 h 96"/>
              <a:gd name="T16" fmla="*/ 73 w 128"/>
              <a:gd name="T17" fmla="*/ 28 h 96"/>
              <a:gd name="T18" fmla="*/ 78 w 128"/>
              <a:gd name="T19" fmla="*/ 9 h 96"/>
              <a:gd name="T20" fmla="*/ 76 w 128"/>
              <a:gd name="T21" fmla="*/ 25 h 96"/>
              <a:gd name="T22" fmla="*/ 52 w 128"/>
              <a:gd name="T23" fmla="*/ 25 h 96"/>
              <a:gd name="T24" fmla="*/ 50 w 128"/>
              <a:gd name="T25" fmla="*/ 9 h 96"/>
              <a:gd name="T26" fmla="*/ 52 w 128"/>
              <a:gd name="T27" fmla="*/ 25 h 96"/>
              <a:gd name="T28" fmla="*/ 64 w 128"/>
              <a:gd name="T29" fmla="*/ 82 h 96"/>
              <a:gd name="T30" fmla="*/ 74 w 128"/>
              <a:gd name="T31" fmla="*/ 32 h 96"/>
              <a:gd name="T32" fmla="*/ 98 w 128"/>
              <a:gd name="T33" fmla="*/ 32 h 96"/>
              <a:gd name="T34" fmla="*/ 78 w 128"/>
              <a:gd name="T35" fmla="*/ 32 h 96"/>
              <a:gd name="T36" fmla="*/ 89 w 128"/>
              <a:gd name="T37" fmla="*/ 20 h 96"/>
              <a:gd name="T38" fmla="*/ 79 w 128"/>
              <a:gd name="T39" fmla="*/ 28 h 96"/>
              <a:gd name="T40" fmla="*/ 97 w 128"/>
              <a:gd name="T41" fmla="*/ 8 h 96"/>
              <a:gd name="T42" fmla="*/ 83 w 128"/>
              <a:gd name="T43" fmla="*/ 8 h 96"/>
              <a:gd name="T44" fmla="*/ 55 w 128"/>
              <a:gd name="T45" fmla="*/ 8 h 96"/>
              <a:gd name="T46" fmla="*/ 64 w 128"/>
              <a:gd name="T47" fmla="*/ 15 h 96"/>
              <a:gd name="T48" fmla="*/ 31 w 128"/>
              <a:gd name="T49" fmla="*/ 8 h 96"/>
              <a:gd name="T50" fmla="*/ 39 w 128"/>
              <a:gd name="T51" fmla="*/ 14 h 96"/>
              <a:gd name="T52" fmla="*/ 49 w 128"/>
              <a:gd name="T53" fmla="*/ 28 h 96"/>
              <a:gd name="T54" fmla="*/ 39 w 128"/>
              <a:gd name="T55" fmla="*/ 20 h 96"/>
              <a:gd name="T56" fmla="*/ 60 w 128"/>
              <a:gd name="T57" fmla="*/ 81 h 96"/>
              <a:gd name="T58" fmla="*/ 50 w 128"/>
              <a:gd name="T59" fmla="*/ 32 h 96"/>
              <a:gd name="T60" fmla="*/ 11 w 128"/>
              <a:gd name="T61" fmla="*/ 32 h 96"/>
              <a:gd name="T62" fmla="*/ 51 w 128"/>
              <a:gd name="T63" fmla="*/ 74 h 96"/>
              <a:gd name="T64" fmla="*/ 117 w 128"/>
              <a:gd name="T65" fmla="*/ 32 h 96"/>
              <a:gd name="T66" fmla="*/ 102 w 128"/>
              <a:gd name="T67" fmla="*/ 32 h 96"/>
              <a:gd name="T68" fmla="*/ 92 w 128"/>
              <a:gd name="T69" fmla="*/ 17 h 96"/>
              <a:gd name="T70" fmla="*/ 120 w 128"/>
              <a:gd name="T71" fmla="*/ 28 h 96"/>
              <a:gd name="T72" fmla="*/ 27 w 128"/>
              <a:gd name="T73" fmla="*/ 10 h 96"/>
              <a:gd name="T74" fmla="*/ 25 w 128"/>
              <a:gd name="T75" fmla="*/ 28 h 96"/>
              <a:gd name="T76" fmla="*/ 27 w 128"/>
              <a:gd name="T77" fmla="*/ 1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 h="96">
                <a:moveTo>
                  <a:pt x="126" y="23"/>
                </a:moveTo>
                <a:cubicBezTo>
                  <a:pt x="105" y="2"/>
                  <a:pt x="105" y="2"/>
                  <a:pt x="105" y="2"/>
                </a:cubicBezTo>
                <a:cubicBezTo>
                  <a:pt x="104" y="1"/>
                  <a:pt x="102" y="0"/>
                  <a:pt x="100" y="0"/>
                </a:cubicBezTo>
                <a:cubicBezTo>
                  <a:pt x="28" y="0"/>
                  <a:pt x="28" y="0"/>
                  <a:pt x="28" y="0"/>
                </a:cubicBezTo>
                <a:cubicBezTo>
                  <a:pt x="26" y="0"/>
                  <a:pt x="24" y="1"/>
                  <a:pt x="23" y="2"/>
                </a:cubicBezTo>
                <a:cubicBezTo>
                  <a:pt x="2" y="23"/>
                  <a:pt x="2" y="23"/>
                  <a:pt x="2" y="23"/>
                </a:cubicBezTo>
                <a:cubicBezTo>
                  <a:pt x="1" y="24"/>
                  <a:pt x="0" y="26"/>
                  <a:pt x="0" y="28"/>
                </a:cubicBezTo>
                <a:cubicBezTo>
                  <a:pt x="0" y="30"/>
                  <a:pt x="1" y="32"/>
                  <a:pt x="2" y="34"/>
                </a:cubicBezTo>
                <a:cubicBezTo>
                  <a:pt x="58" y="93"/>
                  <a:pt x="58" y="93"/>
                  <a:pt x="58" y="93"/>
                </a:cubicBezTo>
                <a:cubicBezTo>
                  <a:pt x="60" y="95"/>
                  <a:pt x="62" y="96"/>
                  <a:pt x="64" y="96"/>
                </a:cubicBezTo>
                <a:cubicBezTo>
                  <a:pt x="66" y="96"/>
                  <a:pt x="68" y="95"/>
                  <a:pt x="70" y="93"/>
                </a:cubicBezTo>
                <a:cubicBezTo>
                  <a:pt x="126" y="34"/>
                  <a:pt x="126" y="34"/>
                  <a:pt x="126" y="34"/>
                </a:cubicBezTo>
                <a:cubicBezTo>
                  <a:pt x="127" y="32"/>
                  <a:pt x="128" y="30"/>
                  <a:pt x="128" y="28"/>
                </a:cubicBezTo>
                <a:cubicBezTo>
                  <a:pt x="128" y="26"/>
                  <a:pt x="127" y="24"/>
                  <a:pt x="126" y="23"/>
                </a:cubicBezTo>
                <a:close/>
                <a:moveTo>
                  <a:pt x="73" y="28"/>
                </a:moveTo>
                <a:cubicBezTo>
                  <a:pt x="55" y="28"/>
                  <a:pt x="55" y="28"/>
                  <a:pt x="55" y="28"/>
                </a:cubicBezTo>
                <a:cubicBezTo>
                  <a:pt x="64" y="21"/>
                  <a:pt x="64" y="21"/>
                  <a:pt x="64" y="21"/>
                </a:cubicBezTo>
                <a:lnTo>
                  <a:pt x="73" y="28"/>
                </a:lnTo>
                <a:close/>
                <a:moveTo>
                  <a:pt x="67" y="18"/>
                </a:moveTo>
                <a:cubicBezTo>
                  <a:pt x="78" y="9"/>
                  <a:pt x="78" y="9"/>
                  <a:pt x="78" y="9"/>
                </a:cubicBezTo>
                <a:cubicBezTo>
                  <a:pt x="86" y="17"/>
                  <a:pt x="86" y="17"/>
                  <a:pt x="86" y="17"/>
                </a:cubicBezTo>
                <a:cubicBezTo>
                  <a:pt x="76" y="25"/>
                  <a:pt x="76" y="25"/>
                  <a:pt x="76" y="25"/>
                </a:cubicBezTo>
                <a:lnTo>
                  <a:pt x="67" y="18"/>
                </a:lnTo>
                <a:close/>
                <a:moveTo>
                  <a:pt x="52" y="25"/>
                </a:moveTo>
                <a:cubicBezTo>
                  <a:pt x="42" y="17"/>
                  <a:pt x="42" y="17"/>
                  <a:pt x="42" y="17"/>
                </a:cubicBezTo>
                <a:cubicBezTo>
                  <a:pt x="50" y="9"/>
                  <a:pt x="50" y="9"/>
                  <a:pt x="50" y="9"/>
                </a:cubicBezTo>
                <a:cubicBezTo>
                  <a:pt x="61" y="18"/>
                  <a:pt x="61" y="18"/>
                  <a:pt x="61" y="18"/>
                </a:cubicBezTo>
                <a:lnTo>
                  <a:pt x="52" y="25"/>
                </a:lnTo>
                <a:close/>
                <a:moveTo>
                  <a:pt x="74" y="32"/>
                </a:moveTo>
                <a:cubicBezTo>
                  <a:pt x="64" y="82"/>
                  <a:pt x="64" y="82"/>
                  <a:pt x="64" y="82"/>
                </a:cubicBezTo>
                <a:cubicBezTo>
                  <a:pt x="54" y="32"/>
                  <a:pt x="54" y="32"/>
                  <a:pt x="54" y="32"/>
                </a:cubicBezTo>
                <a:lnTo>
                  <a:pt x="74" y="32"/>
                </a:lnTo>
                <a:close/>
                <a:moveTo>
                  <a:pt x="78" y="32"/>
                </a:moveTo>
                <a:cubicBezTo>
                  <a:pt x="98" y="32"/>
                  <a:pt x="98" y="32"/>
                  <a:pt x="98" y="32"/>
                </a:cubicBezTo>
                <a:cubicBezTo>
                  <a:pt x="68" y="81"/>
                  <a:pt x="68" y="81"/>
                  <a:pt x="68" y="81"/>
                </a:cubicBezTo>
                <a:lnTo>
                  <a:pt x="78" y="32"/>
                </a:lnTo>
                <a:close/>
                <a:moveTo>
                  <a:pt x="79" y="28"/>
                </a:moveTo>
                <a:cubicBezTo>
                  <a:pt x="89" y="20"/>
                  <a:pt x="89" y="20"/>
                  <a:pt x="89" y="20"/>
                </a:cubicBezTo>
                <a:cubicBezTo>
                  <a:pt x="97" y="28"/>
                  <a:pt x="97" y="28"/>
                  <a:pt x="97" y="28"/>
                </a:cubicBezTo>
                <a:lnTo>
                  <a:pt x="79" y="28"/>
                </a:lnTo>
                <a:close/>
                <a:moveTo>
                  <a:pt x="83" y="8"/>
                </a:moveTo>
                <a:cubicBezTo>
                  <a:pt x="97" y="8"/>
                  <a:pt x="97" y="8"/>
                  <a:pt x="97" y="8"/>
                </a:cubicBezTo>
                <a:cubicBezTo>
                  <a:pt x="89" y="14"/>
                  <a:pt x="89" y="14"/>
                  <a:pt x="89" y="14"/>
                </a:cubicBezTo>
                <a:lnTo>
                  <a:pt x="83" y="8"/>
                </a:lnTo>
                <a:close/>
                <a:moveTo>
                  <a:pt x="64" y="15"/>
                </a:moveTo>
                <a:cubicBezTo>
                  <a:pt x="55" y="8"/>
                  <a:pt x="55" y="8"/>
                  <a:pt x="55" y="8"/>
                </a:cubicBezTo>
                <a:cubicBezTo>
                  <a:pt x="73" y="8"/>
                  <a:pt x="73" y="8"/>
                  <a:pt x="73" y="8"/>
                </a:cubicBezTo>
                <a:lnTo>
                  <a:pt x="64" y="15"/>
                </a:lnTo>
                <a:close/>
                <a:moveTo>
                  <a:pt x="39" y="14"/>
                </a:moveTo>
                <a:cubicBezTo>
                  <a:pt x="31" y="8"/>
                  <a:pt x="31" y="8"/>
                  <a:pt x="31" y="8"/>
                </a:cubicBezTo>
                <a:cubicBezTo>
                  <a:pt x="45" y="8"/>
                  <a:pt x="45" y="8"/>
                  <a:pt x="45" y="8"/>
                </a:cubicBezTo>
                <a:lnTo>
                  <a:pt x="39" y="14"/>
                </a:lnTo>
                <a:close/>
                <a:moveTo>
                  <a:pt x="39" y="20"/>
                </a:moveTo>
                <a:cubicBezTo>
                  <a:pt x="49" y="28"/>
                  <a:pt x="49" y="28"/>
                  <a:pt x="49" y="28"/>
                </a:cubicBezTo>
                <a:cubicBezTo>
                  <a:pt x="31" y="28"/>
                  <a:pt x="31" y="28"/>
                  <a:pt x="31" y="28"/>
                </a:cubicBezTo>
                <a:lnTo>
                  <a:pt x="39" y="20"/>
                </a:lnTo>
                <a:close/>
                <a:moveTo>
                  <a:pt x="50" y="32"/>
                </a:moveTo>
                <a:cubicBezTo>
                  <a:pt x="60" y="81"/>
                  <a:pt x="60" y="81"/>
                  <a:pt x="60" y="81"/>
                </a:cubicBezTo>
                <a:cubicBezTo>
                  <a:pt x="30" y="32"/>
                  <a:pt x="30" y="32"/>
                  <a:pt x="30" y="32"/>
                </a:cubicBezTo>
                <a:lnTo>
                  <a:pt x="50" y="32"/>
                </a:lnTo>
                <a:close/>
                <a:moveTo>
                  <a:pt x="51" y="74"/>
                </a:moveTo>
                <a:cubicBezTo>
                  <a:pt x="11" y="32"/>
                  <a:pt x="11" y="32"/>
                  <a:pt x="11" y="32"/>
                </a:cubicBezTo>
                <a:cubicBezTo>
                  <a:pt x="26" y="32"/>
                  <a:pt x="26" y="32"/>
                  <a:pt x="26" y="32"/>
                </a:cubicBezTo>
                <a:lnTo>
                  <a:pt x="51" y="74"/>
                </a:lnTo>
                <a:close/>
                <a:moveTo>
                  <a:pt x="102" y="32"/>
                </a:moveTo>
                <a:cubicBezTo>
                  <a:pt x="117" y="32"/>
                  <a:pt x="117" y="32"/>
                  <a:pt x="117" y="32"/>
                </a:cubicBezTo>
                <a:cubicBezTo>
                  <a:pt x="77" y="74"/>
                  <a:pt x="77" y="74"/>
                  <a:pt x="77" y="74"/>
                </a:cubicBezTo>
                <a:lnTo>
                  <a:pt x="102" y="32"/>
                </a:lnTo>
                <a:close/>
                <a:moveTo>
                  <a:pt x="103" y="28"/>
                </a:moveTo>
                <a:cubicBezTo>
                  <a:pt x="92" y="17"/>
                  <a:pt x="92" y="17"/>
                  <a:pt x="92" y="17"/>
                </a:cubicBezTo>
                <a:cubicBezTo>
                  <a:pt x="101" y="10"/>
                  <a:pt x="101" y="10"/>
                  <a:pt x="101" y="10"/>
                </a:cubicBezTo>
                <a:cubicBezTo>
                  <a:pt x="120" y="28"/>
                  <a:pt x="120" y="28"/>
                  <a:pt x="120" y="28"/>
                </a:cubicBezTo>
                <a:lnTo>
                  <a:pt x="103" y="28"/>
                </a:lnTo>
                <a:close/>
                <a:moveTo>
                  <a:pt x="27" y="10"/>
                </a:moveTo>
                <a:cubicBezTo>
                  <a:pt x="36" y="17"/>
                  <a:pt x="36" y="17"/>
                  <a:pt x="36" y="17"/>
                </a:cubicBezTo>
                <a:cubicBezTo>
                  <a:pt x="25" y="28"/>
                  <a:pt x="25" y="28"/>
                  <a:pt x="25" y="28"/>
                </a:cubicBezTo>
                <a:cubicBezTo>
                  <a:pt x="8" y="28"/>
                  <a:pt x="8" y="28"/>
                  <a:pt x="8" y="28"/>
                </a:cubicBezTo>
                <a:lnTo>
                  <a:pt x="27" y="1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12" name="Freeform 29"/>
          <p:cNvSpPr>
            <a:spLocks noEditPoints="1"/>
          </p:cNvSpPr>
          <p:nvPr/>
        </p:nvSpPr>
        <p:spPr bwMode="auto">
          <a:xfrm>
            <a:off x="6513109" y="4160723"/>
            <a:ext cx="337167" cy="337846"/>
          </a:xfrm>
          <a:custGeom>
            <a:avLst/>
            <a:gdLst>
              <a:gd name="T0" fmla="*/ 114 w 128"/>
              <a:gd name="T1" fmla="*/ 29 h 128"/>
              <a:gd name="T2" fmla="*/ 112 w 128"/>
              <a:gd name="T3" fmla="*/ 8 h 128"/>
              <a:gd name="T4" fmla="*/ 24 w 128"/>
              <a:gd name="T5" fmla="*/ 0 h 128"/>
              <a:gd name="T6" fmla="*/ 16 w 128"/>
              <a:gd name="T7" fmla="*/ 27 h 128"/>
              <a:gd name="T8" fmla="*/ 2 w 128"/>
              <a:gd name="T9" fmla="*/ 45 h 128"/>
              <a:gd name="T10" fmla="*/ 0 w 128"/>
              <a:gd name="T11" fmla="*/ 56 h 128"/>
              <a:gd name="T12" fmla="*/ 12 w 128"/>
              <a:gd name="T13" fmla="*/ 68 h 128"/>
              <a:gd name="T14" fmla="*/ 20 w 128"/>
              <a:gd name="T15" fmla="*/ 128 h 128"/>
              <a:gd name="T16" fmla="*/ 116 w 128"/>
              <a:gd name="T17" fmla="*/ 120 h 128"/>
              <a:gd name="T18" fmla="*/ 116 w 128"/>
              <a:gd name="T19" fmla="*/ 68 h 128"/>
              <a:gd name="T20" fmla="*/ 128 w 128"/>
              <a:gd name="T21" fmla="*/ 52 h 128"/>
              <a:gd name="T22" fmla="*/ 104 w 128"/>
              <a:gd name="T23" fmla="*/ 8 h 128"/>
              <a:gd name="T24" fmla="*/ 24 w 128"/>
              <a:gd name="T25" fmla="*/ 24 h 128"/>
              <a:gd name="T26" fmla="*/ 24 w 128"/>
              <a:gd name="T27" fmla="*/ 8 h 128"/>
              <a:gd name="T28" fmla="*/ 41 w 128"/>
              <a:gd name="T29" fmla="*/ 60 h 128"/>
              <a:gd name="T30" fmla="*/ 40 w 128"/>
              <a:gd name="T31" fmla="*/ 32 h 128"/>
              <a:gd name="T32" fmla="*/ 41 w 128"/>
              <a:gd name="T33" fmla="*/ 60 h 128"/>
              <a:gd name="T34" fmla="*/ 62 w 128"/>
              <a:gd name="T35" fmla="*/ 32 h 128"/>
              <a:gd name="T36" fmla="*/ 45 w 128"/>
              <a:gd name="T37" fmla="*/ 60 h 128"/>
              <a:gd name="T38" fmla="*/ 66 w 128"/>
              <a:gd name="T39" fmla="*/ 32 h 128"/>
              <a:gd name="T40" fmla="*/ 83 w 128"/>
              <a:gd name="T41" fmla="*/ 60 h 128"/>
              <a:gd name="T42" fmla="*/ 66 w 128"/>
              <a:gd name="T43" fmla="*/ 32 h 128"/>
              <a:gd name="T44" fmla="*/ 88 w 128"/>
              <a:gd name="T45" fmla="*/ 32 h 128"/>
              <a:gd name="T46" fmla="*/ 87 w 128"/>
              <a:gd name="T47" fmla="*/ 60 h 128"/>
              <a:gd name="T48" fmla="*/ 8 w 128"/>
              <a:gd name="T49" fmla="*/ 56 h 128"/>
              <a:gd name="T50" fmla="*/ 9 w 128"/>
              <a:gd name="T51" fmla="*/ 50 h 128"/>
              <a:gd name="T52" fmla="*/ 24 w 128"/>
              <a:gd name="T53" fmla="*/ 32 h 128"/>
              <a:gd name="T54" fmla="*/ 19 w 128"/>
              <a:gd name="T55" fmla="*/ 60 h 128"/>
              <a:gd name="T56" fmla="*/ 8 w 128"/>
              <a:gd name="T57" fmla="*/ 56 h 128"/>
              <a:gd name="T58" fmla="*/ 50 w 128"/>
              <a:gd name="T59" fmla="*/ 120 h 128"/>
              <a:gd name="T60" fmla="*/ 80 w 128"/>
              <a:gd name="T61" fmla="*/ 80 h 128"/>
              <a:gd name="T62" fmla="*/ 108 w 128"/>
              <a:gd name="T63" fmla="*/ 120 h 128"/>
              <a:gd name="T64" fmla="*/ 84 w 128"/>
              <a:gd name="T65" fmla="*/ 80 h 128"/>
              <a:gd name="T66" fmla="*/ 50 w 128"/>
              <a:gd name="T67" fmla="*/ 76 h 128"/>
              <a:gd name="T68" fmla="*/ 46 w 128"/>
              <a:gd name="T69" fmla="*/ 120 h 128"/>
              <a:gd name="T70" fmla="*/ 20 w 128"/>
              <a:gd name="T71" fmla="*/ 68 h 128"/>
              <a:gd name="T72" fmla="*/ 108 w 128"/>
              <a:gd name="T73" fmla="*/ 120 h 128"/>
              <a:gd name="T74" fmla="*/ 116 w 128"/>
              <a:gd name="T75" fmla="*/ 60 h 128"/>
              <a:gd name="T76" fmla="*/ 93 w 128"/>
              <a:gd name="T77" fmla="*/ 32 h 128"/>
              <a:gd name="T78" fmla="*/ 104 w 128"/>
              <a:gd name="T79" fmla="*/ 32 h 128"/>
              <a:gd name="T80" fmla="*/ 119 w 128"/>
              <a:gd name="T81" fmla="*/ 50 h 128"/>
              <a:gd name="T82" fmla="*/ 120 w 128"/>
              <a:gd name="T83"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8" h="128">
                <a:moveTo>
                  <a:pt x="126" y="45"/>
                </a:moveTo>
                <a:cubicBezTo>
                  <a:pt x="114" y="29"/>
                  <a:pt x="114" y="29"/>
                  <a:pt x="114" y="29"/>
                </a:cubicBezTo>
                <a:cubicBezTo>
                  <a:pt x="113" y="28"/>
                  <a:pt x="113" y="28"/>
                  <a:pt x="112" y="27"/>
                </a:cubicBezTo>
                <a:cubicBezTo>
                  <a:pt x="112" y="8"/>
                  <a:pt x="112" y="8"/>
                  <a:pt x="112" y="8"/>
                </a:cubicBezTo>
                <a:cubicBezTo>
                  <a:pt x="112" y="4"/>
                  <a:pt x="108" y="0"/>
                  <a:pt x="104" y="0"/>
                </a:cubicBezTo>
                <a:cubicBezTo>
                  <a:pt x="24" y="0"/>
                  <a:pt x="24" y="0"/>
                  <a:pt x="24" y="0"/>
                </a:cubicBezTo>
                <a:cubicBezTo>
                  <a:pt x="20" y="0"/>
                  <a:pt x="16" y="4"/>
                  <a:pt x="16" y="8"/>
                </a:cubicBezTo>
                <a:cubicBezTo>
                  <a:pt x="16" y="27"/>
                  <a:pt x="16" y="27"/>
                  <a:pt x="16" y="27"/>
                </a:cubicBezTo>
                <a:cubicBezTo>
                  <a:pt x="15" y="28"/>
                  <a:pt x="15" y="28"/>
                  <a:pt x="14" y="29"/>
                </a:cubicBezTo>
                <a:cubicBezTo>
                  <a:pt x="2" y="45"/>
                  <a:pt x="2" y="45"/>
                  <a:pt x="2" y="45"/>
                </a:cubicBezTo>
                <a:cubicBezTo>
                  <a:pt x="1" y="47"/>
                  <a:pt x="0" y="49"/>
                  <a:pt x="0" y="52"/>
                </a:cubicBezTo>
                <a:cubicBezTo>
                  <a:pt x="0" y="56"/>
                  <a:pt x="0" y="56"/>
                  <a:pt x="0" y="56"/>
                </a:cubicBezTo>
                <a:cubicBezTo>
                  <a:pt x="0" y="63"/>
                  <a:pt x="5" y="68"/>
                  <a:pt x="12" y="68"/>
                </a:cubicBezTo>
                <a:cubicBezTo>
                  <a:pt x="12" y="68"/>
                  <a:pt x="12" y="68"/>
                  <a:pt x="12" y="68"/>
                </a:cubicBezTo>
                <a:cubicBezTo>
                  <a:pt x="12" y="120"/>
                  <a:pt x="12" y="120"/>
                  <a:pt x="12" y="120"/>
                </a:cubicBezTo>
                <a:cubicBezTo>
                  <a:pt x="12" y="124"/>
                  <a:pt x="16" y="128"/>
                  <a:pt x="20" y="128"/>
                </a:cubicBezTo>
                <a:cubicBezTo>
                  <a:pt x="108" y="128"/>
                  <a:pt x="108" y="128"/>
                  <a:pt x="108" y="128"/>
                </a:cubicBezTo>
                <a:cubicBezTo>
                  <a:pt x="112" y="128"/>
                  <a:pt x="116" y="124"/>
                  <a:pt x="116" y="120"/>
                </a:cubicBezTo>
                <a:cubicBezTo>
                  <a:pt x="116" y="68"/>
                  <a:pt x="116" y="68"/>
                  <a:pt x="116" y="68"/>
                </a:cubicBezTo>
                <a:cubicBezTo>
                  <a:pt x="116" y="68"/>
                  <a:pt x="116" y="68"/>
                  <a:pt x="116" y="68"/>
                </a:cubicBezTo>
                <a:cubicBezTo>
                  <a:pt x="123" y="68"/>
                  <a:pt x="128" y="63"/>
                  <a:pt x="128" y="56"/>
                </a:cubicBezTo>
                <a:cubicBezTo>
                  <a:pt x="128" y="52"/>
                  <a:pt x="128" y="52"/>
                  <a:pt x="128" y="52"/>
                </a:cubicBezTo>
                <a:cubicBezTo>
                  <a:pt x="128" y="49"/>
                  <a:pt x="127" y="47"/>
                  <a:pt x="126" y="45"/>
                </a:cubicBezTo>
                <a:close/>
                <a:moveTo>
                  <a:pt x="104" y="8"/>
                </a:moveTo>
                <a:cubicBezTo>
                  <a:pt x="104" y="24"/>
                  <a:pt x="104" y="24"/>
                  <a:pt x="104" y="24"/>
                </a:cubicBezTo>
                <a:cubicBezTo>
                  <a:pt x="24" y="24"/>
                  <a:pt x="24" y="24"/>
                  <a:pt x="24" y="24"/>
                </a:cubicBezTo>
                <a:cubicBezTo>
                  <a:pt x="24" y="24"/>
                  <a:pt x="24" y="24"/>
                  <a:pt x="24" y="24"/>
                </a:cubicBezTo>
                <a:cubicBezTo>
                  <a:pt x="24" y="8"/>
                  <a:pt x="24" y="8"/>
                  <a:pt x="24" y="8"/>
                </a:cubicBezTo>
                <a:lnTo>
                  <a:pt x="104" y="8"/>
                </a:lnTo>
                <a:close/>
                <a:moveTo>
                  <a:pt x="41" y="60"/>
                </a:moveTo>
                <a:cubicBezTo>
                  <a:pt x="24" y="60"/>
                  <a:pt x="24" y="60"/>
                  <a:pt x="24" y="60"/>
                </a:cubicBezTo>
                <a:cubicBezTo>
                  <a:pt x="40" y="32"/>
                  <a:pt x="40" y="32"/>
                  <a:pt x="40" y="32"/>
                </a:cubicBezTo>
                <a:cubicBezTo>
                  <a:pt x="49" y="32"/>
                  <a:pt x="49" y="32"/>
                  <a:pt x="49" y="32"/>
                </a:cubicBezTo>
                <a:lnTo>
                  <a:pt x="41" y="60"/>
                </a:lnTo>
                <a:close/>
                <a:moveTo>
                  <a:pt x="53" y="32"/>
                </a:moveTo>
                <a:cubicBezTo>
                  <a:pt x="62" y="32"/>
                  <a:pt x="62" y="32"/>
                  <a:pt x="62" y="32"/>
                </a:cubicBezTo>
                <a:cubicBezTo>
                  <a:pt x="62" y="60"/>
                  <a:pt x="62" y="60"/>
                  <a:pt x="62" y="60"/>
                </a:cubicBezTo>
                <a:cubicBezTo>
                  <a:pt x="45" y="60"/>
                  <a:pt x="45" y="60"/>
                  <a:pt x="45" y="60"/>
                </a:cubicBezTo>
                <a:lnTo>
                  <a:pt x="53" y="32"/>
                </a:lnTo>
                <a:close/>
                <a:moveTo>
                  <a:pt x="66" y="32"/>
                </a:moveTo>
                <a:cubicBezTo>
                  <a:pt x="75" y="32"/>
                  <a:pt x="75" y="32"/>
                  <a:pt x="75" y="32"/>
                </a:cubicBezTo>
                <a:cubicBezTo>
                  <a:pt x="83" y="60"/>
                  <a:pt x="83" y="60"/>
                  <a:pt x="83" y="60"/>
                </a:cubicBezTo>
                <a:cubicBezTo>
                  <a:pt x="66" y="60"/>
                  <a:pt x="66" y="60"/>
                  <a:pt x="66" y="60"/>
                </a:cubicBezTo>
                <a:lnTo>
                  <a:pt x="66" y="32"/>
                </a:lnTo>
                <a:close/>
                <a:moveTo>
                  <a:pt x="79" y="32"/>
                </a:moveTo>
                <a:cubicBezTo>
                  <a:pt x="88" y="32"/>
                  <a:pt x="88" y="32"/>
                  <a:pt x="88" y="32"/>
                </a:cubicBezTo>
                <a:cubicBezTo>
                  <a:pt x="104" y="60"/>
                  <a:pt x="104" y="60"/>
                  <a:pt x="104" y="60"/>
                </a:cubicBezTo>
                <a:cubicBezTo>
                  <a:pt x="87" y="60"/>
                  <a:pt x="87" y="60"/>
                  <a:pt x="87" y="60"/>
                </a:cubicBezTo>
                <a:lnTo>
                  <a:pt x="79" y="32"/>
                </a:lnTo>
                <a:close/>
                <a:moveTo>
                  <a:pt x="8" y="56"/>
                </a:moveTo>
                <a:cubicBezTo>
                  <a:pt x="8" y="52"/>
                  <a:pt x="8" y="52"/>
                  <a:pt x="8" y="52"/>
                </a:cubicBezTo>
                <a:cubicBezTo>
                  <a:pt x="8" y="51"/>
                  <a:pt x="8" y="50"/>
                  <a:pt x="9" y="50"/>
                </a:cubicBezTo>
                <a:cubicBezTo>
                  <a:pt x="21" y="34"/>
                  <a:pt x="21" y="34"/>
                  <a:pt x="21" y="34"/>
                </a:cubicBezTo>
                <a:cubicBezTo>
                  <a:pt x="22" y="33"/>
                  <a:pt x="23" y="32"/>
                  <a:pt x="24" y="32"/>
                </a:cubicBezTo>
                <a:cubicBezTo>
                  <a:pt x="35" y="32"/>
                  <a:pt x="35" y="32"/>
                  <a:pt x="35" y="32"/>
                </a:cubicBezTo>
                <a:cubicBezTo>
                  <a:pt x="19" y="60"/>
                  <a:pt x="19" y="60"/>
                  <a:pt x="19" y="60"/>
                </a:cubicBezTo>
                <a:cubicBezTo>
                  <a:pt x="12" y="60"/>
                  <a:pt x="12" y="60"/>
                  <a:pt x="12" y="60"/>
                </a:cubicBezTo>
                <a:cubicBezTo>
                  <a:pt x="10" y="60"/>
                  <a:pt x="8" y="58"/>
                  <a:pt x="8" y="56"/>
                </a:cubicBezTo>
                <a:close/>
                <a:moveTo>
                  <a:pt x="80" y="120"/>
                </a:moveTo>
                <a:cubicBezTo>
                  <a:pt x="50" y="120"/>
                  <a:pt x="50" y="120"/>
                  <a:pt x="50" y="120"/>
                </a:cubicBezTo>
                <a:cubicBezTo>
                  <a:pt x="50" y="80"/>
                  <a:pt x="50" y="80"/>
                  <a:pt x="50" y="80"/>
                </a:cubicBezTo>
                <a:cubicBezTo>
                  <a:pt x="80" y="80"/>
                  <a:pt x="80" y="80"/>
                  <a:pt x="80" y="80"/>
                </a:cubicBezTo>
                <a:lnTo>
                  <a:pt x="80" y="120"/>
                </a:lnTo>
                <a:close/>
                <a:moveTo>
                  <a:pt x="108" y="120"/>
                </a:moveTo>
                <a:cubicBezTo>
                  <a:pt x="84" y="120"/>
                  <a:pt x="84" y="120"/>
                  <a:pt x="84" y="120"/>
                </a:cubicBezTo>
                <a:cubicBezTo>
                  <a:pt x="84" y="80"/>
                  <a:pt x="84" y="80"/>
                  <a:pt x="84" y="80"/>
                </a:cubicBezTo>
                <a:cubicBezTo>
                  <a:pt x="84" y="78"/>
                  <a:pt x="82" y="76"/>
                  <a:pt x="80" y="76"/>
                </a:cubicBezTo>
                <a:cubicBezTo>
                  <a:pt x="50" y="76"/>
                  <a:pt x="50" y="76"/>
                  <a:pt x="50" y="76"/>
                </a:cubicBezTo>
                <a:cubicBezTo>
                  <a:pt x="48" y="76"/>
                  <a:pt x="46" y="78"/>
                  <a:pt x="46" y="80"/>
                </a:cubicBezTo>
                <a:cubicBezTo>
                  <a:pt x="46" y="120"/>
                  <a:pt x="46" y="120"/>
                  <a:pt x="46" y="120"/>
                </a:cubicBezTo>
                <a:cubicBezTo>
                  <a:pt x="20" y="120"/>
                  <a:pt x="20" y="120"/>
                  <a:pt x="20" y="120"/>
                </a:cubicBezTo>
                <a:cubicBezTo>
                  <a:pt x="20" y="68"/>
                  <a:pt x="20" y="68"/>
                  <a:pt x="20" y="68"/>
                </a:cubicBezTo>
                <a:cubicBezTo>
                  <a:pt x="108" y="68"/>
                  <a:pt x="108" y="68"/>
                  <a:pt x="108" y="68"/>
                </a:cubicBezTo>
                <a:lnTo>
                  <a:pt x="108" y="120"/>
                </a:lnTo>
                <a:close/>
                <a:moveTo>
                  <a:pt x="120" y="56"/>
                </a:moveTo>
                <a:cubicBezTo>
                  <a:pt x="120" y="58"/>
                  <a:pt x="118" y="60"/>
                  <a:pt x="116" y="60"/>
                </a:cubicBezTo>
                <a:cubicBezTo>
                  <a:pt x="109" y="60"/>
                  <a:pt x="109" y="60"/>
                  <a:pt x="109" y="60"/>
                </a:cubicBezTo>
                <a:cubicBezTo>
                  <a:pt x="93" y="32"/>
                  <a:pt x="93" y="32"/>
                  <a:pt x="93" y="32"/>
                </a:cubicBezTo>
                <a:cubicBezTo>
                  <a:pt x="104" y="32"/>
                  <a:pt x="104" y="32"/>
                  <a:pt x="104" y="32"/>
                </a:cubicBezTo>
                <a:cubicBezTo>
                  <a:pt x="104" y="32"/>
                  <a:pt x="104" y="32"/>
                  <a:pt x="104" y="32"/>
                </a:cubicBezTo>
                <a:cubicBezTo>
                  <a:pt x="105" y="32"/>
                  <a:pt x="106" y="33"/>
                  <a:pt x="107" y="34"/>
                </a:cubicBezTo>
                <a:cubicBezTo>
                  <a:pt x="119" y="50"/>
                  <a:pt x="119" y="50"/>
                  <a:pt x="119" y="50"/>
                </a:cubicBezTo>
                <a:cubicBezTo>
                  <a:pt x="120" y="50"/>
                  <a:pt x="120" y="51"/>
                  <a:pt x="120" y="52"/>
                </a:cubicBezTo>
                <a:lnTo>
                  <a:pt x="120" y="56"/>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13" name="Freeform 101"/>
          <p:cNvSpPr>
            <a:spLocks noEditPoints="1"/>
          </p:cNvSpPr>
          <p:nvPr/>
        </p:nvSpPr>
        <p:spPr bwMode="auto">
          <a:xfrm>
            <a:off x="6187809" y="2341932"/>
            <a:ext cx="531615" cy="378711"/>
          </a:xfrm>
          <a:custGeom>
            <a:avLst/>
            <a:gdLst>
              <a:gd name="T0" fmla="*/ 61 w 61"/>
              <a:gd name="T1" fmla="*/ 4 h 60"/>
              <a:gd name="T2" fmla="*/ 57 w 61"/>
              <a:gd name="T3" fmla="*/ 0 h 60"/>
              <a:gd name="T4" fmla="*/ 47 w 61"/>
              <a:gd name="T5" fmla="*/ 11 h 60"/>
              <a:gd name="T6" fmla="*/ 28 w 61"/>
              <a:gd name="T7" fmla="*/ 4 h 60"/>
              <a:gd name="T8" fmla="*/ 0 w 61"/>
              <a:gd name="T9" fmla="*/ 32 h 60"/>
              <a:gd name="T10" fmla="*/ 28 w 61"/>
              <a:gd name="T11" fmla="*/ 60 h 60"/>
              <a:gd name="T12" fmla="*/ 56 w 61"/>
              <a:gd name="T13" fmla="*/ 32 h 60"/>
              <a:gd name="T14" fmla="*/ 51 w 61"/>
              <a:gd name="T15" fmla="*/ 17 h 60"/>
              <a:gd name="T16" fmla="*/ 61 w 61"/>
              <a:gd name="T17" fmla="*/ 4 h 60"/>
              <a:gd name="T18" fmla="*/ 52 w 61"/>
              <a:gd name="T19" fmla="*/ 32 h 60"/>
              <a:gd name="T20" fmla="*/ 28 w 61"/>
              <a:gd name="T21" fmla="*/ 56 h 60"/>
              <a:gd name="T22" fmla="*/ 4 w 61"/>
              <a:gd name="T23" fmla="*/ 32 h 60"/>
              <a:gd name="T24" fmla="*/ 28 w 61"/>
              <a:gd name="T25" fmla="*/ 8 h 60"/>
              <a:gd name="T26" fmla="*/ 44 w 61"/>
              <a:gd name="T27" fmla="*/ 14 h 60"/>
              <a:gd name="T28" fmla="*/ 27 w 61"/>
              <a:gd name="T29" fmla="*/ 34 h 60"/>
              <a:gd name="T30" fmla="*/ 14 w 61"/>
              <a:gd name="T31" fmla="*/ 21 h 60"/>
              <a:gd name="T32" fmla="*/ 10 w 61"/>
              <a:gd name="T33" fmla="*/ 30 h 60"/>
              <a:gd name="T34" fmla="*/ 23 w 61"/>
              <a:gd name="T35" fmla="*/ 45 h 60"/>
              <a:gd name="T36" fmla="*/ 26 w 61"/>
              <a:gd name="T37" fmla="*/ 49 h 60"/>
              <a:gd name="T38" fmla="*/ 29 w 61"/>
              <a:gd name="T39" fmla="*/ 45 h 60"/>
              <a:gd name="T40" fmla="*/ 49 w 61"/>
              <a:gd name="T41" fmla="*/ 20 h 60"/>
              <a:gd name="T42" fmla="*/ 52 w 61"/>
              <a:gd name="T43"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 h="60">
                <a:moveTo>
                  <a:pt x="61" y="4"/>
                </a:moveTo>
                <a:cubicBezTo>
                  <a:pt x="57" y="0"/>
                  <a:pt x="57" y="0"/>
                  <a:pt x="57" y="0"/>
                </a:cubicBezTo>
                <a:cubicBezTo>
                  <a:pt x="47" y="11"/>
                  <a:pt x="47" y="11"/>
                  <a:pt x="47" y="11"/>
                </a:cubicBezTo>
                <a:cubicBezTo>
                  <a:pt x="42" y="7"/>
                  <a:pt x="35" y="4"/>
                  <a:pt x="28" y="4"/>
                </a:cubicBezTo>
                <a:cubicBezTo>
                  <a:pt x="12" y="4"/>
                  <a:pt x="0" y="16"/>
                  <a:pt x="0" y="32"/>
                </a:cubicBezTo>
                <a:cubicBezTo>
                  <a:pt x="0" y="47"/>
                  <a:pt x="12" y="60"/>
                  <a:pt x="28" y="60"/>
                </a:cubicBezTo>
                <a:cubicBezTo>
                  <a:pt x="43" y="60"/>
                  <a:pt x="56" y="47"/>
                  <a:pt x="56" y="32"/>
                </a:cubicBezTo>
                <a:cubicBezTo>
                  <a:pt x="56" y="26"/>
                  <a:pt x="54" y="21"/>
                  <a:pt x="51" y="17"/>
                </a:cubicBezTo>
                <a:lnTo>
                  <a:pt x="61" y="4"/>
                </a:lnTo>
                <a:close/>
                <a:moveTo>
                  <a:pt x="52" y="32"/>
                </a:moveTo>
                <a:cubicBezTo>
                  <a:pt x="52" y="45"/>
                  <a:pt x="41" y="56"/>
                  <a:pt x="28" y="56"/>
                </a:cubicBezTo>
                <a:cubicBezTo>
                  <a:pt x="14" y="56"/>
                  <a:pt x="4" y="45"/>
                  <a:pt x="4" y="32"/>
                </a:cubicBezTo>
                <a:cubicBezTo>
                  <a:pt x="4" y="19"/>
                  <a:pt x="14" y="8"/>
                  <a:pt x="28" y="8"/>
                </a:cubicBezTo>
                <a:cubicBezTo>
                  <a:pt x="34" y="8"/>
                  <a:pt x="40" y="10"/>
                  <a:pt x="44" y="14"/>
                </a:cubicBezTo>
                <a:cubicBezTo>
                  <a:pt x="27" y="34"/>
                  <a:pt x="27" y="34"/>
                  <a:pt x="27" y="34"/>
                </a:cubicBezTo>
                <a:cubicBezTo>
                  <a:pt x="14" y="21"/>
                  <a:pt x="14" y="21"/>
                  <a:pt x="14" y="21"/>
                </a:cubicBezTo>
                <a:cubicBezTo>
                  <a:pt x="10" y="30"/>
                  <a:pt x="10" y="30"/>
                  <a:pt x="10" y="30"/>
                </a:cubicBezTo>
                <a:cubicBezTo>
                  <a:pt x="23" y="45"/>
                  <a:pt x="23" y="45"/>
                  <a:pt x="23" y="45"/>
                </a:cubicBezTo>
                <a:cubicBezTo>
                  <a:pt x="26" y="49"/>
                  <a:pt x="26" y="49"/>
                  <a:pt x="26" y="49"/>
                </a:cubicBezTo>
                <a:cubicBezTo>
                  <a:pt x="29" y="45"/>
                  <a:pt x="29" y="45"/>
                  <a:pt x="29" y="45"/>
                </a:cubicBezTo>
                <a:cubicBezTo>
                  <a:pt x="49" y="20"/>
                  <a:pt x="49" y="20"/>
                  <a:pt x="49" y="20"/>
                </a:cubicBezTo>
                <a:cubicBezTo>
                  <a:pt x="51" y="24"/>
                  <a:pt x="52" y="28"/>
                  <a:pt x="52"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CuadroTexto 25"/>
          <p:cNvSpPr txBox="1"/>
          <p:nvPr/>
        </p:nvSpPr>
        <p:spPr>
          <a:xfrm>
            <a:off x="990161" y="1974097"/>
            <a:ext cx="3161624" cy="107721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s-EC" sz="1600" b="1" dirty="0">
                <a:latin typeface="Arial" panose="020B0604020202020204" pitchFamily="34" charset="0"/>
                <a:cs typeface="Arial" panose="020B0604020202020204" pitchFamily="34" charset="0"/>
              </a:rPr>
              <a:t>Certificación de Tercera Parte: </a:t>
            </a:r>
          </a:p>
          <a:p>
            <a:pPr algn="just"/>
            <a:r>
              <a:rPr lang="es-EC" sz="1600" dirty="0">
                <a:latin typeface="Arial" panose="020B0604020202020204" pitchFamily="34" charset="0"/>
                <a:cs typeface="Arial" panose="020B0604020202020204" pitchFamily="34" charset="0"/>
              </a:rPr>
              <a:t>Organismo de Certificación independiente de la empresa contratante.</a:t>
            </a:r>
          </a:p>
        </p:txBody>
      </p:sp>
      <p:sp>
        <p:nvSpPr>
          <p:cNvPr id="27" name="CuadroTexto 26"/>
          <p:cNvSpPr txBox="1"/>
          <p:nvPr/>
        </p:nvSpPr>
        <p:spPr>
          <a:xfrm>
            <a:off x="7464752" y="3445443"/>
            <a:ext cx="3306641" cy="830997"/>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sz="1600" dirty="0">
                <a:latin typeface="Arial" panose="020B0604020202020204" pitchFamily="34" charset="0"/>
                <a:cs typeface="Arial" panose="020B0604020202020204" pitchFamily="34" charset="0"/>
              </a:rPr>
              <a:t>Niveles I,II y III. Alcances son definidos por el </a:t>
            </a:r>
            <a:r>
              <a:rPr lang="es-EC" sz="1600" b="1" dirty="0">
                <a:latin typeface="Arial" panose="020B0604020202020204" pitchFamily="34" charset="0"/>
                <a:cs typeface="Arial" panose="020B0604020202020204" pitchFamily="34" charset="0"/>
              </a:rPr>
              <a:t>Organismo de Certificación.</a:t>
            </a:r>
          </a:p>
        </p:txBody>
      </p:sp>
      <p:sp>
        <p:nvSpPr>
          <p:cNvPr id="28" name="CuadroTexto 27"/>
          <p:cNvSpPr txBox="1"/>
          <p:nvPr/>
        </p:nvSpPr>
        <p:spPr>
          <a:xfrm>
            <a:off x="7508460" y="1734010"/>
            <a:ext cx="3848896" cy="107721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s-EC" sz="1600" b="1" dirty="0">
                <a:latin typeface="Arial" panose="020B0604020202020204" pitchFamily="34" charset="0"/>
                <a:cs typeface="Arial" panose="020B0604020202020204" pitchFamily="34" charset="0"/>
              </a:rPr>
              <a:t>Examen Visual: </a:t>
            </a:r>
            <a:r>
              <a:rPr lang="es-EC" sz="1600" dirty="0">
                <a:latin typeface="Arial" panose="020B0604020202020204" pitchFamily="34" charset="0"/>
                <a:cs typeface="Arial" panose="020B0604020202020204" pitchFamily="34" charset="0"/>
              </a:rPr>
              <a:t>Jaeger N°1, agudeza visual y cromática cada 5 años.</a:t>
            </a:r>
          </a:p>
          <a:p>
            <a:r>
              <a:rPr lang="es-EC" sz="1600" b="1" dirty="0">
                <a:latin typeface="Arial" panose="020B0604020202020204" pitchFamily="34" charset="0"/>
                <a:cs typeface="Arial" panose="020B0604020202020204" pitchFamily="34" charset="0"/>
              </a:rPr>
              <a:t>Examen General, Específico y Práctica</a:t>
            </a:r>
            <a:r>
              <a:rPr lang="es-EC" sz="1600" dirty="0">
                <a:latin typeface="Arial" panose="020B0604020202020204" pitchFamily="34" charset="0"/>
                <a:cs typeface="Arial" panose="020B0604020202020204" pitchFamily="34" charset="0"/>
              </a:rPr>
              <a:t>. 70% mín.</a:t>
            </a:r>
          </a:p>
        </p:txBody>
      </p:sp>
      <p:sp>
        <p:nvSpPr>
          <p:cNvPr id="29" name="CuadroTexto 28"/>
          <p:cNvSpPr txBox="1"/>
          <p:nvPr/>
        </p:nvSpPr>
        <p:spPr>
          <a:xfrm>
            <a:off x="7413537" y="4788306"/>
            <a:ext cx="3269582" cy="107721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s-EC" sz="1600" b="1" dirty="0">
                <a:latin typeface="Arial" panose="020B0604020202020204" pitchFamily="34" charset="0"/>
                <a:cs typeface="Arial" panose="020B0604020202020204" pitchFamily="34" charset="0"/>
              </a:rPr>
              <a:t>Horas mínimas </a:t>
            </a:r>
            <a:r>
              <a:rPr lang="es-EC" sz="1600" dirty="0">
                <a:latin typeface="Arial" panose="020B0604020202020204" pitchFamily="34" charset="0"/>
                <a:cs typeface="Arial" panose="020B0604020202020204" pitchFamily="34" charset="0"/>
              </a:rPr>
              <a:t>para capacitación en todos los niveles.</a:t>
            </a:r>
          </a:p>
          <a:p>
            <a:pPr algn="just"/>
            <a:r>
              <a:rPr lang="es-EC" sz="1600" b="1" dirty="0">
                <a:latin typeface="Arial" panose="020B0604020202020204" pitchFamily="34" charset="0"/>
                <a:cs typeface="Arial" panose="020B0604020202020204" pitchFamily="34" charset="0"/>
              </a:rPr>
              <a:t>Nivel I: </a:t>
            </a:r>
            <a:r>
              <a:rPr lang="es-EC" sz="1600" dirty="0">
                <a:latin typeface="Arial" panose="020B0604020202020204" pitchFamily="34" charset="0"/>
                <a:cs typeface="Arial" panose="020B0604020202020204" pitchFamily="34" charset="0"/>
              </a:rPr>
              <a:t>40 horas de entren. y 3 meses de experiencia laboral.</a:t>
            </a:r>
          </a:p>
        </p:txBody>
      </p:sp>
      <p:sp>
        <p:nvSpPr>
          <p:cNvPr id="3" name="Rectángulo 2"/>
          <p:cNvSpPr/>
          <p:nvPr/>
        </p:nvSpPr>
        <p:spPr>
          <a:xfrm>
            <a:off x="832838" y="4218757"/>
            <a:ext cx="3500375" cy="1323439"/>
          </a:xfrm>
          <a:prstGeom prst="rect">
            <a:avLst/>
          </a:prstGeom>
        </p:spPr>
        <p:txBody>
          <a:bodyPr wrap="square">
            <a:spAutoFit/>
          </a:bodyPr>
          <a:lstStyle/>
          <a:p>
            <a:pPr algn="just"/>
            <a:r>
              <a:rPr lang="es-EC" sz="1600" dirty="0">
                <a:latin typeface="Arial" panose="020B0604020202020204" pitchFamily="34" charset="0"/>
                <a:cs typeface="Arial" panose="020B0604020202020204" pitchFamily="34" charset="0"/>
              </a:rPr>
              <a:t>El inspector al cambiar de empresa su certificado permanece vigente.</a:t>
            </a:r>
          </a:p>
          <a:p>
            <a:pPr algn="just"/>
            <a:r>
              <a:rPr lang="es-EC" sz="1600" dirty="0">
                <a:latin typeface="Arial" panose="020B0604020202020204" pitchFamily="34" charset="0"/>
                <a:cs typeface="Arial" panose="020B0604020202020204" pitchFamily="34" charset="0"/>
              </a:rPr>
              <a:t>Certificación. Máx. 5 años</a:t>
            </a:r>
          </a:p>
          <a:p>
            <a:pPr algn="just"/>
            <a:r>
              <a:rPr lang="es-EC" sz="1600" dirty="0">
                <a:latin typeface="Arial" panose="020B0604020202020204" pitchFamily="34" charset="0"/>
                <a:cs typeface="Arial" panose="020B0604020202020204" pitchFamily="34" charset="0"/>
              </a:rPr>
              <a:t>Renovación. Máx. 5años</a:t>
            </a:r>
          </a:p>
          <a:p>
            <a:pPr algn="just"/>
            <a:r>
              <a:rPr lang="es-EC" sz="1600" dirty="0">
                <a:latin typeface="Arial" panose="020B0604020202020204" pitchFamily="34" charset="0"/>
                <a:cs typeface="Arial" panose="020B0604020202020204" pitchFamily="34" charset="0"/>
              </a:rPr>
              <a:t>Recertificación. Máx. 10 años</a:t>
            </a:r>
          </a:p>
        </p:txBody>
      </p:sp>
      <p:cxnSp>
        <p:nvCxnSpPr>
          <p:cNvPr id="30" name="Conector recto 29">
            <a:extLst>
              <a:ext uri="{FF2B5EF4-FFF2-40B4-BE49-F238E27FC236}">
                <a16:creationId xmlns:a16="http://schemas.microsoft.com/office/drawing/2014/main" id="{B03DE0AD-1CFB-EE4F-816E-33B3C8F955F2}"/>
              </a:ext>
            </a:extLst>
          </p:cNvPr>
          <p:cNvCxnSpPr/>
          <p:nvPr/>
        </p:nvCxnSpPr>
        <p:spPr>
          <a:xfrm flipV="1">
            <a:off x="740218" y="1445039"/>
            <a:ext cx="10608944" cy="2884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8251123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grpId="0" nodeType="afterEffect" p14:presetBounceEnd="22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22000">
                                          <p:cBhvr additive="base">
                                            <p:cTn id="11" dur="500" fill="hold"/>
                                            <p:tgtEl>
                                              <p:spTgt spid="9"/>
                                            </p:tgtEl>
                                            <p:attrNameLst>
                                              <p:attrName>ppt_x</p:attrName>
                                            </p:attrNameLst>
                                          </p:cBhvr>
                                          <p:tavLst>
                                            <p:tav tm="0">
                                              <p:val>
                                                <p:strVal val="#ppt_x"/>
                                              </p:val>
                                            </p:tav>
                                            <p:tav tm="100000">
                                              <p:val>
                                                <p:strVal val="#ppt_x"/>
                                              </p:val>
                                            </p:tav>
                                          </p:tavLst>
                                        </p:anim>
                                        <p:anim calcmode="lin" valueType="num" p14:bounceEnd="22000">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22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22000">
                                          <p:cBhvr additive="base">
                                            <p:cTn id="15" dur="500" fill="hold"/>
                                            <p:tgtEl>
                                              <p:spTgt spid="8"/>
                                            </p:tgtEl>
                                            <p:attrNameLst>
                                              <p:attrName>ppt_x</p:attrName>
                                            </p:attrNameLst>
                                          </p:cBhvr>
                                          <p:tavLst>
                                            <p:tav tm="0">
                                              <p:val>
                                                <p:strVal val="#ppt_x"/>
                                              </p:val>
                                            </p:tav>
                                            <p:tav tm="100000">
                                              <p:val>
                                                <p:strVal val="#ppt_x"/>
                                              </p:val>
                                            </p:tav>
                                          </p:tavLst>
                                        </p:anim>
                                        <p:anim calcmode="lin" valueType="num" p14:bounceEnd="22000">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22000">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14:bounceEnd="22000">
                                          <p:cBhvr additive="base">
                                            <p:cTn id="19" dur="500" fill="hold"/>
                                            <p:tgtEl>
                                              <p:spTgt spid="6"/>
                                            </p:tgtEl>
                                            <p:attrNameLst>
                                              <p:attrName>ppt_x</p:attrName>
                                            </p:attrNameLst>
                                          </p:cBhvr>
                                          <p:tavLst>
                                            <p:tav tm="0">
                                              <p:val>
                                                <p:strVal val="#ppt_x"/>
                                              </p:val>
                                            </p:tav>
                                            <p:tav tm="100000">
                                              <p:val>
                                                <p:strVal val="#ppt_x"/>
                                              </p:val>
                                            </p:tav>
                                          </p:tavLst>
                                        </p:anim>
                                        <p:anim calcmode="lin" valueType="num" p14:bounceEnd="22000">
                                          <p:cBhvr additive="base">
                                            <p:cTn id="20" dur="50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22000">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14:bounceEnd="22000">
                                          <p:cBhvr additive="base">
                                            <p:cTn id="23" dur="500" fill="hold"/>
                                            <p:tgtEl>
                                              <p:spTgt spid="5"/>
                                            </p:tgtEl>
                                            <p:attrNameLst>
                                              <p:attrName>ppt_x</p:attrName>
                                            </p:attrNameLst>
                                          </p:cBhvr>
                                          <p:tavLst>
                                            <p:tav tm="0">
                                              <p:val>
                                                <p:strVal val="#ppt_x"/>
                                              </p:val>
                                            </p:tav>
                                            <p:tav tm="100000">
                                              <p:val>
                                                <p:strVal val="#ppt_x"/>
                                              </p:val>
                                            </p:tav>
                                          </p:tavLst>
                                        </p:anim>
                                        <p:anim calcmode="lin" valueType="num" p14:bounceEnd="22000">
                                          <p:cBhvr additive="base">
                                            <p:cTn id="24" dur="500" fill="hold"/>
                                            <p:tgtEl>
                                              <p:spTgt spid="5"/>
                                            </p:tgtEl>
                                            <p:attrNameLst>
                                              <p:attrName>ppt_y</p:attrName>
                                            </p:attrNameLst>
                                          </p:cBhvr>
                                          <p:tavLst>
                                            <p:tav tm="0">
                                              <p:val>
                                                <p:strVal val="0-#ppt_h/2"/>
                                              </p:val>
                                            </p:tav>
                                            <p:tav tm="100000">
                                              <p:val>
                                                <p:strVal val="#ppt_y"/>
                                              </p:val>
                                            </p:tav>
                                          </p:tavLst>
                                        </p:anim>
                                      </p:childTnLst>
                                    </p:cTn>
                                  </p:par>
                                </p:childTnLst>
                              </p:cTn>
                            </p:par>
                            <p:par>
                              <p:cTn id="25" fill="hold">
                                <p:stCondLst>
                                  <p:cond delay="1000"/>
                                </p:stCondLst>
                                <p:childTnLst>
                                  <p:par>
                                    <p:cTn id="26" presetID="8" presetClass="emph" presetSubtype="0" fill="hold" grpId="1" nodeType="afterEffect">
                                      <p:stCondLst>
                                        <p:cond delay="0"/>
                                      </p:stCondLst>
                                      <p:childTnLst>
                                        <p:animRot by="21600000">
                                          <p:cBhvr>
                                            <p:cTn id="27" dur="2000" fill="hold"/>
                                            <p:tgtEl>
                                              <p:spTgt spid="9"/>
                                            </p:tgtEl>
                                            <p:attrNameLst>
                                              <p:attrName>r</p:attrName>
                                            </p:attrNameLst>
                                          </p:cBhvr>
                                        </p:animRot>
                                      </p:childTnLst>
                                    </p:cTn>
                                  </p:par>
                                  <p:par>
                                    <p:cTn id="28" presetID="8" presetClass="emph" presetSubtype="0" fill="hold" grpId="1" nodeType="withEffect">
                                      <p:stCondLst>
                                        <p:cond delay="0"/>
                                      </p:stCondLst>
                                      <p:childTnLst>
                                        <p:animRot by="21600000">
                                          <p:cBhvr>
                                            <p:cTn id="29" dur="2000" fill="hold"/>
                                            <p:tgtEl>
                                              <p:spTgt spid="8"/>
                                            </p:tgtEl>
                                            <p:attrNameLst>
                                              <p:attrName>r</p:attrName>
                                            </p:attrNameLst>
                                          </p:cBhvr>
                                        </p:animRot>
                                      </p:childTnLst>
                                    </p:cTn>
                                  </p:par>
                                  <p:par>
                                    <p:cTn id="30" presetID="8" presetClass="emph" presetSubtype="0" fill="hold" grpId="1" nodeType="withEffect">
                                      <p:stCondLst>
                                        <p:cond delay="0"/>
                                      </p:stCondLst>
                                      <p:childTnLst>
                                        <p:animRot by="21600000">
                                          <p:cBhvr>
                                            <p:cTn id="31" dur="2000" fill="hold"/>
                                            <p:tgtEl>
                                              <p:spTgt spid="6"/>
                                            </p:tgtEl>
                                            <p:attrNameLst>
                                              <p:attrName>r</p:attrName>
                                            </p:attrNameLst>
                                          </p:cBhvr>
                                        </p:animRot>
                                      </p:childTnLst>
                                    </p:cTn>
                                  </p:par>
                                  <p:par>
                                    <p:cTn id="32" presetID="8" presetClass="emph" presetSubtype="0" fill="hold" grpId="1" nodeType="withEffect">
                                      <p:stCondLst>
                                        <p:cond delay="0"/>
                                      </p:stCondLst>
                                      <p:childTnLst>
                                        <p:animRot by="21600000">
                                          <p:cBhvr>
                                            <p:cTn id="33" dur="2000" fill="hold"/>
                                            <p:tgtEl>
                                              <p:spTgt spid="5"/>
                                            </p:tgtEl>
                                            <p:attrNameLst>
                                              <p:attrName>r</p:attrName>
                                            </p:attrNameLst>
                                          </p:cBhvr>
                                        </p:animRot>
                                      </p:childTnLst>
                                    </p:cTn>
                                  </p:par>
                                </p:childTnLst>
                              </p:cTn>
                            </p:par>
                            <p:par>
                              <p:cTn id="34" fill="hold">
                                <p:stCondLst>
                                  <p:cond delay="3000"/>
                                </p:stCondLst>
                                <p:childTnLst>
                                  <p:par>
                                    <p:cTn id="35" presetID="14" presetClass="entr" presetSubtype="1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childTnLst>
                              </p:cTn>
                            </p:par>
                            <p:par>
                              <p:cTn id="38" fill="hold">
                                <p:stCondLst>
                                  <p:cond delay="3500"/>
                                </p:stCondLst>
                                <p:childTnLst>
                                  <p:par>
                                    <p:cTn id="39" presetID="14" presetClass="entr" presetSubtype="1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cTn>
                                  </p:par>
                                </p:childTnLst>
                              </p:cTn>
                            </p:par>
                            <p:par>
                              <p:cTn id="42" fill="hold">
                                <p:stCondLst>
                                  <p:cond delay="4000"/>
                                </p:stCondLst>
                                <p:childTnLst>
                                  <p:par>
                                    <p:cTn id="43" presetID="14" presetClass="entr" presetSubtype="1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randombar(horizontal)">
                                          <p:cBhvr>
                                            <p:cTn id="45" dur="500"/>
                                            <p:tgtEl>
                                              <p:spTgt spid="12"/>
                                            </p:tgtEl>
                                          </p:cBhvr>
                                        </p:animEffect>
                                      </p:childTnLst>
                                    </p:cTn>
                                  </p:par>
                                </p:childTnLst>
                              </p:cTn>
                            </p:par>
                            <p:par>
                              <p:cTn id="46" fill="hold">
                                <p:stCondLst>
                                  <p:cond delay="4500"/>
                                </p:stCondLst>
                                <p:childTnLst>
                                  <p:par>
                                    <p:cTn id="47" presetID="14" presetClass="entr" presetSubtype="1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randombar(horizontal)">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wipe(down)">
                                          <p:cBhvr>
                                            <p:cTn id="59" dur="500"/>
                                            <p:tgtEl>
                                              <p:spTgt spid="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down)">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down)">
                                          <p:cBhvr>
                                            <p:cTn id="7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6" grpId="0" animBg="1"/>
          <p:bldP spid="6" grpId="1" animBg="1"/>
          <p:bldP spid="8" grpId="0" animBg="1"/>
          <p:bldP spid="8" grpId="1" animBg="1"/>
          <p:bldP spid="9" grpId="0" animBg="1"/>
          <p:bldP spid="9" grpId="1" animBg="1"/>
          <p:bldP spid="10" grpId="0" animBg="1"/>
          <p:bldP spid="11" grpId="0" animBg="1"/>
          <p:bldP spid="12" grpId="0" animBg="1"/>
          <p:bldP spid="13" grpId="0" animBg="1"/>
          <p:bldP spid="26" grpId="0" animBg="1"/>
          <p:bldP spid="27" grpId="0" animBg="1"/>
          <p:bldP spid="28" grpId="0" animBg="1"/>
          <p:bldP spid="29" grpId="0" animBg="1"/>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0-#ppt_h/2"/>
                                              </p:val>
                                            </p:tav>
                                            <p:tav tm="100000">
                                              <p:val>
                                                <p:strVal val="#ppt_y"/>
                                              </p:val>
                                            </p:tav>
                                          </p:tavLst>
                                        </p:anim>
                                      </p:childTnLst>
                                    </p:cTn>
                                  </p:par>
                                </p:childTnLst>
                              </p:cTn>
                            </p:par>
                            <p:par>
                              <p:cTn id="25" fill="hold">
                                <p:stCondLst>
                                  <p:cond delay="1000"/>
                                </p:stCondLst>
                                <p:childTnLst>
                                  <p:par>
                                    <p:cTn id="26" presetID="8" presetClass="emph" presetSubtype="0" fill="hold" grpId="1" nodeType="afterEffect">
                                      <p:stCondLst>
                                        <p:cond delay="0"/>
                                      </p:stCondLst>
                                      <p:childTnLst>
                                        <p:animRot by="21600000">
                                          <p:cBhvr>
                                            <p:cTn id="27" dur="2000" fill="hold"/>
                                            <p:tgtEl>
                                              <p:spTgt spid="9"/>
                                            </p:tgtEl>
                                            <p:attrNameLst>
                                              <p:attrName>r</p:attrName>
                                            </p:attrNameLst>
                                          </p:cBhvr>
                                        </p:animRot>
                                      </p:childTnLst>
                                    </p:cTn>
                                  </p:par>
                                  <p:par>
                                    <p:cTn id="28" presetID="8" presetClass="emph" presetSubtype="0" fill="hold" grpId="1" nodeType="withEffect">
                                      <p:stCondLst>
                                        <p:cond delay="0"/>
                                      </p:stCondLst>
                                      <p:childTnLst>
                                        <p:animRot by="21600000">
                                          <p:cBhvr>
                                            <p:cTn id="29" dur="2000" fill="hold"/>
                                            <p:tgtEl>
                                              <p:spTgt spid="8"/>
                                            </p:tgtEl>
                                            <p:attrNameLst>
                                              <p:attrName>r</p:attrName>
                                            </p:attrNameLst>
                                          </p:cBhvr>
                                        </p:animRot>
                                      </p:childTnLst>
                                    </p:cTn>
                                  </p:par>
                                  <p:par>
                                    <p:cTn id="30" presetID="8" presetClass="emph" presetSubtype="0" fill="hold" grpId="1" nodeType="withEffect">
                                      <p:stCondLst>
                                        <p:cond delay="0"/>
                                      </p:stCondLst>
                                      <p:childTnLst>
                                        <p:animRot by="21600000">
                                          <p:cBhvr>
                                            <p:cTn id="31" dur="2000" fill="hold"/>
                                            <p:tgtEl>
                                              <p:spTgt spid="6"/>
                                            </p:tgtEl>
                                            <p:attrNameLst>
                                              <p:attrName>r</p:attrName>
                                            </p:attrNameLst>
                                          </p:cBhvr>
                                        </p:animRot>
                                      </p:childTnLst>
                                    </p:cTn>
                                  </p:par>
                                  <p:par>
                                    <p:cTn id="32" presetID="8" presetClass="emph" presetSubtype="0" fill="hold" grpId="1" nodeType="withEffect">
                                      <p:stCondLst>
                                        <p:cond delay="0"/>
                                      </p:stCondLst>
                                      <p:childTnLst>
                                        <p:animRot by="21600000">
                                          <p:cBhvr>
                                            <p:cTn id="33" dur="2000" fill="hold"/>
                                            <p:tgtEl>
                                              <p:spTgt spid="5"/>
                                            </p:tgtEl>
                                            <p:attrNameLst>
                                              <p:attrName>r</p:attrName>
                                            </p:attrNameLst>
                                          </p:cBhvr>
                                        </p:animRot>
                                      </p:childTnLst>
                                    </p:cTn>
                                  </p:par>
                                </p:childTnLst>
                              </p:cTn>
                            </p:par>
                            <p:par>
                              <p:cTn id="34" fill="hold">
                                <p:stCondLst>
                                  <p:cond delay="3000"/>
                                </p:stCondLst>
                                <p:childTnLst>
                                  <p:par>
                                    <p:cTn id="35" presetID="14" presetClass="entr" presetSubtype="1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childTnLst>
                              </p:cTn>
                            </p:par>
                            <p:par>
                              <p:cTn id="38" fill="hold">
                                <p:stCondLst>
                                  <p:cond delay="3500"/>
                                </p:stCondLst>
                                <p:childTnLst>
                                  <p:par>
                                    <p:cTn id="39" presetID="14" presetClass="entr" presetSubtype="1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cTn>
                                  </p:par>
                                </p:childTnLst>
                              </p:cTn>
                            </p:par>
                            <p:par>
                              <p:cTn id="42" fill="hold">
                                <p:stCondLst>
                                  <p:cond delay="4000"/>
                                </p:stCondLst>
                                <p:childTnLst>
                                  <p:par>
                                    <p:cTn id="43" presetID="14" presetClass="entr" presetSubtype="1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randombar(horizontal)">
                                          <p:cBhvr>
                                            <p:cTn id="45" dur="500"/>
                                            <p:tgtEl>
                                              <p:spTgt spid="12"/>
                                            </p:tgtEl>
                                          </p:cBhvr>
                                        </p:animEffect>
                                      </p:childTnLst>
                                    </p:cTn>
                                  </p:par>
                                </p:childTnLst>
                              </p:cTn>
                            </p:par>
                            <p:par>
                              <p:cTn id="46" fill="hold">
                                <p:stCondLst>
                                  <p:cond delay="4500"/>
                                </p:stCondLst>
                                <p:childTnLst>
                                  <p:par>
                                    <p:cTn id="47" presetID="14" presetClass="entr" presetSubtype="1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randombar(horizontal)">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wipe(down)">
                                          <p:cBhvr>
                                            <p:cTn id="59" dur="500"/>
                                            <p:tgtEl>
                                              <p:spTgt spid="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down)">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down)">
                                          <p:cBhvr>
                                            <p:cTn id="7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6" grpId="0" animBg="1"/>
          <p:bldP spid="6" grpId="1" animBg="1"/>
          <p:bldP spid="8" grpId="0" animBg="1"/>
          <p:bldP spid="8" grpId="1" animBg="1"/>
          <p:bldP spid="9" grpId="0" animBg="1"/>
          <p:bldP spid="9" grpId="1" animBg="1"/>
          <p:bldP spid="10" grpId="0" animBg="1"/>
          <p:bldP spid="11" grpId="0" animBg="1"/>
          <p:bldP spid="12" grpId="0" animBg="1"/>
          <p:bldP spid="13" grpId="0" animBg="1"/>
          <p:bldP spid="26" grpId="0" animBg="1"/>
          <p:bldP spid="27" grpId="0" animBg="1"/>
          <p:bldP spid="28" grpId="0" animBg="1"/>
          <p:bldP spid="29" grpId="0" animBg="1"/>
          <p:bldP spid="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404664"/>
            <a:ext cx="10724350" cy="1084982"/>
          </a:xfrm>
        </p:spPr>
        <p:txBody>
          <a:bodyPr/>
          <a:lstStyle/>
          <a:p>
            <a:pPr lvl="2"/>
            <a:r>
              <a:rPr lang="es-EC" sz="4000" b="1" dirty="0">
                <a:latin typeface="Arial" panose="020B0604020202020204" pitchFamily="34" charset="0"/>
                <a:cs typeface="Arial" panose="020B0604020202020204" pitchFamily="34" charset="0"/>
              </a:rPr>
              <a:t>Formación:</a:t>
            </a:r>
          </a:p>
        </p:txBody>
      </p:sp>
      <p:pic>
        <p:nvPicPr>
          <p:cNvPr id="4" name="Imagen 3">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8328" y="5741654"/>
            <a:ext cx="2880320" cy="1123444"/>
          </a:xfrm>
          <a:prstGeom prst="rect">
            <a:avLst/>
          </a:prstGeom>
        </p:spPr>
      </p:pic>
      <p:sp>
        <p:nvSpPr>
          <p:cNvPr id="7" name="CuadroTexto 6"/>
          <p:cNvSpPr txBox="1"/>
          <p:nvPr/>
        </p:nvSpPr>
        <p:spPr>
          <a:xfrm>
            <a:off x="3197046" y="1337398"/>
            <a:ext cx="8136904" cy="4556504"/>
          </a:xfrm>
          <a:prstGeom prst="rect">
            <a:avLst/>
          </a:prstGeom>
          <a:noFill/>
        </p:spPr>
        <p:txBody>
          <a:bodyPr wrap="square" rtlCol="0">
            <a:spAutoFit/>
          </a:bodyPr>
          <a:lstStyle/>
          <a:p>
            <a:pPr algn="just">
              <a:lnSpc>
                <a:spcPct val="150000"/>
              </a:lnSpc>
            </a:pPr>
            <a:r>
              <a:rPr lang="es-EC" sz="1300" b="1" dirty="0">
                <a:latin typeface="Arial" panose="020B0604020202020204" pitchFamily="34" charset="0"/>
                <a:cs typeface="Arial" panose="020B0604020202020204" pitchFamily="34" charset="0"/>
              </a:rPr>
              <a:t>Nivel I:</a:t>
            </a:r>
          </a:p>
          <a:p>
            <a:pPr algn="just">
              <a:lnSpc>
                <a:spcPct val="150000"/>
              </a:lnSpc>
            </a:pPr>
            <a:r>
              <a:rPr lang="es-EC" sz="1300" dirty="0">
                <a:latin typeface="Arial" panose="020B0604020202020204" pitchFamily="34" charset="0"/>
                <a:cs typeface="Arial" panose="020B0604020202020204" pitchFamily="34" charset="0"/>
              </a:rPr>
              <a:t>Demostrar tener la capacidad de realizar el método END con instrucciones escritas de un nivel 2 o 3. También debe ser capaz de realizar el ajuste del equipo, ejecutar el método, guardar registros y clasificar los resultados de los END con criterios respectivos e informar los resultados.</a:t>
            </a:r>
          </a:p>
          <a:p>
            <a:pPr algn="just">
              <a:lnSpc>
                <a:spcPct val="150000"/>
              </a:lnSpc>
            </a:pPr>
            <a:r>
              <a:rPr lang="es-EC" sz="1300" b="1" dirty="0">
                <a:latin typeface="Arial" panose="020B0604020202020204" pitchFamily="34" charset="0"/>
                <a:cs typeface="Arial" panose="020B0604020202020204" pitchFamily="34" charset="0"/>
              </a:rPr>
              <a:t>Nivel II:</a:t>
            </a:r>
          </a:p>
          <a:p>
            <a:pPr algn="just">
              <a:lnSpc>
                <a:spcPct val="150000"/>
              </a:lnSpc>
            </a:pPr>
            <a:r>
              <a:rPr lang="es-EC" sz="1300" dirty="0">
                <a:latin typeface="Arial" panose="020B0604020202020204" pitchFamily="34" charset="0"/>
                <a:cs typeface="Arial" panose="020B0604020202020204" pitchFamily="34" charset="0"/>
              </a:rPr>
              <a:t>Demostrar capacidad en  realizar el método de END con procedimientos establecidos, debe ser capaz de seleccionar la respectiva técnica de END a emplear, sus limitaciones, ajustar y verificar los equipos, hacer y supervisar los END, interpretar y evaluar los resultados de acuerdo a los códigos, normas y especificaciones respectivos, preparar instrucciones, ejecutar y supervisar las tareas del nivel 1, dirigir al nivel 2 o 1, posterior organizar y reportar los resultados obtenidos.</a:t>
            </a:r>
          </a:p>
          <a:p>
            <a:pPr algn="just">
              <a:lnSpc>
                <a:spcPct val="150000"/>
              </a:lnSpc>
            </a:pPr>
            <a:r>
              <a:rPr lang="es-EC" sz="1300" b="1" dirty="0">
                <a:latin typeface="Arial" panose="020B0604020202020204" pitchFamily="34" charset="0"/>
                <a:cs typeface="Arial" panose="020B0604020202020204" pitchFamily="34" charset="0"/>
              </a:rPr>
              <a:t>Nivel III:</a:t>
            </a:r>
          </a:p>
          <a:p>
            <a:pPr algn="just">
              <a:lnSpc>
                <a:spcPct val="150000"/>
              </a:lnSpc>
            </a:pPr>
            <a:r>
              <a:rPr lang="es-EC" sz="1300" dirty="0">
                <a:latin typeface="Arial" panose="020B0604020202020204" pitchFamily="34" charset="0"/>
                <a:cs typeface="Arial" panose="020B0604020202020204" pitchFamily="34" charset="0"/>
              </a:rPr>
              <a:t>Tener capacidad para ejecutar las tareas de un nivel 2, asumen la responsabilidad de la instalación del respectivo ensayo y de un centro de examen, también establece y valida las instrucciones y procedimientos de END, interpreta normas, códigos, especificaciones y procedimientos del respectivo método de END, ejecuta y supervisa las tareas del nivel 1 y 2.</a:t>
            </a:r>
          </a:p>
        </p:txBody>
      </p:sp>
      <p:grpSp>
        <p:nvGrpSpPr>
          <p:cNvPr id="5" name="Group 28">
            <a:extLst>
              <a:ext uri="{FF2B5EF4-FFF2-40B4-BE49-F238E27FC236}">
                <a16:creationId xmlns:a16="http://schemas.microsoft.com/office/drawing/2014/main" id="{2C6EA3E4-8BF1-4D60-965F-07BCBE21C27E}"/>
              </a:ext>
            </a:extLst>
          </p:cNvPr>
          <p:cNvGrpSpPr/>
          <p:nvPr/>
        </p:nvGrpSpPr>
        <p:grpSpPr>
          <a:xfrm>
            <a:off x="428316" y="1569295"/>
            <a:ext cx="2520280" cy="4244957"/>
            <a:chOff x="433001" y="1399349"/>
            <a:chExt cx="2505075" cy="4618131"/>
          </a:xfrm>
          <a:solidFill>
            <a:schemeClr val="tx2"/>
          </a:solidFill>
        </p:grpSpPr>
        <p:sp>
          <p:nvSpPr>
            <p:cNvPr id="6" name="Freeform: Shape 29">
              <a:extLst>
                <a:ext uri="{FF2B5EF4-FFF2-40B4-BE49-F238E27FC236}">
                  <a16:creationId xmlns:a16="http://schemas.microsoft.com/office/drawing/2014/main" id="{98FA3CEC-9745-40A4-B8FC-418C261D1842}"/>
                </a:ext>
              </a:extLst>
            </p:cNvPr>
            <p:cNvSpPr/>
            <p:nvPr/>
          </p:nvSpPr>
          <p:spPr>
            <a:xfrm flipH="1">
              <a:off x="433001" y="1407380"/>
              <a:ext cx="2505075" cy="4610100"/>
            </a:xfrm>
            <a:custGeom>
              <a:avLst/>
              <a:gdLst>
                <a:gd name="connsiteX0" fmla="*/ 2506574 w 2505075"/>
                <a:gd name="connsiteY0" fmla="*/ 1319831 h 4610100"/>
                <a:gd name="connsiteX1" fmla="*/ 2419896 w 2505075"/>
                <a:gd name="connsiteY1" fmla="*/ 1597008 h 4610100"/>
                <a:gd name="connsiteX2" fmla="*/ 2297024 w 2505075"/>
                <a:gd name="connsiteY2" fmla="*/ 1953243 h 4610100"/>
                <a:gd name="connsiteX3" fmla="*/ 2223681 w 2505075"/>
                <a:gd name="connsiteY3" fmla="*/ 1977056 h 4610100"/>
                <a:gd name="connsiteX4" fmla="*/ 2181771 w 2505075"/>
                <a:gd name="connsiteY4" fmla="*/ 1967531 h 4610100"/>
                <a:gd name="connsiteX5" fmla="*/ 2192249 w 2505075"/>
                <a:gd name="connsiteY5" fmla="*/ 2057066 h 4610100"/>
                <a:gd name="connsiteX6" fmla="*/ 2197964 w 2505075"/>
                <a:gd name="connsiteY6" fmla="*/ 2281856 h 4610100"/>
                <a:gd name="connsiteX7" fmla="*/ 2174151 w 2505075"/>
                <a:gd name="connsiteY7" fmla="*/ 2359961 h 4610100"/>
                <a:gd name="connsiteX8" fmla="*/ 2148434 w 2505075"/>
                <a:gd name="connsiteY8" fmla="*/ 2443781 h 4610100"/>
                <a:gd name="connsiteX9" fmla="*/ 2158911 w 2505075"/>
                <a:gd name="connsiteY9" fmla="*/ 2773346 h 4610100"/>
                <a:gd name="connsiteX10" fmla="*/ 2195106 w 2505075"/>
                <a:gd name="connsiteY10" fmla="*/ 3105768 h 4610100"/>
                <a:gd name="connsiteX11" fmla="*/ 2199869 w 2505075"/>
                <a:gd name="connsiteY11" fmla="*/ 3123866 h 4610100"/>
                <a:gd name="connsiteX12" fmla="*/ 2271306 w 2505075"/>
                <a:gd name="connsiteY12" fmla="*/ 3309603 h 4610100"/>
                <a:gd name="connsiteX13" fmla="*/ 2389416 w 2505075"/>
                <a:gd name="connsiteY13" fmla="*/ 3806808 h 4610100"/>
                <a:gd name="connsiteX14" fmla="*/ 2400846 w 2505075"/>
                <a:gd name="connsiteY14" fmla="*/ 4025883 h 4610100"/>
                <a:gd name="connsiteX15" fmla="*/ 2428469 w 2505075"/>
                <a:gd name="connsiteY15" fmla="*/ 4251626 h 4610100"/>
                <a:gd name="connsiteX16" fmla="*/ 2451329 w 2505075"/>
                <a:gd name="connsiteY16" fmla="*/ 4492608 h 4610100"/>
                <a:gd name="connsiteX17" fmla="*/ 2413229 w 2505075"/>
                <a:gd name="connsiteY17" fmla="*/ 4541186 h 4610100"/>
                <a:gd name="connsiteX18" fmla="*/ 2241779 w 2505075"/>
                <a:gd name="connsiteY18" fmla="*/ 4529756 h 4610100"/>
                <a:gd name="connsiteX19" fmla="*/ 2136051 w 2505075"/>
                <a:gd name="connsiteY19" fmla="*/ 4560236 h 4610100"/>
                <a:gd name="connsiteX20" fmla="*/ 1966506 w 2505075"/>
                <a:gd name="connsiteY20" fmla="*/ 4604051 h 4610100"/>
                <a:gd name="connsiteX21" fmla="*/ 1729334 w 2505075"/>
                <a:gd name="connsiteY21" fmla="*/ 4564998 h 4610100"/>
                <a:gd name="connsiteX22" fmla="*/ 1660753 w 2505075"/>
                <a:gd name="connsiteY22" fmla="*/ 4506896 h 4610100"/>
                <a:gd name="connsiteX23" fmla="*/ 1734096 w 2505075"/>
                <a:gd name="connsiteY23" fmla="*/ 4407836 h 4610100"/>
                <a:gd name="connsiteX24" fmla="*/ 1886496 w 2505075"/>
                <a:gd name="connsiteY24" fmla="*/ 4358306 h 4610100"/>
                <a:gd name="connsiteX25" fmla="*/ 1980794 w 2505075"/>
                <a:gd name="connsiteY25" fmla="*/ 4264961 h 4610100"/>
                <a:gd name="connsiteX26" fmla="*/ 1989366 w 2505075"/>
                <a:gd name="connsiteY26" fmla="*/ 4249721 h 4610100"/>
                <a:gd name="connsiteX27" fmla="*/ 2080806 w 2505075"/>
                <a:gd name="connsiteY27" fmla="*/ 4107798 h 4610100"/>
                <a:gd name="connsiteX28" fmla="*/ 2096998 w 2505075"/>
                <a:gd name="connsiteY28" fmla="*/ 4062078 h 4610100"/>
                <a:gd name="connsiteX29" fmla="*/ 1957934 w 2505075"/>
                <a:gd name="connsiteY29" fmla="*/ 3826811 h 4610100"/>
                <a:gd name="connsiteX30" fmla="*/ 1895069 w 2505075"/>
                <a:gd name="connsiteY30" fmla="*/ 3535346 h 4610100"/>
                <a:gd name="connsiteX31" fmla="*/ 1867446 w 2505075"/>
                <a:gd name="connsiteY31" fmla="*/ 3420093 h 4610100"/>
                <a:gd name="connsiteX32" fmla="*/ 1754098 w 2505075"/>
                <a:gd name="connsiteY32" fmla="*/ 3091481 h 4610100"/>
                <a:gd name="connsiteX33" fmla="*/ 1736001 w 2505075"/>
                <a:gd name="connsiteY33" fmla="*/ 3229593 h 4610100"/>
                <a:gd name="connsiteX34" fmla="*/ 1749336 w 2505075"/>
                <a:gd name="connsiteY34" fmla="*/ 3292458 h 4610100"/>
                <a:gd name="connsiteX35" fmla="*/ 1694091 w 2505075"/>
                <a:gd name="connsiteY35" fmla="*/ 3704891 h 4610100"/>
                <a:gd name="connsiteX36" fmla="*/ 1691234 w 2505075"/>
                <a:gd name="connsiteY36" fmla="*/ 3723941 h 4610100"/>
                <a:gd name="connsiteX37" fmla="*/ 1696948 w 2505075"/>
                <a:gd name="connsiteY37" fmla="*/ 4043981 h 4610100"/>
                <a:gd name="connsiteX38" fmla="*/ 1709331 w 2505075"/>
                <a:gd name="connsiteY38" fmla="*/ 4361163 h 4610100"/>
                <a:gd name="connsiteX39" fmla="*/ 1676946 w 2505075"/>
                <a:gd name="connsiteY39" fmla="*/ 4403073 h 4610100"/>
                <a:gd name="connsiteX40" fmla="*/ 1531214 w 2505075"/>
                <a:gd name="connsiteY40" fmla="*/ 4415456 h 4610100"/>
                <a:gd name="connsiteX41" fmla="*/ 1507401 w 2505075"/>
                <a:gd name="connsiteY41" fmla="*/ 4398311 h 4610100"/>
                <a:gd name="connsiteX42" fmla="*/ 1443584 w 2505075"/>
                <a:gd name="connsiteY42" fmla="*/ 4370688 h 4610100"/>
                <a:gd name="connsiteX43" fmla="*/ 1330236 w 2505075"/>
                <a:gd name="connsiteY43" fmla="*/ 4422123 h 4610100"/>
                <a:gd name="connsiteX44" fmla="*/ 1224509 w 2505075"/>
                <a:gd name="connsiteY44" fmla="*/ 4439268 h 4610100"/>
                <a:gd name="connsiteX45" fmla="*/ 1021626 w 2505075"/>
                <a:gd name="connsiteY45" fmla="*/ 4407836 h 4610100"/>
                <a:gd name="connsiteX46" fmla="*/ 957808 w 2505075"/>
                <a:gd name="connsiteY46" fmla="*/ 4350686 h 4610100"/>
                <a:gd name="connsiteX47" fmla="*/ 1040676 w 2505075"/>
                <a:gd name="connsiteY47" fmla="*/ 4261151 h 4610100"/>
                <a:gd name="connsiteX48" fmla="*/ 1143546 w 2505075"/>
                <a:gd name="connsiteY48" fmla="*/ 4244958 h 4610100"/>
                <a:gd name="connsiteX49" fmla="*/ 1253084 w 2505075"/>
                <a:gd name="connsiteY49" fmla="*/ 4174473 h 4610100"/>
                <a:gd name="connsiteX50" fmla="*/ 1324521 w 2505075"/>
                <a:gd name="connsiteY50" fmla="*/ 4105893 h 4610100"/>
                <a:gd name="connsiteX51" fmla="*/ 1391196 w 2505075"/>
                <a:gd name="connsiteY51" fmla="*/ 4005881 h 4610100"/>
                <a:gd name="connsiteX52" fmla="*/ 1395006 w 2505075"/>
                <a:gd name="connsiteY52" fmla="*/ 3998261 h 4610100"/>
                <a:gd name="connsiteX53" fmla="*/ 1400721 w 2505075"/>
                <a:gd name="connsiteY53" fmla="*/ 3828716 h 4610100"/>
                <a:gd name="connsiteX54" fmla="*/ 1386434 w 2505075"/>
                <a:gd name="connsiteY54" fmla="*/ 3644883 h 4610100"/>
                <a:gd name="connsiteX55" fmla="*/ 1354048 w 2505075"/>
                <a:gd name="connsiteY55" fmla="*/ 3254358 h 4610100"/>
                <a:gd name="connsiteX56" fmla="*/ 1377861 w 2505075"/>
                <a:gd name="connsiteY56" fmla="*/ 3072431 h 4610100"/>
                <a:gd name="connsiteX57" fmla="*/ 1424534 w 2505075"/>
                <a:gd name="connsiteY57" fmla="*/ 2639996 h 4610100"/>
                <a:gd name="connsiteX58" fmla="*/ 1406436 w 2505075"/>
                <a:gd name="connsiteY58" fmla="*/ 2529506 h 4610100"/>
                <a:gd name="connsiteX59" fmla="*/ 1377861 w 2505075"/>
                <a:gd name="connsiteY59" fmla="*/ 2347578 h 4610100"/>
                <a:gd name="connsiteX60" fmla="*/ 1215936 w 2505075"/>
                <a:gd name="connsiteY60" fmla="*/ 2223753 h 4610100"/>
                <a:gd name="connsiteX61" fmla="*/ 1086396 w 2505075"/>
                <a:gd name="connsiteY61" fmla="*/ 2184701 h 4610100"/>
                <a:gd name="connsiteX62" fmla="*/ 986383 w 2505075"/>
                <a:gd name="connsiteY62" fmla="*/ 2132313 h 4610100"/>
                <a:gd name="connsiteX63" fmla="*/ 962571 w 2505075"/>
                <a:gd name="connsiteY63" fmla="*/ 2106596 h 4610100"/>
                <a:gd name="connsiteX64" fmla="*/ 943521 w 2505075"/>
                <a:gd name="connsiteY64" fmla="*/ 2053256 h 4610100"/>
                <a:gd name="connsiteX65" fmla="*/ 900658 w 2505075"/>
                <a:gd name="connsiteY65" fmla="*/ 2005631 h 4610100"/>
                <a:gd name="connsiteX66" fmla="*/ 872083 w 2505075"/>
                <a:gd name="connsiteY66" fmla="*/ 1971341 h 4610100"/>
                <a:gd name="connsiteX67" fmla="*/ 328206 w 2505075"/>
                <a:gd name="connsiteY67" fmla="*/ 1569386 h 4610100"/>
                <a:gd name="connsiteX68" fmla="*/ 57696 w 2505075"/>
                <a:gd name="connsiteY68" fmla="*/ 1357931 h 4610100"/>
                <a:gd name="connsiteX69" fmla="*/ 13881 w 2505075"/>
                <a:gd name="connsiteY69" fmla="*/ 1227438 h 4610100"/>
                <a:gd name="connsiteX70" fmla="*/ 80556 w 2505075"/>
                <a:gd name="connsiteY70" fmla="*/ 1016936 h 4610100"/>
                <a:gd name="connsiteX71" fmla="*/ 122466 w 2505075"/>
                <a:gd name="connsiteY71" fmla="*/ 955023 h 4610100"/>
                <a:gd name="connsiteX72" fmla="*/ 173901 w 2505075"/>
                <a:gd name="connsiteY72" fmla="*/ 856916 h 4610100"/>
                <a:gd name="connsiteX73" fmla="*/ 238671 w 2505075"/>
                <a:gd name="connsiteY73" fmla="*/ 852153 h 4610100"/>
                <a:gd name="connsiteX74" fmla="*/ 484416 w 2505075"/>
                <a:gd name="connsiteY74" fmla="*/ 1050273 h 4610100"/>
                <a:gd name="connsiteX75" fmla="*/ 823506 w 2505075"/>
                <a:gd name="connsiteY75" fmla="*/ 1307448 h 4610100"/>
                <a:gd name="connsiteX76" fmla="*/ 878751 w 2505075"/>
                <a:gd name="connsiteY76" fmla="*/ 1341738 h 4610100"/>
                <a:gd name="connsiteX77" fmla="*/ 903516 w 2505075"/>
                <a:gd name="connsiteY77" fmla="*/ 1341738 h 4610100"/>
                <a:gd name="connsiteX78" fmla="*/ 958761 w 2505075"/>
                <a:gd name="connsiteY78" fmla="*/ 1327451 h 4610100"/>
                <a:gd name="connsiteX79" fmla="*/ 1323569 w 2505075"/>
                <a:gd name="connsiteY79" fmla="*/ 1350311 h 4610100"/>
                <a:gd name="connsiteX80" fmla="*/ 1364526 w 2505075"/>
                <a:gd name="connsiteY80" fmla="*/ 1333166 h 4610100"/>
                <a:gd name="connsiteX81" fmla="*/ 1507401 w 2505075"/>
                <a:gd name="connsiteY81" fmla="*/ 1305543 h 4610100"/>
                <a:gd name="connsiteX82" fmla="*/ 1575028 w 2505075"/>
                <a:gd name="connsiteY82" fmla="*/ 1295066 h 4610100"/>
                <a:gd name="connsiteX83" fmla="*/ 1603603 w 2505075"/>
                <a:gd name="connsiteY83" fmla="*/ 1249346 h 4610100"/>
                <a:gd name="connsiteX84" fmla="*/ 1627416 w 2505075"/>
                <a:gd name="connsiteY84" fmla="*/ 1203626 h 4610100"/>
                <a:gd name="connsiteX85" fmla="*/ 1640751 w 2505075"/>
                <a:gd name="connsiteY85" fmla="*/ 1134093 h 4610100"/>
                <a:gd name="connsiteX86" fmla="*/ 1663611 w 2505075"/>
                <a:gd name="connsiteY86" fmla="*/ 1080753 h 4610100"/>
                <a:gd name="connsiteX87" fmla="*/ 1724571 w 2505075"/>
                <a:gd name="connsiteY87" fmla="*/ 1004553 h 4610100"/>
                <a:gd name="connsiteX88" fmla="*/ 1882686 w 2505075"/>
                <a:gd name="connsiteY88" fmla="*/ 815006 h 4610100"/>
                <a:gd name="connsiteX89" fmla="*/ 1795056 w 2505075"/>
                <a:gd name="connsiteY89" fmla="*/ 694991 h 4610100"/>
                <a:gd name="connsiteX90" fmla="*/ 1750289 w 2505075"/>
                <a:gd name="connsiteY90" fmla="*/ 562593 h 4610100"/>
                <a:gd name="connsiteX91" fmla="*/ 1640751 w 2505075"/>
                <a:gd name="connsiteY91" fmla="*/ 574023 h 4610100"/>
                <a:gd name="connsiteX92" fmla="*/ 1596936 w 2505075"/>
                <a:gd name="connsiteY92" fmla="*/ 552116 h 4610100"/>
                <a:gd name="connsiteX93" fmla="*/ 1616939 w 2505075"/>
                <a:gd name="connsiteY93" fmla="*/ 517826 h 4610100"/>
                <a:gd name="connsiteX94" fmla="*/ 1655991 w 2505075"/>
                <a:gd name="connsiteY94" fmla="*/ 376856 h 4610100"/>
                <a:gd name="connsiteX95" fmla="*/ 1740764 w 2505075"/>
                <a:gd name="connsiteY95" fmla="*/ 93963 h 4610100"/>
                <a:gd name="connsiteX96" fmla="*/ 1922691 w 2505075"/>
                <a:gd name="connsiteY96" fmla="*/ 10143 h 4610100"/>
                <a:gd name="connsiteX97" fmla="*/ 2188439 w 2505075"/>
                <a:gd name="connsiteY97" fmla="*/ 176831 h 4610100"/>
                <a:gd name="connsiteX98" fmla="*/ 2235111 w 2505075"/>
                <a:gd name="connsiteY98" fmla="*/ 248268 h 4610100"/>
                <a:gd name="connsiteX99" fmla="*/ 2247494 w 2505075"/>
                <a:gd name="connsiteY99" fmla="*/ 243506 h 4610100"/>
                <a:gd name="connsiteX100" fmla="*/ 2219871 w 2505075"/>
                <a:gd name="connsiteY100" fmla="*/ 305418 h 4610100"/>
                <a:gd name="connsiteX101" fmla="*/ 2249399 w 2505075"/>
                <a:gd name="connsiteY101" fmla="*/ 325421 h 4610100"/>
                <a:gd name="connsiteX102" fmla="*/ 2239874 w 2505075"/>
                <a:gd name="connsiteY102" fmla="*/ 371141 h 4610100"/>
                <a:gd name="connsiteX103" fmla="*/ 2223681 w 2505075"/>
                <a:gd name="connsiteY103" fmla="*/ 434958 h 4610100"/>
                <a:gd name="connsiteX104" fmla="*/ 2216061 w 2505075"/>
                <a:gd name="connsiteY104" fmla="*/ 522588 h 4610100"/>
                <a:gd name="connsiteX105" fmla="*/ 2250351 w 2505075"/>
                <a:gd name="connsiteY105" fmla="*/ 594026 h 4610100"/>
                <a:gd name="connsiteX106" fmla="*/ 2282736 w 2505075"/>
                <a:gd name="connsiteY106" fmla="*/ 631173 h 4610100"/>
                <a:gd name="connsiteX107" fmla="*/ 2335124 w 2505075"/>
                <a:gd name="connsiteY107" fmla="*/ 739758 h 4610100"/>
                <a:gd name="connsiteX108" fmla="*/ 2486571 w 2505075"/>
                <a:gd name="connsiteY108" fmla="*/ 1071228 h 4610100"/>
                <a:gd name="connsiteX109" fmla="*/ 2503716 w 2505075"/>
                <a:gd name="connsiteY109" fmla="*/ 1097898 h 4610100"/>
                <a:gd name="connsiteX110" fmla="*/ 2506574 w 2505075"/>
                <a:gd name="connsiteY110" fmla="*/ 1319831 h 4610100"/>
                <a:gd name="connsiteX111" fmla="*/ 1273086 w 2505075"/>
                <a:gd name="connsiteY111" fmla="*/ 1638918 h 4610100"/>
                <a:gd name="connsiteX112" fmla="*/ 1242606 w 2505075"/>
                <a:gd name="connsiteY112" fmla="*/ 1746551 h 4610100"/>
                <a:gd name="connsiteX113" fmla="*/ 1279753 w 2505075"/>
                <a:gd name="connsiteY113" fmla="*/ 1919906 h 4610100"/>
                <a:gd name="connsiteX114" fmla="*/ 1308328 w 2505075"/>
                <a:gd name="connsiteY114" fmla="*/ 1942766 h 4610100"/>
                <a:gd name="connsiteX115" fmla="*/ 1478826 w 2505075"/>
                <a:gd name="connsiteY115" fmla="*/ 1882758 h 4610100"/>
                <a:gd name="connsiteX116" fmla="*/ 1497876 w 2505075"/>
                <a:gd name="connsiteY116" fmla="*/ 1593198 h 4610100"/>
                <a:gd name="connsiteX117" fmla="*/ 1435964 w 2505075"/>
                <a:gd name="connsiteY117" fmla="*/ 1557956 h 4610100"/>
                <a:gd name="connsiteX118" fmla="*/ 1208316 w 2505075"/>
                <a:gd name="connsiteY118" fmla="*/ 1484613 h 4610100"/>
                <a:gd name="connsiteX119" fmla="*/ 1161644 w 2505075"/>
                <a:gd name="connsiteY119" fmla="*/ 1471278 h 4610100"/>
                <a:gd name="connsiteX120" fmla="*/ 1078776 w 2505075"/>
                <a:gd name="connsiteY120" fmla="*/ 1483661 h 4610100"/>
                <a:gd name="connsiteX121" fmla="*/ 1273086 w 2505075"/>
                <a:gd name="connsiteY121" fmla="*/ 1638918 h 4610100"/>
                <a:gd name="connsiteX122" fmla="*/ 1464539 w 2505075"/>
                <a:gd name="connsiteY122" fmla="*/ 2075163 h 4610100"/>
                <a:gd name="connsiteX123" fmla="*/ 1359764 w 2505075"/>
                <a:gd name="connsiteY123" fmla="*/ 2097071 h 4610100"/>
                <a:gd name="connsiteX124" fmla="*/ 1322616 w 2505075"/>
                <a:gd name="connsiteY124" fmla="*/ 2169461 h 4610100"/>
                <a:gd name="connsiteX125" fmla="*/ 1340714 w 2505075"/>
                <a:gd name="connsiteY125" fmla="*/ 2215181 h 4610100"/>
                <a:gd name="connsiteX126" fmla="*/ 1420723 w 2505075"/>
                <a:gd name="connsiteY126" fmla="*/ 2246613 h 4610100"/>
                <a:gd name="connsiteX127" fmla="*/ 1455014 w 2505075"/>
                <a:gd name="connsiteY127" fmla="*/ 2304716 h 4610100"/>
                <a:gd name="connsiteX128" fmla="*/ 1459776 w 2505075"/>
                <a:gd name="connsiteY128" fmla="*/ 2237088 h 4610100"/>
                <a:gd name="connsiteX129" fmla="*/ 1464539 w 2505075"/>
                <a:gd name="connsiteY129" fmla="*/ 2075163 h 46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505075" h="4610100">
                  <a:moveTo>
                    <a:pt x="2506574" y="1319831"/>
                  </a:moveTo>
                  <a:cubicBezTo>
                    <a:pt x="2448471" y="1403651"/>
                    <a:pt x="2446566" y="1500806"/>
                    <a:pt x="2419896" y="1597008"/>
                  </a:cubicBezTo>
                  <a:cubicBezTo>
                    <a:pt x="2385606" y="1717976"/>
                    <a:pt x="2339886" y="1835133"/>
                    <a:pt x="2297024" y="1953243"/>
                  </a:cubicBezTo>
                  <a:cubicBezTo>
                    <a:pt x="2284641" y="1986581"/>
                    <a:pt x="2257971" y="1996106"/>
                    <a:pt x="2223681" y="1977056"/>
                  </a:cubicBezTo>
                  <a:cubicBezTo>
                    <a:pt x="2211299" y="1970388"/>
                    <a:pt x="2195106" y="1970388"/>
                    <a:pt x="2181771" y="1967531"/>
                  </a:cubicBezTo>
                  <a:cubicBezTo>
                    <a:pt x="2185581" y="2000868"/>
                    <a:pt x="2190344" y="2028491"/>
                    <a:pt x="2192249" y="2057066"/>
                  </a:cubicBezTo>
                  <a:cubicBezTo>
                    <a:pt x="2195106" y="2132313"/>
                    <a:pt x="2198916" y="2207561"/>
                    <a:pt x="2197964" y="2281856"/>
                  </a:cubicBezTo>
                  <a:cubicBezTo>
                    <a:pt x="2197964" y="2308526"/>
                    <a:pt x="2192249" y="2344721"/>
                    <a:pt x="2174151" y="2359961"/>
                  </a:cubicBezTo>
                  <a:cubicBezTo>
                    <a:pt x="2144624" y="2385678"/>
                    <a:pt x="2147481" y="2412348"/>
                    <a:pt x="2148434" y="2443781"/>
                  </a:cubicBezTo>
                  <a:cubicBezTo>
                    <a:pt x="2152244" y="2553318"/>
                    <a:pt x="2151291" y="2663808"/>
                    <a:pt x="2158911" y="2773346"/>
                  </a:cubicBezTo>
                  <a:cubicBezTo>
                    <a:pt x="2166531" y="2884788"/>
                    <a:pt x="2182724" y="2995278"/>
                    <a:pt x="2195106" y="3105768"/>
                  </a:cubicBezTo>
                  <a:cubicBezTo>
                    <a:pt x="2196059" y="3111483"/>
                    <a:pt x="2196059" y="3120056"/>
                    <a:pt x="2199869" y="3123866"/>
                  </a:cubicBezTo>
                  <a:cubicBezTo>
                    <a:pt x="2257971" y="3172443"/>
                    <a:pt x="2257019" y="3242928"/>
                    <a:pt x="2271306" y="3309603"/>
                  </a:cubicBezTo>
                  <a:cubicBezTo>
                    <a:pt x="2307501" y="3476291"/>
                    <a:pt x="2344649" y="3642978"/>
                    <a:pt x="2389416" y="3806808"/>
                  </a:cubicBezTo>
                  <a:cubicBezTo>
                    <a:pt x="2409419" y="3881103"/>
                    <a:pt x="2395131" y="3952541"/>
                    <a:pt x="2400846" y="4025883"/>
                  </a:cubicBezTo>
                  <a:cubicBezTo>
                    <a:pt x="2406561" y="4101131"/>
                    <a:pt x="2419896" y="4176378"/>
                    <a:pt x="2428469" y="4251626"/>
                  </a:cubicBezTo>
                  <a:cubicBezTo>
                    <a:pt x="2437041" y="4331636"/>
                    <a:pt x="2442756" y="4412598"/>
                    <a:pt x="2451329" y="4492608"/>
                  </a:cubicBezTo>
                  <a:cubicBezTo>
                    <a:pt x="2454186" y="4522136"/>
                    <a:pt x="2441804" y="4536423"/>
                    <a:pt x="2413229" y="4541186"/>
                  </a:cubicBezTo>
                  <a:cubicBezTo>
                    <a:pt x="2355126" y="4551663"/>
                    <a:pt x="2300834" y="4573571"/>
                    <a:pt x="2241779" y="4529756"/>
                  </a:cubicBezTo>
                  <a:cubicBezTo>
                    <a:pt x="2222729" y="4515468"/>
                    <a:pt x="2160816" y="4536423"/>
                    <a:pt x="2136051" y="4560236"/>
                  </a:cubicBezTo>
                  <a:cubicBezTo>
                    <a:pt x="2084616" y="4609766"/>
                    <a:pt x="2023656" y="4606908"/>
                    <a:pt x="1966506" y="4604051"/>
                  </a:cubicBezTo>
                  <a:cubicBezTo>
                    <a:pt x="1886496" y="4600241"/>
                    <a:pt x="1807439" y="4582143"/>
                    <a:pt x="1729334" y="4564998"/>
                  </a:cubicBezTo>
                  <a:cubicBezTo>
                    <a:pt x="1699806" y="4558331"/>
                    <a:pt x="1658848" y="4555473"/>
                    <a:pt x="1660753" y="4506896"/>
                  </a:cubicBezTo>
                  <a:cubicBezTo>
                    <a:pt x="1662659" y="4455461"/>
                    <a:pt x="1688376" y="4422123"/>
                    <a:pt x="1734096" y="4407836"/>
                  </a:cubicBezTo>
                  <a:cubicBezTo>
                    <a:pt x="1785531" y="4392596"/>
                    <a:pt x="1840776" y="4384023"/>
                    <a:pt x="1886496" y="4358306"/>
                  </a:cubicBezTo>
                  <a:cubicBezTo>
                    <a:pt x="1923644" y="4337351"/>
                    <a:pt x="1950314" y="4297346"/>
                    <a:pt x="1980794" y="4264961"/>
                  </a:cubicBezTo>
                  <a:cubicBezTo>
                    <a:pt x="1984603" y="4261151"/>
                    <a:pt x="1985556" y="4250673"/>
                    <a:pt x="1989366" y="4249721"/>
                  </a:cubicBezTo>
                  <a:cubicBezTo>
                    <a:pt x="2067471" y="4232576"/>
                    <a:pt x="2066519" y="4164948"/>
                    <a:pt x="2080806" y="4107798"/>
                  </a:cubicBezTo>
                  <a:cubicBezTo>
                    <a:pt x="2084616" y="4092558"/>
                    <a:pt x="2091284" y="4078271"/>
                    <a:pt x="2096998" y="4062078"/>
                  </a:cubicBezTo>
                  <a:cubicBezTo>
                    <a:pt x="1999844" y="4015406"/>
                    <a:pt x="1987461" y="3912536"/>
                    <a:pt x="1957934" y="3826811"/>
                  </a:cubicBezTo>
                  <a:cubicBezTo>
                    <a:pt x="1925548" y="3733466"/>
                    <a:pt x="1915071" y="3632501"/>
                    <a:pt x="1895069" y="3535346"/>
                  </a:cubicBezTo>
                  <a:cubicBezTo>
                    <a:pt x="1886496" y="3497246"/>
                    <a:pt x="1879828" y="3458193"/>
                    <a:pt x="1867446" y="3420093"/>
                  </a:cubicBezTo>
                  <a:cubicBezTo>
                    <a:pt x="1831251" y="3311508"/>
                    <a:pt x="1793151" y="3202923"/>
                    <a:pt x="1754098" y="3091481"/>
                  </a:cubicBezTo>
                  <a:cubicBezTo>
                    <a:pt x="1722666" y="3134343"/>
                    <a:pt x="1702664" y="3176253"/>
                    <a:pt x="1736001" y="3229593"/>
                  </a:cubicBezTo>
                  <a:cubicBezTo>
                    <a:pt x="1746478" y="3246738"/>
                    <a:pt x="1752194" y="3272456"/>
                    <a:pt x="1749336" y="3292458"/>
                  </a:cubicBezTo>
                  <a:cubicBezTo>
                    <a:pt x="1732191" y="3430571"/>
                    <a:pt x="1713141" y="3567731"/>
                    <a:pt x="1694091" y="3704891"/>
                  </a:cubicBezTo>
                  <a:cubicBezTo>
                    <a:pt x="1693139" y="3711558"/>
                    <a:pt x="1690281" y="3717273"/>
                    <a:pt x="1691234" y="3723941"/>
                  </a:cubicBezTo>
                  <a:cubicBezTo>
                    <a:pt x="1693139" y="3830621"/>
                    <a:pt x="1693139" y="3937301"/>
                    <a:pt x="1696948" y="4043981"/>
                  </a:cubicBezTo>
                  <a:cubicBezTo>
                    <a:pt x="1699806" y="4149708"/>
                    <a:pt x="1704569" y="4255436"/>
                    <a:pt x="1709331" y="4361163"/>
                  </a:cubicBezTo>
                  <a:cubicBezTo>
                    <a:pt x="1710284" y="4386881"/>
                    <a:pt x="1701711" y="4401168"/>
                    <a:pt x="1676946" y="4403073"/>
                  </a:cubicBezTo>
                  <a:cubicBezTo>
                    <a:pt x="1628369" y="4407836"/>
                    <a:pt x="1579791" y="4412598"/>
                    <a:pt x="1531214" y="4415456"/>
                  </a:cubicBezTo>
                  <a:cubicBezTo>
                    <a:pt x="1523594" y="4415456"/>
                    <a:pt x="1510259" y="4405931"/>
                    <a:pt x="1507401" y="4398311"/>
                  </a:cubicBezTo>
                  <a:cubicBezTo>
                    <a:pt x="1496923" y="4363068"/>
                    <a:pt x="1470253" y="4360211"/>
                    <a:pt x="1443584" y="4370688"/>
                  </a:cubicBezTo>
                  <a:cubicBezTo>
                    <a:pt x="1404531" y="4384976"/>
                    <a:pt x="1369289" y="4408788"/>
                    <a:pt x="1330236" y="4422123"/>
                  </a:cubicBezTo>
                  <a:cubicBezTo>
                    <a:pt x="1296898" y="4433553"/>
                    <a:pt x="1259751" y="4442126"/>
                    <a:pt x="1224509" y="4439268"/>
                  </a:cubicBezTo>
                  <a:cubicBezTo>
                    <a:pt x="1155929" y="4433553"/>
                    <a:pt x="1088301" y="4423076"/>
                    <a:pt x="1021626" y="4407836"/>
                  </a:cubicBezTo>
                  <a:cubicBezTo>
                    <a:pt x="994004" y="4402121"/>
                    <a:pt x="954951" y="4395453"/>
                    <a:pt x="957808" y="4350686"/>
                  </a:cubicBezTo>
                  <a:cubicBezTo>
                    <a:pt x="960666" y="4304966"/>
                    <a:pt x="997814" y="4267818"/>
                    <a:pt x="1040676" y="4261151"/>
                  </a:cubicBezTo>
                  <a:cubicBezTo>
                    <a:pt x="1074966" y="4256388"/>
                    <a:pt x="1109256" y="4250673"/>
                    <a:pt x="1143546" y="4244958"/>
                  </a:cubicBezTo>
                  <a:cubicBezTo>
                    <a:pt x="1190219" y="4237338"/>
                    <a:pt x="1227366" y="4219241"/>
                    <a:pt x="1253084" y="4174473"/>
                  </a:cubicBezTo>
                  <a:cubicBezTo>
                    <a:pt x="1268323" y="4146851"/>
                    <a:pt x="1303566" y="4131611"/>
                    <a:pt x="1324521" y="4105893"/>
                  </a:cubicBezTo>
                  <a:cubicBezTo>
                    <a:pt x="1349286" y="4075413"/>
                    <a:pt x="1369289" y="4039218"/>
                    <a:pt x="1391196" y="4005881"/>
                  </a:cubicBezTo>
                  <a:cubicBezTo>
                    <a:pt x="1393101" y="4003023"/>
                    <a:pt x="1395959" y="3998261"/>
                    <a:pt x="1395006" y="3998261"/>
                  </a:cubicBezTo>
                  <a:cubicBezTo>
                    <a:pt x="1330236" y="3941111"/>
                    <a:pt x="1417866" y="3888723"/>
                    <a:pt x="1400721" y="3828716"/>
                  </a:cubicBezTo>
                  <a:cubicBezTo>
                    <a:pt x="1383576" y="3770613"/>
                    <a:pt x="1383576" y="3705843"/>
                    <a:pt x="1386434" y="3644883"/>
                  </a:cubicBezTo>
                  <a:cubicBezTo>
                    <a:pt x="1394053" y="3512486"/>
                    <a:pt x="1378814" y="3383898"/>
                    <a:pt x="1354048" y="3254358"/>
                  </a:cubicBezTo>
                  <a:cubicBezTo>
                    <a:pt x="1343571" y="3197208"/>
                    <a:pt x="1367384" y="3133391"/>
                    <a:pt x="1377861" y="3072431"/>
                  </a:cubicBezTo>
                  <a:cubicBezTo>
                    <a:pt x="1404531" y="2929556"/>
                    <a:pt x="1420723" y="2785728"/>
                    <a:pt x="1424534" y="2639996"/>
                  </a:cubicBezTo>
                  <a:cubicBezTo>
                    <a:pt x="1425486" y="2604753"/>
                    <a:pt x="1413103" y="2569511"/>
                    <a:pt x="1406436" y="2529506"/>
                  </a:cubicBezTo>
                  <a:cubicBezTo>
                    <a:pt x="1451203" y="2481881"/>
                    <a:pt x="1438821" y="2392346"/>
                    <a:pt x="1377861" y="2347578"/>
                  </a:cubicBezTo>
                  <a:cubicBezTo>
                    <a:pt x="1322616" y="2307573"/>
                    <a:pt x="1267371" y="2268521"/>
                    <a:pt x="1215936" y="2223753"/>
                  </a:cubicBezTo>
                  <a:cubicBezTo>
                    <a:pt x="1176884" y="2189463"/>
                    <a:pt x="1133069" y="2173271"/>
                    <a:pt x="1086396" y="2184701"/>
                  </a:cubicBezTo>
                  <a:cubicBezTo>
                    <a:pt x="1033056" y="2197083"/>
                    <a:pt x="1021626" y="2144696"/>
                    <a:pt x="986383" y="2132313"/>
                  </a:cubicBezTo>
                  <a:cubicBezTo>
                    <a:pt x="976858" y="2129456"/>
                    <a:pt x="967333" y="2117073"/>
                    <a:pt x="962571" y="2106596"/>
                  </a:cubicBezTo>
                  <a:cubicBezTo>
                    <a:pt x="954951" y="2091356"/>
                    <a:pt x="951141" y="2074211"/>
                    <a:pt x="943521" y="2053256"/>
                  </a:cubicBezTo>
                  <a:cubicBezTo>
                    <a:pt x="912089" y="2063733"/>
                    <a:pt x="887323" y="2058018"/>
                    <a:pt x="900658" y="2005631"/>
                  </a:cubicBezTo>
                  <a:cubicBezTo>
                    <a:pt x="902564" y="1997058"/>
                    <a:pt x="884466" y="1979913"/>
                    <a:pt x="872083" y="1971341"/>
                  </a:cubicBezTo>
                  <a:cubicBezTo>
                    <a:pt x="691108" y="1837038"/>
                    <a:pt x="508228" y="1703688"/>
                    <a:pt x="328206" y="1569386"/>
                  </a:cubicBezTo>
                  <a:cubicBezTo>
                    <a:pt x="231051" y="1496996"/>
                    <a:pt x="155803" y="1429368"/>
                    <a:pt x="57696" y="1357931"/>
                  </a:cubicBezTo>
                  <a:cubicBezTo>
                    <a:pt x="10071" y="1322688"/>
                    <a:pt x="-2312" y="1280778"/>
                    <a:pt x="13881" y="1227438"/>
                  </a:cubicBezTo>
                  <a:cubicBezTo>
                    <a:pt x="34836" y="1156953"/>
                    <a:pt x="55791" y="1085516"/>
                    <a:pt x="80556" y="1016936"/>
                  </a:cubicBezTo>
                  <a:cubicBezTo>
                    <a:pt x="88176" y="994076"/>
                    <a:pt x="110083" y="976931"/>
                    <a:pt x="122466" y="955023"/>
                  </a:cubicBezTo>
                  <a:cubicBezTo>
                    <a:pt x="140563" y="923591"/>
                    <a:pt x="156756" y="889301"/>
                    <a:pt x="173901" y="856916"/>
                  </a:cubicBezTo>
                  <a:cubicBezTo>
                    <a:pt x="192951" y="823578"/>
                    <a:pt x="213906" y="832151"/>
                    <a:pt x="238671" y="852153"/>
                  </a:cubicBezTo>
                  <a:cubicBezTo>
                    <a:pt x="326301" y="921686"/>
                    <a:pt x="394881" y="981693"/>
                    <a:pt x="484416" y="1050273"/>
                  </a:cubicBezTo>
                  <a:cubicBezTo>
                    <a:pt x="594906" y="1137903"/>
                    <a:pt x="709206" y="1222676"/>
                    <a:pt x="823506" y="1307448"/>
                  </a:cubicBezTo>
                  <a:cubicBezTo>
                    <a:pt x="840651" y="1320783"/>
                    <a:pt x="859701" y="1332213"/>
                    <a:pt x="878751" y="1341738"/>
                  </a:cubicBezTo>
                  <a:cubicBezTo>
                    <a:pt x="885418" y="1345548"/>
                    <a:pt x="895896" y="1343643"/>
                    <a:pt x="903516" y="1341738"/>
                  </a:cubicBezTo>
                  <a:cubicBezTo>
                    <a:pt x="922566" y="1337928"/>
                    <a:pt x="940664" y="1326498"/>
                    <a:pt x="958761" y="1327451"/>
                  </a:cubicBezTo>
                  <a:cubicBezTo>
                    <a:pt x="1080681" y="1334118"/>
                    <a:pt x="1201648" y="1343643"/>
                    <a:pt x="1323569" y="1350311"/>
                  </a:cubicBezTo>
                  <a:cubicBezTo>
                    <a:pt x="1336903" y="1351263"/>
                    <a:pt x="1351191" y="1338881"/>
                    <a:pt x="1364526" y="1333166"/>
                  </a:cubicBezTo>
                  <a:cubicBezTo>
                    <a:pt x="1410246" y="1314116"/>
                    <a:pt x="1450251" y="1278873"/>
                    <a:pt x="1507401" y="1305543"/>
                  </a:cubicBezTo>
                  <a:cubicBezTo>
                    <a:pt x="1524546" y="1314116"/>
                    <a:pt x="1555026" y="1305543"/>
                    <a:pt x="1575028" y="1295066"/>
                  </a:cubicBezTo>
                  <a:cubicBezTo>
                    <a:pt x="1588364" y="1288398"/>
                    <a:pt x="1595031" y="1265538"/>
                    <a:pt x="1603603" y="1249346"/>
                  </a:cubicBezTo>
                  <a:cubicBezTo>
                    <a:pt x="1612176" y="1234106"/>
                    <a:pt x="1622653" y="1219818"/>
                    <a:pt x="1627416" y="1203626"/>
                  </a:cubicBezTo>
                  <a:cubicBezTo>
                    <a:pt x="1634084" y="1180766"/>
                    <a:pt x="1635036" y="1156953"/>
                    <a:pt x="1640751" y="1134093"/>
                  </a:cubicBezTo>
                  <a:cubicBezTo>
                    <a:pt x="1645514" y="1115996"/>
                    <a:pt x="1652181" y="1095993"/>
                    <a:pt x="1663611" y="1080753"/>
                  </a:cubicBezTo>
                  <a:cubicBezTo>
                    <a:pt x="1681709" y="1054083"/>
                    <a:pt x="1710284" y="1033128"/>
                    <a:pt x="1724571" y="1004553"/>
                  </a:cubicBezTo>
                  <a:cubicBezTo>
                    <a:pt x="1760766" y="929306"/>
                    <a:pt x="1796961" y="855963"/>
                    <a:pt x="1882686" y="815006"/>
                  </a:cubicBezTo>
                  <a:cubicBezTo>
                    <a:pt x="1852206" y="771191"/>
                    <a:pt x="1833156" y="708326"/>
                    <a:pt x="1795056" y="694991"/>
                  </a:cubicBezTo>
                  <a:cubicBezTo>
                    <a:pt x="1712189" y="665463"/>
                    <a:pt x="1756003" y="608313"/>
                    <a:pt x="1750289" y="562593"/>
                  </a:cubicBezTo>
                  <a:cubicBezTo>
                    <a:pt x="1712189" y="567356"/>
                    <a:pt x="1676946" y="573071"/>
                    <a:pt x="1640751" y="574023"/>
                  </a:cubicBezTo>
                  <a:cubicBezTo>
                    <a:pt x="1626464" y="574023"/>
                    <a:pt x="1612176" y="559736"/>
                    <a:pt x="1596936" y="552116"/>
                  </a:cubicBezTo>
                  <a:cubicBezTo>
                    <a:pt x="1603603" y="540686"/>
                    <a:pt x="1608366" y="526398"/>
                    <a:pt x="1616939" y="517826"/>
                  </a:cubicBezTo>
                  <a:cubicBezTo>
                    <a:pt x="1657896" y="477821"/>
                    <a:pt x="1669326" y="434958"/>
                    <a:pt x="1655991" y="376856"/>
                  </a:cubicBezTo>
                  <a:cubicBezTo>
                    <a:pt x="1632178" y="269223"/>
                    <a:pt x="1644561" y="163496"/>
                    <a:pt x="1740764" y="93963"/>
                  </a:cubicBezTo>
                  <a:cubicBezTo>
                    <a:pt x="1794103" y="54911"/>
                    <a:pt x="1858873" y="24431"/>
                    <a:pt x="1922691" y="10143"/>
                  </a:cubicBezTo>
                  <a:cubicBezTo>
                    <a:pt x="2017941" y="-10812"/>
                    <a:pt x="2150339" y="81581"/>
                    <a:pt x="2188439" y="176831"/>
                  </a:cubicBezTo>
                  <a:cubicBezTo>
                    <a:pt x="2198916" y="202548"/>
                    <a:pt x="2219871" y="224456"/>
                    <a:pt x="2235111" y="248268"/>
                  </a:cubicBezTo>
                  <a:cubicBezTo>
                    <a:pt x="2238921" y="246363"/>
                    <a:pt x="2243684" y="245411"/>
                    <a:pt x="2247494" y="243506"/>
                  </a:cubicBezTo>
                  <a:cubicBezTo>
                    <a:pt x="2237969" y="265413"/>
                    <a:pt x="2228444" y="288273"/>
                    <a:pt x="2219871" y="305418"/>
                  </a:cubicBezTo>
                  <a:cubicBezTo>
                    <a:pt x="2232254" y="313991"/>
                    <a:pt x="2249399" y="318753"/>
                    <a:pt x="2249399" y="325421"/>
                  </a:cubicBezTo>
                  <a:cubicBezTo>
                    <a:pt x="2250351" y="340661"/>
                    <a:pt x="2249399" y="364473"/>
                    <a:pt x="2239874" y="371141"/>
                  </a:cubicBezTo>
                  <a:cubicBezTo>
                    <a:pt x="2212251" y="390191"/>
                    <a:pt x="2217014" y="407336"/>
                    <a:pt x="2223681" y="434958"/>
                  </a:cubicBezTo>
                  <a:cubicBezTo>
                    <a:pt x="2230349" y="462581"/>
                    <a:pt x="2222729" y="494013"/>
                    <a:pt x="2216061" y="522588"/>
                  </a:cubicBezTo>
                  <a:cubicBezTo>
                    <a:pt x="2208441" y="557831"/>
                    <a:pt x="2205584" y="583548"/>
                    <a:pt x="2250351" y="594026"/>
                  </a:cubicBezTo>
                  <a:cubicBezTo>
                    <a:pt x="2263686" y="596883"/>
                    <a:pt x="2275116" y="616886"/>
                    <a:pt x="2282736" y="631173"/>
                  </a:cubicBezTo>
                  <a:cubicBezTo>
                    <a:pt x="2301786" y="666416"/>
                    <a:pt x="2313216" y="706421"/>
                    <a:pt x="2335124" y="739758"/>
                  </a:cubicBezTo>
                  <a:cubicBezTo>
                    <a:pt x="2401799" y="845486"/>
                    <a:pt x="2458949" y="945498"/>
                    <a:pt x="2486571" y="1071228"/>
                  </a:cubicBezTo>
                  <a:cubicBezTo>
                    <a:pt x="2488476" y="1080753"/>
                    <a:pt x="2498001" y="1089326"/>
                    <a:pt x="2503716" y="1097898"/>
                  </a:cubicBezTo>
                  <a:cubicBezTo>
                    <a:pt x="2506574" y="1174098"/>
                    <a:pt x="2506574" y="1246488"/>
                    <a:pt x="2506574" y="1319831"/>
                  </a:cubicBezTo>
                  <a:close/>
                  <a:moveTo>
                    <a:pt x="1273086" y="1638918"/>
                  </a:moveTo>
                  <a:cubicBezTo>
                    <a:pt x="1260703" y="1678923"/>
                    <a:pt x="1240701" y="1713213"/>
                    <a:pt x="1242606" y="1746551"/>
                  </a:cubicBezTo>
                  <a:cubicBezTo>
                    <a:pt x="1247369" y="1804653"/>
                    <a:pt x="1264514" y="1862756"/>
                    <a:pt x="1279753" y="1919906"/>
                  </a:cubicBezTo>
                  <a:cubicBezTo>
                    <a:pt x="1282611" y="1929431"/>
                    <a:pt x="1301661" y="1944671"/>
                    <a:pt x="1308328" y="1942766"/>
                  </a:cubicBezTo>
                  <a:cubicBezTo>
                    <a:pt x="1365478" y="1924668"/>
                    <a:pt x="1420723" y="1903713"/>
                    <a:pt x="1478826" y="1882758"/>
                  </a:cubicBezTo>
                  <a:cubicBezTo>
                    <a:pt x="1432153" y="1777031"/>
                    <a:pt x="1483589" y="1684638"/>
                    <a:pt x="1497876" y="1593198"/>
                  </a:cubicBezTo>
                  <a:cubicBezTo>
                    <a:pt x="1474064" y="1579863"/>
                    <a:pt x="1451203" y="1573196"/>
                    <a:pt x="1435964" y="1557956"/>
                  </a:cubicBezTo>
                  <a:cubicBezTo>
                    <a:pt x="1372146" y="1493186"/>
                    <a:pt x="1285469" y="1505568"/>
                    <a:pt x="1208316" y="1484613"/>
                  </a:cubicBezTo>
                  <a:cubicBezTo>
                    <a:pt x="1193076" y="1480803"/>
                    <a:pt x="1176884" y="1476041"/>
                    <a:pt x="1161644" y="1471278"/>
                  </a:cubicBezTo>
                  <a:cubicBezTo>
                    <a:pt x="1133069" y="1461753"/>
                    <a:pt x="1103541" y="1450323"/>
                    <a:pt x="1078776" y="1483661"/>
                  </a:cubicBezTo>
                  <a:cubicBezTo>
                    <a:pt x="1146404" y="1537001"/>
                    <a:pt x="1211173" y="1588436"/>
                    <a:pt x="1273086" y="1638918"/>
                  </a:cubicBezTo>
                  <a:close/>
                  <a:moveTo>
                    <a:pt x="1464539" y="2075163"/>
                  </a:moveTo>
                  <a:cubicBezTo>
                    <a:pt x="1427391" y="2082783"/>
                    <a:pt x="1393101" y="2089451"/>
                    <a:pt x="1359764" y="2097071"/>
                  </a:cubicBezTo>
                  <a:cubicBezTo>
                    <a:pt x="1318806" y="2106596"/>
                    <a:pt x="1305471" y="2129456"/>
                    <a:pt x="1322616" y="2169461"/>
                  </a:cubicBezTo>
                  <a:cubicBezTo>
                    <a:pt x="1329284" y="2184701"/>
                    <a:pt x="1334998" y="2199941"/>
                    <a:pt x="1340714" y="2215181"/>
                  </a:cubicBezTo>
                  <a:cubicBezTo>
                    <a:pt x="1396911" y="2194226"/>
                    <a:pt x="1396911" y="2194226"/>
                    <a:pt x="1420723" y="2246613"/>
                  </a:cubicBezTo>
                  <a:cubicBezTo>
                    <a:pt x="1428344" y="2262806"/>
                    <a:pt x="1438821" y="2278046"/>
                    <a:pt x="1455014" y="2304716"/>
                  </a:cubicBezTo>
                  <a:cubicBezTo>
                    <a:pt x="1456919" y="2271378"/>
                    <a:pt x="1451203" y="2248518"/>
                    <a:pt x="1459776" y="2237088"/>
                  </a:cubicBezTo>
                  <a:cubicBezTo>
                    <a:pt x="1499781" y="2183748"/>
                    <a:pt x="1503591" y="2132313"/>
                    <a:pt x="1464539" y="2075163"/>
                  </a:cubicBezTo>
                  <a:close/>
                </a:path>
              </a:pathLst>
            </a:custGeom>
            <a:grp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endParaRPr lang="en-US" dirty="0"/>
            </a:p>
          </p:txBody>
        </p:sp>
        <p:sp>
          <p:nvSpPr>
            <p:cNvPr id="8" name="Freeform: Shape 30">
              <a:extLst>
                <a:ext uri="{FF2B5EF4-FFF2-40B4-BE49-F238E27FC236}">
                  <a16:creationId xmlns:a16="http://schemas.microsoft.com/office/drawing/2014/main" id="{2962AC89-C39E-426E-8CF0-26305813EADF}"/>
                </a:ext>
              </a:extLst>
            </p:cNvPr>
            <p:cNvSpPr/>
            <p:nvPr/>
          </p:nvSpPr>
          <p:spPr>
            <a:xfrm flipH="1">
              <a:off x="700577" y="1399349"/>
              <a:ext cx="647458" cy="566880"/>
            </a:xfrm>
            <a:custGeom>
              <a:avLst/>
              <a:gdLst>
                <a:gd name="connsiteX0" fmla="*/ 325755 w 647458"/>
                <a:gd name="connsiteY0" fmla="*/ 3000 h 566880"/>
                <a:gd name="connsiteX1" fmla="*/ 143828 w 647458"/>
                <a:gd name="connsiteY1" fmla="*/ 86820 h 566880"/>
                <a:gd name="connsiteX2" fmla="*/ 59055 w 647458"/>
                <a:gd name="connsiteY2" fmla="*/ 369713 h 566880"/>
                <a:gd name="connsiteX3" fmla="*/ 20003 w 647458"/>
                <a:gd name="connsiteY3" fmla="*/ 510683 h 566880"/>
                <a:gd name="connsiteX4" fmla="*/ 0 w 647458"/>
                <a:gd name="connsiteY4" fmla="*/ 544973 h 566880"/>
                <a:gd name="connsiteX5" fmla="*/ 43815 w 647458"/>
                <a:gd name="connsiteY5" fmla="*/ 566880 h 566880"/>
                <a:gd name="connsiteX6" fmla="*/ 65495 w 647458"/>
                <a:gd name="connsiteY6" fmla="*/ 564618 h 566880"/>
                <a:gd name="connsiteX7" fmla="*/ 178721 w 647458"/>
                <a:gd name="connsiteY7" fmla="*/ 530129 h 566880"/>
                <a:gd name="connsiteX8" fmla="*/ 603774 w 647458"/>
                <a:gd name="connsiteY8" fmla="*/ 274215 h 566880"/>
                <a:gd name="connsiteX9" fmla="*/ 647458 w 647458"/>
                <a:gd name="connsiteY9" fmla="*/ 237555 h 566880"/>
                <a:gd name="connsiteX10" fmla="*/ 638175 w 647458"/>
                <a:gd name="connsiteY10" fmla="*/ 241125 h 566880"/>
                <a:gd name="connsiteX11" fmla="*/ 591503 w 647458"/>
                <a:gd name="connsiteY11" fmla="*/ 169688 h 566880"/>
                <a:gd name="connsiteX12" fmla="*/ 325755 w 647458"/>
                <a:gd name="connsiteY12" fmla="*/ 3000 h 56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7458" h="566880">
                  <a:moveTo>
                    <a:pt x="325755" y="3000"/>
                  </a:moveTo>
                  <a:cubicBezTo>
                    <a:pt x="261937" y="17288"/>
                    <a:pt x="197167" y="47768"/>
                    <a:pt x="143828" y="86820"/>
                  </a:cubicBezTo>
                  <a:cubicBezTo>
                    <a:pt x="47625" y="156353"/>
                    <a:pt x="35242" y="262080"/>
                    <a:pt x="59055" y="369713"/>
                  </a:cubicBezTo>
                  <a:cubicBezTo>
                    <a:pt x="72390" y="427815"/>
                    <a:pt x="60960" y="470678"/>
                    <a:pt x="20003" y="510683"/>
                  </a:cubicBezTo>
                  <a:cubicBezTo>
                    <a:pt x="11430" y="519255"/>
                    <a:pt x="6667" y="533543"/>
                    <a:pt x="0" y="544973"/>
                  </a:cubicBezTo>
                  <a:cubicBezTo>
                    <a:pt x="15240" y="552593"/>
                    <a:pt x="29528" y="566880"/>
                    <a:pt x="43815" y="566880"/>
                  </a:cubicBezTo>
                  <a:lnTo>
                    <a:pt x="65495" y="564618"/>
                  </a:lnTo>
                  <a:lnTo>
                    <a:pt x="178721" y="530129"/>
                  </a:lnTo>
                  <a:cubicBezTo>
                    <a:pt x="449670" y="395635"/>
                    <a:pt x="455226" y="398414"/>
                    <a:pt x="603774" y="274215"/>
                  </a:cubicBezTo>
                  <a:lnTo>
                    <a:pt x="647458" y="237555"/>
                  </a:lnTo>
                  <a:lnTo>
                    <a:pt x="638175" y="241125"/>
                  </a:lnTo>
                  <a:cubicBezTo>
                    <a:pt x="622935" y="217313"/>
                    <a:pt x="601980" y="195405"/>
                    <a:pt x="591503" y="169688"/>
                  </a:cubicBezTo>
                  <a:cubicBezTo>
                    <a:pt x="553403" y="74438"/>
                    <a:pt x="421005" y="-17955"/>
                    <a:pt x="325755" y="3000"/>
                  </a:cubicBezTo>
                  <a:close/>
                </a:path>
              </a:pathLst>
            </a:custGeom>
            <a:solidFill>
              <a:schemeClr val="accent6"/>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endParaRPr lang="en-US" dirty="0"/>
            </a:p>
          </p:txBody>
        </p:sp>
      </p:grpSp>
    </p:spTree>
    <p:extLst>
      <p:ext uri="{BB962C8B-B14F-4D97-AF65-F5344CB8AC3E}">
        <p14:creationId xmlns:p14="http://schemas.microsoft.com/office/powerpoint/2010/main" val="368233748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404664"/>
            <a:ext cx="10972800" cy="1084982"/>
          </a:xfrm>
        </p:spPr>
        <p:txBody>
          <a:bodyPr/>
          <a:lstStyle/>
          <a:p>
            <a:pPr lvl="2"/>
            <a:r>
              <a:rPr lang="es-EC" sz="4000" b="1" dirty="0">
                <a:latin typeface="Arial" panose="020B0604020202020204" pitchFamily="34" charset="0"/>
                <a:cs typeface="Arial" panose="020B0604020202020204" pitchFamily="34" charset="0"/>
              </a:rPr>
              <a:t>Método de Ultrasonido (UT)</a:t>
            </a:r>
          </a:p>
        </p:txBody>
      </p:sp>
      <p:sp>
        <p:nvSpPr>
          <p:cNvPr id="3" name="Marcador de contenido 2"/>
          <p:cNvSpPr>
            <a:spLocks noGrp="1"/>
          </p:cNvSpPr>
          <p:nvPr>
            <p:ph idx="1"/>
          </p:nvPr>
        </p:nvSpPr>
        <p:spPr>
          <a:xfrm>
            <a:off x="1271464" y="2101102"/>
            <a:ext cx="5121666" cy="2554347"/>
          </a:xfrm>
        </p:spPr>
        <p:style>
          <a:lnRef idx="2">
            <a:schemeClr val="accent2"/>
          </a:lnRef>
          <a:fillRef idx="1">
            <a:schemeClr val="lt1"/>
          </a:fillRef>
          <a:effectRef idx="0">
            <a:schemeClr val="accent2"/>
          </a:effectRef>
          <a:fontRef idx="minor">
            <a:schemeClr val="dk1"/>
          </a:fontRef>
        </p:style>
        <p:txBody>
          <a:bodyPr/>
          <a:lstStyle/>
          <a:p>
            <a:pPr marL="0" lvl="0" indent="0" algn="just">
              <a:buNone/>
            </a:pPr>
            <a:r>
              <a:rPr lang="es-EC" sz="1600" b="1" dirty="0">
                <a:latin typeface="Arial" panose="020B0604020202020204" pitchFamily="34" charset="0"/>
                <a:cs typeface="Arial" panose="020B0604020202020204" pitchFamily="34" charset="0"/>
              </a:rPr>
              <a:t>Método volumétrico.</a:t>
            </a:r>
          </a:p>
          <a:p>
            <a:pPr algn="just">
              <a:buFont typeface="Arial" panose="020B0604020202020204" pitchFamily="34" charset="0"/>
              <a:buChar char="•"/>
            </a:pPr>
            <a:r>
              <a:rPr lang="es-EC" sz="1600" dirty="0">
                <a:latin typeface="Arial" panose="020B0604020202020204" pitchFamily="34" charset="0"/>
                <a:cs typeface="Arial" panose="020B0604020202020204" pitchFamily="34" charset="0"/>
              </a:rPr>
              <a:t>Sanidad interna mediante el uso de ondas ultrasónicas tiene frecuencias &gt; 20000Hz.</a:t>
            </a:r>
          </a:p>
          <a:p>
            <a:pPr lvl="0" algn="just">
              <a:buFont typeface="Arial" panose="020B0604020202020204" pitchFamily="34" charset="0"/>
              <a:buChar char="•"/>
            </a:pPr>
            <a:r>
              <a:rPr lang="es-EC" sz="1600" dirty="0">
                <a:latin typeface="Arial" panose="020B0604020202020204" pitchFamily="34" charset="0"/>
                <a:cs typeface="Arial" panose="020B0604020202020204" pitchFamily="34" charset="0"/>
              </a:rPr>
              <a:t>Las discontinuidades pueden caracterizarse: forma, tamaño, orientación. </a:t>
            </a:r>
          </a:p>
          <a:p>
            <a:pPr lvl="0" algn="just">
              <a:buFont typeface="Arial" panose="020B0604020202020204" pitchFamily="34" charset="0"/>
              <a:buChar char="•"/>
            </a:pPr>
            <a:r>
              <a:rPr lang="es-EC" sz="1600" dirty="0">
                <a:latin typeface="Arial" panose="020B0604020202020204" pitchFamily="34" charset="0"/>
                <a:cs typeface="Arial" panose="020B0604020202020204" pitchFamily="34" charset="0"/>
              </a:rPr>
              <a:t>Existen varios intervalos de frecuencia para el tipo de aplicación. </a:t>
            </a:r>
          </a:p>
          <a:p>
            <a:pPr lvl="0" algn="just">
              <a:buFont typeface="Arial" panose="020B0604020202020204" pitchFamily="34" charset="0"/>
              <a:buChar char="•"/>
            </a:pPr>
            <a:r>
              <a:rPr lang="en-US" sz="1600" b="1" dirty="0">
                <a:latin typeface="Arial" panose="020B0604020202020204" pitchFamily="34" charset="0"/>
                <a:cs typeface="Arial" panose="020B0604020202020204" pitchFamily="34" charset="0"/>
              </a:rPr>
              <a:t>ASTM E114-20: </a:t>
            </a:r>
            <a:r>
              <a:rPr lang="en-US" sz="1600" dirty="0">
                <a:latin typeface="Arial" panose="020B0604020202020204" pitchFamily="34" charset="0"/>
                <a:cs typeface="Arial" panose="020B0604020202020204" pitchFamily="34" charset="0"/>
              </a:rPr>
              <a:t>Standard Practice for Ultrasonic Pulse Echo Straight Beam Contact Testing.</a:t>
            </a:r>
          </a:p>
          <a:p>
            <a:pPr lvl="0" algn="jus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8328" y="5741654"/>
            <a:ext cx="2880320" cy="1123444"/>
          </a:xfrm>
          <a:prstGeom prst="rect">
            <a:avLst/>
          </a:prstGeom>
        </p:spPr>
      </p:pic>
      <p:cxnSp>
        <p:nvCxnSpPr>
          <p:cNvPr id="7" name="Conector recto 6">
            <a:extLst>
              <a:ext uri="{FF2B5EF4-FFF2-40B4-BE49-F238E27FC236}">
                <a16:creationId xmlns:a16="http://schemas.microsoft.com/office/drawing/2014/main" id="{B03DE0AD-1CFB-EE4F-816E-33B3C8F955F2}"/>
              </a:ext>
            </a:extLst>
          </p:cNvPr>
          <p:cNvCxnSpPr/>
          <p:nvPr/>
        </p:nvCxnSpPr>
        <p:spPr>
          <a:xfrm flipV="1">
            <a:off x="719520" y="1333265"/>
            <a:ext cx="10608944" cy="28848"/>
          </a:xfrm>
          <a:prstGeom prst="line">
            <a:avLst/>
          </a:prstGeom>
        </p:spPr>
        <p:style>
          <a:lnRef idx="1">
            <a:schemeClr val="dk1"/>
          </a:lnRef>
          <a:fillRef idx="0">
            <a:schemeClr val="dk1"/>
          </a:fillRef>
          <a:effectRef idx="0">
            <a:schemeClr val="dk1"/>
          </a:effectRef>
          <a:fontRef idx="minor">
            <a:schemeClr val="tx1"/>
          </a:fontRef>
        </p:style>
      </p:cxnSp>
      <p:pic>
        <p:nvPicPr>
          <p:cNvPr id="16" name="Imagen 15"/>
          <p:cNvPicPr>
            <a:picLocks noChangeAspect="1"/>
          </p:cNvPicPr>
          <p:nvPr/>
        </p:nvPicPr>
        <p:blipFill rotWithShape="1">
          <a:blip r:embed="rId3"/>
          <a:srcRect l="5660" t="4829"/>
          <a:stretch/>
        </p:blipFill>
        <p:spPr>
          <a:xfrm>
            <a:off x="7222192" y="1628800"/>
            <a:ext cx="3240360" cy="374496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409337738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404664"/>
            <a:ext cx="10972800" cy="1084982"/>
          </a:xfrm>
        </p:spPr>
        <p:txBody>
          <a:bodyPr/>
          <a:lstStyle/>
          <a:p>
            <a:pPr lvl="2"/>
            <a:r>
              <a:rPr lang="es-EC" sz="4000" b="1" dirty="0">
                <a:latin typeface="Arial" panose="020B0604020202020204" pitchFamily="34" charset="0"/>
                <a:cs typeface="Arial" panose="020B0604020202020204" pitchFamily="34" charset="0"/>
              </a:rPr>
              <a:t>Modelo de Evaluación de la Capacitación</a:t>
            </a:r>
          </a:p>
        </p:txBody>
      </p:sp>
      <p:pic>
        <p:nvPicPr>
          <p:cNvPr id="4" name="Imagen 3">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8328" y="5741654"/>
            <a:ext cx="2880320" cy="1123444"/>
          </a:xfrm>
          <a:prstGeom prst="rect">
            <a:avLst/>
          </a:prstGeom>
        </p:spPr>
      </p:pic>
      <p:cxnSp>
        <p:nvCxnSpPr>
          <p:cNvPr id="7" name="Conector recto 6">
            <a:extLst>
              <a:ext uri="{FF2B5EF4-FFF2-40B4-BE49-F238E27FC236}">
                <a16:creationId xmlns:a16="http://schemas.microsoft.com/office/drawing/2014/main" id="{B03DE0AD-1CFB-EE4F-816E-33B3C8F955F2}"/>
              </a:ext>
            </a:extLst>
          </p:cNvPr>
          <p:cNvCxnSpPr/>
          <p:nvPr/>
        </p:nvCxnSpPr>
        <p:spPr>
          <a:xfrm flipV="1">
            <a:off x="719520" y="1333265"/>
            <a:ext cx="10608944" cy="28848"/>
          </a:xfrm>
          <a:prstGeom prst="line">
            <a:avLst/>
          </a:prstGeom>
        </p:spPr>
        <p:style>
          <a:lnRef idx="1">
            <a:schemeClr val="dk1"/>
          </a:lnRef>
          <a:fillRef idx="0">
            <a:schemeClr val="dk1"/>
          </a:fillRef>
          <a:effectRef idx="0">
            <a:schemeClr val="dk1"/>
          </a:effectRef>
          <a:fontRef idx="minor">
            <a:schemeClr val="tx1"/>
          </a:fontRef>
        </p:style>
      </p:cxnSp>
      <p:cxnSp>
        <p:nvCxnSpPr>
          <p:cNvPr id="8" name="Elbow Connector 6">
            <a:extLst>
              <a:ext uri="{FF2B5EF4-FFF2-40B4-BE49-F238E27FC236}">
                <a16:creationId xmlns:a16="http://schemas.microsoft.com/office/drawing/2014/main" id="{27C3BA07-2FE0-48E8-BE76-44962E8310E6}"/>
              </a:ext>
            </a:extLst>
          </p:cNvPr>
          <p:cNvCxnSpPr/>
          <p:nvPr/>
        </p:nvCxnSpPr>
        <p:spPr>
          <a:xfrm>
            <a:off x="6674797" y="3870554"/>
            <a:ext cx="1083120" cy="301840"/>
          </a:xfrm>
          <a:prstGeom prst="bentConnector3">
            <a:avLst>
              <a:gd name="adj1" fmla="val 50000"/>
            </a:avLst>
          </a:prstGeom>
          <a:ln w="9525" cmpd="sng">
            <a:solidFill>
              <a:schemeClr val="bg1">
                <a:lumMod val="6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Elbow Connector 7">
            <a:extLst>
              <a:ext uri="{FF2B5EF4-FFF2-40B4-BE49-F238E27FC236}">
                <a16:creationId xmlns:a16="http://schemas.microsoft.com/office/drawing/2014/main" id="{0EF60C26-8796-4935-BA16-4FE663697784}"/>
              </a:ext>
            </a:extLst>
          </p:cNvPr>
          <p:cNvCxnSpPr/>
          <p:nvPr/>
        </p:nvCxnSpPr>
        <p:spPr>
          <a:xfrm flipV="1">
            <a:off x="6657351" y="2950828"/>
            <a:ext cx="1083120" cy="301840"/>
          </a:xfrm>
          <a:prstGeom prst="bentConnector3">
            <a:avLst>
              <a:gd name="adj1" fmla="val 50000"/>
            </a:avLst>
          </a:prstGeom>
          <a:ln w="9525" cmpd="sng">
            <a:solidFill>
              <a:schemeClr val="bg1">
                <a:lumMod val="6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10" name="Elbow Connector 8">
            <a:extLst>
              <a:ext uri="{FF2B5EF4-FFF2-40B4-BE49-F238E27FC236}">
                <a16:creationId xmlns:a16="http://schemas.microsoft.com/office/drawing/2014/main" id="{F3FBA66F-439A-4C52-ACBC-FC1576E9F679}"/>
              </a:ext>
            </a:extLst>
          </p:cNvPr>
          <p:cNvCxnSpPr/>
          <p:nvPr/>
        </p:nvCxnSpPr>
        <p:spPr>
          <a:xfrm flipH="1">
            <a:off x="4234267" y="3893519"/>
            <a:ext cx="1083120" cy="301840"/>
          </a:xfrm>
          <a:prstGeom prst="bentConnector3">
            <a:avLst>
              <a:gd name="adj1" fmla="val 50000"/>
            </a:avLst>
          </a:prstGeom>
          <a:ln w="9525" cmpd="sng">
            <a:solidFill>
              <a:schemeClr val="bg1">
                <a:lumMod val="6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11" name="Group 9">
            <a:extLst>
              <a:ext uri="{FF2B5EF4-FFF2-40B4-BE49-F238E27FC236}">
                <a16:creationId xmlns:a16="http://schemas.microsoft.com/office/drawing/2014/main" id="{2D00065F-DCAD-4CBB-A4CE-81F0A6FC8240}"/>
              </a:ext>
            </a:extLst>
          </p:cNvPr>
          <p:cNvGrpSpPr/>
          <p:nvPr/>
        </p:nvGrpSpPr>
        <p:grpSpPr>
          <a:xfrm>
            <a:off x="7812748" y="2516201"/>
            <a:ext cx="3758279" cy="876025"/>
            <a:chOff x="7699508" y="2223969"/>
            <a:chExt cx="3283266" cy="765303"/>
          </a:xfrm>
        </p:grpSpPr>
        <p:sp>
          <p:nvSpPr>
            <p:cNvPr id="12" name="Round Same Side Corner Rectangle 10">
              <a:extLst>
                <a:ext uri="{FF2B5EF4-FFF2-40B4-BE49-F238E27FC236}">
                  <a16:creationId xmlns:a16="http://schemas.microsoft.com/office/drawing/2014/main" id="{2B3E267A-59D1-4E00-9B11-1CA00C687954}"/>
                </a:ext>
              </a:extLst>
            </p:cNvPr>
            <p:cNvSpPr/>
            <p:nvPr/>
          </p:nvSpPr>
          <p:spPr>
            <a:xfrm rot="5400000">
              <a:off x="9371697" y="1378195"/>
              <a:ext cx="765300" cy="2456854"/>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Round Same Side Corner Rectangle 13">
              <a:extLst>
                <a:ext uri="{FF2B5EF4-FFF2-40B4-BE49-F238E27FC236}">
                  <a16:creationId xmlns:a16="http://schemas.microsoft.com/office/drawing/2014/main" id="{458427CF-55AD-48D3-B8C8-F0A75AE353CA}"/>
                </a:ext>
              </a:extLst>
            </p:cNvPr>
            <p:cNvSpPr/>
            <p:nvPr/>
          </p:nvSpPr>
          <p:spPr>
            <a:xfrm rot="16200000">
              <a:off x="7730064" y="2193413"/>
              <a:ext cx="765300" cy="826412"/>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4" name="Group 15">
            <a:extLst>
              <a:ext uri="{FF2B5EF4-FFF2-40B4-BE49-F238E27FC236}">
                <a16:creationId xmlns:a16="http://schemas.microsoft.com/office/drawing/2014/main" id="{765EEA6A-9A9E-475E-923D-086FCD93F4DB}"/>
              </a:ext>
            </a:extLst>
          </p:cNvPr>
          <p:cNvGrpSpPr/>
          <p:nvPr/>
        </p:nvGrpSpPr>
        <p:grpSpPr>
          <a:xfrm>
            <a:off x="7812748" y="3739428"/>
            <a:ext cx="3758279" cy="876023"/>
            <a:chOff x="7699508" y="3292593"/>
            <a:chExt cx="3283266" cy="765302"/>
          </a:xfrm>
        </p:grpSpPr>
        <p:sp>
          <p:nvSpPr>
            <p:cNvPr id="15" name="Round Same Side Corner Rectangle 16">
              <a:extLst>
                <a:ext uri="{FF2B5EF4-FFF2-40B4-BE49-F238E27FC236}">
                  <a16:creationId xmlns:a16="http://schemas.microsoft.com/office/drawing/2014/main" id="{5119B201-28DA-40D8-9FE6-DF13F0D3DACA}"/>
                </a:ext>
              </a:extLst>
            </p:cNvPr>
            <p:cNvSpPr/>
            <p:nvPr/>
          </p:nvSpPr>
          <p:spPr>
            <a:xfrm rot="5400000">
              <a:off x="9371697" y="2446818"/>
              <a:ext cx="765300" cy="2456854"/>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Round Same Side Corner Rectangle 19">
              <a:extLst>
                <a:ext uri="{FF2B5EF4-FFF2-40B4-BE49-F238E27FC236}">
                  <a16:creationId xmlns:a16="http://schemas.microsoft.com/office/drawing/2014/main" id="{6F27567D-5C08-4001-9A34-873B09D5C47D}"/>
                </a:ext>
              </a:extLst>
            </p:cNvPr>
            <p:cNvSpPr/>
            <p:nvPr/>
          </p:nvSpPr>
          <p:spPr>
            <a:xfrm rot="16200000">
              <a:off x="7730064" y="3262037"/>
              <a:ext cx="765300" cy="826412"/>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8" name="Group 21">
            <a:extLst>
              <a:ext uri="{FF2B5EF4-FFF2-40B4-BE49-F238E27FC236}">
                <a16:creationId xmlns:a16="http://schemas.microsoft.com/office/drawing/2014/main" id="{C36AE5ED-4B08-481C-9180-68C0A5BB1E65}"/>
              </a:ext>
            </a:extLst>
          </p:cNvPr>
          <p:cNvGrpSpPr/>
          <p:nvPr/>
        </p:nvGrpSpPr>
        <p:grpSpPr>
          <a:xfrm>
            <a:off x="361653" y="2544741"/>
            <a:ext cx="3758277" cy="884542"/>
            <a:chOff x="1246507" y="2236669"/>
            <a:chExt cx="3283265" cy="772744"/>
          </a:xfrm>
        </p:grpSpPr>
        <p:sp>
          <p:nvSpPr>
            <p:cNvPr id="19" name="Round Same Side Corner Rectangle 22">
              <a:extLst>
                <a:ext uri="{FF2B5EF4-FFF2-40B4-BE49-F238E27FC236}">
                  <a16:creationId xmlns:a16="http://schemas.microsoft.com/office/drawing/2014/main" id="{F4B7E59A-3E75-4DDD-9DC5-A026F71C0B7F}"/>
                </a:ext>
              </a:extLst>
            </p:cNvPr>
            <p:cNvSpPr/>
            <p:nvPr/>
          </p:nvSpPr>
          <p:spPr>
            <a:xfrm rot="5400000" flipH="1" flipV="1">
              <a:off x="2092284" y="1398336"/>
              <a:ext cx="765300" cy="2456854"/>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Round Same Side Corner Rectangle 25">
              <a:extLst>
                <a:ext uri="{FF2B5EF4-FFF2-40B4-BE49-F238E27FC236}">
                  <a16:creationId xmlns:a16="http://schemas.microsoft.com/office/drawing/2014/main" id="{6F66C686-780E-4255-BB9C-4E7988831F93}"/>
                </a:ext>
              </a:extLst>
            </p:cNvPr>
            <p:cNvSpPr/>
            <p:nvPr/>
          </p:nvSpPr>
          <p:spPr>
            <a:xfrm rot="16200000" flipH="1" flipV="1">
              <a:off x="3733916" y="2206113"/>
              <a:ext cx="765300" cy="826412"/>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1" name="Group 27">
            <a:extLst>
              <a:ext uri="{FF2B5EF4-FFF2-40B4-BE49-F238E27FC236}">
                <a16:creationId xmlns:a16="http://schemas.microsoft.com/office/drawing/2014/main" id="{29B3AAF0-5CBD-4050-864E-E2A20B0A4DC5}"/>
              </a:ext>
            </a:extLst>
          </p:cNvPr>
          <p:cNvGrpSpPr/>
          <p:nvPr/>
        </p:nvGrpSpPr>
        <p:grpSpPr>
          <a:xfrm>
            <a:off x="426147" y="3753965"/>
            <a:ext cx="3758279" cy="876025"/>
            <a:chOff x="1246506" y="3305290"/>
            <a:chExt cx="3283266" cy="765303"/>
          </a:xfrm>
        </p:grpSpPr>
        <p:sp>
          <p:nvSpPr>
            <p:cNvPr id="22" name="Round Same Side Corner Rectangle 28">
              <a:extLst>
                <a:ext uri="{FF2B5EF4-FFF2-40B4-BE49-F238E27FC236}">
                  <a16:creationId xmlns:a16="http://schemas.microsoft.com/office/drawing/2014/main" id="{897589FA-7358-4E75-9FDF-9CF490FF6E30}"/>
                </a:ext>
              </a:extLst>
            </p:cNvPr>
            <p:cNvSpPr/>
            <p:nvPr/>
          </p:nvSpPr>
          <p:spPr>
            <a:xfrm rot="5400000" flipH="1" flipV="1">
              <a:off x="2092283" y="2459513"/>
              <a:ext cx="765300" cy="2456854"/>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Round Same Side Corner Rectangle 31">
              <a:extLst>
                <a:ext uri="{FF2B5EF4-FFF2-40B4-BE49-F238E27FC236}">
                  <a16:creationId xmlns:a16="http://schemas.microsoft.com/office/drawing/2014/main" id="{8E664F24-5D5E-4435-9381-CE9E257FCCC5}"/>
                </a:ext>
              </a:extLst>
            </p:cNvPr>
            <p:cNvSpPr/>
            <p:nvPr/>
          </p:nvSpPr>
          <p:spPr>
            <a:xfrm rot="16200000" flipH="1" flipV="1">
              <a:off x="3733916" y="3274737"/>
              <a:ext cx="765300" cy="826412"/>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cxnSp>
        <p:nvCxnSpPr>
          <p:cNvPr id="24" name="Elbow Connector 33">
            <a:extLst>
              <a:ext uri="{FF2B5EF4-FFF2-40B4-BE49-F238E27FC236}">
                <a16:creationId xmlns:a16="http://schemas.microsoft.com/office/drawing/2014/main" id="{217181BF-2D5B-45B5-A82A-D64750C91F00}"/>
              </a:ext>
            </a:extLst>
          </p:cNvPr>
          <p:cNvCxnSpPr/>
          <p:nvPr/>
        </p:nvCxnSpPr>
        <p:spPr>
          <a:xfrm flipH="1" flipV="1">
            <a:off x="4234267" y="2973792"/>
            <a:ext cx="1083120" cy="301840"/>
          </a:xfrm>
          <a:prstGeom prst="bentConnector3">
            <a:avLst>
              <a:gd name="adj1" fmla="val 50000"/>
            </a:avLst>
          </a:prstGeom>
          <a:ln w="9525" cmpd="sng">
            <a:solidFill>
              <a:schemeClr val="bg1">
                <a:lumMod val="6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25" name="Freeform 12">
            <a:extLst>
              <a:ext uri="{FF2B5EF4-FFF2-40B4-BE49-F238E27FC236}">
                <a16:creationId xmlns:a16="http://schemas.microsoft.com/office/drawing/2014/main" id="{7FBB4D3F-F913-4534-9252-CE70BA913DB7}"/>
              </a:ext>
            </a:extLst>
          </p:cNvPr>
          <p:cNvSpPr>
            <a:spLocks/>
          </p:cNvSpPr>
          <p:nvPr/>
        </p:nvSpPr>
        <p:spPr bwMode="auto">
          <a:xfrm>
            <a:off x="4750371" y="2310308"/>
            <a:ext cx="1234137" cy="1231339"/>
          </a:xfrm>
          <a:custGeom>
            <a:avLst/>
            <a:gdLst>
              <a:gd name="T0" fmla="*/ 372 w 372"/>
              <a:gd name="T1" fmla="*/ 0 h 371"/>
              <a:gd name="T2" fmla="*/ 325 w 372"/>
              <a:gd name="T3" fmla="*/ 0 h 371"/>
              <a:gd name="T4" fmla="*/ 325 w 372"/>
              <a:gd name="T5" fmla="*/ 73 h 371"/>
              <a:gd name="T6" fmla="*/ 263 w 372"/>
              <a:gd name="T7" fmla="*/ 90 h 371"/>
              <a:gd name="T8" fmla="*/ 226 w 372"/>
              <a:gd name="T9" fmla="*/ 26 h 371"/>
              <a:gd name="T10" fmla="*/ 145 w 372"/>
              <a:gd name="T11" fmla="*/ 73 h 371"/>
              <a:gd name="T12" fmla="*/ 182 w 372"/>
              <a:gd name="T13" fmla="*/ 136 h 371"/>
              <a:gd name="T14" fmla="*/ 137 w 372"/>
              <a:gd name="T15" fmla="*/ 183 h 371"/>
              <a:gd name="T16" fmla="*/ 73 w 372"/>
              <a:gd name="T17" fmla="*/ 146 h 371"/>
              <a:gd name="T18" fmla="*/ 28 w 372"/>
              <a:gd name="T19" fmla="*/ 225 h 371"/>
              <a:gd name="T20" fmla="*/ 91 w 372"/>
              <a:gd name="T21" fmla="*/ 262 h 371"/>
              <a:gd name="T22" fmla="*/ 74 w 372"/>
              <a:gd name="T23" fmla="*/ 325 h 371"/>
              <a:gd name="T24" fmla="*/ 0 w 372"/>
              <a:gd name="T25" fmla="*/ 325 h 371"/>
              <a:gd name="T26" fmla="*/ 0 w 372"/>
              <a:gd name="T27" fmla="*/ 371 h 371"/>
              <a:gd name="T28" fmla="*/ 372 w 372"/>
              <a:gd name="T29" fmla="*/ 371 h 371"/>
              <a:gd name="T30" fmla="*/ 372 w 372"/>
              <a:gd name="T31"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2" h="371">
                <a:moveTo>
                  <a:pt x="372" y="0"/>
                </a:moveTo>
                <a:cubicBezTo>
                  <a:pt x="325" y="0"/>
                  <a:pt x="325" y="0"/>
                  <a:pt x="325" y="0"/>
                </a:cubicBezTo>
                <a:cubicBezTo>
                  <a:pt x="325" y="73"/>
                  <a:pt x="325" y="73"/>
                  <a:pt x="325" y="73"/>
                </a:cubicBezTo>
                <a:cubicBezTo>
                  <a:pt x="304" y="77"/>
                  <a:pt x="282" y="83"/>
                  <a:pt x="263" y="90"/>
                </a:cubicBezTo>
                <a:cubicBezTo>
                  <a:pt x="226" y="26"/>
                  <a:pt x="226" y="26"/>
                  <a:pt x="226" y="26"/>
                </a:cubicBezTo>
                <a:cubicBezTo>
                  <a:pt x="145" y="73"/>
                  <a:pt x="145" y="73"/>
                  <a:pt x="145" y="73"/>
                </a:cubicBezTo>
                <a:cubicBezTo>
                  <a:pt x="182" y="136"/>
                  <a:pt x="182" y="136"/>
                  <a:pt x="182" y="136"/>
                </a:cubicBezTo>
                <a:cubicBezTo>
                  <a:pt x="166" y="150"/>
                  <a:pt x="150" y="166"/>
                  <a:pt x="137" y="183"/>
                </a:cubicBezTo>
                <a:cubicBezTo>
                  <a:pt x="73" y="146"/>
                  <a:pt x="73" y="146"/>
                  <a:pt x="73" y="146"/>
                </a:cubicBezTo>
                <a:cubicBezTo>
                  <a:pt x="28" y="225"/>
                  <a:pt x="28" y="225"/>
                  <a:pt x="28" y="225"/>
                </a:cubicBezTo>
                <a:cubicBezTo>
                  <a:pt x="91" y="262"/>
                  <a:pt x="91" y="262"/>
                  <a:pt x="91" y="262"/>
                </a:cubicBezTo>
                <a:cubicBezTo>
                  <a:pt x="82" y="283"/>
                  <a:pt x="78" y="303"/>
                  <a:pt x="74" y="325"/>
                </a:cubicBezTo>
                <a:cubicBezTo>
                  <a:pt x="0" y="325"/>
                  <a:pt x="0" y="325"/>
                  <a:pt x="0" y="325"/>
                </a:cubicBezTo>
                <a:cubicBezTo>
                  <a:pt x="0" y="371"/>
                  <a:pt x="0" y="371"/>
                  <a:pt x="0" y="371"/>
                </a:cubicBezTo>
                <a:cubicBezTo>
                  <a:pt x="372" y="371"/>
                  <a:pt x="372" y="371"/>
                  <a:pt x="372" y="371"/>
                </a:cubicBezTo>
                <a:lnTo>
                  <a:pt x="372" y="0"/>
                </a:lnTo>
                <a:close/>
              </a:path>
            </a:pathLst>
          </a:custGeom>
          <a:solidFill>
            <a:schemeClr val="accent1"/>
          </a:solidFill>
          <a:ln>
            <a:noFill/>
          </a:ln>
        </p:spPr>
        <p:txBody>
          <a:bodyPr vert="horz" wrap="square" lIns="105861" tIns="52931" rIns="105861" bIns="52931" numCol="1" anchor="t" anchorCtr="0" compatLnSpc="1">
            <a:prstTxWarp prst="textNoShape">
              <a:avLst/>
            </a:prstTxWarp>
          </a:bodyPr>
          <a:lstStyle/>
          <a:p>
            <a:pPr algn="just">
              <a:lnSpc>
                <a:spcPct val="120000"/>
              </a:lnSpc>
            </a:pPr>
            <a:endParaRPr 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Freeform 15">
            <a:extLst>
              <a:ext uri="{FF2B5EF4-FFF2-40B4-BE49-F238E27FC236}">
                <a16:creationId xmlns:a16="http://schemas.microsoft.com/office/drawing/2014/main" id="{AADE1B9B-B867-45A5-8636-9030321193A3}"/>
              </a:ext>
            </a:extLst>
          </p:cNvPr>
          <p:cNvSpPr>
            <a:spLocks/>
          </p:cNvSpPr>
          <p:nvPr/>
        </p:nvSpPr>
        <p:spPr bwMode="auto">
          <a:xfrm>
            <a:off x="5984509" y="3541651"/>
            <a:ext cx="1232739" cy="1229941"/>
          </a:xfrm>
          <a:custGeom>
            <a:avLst/>
            <a:gdLst>
              <a:gd name="T0" fmla="*/ 0 w 371"/>
              <a:gd name="T1" fmla="*/ 371 h 371"/>
              <a:gd name="T2" fmla="*/ 46 w 371"/>
              <a:gd name="T3" fmla="*/ 371 h 371"/>
              <a:gd name="T4" fmla="*/ 46 w 371"/>
              <a:gd name="T5" fmla="*/ 299 h 371"/>
              <a:gd name="T6" fmla="*/ 108 w 371"/>
              <a:gd name="T7" fmla="*/ 282 h 371"/>
              <a:gd name="T8" fmla="*/ 145 w 371"/>
              <a:gd name="T9" fmla="*/ 345 h 371"/>
              <a:gd name="T10" fmla="*/ 226 w 371"/>
              <a:gd name="T11" fmla="*/ 299 h 371"/>
              <a:gd name="T12" fmla="*/ 189 w 371"/>
              <a:gd name="T13" fmla="*/ 236 h 371"/>
              <a:gd name="T14" fmla="*/ 234 w 371"/>
              <a:gd name="T15" fmla="*/ 189 h 371"/>
              <a:gd name="T16" fmla="*/ 298 w 371"/>
              <a:gd name="T17" fmla="*/ 226 h 371"/>
              <a:gd name="T18" fmla="*/ 344 w 371"/>
              <a:gd name="T19" fmla="*/ 146 h 371"/>
              <a:gd name="T20" fmla="*/ 281 w 371"/>
              <a:gd name="T21" fmla="*/ 109 h 371"/>
              <a:gd name="T22" fmla="*/ 297 w 371"/>
              <a:gd name="T23" fmla="*/ 46 h 371"/>
              <a:gd name="T24" fmla="*/ 371 w 371"/>
              <a:gd name="T25" fmla="*/ 46 h 371"/>
              <a:gd name="T26" fmla="*/ 371 w 371"/>
              <a:gd name="T27" fmla="*/ 0 h 371"/>
              <a:gd name="T28" fmla="*/ 0 w 371"/>
              <a:gd name="T29" fmla="*/ 0 h 371"/>
              <a:gd name="T30" fmla="*/ 0 w 371"/>
              <a:gd name="T31" fmla="*/ 37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1" h="371">
                <a:moveTo>
                  <a:pt x="0" y="371"/>
                </a:moveTo>
                <a:cubicBezTo>
                  <a:pt x="46" y="371"/>
                  <a:pt x="46" y="371"/>
                  <a:pt x="46" y="371"/>
                </a:cubicBezTo>
                <a:cubicBezTo>
                  <a:pt x="46" y="299"/>
                  <a:pt x="46" y="299"/>
                  <a:pt x="46" y="299"/>
                </a:cubicBezTo>
                <a:cubicBezTo>
                  <a:pt x="67" y="295"/>
                  <a:pt x="89" y="289"/>
                  <a:pt x="108" y="282"/>
                </a:cubicBezTo>
                <a:cubicBezTo>
                  <a:pt x="145" y="345"/>
                  <a:pt x="145" y="345"/>
                  <a:pt x="145" y="345"/>
                </a:cubicBezTo>
                <a:cubicBezTo>
                  <a:pt x="226" y="299"/>
                  <a:pt x="226" y="299"/>
                  <a:pt x="226" y="299"/>
                </a:cubicBezTo>
                <a:cubicBezTo>
                  <a:pt x="189" y="236"/>
                  <a:pt x="189" y="236"/>
                  <a:pt x="189" y="236"/>
                </a:cubicBezTo>
                <a:cubicBezTo>
                  <a:pt x="206" y="221"/>
                  <a:pt x="221" y="206"/>
                  <a:pt x="234" y="189"/>
                </a:cubicBezTo>
                <a:cubicBezTo>
                  <a:pt x="298" y="226"/>
                  <a:pt x="298" y="226"/>
                  <a:pt x="298" y="226"/>
                </a:cubicBezTo>
                <a:cubicBezTo>
                  <a:pt x="344" y="146"/>
                  <a:pt x="344" y="146"/>
                  <a:pt x="344" y="146"/>
                </a:cubicBezTo>
                <a:cubicBezTo>
                  <a:pt x="281" y="109"/>
                  <a:pt x="281" y="109"/>
                  <a:pt x="281" y="109"/>
                </a:cubicBezTo>
                <a:cubicBezTo>
                  <a:pt x="289" y="89"/>
                  <a:pt x="294" y="69"/>
                  <a:pt x="297" y="46"/>
                </a:cubicBezTo>
                <a:cubicBezTo>
                  <a:pt x="371" y="46"/>
                  <a:pt x="371" y="46"/>
                  <a:pt x="371" y="46"/>
                </a:cubicBezTo>
                <a:cubicBezTo>
                  <a:pt x="371" y="0"/>
                  <a:pt x="371" y="0"/>
                  <a:pt x="371" y="0"/>
                </a:cubicBezTo>
                <a:cubicBezTo>
                  <a:pt x="0" y="0"/>
                  <a:pt x="0" y="0"/>
                  <a:pt x="0" y="0"/>
                </a:cubicBezTo>
                <a:lnTo>
                  <a:pt x="0" y="371"/>
                </a:lnTo>
                <a:close/>
              </a:path>
            </a:pathLst>
          </a:custGeom>
          <a:solidFill>
            <a:schemeClr val="accent4"/>
          </a:solidFill>
          <a:ln>
            <a:noFill/>
          </a:ln>
        </p:spPr>
        <p:txBody>
          <a:bodyPr vert="horz" wrap="square" lIns="105861" tIns="52931" rIns="105861" bIns="52931" numCol="1" anchor="t" anchorCtr="0" compatLnSpc="1">
            <a:prstTxWarp prst="textNoShape">
              <a:avLst/>
            </a:prstTxWarp>
          </a:bodyPr>
          <a:lstStyle/>
          <a:p>
            <a:pPr algn="just">
              <a:lnSpc>
                <a:spcPct val="120000"/>
              </a:lnSpc>
            </a:pPr>
            <a:endParaRPr 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Freeform 14">
            <a:extLst>
              <a:ext uri="{FF2B5EF4-FFF2-40B4-BE49-F238E27FC236}">
                <a16:creationId xmlns:a16="http://schemas.microsoft.com/office/drawing/2014/main" id="{F79BD42C-7D3B-4017-B710-3EAEEE4FB2F9}"/>
              </a:ext>
            </a:extLst>
          </p:cNvPr>
          <p:cNvSpPr>
            <a:spLocks/>
          </p:cNvSpPr>
          <p:nvPr/>
        </p:nvSpPr>
        <p:spPr bwMode="auto">
          <a:xfrm>
            <a:off x="4750371" y="3541651"/>
            <a:ext cx="1234137" cy="1229941"/>
          </a:xfrm>
          <a:custGeom>
            <a:avLst/>
            <a:gdLst>
              <a:gd name="T0" fmla="*/ 372 w 372"/>
              <a:gd name="T1" fmla="*/ 371 h 371"/>
              <a:gd name="T2" fmla="*/ 325 w 372"/>
              <a:gd name="T3" fmla="*/ 371 h 371"/>
              <a:gd name="T4" fmla="*/ 325 w 372"/>
              <a:gd name="T5" fmla="*/ 299 h 371"/>
              <a:gd name="T6" fmla="*/ 263 w 372"/>
              <a:gd name="T7" fmla="*/ 282 h 371"/>
              <a:gd name="T8" fmla="*/ 226 w 372"/>
              <a:gd name="T9" fmla="*/ 345 h 371"/>
              <a:gd name="T10" fmla="*/ 145 w 372"/>
              <a:gd name="T11" fmla="*/ 299 h 371"/>
              <a:gd name="T12" fmla="*/ 182 w 372"/>
              <a:gd name="T13" fmla="*/ 236 h 371"/>
              <a:gd name="T14" fmla="*/ 137 w 372"/>
              <a:gd name="T15" fmla="*/ 189 h 371"/>
              <a:gd name="T16" fmla="*/ 73 w 372"/>
              <a:gd name="T17" fmla="*/ 226 h 371"/>
              <a:gd name="T18" fmla="*/ 28 w 372"/>
              <a:gd name="T19" fmla="*/ 146 h 371"/>
              <a:gd name="T20" fmla="*/ 91 w 372"/>
              <a:gd name="T21" fmla="*/ 109 h 371"/>
              <a:gd name="T22" fmla="*/ 74 w 372"/>
              <a:gd name="T23" fmla="*/ 46 h 371"/>
              <a:gd name="T24" fmla="*/ 0 w 372"/>
              <a:gd name="T25" fmla="*/ 46 h 371"/>
              <a:gd name="T26" fmla="*/ 0 w 372"/>
              <a:gd name="T27" fmla="*/ 0 h 371"/>
              <a:gd name="T28" fmla="*/ 372 w 372"/>
              <a:gd name="T29" fmla="*/ 0 h 371"/>
              <a:gd name="T30" fmla="*/ 372 w 372"/>
              <a:gd name="T31" fmla="*/ 37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2" h="371">
                <a:moveTo>
                  <a:pt x="372" y="371"/>
                </a:moveTo>
                <a:cubicBezTo>
                  <a:pt x="325" y="371"/>
                  <a:pt x="325" y="371"/>
                  <a:pt x="325" y="371"/>
                </a:cubicBezTo>
                <a:cubicBezTo>
                  <a:pt x="325" y="299"/>
                  <a:pt x="325" y="299"/>
                  <a:pt x="325" y="299"/>
                </a:cubicBezTo>
                <a:cubicBezTo>
                  <a:pt x="304" y="295"/>
                  <a:pt x="282" y="289"/>
                  <a:pt x="263" y="282"/>
                </a:cubicBezTo>
                <a:cubicBezTo>
                  <a:pt x="226" y="345"/>
                  <a:pt x="226" y="345"/>
                  <a:pt x="226" y="345"/>
                </a:cubicBezTo>
                <a:cubicBezTo>
                  <a:pt x="145" y="299"/>
                  <a:pt x="145" y="299"/>
                  <a:pt x="145" y="299"/>
                </a:cubicBezTo>
                <a:cubicBezTo>
                  <a:pt x="182" y="236"/>
                  <a:pt x="182" y="236"/>
                  <a:pt x="182" y="236"/>
                </a:cubicBezTo>
                <a:cubicBezTo>
                  <a:pt x="166" y="221"/>
                  <a:pt x="150" y="206"/>
                  <a:pt x="137" y="189"/>
                </a:cubicBezTo>
                <a:cubicBezTo>
                  <a:pt x="73" y="226"/>
                  <a:pt x="73" y="226"/>
                  <a:pt x="73" y="226"/>
                </a:cubicBezTo>
                <a:cubicBezTo>
                  <a:pt x="28" y="146"/>
                  <a:pt x="28" y="146"/>
                  <a:pt x="28" y="146"/>
                </a:cubicBezTo>
                <a:cubicBezTo>
                  <a:pt x="91" y="109"/>
                  <a:pt x="91" y="109"/>
                  <a:pt x="91" y="109"/>
                </a:cubicBezTo>
                <a:cubicBezTo>
                  <a:pt x="82" y="89"/>
                  <a:pt x="78" y="69"/>
                  <a:pt x="74" y="46"/>
                </a:cubicBezTo>
                <a:cubicBezTo>
                  <a:pt x="0" y="46"/>
                  <a:pt x="0" y="46"/>
                  <a:pt x="0" y="46"/>
                </a:cubicBezTo>
                <a:cubicBezTo>
                  <a:pt x="0" y="0"/>
                  <a:pt x="0" y="0"/>
                  <a:pt x="0" y="0"/>
                </a:cubicBezTo>
                <a:cubicBezTo>
                  <a:pt x="372" y="0"/>
                  <a:pt x="372" y="0"/>
                  <a:pt x="372" y="0"/>
                </a:cubicBezTo>
                <a:lnTo>
                  <a:pt x="372" y="371"/>
                </a:lnTo>
                <a:close/>
              </a:path>
            </a:pathLst>
          </a:custGeom>
          <a:solidFill>
            <a:schemeClr val="accent2"/>
          </a:solidFill>
          <a:ln>
            <a:noFill/>
          </a:ln>
        </p:spPr>
        <p:txBody>
          <a:bodyPr vert="horz" wrap="square" lIns="105861" tIns="52931" rIns="105861" bIns="52931" numCol="1" anchor="t" anchorCtr="0" compatLnSpc="1">
            <a:prstTxWarp prst="textNoShape">
              <a:avLst/>
            </a:prstTxWarp>
          </a:bodyPr>
          <a:lstStyle/>
          <a:p>
            <a:pPr algn="just">
              <a:lnSpc>
                <a:spcPct val="120000"/>
              </a:lnSpc>
            </a:pPr>
            <a:endParaRPr 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Freeform 13">
            <a:extLst>
              <a:ext uri="{FF2B5EF4-FFF2-40B4-BE49-F238E27FC236}">
                <a16:creationId xmlns:a16="http://schemas.microsoft.com/office/drawing/2014/main" id="{47A44DBB-4CF7-4993-B22C-B566819205A9}"/>
              </a:ext>
            </a:extLst>
          </p:cNvPr>
          <p:cNvSpPr>
            <a:spLocks/>
          </p:cNvSpPr>
          <p:nvPr/>
        </p:nvSpPr>
        <p:spPr bwMode="auto">
          <a:xfrm>
            <a:off x="5984508" y="2310308"/>
            <a:ext cx="1232739" cy="1231339"/>
          </a:xfrm>
          <a:custGeom>
            <a:avLst/>
            <a:gdLst>
              <a:gd name="T0" fmla="*/ 0 w 371"/>
              <a:gd name="T1" fmla="*/ 0 h 371"/>
              <a:gd name="T2" fmla="*/ 46 w 371"/>
              <a:gd name="T3" fmla="*/ 0 h 371"/>
              <a:gd name="T4" fmla="*/ 46 w 371"/>
              <a:gd name="T5" fmla="*/ 73 h 371"/>
              <a:gd name="T6" fmla="*/ 108 w 371"/>
              <a:gd name="T7" fmla="*/ 90 h 371"/>
              <a:gd name="T8" fmla="*/ 145 w 371"/>
              <a:gd name="T9" fmla="*/ 26 h 371"/>
              <a:gd name="T10" fmla="*/ 226 w 371"/>
              <a:gd name="T11" fmla="*/ 73 h 371"/>
              <a:gd name="T12" fmla="*/ 189 w 371"/>
              <a:gd name="T13" fmla="*/ 136 h 371"/>
              <a:gd name="T14" fmla="*/ 234 w 371"/>
              <a:gd name="T15" fmla="*/ 183 h 371"/>
              <a:gd name="T16" fmla="*/ 298 w 371"/>
              <a:gd name="T17" fmla="*/ 146 h 371"/>
              <a:gd name="T18" fmla="*/ 344 w 371"/>
              <a:gd name="T19" fmla="*/ 225 h 371"/>
              <a:gd name="T20" fmla="*/ 281 w 371"/>
              <a:gd name="T21" fmla="*/ 262 h 371"/>
              <a:gd name="T22" fmla="*/ 297 w 371"/>
              <a:gd name="T23" fmla="*/ 325 h 371"/>
              <a:gd name="T24" fmla="*/ 371 w 371"/>
              <a:gd name="T25" fmla="*/ 325 h 371"/>
              <a:gd name="T26" fmla="*/ 371 w 371"/>
              <a:gd name="T27" fmla="*/ 371 h 371"/>
              <a:gd name="T28" fmla="*/ 0 w 371"/>
              <a:gd name="T29" fmla="*/ 371 h 371"/>
              <a:gd name="T30" fmla="*/ 0 w 371"/>
              <a:gd name="T31"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1" h="371">
                <a:moveTo>
                  <a:pt x="0" y="0"/>
                </a:moveTo>
                <a:cubicBezTo>
                  <a:pt x="46" y="0"/>
                  <a:pt x="46" y="0"/>
                  <a:pt x="46" y="0"/>
                </a:cubicBezTo>
                <a:cubicBezTo>
                  <a:pt x="46" y="73"/>
                  <a:pt x="46" y="73"/>
                  <a:pt x="46" y="73"/>
                </a:cubicBezTo>
                <a:cubicBezTo>
                  <a:pt x="67" y="77"/>
                  <a:pt x="89" y="83"/>
                  <a:pt x="108" y="90"/>
                </a:cubicBezTo>
                <a:cubicBezTo>
                  <a:pt x="145" y="26"/>
                  <a:pt x="145" y="26"/>
                  <a:pt x="145" y="26"/>
                </a:cubicBezTo>
                <a:cubicBezTo>
                  <a:pt x="226" y="73"/>
                  <a:pt x="226" y="73"/>
                  <a:pt x="226" y="73"/>
                </a:cubicBezTo>
                <a:cubicBezTo>
                  <a:pt x="189" y="136"/>
                  <a:pt x="189" y="136"/>
                  <a:pt x="189" y="136"/>
                </a:cubicBezTo>
                <a:cubicBezTo>
                  <a:pt x="206" y="150"/>
                  <a:pt x="221" y="166"/>
                  <a:pt x="234" y="183"/>
                </a:cubicBezTo>
                <a:cubicBezTo>
                  <a:pt x="298" y="146"/>
                  <a:pt x="298" y="146"/>
                  <a:pt x="298" y="146"/>
                </a:cubicBezTo>
                <a:cubicBezTo>
                  <a:pt x="344" y="225"/>
                  <a:pt x="344" y="225"/>
                  <a:pt x="344" y="225"/>
                </a:cubicBezTo>
                <a:cubicBezTo>
                  <a:pt x="281" y="262"/>
                  <a:pt x="281" y="262"/>
                  <a:pt x="281" y="262"/>
                </a:cubicBezTo>
                <a:cubicBezTo>
                  <a:pt x="289" y="283"/>
                  <a:pt x="294" y="303"/>
                  <a:pt x="297" y="325"/>
                </a:cubicBezTo>
                <a:cubicBezTo>
                  <a:pt x="371" y="325"/>
                  <a:pt x="371" y="325"/>
                  <a:pt x="371" y="325"/>
                </a:cubicBezTo>
                <a:cubicBezTo>
                  <a:pt x="371" y="371"/>
                  <a:pt x="371" y="371"/>
                  <a:pt x="371" y="371"/>
                </a:cubicBezTo>
                <a:cubicBezTo>
                  <a:pt x="0" y="371"/>
                  <a:pt x="0" y="371"/>
                  <a:pt x="0" y="371"/>
                </a:cubicBezTo>
                <a:lnTo>
                  <a:pt x="0" y="0"/>
                </a:lnTo>
                <a:close/>
              </a:path>
            </a:pathLst>
          </a:custGeom>
          <a:solidFill>
            <a:schemeClr val="accent3"/>
          </a:solidFill>
          <a:ln>
            <a:noFill/>
          </a:ln>
        </p:spPr>
        <p:txBody>
          <a:bodyPr vert="horz" wrap="square" lIns="105861" tIns="52931" rIns="105861" bIns="52931" numCol="1" anchor="t" anchorCtr="0" compatLnSpc="1">
            <a:prstTxWarp prst="textNoShape">
              <a:avLst/>
            </a:prstTxWarp>
          </a:bodyPr>
          <a:lstStyle/>
          <a:p>
            <a:pPr algn="just">
              <a:lnSpc>
                <a:spcPct val="120000"/>
              </a:lnSpc>
            </a:pPr>
            <a:endParaRPr 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Marcador de contenido 2"/>
          <p:cNvSpPr>
            <a:spLocks noGrp="1"/>
          </p:cNvSpPr>
          <p:nvPr>
            <p:ph idx="1"/>
          </p:nvPr>
        </p:nvSpPr>
        <p:spPr>
          <a:xfrm>
            <a:off x="5188659" y="3035875"/>
            <a:ext cx="1570738" cy="985599"/>
          </a:xfrm>
          <a:noFill/>
          <a:ln>
            <a:noFill/>
          </a:ln>
        </p:spPr>
        <p:style>
          <a:lnRef idx="2">
            <a:schemeClr val="accent2"/>
          </a:lnRef>
          <a:fillRef idx="1">
            <a:schemeClr val="lt1"/>
          </a:fillRef>
          <a:effectRef idx="0">
            <a:schemeClr val="accent2"/>
          </a:effectRef>
          <a:fontRef idx="minor">
            <a:schemeClr val="dk1"/>
          </a:fontRef>
        </p:style>
        <p:txBody>
          <a:bodyPr/>
          <a:lstStyle/>
          <a:p>
            <a:pPr marL="0" lvl="0" indent="0" algn="ctr">
              <a:buNone/>
            </a:pPr>
            <a:r>
              <a:rPr lang="es-EC" sz="1600" b="1" dirty="0">
                <a:solidFill>
                  <a:schemeClr val="bg1"/>
                </a:solidFill>
                <a:latin typeface="Arial" panose="020B0604020202020204" pitchFamily="34" charset="0"/>
                <a:cs typeface="Arial" panose="020B0604020202020204" pitchFamily="34" charset="0"/>
              </a:rPr>
              <a:t>Modelo </a:t>
            </a:r>
          </a:p>
          <a:p>
            <a:pPr marL="0" lvl="0" indent="0" algn="ctr">
              <a:buNone/>
            </a:pPr>
            <a:r>
              <a:rPr lang="es-EC" sz="1600" b="1" dirty="0">
                <a:solidFill>
                  <a:schemeClr val="bg1"/>
                </a:solidFill>
                <a:latin typeface="Arial" panose="020B0604020202020204" pitchFamily="34" charset="0"/>
                <a:cs typeface="Arial" panose="020B0604020202020204" pitchFamily="34" charset="0"/>
              </a:rPr>
              <a:t>de </a:t>
            </a:r>
          </a:p>
          <a:p>
            <a:pPr marL="0" lvl="0" indent="0" algn="ctr">
              <a:buNone/>
            </a:pPr>
            <a:r>
              <a:rPr lang="es-EC" sz="1600" b="1" dirty="0">
                <a:solidFill>
                  <a:schemeClr val="bg1"/>
                </a:solidFill>
                <a:latin typeface="Arial" panose="020B0604020202020204" pitchFamily="34" charset="0"/>
                <a:cs typeface="Arial" panose="020B0604020202020204" pitchFamily="34" charset="0"/>
              </a:rPr>
              <a:t>KirkPatrick</a:t>
            </a:r>
          </a:p>
        </p:txBody>
      </p:sp>
      <p:sp>
        <p:nvSpPr>
          <p:cNvPr id="30" name="Marcador de contenido 2"/>
          <p:cNvSpPr txBox="1">
            <a:spLocks/>
          </p:cNvSpPr>
          <p:nvPr/>
        </p:nvSpPr>
        <p:spPr bwMode="auto">
          <a:xfrm>
            <a:off x="1140505" y="2785230"/>
            <a:ext cx="1570738" cy="39504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chemeClr val="dk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dk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dk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dk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Font typeface="Arial" charset="0"/>
              <a:buNone/>
            </a:pPr>
            <a:r>
              <a:rPr lang="es-EC" sz="1600" b="1" dirty="0">
                <a:latin typeface="Arial" panose="020B0604020202020204" pitchFamily="34" charset="0"/>
                <a:cs typeface="Arial" panose="020B0604020202020204" pitchFamily="34" charset="0"/>
              </a:rPr>
              <a:t>REACCIÓN </a:t>
            </a:r>
          </a:p>
        </p:txBody>
      </p:sp>
      <p:sp>
        <p:nvSpPr>
          <p:cNvPr id="31" name="Marcador de contenido 2"/>
          <p:cNvSpPr txBox="1">
            <a:spLocks/>
          </p:cNvSpPr>
          <p:nvPr/>
        </p:nvSpPr>
        <p:spPr bwMode="auto">
          <a:xfrm>
            <a:off x="1140505" y="4021474"/>
            <a:ext cx="1640095" cy="39504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chemeClr val="dk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dk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dk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dk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Font typeface="Arial" charset="0"/>
              <a:buNone/>
            </a:pPr>
            <a:r>
              <a:rPr lang="es-EC" sz="1600" b="1" dirty="0">
                <a:latin typeface="Arial" panose="020B0604020202020204" pitchFamily="34" charset="0"/>
                <a:cs typeface="Arial" panose="020B0604020202020204" pitchFamily="34" charset="0"/>
              </a:rPr>
              <a:t>APRENDIZAJE</a:t>
            </a:r>
          </a:p>
        </p:txBody>
      </p:sp>
      <p:sp>
        <p:nvSpPr>
          <p:cNvPr id="32" name="Marcador de contenido 2"/>
          <p:cNvSpPr txBox="1">
            <a:spLocks/>
          </p:cNvSpPr>
          <p:nvPr/>
        </p:nvSpPr>
        <p:spPr bwMode="auto">
          <a:xfrm>
            <a:off x="9128202" y="2753307"/>
            <a:ext cx="1640095" cy="39504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chemeClr val="dk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dk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dk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dk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Font typeface="Arial" charset="0"/>
              <a:buNone/>
            </a:pPr>
            <a:r>
              <a:rPr lang="es-EC" sz="1600" b="1" dirty="0">
                <a:latin typeface="Arial" panose="020B0604020202020204" pitchFamily="34" charset="0"/>
                <a:cs typeface="Arial" panose="020B0604020202020204" pitchFamily="34" charset="0"/>
              </a:rPr>
              <a:t>CONDUCTA</a:t>
            </a:r>
          </a:p>
        </p:txBody>
      </p:sp>
      <p:sp>
        <p:nvSpPr>
          <p:cNvPr id="33" name="Marcador de contenido 2"/>
          <p:cNvSpPr txBox="1">
            <a:spLocks/>
          </p:cNvSpPr>
          <p:nvPr/>
        </p:nvSpPr>
        <p:spPr bwMode="auto">
          <a:xfrm>
            <a:off x="9111589" y="4021474"/>
            <a:ext cx="1640095" cy="39504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chemeClr val="dk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dk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dk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dk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Font typeface="Arial" charset="0"/>
              <a:buNone/>
            </a:pPr>
            <a:r>
              <a:rPr lang="es-EC" sz="1600" b="1" dirty="0">
                <a:latin typeface="Arial" panose="020B0604020202020204" pitchFamily="34" charset="0"/>
                <a:cs typeface="Arial" panose="020B0604020202020204" pitchFamily="34" charset="0"/>
              </a:rPr>
              <a:t>IMPACTO</a:t>
            </a:r>
          </a:p>
        </p:txBody>
      </p:sp>
    </p:spTree>
    <p:extLst>
      <p:ext uri="{BB962C8B-B14F-4D97-AF65-F5344CB8AC3E}">
        <p14:creationId xmlns:p14="http://schemas.microsoft.com/office/powerpoint/2010/main" val="201039575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9416" y="430093"/>
            <a:ext cx="10724350" cy="1084982"/>
          </a:xfrm>
        </p:spPr>
        <p:txBody>
          <a:bodyPr/>
          <a:lstStyle/>
          <a:p>
            <a:pPr lvl="2"/>
            <a:r>
              <a:rPr lang="es-EC" sz="3600" b="1" dirty="0">
                <a:latin typeface="Arial" panose="020B0604020202020204" pitchFamily="34" charset="0"/>
                <a:cs typeface="Arial" panose="020B0604020202020204" pitchFamily="34" charset="0"/>
              </a:rPr>
              <a:t>Diseño del Plan de Formación en Ultrasonido:</a:t>
            </a:r>
          </a:p>
        </p:txBody>
      </p:sp>
      <p:pic>
        <p:nvPicPr>
          <p:cNvPr id="4" name="Imagen 3">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8328" y="5741654"/>
            <a:ext cx="2880320" cy="1123444"/>
          </a:xfrm>
          <a:prstGeom prst="rect">
            <a:avLst/>
          </a:prstGeom>
        </p:spPr>
      </p:pic>
      <p:cxnSp>
        <p:nvCxnSpPr>
          <p:cNvPr id="9" name="Conector recto 8">
            <a:extLst>
              <a:ext uri="{FF2B5EF4-FFF2-40B4-BE49-F238E27FC236}">
                <a16:creationId xmlns:a16="http://schemas.microsoft.com/office/drawing/2014/main" id="{B03DE0AD-1CFB-EE4F-816E-33B3C8F955F2}"/>
              </a:ext>
            </a:extLst>
          </p:cNvPr>
          <p:cNvCxnSpPr/>
          <p:nvPr/>
        </p:nvCxnSpPr>
        <p:spPr>
          <a:xfrm flipV="1">
            <a:off x="719520" y="1333265"/>
            <a:ext cx="10608944" cy="28848"/>
          </a:xfrm>
          <a:prstGeom prst="line">
            <a:avLst/>
          </a:prstGeom>
        </p:spPr>
        <p:style>
          <a:lnRef idx="1">
            <a:schemeClr val="dk1"/>
          </a:lnRef>
          <a:fillRef idx="0">
            <a:schemeClr val="dk1"/>
          </a:fillRef>
          <a:effectRef idx="0">
            <a:schemeClr val="dk1"/>
          </a:effectRef>
          <a:fontRef idx="minor">
            <a:schemeClr val="tx1"/>
          </a:fontRef>
        </p:style>
      </p:cxnSp>
      <p:pic>
        <p:nvPicPr>
          <p:cNvPr id="10" name="Imagen 9"/>
          <p:cNvPicPr>
            <a:picLocks noChangeAspect="1"/>
          </p:cNvPicPr>
          <p:nvPr/>
        </p:nvPicPr>
        <p:blipFill>
          <a:blip r:embed="rId3"/>
          <a:stretch>
            <a:fillRect/>
          </a:stretch>
        </p:blipFill>
        <p:spPr>
          <a:xfrm>
            <a:off x="1919536" y="3090218"/>
            <a:ext cx="8798904" cy="2938857"/>
          </a:xfrm>
          <a:prstGeom prst="rect">
            <a:avLst/>
          </a:prstGeom>
        </p:spPr>
      </p:pic>
      <p:sp>
        <p:nvSpPr>
          <p:cNvPr id="11" name="Rectángulo 10"/>
          <p:cNvSpPr/>
          <p:nvPr/>
        </p:nvSpPr>
        <p:spPr>
          <a:xfrm>
            <a:off x="1628898" y="2720886"/>
            <a:ext cx="9672736" cy="369332"/>
          </a:xfrm>
          <a:prstGeom prst="rect">
            <a:avLst/>
          </a:prstGeom>
        </p:spPr>
        <p:txBody>
          <a:bodyPr wrap="square">
            <a:spAutoFit/>
          </a:bodyPr>
          <a:lstStyle/>
          <a:p>
            <a:pPr indent="457200">
              <a:spcAft>
                <a:spcPts val="0"/>
              </a:spcAft>
            </a:pPr>
            <a:r>
              <a:rPr lang="es-EC" dirty="0">
                <a:solidFill>
                  <a:srgbClr val="00000A"/>
                </a:solidFill>
                <a:latin typeface="Lucida Sans Unicode" panose="020B0602030504020204" pitchFamily="34" charset="0"/>
                <a:ea typeface="Calibri" panose="020F0502020204030204" pitchFamily="34" charset="0"/>
                <a:cs typeface="Lucida Sans Unicode" panose="020B0602030504020204" pitchFamily="34" charset="0"/>
              </a:rPr>
              <a:t> </a:t>
            </a:r>
            <a:r>
              <a:rPr lang="es-EC" sz="1400" b="1" i="1" dirty="0">
                <a:solidFill>
                  <a:srgbClr val="44546A"/>
                </a:solidFill>
                <a:latin typeface="Lucida Sans Unicode" panose="020B0602030504020204" pitchFamily="34" charset="0"/>
                <a:ea typeface="Calibri" panose="020F0502020204030204" pitchFamily="34" charset="0"/>
                <a:cs typeface="Lucida Sans Unicode" panose="020B0602030504020204" pitchFamily="34" charset="0"/>
              </a:rPr>
              <a:t>Tabla 1.</a:t>
            </a:r>
            <a:r>
              <a:rPr lang="es-EC" sz="1400" i="1" dirty="0">
                <a:solidFill>
                  <a:srgbClr val="44546A"/>
                </a:solidFill>
                <a:latin typeface="Lucida Sans Unicode" panose="020B0602030504020204" pitchFamily="34" charset="0"/>
                <a:ea typeface="Calibri" panose="020F0502020204030204" pitchFamily="34" charset="0"/>
                <a:cs typeface="Lucida Sans Unicode" panose="020B0602030504020204" pitchFamily="34" charset="0"/>
              </a:rPr>
              <a:t> Horas de formación y entrenamiento para Nivel I en Ultrasonido. </a:t>
            </a:r>
            <a:r>
              <a:rPr lang="es-EC" sz="1400" b="1" i="1" dirty="0">
                <a:solidFill>
                  <a:srgbClr val="44546A"/>
                </a:solidFill>
                <a:latin typeface="Lucida Sans Unicode" panose="020B0602030504020204" pitchFamily="34" charset="0"/>
                <a:ea typeface="Calibri" panose="020F0502020204030204" pitchFamily="34" charset="0"/>
                <a:cs typeface="Lucida Sans Unicode" panose="020B0602030504020204" pitchFamily="34" charset="0"/>
              </a:rPr>
              <a:t>Fuente: </a:t>
            </a:r>
            <a:r>
              <a:rPr lang="es-EC" sz="1400" dirty="0">
                <a:solidFill>
                  <a:srgbClr val="44546A"/>
                </a:solidFill>
                <a:latin typeface="Lucida Sans Unicode" panose="020B0602030504020204" pitchFamily="34" charset="0"/>
                <a:ea typeface="Calibri" panose="020F0502020204030204" pitchFamily="34" charset="0"/>
                <a:cs typeface="Lucida Sans Unicode" panose="020B0602030504020204" pitchFamily="34" charset="0"/>
              </a:rPr>
              <a:t>(IAEA, 2018)</a:t>
            </a:r>
            <a:r>
              <a:rPr lang="es-EC" sz="1400" b="1" i="1" dirty="0">
                <a:solidFill>
                  <a:srgbClr val="44546A"/>
                </a:solidFill>
                <a:latin typeface="Lucida Sans Unicode" panose="020B0602030504020204" pitchFamily="34" charset="0"/>
                <a:ea typeface="Calibri" panose="020F0502020204030204" pitchFamily="34" charset="0"/>
                <a:cs typeface="Lucida Sans Unicode" panose="020B0602030504020204" pitchFamily="34" charset="0"/>
              </a:rPr>
              <a:t>.</a:t>
            </a:r>
            <a:endParaRPr lang="en-US" sz="1600" i="1" dirty="0">
              <a:solidFill>
                <a:srgbClr val="44546A"/>
              </a:solidFill>
              <a:effectLst/>
              <a:latin typeface="Lucida Sans Unicode" panose="020B0602030504020204" pitchFamily="34" charset="0"/>
              <a:ea typeface="Calibri" panose="020F0502020204030204" pitchFamily="34" charset="0"/>
              <a:cs typeface="CMU Bright"/>
            </a:endParaRPr>
          </a:p>
        </p:txBody>
      </p:sp>
      <p:sp>
        <p:nvSpPr>
          <p:cNvPr id="12" name="CuadroTexto 11"/>
          <p:cNvSpPr txBox="1"/>
          <p:nvPr/>
        </p:nvSpPr>
        <p:spPr>
          <a:xfrm>
            <a:off x="184214" y="1534592"/>
            <a:ext cx="11240378" cy="830997"/>
          </a:xfrm>
          <a:prstGeom prst="rect">
            <a:avLst/>
          </a:prstGeom>
          <a:noFill/>
        </p:spPr>
        <p:txBody>
          <a:bodyPr wrap="square" rtlCol="0">
            <a:spAutoFit/>
          </a:bodyPr>
          <a:lstStyle/>
          <a:p>
            <a:pPr lvl="1"/>
            <a:r>
              <a:rPr lang="es-EC" sz="1600" b="1" dirty="0">
                <a:latin typeface="Arial" panose="020B0604020202020204" pitchFamily="34" charset="0"/>
                <a:cs typeface="Arial" panose="020B0604020202020204" pitchFamily="34" charset="0"/>
              </a:rPr>
              <a:t>Análisis de La Guía Temática IAEA-TECDOC-628/REV. 3 del Nivel I:</a:t>
            </a:r>
          </a:p>
          <a:p>
            <a:pPr lvl="1" algn="just"/>
            <a:r>
              <a:rPr lang="es-MX" sz="1600" dirty="0">
                <a:latin typeface="Arial" panose="020B0604020202020204" pitchFamily="34" charset="0"/>
                <a:cs typeface="Arial" panose="020B0604020202020204" pitchFamily="34" charset="0"/>
              </a:rPr>
              <a:t>Desarrollada para dar una guía de formación teórica y práctica para solicitantes, organismos de capacitación, capacitadores y organismo de certificación. Horas de formación en concordancia con Norma ISO 9712:2012</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885991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75720" y="449998"/>
            <a:ext cx="4651500" cy="792088"/>
          </a:xfrm>
        </p:spPr>
        <p:txBody>
          <a:bodyPr/>
          <a:lstStyle/>
          <a:p>
            <a:pPr lvl="2" algn="just"/>
            <a:r>
              <a:rPr lang="es-MX" sz="2800" b="1" dirty="0">
                <a:latin typeface="Arial" panose="020B0604020202020204" pitchFamily="34" charset="0"/>
                <a:cs typeface="Arial" panose="020B0604020202020204" pitchFamily="34" charset="0"/>
              </a:rPr>
              <a:t>Estructura del Contenido:</a:t>
            </a:r>
            <a:endParaRPr lang="es-EC" sz="2800" b="1"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8328" y="5741654"/>
            <a:ext cx="2880320" cy="1123444"/>
          </a:xfrm>
          <a:prstGeom prst="rect">
            <a:avLst/>
          </a:prstGeom>
        </p:spPr>
      </p:pic>
      <p:pic>
        <p:nvPicPr>
          <p:cNvPr id="6" name="Imagen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505918" y="1242086"/>
            <a:ext cx="5395552" cy="4707194"/>
          </a:xfrm>
          <a:prstGeom prst="rect">
            <a:avLst/>
          </a:prstGeom>
        </p:spPr>
      </p:pic>
      <p:cxnSp>
        <p:nvCxnSpPr>
          <p:cNvPr id="39" name="Conector recto 38">
            <a:extLst>
              <a:ext uri="{FF2B5EF4-FFF2-40B4-BE49-F238E27FC236}">
                <a16:creationId xmlns:a16="http://schemas.microsoft.com/office/drawing/2014/main" id="{B03DE0AD-1CFB-EE4F-816E-33B3C8F955F2}"/>
              </a:ext>
            </a:extLst>
          </p:cNvPr>
          <p:cNvCxnSpPr/>
          <p:nvPr/>
        </p:nvCxnSpPr>
        <p:spPr>
          <a:xfrm flipV="1">
            <a:off x="906524" y="1079791"/>
            <a:ext cx="10608944" cy="28848"/>
          </a:xfrm>
          <a:prstGeom prst="line">
            <a:avLst/>
          </a:prstGeom>
        </p:spPr>
        <p:style>
          <a:lnRef idx="1">
            <a:schemeClr val="dk1"/>
          </a:lnRef>
          <a:fillRef idx="0">
            <a:schemeClr val="dk1"/>
          </a:fillRef>
          <a:effectRef idx="0">
            <a:schemeClr val="dk1"/>
          </a:effectRef>
          <a:fontRef idx="minor">
            <a:schemeClr val="tx1"/>
          </a:fontRef>
        </p:style>
      </p:cxnSp>
      <p:sp>
        <p:nvSpPr>
          <p:cNvPr id="40" name="Shape 727"/>
          <p:cNvSpPr/>
          <p:nvPr/>
        </p:nvSpPr>
        <p:spPr>
          <a:xfrm rot="14555408">
            <a:off x="6942339" y="2229012"/>
            <a:ext cx="1885532" cy="1981369"/>
          </a:xfrm>
          <a:custGeom>
            <a:avLst/>
            <a:gdLst/>
            <a:ahLst/>
            <a:cxnLst>
              <a:cxn ang="0">
                <a:pos x="wd2" y="hd2"/>
              </a:cxn>
              <a:cxn ang="5400000">
                <a:pos x="wd2" y="hd2"/>
              </a:cxn>
              <a:cxn ang="10800000">
                <a:pos x="wd2" y="hd2"/>
              </a:cxn>
              <a:cxn ang="16200000">
                <a:pos x="wd2" y="hd2"/>
              </a:cxn>
            </a:cxnLst>
            <a:rect l="0" t="0" r="r" b="b"/>
            <a:pathLst>
              <a:path w="21600" h="21600" extrusionOk="0">
                <a:moveTo>
                  <a:pt x="5499" y="10800"/>
                </a:moveTo>
                <a:cubicBezTo>
                  <a:pt x="5499" y="7873"/>
                  <a:pt x="7872" y="5499"/>
                  <a:pt x="10800" y="5499"/>
                </a:cubicBezTo>
                <a:cubicBezTo>
                  <a:pt x="13728" y="5499"/>
                  <a:pt x="16100" y="7873"/>
                  <a:pt x="16100" y="10800"/>
                </a:cubicBezTo>
                <a:cubicBezTo>
                  <a:pt x="16100" y="13728"/>
                  <a:pt x="13728" y="16102"/>
                  <a:pt x="10800" y="16102"/>
                </a:cubicBezTo>
                <a:cubicBezTo>
                  <a:pt x="7872" y="16102"/>
                  <a:pt x="5499" y="13728"/>
                  <a:pt x="5499" y="10800"/>
                </a:cubicBezTo>
                <a:close/>
                <a:moveTo>
                  <a:pt x="0" y="9882"/>
                </a:moveTo>
                <a:lnTo>
                  <a:pt x="0" y="11719"/>
                </a:lnTo>
                <a:cubicBezTo>
                  <a:pt x="0" y="12204"/>
                  <a:pt x="397" y="12601"/>
                  <a:pt x="881" y="12601"/>
                </a:cubicBezTo>
                <a:lnTo>
                  <a:pt x="1963" y="12601"/>
                </a:lnTo>
                <a:cubicBezTo>
                  <a:pt x="2448" y="12601"/>
                  <a:pt x="2966" y="12979"/>
                  <a:pt x="3113" y="13440"/>
                </a:cubicBezTo>
                <a:lnTo>
                  <a:pt x="3495" y="14370"/>
                </a:lnTo>
                <a:cubicBezTo>
                  <a:pt x="3719" y="14800"/>
                  <a:pt x="3622" y="15433"/>
                  <a:pt x="3279" y="15776"/>
                </a:cubicBezTo>
                <a:lnTo>
                  <a:pt x="2514" y="16541"/>
                </a:lnTo>
                <a:cubicBezTo>
                  <a:pt x="2171" y="16883"/>
                  <a:pt x="2171" y="17445"/>
                  <a:pt x="2514" y="17788"/>
                </a:cubicBezTo>
                <a:lnTo>
                  <a:pt x="3813" y="19087"/>
                </a:lnTo>
                <a:cubicBezTo>
                  <a:pt x="4155" y="19429"/>
                  <a:pt x="4717" y="19429"/>
                  <a:pt x="5060" y="19087"/>
                </a:cubicBezTo>
                <a:lnTo>
                  <a:pt x="5825" y="18321"/>
                </a:lnTo>
                <a:cubicBezTo>
                  <a:pt x="6167" y="17979"/>
                  <a:pt x="6800" y="17881"/>
                  <a:pt x="7230" y="18105"/>
                </a:cubicBezTo>
                <a:lnTo>
                  <a:pt x="8160" y="18487"/>
                </a:lnTo>
                <a:cubicBezTo>
                  <a:pt x="8622" y="18635"/>
                  <a:pt x="9000" y="19153"/>
                  <a:pt x="9000" y="19638"/>
                </a:cubicBezTo>
                <a:lnTo>
                  <a:pt x="9000" y="20720"/>
                </a:lnTo>
                <a:cubicBezTo>
                  <a:pt x="9000" y="21204"/>
                  <a:pt x="9397" y="21600"/>
                  <a:pt x="9881" y="21600"/>
                </a:cubicBezTo>
                <a:lnTo>
                  <a:pt x="11719" y="21600"/>
                </a:lnTo>
                <a:cubicBezTo>
                  <a:pt x="12203" y="21600"/>
                  <a:pt x="12600" y="21204"/>
                  <a:pt x="12600" y="20720"/>
                </a:cubicBezTo>
                <a:lnTo>
                  <a:pt x="12600" y="19638"/>
                </a:lnTo>
                <a:cubicBezTo>
                  <a:pt x="12600" y="19153"/>
                  <a:pt x="12978" y="18635"/>
                  <a:pt x="13439" y="18487"/>
                </a:cubicBezTo>
                <a:lnTo>
                  <a:pt x="14370" y="18105"/>
                </a:lnTo>
                <a:cubicBezTo>
                  <a:pt x="14801" y="17881"/>
                  <a:pt x="15432" y="17979"/>
                  <a:pt x="15775" y="18321"/>
                </a:cubicBezTo>
                <a:lnTo>
                  <a:pt x="16540" y="19087"/>
                </a:lnTo>
                <a:cubicBezTo>
                  <a:pt x="16883" y="19429"/>
                  <a:pt x="17444" y="19429"/>
                  <a:pt x="17787" y="19087"/>
                </a:cubicBezTo>
                <a:lnTo>
                  <a:pt x="19086" y="17788"/>
                </a:lnTo>
                <a:cubicBezTo>
                  <a:pt x="19429" y="17445"/>
                  <a:pt x="19429" y="16883"/>
                  <a:pt x="19086" y="16541"/>
                </a:cubicBezTo>
                <a:lnTo>
                  <a:pt x="18321" y="15776"/>
                </a:lnTo>
                <a:cubicBezTo>
                  <a:pt x="17978" y="15433"/>
                  <a:pt x="17880" y="14800"/>
                  <a:pt x="18104" y="14370"/>
                </a:cubicBezTo>
                <a:lnTo>
                  <a:pt x="18487" y="13440"/>
                </a:lnTo>
                <a:cubicBezTo>
                  <a:pt x="18634" y="12979"/>
                  <a:pt x="19152" y="12601"/>
                  <a:pt x="19637" y="12601"/>
                </a:cubicBezTo>
                <a:lnTo>
                  <a:pt x="20718" y="12601"/>
                </a:lnTo>
                <a:cubicBezTo>
                  <a:pt x="21203" y="12601"/>
                  <a:pt x="21600" y="12204"/>
                  <a:pt x="21600" y="11719"/>
                </a:cubicBezTo>
                <a:lnTo>
                  <a:pt x="21600" y="9882"/>
                </a:lnTo>
                <a:cubicBezTo>
                  <a:pt x="21600" y="9397"/>
                  <a:pt x="21203" y="9000"/>
                  <a:pt x="20718" y="9000"/>
                </a:cubicBezTo>
                <a:lnTo>
                  <a:pt x="19637" y="9000"/>
                </a:lnTo>
                <a:cubicBezTo>
                  <a:pt x="19152" y="9000"/>
                  <a:pt x="18634" y="8622"/>
                  <a:pt x="18487" y="8160"/>
                </a:cubicBezTo>
                <a:lnTo>
                  <a:pt x="18104" y="7230"/>
                </a:lnTo>
                <a:cubicBezTo>
                  <a:pt x="17880" y="6800"/>
                  <a:pt x="17978" y="6168"/>
                  <a:pt x="18321" y="5824"/>
                </a:cubicBezTo>
                <a:lnTo>
                  <a:pt x="19086" y="5060"/>
                </a:lnTo>
                <a:cubicBezTo>
                  <a:pt x="19429" y="4717"/>
                  <a:pt x="19429" y="4156"/>
                  <a:pt x="19086" y="3813"/>
                </a:cubicBezTo>
                <a:lnTo>
                  <a:pt x="17787" y="2514"/>
                </a:lnTo>
                <a:cubicBezTo>
                  <a:pt x="17444" y="2171"/>
                  <a:pt x="16883" y="2171"/>
                  <a:pt x="16540" y="2514"/>
                </a:cubicBezTo>
                <a:lnTo>
                  <a:pt x="15775" y="3279"/>
                </a:lnTo>
                <a:cubicBezTo>
                  <a:pt x="15432" y="3622"/>
                  <a:pt x="14801" y="3719"/>
                  <a:pt x="14370" y="3495"/>
                </a:cubicBezTo>
                <a:lnTo>
                  <a:pt x="13439" y="3113"/>
                </a:lnTo>
                <a:cubicBezTo>
                  <a:pt x="12978" y="2966"/>
                  <a:pt x="12600" y="2448"/>
                  <a:pt x="12600" y="1963"/>
                </a:cubicBezTo>
                <a:lnTo>
                  <a:pt x="12600" y="882"/>
                </a:lnTo>
                <a:cubicBezTo>
                  <a:pt x="12600" y="397"/>
                  <a:pt x="12203" y="0"/>
                  <a:pt x="11719" y="0"/>
                </a:cubicBezTo>
                <a:lnTo>
                  <a:pt x="9881" y="0"/>
                </a:lnTo>
                <a:cubicBezTo>
                  <a:pt x="9397" y="0"/>
                  <a:pt x="9000" y="397"/>
                  <a:pt x="9000" y="882"/>
                </a:cubicBezTo>
                <a:lnTo>
                  <a:pt x="9000" y="1963"/>
                </a:lnTo>
                <a:cubicBezTo>
                  <a:pt x="9000" y="2448"/>
                  <a:pt x="8622" y="2966"/>
                  <a:pt x="8160" y="3113"/>
                </a:cubicBezTo>
                <a:lnTo>
                  <a:pt x="7230" y="3495"/>
                </a:lnTo>
                <a:cubicBezTo>
                  <a:pt x="6800" y="3719"/>
                  <a:pt x="6167" y="3622"/>
                  <a:pt x="5825" y="3279"/>
                </a:cubicBezTo>
                <a:lnTo>
                  <a:pt x="5060" y="2514"/>
                </a:lnTo>
                <a:cubicBezTo>
                  <a:pt x="4717" y="2171"/>
                  <a:pt x="4155" y="2171"/>
                  <a:pt x="3813" y="2514"/>
                </a:cubicBezTo>
                <a:lnTo>
                  <a:pt x="2514" y="3813"/>
                </a:lnTo>
                <a:cubicBezTo>
                  <a:pt x="2171" y="4156"/>
                  <a:pt x="2171" y="4717"/>
                  <a:pt x="2514" y="5060"/>
                </a:cubicBezTo>
                <a:lnTo>
                  <a:pt x="3279" y="5824"/>
                </a:lnTo>
                <a:cubicBezTo>
                  <a:pt x="3622" y="6168"/>
                  <a:pt x="3719" y="6800"/>
                  <a:pt x="3495" y="7230"/>
                </a:cubicBezTo>
                <a:lnTo>
                  <a:pt x="3113" y="8160"/>
                </a:lnTo>
                <a:cubicBezTo>
                  <a:pt x="2966" y="8622"/>
                  <a:pt x="2448" y="9000"/>
                  <a:pt x="1963" y="9000"/>
                </a:cubicBezTo>
                <a:lnTo>
                  <a:pt x="881" y="9000"/>
                </a:lnTo>
                <a:cubicBezTo>
                  <a:pt x="397" y="9000"/>
                  <a:pt x="0" y="9397"/>
                  <a:pt x="0" y="9882"/>
                </a:cubicBezTo>
                <a:close/>
              </a:path>
            </a:pathLst>
          </a:custGeom>
          <a:solidFill>
            <a:schemeClr val="accent2"/>
          </a:solidFill>
          <a:ln w="12700">
            <a:miter lim="400000"/>
          </a:ln>
        </p:spPr>
        <p:txBody>
          <a:bodyPr lIns="28575" tIns="28575" rIns="28575" bIns="28575" anchor="ctr"/>
          <a:lstStyle/>
          <a:p>
            <a:pPr algn="ctr">
              <a:defRPr sz="3200">
                <a:solidFill>
                  <a:srgbClr val="FFFFFF"/>
                </a:solidFill>
                <a:latin typeface="+mn-lt"/>
                <a:ea typeface="+mn-ea"/>
                <a:cs typeface="+mn-cs"/>
                <a:sym typeface="Helvetica Light"/>
              </a:defRPr>
            </a:pPr>
            <a:endParaRPr dirty="0"/>
          </a:p>
        </p:txBody>
      </p:sp>
      <p:sp>
        <p:nvSpPr>
          <p:cNvPr id="41" name="Shape 728"/>
          <p:cNvSpPr/>
          <p:nvPr/>
        </p:nvSpPr>
        <p:spPr>
          <a:xfrm rot="15120000">
            <a:off x="8378946" y="3199081"/>
            <a:ext cx="1877560" cy="1925023"/>
          </a:xfrm>
          <a:custGeom>
            <a:avLst/>
            <a:gdLst/>
            <a:ahLst/>
            <a:cxnLst>
              <a:cxn ang="0">
                <a:pos x="wd2" y="hd2"/>
              </a:cxn>
              <a:cxn ang="5400000">
                <a:pos x="wd2" y="hd2"/>
              </a:cxn>
              <a:cxn ang="10800000">
                <a:pos x="wd2" y="hd2"/>
              </a:cxn>
              <a:cxn ang="16200000">
                <a:pos x="wd2" y="hd2"/>
              </a:cxn>
            </a:cxnLst>
            <a:rect l="0" t="0" r="r" b="b"/>
            <a:pathLst>
              <a:path w="21600" h="21600" extrusionOk="0">
                <a:moveTo>
                  <a:pt x="5499" y="10800"/>
                </a:moveTo>
                <a:cubicBezTo>
                  <a:pt x="5499" y="7872"/>
                  <a:pt x="7872" y="5499"/>
                  <a:pt x="10800" y="5499"/>
                </a:cubicBezTo>
                <a:cubicBezTo>
                  <a:pt x="13727" y="5499"/>
                  <a:pt x="16101" y="7872"/>
                  <a:pt x="16101" y="10800"/>
                </a:cubicBezTo>
                <a:cubicBezTo>
                  <a:pt x="16101" y="13727"/>
                  <a:pt x="13727" y="16101"/>
                  <a:pt x="10800" y="16101"/>
                </a:cubicBezTo>
                <a:cubicBezTo>
                  <a:pt x="7872" y="16101"/>
                  <a:pt x="5499" y="13727"/>
                  <a:pt x="5499" y="10800"/>
                </a:cubicBezTo>
                <a:close/>
                <a:moveTo>
                  <a:pt x="0" y="9882"/>
                </a:moveTo>
                <a:lnTo>
                  <a:pt x="0" y="11719"/>
                </a:lnTo>
                <a:cubicBezTo>
                  <a:pt x="0" y="12203"/>
                  <a:pt x="397" y="12600"/>
                  <a:pt x="882" y="12600"/>
                </a:cubicBezTo>
                <a:lnTo>
                  <a:pt x="1963" y="12600"/>
                </a:lnTo>
                <a:cubicBezTo>
                  <a:pt x="2448" y="12600"/>
                  <a:pt x="2965" y="12978"/>
                  <a:pt x="3113" y="13440"/>
                </a:cubicBezTo>
                <a:lnTo>
                  <a:pt x="3495" y="14369"/>
                </a:lnTo>
                <a:cubicBezTo>
                  <a:pt x="3719" y="14800"/>
                  <a:pt x="3622" y="15433"/>
                  <a:pt x="3279" y="15776"/>
                </a:cubicBezTo>
                <a:lnTo>
                  <a:pt x="2514" y="16541"/>
                </a:lnTo>
                <a:cubicBezTo>
                  <a:pt x="2171" y="16884"/>
                  <a:pt x="2171" y="17444"/>
                  <a:pt x="2514" y="17788"/>
                </a:cubicBezTo>
                <a:lnTo>
                  <a:pt x="3812" y="19086"/>
                </a:lnTo>
                <a:cubicBezTo>
                  <a:pt x="4155" y="19429"/>
                  <a:pt x="4717" y="19429"/>
                  <a:pt x="5060" y="19086"/>
                </a:cubicBezTo>
                <a:lnTo>
                  <a:pt x="5825" y="18321"/>
                </a:lnTo>
                <a:cubicBezTo>
                  <a:pt x="6168" y="17978"/>
                  <a:pt x="6800" y="17880"/>
                  <a:pt x="7230" y="18105"/>
                </a:cubicBezTo>
                <a:lnTo>
                  <a:pt x="8160" y="18487"/>
                </a:lnTo>
                <a:cubicBezTo>
                  <a:pt x="8622" y="18634"/>
                  <a:pt x="9000" y="19152"/>
                  <a:pt x="9000" y="19637"/>
                </a:cubicBezTo>
                <a:lnTo>
                  <a:pt x="9000" y="20719"/>
                </a:lnTo>
                <a:cubicBezTo>
                  <a:pt x="9000" y="21203"/>
                  <a:pt x="9396" y="21600"/>
                  <a:pt x="9881" y="21600"/>
                </a:cubicBezTo>
                <a:lnTo>
                  <a:pt x="11718" y="21600"/>
                </a:lnTo>
                <a:cubicBezTo>
                  <a:pt x="12203" y="21600"/>
                  <a:pt x="12600" y="21203"/>
                  <a:pt x="12600" y="20719"/>
                </a:cubicBezTo>
                <a:lnTo>
                  <a:pt x="12600" y="19637"/>
                </a:lnTo>
                <a:cubicBezTo>
                  <a:pt x="12600" y="19152"/>
                  <a:pt x="12978" y="18634"/>
                  <a:pt x="13439" y="18487"/>
                </a:cubicBezTo>
                <a:lnTo>
                  <a:pt x="14370" y="18105"/>
                </a:lnTo>
                <a:cubicBezTo>
                  <a:pt x="14800" y="17880"/>
                  <a:pt x="15432" y="17978"/>
                  <a:pt x="15775" y="18321"/>
                </a:cubicBezTo>
                <a:lnTo>
                  <a:pt x="16540" y="19086"/>
                </a:lnTo>
                <a:cubicBezTo>
                  <a:pt x="16883" y="19429"/>
                  <a:pt x="17444" y="19429"/>
                  <a:pt x="17787" y="19086"/>
                </a:cubicBezTo>
                <a:lnTo>
                  <a:pt x="19086" y="17788"/>
                </a:lnTo>
                <a:cubicBezTo>
                  <a:pt x="19429" y="17444"/>
                  <a:pt x="19429" y="16884"/>
                  <a:pt x="19086" y="16541"/>
                </a:cubicBezTo>
                <a:lnTo>
                  <a:pt x="18321" y="15776"/>
                </a:lnTo>
                <a:cubicBezTo>
                  <a:pt x="17978" y="15433"/>
                  <a:pt x="17881" y="14800"/>
                  <a:pt x="18105" y="14369"/>
                </a:cubicBezTo>
                <a:lnTo>
                  <a:pt x="18486" y="13440"/>
                </a:lnTo>
                <a:cubicBezTo>
                  <a:pt x="18634" y="12978"/>
                  <a:pt x="19152" y="12600"/>
                  <a:pt x="19637" y="12600"/>
                </a:cubicBezTo>
                <a:lnTo>
                  <a:pt x="20718" y="12600"/>
                </a:lnTo>
                <a:cubicBezTo>
                  <a:pt x="21203" y="12600"/>
                  <a:pt x="21600" y="12203"/>
                  <a:pt x="21600" y="11719"/>
                </a:cubicBezTo>
                <a:lnTo>
                  <a:pt x="21600" y="9882"/>
                </a:lnTo>
                <a:cubicBezTo>
                  <a:pt x="21600" y="9397"/>
                  <a:pt x="21203" y="9000"/>
                  <a:pt x="20718" y="9000"/>
                </a:cubicBezTo>
                <a:lnTo>
                  <a:pt x="19637" y="9000"/>
                </a:lnTo>
                <a:cubicBezTo>
                  <a:pt x="19152" y="9000"/>
                  <a:pt x="18634" y="8622"/>
                  <a:pt x="18486" y="8161"/>
                </a:cubicBezTo>
                <a:lnTo>
                  <a:pt x="18105" y="7230"/>
                </a:lnTo>
                <a:cubicBezTo>
                  <a:pt x="17881" y="6800"/>
                  <a:pt x="17978" y="6168"/>
                  <a:pt x="18321" y="5825"/>
                </a:cubicBezTo>
                <a:lnTo>
                  <a:pt x="19086" y="5059"/>
                </a:lnTo>
                <a:cubicBezTo>
                  <a:pt x="19429" y="4717"/>
                  <a:pt x="19429" y="4156"/>
                  <a:pt x="19086" y="3812"/>
                </a:cubicBezTo>
                <a:lnTo>
                  <a:pt x="17787" y="2514"/>
                </a:lnTo>
                <a:cubicBezTo>
                  <a:pt x="17444" y="2171"/>
                  <a:pt x="16883" y="2171"/>
                  <a:pt x="16540" y="2514"/>
                </a:cubicBezTo>
                <a:lnTo>
                  <a:pt x="15775" y="3279"/>
                </a:lnTo>
                <a:cubicBezTo>
                  <a:pt x="15432" y="3622"/>
                  <a:pt x="14800" y="3719"/>
                  <a:pt x="14370" y="3495"/>
                </a:cubicBezTo>
                <a:lnTo>
                  <a:pt x="13439" y="3113"/>
                </a:lnTo>
                <a:cubicBezTo>
                  <a:pt x="12978" y="2965"/>
                  <a:pt x="12600" y="2448"/>
                  <a:pt x="12600" y="1963"/>
                </a:cubicBezTo>
                <a:lnTo>
                  <a:pt x="12600" y="882"/>
                </a:lnTo>
                <a:cubicBezTo>
                  <a:pt x="12600" y="396"/>
                  <a:pt x="12203" y="0"/>
                  <a:pt x="11718" y="0"/>
                </a:cubicBezTo>
                <a:lnTo>
                  <a:pt x="9881" y="0"/>
                </a:lnTo>
                <a:cubicBezTo>
                  <a:pt x="9396" y="0"/>
                  <a:pt x="9000" y="396"/>
                  <a:pt x="9000" y="882"/>
                </a:cubicBezTo>
                <a:lnTo>
                  <a:pt x="9000" y="1963"/>
                </a:lnTo>
                <a:cubicBezTo>
                  <a:pt x="9000" y="2448"/>
                  <a:pt x="8622" y="2965"/>
                  <a:pt x="8160" y="3113"/>
                </a:cubicBezTo>
                <a:lnTo>
                  <a:pt x="7230" y="3495"/>
                </a:lnTo>
                <a:cubicBezTo>
                  <a:pt x="6800" y="3719"/>
                  <a:pt x="6168" y="3622"/>
                  <a:pt x="5825" y="3279"/>
                </a:cubicBezTo>
                <a:lnTo>
                  <a:pt x="5060" y="2514"/>
                </a:lnTo>
                <a:cubicBezTo>
                  <a:pt x="4717" y="2171"/>
                  <a:pt x="4155" y="2171"/>
                  <a:pt x="3812" y="2514"/>
                </a:cubicBezTo>
                <a:lnTo>
                  <a:pt x="2514" y="3812"/>
                </a:lnTo>
                <a:cubicBezTo>
                  <a:pt x="2171" y="4156"/>
                  <a:pt x="2171" y="4717"/>
                  <a:pt x="2514" y="5059"/>
                </a:cubicBezTo>
                <a:lnTo>
                  <a:pt x="3279" y="5825"/>
                </a:lnTo>
                <a:cubicBezTo>
                  <a:pt x="3622" y="6168"/>
                  <a:pt x="3719" y="6800"/>
                  <a:pt x="3495" y="7230"/>
                </a:cubicBezTo>
                <a:lnTo>
                  <a:pt x="3113" y="8161"/>
                </a:lnTo>
                <a:cubicBezTo>
                  <a:pt x="2965" y="8622"/>
                  <a:pt x="2448" y="9000"/>
                  <a:pt x="1963" y="9000"/>
                </a:cubicBezTo>
                <a:lnTo>
                  <a:pt x="882" y="9000"/>
                </a:lnTo>
                <a:cubicBezTo>
                  <a:pt x="397" y="9000"/>
                  <a:pt x="0" y="9397"/>
                  <a:pt x="0" y="9882"/>
                </a:cubicBezTo>
                <a:close/>
              </a:path>
            </a:pathLst>
          </a:custGeom>
          <a:solidFill>
            <a:schemeClr val="accent3"/>
          </a:solidFill>
          <a:ln w="12700">
            <a:miter lim="400000"/>
          </a:ln>
        </p:spPr>
        <p:txBody>
          <a:bodyPr lIns="28575" tIns="28575" rIns="28575" bIns="28575" anchor="ctr"/>
          <a:lstStyle/>
          <a:p>
            <a:pPr algn="ctr">
              <a:defRPr sz="3200">
                <a:solidFill>
                  <a:srgbClr val="FFFFFF"/>
                </a:solidFill>
                <a:latin typeface="+mn-lt"/>
                <a:ea typeface="+mn-ea"/>
                <a:cs typeface="+mn-cs"/>
                <a:sym typeface="Helvetica Light"/>
              </a:defRPr>
            </a:pPr>
            <a:endParaRPr dirty="0"/>
          </a:p>
        </p:txBody>
      </p:sp>
      <p:sp>
        <p:nvSpPr>
          <p:cNvPr id="42" name="AutoShape 26"/>
          <p:cNvSpPr>
            <a:spLocks/>
          </p:cNvSpPr>
          <p:nvPr/>
        </p:nvSpPr>
        <p:spPr bwMode="auto">
          <a:xfrm>
            <a:off x="6339046" y="1864697"/>
            <a:ext cx="2230193" cy="2682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0" tIns="0" rIns="0" bIns="0" anchor="t" anchorCtr="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896"/>
              </a:spcBef>
            </a:pPr>
            <a:r>
              <a:rPr lang="es-ES" altLang="zh-CN" sz="1600" dirty="0">
                <a:solidFill>
                  <a:schemeClr val="tx1"/>
                </a:solidFill>
                <a:latin typeface="Arial" panose="020B0604020202020204" pitchFamily="34" charset="0"/>
                <a:ea typeface="微软雅黑" panose="020B0503020204020204" pitchFamily="34" charset="-122"/>
                <a:sym typeface="Arial" panose="020B0604020202020204" pitchFamily="34" charset="0"/>
              </a:rPr>
              <a:t>CONTENIDO TEÓRICO</a:t>
            </a:r>
          </a:p>
        </p:txBody>
      </p:sp>
      <p:sp>
        <p:nvSpPr>
          <p:cNvPr id="43" name="AutoShape 26"/>
          <p:cNvSpPr>
            <a:spLocks/>
          </p:cNvSpPr>
          <p:nvPr/>
        </p:nvSpPr>
        <p:spPr bwMode="auto">
          <a:xfrm>
            <a:off x="8432388" y="5266228"/>
            <a:ext cx="2565763" cy="2954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0" tIns="0" rIns="0" bIns="0" anchor="t" anchorCtr="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896"/>
              </a:spcBef>
            </a:pPr>
            <a:r>
              <a:rPr lang="es-ES" altLang="zh-CN" sz="1600" dirty="0">
                <a:solidFill>
                  <a:schemeClr val="tx1"/>
                </a:solidFill>
                <a:latin typeface="Arial" panose="020B0604020202020204" pitchFamily="34" charset="0"/>
                <a:ea typeface="微软雅黑" panose="020B0503020204020204" pitchFamily="34" charset="-122"/>
                <a:sym typeface="Arial" panose="020B0604020202020204" pitchFamily="34" charset="0"/>
              </a:rPr>
              <a:t>CONTENIDO PRÁCTICO</a:t>
            </a:r>
          </a:p>
        </p:txBody>
      </p:sp>
      <p:sp>
        <p:nvSpPr>
          <p:cNvPr id="44" name="Rectangle 9">
            <a:extLst>
              <a:ext uri="{FF2B5EF4-FFF2-40B4-BE49-F238E27FC236}">
                <a16:creationId xmlns:a16="http://schemas.microsoft.com/office/drawing/2014/main" id="{444E6227-4972-4DE6-BEB0-C3FC42991182}"/>
              </a:ext>
            </a:extLst>
          </p:cNvPr>
          <p:cNvSpPr/>
          <p:nvPr/>
        </p:nvSpPr>
        <p:spPr>
          <a:xfrm>
            <a:off x="7637301" y="2971327"/>
            <a:ext cx="495607" cy="409253"/>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ko-KR" altLang="en-US" sz="2700"/>
          </a:p>
        </p:txBody>
      </p:sp>
      <p:grpSp>
        <p:nvGrpSpPr>
          <p:cNvPr id="45" name="Group 99">
            <a:extLst>
              <a:ext uri="{FF2B5EF4-FFF2-40B4-BE49-F238E27FC236}">
                <a16:creationId xmlns:a16="http://schemas.microsoft.com/office/drawing/2014/main" id="{55F8E571-BBF9-4F37-9B55-8340FC12585C}"/>
              </a:ext>
            </a:extLst>
          </p:cNvPr>
          <p:cNvGrpSpPr/>
          <p:nvPr/>
        </p:nvGrpSpPr>
        <p:grpSpPr>
          <a:xfrm>
            <a:off x="9137287" y="3813097"/>
            <a:ext cx="505834" cy="695782"/>
            <a:chOff x="433001" y="1399349"/>
            <a:chExt cx="2505075" cy="4618131"/>
          </a:xfrm>
          <a:solidFill>
            <a:srgbClr val="92D050"/>
          </a:solidFill>
        </p:grpSpPr>
        <p:sp>
          <p:nvSpPr>
            <p:cNvPr id="46" name="Freeform: Shape 100">
              <a:extLst>
                <a:ext uri="{FF2B5EF4-FFF2-40B4-BE49-F238E27FC236}">
                  <a16:creationId xmlns:a16="http://schemas.microsoft.com/office/drawing/2014/main" id="{A6689324-C08C-455E-9AAF-9FB70045DB87}"/>
                </a:ext>
              </a:extLst>
            </p:cNvPr>
            <p:cNvSpPr/>
            <p:nvPr/>
          </p:nvSpPr>
          <p:spPr>
            <a:xfrm flipH="1">
              <a:off x="433001" y="1407380"/>
              <a:ext cx="2505075" cy="4610100"/>
            </a:xfrm>
            <a:custGeom>
              <a:avLst/>
              <a:gdLst>
                <a:gd name="connsiteX0" fmla="*/ 2506574 w 2505075"/>
                <a:gd name="connsiteY0" fmla="*/ 1319831 h 4610100"/>
                <a:gd name="connsiteX1" fmla="*/ 2419896 w 2505075"/>
                <a:gd name="connsiteY1" fmla="*/ 1597008 h 4610100"/>
                <a:gd name="connsiteX2" fmla="*/ 2297024 w 2505075"/>
                <a:gd name="connsiteY2" fmla="*/ 1953243 h 4610100"/>
                <a:gd name="connsiteX3" fmla="*/ 2223681 w 2505075"/>
                <a:gd name="connsiteY3" fmla="*/ 1977056 h 4610100"/>
                <a:gd name="connsiteX4" fmla="*/ 2181771 w 2505075"/>
                <a:gd name="connsiteY4" fmla="*/ 1967531 h 4610100"/>
                <a:gd name="connsiteX5" fmla="*/ 2192249 w 2505075"/>
                <a:gd name="connsiteY5" fmla="*/ 2057066 h 4610100"/>
                <a:gd name="connsiteX6" fmla="*/ 2197964 w 2505075"/>
                <a:gd name="connsiteY6" fmla="*/ 2281856 h 4610100"/>
                <a:gd name="connsiteX7" fmla="*/ 2174151 w 2505075"/>
                <a:gd name="connsiteY7" fmla="*/ 2359961 h 4610100"/>
                <a:gd name="connsiteX8" fmla="*/ 2148434 w 2505075"/>
                <a:gd name="connsiteY8" fmla="*/ 2443781 h 4610100"/>
                <a:gd name="connsiteX9" fmla="*/ 2158911 w 2505075"/>
                <a:gd name="connsiteY9" fmla="*/ 2773346 h 4610100"/>
                <a:gd name="connsiteX10" fmla="*/ 2195106 w 2505075"/>
                <a:gd name="connsiteY10" fmla="*/ 3105768 h 4610100"/>
                <a:gd name="connsiteX11" fmla="*/ 2199869 w 2505075"/>
                <a:gd name="connsiteY11" fmla="*/ 3123866 h 4610100"/>
                <a:gd name="connsiteX12" fmla="*/ 2271306 w 2505075"/>
                <a:gd name="connsiteY12" fmla="*/ 3309603 h 4610100"/>
                <a:gd name="connsiteX13" fmla="*/ 2389416 w 2505075"/>
                <a:gd name="connsiteY13" fmla="*/ 3806808 h 4610100"/>
                <a:gd name="connsiteX14" fmla="*/ 2400846 w 2505075"/>
                <a:gd name="connsiteY14" fmla="*/ 4025883 h 4610100"/>
                <a:gd name="connsiteX15" fmla="*/ 2428469 w 2505075"/>
                <a:gd name="connsiteY15" fmla="*/ 4251626 h 4610100"/>
                <a:gd name="connsiteX16" fmla="*/ 2451329 w 2505075"/>
                <a:gd name="connsiteY16" fmla="*/ 4492608 h 4610100"/>
                <a:gd name="connsiteX17" fmla="*/ 2413229 w 2505075"/>
                <a:gd name="connsiteY17" fmla="*/ 4541186 h 4610100"/>
                <a:gd name="connsiteX18" fmla="*/ 2241779 w 2505075"/>
                <a:gd name="connsiteY18" fmla="*/ 4529756 h 4610100"/>
                <a:gd name="connsiteX19" fmla="*/ 2136051 w 2505075"/>
                <a:gd name="connsiteY19" fmla="*/ 4560236 h 4610100"/>
                <a:gd name="connsiteX20" fmla="*/ 1966506 w 2505075"/>
                <a:gd name="connsiteY20" fmla="*/ 4604051 h 4610100"/>
                <a:gd name="connsiteX21" fmla="*/ 1729334 w 2505075"/>
                <a:gd name="connsiteY21" fmla="*/ 4564998 h 4610100"/>
                <a:gd name="connsiteX22" fmla="*/ 1660753 w 2505075"/>
                <a:gd name="connsiteY22" fmla="*/ 4506896 h 4610100"/>
                <a:gd name="connsiteX23" fmla="*/ 1734096 w 2505075"/>
                <a:gd name="connsiteY23" fmla="*/ 4407836 h 4610100"/>
                <a:gd name="connsiteX24" fmla="*/ 1886496 w 2505075"/>
                <a:gd name="connsiteY24" fmla="*/ 4358306 h 4610100"/>
                <a:gd name="connsiteX25" fmla="*/ 1980794 w 2505075"/>
                <a:gd name="connsiteY25" fmla="*/ 4264961 h 4610100"/>
                <a:gd name="connsiteX26" fmla="*/ 1989366 w 2505075"/>
                <a:gd name="connsiteY26" fmla="*/ 4249721 h 4610100"/>
                <a:gd name="connsiteX27" fmla="*/ 2080806 w 2505075"/>
                <a:gd name="connsiteY27" fmla="*/ 4107798 h 4610100"/>
                <a:gd name="connsiteX28" fmla="*/ 2096998 w 2505075"/>
                <a:gd name="connsiteY28" fmla="*/ 4062078 h 4610100"/>
                <a:gd name="connsiteX29" fmla="*/ 1957934 w 2505075"/>
                <a:gd name="connsiteY29" fmla="*/ 3826811 h 4610100"/>
                <a:gd name="connsiteX30" fmla="*/ 1895069 w 2505075"/>
                <a:gd name="connsiteY30" fmla="*/ 3535346 h 4610100"/>
                <a:gd name="connsiteX31" fmla="*/ 1867446 w 2505075"/>
                <a:gd name="connsiteY31" fmla="*/ 3420093 h 4610100"/>
                <a:gd name="connsiteX32" fmla="*/ 1754098 w 2505075"/>
                <a:gd name="connsiteY32" fmla="*/ 3091481 h 4610100"/>
                <a:gd name="connsiteX33" fmla="*/ 1736001 w 2505075"/>
                <a:gd name="connsiteY33" fmla="*/ 3229593 h 4610100"/>
                <a:gd name="connsiteX34" fmla="*/ 1749336 w 2505075"/>
                <a:gd name="connsiteY34" fmla="*/ 3292458 h 4610100"/>
                <a:gd name="connsiteX35" fmla="*/ 1694091 w 2505075"/>
                <a:gd name="connsiteY35" fmla="*/ 3704891 h 4610100"/>
                <a:gd name="connsiteX36" fmla="*/ 1691234 w 2505075"/>
                <a:gd name="connsiteY36" fmla="*/ 3723941 h 4610100"/>
                <a:gd name="connsiteX37" fmla="*/ 1696948 w 2505075"/>
                <a:gd name="connsiteY37" fmla="*/ 4043981 h 4610100"/>
                <a:gd name="connsiteX38" fmla="*/ 1709331 w 2505075"/>
                <a:gd name="connsiteY38" fmla="*/ 4361163 h 4610100"/>
                <a:gd name="connsiteX39" fmla="*/ 1676946 w 2505075"/>
                <a:gd name="connsiteY39" fmla="*/ 4403073 h 4610100"/>
                <a:gd name="connsiteX40" fmla="*/ 1531214 w 2505075"/>
                <a:gd name="connsiteY40" fmla="*/ 4415456 h 4610100"/>
                <a:gd name="connsiteX41" fmla="*/ 1507401 w 2505075"/>
                <a:gd name="connsiteY41" fmla="*/ 4398311 h 4610100"/>
                <a:gd name="connsiteX42" fmla="*/ 1443584 w 2505075"/>
                <a:gd name="connsiteY42" fmla="*/ 4370688 h 4610100"/>
                <a:gd name="connsiteX43" fmla="*/ 1330236 w 2505075"/>
                <a:gd name="connsiteY43" fmla="*/ 4422123 h 4610100"/>
                <a:gd name="connsiteX44" fmla="*/ 1224509 w 2505075"/>
                <a:gd name="connsiteY44" fmla="*/ 4439268 h 4610100"/>
                <a:gd name="connsiteX45" fmla="*/ 1021626 w 2505075"/>
                <a:gd name="connsiteY45" fmla="*/ 4407836 h 4610100"/>
                <a:gd name="connsiteX46" fmla="*/ 957808 w 2505075"/>
                <a:gd name="connsiteY46" fmla="*/ 4350686 h 4610100"/>
                <a:gd name="connsiteX47" fmla="*/ 1040676 w 2505075"/>
                <a:gd name="connsiteY47" fmla="*/ 4261151 h 4610100"/>
                <a:gd name="connsiteX48" fmla="*/ 1143546 w 2505075"/>
                <a:gd name="connsiteY48" fmla="*/ 4244958 h 4610100"/>
                <a:gd name="connsiteX49" fmla="*/ 1253084 w 2505075"/>
                <a:gd name="connsiteY49" fmla="*/ 4174473 h 4610100"/>
                <a:gd name="connsiteX50" fmla="*/ 1324521 w 2505075"/>
                <a:gd name="connsiteY50" fmla="*/ 4105893 h 4610100"/>
                <a:gd name="connsiteX51" fmla="*/ 1391196 w 2505075"/>
                <a:gd name="connsiteY51" fmla="*/ 4005881 h 4610100"/>
                <a:gd name="connsiteX52" fmla="*/ 1395006 w 2505075"/>
                <a:gd name="connsiteY52" fmla="*/ 3998261 h 4610100"/>
                <a:gd name="connsiteX53" fmla="*/ 1400721 w 2505075"/>
                <a:gd name="connsiteY53" fmla="*/ 3828716 h 4610100"/>
                <a:gd name="connsiteX54" fmla="*/ 1386434 w 2505075"/>
                <a:gd name="connsiteY54" fmla="*/ 3644883 h 4610100"/>
                <a:gd name="connsiteX55" fmla="*/ 1354048 w 2505075"/>
                <a:gd name="connsiteY55" fmla="*/ 3254358 h 4610100"/>
                <a:gd name="connsiteX56" fmla="*/ 1377861 w 2505075"/>
                <a:gd name="connsiteY56" fmla="*/ 3072431 h 4610100"/>
                <a:gd name="connsiteX57" fmla="*/ 1424534 w 2505075"/>
                <a:gd name="connsiteY57" fmla="*/ 2639996 h 4610100"/>
                <a:gd name="connsiteX58" fmla="*/ 1406436 w 2505075"/>
                <a:gd name="connsiteY58" fmla="*/ 2529506 h 4610100"/>
                <a:gd name="connsiteX59" fmla="*/ 1377861 w 2505075"/>
                <a:gd name="connsiteY59" fmla="*/ 2347578 h 4610100"/>
                <a:gd name="connsiteX60" fmla="*/ 1215936 w 2505075"/>
                <a:gd name="connsiteY60" fmla="*/ 2223753 h 4610100"/>
                <a:gd name="connsiteX61" fmla="*/ 1086396 w 2505075"/>
                <a:gd name="connsiteY61" fmla="*/ 2184701 h 4610100"/>
                <a:gd name="connsiteX62" fmla="*/ 986383 w 2505075"/>
                <a:gd name="connsiteY62" fmla="*/ 2132313 h 4610100"/>
                <a:gd name="connsiteX63" fmla="*/ 962571 w 2505075"/>
                <a:gd name="connsiteY63" fmla="*/ 2106596 h 4610100"/>
                <a:gd name="connsiteX64" fmla="*/ 943521 w 2505075"/>
                <a:gd name="connsiteY64" fmla="*/ 2053256 h 4610100"/>
                <a:gd name="connsiteX65" fmla="*/ 900658 w 2505075"/>
                <a:gd name="connsiteY65" fmla="*/ 2005631 h 4610100"/>
                <a:gd name="connsiteX66" fmla="*/ 872083 w 2505075"/>
                <a:gd name="connsiteY66" fmla="*/ 1971341 h 4610100"/>
                <a:gd name="connsiteX67" fmla="*/ 328206 w 2505075"/>
                <a:gd name="connsiteY67" fmla="*/ 1569386 h 4610100"/>
                <a:gd name="connsiteX68" fmla="*/ 57696 w 2505075"/>
                <a:gd name="connsiteY68" fmla="*/ 1357931 h 4610100"/>
                <a:gd name="connsiteX69" fmla="*/ 13881 w 2505075"/>
                <a:gd name="connsiteY69" fmla="*/ 1227438 h 4610100"/>
                <a:gd name="connsiteX70" fmla="*/ 80556 w 2505075"/>
                <a:gd name="connsiteY70" fmla="*/ 1016936 h 4610100"/>
                <a:gd name="connsiteX71" fmla="*/ 122466 w 2505075"/>
                <a:gd name="connsiteY71" fmla="*/ 955023 h 4610100"/>
                <a:gd name="connsiteX72" fmla="*/ 173901 w 2505075"/>
                <a:gd name="connsiteY72" fmla="*/ 856916 h 4610100"/>
                <a:gd name="connsiteX73" fmla="*/ 238671 w 2505075"/>
                <a:gd name="connsiteY73" fmla="*/ 852153 h 4610100"/>
                <a:gd name="connsiteX74" fmla="*/ 484416 w 2505075"/>
                <a:gd name="connsiteY74" fmla="*/ 1050273 h 4610100"/>
                <a:gd name="connsiteX75" fmla="*/ 823506 w 2505075"/>
                <a:gd name="connsiteY75" fmla="*/ 1307448 h 4610100"/>
                <a:gd name="connsiteX76" fmla="*/ 878751 w 2505075"/>
                <a:gd name="connsiteY76" fmla="*/ 1341738 h 4610100"/>
                <a:gd name="connsiteX77" fmla="*/ 903516 w 2505075"/>
                <a:gd name="connsiteY77" fmla="*/ 1341738 h 4610100"/>
                <a:gd name="connsiteX78" fmla="*/ 958761 w 2505075"/>
                <a:gd name="connsiteY78" fmla="*/ 1327451 h 4610100"/>
                <a:gd name="connsiteX79" fmla="*/ 1323569 w 2505075"/>
                <a:gd name="connsiteY79" fmla="*/ 1350311 h 4610100"/>
                <a:gd name="connsiteX80" fmla="*/ 1364526 w 2505075"/>
                <a:gd name="connsiteY80" fmla="*/ 1333166 h 4610100"/>
                <a:gd name="connsiteX81" fmla="*/ 1507401 w 2505075"/>
                <a:gd name="connsiteY81" fmla="*/ 1305543 h 4610100"/>
                <a:gd name="connsiteX82" fmla="*/ 1575028 w 2505075"/>
                <a:gd name="connsiteY82" fmla="*/ 1295066 h 4610100"/>
                <a:gd name="connsiteX83" fmla="*/ 1603603 w 2505075"/>
                <a:gd name="connsiteY83" fmla="*/ 1249346 h 4610100"/>
                <a:gd name="connsiteX84" fmla="*/ 1627416 w 2505075"/>
                <a:gd name="connsiteY84" fmla="*/ 1203626 h 4610100"/>
                <a:gd name="connsiteX85" fmla="*/ 1640751 w 2505075"/>
                <a:gd name="connsiteY85" fmla="*/ 1134093 h 4610100"/>
                <a:gd name="connsiteX86" fmla="*/ 1663611 w 2505075"/>
                <a:gd name="connsiteY86" fmla="*/ 1080753 h 4610100"/>
                <a:gd name="connsiteX87" fmla="*/ 1724571 w 2505075"/>
                <a:gd name="connsiteY87" fmla="*/ 1004553 h 4610100"/>
                <a:gd name="connsiteX88" fmla="*/ 1882686 w 2505075"/>
                <a:gd name="connsiteY88" fmla="*/ 815006 h 4610100"/>
                <a:gd name="connsiteX89" fmla="*/ 1795056 w 2505075"/>
                <a:gd name="connsiteY89" fmla="*/ 694991 h 4610100"/>
                <a:gd name="connsiteX90" fmla="*/ 1750289 w 2505075"/>
                <a:gd name="connsiteY90" fmla="*/ 562593 h 4610100"/>
                <a:gd name="connsiteX91" fmla="*/ 1640751 w 2505075"/>
                <a:gd name="connsiteY91" fmla="*/ 574023 h 4610100"/>
                <a:gd name="connsiteX92" fmla="*/ 1596936 w 2505075"/>
                <a:gd name="connsiteY92" fmla="*/ 552116 h 4610100"/>
                <a:gd name="connsiteX93" fmla="*/ 1616939 w 2505075"/>
                <a:gd name="connsiteY93" fmla="*/ 517826 h 4610100"/>
                <a:gd name="connsiteX94" fmla="*/ 1655991 w 2505075"/>
                <a:gd name="connsiteY94" fmla="*/ 376856 h 4610100"/>
                <a:gd name="connsiteX95" fmla="*/ 1740764 w 2505075"/>
                <a:gd name="connsiteY95" fmla="*/ 93963 h 4610100"/>
                <a:gd name="connsiteX96" fmla="*/ 1922691 w 2505075"/>
                <a:gd name="connsiteY96" fmla="*/ 10143 h 4610100"/>
                <a:gd name="connsiteX97" fmla="*/ 2188439 w 2505075"/>
                <a:gd name="connsiteY97" fmla="*/ 176831 h 4610100"/>
                <a:gd name="connsiteX98" fmla="*/ 2235111 w 2505075"/>
                <a:gd name="connsiteY98" fmla="*/ 248268 h 4610100"/>
                <a:gd name="connsiteX99" fmla="*/ 2247494 w 2505075"/>
                <a:gd name="connsiteY99" fmla="*/ 243506 h 4610100"/>
                <a:gd name="connsiteX100" fmla="*/ 2219871 w 2505075"/>
                <a:gd name="connsiteY100" fmla="*/ 305418 h 4610100"/>
                <a:gd name="connsiteX101" fmla="*/ 2249399 w 2505075"/>
                <a:gd name="connsiteY101" fmla="*/ 325421 h 4610100"/>
                <a:gd name="connsiteX102" fmla="*/ 2239874 w 2505075"/>
                <a:gd name="connsiteY102" fmla="*/ 371141 h 4610100"/>
                <a:gd name="connsiteX103" fmla="*/ 2223681 w 2505075"/>
                <a:gd name="connsiteY103" fmla="*/ 434958 h 4610100"/>
                <a:gd name="connsiteX104" fmla="*/ 2216061 w 2505075"/>
                <a:gd name="connsiteY104" fmla="*/ 522588 h 4610100"/>
                <a:gd name="connsiteX105" fmla="*/ 2250351 w 2505075"/>
                <a:gd name="connsiteY105" fmla="*/ 594026 h 4610100"/>
                <a:gd name="connsiteX106" fmla="*/ 2282736 w 2505075"/>
                <a:gd name="connsiteY106" fmla="*/ 631173 h 4610100"/>
                <a:gd name="connsiteX107" fmla="*/ 2335124 w 2505075"/>
                <a:gd name="connsiteY107" fmla="*/ 739758 h 4610100"/>
                <a:gd name="connsiteX108" fmla="*/ 2486571 w 2505075"/>
                <a:gd name="connsiteY108" fmla="*/ 1071228 h 4610100"/>
                <a:gd name="connsiteX109" fmla="*/ 2503716 w 2505075"/>
                <a:gd name="connsiteY109" fmla="*/ 1097898 h 4610100"/>
                <a:gd name="connsiteX110" fmla="*/ 2506574 w 2505075"/>
                <a:gd name="connsiteY110" fmla="*/ 1319831 h 4610100"/>
                <a:gd name="connsiteX111" fmla="*/ 1273086 w 2505075"/>
                <a:gd name="connsiteY111" fmla="*/ 1638918 h 4610100"/>
                <a:gd name="connsiteX112" fmla="*/ 1242606 w 2505075"/>
                <a:gd name="connsiteY112" fmla="*/ 1746551 h 4610100"/>
                <a:gd name="connsiteX113" fmla="*/ 1279753 w 2505075"/>
                <a:gd name="connsiteY113" fmla="*/ 1919906 h 4610100"/>
                <a:gd name="connsiteX114" fmla="*/ 1308328 w 2505075"/>
                <a:gd name="connsiteY114" fmla="*/ 1942766 h 4610100"/>
                <a:gd name="connsiteX115" fmla="*/ 1478826 w 2505075"/>
                <a:gd name="connsiteY115" fmla="*/ 1882758 h 4610100"/>
                <a:gd name="connsiteX116" fmla="*/ 1497876 w 2505075"/>
                <a:gd name="connsiteY116" fmla="*/ 1593198 h 4610100"/>
                <a:gd name="connsiteX117" fmla="*/ 1435964 w 2505075"/>
                <a:gd name="connsiteY117" fmla="*/ 1557956 h 4610100"/>
                <a:gd name="connsiteX118" fmla="*/ 1208316 w 2505075"/>
                <a:gd name="connsiteY118" fmla="*/ 1484613 h 4610100"/>
                <a:gd name="connsiteX119" fmla="*/ 1161644 w 2505075"/>
                <a:gd name="connsiteY119" fmla="*/ 1471278 h 4610100"/>
                <a:gd name="connsiteX120" fmla="*/ 1078776 w 2505075"/>
                <a:gd name="connsiteY120" fmla="*/ 1483661 h 4610100"/>
                <a:gd name="connsiteX121" fmla="*/ 1273086 w 2505075"/>
                <a:gd name="connsiteY121" fmla="*/ 1638918 h 4610100"/>
                <a:gd name="connsiteX122" fmla="*/ 1464539 w 2505075"/>
                <a:gd name="connsiteY122" fmla="*/ 2075163 h 4610100"/>
                <a:gd name="connsiteX123" fmla="*/ 1359764 w 2505075"/>
                <a:gd name="connsiteY123" fmla="*/ 2097071 h 4610100"/>
                <a:gd name="connsiteX124" fmla="*/ 1322616 w 2505075"/>
                <a:gd name="connsiteY124" fmla="*/ 2169461 h 4610100"/>
                <a:gd name="connsiteX125" fmla="*/ 1340714 w 2505075"/>
                <a:gd name="connsiteY125" fmla="*/ 2215181 h 4610100"/>
                <a:gd name="connsiteX126" fmla="*/ 1420723 w 2505075"/>
                <a:gd name="connsiteY126" fmla="*/ 2246613 h 4610100"/>
                <a:gd name="connsiteX127" fmla="*/ 1455014 w 2505075"/>
                <a:gd name="connsiteY127" fmla="*/ 2304716 h 4610100"/>
                <a:gd name="connsiteX128" fmla="*/ 1459776 w 2505075"/>
                <a:gd name="connsiteY128" fmla="*/ 2237088 h 4610100"/>
                <a:gd name="connsiteX129" fmla="*/ 1464539 w 2505075"/>
                <a:gd name="connsiteY129" fmla="*/ 2075163 h 46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505075" h="4610100">
                  <a:moveTo>
                    <a:pt x="2506574" y="1319831"/>
                  </a:moveTo>
                  <a:cubicBezTo>
                    <a:pt x="2448471" y="1403651"/>
                    <a:pt x="2446566" y="1500806"/>
                    <a:pt x="2419896" y="1597008"/>
                  </a:cubicBezTo>
                  <a:cubicBezTo>
                    <a:pt x="2385606" y="1717976"/>
                    <a:pt x="2339886" y="1835133"/>
                    <a:pt x="2297024" y="1953243"/>
                  </a:cubicBezTo>
                  <a:cubicBezTo>
                    <a:pt x="2284641" y="1986581"/>
                    <a:pt x="2257971" y="1996106"/>
                    <a:pt x="2223681" y="1977056"/>
                  </a:cubicBezTo>
                  <a:cubicBezTo>
                    <a:pt x="2211299" y="1970388"/>
                    <a:pt x="2195106" y="1970388"/>
                    <a:pt x="2181771" y="1967531"/>
                  </a:cubicBezTo>
                  <a:cubicBezTo>
                    <a:pt x="2185581" y="2000868"/>
                    <a:pt x="2190344" y="2028491"/>
                    <a:pt x="2192249" y="2057066"/>
                  </a:cubicBezTo>
                  <a:cubicBezTo>
                    <a:pt x="2195106" y="2132313"/>
                    <a:pt x="2198916" y="2207561"/>
                    <a:pt x="2197964" y="2281856"/>
                  </a:cubicBezTo>
                  <a:cubicBezTo>
                    <a:pt x="2197964" y="2308526"/>
                    <a:pt x="2192249" y="2344721"/>
                    <a:pt x="2174151" y="2359961"/>
                  </a:cubicBezTo>
                  <a:cubicBezTo>
                    <a:pt x="2144624" y="2385678"/>
                    <a:pt x="2147481" y="2412348"/>
                    <a:pt x="2148434" y="2443781"/>
                  </a:cubicBezTo>
                  <a:cubicBezTo>
                    <a:pt x="2152244" y="2553318"/>
                    <a:pt x="2151291" y="2663808"/>
                    <a:pt x="2158911" y="2773346"/>
                  </a:cubicBezTo>
                  <a:cubicBezTo>
                    <a:pt x="2166531" y="2884788"/>
                    <a:pt x="2182724" y="2995278"/>
                    <a:pt x="2195106" y="3105768"/>
                  </a:cubicBezTo>
                  <a:cubicBezTo>
                    <a:pt x="2196059" y="3111483"/>
                    <a:pt x="2196059" y="3120056"/>
                    <a:pt x="2199869" y="3123866"/>
                  </a:cubicBezTo>
                  <a:cubicBezTo>
                    <a:pt x="2257971" y="3172443"/>
                    <a:pt x="2257019" y="3242928"/>
                    <a:pt x="2271306" y="3309603"/>
                  </a:cubicBezTo>
                  <a:cubicBezTo>
                    <a:pt x="2307501" y="3476291"/>
                    <a:pt x="2344649" y="3642978"/>
                    <a:pt x="2389416" y="3806808"/>
                  </a:cubicBezTo>
                  <a:cubicBezTo>
                    <a:pt x="2409419" y="3881103"/>
                    <a:pt x="2395131" y="3952541"/>
                    <a:pt x="2400846" y="4025883"/>
                  </a:cubicBezTo>
                  <a:cubicBezTo>
                    <a:pt x="2406561" y="4101131"/>
                    <a:pt x="2419896" y="4176378"/>
                    <a:pt x="2428469" y="4251626"/>
                  </a:cubicBezTo>
                  <a:cubicBezTo>
                    <a:pt x="2437041" y="4331636"/>
                    <a:pt x="2442756" y="4412598"/>
                    <a:pt x="2451329" y="4492608"/>
                  </a:cubicBezTo>
                  <a:cubicBezTo>
                    <a:pt x="2454186" y="4522136"/>
                    <a:pt x="2441804" y="4536423"/>
                    <a:pt x="2413229" y="4541186"/>
                  </a:cubicBezTo>
                  <a:cubicBezTo>
                    <a:pt x="2355126" y="4551663"/>
                    <a:pt x="2300834" y="4573571"/>
                    <a:pt x="2241779" y="4529756"/>
                  </a:cubicBezTo>
                  <a:cubicBezTo>
                    <a:pt x="2222729" y="4515468"/>
                    <a:pt x="2160816" y="4536423"/>
                    <a:pt x="2136051" y="4560236"/>
                  </a:cubicBezTo>
                  <a:cubicBezTo>
                    <a:pt x="2084616" y="4609766"/>
                    <a:pt x="2023656" y="4606908"/>
                    <a:pt x="1966506" y="4604051"/>
                  </a:cubicBezTo>
                  <a:cubicBezTo>
                    <a:pt x="1886496" y="4600241"/>
                    <a:pt x="1807439" y="4582143"/>
                    <a:pt x="1729334" y="4564998"/>
                  </a:cubicBezTo>
                  <a:cubicBezTo>
                    <a:pt x="1699806" y="4558331"/>
                    <a:pt x="1658848" y="4555473"/>
                    <a:pt x="1660753" y="4506896"/>
                  </a:cubicBezTo>
                  <a:cubicBezTo>
                    <a:pt x="1662659" y="4455461"/>
                    <a:pt x="1688376" y="4422123"/>
                    <a:pt x="1734096" y="4407836"/>
                  </a:cubicBezTo>
                  <a:cubicBezTo>
                    <a:pt x="1785531" y="4392596"/>
                    <a:pt x="1840776" y="4384023"/>
                    <a:pt x="1886496" y="4358306"/>
                  </a:cubicBezTo>
                  <a:cubicBezTo>
                    <a:pt x="1923644" y="4337351"/>
                    <a:pt x="1950314" y="4297346"/>
                    <a:pt x="1980794" y="4264961"/>
                  </a:cubicBezTo>
                  <a:cubicBezTo>
                    <a:pt x="1984603" y="4261151"/>
                    <a:pt x="1985556" y="4250673"/>
                    <a:pt x="1989366" y="4249721"/>
                  </a:cubicBezTo>
                  <a:cubicBezTo>
                    <a:pt x="2067471" y="4232576"/>
                    <a:pt x="2066519" y="4164948"/>
                    <a:pt x="2080806" y="4107798"/>
                  </a:cubicBezTo>
                  <a:cubicBezTo>
                    <a:pt x="2084616" y="4092558"/>
                    <a:pt x="2091284" y="4078271"/>
                    <a:pt x="2096998" y="4062078"/>
                  </a:cubicBezTo>
                  <a:cubicBezTo>
                    <a:pt x="1999844" y="4015406"/>
                    <a:pt x="1987461" y="3912536"/>
                    <a:pt x="1957934" y="3826811"/>
                  </a:cubicBezTo>
                  <a:cubicBezTo>
                    <a:pt x="1925548" y="3733466"/>
                    <a:pt x="1915071" y="3632501"/>
                    <a:pt x="1895069" y="3535346"/>
                  </a:cubicBezTo>
                  <a:cubicBezTo>
                    <a:pt x="1886496" y="3497246"/>
                    <a:pt x="1879828" y="3458193"/>
                    <a:pt x="1867446" y="3420093"/>
                  </a:cubicBezTo>
                  <a:cubicBezTo>
                    <a:pt x="1831251" y="3311508"/>
                    <a:pt x="1793151" y="3202923"/>
                    <a:pt x="1754098" y="3091481"/>
                  </a:cubicBezTo>
                  <a:cubicBezTo>
                    <a:pt x="1722666" y="3134343"/>
                    <a:pt x="1702664" y="3176253"/>
                    <a:pt x="1736001" y="3229593"/>
                  </a:cubicBezTo>
                  <a:cubicBezTo>
                    <a:pt x="1746478" y="3246738"/>
                    <a:pt x="1752194" y="3272456"/>
                    <a:pt x="1749336" y="3292458"/>
                  </a:cubicBezTo>
                  <a:cubicBezTo>
                    <a:pt x="1732191" y="3430571"/>
                    <a:pt x="1713141" y="3567731"/>
                    <a:pt x="1694091" y="3704891"/>
                  </a:cubicBezTo>
                  <a:cubicBezTo>
                    <a:pt x="1693139" y="3711558"/>
                    <a:pt x="1690281" y="3717273"/>
                    <a:pt x="1691234" y="3723941"/>
                  </a:cubicBezTo>
                  <a:cubicBezTo>
                    <a:pt x="1693139" y="3830621"/>
                    <a:pt x="1693139" y="3937301"/>
                    <a:pt x="1696948" y="4043981"/>
                  </a:cubicBezTo>
                  <a:cubicBezTo>
                    <a:pt x="1699806" y="4149708"/>
                    <a:pt x="1704569" y="4255436"/>
                    <a:pt x="1709331" y="4361163"/>
                  </a:cubicBezTo>
                  <a:cubicBezTo>
                    <a:pt x="1710284" y="4386881"/>
                    <a:pt x="1701711" y="4401168"/>
                    <a:pt x="1676946" y="4403073"/>
                  </a:cubicBezTo>
                  <a:cubicBezTo>
                    <a:pt x="1628369" y="4407836"/>
                    <a:pt x="1579791" y="4412598"/>
                    <a:pt x="1531214" y="4415456"/>
                  </a:cubicBezTo>
                  <a:cubicBezTo>
                    <a:pt x="1523594" y="4415456"/>
                    <a:pt x="1510259" y="4405931"/>
                    <a:pt x="1507401" y="4398311"/>
                  </a:cubicBezTo>
                  <a:cubicBezTo>
                    <a:pt x="1496923" y="4363068"/>
                    <a:pt x="1470253" y="4360211"/>
                    <a:pt x="1443584" y="4370688"/>
                  </a:cubicBezTo>
                  <a:cubicBezTo>
                    <a:pt x="1404531" y="4384976"/>
                    <a:pt x="1369289" y="4408788"/>
                    <a:pt x="1330236" y="4422123"/>
                  </a:cubicBezTo>
                  <a:cubicBezTo>
                    <a:pt x="1296898" y="4433553"/>
                    <a:pt x="1259751" y="4442126"/>
                    <a:pt x="1224509" y="4439268"/>
                  </a:cubicBezTo>
                  <a:cubicBezTo>
                    <a:pt x="1155929" y="4433553"/>
                    <a:pt x="1088301" y="4423076"/>
                    <a:pt x="1021626" y="4407836"/>
                  </a:cubicBezTo>
                  <a:cubicBezTo>
                    <a:pt x="994004" y="4402121"/>
                    <a:pt x="954951" y="4395453"/>
                    <a:pt x="957808" y="4350686"/>
                  </a:cubicBezTo>
                  <a:cubicBezTo>
                    <a:pt x="960666" y="4304966"/>
                    <a:pt x="997814" y="4267818"/>
                    <a:pt x="1040676" y="4261151"/>
                  </a:cubicBezTo>
                  <a:cubicBezTo>
                    <a:pt x="1074966" y="4256388"/>
                    <a:pt x="1109256" y="4250673"/>
                    <a:pt x="1143546" y="4244958"/>
                  </a:cubicBezTo>
                  <a:cubicBezTo>
                    <a:pt x="1190219" y="4237338"/>
                    <a:pt x="1227366" y="4219241"/>
                    <a:pt x="1253084" y="4174473"/>
                  </a:cubicBezTo>
                  <a:cubicBezTo>
                    <a:pt x="1268323" y="4146851"/>
                    <a:pt x="1303566" y="4131611"/>
                    <a:pt x="1324521" y="4105893"/>
                  </a:cubicBezTo>
                  <a:cubicBezTo>
                    <a:pt x="1349286" y="4075413"/>
                    <a:pt x="1369289" y="4039218"/>
                    <a:pt x="1391196" y="4005881"/>
                  </a:cubicBezTo>
                  <a:cubicBezTo>
                    <a:pt x="1393101" y="4003023"/>
                    <a:pt x="1395959" y="3998261"/>
                    <a:pt x="1395006" y="3998261"/>
                  </a:cubicBezTo>
                  <a:cubicBezTo>
                    <a:pt x="1330236" y="3941111"/>
                    <a:pt x="1417866" y="3888723"/>
                    <a:pt x="1400721" y="3828716"/>
                  </a:cubicBezTo>
                  <a:cubicBezTo>
                    <a:pt x="1383576" y="3770613"/>
                    <a:pt x="1383576" y="3705843"/>
                    <a:pt x="1386434" y="3644883"/>
                  </a:cubicBezTo>
                  <a:cubicBezTo>
                    <a:pt x="1394053" y="3512486"/>
                    <a:pt x="1378814" y="3383898"/>
                    <a:pt x="1354048" y="3254358"/>
                  </a:cubicBezTo>
                  <a:cubicBezTo>
                    <a:pt x="1343571" y="3197208"/>
                    <a:pt x="1367384" y="3133391"/>
                    <a:pt x="1377861" y="3072431"/>
                  </a:cubicBezTo>
                  <a:cubicBezTo>
                    <a:pt x="1404531" y="2929556"/>
                    <a:pt x="1420723" y="2785728"/>
                    <a:pt x="1424534" y="2639996"/>
                  </a:cubicBezTo>
                  <a:cubicBezTo>
                    <a:pt x="1425486" y="2604753"/>
                    <a:pt x="1413103" y="2569511"/>
                    <a:pt x="1406436" y="2529506"/>
                  </a:cubicBezTo>
                  <a:cubicBezTo>
                    <a:pt x="1451203" y="2481881"/>
                    <a:pt x="1438821" y="2392346"/>
                    <a:pt x="1377861" y="2347578"/>
                  </a:cubicBezTo>
                  <a:cubicBezTo>
                    <a:pt x="1322616" y="2307573"/>
                    <a:pt x="1267371" y="2268521"/>
                    <a:pt x="1215936" y="2223753"/>
                  </a:cubicBezTo>
                  <a:cubicBezTo>
                    <a:pt x="1176884" y="2189463"/>
                    <a:pt x="1133069" y="2173271"/>
                    <a:pt x="1086396" y="2184701"/>
                  </a:cubicBezTo>
                  <a:cubicBezTo>
                    <a:pt x="1033056" y="2197083"/>
                    <a:pt x="1021626" y="2144696"/>
                    <a:pt x="986383" y="2132313"/>
                  </a:cubicBezTo>
                  <a:cubicBezTo>
                    <a:pt x="976858" y="2129456"/>
                    <a:pt x="967333" y="2117073"/>
                    <a:pt x="962571" y="2106596"/>
                  </a:cubicBezTo>
                  <a:cubicBezTo>
                    <a:pt x="954951" y="2091356"/>
                    <a:pt x="951141" y="2074211"/>
                    <a:pt x="943521" y="2053256"/>
                  </a:cubicBezTo>
                  <a:cubicBezTo>
                    <a:pt x="912089" y="2063733"/>
                    <a:pt x="887323" y="2058018"/>
                    <a:pt x="900658" y="2005631"/>
                  </a:cubicBezTo>
                  <a:cubicBezTo>
                    <a:pt x="902564" y="1997058"/>
                    <a:pt x="884466" y="1979913"/>
                    <a:pt x="872083" y="1971341"/>
                  </a:cubicBezTo>
                  <a:cubicBezTo>
                    <a:pt x="691108" y="1837038"/>
                    <a:pt x="508228" y="1703688"/>
                    <a:pt x="328206" y="1569386"/>
                  </a:cubicBezTo>
                  <a:cubicBezTo>
                    <a:pt x="231051" y="1496996"/>
                    <a:pt x="155803" y="1429368"/>
                    <a:pt x="57696" y="1357931"/>
                  </a:cubicBezTo>
                  <a:cubicBezTo>
                    <a:pt x="10071" y="1322688"/>
                    <a:pt x="-2312" y="1280778"/>
                    <a:pt x="13881" y="1227438"/>
                  </a:cubicBezTo>
                  <a:cubicBezTo>
                    <a:pt x="34836" y="1156953"/>
                    <a:pt x="55791" y="1085516"/>
                    <a:pt x="80556" y="1016936"/>
                  </a:cubicBezTo>
                  <a:cubicBezTo>
                    <a:pt x="88176" y="994076"/>
                    <a:pt x="110083" y="976931"/>
                    <a:pt x="122466" y="955023"/>
                  </a:cubicBezTo>
                  <a:cubicBezTo>
                    <a:pt x="140563" y="923591"/>
                    <a:pt x="156756" y="889301"/>
                    <a:pt x="173901" y="856916"/>
                  </a:cubicBezTo>
                  <a:cubicBezTo>
                    <a:pt x="192951" y="823578"/>
                    <a:pt x="213906" y="832151"/>
                    <a:pt x="238671" y="852153"/>
                  </a:cubicBezTo>
                  <a:cubicBezTo>
                    <a:pt x="326301" y="921686"/>
                    <a:pt x="394881" y="981693"/>
                    <a:pt x="484416" y="1050273"/>
                  </a:cubicBezTo>
                  <a:cubicBezTo>
                    <a:pt x="594906" y="1137903"/>
                    <a:pt x="709206" y="1222676"/>
                    <a:pt x="823506" y="1307448"/>
                  </a:cubicBezTo>
                  <a:cubicBezTo>
                    <a:pt x="840651" y="1320783"/>
                    <a:pt x="859701" y="1332213"/>
                    <a:pt x="878751" y="1341738"/>
                  </a:cubicBezTo>
                  <a:cubicBezTo>
                    <a:pt x="885418" y="1345548"/>
                    <a:pt x="895896" y="1343643"/>
                    <a:pt x="903516" y="1341738"/>
                  </a:cubicBezTo>
                  <a:cubicBezTo>
                    <a:pt x="922566" y="1337928"/>
                    <a:pt x="940664" y="1326498"/>
                    <a:pt x="958761" y="1327451"/>
                  </a:cubicBezTo>
                  <a:cubicBezTo>
                    <a:pt x="1080681" y="1334118"/>
                    <a:pt x="1201648" y="1343643"/>
                    <a:pt x="1323569" y="1350311"/>
                  </a:cubicBezTo>
                  <a:cubicBezTo>
                    <a:pt x="1336903" y="1351263"/>
                    <a:pt x="1351191" y="1338881"/>
                    <a:pt x="1364526" y="1333166"/>
                  </a:cubicBezTo>
                  <a:cubicBezTo>
                    <a:pt x="1410246" y="1314116"/>
                    <a:pt x="1450251" y="1278873"/>
                    <a:pt x="1507401" y="1305543"/>
                  </a:cubicBezTo>
                  <a:cubicBezTo>
                    <a:pt x="1524546" y="1314116"/>
                    <a:pt x="1555026" y="1305543"/>
                    <a:pt x="1575028" y="1295066"/>
                  </a:cubicBezTo>
                  <a:cubicBezTo>
                    <a:pt x="1588364" y="1288398"/>
                    <a:pt x="1595031" y="1265538"/>
                    <a:pt x="1603603" y="1249346"/>
                  </a:cubicBezTo>
                  <a:cubicBezTo>
                    <a:pt x="1612176" y="1234106"/>
                    <a:pt x="1622653" y="1219818"/>
                    <a:pt x="1627416" y="1203626"/>
                  </a:cubicBezTo>
                  <a:cubicBezTo>
                    <a:pt x="1634084" y="1180766"/>
                    <a:pt x="1635036" y="1156953"/>
                    <a:pt x="1640751" y="1134093"/>
                  </a:cubicBezTo>
                  <a:cubicBezTo>
                    <a:pt x="1645514" y="1115996"/>
                    <a:pt x="1652181" y="1095993"/>
                    <a:pt x="1663611" y="1080753"/>
                  </a:cubicBezTo>
                  <a:cubicBezTo>
                    <a:pt x="1681709" y="1054083"/>
                    <a:pt x="1710284" y="1033128"/>
                    <a:pt x="1724571" y="1004553"/>
                  </a:cubicBezTo>
                  <a:cubicBezTo>
                    <a:pt x="1760766" y="929306"/>
                    <a:pt x="1796961" y="855963"/>
                    <a:pt x="1882686" y="815006"/>
                  </a:cubicBezTo>
                  <a:cubicBezTo>
                    <a:pt x="1852206" y="771191"/>
                    <a:pt x="1833156" y="708326"/>
                    <a:pt x="1795056" y="694991"/>
                  </a:cubicBezTo>
                  <a:cubicBezTo>
                    <a:pt x="1712189" y="665463"/>
                    <a:pt x="1756003" y="608313"/>
                    <a:pt x="1750289" y="562593"/>
                  </a:cubicBezTo>
                  <a:cubicBezTo>
                    <a:pt x="1712189" y="567356"/>
                    <a:pt x="1676946" y="573071"/>
                    <a:pt x="1640751" y="574023"/>
                  </a:cubicBezTo>
                  <a:cubicBezTo>
                    <a:pt x="1626464" y="574023"/>
                    <a:pt x="1612176" y="559736"/>
                    <a:pt x="1596936" y="552116"/>
                  </a:cubicBezTo>
                  <a:cubicBezTo>
                    <a:pt x="1603603" y="540686"/>
                    <a:pt x="1608366" y="526398"/>
                    <a:pt x="1616939" y="517826"/>
                  </a:cubicBezTo>
                  <a:cubicBezTo>
                    <a:pt x="1657896" y="477821"/>
                    <a:pt x="1669326" y="434958"/>
                    <a:pt x="1655991" y="376856"/>
                  </a:cubicBezTo>
                  <a:cubicBezTo>
                    <a:pt x="1632178" y="269223"/>
                    <a:pt x="1644561" y="163496"/>
                    <a:pt x="1740764" y="93963"/>
                  </a:cubicBezTo>
                  <a:cubicBezTo>
                    <a:pt x="1794103" y="54911"/>
                    <a:pt x="1858873" y="24431"/>
                    <a:pt x="1922691" y="10143"/>
                  </a:cubicBezTo>
                  <a:cubicBezTo>
                    <a:pt x="2017941" y="-10812"/>
                    <a:pt x="2150339" y="81581"/>
                    <a:pt x="2188439" y="176831"/>
                  </a:cubicBezTo>
                  <a:cubicBezTo>
                    <a:pt x="2198916" y="202548"/>
                    <a:pt x="2219871" y="224456"/>
                    <a:pt x="2235111" y="248268"/>
                  </a:cubicBezTo>
                  <a:cubicBezTo>
                    <a:pt x="2238921" y="246363"/>
                    <a:pt x="2243684" y="245411"/>
                    <a:pt x="2247494" y="243506"/>
                  </a:cubicBezTo>
                  <a:cubicBezTo>
                    <a:pt x="2237969" y="265413"/>
                    <a:pt x="2228444" y="288273"/>
                    <a:pt x="2219871" y="305418"/>
                  </a:cubicBezTo>
                  <a:cubicBezTo>
                    <a:pt x="2232254" y="313991"/>
                    <a:pt x="2249399" y="318753"/>
                    <a:pt x="2249399" y="325421"/>
                  </a:cubicBezTo>
                  <a:cubicBezTo>
                    <a:pt x="2250351" y="340661"/>
                    <a:pt x="2249399" y="364473"/>
                    <a:pt x="2239874" y="371141"/>
                  </a:cubicBezTo>
                  <a:cubicBezTo>
                    <a:pt x="2212251" y="390191"/>
                    <a:pt x="2217014" y="407336"/>
                    <a:pt x="2223681" y="434958"/>
                  </a:cubicBezTo>
                  <a:cubicBezTo>
                    <a:pt x="2230349" y="462581"/>
                    <a:pt x="2222729" y="494013"/>
                    <a:pt x="2216061" y="522588"/>
                  </a:cubicBezTo>
                  <a:cubicBezTo>
                    <a:pt x="2208441" y="557831"/>
                    <a:pt x="2205584" y="583548"/>
                    <a:pt x="2250351" y="594026"/>
                  </a:cubicBezTo>
                  <a:cubicBezTo>
                    <a:pt x="2263686" y="596883"/>
                    <a:pt x="2275116" y="616886"/>
                    <a:pt x="2282736" y="631173"/>
                  </a:cubicBezTo>
                  <a:cubicBezTo>
                    <a:pt x="2301786" y="666416"/>
                    <a:pt x="2313216" y="706421"/>
                    <a:pt x="2335124" y="739758"/>
                  </a:cubicBezTo>
                  <a:cubicBezTo>
                    <a:pt x="2401799" y="845486"/>
                    <a:pt x="2458949" y="945498"/>
                    <a:pt x="2486571" y="1071228"/>
                  </a:cubicBezTo>
                  <a:cubicBezTo>
                    <a:pt x="2488476" y="1080753"/>
                    <a:pt x="2498001" y="1089326"/>
                    <a:pt x="2503716" y="1097898"/>
                  </a:cubicBezTo>
                  <a:cubicBezTo>
                    <a:pt x="2506574" y="1174098"/>
                    <a:pt x="2506574" y="1246488"/>
                    <a:pt x="2506574" y="1319831"/>
                  </a:cubicBezTo>
                  <a:close/>
                  <a:moveTo>
                    <a:pt x="1273086" y="1638918"/>
                  </a:moveTo>
                  <a:cubicBezTo>
                    <a:pt x="1260703" y="1678923"/>
                    <a:pt x="1240701" y="1713213"/>
                    <a:pt x="1242606" y="1746551"/>
                  </a:cubicBezTo>
                  <a:cubicBezTo>
                    <a:pt x="1247369" y="1804653"/>
                    <a:pt x="1264514" y="1862756"/>
                    <a:pt x="1279753" y="1919906"/>
                  </a:cubicBezTo>
                  <a:cubicBezTo>
                    <a:pt x="1282611" y="1929431"/>
                    <a:pt x="1301661" y="1944671"/>
                    <a:pt x="1308328" y="1942766"/>
                  </a:cubicBezTo>
                  <a:cubicBezTo>
                    <a:pt x="1365478" y="1924668"/>
                    <a:pt x="1420723" y="1903713"/>
                    <a:pt x="1478826" y="1882758"/>
                  </a:cubicBezTo>
                  <a:cubicBezTo>
                    <a:pt x="1432153" y="1777031"/>
                    <a:pt x="1483589" y="1684638"/>
                    <a:pt x="1497876" y="1593198"/>
                  </a:cubicBezTo>
                  <a:cubicBezTo>
                    <a:pt x="1474064" y="1579863"/>
                    <a:pt x="1451203" y="1573196"/>
                    <a:pt x="1435964" y="1557956"/>
                  </a:cubicBezTo>
                  <a:cubicBezTo>
                    <a:pt x="1372146" y="1493186"/>
                    <a:pt x="1285469" y="1505568"/>
                    <a:pt x="1208316" y="1484613"/>
                  </a:cubicBezTo>
                  <a:cubicBezTo>
                    <a:pt x="1193076" y="1480803"/>
                    <a:pt x="1176884" y="1476041"/>
                    <a:pt x="1161644" y="1471278"/>
                  </a:cubicBezTo>
                  <a:cubicBezTo>
                    <a:pt x="1133069" y="1461753"/>
                    <a:pt x="1103541" y="1450323"/>
                    <a:pt x="1078776" y="1483661"/>
                  </a:cubicBezTo>
                  <a:cubicBezTo>
                    <a:pt x="1146404" y="1537001"/>
                    <a:pt x="1211173" y="1588436"/>
                    <a:pt x="1273086" y="1638918"/>
                  </a:cubicBezTo>
                  <a:close/>
                  <a:moveTo>
                    <a:pt x="1464539" y="2075163"/>
                  </a:moveTo>
                  <a:cubicBezTo>
                    <a:pt x="1427391" y="2082783"/>
                    <a:pt x="1393101" y="2089451"/>
                    <a:pt x="1359764" y="2097071"/>
                  </a:cubicBezTo>
                  <a:cubicBezTo>
                    <a:pt x="1318806" y="2106596"/>
                    <a:pt x="1305471" y="2129456"/>
                    <a:pt x="1322616" y="2169461"/>
                  </a:cubicBezTo>
                  <a:cubicBezTo>
                    <a:pt x="1329284" y="2184701"/>
                    <a:pt x="1334998" y="2199941"/>
                    <a:pt x="1340714" y="2215181"/>
                  </a:cubicBezTo>
                  <a:cubicBezTo>
                    <a:pt x="1396911" y="2194226"/>
                    <a:pt x="1396911" y="2194226"/>
                    <a:pt x="1420723" y="2246613"/>
                  </a:cubicBezTo>
                  <a:cubicBezTo>
                    <a:pt x="1428344" y="2262806"/>
                    <a:pt x="1438821" y="2278046"/>
                    <a:pt x="1455014" y="2304716"/>
                  </a:cubicBezTo>
                  <a:cubicBezTo>
                    <a:pt x="1456919" y="2271378"/>
                    <a:pt x="1451203" y="2248518"/>
                    <a:pt x="1459776" y="2237088"/>
                  </a:cubicBezTo>
                  <a:cubicBezTo>
                    <a:pt x="1499781" y="2183748"/>
                    <a:pt x="1503591" y="2132313"/>
                    <a:pt x="1464539" y="2075163"/>
                  </a:cubicBezTo>
                  <a:close/>
                </a:path>
              </a:pathLst>
            </a:custGeom>
            <a:grpFill/>
            <a:ln/>
          </p:spPr>
          <p:style>
            <a:lnRef idx="2">
              <a:schemeClr val="accent3"/>
            </a:lnRef>
            <a:fillRef idx="1">
              <a:schemeClr val="lt1"/>
            </a:fillRef>
            <a:effectRef idx="0">
              <a:schemeClr val="accent3"/>
            </a:effectRef>
            <a:fontRef idx="minor">
              <a:schemeClr val="dk1"/>
            </a:fontRef>
          </p:style>
          <p:txBody>
            <a:bodyPr rtlCol="0" anchor="ctr"/>
            <a:lstStyle/>
            <a:p>
              <a:endParaRPr lang="en-US" dirty="0"/>
            </a:p>
          </p:txBody>
        </p:sp>
        <p:sp>
          <p:nvSpPr>
            <p:cNvPr id="47" name="Freeform: Shape 101">
              <a:extLst>
                <a:ext uri="{FF2B5EF4-FFF2-40B4-BE49-F238E27FC236}">
                  <a16:creationId xmlns:a16="http://schemas.microsoft.com/office/drawing/2014/main" id="{8F45E473-C475-4788-B774-AF992D0B4CD6}"/>
                </a:ext>
              </a:extLst>
            </p:cNvPr>
            <p:cNvSpPr/>
            <p:nvPr/>
          </p:nvSpPr>
          <p:spPr>
            <a:xfrm flipH="1">
              <a:off x="700577" y="1399349"/>
              <a:ext cx="647458" cy="566880"/>
            </a:xfrm>
            <a:custGeom>
              <a:avLst/>
              <a:gdLst>
                <a:gd name="connsiteX0" fmla="*/ 325755 w 647458"/>
                <a:gd name="connsiteY0" fmla="*/ 3000 h 566880"/>
                <a:gd name="connsiteX1" fmla="*/ 143828 w 647458"/>
                <a:gd name="connsiteY1" fmla="*/ 86820 h 566880"/>
                <a:gd name="connsiteX2" fmla="*/ 59055 w 647458"/>
                <a:gd name="connsiteY2" fmla="*/ 369713 h 566880"/>
                <a:gd name="connsiteX3" fmla="*/ 20003 w 647458"/>
                <a:gd name="connsiteY3" fmla="*/ 510683 h 566880"/>
                <a:gd name="connsiteX4" fmla="*/ 0 w 647458"/>
                <a:gd name="connsiteY4" fmla="*/ 544973 h 566880"/>
                <a:gd name="connsiteX5" fmla="*/ 43815 w 647458"/>
                <a:gd name="connsiteY5" fmla="*/ 566880 h 566880"/>
                <a:gd name="connsiteX6" fmla="*/ 65495 w 647458"/>
                <a:gd name="connsiteY6" fmla="*/ 564618 h 566880"/>
                <a:gd name="connsiteX7" fmla="*/ 178721 w 647458"/>
                <a:gd name="connsiteY7" fmla="*/ 530129 h 566880"/>
                <a:gd name="connsiteX8" fmla="*/ 603774 w 647458"/>
                <a:gd name="connsiteY8" fmla="*/ 274215 h 566880"/>
                <a:gd name="connsiteX9" fmla="*/ 647458 w 647458"/>
                <a:gd name="connsiteY9" fmla="*/ 237555 h 566880"/>
                <a:gd name="connsiteX10" fmla="*/ 638175 w 647458"/>
                <a:gd name="connsiteY10" fmla="*/ 241125 h 566880"/>
                <a:gd name="connsiteX11" fmla="*/ 591503 w 647458"/>
                <a:gd name="connsiteY11" fmla="*/ 169688 h 566880"/>
                <a:gd name="connsiteX12" fmla="*/ 325755 w 647458"/>
                <a:gd name="connsiteY12" fmla="*/ 3000 h 56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7458" h="566880">
                  <a:moveTo>
                    <a:pt x="325755" y="3000"/>
                  </a:moveTo>
                  <a:cubicBezTo>
                    <a:pt x="261937" y="17288"/>
                    <a:pt x="197167" y="47768"/>
                    <a:pt x="143828" y="86820"/>
                  </a:cubicBezTo>
                  <a:cubicBezTo>
                    <a:pt x="47625" y="156353"/>
                    <a:pt x="35242" y="262080"/>
                    <a:pt x="59055" y="369713"/>
                  </a:cubicBezTo>
                  <a:cubicBezTo>
                    <a:pt x="72390" y="427815"/>
                    <a:pt x="60960" y="470678"/>
                    <a:pt x="20003" y="510683"/>
                  </a:cubicBezTo>
                  <a:cubicBezTo>
                    <a:pt x="11430" y="519255"/>
                    <a:pt x="6667" y="533543"/>
                    <a:pt x="0" y="544973"/>
                  </a:cubicBezTo>
                  <a:cubicBezTo>
                    <a:pt x="15240" y="552593"/>
                    <a:pt x="29528" y="566880"/>
                    <a:pt x="43815" y="566880"/>
                  </a:cubicBezTo>
                  <a:lnTo>
                    <a:pt x="65495" y="564618"/>
                  </a:lnTo>
                  <a:lnTo>
                    <a:pt x="178721" y="530129"/>
                  </a:lnTo>
                  <a:cubicBezTo>
                    <a:pt x="449670" y="395635"/>
                    <a:pt x="455226" y="398414"/>
                    <a:pt x="603774" y="274215"/>
                  </a:cubicBezTo>
                  <a:lnTo>
                    <a:pt x="647458" y="237555"/>
                  </a:lnTo>
                  <a:lnTo>
                    <a:pt x="638175" y="241125"/>
                  </a:lnTo>
                  <a:cubicBezTo>
                    <a:pt x="622935" y="217313"/>
                    <a:pt x="601980" y="195405"/>
                    <a:pt x="591503" y="169688"/>
                  </a:cubicBezTo>
                  <a:cubicBezTo>
                    <a:pt x="553403" y="74438"/>
                    <a:pt x="421005" y="-17955"/>
                    <a:pt x="325755" y="3000"/>
                  </a:cubicBezTo>
                  <a:close/>
                </a:path>
              </a:pathLst>
            </a:custGeom>
            <a:grpFill/>
            <a:ln/>
          </p:spPr>
          <p:style>
            <a:lnRef idx="2">
              <a:schemeClr val="accent3"/>
            </a:lnRef>
            <a:fillRef idx="1">
              <a:schemeClr val="lt1"/>
            </a:fillRef>
            <a:effectRef idx="0">
              <a:schemeClr val="accent3"/>
            </a:effectRef>
            <a:fontRef idx="minor">
              <a:schemeClr val="dk1"/>
            </a:fontRef>
          </p:style>
          <p:txBody>
            <a:bodyPr rtlCol="0" anchor="ctr"/>
            <a:lstStyle/>
            <a:p>
              <a:endParaRPr lang="en-US" dirty="0"/>
            </a:p>
          </p:txBody>
        </p:sp>
      </p:grpSp>
    </p:spTree>
    <p:extLst>
      <p:ext uri="{BB962C8B-B14F-4D97-AF65-F5344CB8AC3E}">
        <p14:creationId xmlns:p14="http://schemas.microsoft.com/office/powerpoint/2010/main" val="22200887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down)">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1"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par>
                                <p:cTn id="28" presetID="8" presetClass="emph" presetSubtype="0" fill="hold" grpId="0" nodeType="withEffect">
                                  <p:stCondLst>
                                    <p:cond delay="0"/>
                                  </p:stCondLst>
                                  <p:childTnLst>
                                    <p:animRot by="21600000">
                                      <p:cBhvr>
                                        <p:cTn id="29" dur="2000" fill="hold"/>
                                        <p:tgtEl>
                                          <p:spTgt spid="40"/>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down)">
                                      <p:cBhvr>
                                        <p:cTn id="34" dur="5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down)">
                                      <p:cBhvr>
                                        <p:cTn id="39" dur="500"/>
                                        <p:tgtEl>
                                          <p:spTgt spid="4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1"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down)">
                                      <p:cBhvr>
                                        <p:cTn id="44" dur="500"/>
                                        <p:tgtEl>
                                          <p:spTgt spid="41"/>
                                        </p:tgtEl>
                                      </p:cBhvr>
                                    </p:animEffect>
                                  </p:childTnLst>
                                </p:cTn>
                              </p:par>
                              <p:par>
                                <p:cTn id="45" presetID="8" presetClass="emph" presetSubtype="0" fill="hold" grpId="0" nodeType="withEffect">
                                  <p:stCondLst>
                                    <p:cond delay="0"/>
                                  </p:stCondLst>
                                  <p:childTnLst>
                                    <p:animRot by="21600000">
                                      <p:cBhvr>
                                        <p:cTn id="46" dur="2000" fill="hold"/>
                                        <p:tgtEl>
                                          <p:spTgt spid="41"/>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wipe(down)">
                                      <p:cBhvr>
                                        <p:cTn id="5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0" grpId="0" animBg="1"/>
      <p:bldP spid="40" grpId="1" animBg="1"/>
      <p:bldP spid="41" grpId="0" animBg="1"/>
      <p:bldP spid="41" grpId="1" animBg="1"/>
      <p:bldP spid="42" grpId="0"/>
      <p:bldP spid="43" grpId="0"/>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sp>
        <p:nvSpPr>
          <p:cNvPr id="3" name="Título 1"/>
          <p:cNvSpPr txBox="1">
            <a:spLocks/>
          </p:cNvSpPr>
          <p:nvPr/>
        </p:nvSpPr>
        <p:spPr>
          <a:xfrm>
            <a:off x="551384" y="980728"/>
            <a:ext cx="4651500" cy="792088"/>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lgn="just"/>
            <a:r>
              <a:rPr lang="es-MX" sz="2800" b="1" kern="0" dirty="0">
                <a:latin typeface="Arial" panose="020B0604020202020204" pitchFamily="34" charset="0"/>
                <a:cs typeface="Arial" panose="020B0604020202020204" pitchFamily="34" charset="0"/>
              </a:rPr>
              <a:t>Contenido Teórico:</a:t>
            </a:r>
            <a:endParaRPr lang="es-EC" sz="2800" b="1" kern="0" dirty="0">
              <a:latin typeface="Arial" panose="020B0604020202020204" pitchFamily="34" charset="0"/>
              <a:cs typeface="Arial" panose="020B0604020202020204" pitchFamily="34" charset="0"/>
            </a:endParaRPr>
          </a:p>
        </p:txBody>
      </p:sp>
      <p:sp>
        <p:nvSpPr>
          <p:cNvPr id="5" name="Rectángulo 4"/>
          <p:cNvSpPr/>
          <p:nvPr/>
        </p:nvSpPr>
        <p:spPr>
          <a:xfrm>
            <a:off x="1127448" y="2060848"/>
            <a:ext cx="4704184" cy="2862322"/>
          </a:xfrm>
          <a:prstGeom prst="rect">
            <a:avLst/>
          </a:prstGeom>
        </p:spPr>
        <p:txBody>
          <a:bodyPr wrap="square">
            <a:spAutoFit/>
          </a:bodyPr>
          <a:lstStyle/>
          <a:p>
            <a:pPr marL="285750" lvl="0" indent="-285750">
              <a:spcAft>
                <a:spcPts val="0"/>
              </a:spcAft>
              <a:buFont typeface="Wingdings" panose="05000000000000000000" pitchFamily="2" charset="2"/>
              <a:buChar char="§"/>
            </a:pPr>
            <a:r>
              <a:rPr lang="es-EC" dirty="0">
                <a:solidFill>
                  <a:srgbClr val="00000A"/>
                </a:solidFill>
                <a:latin typeface="Arial" panose="020B0604020202020204" pitchFamily="34" charset="0"/>
                <a:ea typeface="Calibri" panose="020F0502020204030204" pitchFamily="34" charset="0"/>
                <a:cs typeface="Arial" panose="020B0604020202020204" pitchFamily="34" charset="0"/>
              </a:rPr>
              <a:t>N° de Unidad.</a:t>
            </a:r>
            <a:endParaRPr lang="en-US" dirty="0">
              <a:solidFill>
                <a:srgbClr val="00000A"/>
              </a:solidFill>
              <a:latin typeface="Arial" panose="020B0604020202020204" pitchFamily="34" charset="0"/>
              <a:ea typeface="Calibri" panose="020F0502020204030204" pitchFamily="34" charset="0"/>
              <a:cs typeface="Arial" panose="020B0604020202020204" pitchFamily="34" charset="0"/>
            </a:endParaRPr>
          </a:p>
          <a:p>
            <a:pPr marL="285750" lvl="0" indent="-285750">
              <a:spcAft>
                <a:spcPts val="0"/>
              </a:spcAft>
              <a:buFont typeface="Wingdings" panose="05000000000000000000" pitchFamily="2" charset="2"/>
              <a:buChar char="§"/>
            </a:pPr>
            <a:r>
              <a:rPr lang="es-EC" dirty="0">
                <a:solidFill>
                  <a:srgbClr val="00000A"/>
                </a:solidFill>
                <a:latin typeface="Arial" panose="020B0604020202020204" pitchFamily="34" charset="0"/>
                <a:ea typeface="Calibri" panose="020F0502020204030204" pitchFamily="34" charset="0"/>
                <a:cs typeface="Arial" panose="020B0604020202020204" pitchFamily="34" charset="0"/>
              </a:rPr>
              <a:t>N° de Horas.</a:t>
            </a:r>
            <a:endParaRPr lang="en-US" dirty="0">
              <a:solidFill>
                <a:srgbClr val="00000A"/>
              </a:solidFill>
              <a:latin typeface="Arial" panose="020B0604020202020204" pitchFamily="34" charset="0"/>
              <a:ea typeface="Calibri" panose="020F0502020204030204" pitchFamily="34" charset="0"/>
              <a:cs typeface="Arial" panose="020B0604020202020204" pitchFamily="34" charset="0"/>
            </a:endParaRPr>
          </a:p>
          <a:p>
            <a:pPr marL="285750" lvl="0" indent="-285750">
              <a:spcAft>
                <a:spcPts val="0"/>
              </a:spcAft>
              <a:buFont typeface="Wingdings" panose="05000000000000000000" pitchFamily="2" charset="2"/>
              <a:buChar char="§"/>
            </a:pPr>
            <a:r>
              <a:rPr lang="es-EC" dirty="0">
                <a:solidFill>
                  <a:srgbClr val="00000A"/>
                </a:solidFill>
                <a:latin typeface="Arial" panose="020B0604020202020204" pitchFamily="34" charset="0"/>
                <a:ea typeface="Calibri" panose="020F0502020204030204" pitchFamily="34" charset="0"/>
                <a:cs typeface="Arial" panose="020B0604020202020204" pitchFamily="34" charset="0"/>
              </a:rPr>
              <a:t>Objetivo General.</a:t>
            </a:r>
            <a:endParaRPr lang="en-US" dirty="0">
              <a:solidFill>
                <a:srgbClr val="00000A"/>
              </a:solidFill>
              <a:latin typeface="Arial" panose="020B0604020202020204" pitchFamily="34" charset="0"/>
              <a:ea typeface="Calibri" panose="020F0502020204030204" pitchFamily="34" charset="0"/>
              <a:cs typeface="Arial" panose="020B0604020202020204" pitchFamily="34" charset="0"/>
            </a:endParaRPr>
          </a:p>
          <a:p>
            <a:pPr marL="285750" lvl="0" indent="-285750">
              <a:spcAft>
                <a:spcPts val="0"/>
              </a:spcAft>
              <a:buFont typeface="Wingdings" panose="05000000000000000000" pitchFamily="2" charset="2"/>
              <a:buChar char="§"/>
            </a:pPr>
            <a:r>
              <a:rPr lang="es-EC" dirty="0">
                <a:solidFill>
                  <a:srgbClr val="00000A"/>
                </a:solidFill>
                <a:latin typeface="Arial" panose="020B0604020202020204" pitchFamily="34" charset="0"/>
                <a:ea typeface="Calibri" panose="020F0502020204030204" pitchFamily="34" charset="0"/>
                <a:cs typeface="Arial" panose="020B0604020202020204" pitchFamily="34" charset="0"/>
              </a:rPr>
              <a:t>Objetivo Específico.</a:t>
            </a:r>
            <a:endParaRPr lang="en-US" dirty="0">
              <a:solidFill>
                <a:srgbClr val="00000A"/>
              </a:solidFill>
              <a:latin typeface="Arial" panose="020B0604020202020204" pitchFamily="34" charset="0"/>
              <a:ea typeface="Calibri" panose="020F0502020204030204" pitchFamily="34" charset="0"/>
              <a:cs typeface="Arial" panose="020B0604020202020204" pitchFamily="34" charset="0"/>
            </a:endParaRPr>
          </a:p>
          <a:p>
            <a:pPr marL="285750" lvl="0" indent="-285750">
              <a:spcAft>
                <a:spcPts val="0"/>
              </a:spcAft>
              <a:buFont typeface="Wingdings" panose="05000000000000000000" pitchFamily="2" charset="2"/>
              <a:buChar char="§"/>
            </a:pPr>
            <a:r>
              <a:rPr lang="es-EC" dirty="0">
                <a:solidFill>
                  <a:srgbClr val="00000A"/>
                </a:solidFill>
                <a:latin typeface="Arial" panose="020B0604020202020204" pitchFamily="34" charset="0"/>
                <a:ea typeface="Calibri" panose="020F0502020204030204" pitchFamily="34" charset="0"/>
                <a:cs typeface="Arial" panose="020B0604020202020204" pitchFamily="34" charset="0"/>
              </a:rPr>
              <a:t>Contenidos.</a:t>
            </a:r>
            <a:endParaRPr lang="en-US" dirty="0">
              <a:solidFill>
                <a:srgbClr val="00000A"/>
              </a:solidFill>
              <a:latin typeface="Arial" panose="020B0604020202020204" pitchFamily="34" charset="0"/>
              <a:ea typeface="Calibri" panose="020F0502020204030204" pitchFamily="34" charset="0"/>
              <a:cs typeface="Arial" panose="020B0604020202020204" pitchFamily="34" charset="0"/>
            </a:endParaRPr>
          </a:p>
          <a:p>
            <a:pPr marL="285750" lvl="0" indent="-285750">
              <a:spcAft>
                <a:spcPts val="0"/>
              </a:spcAft>
              <a:buFont typeface="Wingdings" panose="05000000000000000000" pitchFamily="2" charset="2"/>
              <a:buChar char="§"/>
            </a:pPr>
            <a:r>
              <a:rPr lang="es-EC" dirty="0">
                <a:solidFill>
                  <a:srgbClr val="00000A"/>
                </a:solidFill>
                <a:latin typeface="Arial" panose="020B0604020202020204" pitchFamily="34" charset="0"/>
                <a:ea typeface="Calibri" panose="020F0502020204030204" pitchFamily="34" charset="0"/>
                <a:cs typeface="Arial" panose="020B0604020202020204" pitchFamily="34" charset="0"/>
              </a:rPr>
              <a:t>Ejercicios Prácticos.</a:t>
            </a:r>
            <a:endParaRPr lang="en-US" dirty="0">
              <a:solidFill>
                <a:srgbClr val="00000A"/>
              </a:solidFill>
              <a:latin typeface="Arial" panose="020B0604020202020204" pitchFamily="34" charset="0"/>
              <a:ea typeface="Calibri" panose="020F0502020204030204" pitchFamily="34" charset="0"/>
              <a:cs typeface="Arial" panose="020B0604020202020204" pitchFamily="34" charset="0"/>
            </a:endParaRPr>
          </a:p>
          <a:p>
            <a:pPr marL="285750" lvl="0" indent="-285750">
              <a:spcAft>
                <a:spcPts val="0"/>
              </a:spcAft>
              <a:buFont typeface="Wingdings" panose="05000000000000000000" pitchFamily="2" charset="2"/>
              <a:buChar char="§"/>
            </a:pPr>
            <a:r>
              <a:rPr lang="es-EC" dirty="0">
                <a:solidFill>
                  <a:srgbClr val="00000A"/>
                </a:solidFill>
                <a:latin typeface="Arial" panose="020B0604020202020204" pitchFamily="34" charset="0"/>
                <a:ea typeface="Calibri" panose="020F0502020204030204" pitchFamily="34" charset="0"/>
                <a:cs typeface="Arial" panose="020B0604020202020204" pitchFamily="34" charset="0"/>
              </a:rPr>
              <a:t>Ayudas Didácticas y Metodológicas.</a:t>
            </a:r>
            <a:endParaRPr lang="en-US" dirty="0">
              <a:solidFill>
                <a:srgbClr val="00000A"/>
              </a:solidFill>
              <a:latin typeface="Arial" panose="020B0604020202020204" pitchFamily="34" charset="0"/>
              <a:ea typeface="Calibri" panose="020F0502020204030204" pitchFamily="34" charset="0"/>
              <a:cs typeface="Arial" panose="020B0604020202020204" pitchFamily="34" charset="0"/>
            </a:endParaRPr>
          </a:p>
          <a:p>
            <a:pPr marL="285750" lvl="0" indent="-285750">
              <a:spcAft>
                <a:spcPts val="0"/>
              </a:spcAft>
              <a:buFont typeface="Wingdings" panose="05000000000000000000" pitchFamily="2" charset="2"/>
              <a:buChar char="§"/>
            </a:pPr>
            <a:r>
              <a:rPr lang="es-EC" dirty="0">
                <a:solidFill>
                  <a:srgbClr val="00000A"/>
                </a:solidFill>
                <a:latin typeface="Arial" panose="020B0604020202020204" pitchFamily="34" charset="0"/>
                <a:ea typeface="Calibri" panose="020F0502020204030204" pitchFamily="34" charset="0"/>
                <a:cs typeface="Arial" panose="020B0604020202020204" pitchFamily="34" charset="0"/>
              </a:rPr>
              <a:t>Resultados de Aprendizaje de la unidad.</a:t>
            </a:r>
            <a:endParaRPr lang="en-US" dirty="0">
              <a:solidFill>
                <a:srgbClr val="00000A"/>
              </a:solidFill>
              <a:latin typeface="Arial" panose="020B0604020202020204" pitchFamily="34" charset="0"/>
              <a:ea typeface="Calibri" panose="020F0502020204030204" pitchFamily="34" charset="0"/>
              <a:cs typeface="Arial" panose="020B0604020202020204" pitchFamily="34" charset="0"/>
            </a:endParaRPr>
          </a:p>
          <a:p>
            <a:pPr marL="285750" lvl="0" indent="-285750">
              <a:spcAft>
                <a:spcPts val="0"/>
              </a:spcAft>
              <a:buFont typeface="Wingdings" panose="05000000000000000000" pitchFamily="2" charset="2"/>
              <a:buChar char="§"/>
            </a:pPr>
            <a:r>
              <a:rPr lang="es-EC" dirty="0">
                <a:solidFill>
                  <a:srgbClr val="00000A"/>
                </a:solidFill>
                <a:latin typeface="Arial" panose="020B0604020202020204" pitchFamily="34" charset="0"/>
                <a:ea typeface="Calibri" panose="020F0502020204030204" pitchFamily="34" charset="0"/>
                <a:cs typeface="Arial" panose="020B0604020202020204" pitchFamily="34" charset="0"/>
              </a:rPr>
              <a:t>Evaluación.</a:t>
            </a:r>
            <a:endParaRPr lang="en-US" dirty="0">
              <a:solidFill>
                <a:srgbClr val="00000A"/>
              </a:solidFill>
              <a:latin typeface="Arial" panose="020B0604020202020204" pitchFamily="34" charset="0"/>
              <a:ea typeface="Calibri" panose="020F0502020204030204" pitchFamily="34" charset="0"/>
              <a:cs typeface="Arial" panose="020B0604020202020204" pitchFamily="34" charset="0"/>
            </a:endParaRPr>
          </a:p>
          <a:p>
            <a:pPr marL="285750" lvl="0" indent="-285750">
              <a:spcAft>
                <a:spcPts val="0"/>
              </a:spcAft>
              <a:buFont typeface="Wingdings" panose="05000000000000000000" pitchFamily="2" charset="2"/>
              <a:buChar char="§"/>
            </a:pPr>
            <a:r>
              <a:rPr lang="es-EC" dirty="0">
                <a:solidFill>
                  <a:srgbClr val="00000A"/>
                </a:solidFill>
                <a:latin typeface="Arial" panose="020B0604020202020204" pitchFamily="34" charset="0"/>
                <a:ea typeface="Calibri" panose="020F0502020204030204" pitchFamily="34" charset="0"/>
                <a:cs typeface="Arial" panose="020B0604020202020204" pitchFamily="34" charset="0"/>
              </a:rPr>
              <a:t>Materiales Didácticos y recursos.</a:t>
            </a:r>
            <a:endParaRPr lang="en-US" dirty="0">
              <a:solidFill>
                <a:srgbClr val="00000A"/>
              </a:solidFill>
              <a:latin typeface="Arial" panose="020B0604020202020204" pitchFamily="34" charset="0"/>
              <a:ea typeface="Calibri" panose="020F0502020204030204" pitchFamily="34" charset="0"/>
              <a:cs typeface="Arial" panose="020B0604020202020204" pitchFamily="34" charset="0"/>
            </a:endParaRPr>
          </a:p>
        </p:txBody>
      </p:sp>
      <p:pic>
        <p:nvPicPr>
          <p:cNvPr id="6" name="Imagen 5"/>
          <p:cNvPicPr>
            <a:picLocks noChangeAspect="1"/>
          </p:cNvPicPr>
          <p:nvPr/>
        </p:nvPicPr>
        <p:blipFill>
          <a:blip r:embed="rId3"/>
          <a:stretch>
            <a:fillRect/>
          </a:stretch>
        </p:blipFill>
        <p:spPr>
          <a:xfrm>
            <a:off x="6240016" y="116632"/>
            <a:ext cx="5026221" cy="5766927"/>
          </a:xfrm>
          <a:prstGeom prst="rect">
            <a:avLst/>
          </a:prstGeom>
        </p:spPr>
      </p:pic>
    </p:spTree>
    <p:extLst>
      <p:ext uri="{BB962C8B-B14F-4D97-AF65-F5344CB8AC3E}">
        <p14:creationId xmlns:p14="http://schemas.microsoft.com/office/powerpoint/2010/main" val="2018778978"/>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801484"/>
            <a:ext cx="2952328" cy="1056516"/>
          </a:xfrm>
          <a:prstGeom prst="rect">
            <a:avLst/>
          </a:prstGeom>
        </p:spPr>
      </p:pic>
      <p:sp>
        <p:nvSpPr>
          <p:cNvPr id="3" name="Título 1"/>
          <p:cNvSpPr txBox="1">
            <a:spLocks/>
          </p:cNvSpPr>
          <p:nvPr/>
        </p:nvSpPr>
        <p:spPr>
          <a:xfrm>
            <a:off x="551384" y="980728"/>
            <a:ext cx="4651500" cy="792088"/>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lgn="just"/>
            <a:r>
              <a:rPr lang="es-MX" sz="2800" b="1" kern="0" dirty="0">
                <a:latin typeface="Arial" panose="020B0604020202020204" pitchFamily="34" charset="0"/>
                <a:cs typeface="Arial" panose="020B0604020202020204" pitchFamily="34" charset="0"/>
              </a:rPr>
              <a:t>Contenido Práctico:</a:t>
            </a:r>
            <a:endParaRPr lang="es-EC" sz="2800" b="1" kern="0" dirty="0">
              <a:latin typeface="Arial" panose="020B0604020202020204" pitchFamily="34" charset="0"/>
              <a:cs typeface="Arial" panose="020B0604020202020204" pitchFamily="34" charset="0"/>
            </a:endParaRPr>
          </a:p>
        </p:txBody>
      </p:sp>
      <p:sp>
        <p:nvSpPr>
          <p:cNvPr id="4" name="Rectángulo 3"/>
          <p:cNvSpPr/>
          <p:nvPr/>
        </p:nvSpPr>
        <p:spPr>
          <a:xfrm>
            <a:off x="551384" y="1775062"/>
            <a:ext cx="4008056" cy="2031325"/>
          </a:xfrm>
          <a:prstGeom prst="rect">
            <a:avLst/>
          </a:prstGeom>
        </p:spPr>
        <p:txBody>
          <a:bodyPr wrap="square">
            <a:spAutoFit/>
          </a:bodyPr>
          <a:lstStyle/>
          <a:p>
            <a:pPr marL="285750" lvl="0" indent="-285750">
              <a:spcAft>
                <a:spcPts val="0"/>
              </a:spcAft>
              <a:buFont typeface="Wingdings" panose="05000000000000000000" pitchFamily="2" charset="2"/>
              <a:buChar char="§"/>
            </a:pPr>
            <a:r>
              <a:rPr lang="es-EC" dirty="0">
                <a:solidFill>
                  <a:srgbClr val="00000A"/>
                </a:solidFill>
                <a:latin typeface="Arial" panose="020B0604020202020204" pitchFamily="34" charset="0"/>
                <a:ea typeface="Calibri" panose="020F0502020204030204" pitchFamily="34" charset="0"/>
                <a:cs typeface="Arial" panose="020B0604020202020204" pitchFamily="34" charset="0"/>
              </a:rPr>
              <a:t>Equipamiento.</a:t>
            </a:r>
            <a:endParaRPr lang="en-US" dirty="0">
              <a:solidFill>
                <a:srgbClr val="00000A"/>
              </a:solidFill>
              <a:latin typeface="Arial" panose="020B0604020202020204" pitchFamily="34" charset="0"/>
              <a:ea typeface="Calibri" panose="020F0502020204030204" pitchFamily="34" charset="0"/>
              <a:cs typeface="Arial" panose="020B0604020202020204" pitchFamily="34" charset="0"/>
            </a:endParaRPr>
          </a:p>
          <a:p>
            <a:pPr marL="285750" lvl="0" indent="-285750">
              <a:spcAft>
                <a:spcPts val="0"/>
              </a:spcAft>
              <a:buFont typeface="Wingdings" panose="05000000000000000000" pitchFamily="2" charset="2"/>
              <a:buChar char="§"/>
            </a:pPr>
            <a:r>
              <a:rPr lang="es-EC" dirty="0">
                <a:solidFill>
                  <a:srgbClr val="00000A"/>
                </a:solidFill>
                <a:latin typeface="Arial" panose="020B0604020202020204" pitchFamily="34" charset="0"/>
                <a:ea typeface="Calibri" panose="020F0502020204030204" pitchFamily="34" charset="0"/>
                <a:cs typeface="Arial" panose="020B0604020202020204" pitchFamily="34" charset="0"/>
              </a:rPr>
              <a:t>Probetas de Entrenamiento:</a:t>
            </a:r>
          </a:p>
          <a:p>
            <a:pPr marL="285750" lvl="0" indent="-285750">
              <a:spcAft>
                <a:spcPts val="0"/>
              </a:spcAft>
              <a:buFont typeface="Wingdings" panose="05000000000000000000" pitchFamily="2" charset="2"/>
              <a:buChar char="§"/>
            </a:pPr>
            <a:r>
              <a:rPr lang="es-EC" dirty="0">
                <a:solidFill>
                  <a:srgbClr val="00000A"/>
                </a:solidFill>
                <a:latin typeface="Arial" panose="020B0604020202020204" pitchFamily="34" charset="0"/>
                <a:ea typeface="Calibri" panose="020F0502020204030204" pitchFamily="34" charset="0"/>
                <a:cs typeface="Arial" panose="020B0604020202020204" pitchFamily="34" charset="0"/>
              </a:rPr>
              <a:t>Reporte de inspección en el Método de Ultrasonido.</a:t>
            </a:r>
          </a:p>
          <a:p>
            <a:pPr marL="285750" lvl="0" indent="-285750">
              <a:spcAft>
                <a:spcPts val="0"/>
              </a:spcAft>
              <a:buFont typeface="Wingdings" panose="05000000000000000000" pitchFamily="2" charset="2"/>
              <a:buChar char="§"/>
            </a:pPr>
            <a:r>
              <a:rPr lang="es-EC" dirty="0">
                <a:solidFill>
                  <a:srgbClr val="00000A"/>
                </a:solidFill>
                <a:latin typeface="Arial" panose="020B0604020202020204" pitchFamily="34" charset="0"/>
                <a:ea typeface="Calibri" panose="020F0502020204030204" pitchFamily="34" charset="0"/>
                <a:cs typeface="Arial" panose="020B0604020202020204" pitchFamily="34" charset="0"/>
              </a:rPr>
              <a:t>Procedimiento de Calibración e Inspección para el Método de Ultrasonido.</a:t>
            </a:r>
          </a:p>
        </p:txBody>
      </p:sp>
      <p:pic>
        <p:nvPicPr>
          <p:cNvPr id="2050" name="Picture 2" descr="https://lh3.googleusercontent.com/OZqpXjlyPmGw4g7knjhcx8CxGcD5g0UyLXcgGOuIra6Gg28CqSjLo-zCwi_bq-bWe4CjIPFZcdpvAo7D0XXWPILEWmz79Shl_e57X4r6t0crORMoHNsDzmNI3l5W4l0joar-Hv5bBW9uS7jlOfbSz4hsjB1YXcMMx0vcoIFKOLs6ATUJTW_sq2e9nlALNoIRisveA88ZGKV3iUsnIQ9EKN3Sjm3A-0Ro0h2kXMIWbU8rWlGuA_tisyeKC9vIS72DC4kuEZ7NuoCinml3hCFlJe8coC1UdqaFFBVPfXuyU6ZxEOHJyB-wzlkl5CV0ZC3aTrOjg0qbUPwvTnVIKav4miXAMVyP4bWeAsd_COjDNztGGE0rKuSpKWY7xIknG-CMyAKGdPiChxKNekdzZ44DDY8ViKTgWqIW_AbHgO0Kdfz9qBZqatu2xwBfU0wbRY4KVwkAgnWCEqO13a3ma3fwLCkFb3DtzHlguy-JtCsS0KEAcSYVrOFQtISUZLLDj2PsG9T-ijB-mEKtY_fjbRjPH0VgcDpe9Ja5HZKoQFN1PSg1ddWG7dzk8nZTSn96myoiFPTPaDN2Xh3iYWYOz3vBPxP2R_z7ljcTE0QQo04feR7AIDsEOYXyIUrbCoqrXR7GNEl6RfIVg2kLiSLaa5vegnDPxjmlAg2FmZ0on7XVPRbgFhsNrYP2-OcFukq-dsOQvSNJWJTkAuLwWoQVfptwHozY=w757-h568-no?authuser=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3781" y="1041720"/>
            <a:ext cx="3960440" cy="2971638"/>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Una caja de cartón&#10;&#10;Descripción generada automáticamente con confianza baja"/>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3167" y="4156143"/>
            <a:ext cx="4796812" cy="1679729"/>
          </a:xfrm>
          <a:prstGeom prst="rect">
            <a:avLst/>
          </a:prstGeom>
          <a:noFill/>
          <a:ln>
            <a:noFill/>
          </a:ln>
        </p:spPr>
      </p:pic>
      <p:pic>
        <p:nvPicPr>
          <p:cNvPr id="13" name="Imagen 12"/>
          <p:cNvPicPr/>
          <p:nvPr/>
        </p:nvPicPr>
        <p:blipFill rotWithShape="1">
          <a:blip r:embed="rId5" cstate="print">
            <a:extLst>
              <a:ext uri="{28A0092B-C50C-407E-A947-70E740481C1C}">
                <a14:useLocalDpi xmlns:a14="http://schemas.microsoft.com/office/drawing/2010/main" val="0"/>
              </a:ext>
            </a:extLst>
          </a:blip>
          <a:srcRect b="21737"/>
          <a:stretch/>
        </p:blipFill>
        <p:spPr bwMode="auto">
          <a:xfrm>
            <a:off x="897951" y="4103334"/>
            <a:ext cx="5221597" cy="1713091"/>
          </a:xfrm>
          <a:prstGeom prst="rect">
            <a:avLst/>
          </a:prstGeom>
          <a:noFill/>
          <a:ln>
            <a:noFill/>
          </a:ln>
          <a:extLst>
            <a:ext uri="{53640926-AAD7-44D8-BBD7-CCE9431645EC}">
              <a14:shadowObscured xmlns:a14="http://schemas.microsoft.com/office/drawing/2010/main"/>
            </a:ext>
          </a:extLst>
        </p:spPr>
      </p:pic>
      <p:cxnSp>
        <p:nvCxnSpPr>
          <p:cNvPr id="9" name="Conector recto 8"/>
          <p:cNvCxnSpPr/>
          <p:nvPr/>
        </p:nvCxnSpPr>
        <p:spPr>
          <a:xfrm>
            <a:off x="551384" y="1556792"/>
            <a:ext cx="3672408" cy="0"/>
          </a:xfrm>
          <a:prstGeom prst="line">
            <a:avLst/>
          </a:prstGeom>
        </p:spPr>
        <p:style>
          <a:lnRef idx="1">
            <a:schemeClr val="dk1"/>
          </a:lnRef>
          <a:fillRef idx="0">
            <a:schemeClr val="dk1"/>
          </a:fillRef>
          <a:effectRef idx="0">
            <a:schemeClr val="dk1"/>
          </a:effectRef>
          <a:fontRef idx="minor">
            <a:schemeClr val="tx1"/>
          </a:fontRef>
        </p:style>
      </p:cxnSp>
      <p:pic>
        <p:nvPicPr>
          <p:cNvPr id="16" name="Picture 4" descr="Angle Beam Ultrasonic Transducer &amp;amp; Wedg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9438" y="2671039"/>
            <a:ext cx="2714323" cy="1301885"/>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p:cNvPicPr/>
          <p:nvPr/>
        </p:nvPicPr>
        <p:blipFill rotWithShape="1">
          <a:blip r:embed="rId7"/>
          <a:srcRect t="13310" b="37107"/>
          <a:stretch/>
        </p:blipFill>
        <p:spPr>
          <a:xfrm>
            <a:off x="4559439" y="1063997"/>
            <a:ext cx="2714323" cy="1584176"/>
          </a:xfrm>
          <a:prstGeom prst="rect">
            <a:avLst/>
          </a:prstGeom>
        </p:spPr>
      </p:pic>
    </p:spTree>
    <p:extLst>
      <p:ext uri="{BB962C8B-B14F-4D97-AF65-F5344CB8AC3E}">
        <p14:creationId xmlns:p14="http://schemas.microsoft.com/office/powerpoint/2010/main" val="109515380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7C29427-B662-9A45-B3A8-BC1C10B63C7E}"/>
              </a:ext>
            </a:extLst>
          </p:cNvPr>
          <p:cNvSpPr txBox="1"/>
          <p:nvPr/>
        </p:nvSpPr>
        <p:spPr>
          <a:xfrm>
            <a:off x="1343472" y="750690"/>
            <a:ext cx="2215588" cy="461665"/>
          </a:xfrm>
          <a:prstGeom prst="rect">
            <a:avLst/>
          </a:prstGeom>
          <a:noFill/>
        </p:spPr>
        <p:txBody>
          <a:bodyPr wrap="square" rtlCol="0">
            <a:spAutoFit/>
          </a:bodyPr>
          <a:lstStyle/>
          <a:p>
            <a:r>
              <a:rPr lang="es-EC" sz="2400" b="1" dirty="0">
                <a:latin typeface="Arial" panose="020B0604020202020204" pitchFamily="34" charset="0"/>
                <a:cs typeface="Arial" panose="020B0604020202020204" pitchFamily="34" charset="0"/>
              </a:rPr>
              <a:t>AGENDA</a:t>
            </a:r>
          </a:p>
        </p:txBody>
      </p:sp>
      <p:cxnSp>
        <p:nvCxnSpPr>
          <p:cNvPr id="5" name="Conector recto 4">
            <a:extLst>
              <a:ext uri="{FF2B5EF4-FFF2-40B4-BE49-F238E27FC236}">
                <a16:creationId xmlns:a16="http://schemas.microsoft.com/office/drawing/2014/main" id="{B03DE0AD-1CFB-EE4F-816E-33B3C8F955F2}"/>
              </a:ext>
            </a:extLst>
          </p:cNvPr>
          <p:cNvCxnSpPr/>
          <p:nvPr/>
        </p:nvCxnSpPr>
        <p:spPr>
          <a:xfrm>
            <a:off x="640052" y="1281537"/>
            <a:ext cx="10227905" cy="0"/>
          </a:xfrm>
          <a:prstGeom prst="line">
            <a:avLst/>
          </a:prstGeom>
        </p:spPr>
        <p:style>
          <a:lnRef idx="1">
            <a:schemeClr val="dk1"/>
          </a:lnRef>
          <a:fillRef idx="0">
            <a:schemeClr val="dk1"/>
          </a:fillRef>
          <a:effectRef idx="0">
            <a:schemeClr val="dk1"/>
          </a:effectRef>
          <a:fontRef idx="minor">
            <a:schemeClr val="tx1"/>
          </a:fontRef>
        </p:style>
      </p:cxnSp>
      <p:pic>
        <p:nvPicPr>
          <p:cNvPr id="9" name="Imagen 8">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8328" y="5734556"/>
            <a:ext cx="2880320" cy="1123444"/>
          </a:xfrm>
          <a:prstGeom prst="rect">
            <a:avLst/>
          </a:prstGeom>
        </p:spPr>
      </p:pic>
      <p:graphicFrame>
        <p:nvGraphicFramePr>
          <p:cNvPr id="8" name="Diagrama 7"/>
          <p:cNvGraphicFramePr/>
          <p:nvPr>
            <p:extLst>
              <p:ext uri="{D42A27DB-BD31-4B8C-83A1-F6EECF244321}">
                <p14:modId xmlns:p14="http://schemas.microsoft.com/office/powerpoint/2010/main" val="148040142"/>
              </p:ext>
            </p:extLst>
          </p:nvPr>
        </p:nvGraphicFramePr>
        <p:xfrm>
          <a:off x="535258" y="1484784"/>
          <a:ext cx="10441160" cy="4460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upo 5">
            <a:extLst>
              <a:ext uri="{FF2B5EF4-FFF2-40B4-BE49-F238E27FC236}">
                <a16:creationId xmlns:a16="http://schemas.microsoft.com/office/drawing/2014/main" id="{E8C6F446-5B7E-4195-A751-77E1FFB7FF00}"/>
              </a:ext>
            </a:extLst>
          </p:cNvPr>
          <p:cNvGrpSpPr/>
          <p:nvPr/>
        </p:nvGrpSpPr>
        <p:grpSpPr>
          <a:xfrm>
            <a:off x="10632504" y="100320"/>
            <a:ext cx="1087182" cy="1038650"/>
            <a:chOff x="2853865" y="3929079"/>
            <a:chExt cx="1087182" cy="1038650"/>
          </a:xfrm>
        </p:grpSpPr>
        <p:sp>
          <p:nvSpPr>
            <p:cNvPr id="7" name="Freeform 800">
              <a:extLst>
                <a:ext uri="{FF2B5EF4-FFF2-40B4-BE49-F238E27FC236}">
                  <a16:creationId xmlns:a16="http://schemas.microsoft.com/office/drawing/2014/main" id="{E09D610C-1117-4805-84D2-BE5EB826A72A}"/>
                </a:ext>
              </a:extLst>
            </p:cNvPr>
            <p:cNvSpPr>
              <a:spLocks/>
            </p:cNvSpPr>
            <p:nvPr/>
          </p:nvSpPr>
          <p:spPr bwMode="auto">
            <a:xfrm>
              <a:off x="2853865" y="4569740"/>
              <a:ext cx="747440" cy="388279"/>
            </a:xfrm>
            <a:custGeom>
              <a:avLst/>
              <a:gdLst>
                <a:gd name="T0" fmla="*/ 0 w 319"/>
                <a:gd name="T1" fmla="*/ 117 h 169"/>
                <a:gd name="T2" fmla="*/ 3 w 319"/>
                <a:gd name="T3" fmla="*/ 93 h 169"/>
                <a:gd name="T4" fmla="*/ 22 w 319"/>
                <a:gd name="T5" fmla="*/ 40 h 169"/>
                <a:gd name="T6" fmla="*/ 61 w 319"/>
                <a:gd name="T7" fmla="*/ 20 h 169"/>
                <a:gd name="T8" fmla="*/ 98 w 319"/>
                <a:gd name="T9" fmla="*/ 19 h 169"/>
                <a:gd name="T10" fmla="*/ 104 w 319"/>
                <a:gd name="T11" fmla="*/ 17 h 169"/>
                <a:gd name="T12" fmla="*/ 117 w 319"/>
                <a:gd name="T13" fmla="*/ 4 h 169"/>
                <a:gd name="T14" fmla="*/ 123 w 319"/>
                <a:gd name="T15" fmla="*/ 4 h 169"/>
                <a:gd name="T16" fmla="*/ 177 w 319"/>
                <a:gd name="T17" fmla="*/ 19 h 169"/>
                <a:gd name="T18" fmla="*/ 222 w 319"/>
                <a:gd name="T19" fmla="*/ 2 h 169"/>
                <a:gd name="T20" fmla="*/ 228 w 319"/>
                <a:gd name="T21" fmla="*/ 2 h 169"/>
                <a:gd name="T22" fmla="*/ 243 w 319"/>
                <a:gd name="T23" fmla="*/ 18 h 169"/>
                <a:gd name="T24" fmla="*/ 207 w 319"/>
                <a:gd name="T25" fmla="*/ 24 h 169"/>
                <a:gd name="T26" fmla="*/ 207 w 319"/>
                <a:gd name="T27" fmla="*/ 30 h 169"/>
                <a:gd name="T28" fmla="*/ 207 w 319"/>
                <a:gd name="T29" fmla="*/ 69 h 169"/>
                <a:gd name="T30" fmla="*/ 211 w 319"/>
                <a:gd name="T31" fmla="*/ 74 h 169"/>
                <a:gd name="T32" fmla="*/ 254 w 319"/>
                <a:gd name="T33" fmla="*/ 81 h 169"/>
                <a:gd name="T34" fmla="*/ 257 w 319"/>
                <a:gd name="T35" fmla="*/ 89 h 169"/>
                <a:gd name="T36" fmla="*/ 234 w 319"/>
                <a:gd name="T37" fmla="*/ 126 h 169"/>
                <a:gd name="T38" fmla="*/ 232 w 319"/>
                <a:gd name="T39" fmla="*/ 130 h 169"/>
                <a:gd name="T40" fmla="*/ 262 w 319"/>
                <a:gd name="T41" fmla="*/ 160 h 169"/>
                <a:gd name="T42" fmla="*/ 266 w 319"/>
                <a:gd name="T43" fmla="*/ 160 h 169"/>
                <a:gd name="T44" fmla="*/ 298 w 319"/>
                <a:gd name="T45" fmla="*/ 139 h 169"/>
                <a:gd name="T46" fmla="*/ 303 w 319"/>
                <a:gd name="T47" fmla="*/ 136 h 169"/>
                <a:gd name="T48" fmla="*/ 313 w 319"/>
                <a:gd name="T49" fmla="*/ 140 h 169"/>
                <a:gd name="T50" fmla="*/ 314 w 319"/>
                <a:gd name="T51" fmla="*/ 142 h 169"/>
                <a:gd name="T52" fmla="*/ 319 w 319"/>
                <a:gd name="T53" fmla="*/ 169 h 169"/>
                <a:gd name="T54" fmla="*/ 2 w 319"/>
                <a:gd name="T55" fmla="*/ 169 h 169"/>
                <a:gd name="T56" fmla="*/ 0 w 319"/>
                <a:gd name="T57" fmla="*/ 151 h 169"/>
                <a:gd name="T58" fmla="*/ 0 w 319"/>
                <a:gd name="T59" fmla="*/ 11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9" h="169">
                  <a:moveTo>
                    <a:pt x="0" y="117"/>
                  </a:moveTo>
                  <a:cubicBezTo>
                    <a:pt x="1" y="109"/>
                    <a:pt x="2" y="101"/>
                    <a:pt x="3" y="93"/>
                  </a:cubicBezTo>
                  <a:cubicBezTo>
                    <a:pt x="6" y="74"/>
                    <a:pt x="11" y="56"/>
                    <a:pt x="22" y="40"/>
                  </a:cubicBezTo>
                  <a:cubicBezTo>
                    <a:pt x="32" y="27"/>
                    <a:pt x="45" y="20"/>
                    <a:pt x="61" y="20"/>
                  </a:cubicBezTo>
                  <a:cubicBezTo>
                    <a:pt x="73" y="19"/>
                    <a:pt x="86" y="19"/>
                    <a:pt x="98" y="19"/>
                  </a:cubicBezTo>
                  <a:cubicBezTo>
                    <a:pt x="100" y="19"/>
                    <a:pt x="102" y="19"/>
                    <a:pt x="104" y="17"/>
                  </a:cubicBezTo>
                  <a:cubicBezTo>
                    <a:pt x="108" y="13"/>
                    <a:pt x="113" y="9"/>
                    <a:pt x="117" y="4"/>
                  </a:cubicBezTo>
                  <a:cubicBezTo>
                    <a:pt x="119" y="2"/>
                    <a:pt x="121" y="2"/>
                    <a:pt x="123" y="4"/>
                  </a:cubicBezTo>
                  <a:cubicBezTo>
                    <a:pt x="139" y="15"/>
                    <a:pt x="157" y="20"/>
                    <a:pt x="177" y="19"/>
                  </a:cubicBezTo>
                  <a:cubicBezTo>
                    <a:pt x="194" y="18"/>
                    <a:pt x="209" y="12"/>
                    <a:pt x="222" y="2"/>
                  </a:cubicBezTo>
                  <a:cubicBezTo>
                    <a:pt x="225" y="0"/>
                    <a:pt x="226" y="0"/>
                    <a:pt x="228" y="2"/>
                  </a:cubicBezTo>
                  <a:cubicBezTo>
                    <a:pt x="233" y="7"/>
                    <a:pt x="238" y="12"/>
                    <a:pt x="243" y="18"/>
                  </a:cubicBezTo>
                  <a:cubicBezTo>
                    <a:pt x="231" y="20"/>
                    <a:pt x="220" y="22"/>
                    <a:pt x="207" y="24"/>
                  </a:cubicBezTo>
                  <a:cubicBezTo>
                    <a:pt x="207" y="26"/>
                    <a:pt x="207" y="28"/>
                    <a:pt x="207" y="30"/>
                  </a:cubicBezTo>
                  <a:cubicBezTo>
                    <a:pt x="207" y="43"/>
                    <a:pt x="207" y="56"/>
                    <a:pt x="207" y="69"/>
                  </a:cubicBezTo>
                  <a:cubicBezTo>
                    <a:pt x="207" y="72"/>
                    <a:pt x="208" y="73"/>
                    <a:pt x="211" y="74"/>
                  </a:cubicBezTo>
                  <a:cubicBezTo>
                    <a:pt x="225" y="76"/>
                    <a:pt x="239" y="79"/>
                    <a:pt x="254" y="81"/>
                  </a:cubicBezTo>
                  <a:cubicBezTo>
                    <a:pt x="259" y="82"/>
                    <a:pt x="260" y="85"/>
                    <a:pt x="257" y="89"/>
                  </a:cubicBezTo>
                  <a:cubicBezTo>
                    <a:pt x="250" y="102"/>
                    <a:pt x="242" y="114"/>
                    <a:pt x="234" y="126"/>
                  </a:cubicBezTo>
                  <a:cubicBezTo>
                    <a:pt x="233" y="127"/>
                    <a:pt x="233" y="129"/>
                    <a:pt x="232" y="130"/>
                  </a:cubicBezTo>
                  <a:cubicBezTo>
                    <a:pt x="242" y="140"/>
                    <a:pt x="252" y="150"/>
                    <a:pt x="262" y="160"/>
                  </a:cubicBezTo>
                  <a:cubicBezTo>
                    <a:pt x="264" y="162"/>
                    <a:pt x="265" y="161"/>
                    <a:pt x="266" y="160"/>
                  </a:cubicBezTo>
                  <a:cubicBezTo>
                    <a:pt x="277" y="153"/>
                    <a:pt x="287" y="146"/>
                    <a:pt x="298" y="139"/>
                  </a:cubicBezTo>
                  <a:cubicBezTo>
                    <a:pt x="299" y="138"/>
                    <a:pt x="302" y="136"/>
                    <a:pt x="303" y="136"/>
                  </a:cubicBezTo>
                  <a:cubicBezTo>
                    <a:pt x="307" y="137"/>
                    <a:pt x="310" y="139"/>
                    <a:pt x="313" y="140"/>
                  </a:cubicBezTo>
                  <a:cubicBezTo>
                    <a:pt x="314" y="141"/>
                    <a:pt x="314" y="141"/>
                    <a:pt x="314" y="142"/>
                  </a:cubicBezTo>
                  <a:cubicBezTo>
                    <a:pt x="316" y="151"/>
                    <a:pt x="318" y="160"/>
                    <a:pt x="319" y="169"/>
                  </a:cubicBezTo>
                  <a:cubicBezTo>
                    <a:pt x="214" y="169"/>
                    <a:pt x="108" y="169"/>
                    <a:pt x="2" y="169"/>
                  </a:cubicBezTo>
                  <a:cubicBezTo>
                    <a:pt x="2" y="163"/>
                    <a:pt x="1" y="157"/>
                    <a:pt x="0" y="151"/>
                  </a:cubicBezTo>
                  <a:cubicBezTo>
                    <a:pt x="0" y="140"/>
                    <a:pt x="0" y="128"/>
                    <a:pt x="0" y="117"/>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10" name="Freeform 801">
              <a:extLst>
                <a:ext uri="{FF2B5EF4-FFF2-40B4-BE49-F238E27FC236}">
                  <a16:creationId xmlns:a16="http://schemas.microsoft.com/office/drawing/2014/main" id="{D8DD5678-0F67-4FDD-8134-0F28A9E0D4A3}"/>
                </a:ext>
              </a:extLst>
            </p:cNvPr>
            <p:cNvSpPr>
              <a:spLocks noEditPoints="1"/>
            </p:cNvSpPr>
            <p:nvPr/>
          </p:nvSpPr>
          <p:spPr bwMode="auto">
            <a:xfrm>
              <a:off x="3368332" y="4395014"/>
              <a:ext cx="572715" cy="572715"/>
            </a:xfrm>
            <a:custGeom>
              <a:avLst/>
              <a:gdLst>
                <a:gd name="T0" fmla="*/ 222 w 243"/>
                <a:gd name="T1" fmla="*/ 135 h 243"/>
                <a:gd name="T2" fmla="*/ 197 w 243"/>
                <a:gd name="T3" fmla="*/ 143 h 243"/>
                <a:gd name="T4" fmla="*/ 191 w 243"/>
                <a:gd name="T5" fmla="*/ 165 h 243"/>
                <a:gd name="T6" fmla="*/ 212 w 243"/>
                <a:gd name="T7" fmla="*/ 202 h 243"/>
                <a:gd name="T8" fmla="*/ 181 w 243"/>
                <a:gd name="T9" fmla="*/ 201 h 243"/>
                <a:gd name="T10" fmla="*/ 160 w 243"/>
                <a:gd name="T11" fmla="*/ 190 h 243"/>
                <a:gd name="T12" fmla="*/ 139 w 243"/>
                <a:gd name="T13" fmla="*/ 201 h 243"/>
                <a:gd name="T14" fmla="*/ 129 w 243"/>
                <a:gd name="T15" fmla="*/ 242 h 243"/>
                <a:gd name="T16" fmla="*/ 110 w 243"/>
                <a:gd name="T17" fmla="*/ 239 h 243"/>
                <a:gd name="T18" fmla="*/ 100 w 243"/>
                <a:gd name="T19" fmla="*/ 197 h 243"/>
                <a:gd name="T20" fmla="*/ 78 w 243"/>
                <a:gd name="T21" fmla="*/ 190 h 243"/>
                <a:gd name="T22" fmla="*/ 43 w 243"/>
                <a:gd name="T23" fmla="*/ 214 h 243"/>
                <a:gd name="T24" fmla="*/ 30 w 243"/>
                <a:gd name="T25" fmla="*/ 197 h 243"/>
                <a:gd name="T26" fmla="*/ 52 w 243"/>
                <a:gd name="T27" fmla="*/ 160 h 243"/>
                <a:gd name="T28" fmla="*/ 40 w 243"/>
                <a:gd name="T29" fmla="*/ 139 h 243"/>
                <a:gd name="T30" fmla="*/ 0 w 243"/>
                <a:gd name="T31" fmla="*/ 128 h 243"/>
                <a:gd name="T32" fmla="*/ 4 w 243"/>
                <a:gd name="T33" fmla="*/ 110 h 243"/>
                <a:gd name="T34" fmla="*/ 46 w 243"/>
                <a:gd name="T35" fmla="*/ 99 h 243"/>
                <a:gd name="T36" fmla="*/ 52 w 243"/>
                <a:gd name="T37" fmla="*/ 77 h 243"/>
                <a:gd name="T38" fmla="*/ 31 w 243"/>
                <a:gd name="T39" fmla="*/ 41 h 243"/>
                <a:gd name="T40" fmla="*/ 46 w 243"/>
                <a:gd name="T41" fmla="*/ 30 h 243"/>
                <a:gd name="T42" fmla="*/ 83 w 243"/>
                <a:gd name="T43" fmla="*/ 52 h 243"/>
                <a:gd name="T44" fmla="*/ 104 w 243"/>
                <a:gd name="T45" fmla="*/ 41 h 243"/>
                <a:gd name="T46" fmla="*/ 115 w 243"/>
                <a:gd name="T47" fmla="*/ 0 h 243"/>
                <a:gd name="T48" fmla="*/ 133 w 243"/>
                <a:gd name="T49" fmla="*/ 3 h 243"/>
                <a:gd name="T50" fmla="*/ 143 w 243"/>
                <a:gd name="T51" fmla="*/ 45 h 243"/>
                <a:gd name="T52" fmla="*/ 165 w 243"/>
                <a:gd name="T53" fmla="*/ 52 h 243"/>
                <a:gd name="T54" fmla="*/ 200 w 243"/>
                <a:gd name="T55" fmla="*/ 28 h 243"/>
                <a:gd name="T56" fmla="*/ 213 w 243"/>
                <a:gd name="T57" fmla="*/ 45 h 243"/>
                <a:gd name="T58" fmla="*/ 191 w 243"/>
                <a:gd name="T59" fmla="*/ 84 h 243"/>
                <a:gd name="T60" fmla="*/ 201 w 243"/>
                <a:gd name="T61" fmla="*/ 103 h 243"/>
                <a:gd name="T62" fmla="*/ 89 w 243"/>
                <a:gd name="T63" fmla="*/ 121 h 243"/>
                <a:gd name="T64" fmla="*/ 154 w 243"/>
                <a:gd name="T65" fmla="*/ 121 h 243"/>
                <a:gd name="T66" fmla="*/ 89 w 243"/>
                <a:gd name="T67" fmla="*/ 12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3" h="243">
                  <a:moveTo>
                    <a:pt x="242" y="132"/>
                  </a:moveTo>
                  <a:cubicBezTo>
                    <a:pt x="235" y="133"/>
                    <a:pt x="229" y="134"/>
                    <a:pt x="222" y="135"/>
                  </a:cubicBezTo>
                  <a:cubicBezTo>
                    <a:pt x="215" y="137"/>
                    <a:pt x="209" y="138"/>
                    <a:pt x="202" y="139"/>
                  </a:cubicBezTo>
                  <a:cubicBezTo>
                    <a:pt x="200" y="139"/>
                    <a:pt x="198" y="140"/>
                    <a:pt x="197" y="143"/>
                  </a:cubicBezTo>
                  <a:cubicBezTo>
                    <a:pt x="196" y="148"/>
                    <a:pt x="193" y="154"/>
                    <a:pt x="191" y="159"/>
                  </a:cubicBezTo>
                  <a:cubicBezTo>
                    <a:pt x="190" y="162"/>
                    <a:pt x="190" y="163"/>
                    <a:pt x="191" y="165"/>
                  </a:cubicBezTo>
                  <a:cubicBezTo>
                    <a:pt x="198" y="176"/>
                    <a:pt x="206" y="186"/>
                    <a:pt x="213" y="196"/>
                  </a:cubicBezTo>
                  <a:cubicBezTo>
                    <a:pt x="214" y="199"/>
                    <a:pt x="214" y="200"/>
                    <a:pt x="212" y="202"/>
                  </a:cubicBezTo>
                  <a:cubicBezTo>
                    <a:pt x="208" y="206"/>
                    <a:pt x="204" y="210"/>
                    <a:pt x="200" y="215"/>
                  </a:cubicBezTo>
                  <a:cubicBezTo>
                    <a:pt x="193" y="210"/>
                    <a:pt x="187" y="206"/>
                    <a:pt x="181" y="201"/>
                  </a:cubicBezTo>
                  <a:cubicBezTo>
                    <a:pt x="176" y="198"/>
                    <a:pt x="170" y="194"/>
                    <a:pt x="165" y="190"/>
                  </a:cubicBezTo>
                  <a:cubicBezTo>
                    <a:pt x="163" y="189"/>
                    <a:pt x="162" y="189"/>
                    <a:pt x="160" y="190"/>
                  </a:cubicBezTo>
                  <a:cubicBezTo>
                    <a:pt x="155" y="192"/>
                    <a:pt x="149" y="195"/>
                    <a:pt x="143" y="197"/>
                  </a:cubicBezTo>
                  <a:cubicBezTo>
                    <a:pt x="141" y="198"/>
                    <a:pt x="140" y="199"/>
                    <a:pt x="139" y="201"/>
                  </a:cubicBezTo>
                  <a:cubicBezTo>
                    <a:pt x="137" y="214"/>
                    <a:pt x="135" y="226"/>
                    <a:pt x="133" y="239"/>
                  </a:cubicBezTo>
                  <a:cubicBezTo>
                    <a:pt x="132" y="242"/>
                    <a:pt x="131" y="242"/>
                    <a:pt x="129" y="242"/>
                  </a:cubicBezTo>
                  <a:cubicBezTo>
                    <a:pt x="124" y="242"/>
                    <a:pt x="119" y="242"/>
                    <a:pt x="115" y="242"/>
                  </a:cubicBezTo>
                  <a:cubicBezTo>
                    <a:pt x="112" y="243"/>
                    <a:pt x="111" y="242"/>
                    <a:pt x="110" y="239"/>
                  </a:cubicBezTo>
                  <a:cubicBezTo>
                    <a:pt x="108" y="226"/>
                    <a:pt x="106" y="214"/>
                    <a:pt x="104" y="202"/>
                  </a:cubicBezTo>
                  <a:cubicBezTo>
                    <a:pt x="103" y="199"/>
                    <a:pt x="102" y="198"/>
                    <a:pt x="100" y="197"/>
                  </a:cubicBezTo>
                  <a:cubicBezTo>
                    <a:pt x="94" y="195"/>
                    <a:pt x="88" y="193"/>
                    <a:pt x="82" y="190"/>
                  </a:cubicBezTo>
                  <a:cubicBezTo>
                    <a:pt x="81" y="189"/>
                    <a:pt x="80" y="189"/>
                    <a:pt x="78" y="190"/>
                  </a:cubicBezTo>
                  <a:cubicBezTo>
                    <a:pt x="68" y="198"/>
                    <a:pt x="57" y="205"/>
                    <a:pt x="47" y="212"/>
                  </a:cubicBezTo>
                  <a:cubicBezTo>
                    <a:pt x="46" y="213"/>
                    <a:pt x="45" y="213"/>
                    <a:pt x="43" y="214"/>
                  </a:cubicBezTo>
                  <a:cubicBezTo>
                    <a:pt x="38" y="210"/>
                    <a:pt x="34" y="205"/>
                    <a:pt x="29" y="200"/>
                  </a:cubicBezTo>
                  <a:cubicBezTo>
                    <a:pt x="29" y="200"/>
                    <a:pt x="30" y="198"/>
                    <a:pt x="30" y="197"/>
                  </a:cubicBezTo>
                  <a:cubicBezTo>
                    <a:pt x="37" y="186"/>
                    <a:pt x="45" y="176"/>
                    <a:pt x="52" y="165"/>
                  </a:cubicBezTo>
                  <a:cubicBezTo>
                    <a:pt x="54" y="163"/>
                    <a:pt x="54" y="162"/>
                    <a:pt x="52" y="160"/>
                  </a:cubicBezTo>
                  <a:cubicBezTo>
                    <a:pt x="50" y="155"/>
                    <a:pt x="48" y="149"/>
                    <a:pt x="46" y="144"/>
                  </a:cubicBezTo>
                  <a:cubicBezTo>
                    <a:pt x="45" y="141"/>
                    <a:pt x="43" y="139"/>
                    <a:pt x="40" y="139"/>
                  </a:cubicBezTo>
                  <a:cubicBezTo>
                    <a:pt x="28" y="137"/>
                    <a:pt x="16" y="135"/>
                    <a:pt x="4" y="133"/>
                  </a:cubicBezTo>
                  <a:cubicBezTo>
                    <a:pt x="1" y="132"/>
                    <a:pt x="0" y="131"/>
                    <a:pt x="0" y="128"/>
                  </a:cubicBezTo>
                  <a:cubicBezTo>
                    <a:pt x="1" y="123"/>
                    <a:pt x="0" y="119"/>
                    <a:pt x="0" y="114"/>
                  </a:cubicBezTo>
                  <a:cubicBezTo>
                    <a:pt x="0" y="111"/>
                    <a:pt x="1" y="110"/>
                    <a:pt x="4" y="110"/>
                  </a:cubicBezTo>
                  <a:cubicBezTo>
                    <a:pt x="16" y="108"/>
                    <a:pt x="28" y="105"/>
                    <a:pt x="41" y="103"/>
                  </a:cubicBezTo>
                  <a:cubicBezTo>
                    <a:pt x="44" y="103"/>
                    <a:pt x="45" y="102"/>
                    <a:pt x="46" y="99"/>
                  </a:cubicBezTo>
                  <a:cubicBezTo>
                    <a:pt x="47" y="94"/>
                    <a:pt x="50" y="88"/>
                    <a:pt x="52" y="83"/>
                  </a:cubicBezTo>
                  <a:cubicBezTo>
                    <a:pt x="53" y="81"/>
                    <a:pt x="54" y="79"/>
                    <a:pt x="52" y="77"/>
                  </a:cubicBezTo>
                  <a:cubicBezTo>
                    <a:pt x="45" y="67"/>
                    <a:pt x="38" y="56"/>
                    <a:pt x="30" y="46"/>
                  </a:cubicBezTo>
                  <a:cubicBezTo>
                    <a:pt x="29" y="44"/>
                    <a:pt x="28" y="42"/>
                    <a:pt x="31" y="41"/>
                  </a:cubicBezTo>
                  <a:cubicBezTo>
                    <a:pt x="34" y="37"/>
                    <a:pt x="38" y="34"/>
                    <a:pt x="41" y="30"/>
                  </a:cubicBezTo>
                  <a:cubicBezTo>
                    <a:pt x="43" y="28"/>
                    <a:pt x="44" y="28"/>
                    <a:pt x="46" y="30"/>
                  </a:cubicBezTo>
                  <a:cubicBezTo>
                    <a:pt x="56" y="37"/>
                    <a:pt x="67" y="44"/>
                    <a:pt x="78" y="52"/>
                  </a:cubicBezTo>
                  <a:cubicBezTo>
                    <a:pt x="79" y="53"/>
                    <a:pt x="81" y="53"/>
                    <a:pt x="83" y="52"/>
                  </a:cubicBezTo>
                  <a:cubicBezTo>
                    <a:pt x="88" y="50"/>
                    <a:pt x="94" y="47"/>
                    <a:pt x="99" y="45"/>
                  </a:cubicBezTo>
                  <a:cubicBezTo>
                    <a:pt x="102" y="44"/>
                    <a:pt x="103" y="43"/>
                    <a:pt x="104" y="41"/>
                  </a:cubicBezTo>
                  <a:cubicBezTo>
                    <a:pt x="106" y="28"/>
                    <a:pt x="108" y="16"/>
                    <a:pt x="110" y="4"/>
                  </a:cubicBezTo>
                  <a:cubicBezTo>
                    <a:pt x="110" y="1"/>
                    <a:pt x="112" y="0"/>
                    <a:pt x="115" y="0"/>
                  </a:cubicBezTo>
                  <a:cubicBezTo>
                    <a:pt x="120" y="0"/>
                    <a:pt x="124" y="0"/>
                    <a:pt x="129" y="0"/>
                  </a:cubicBezTo>
                  <a:cubicBezTo>
                    <a:pt x="131" y="0"/>
                    <a:pt x="132" y="1"/>
                    <a:pt x="133" y="3"/>
                  </a:cubicBezTo>
                  <a:cubicBezTo>
                    <a:pt x="135" y="16"/>
                    <a:pt x="137" y="28"/>
                    <a:pt x="139" y="41"/>
                  </a:cubicBezTo>
                  <a:cubicBezTo>
                    <a:pt x="140" y="43"/>
                    <a:pt x="141" y="44"/>
                    <a:pt x="143" y="45"/>
                  </a:cubicBezTo>
                  <a:cubicBezTo>
                    <a:pt x="149" y="47"/>
                    <a:pt x="154" y="49"/>
                    <a:pt x="160" y="52"/>
                  </a:cubicBezTo>
                  <a:cubicBezTo>
                    <a:pt x="162" y="53"/>
                    <a:pt x="163" y="53"/>
                    <a:pt x="165" y="52"/>
                  </a:cubicBezTo>
                  <a:cubicBezTo>
                    <a:pt x="175" y="45"/>
                    <a:pt x="185" y="38"/>
                    <a:pt x="195" y="31"/>
                  </a:cubicBezTo>
                  <a:cubicBezTo>
                    <a:pt x="197" y="30"/>
                    <a:pt x="198" y="29"/>
                    <a:pt x="200" y="28"/>
                  </a:cubicBezTo>
                  <a:cubicBezTo>
                    <a:pt x="204" y="32"/>
                    <a:pt x="209" y="37"/>
                    <a:pt x="213" y="42"/>
                  </a:cubicBezTo>
                  <a:cubicBezTo>
                    <a:pt x="214" y="42"/>
                    <a:pt x="214" y="45"/>
                    <a:pt x="213" y="45"/>
                  </a:cubicBezTo>
                  <a:cubicBezTo>
                    <a:pt x="206" y="56"/>
                    <a:pt x="199" y="66"/>
                    <a:pt x="191" y="76"/>
                  </a:cubicBezTo>
                  <a:cubicBezTo>
                    <a:pt x="190" y="79"/>
                    <a:pt x="190" y="81"/>
                    <a:pt x="191" y="84"/>
                  </a:cubicBezTo>
                  <a:cubicBezTo>
                    <a:pt x="194" y="89"/>
                    <a:pt x="196" y="94"/>
                    <a:pt x="198" y="100"/>
                  </a:cubicBezTo>
                  <a:cubicBezTo>
                    <a:pt x="198" y="101"/>
                    <a:pt x="199" y="102"/>
                    <a:pt x="201" y="103"/>
                  </a:cubicBezTo>
                  <a:cubicBezTo>
                    <a:pt x="214" y="105"/>
                    <a:pt x="228" y="108"/>
                    <a:pt x="243" y="110"/>
                  </a:cubicBezTo>
                  <a:moveTo>
                    <a:pt x="89" y="121"/>
                  </a:moveTo>
                  <a:cubicBezTo>
                    <a:pt x="89" y="139"/>
                    <a:pt x="104" y="154"/>
                    <a:pt x="121" y="154"/>
                  </a:cubicBezTo>
                  <a:cubicBezTo>
                    <a:pt x="139" y="154"/>
                    <a:pt x="154" y="139"/>
                    <a:pt x="154" y="121"/>
                  </a:cubicBezTo>
                  <a:cubicBezTo>
                    <a:pt x="154" y="104"/>
                    <a:pt x="140" y="89"/>
                    <a:pt x="122" y="89"/>
                  </a:cubicBezTo>
                  <a:cubicBezTo>
                    <a:pt x="104" y="88"/>
                    <a:pt x="89" y="103"/>
                    <a:pt x="89" y="121"/>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11" name="Freeform 802">
              <a:extLst>
                <a:ext uri="{FF2B5EF4-FFF2-40B4-BE49-F238E27FC236}">
                  <a16:creationId xmlns:a16="http://schemas.microsoft.com/office/drawing/2014/main" id="{790471B4-3919-46D6-A44B-5E6400C57C89}"/>
                </a:ext>
              </a:extLst>
            </p:cNvPr>
            <p:cNvSpPr>
              <a:spLocks/>
            </p:cNvSpPr>
            <p:nvPr/>
          </p:nvSpPr>
          <p:spPr bwMode="auto">
            <a:xfrm>
              <a:off x="3028590" y="4278530"/>
              <a:ext cx="475645" cy="300919"/>
            </a:xfrm>
            <a:custGeom>
              <a:avLst/>
              <a:gdLst>
                <a:gd name="T0" fmla="*/ 100 w 203"/>
                <a:gd name="T1" fmla="*/ 1 h 130"/>
                <a:gd name="T2" fmla="*/ 184 w 203"/>
                <a:gd name="T3" fmla="*/ 0 h 130"/>
                <a:gd name="T4" fmla="*/ 192 w 203"/>
                <a:gd name="T5" fmla="*/ 4 h 130"/>
                <a:gd name="T6" fmla="*/ 185 w 203"/>
                <a:gd name="T7" fmla="*/ 48 h 130"/>
                <a:gd name="T8" fmla="*/ 177 w 203"/>
                <a:gd name="T9" fmla="*/ 50 h 130"/>
                <a:gd name="T10" fmla="*/ 173 w 203"/>
                <a:gd name="T11" fmla="*/ 55 h 130"/>
                <a:gd name="T12" fmla="*/ 163 w 203"/>
                <a:gd name="T13" fmla="*/ 85 h 130"/>
                <a:gd name="T14" fmla="*/ 115 w 203"/>
                <a:gd name="T15" fmla="*/ 124 h 130"/>
                <a:gd name="T16" fmla="*/ 53 w 203"/>
                <a:gd name="T17" fmla="*/ 110 h 130"/>
                <a:gd name="T18" fmla="*/ 22 w 203"/>
                <a:gd name="T19" fmla="*/ 55 h 130"/>
                <a:gd name="T20" fmla="*/ 18 w 203"/>
                <a:gd name="T21" fmla="*/ 49 h 130"/>
                <a:gd name="T22" fmla="*/ 1 w 203"/>
                <a:gd name="T23" fmla="*/ 22 h 130"/>
                <a:gd name="T24" fmla="*/ 9 w 203"/>
                <a:gd name="T25" fmla="*/ 3 h 130"/>
                <a:gd name="T26" fmla="*/ 15 w 203"/>
                <a:gd name="T27" fmla="*/ 1 h 130"/>
                <a:gd name="T28" fmla="*/ 100 w 203"/>
                <a:gd name="T29" fmla="*/ 1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130">
                  <a:moveTo>
                    <a:pt x="100" y="1"/>
                  </a:moveTo>
                  <a:cubicBezTo>
                    <a:pt x="128" y="1"/>
                    <a:pt x="156" y="1"/>
                    <a:pt x="184" y="0"/>
                  </a:cubicBezTo>
                  <a:cubicBezTo>
                    <a:pt x="187" y="0"/>
                    <a:pt x="189" y="1"/>
                    <a:pt x="192" y="4"/>
                  </a:cubicBezTo>
                  <a:cubicBezTo>
                    <a:pt x="203" y="17"/>
                    <a:pt x="199" y="39"/>
                    <a:pt x="185" y="48"/>
                  </a:cubicBezTo>
                  <a:cubicBezTo>
                    <a:pt x="182" y="49"/>
                    <a:pt x="180" y="50"/>
                    <a:pt x="177" y="50"/>
                  </a:cubicBezTo>
                  <a:cubicBezTo>
                    <a:pt x="174" y="50"/>
                    <a:pt x="173" y="52"/>
                    <a:pt x="173" y="55"/>
                  </a:cubicBezTo>
                  <a:cubicBezTo>
                    <a:pt x="171" y="65"/>
                    <a:pt x="168" y="76"/>
                    <a:pt x="163" y="85"/>
                  </a:cubicBezTo>
                  <a:cubicBezTo>
                    <a:pt x="152" y="104"/>
                    <a:pt x="137" y="118"/>
                    <a:pt x="115" y="124"/>
                  </a:cubicBezTo>
                  <a:cubicBezTo>
                    <a:pt x="92" y="130"/>
                    <a:pt x="71" y="125"/>
                    <a:pt x="53" y="110"/>
                  </a:cubicBezTo>
                  <a:cubicBezTo>
                    <a:pt x="35" y="95"/>
                    <a:pt x="26" y="77"/>
                    <a:pt x="22" y="55"/>
                  </a:cubicBezTo>
                  <a:cubicBezTo>
                    <a:pt x="22" y="52"/>
                    <a:pt x="21" y="50"/>
                    <a:pt x="18" y="49"/>
                  </a:cubicBezTo>
                  <a:cubicBezTo>
                    <a:pt x="8" y="46"/>
                    <a:pt x="0" y="34"/>
                    <a:pt x="1" y="22"/>
                  </a:cubicBezTo>
                  <a:cubicBezTo>
                    <a:pt x="2" y="15"/>
                    <a:pt x="4" y="8"/>
                    <a:pt x="9" y="3"/>
                  </a:cubicBezTo>
                  <a:cubicBezTo>
                    <a:pt x="10" y="2"/>
                    <a:pt x="13" y="1"/>
                    <a:pt x="15" y="1"/>
                  </a:cubicBezTo>
                  <a:cubicBezTo>
                    <a:pt x="43" y="0"/>
                    <a:pt x="71" y="1"/>
                    <a:pt x="100" y="1"/>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12" name="Freeform 803">
              <a:extLst>
                <a:ext uri="{FF2B5EF4-FFF2-40B4-BE49-F238E27FC236}">
                  <a16:creationId xmlns:a16="http://schemas.microsoft.com/office/drawing/2014/main" id="{EED1301B-C9FE-4C2A-B628-2E3AECF517FC}"/>
                </a:ext>
              </a:extLst>
            </p:cNvPr>
            <p:cNvSpPr>
              <a:spLocks/>
            </p:cNvSpPr>
            <p:nvPr/>
          </p:nvSpPr>
          <p:spPr bwMode="auto">
            <a:xfrm>
              <a:off x="3009176" y="4006735"/>
              <a:ext cx="495059" cy="242678"/>
            </a:xfrm>
            <a:custGeom>
              <a:avLst/>
              <a:gdLst>
                <a:gd name="T0" fmla="*/ 72 w 215"/>
                <a:gd name="T1" fmla="*/ 0 h 104"/>
                <a:gd name="T2" fmla="*/ 72 w 215"/>
                <a:gd name="T3" fmla="*/ 5 h 104"/>
                <a:gd name="T4" fmla="*/ 72 w 215"/>
                <a:gd name="T5" fmla="*/ 65 h 104"/>
                <a:gd name="T6" fmla="*/ 95 w 215"/>
                <a:gd name="T7" fmla="*/ 88 h 104"/>
                <a:gd name="T8" fmla="*/ 122 w 215"/>
                <a:gd name="T9" fmla="*/ 88 h 104"/>
                <a:gd name="T10" fmla="*/ 143 w 215"/>
                <a:gd name="T11" fmla="*/ 66 h 104"/>
                <a:gd name="T12" fmla="*/ 143 w 215"/>
                <a:gd name="T13" fmla="*/ 5 h 104"/>
                <a:gd name="T14" fmla="*/ 143 w 215"/>
                <a:gd name="T15" fmla="*/ 0 h 104"/>
                <a:gd name="T16" fmla="*/ 154 w 215"/>
                <a:gd name="T17" fmla="*/ 6 h 104"/>
                <a:gd name="T18" fmla="*/ 199 w 215"/>
                <a:gd name="T19" fmla="*/ 68 h 104"/>
                <a:gd name="T20" fmla="*/ 204 w 215"/>
                <a:gd name="T21" fmla="*/ 72 h 104"/>
                <a:gd name="T22" fmla="*/ 212 w 215"/>
                <a:gd name="T23" fmla="*/ 72 h 104"/>
                <a:gd name="T24" fmla="*/ 215 w 215"/>
                <a:gd name="T25" fmla="*/ 74 h 104"/>
                <a:gd name="T26" fmla="*/ 215 w 215"/>
                <a:gd name="T27" fmla="*/ 101 h 104"/>
                <a:gd name="T28" fmla="*/ 212 w 215"/>
                <a:gd name="T29" fmla="*/ 104 h 104"/>
                <a:gd name="T30" fmla="*/ 210 w 215"/>
                <a:gd name="T31" fmla="*/ 104 h 104"/>
                <a:gd name="T32" fmla="*/ 6 w 215"/>
                <a:gd name="T33" fmla="*/ 104 h 104"/>
                <a:gd name="T34" fmla="*/ 0 w 215"/>
                <a:gd name="T35" fmla="*/ 98 h 104"/>
                <a:gd name="T36" fmla="*/ 0 w 215"/>
                <a:gd name="T37" fmla="*/ 75 h 104"/>
                <a:gd name="T38" fmla="*/ 4 w 215"/>
                <a:gd name="T39" fmla="*/ 72 h 104"/>
                <a:gd name="T40" fmla="*/ 15 w 215"/>
                <a:gd name="T41" fmla="*/ 71 h 104"/>
                <a:gd name="T42" fmla="*/ 19 w 215"/>
                <a:gd name="T43" fmla="*/ 61 h 104"/>
                <a:gd name="T44" fmla="*/ 70 w 215"/>
                <a:gd name="T45" fmla="*/ 1 h 104"/>
                <a:gd name="T46" fmla="*/ 72 w 215"/>
                <a:gd name="T4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5" h="104">
                  <a:moveTo>
                    <a:pt x="72" y="0"/>
                  </a:moveTo>
                  <a:cubicBezTo>
                    <a:pt x="72" y="2"/>
                    <a:pt x="72" y="3"/>
                    <a:pt x="72" y="5"/>
                  </a:cubicBezTo>
                  <a:cubicBezTo>
                    <a:pt x="72" y="25"/>
                    <a:pt x="72" y="45"/>
                    <a:pt x="72" y="65"/>
                  </a:cubicBezTo>
                  <a:cubicBezTo>
                    <a:pt x="72" y="80"/>
                    <a:pt x="80" y="88"/>
                    <a:pt x="95" y="88"/>
                  </a:cubicBezTo>
                  <a:cubicBezTo>
                    <a:pt x="104" y="88"/>
                    <a:pt x="113" y="88"/>
                    <a:pt x="122" y="88"/>
                  </a:cubicBezTo>
                  <a:cubicBezTo>
                    <a:pt x="135" y="88"/>
                    <a:pt x="143" y="80"/>
                    <a:pt x="143" y="66"/>
                  </a:cubicBezTo>
                  <a:cubicBezTo>
                    <a:pt x="143" y="46"/>
                    <a:pt x="143" y="25"/>
                    <a:pt x="143" y="5"/>
                  </a:cubicBezTo>
                  <a:cubicBezTo>
                    <a:pt x="143" y="4"/>
                    <a:pt x="143" y="2"/>
                    <a:pt x="143" y="0"/>
                  </a:cubicBezTo>
                  <a:cubicBezTo>
                    <a:pt x="147" y="2"/>
                    <a:pt x="151" y="4"/>
                    <a:pt x="154" y="6"/>
                  </a:cubicBezTo>
                  <a:cubicBezTo>
                    <a:pt x="176" y="21"/>
                    <a:pt x="191" y="42"/>
                    <a:pt x="199" y="68"/>
                  </a:cubicBezTo>
                  <a:cubicBezTo>
                    <a:pt x="200" y="71"/>
                    <a:pt x="201" y="72"/>
                    <a:pt x="204" y="72"/>
                  </a:cubicBezTo>
                  <a:cubicBezTo>
                    <a:pt x="207" y="71"/>
                    <a:pt x="210" y="72"/>
                    <a:pt x="212" y="72"/>
                  </a:cubicBezTo>
                  <a:cubicBezTo>
                    <a:pt x="214" y="72"/>
                    <a:pt x="215" y="72"/>
                    <a:pt x="215" y="74"/>
                  </a:cubicBezTo>
                  <a:cubicBezTo>
                    <a:pt x="215" y="83"/>
                    <a:pt x="215" y="92"/>
                    <a:pt x="215" y="101"/>
                  </a:cubicBezTo>
                  <a:cubicBezTo>
                    <a:pt x="215" y="103"/>
                    <a:pt x="214" y="104"/>
                    <a:pt x="212" y="104"/>
                  </a:cubicBezTo>
                  <a:cubicBezTo>
                    <a:pt x="211" y="104"/>
                    <a:pt x="210" y="104"/>
                    <a:pt x="210" y="104"/>
                  </a:cubicBezTo>
                  <a:cubicBezTo>
                    <a:pt x="142" y="104"/>
                    <a:pt x="74" y="104"/>
                    <a:pt x="6" y="104"/>
                  </a:cubicBezTo>
                  <a:cubicBezTo>
                    <a:pt x="0" y="104"/>
                    <a:pt x="0" y="104"/>
                    <a:pt x="0" y="98"/>
                  </a:cubicBezTo>
                  <a:cubicBezTo>
                    <a:pt x="0" y="90"/>
                    <a:pt x="0" y="83"/>
                    <a:pt x="0" y="75"/>
                  </a:cubicBezTo>
                  <a:cubicBezTo>
                    <a:pt x="0" y="72"/>
                    <a:pt x="1" y="72"/>
                    <a:pt x="4" y="72"/>
                  </a:cubicBezTo>
                  <a:cubicBezTo>
                    <a:pt x="7" y="72"/>
                    <a:pt x="12" y="73"/>
                    <a:pt x="15" y="71"/>
                  </a:cubicBezTo>
                  <a:cubicBezTo>
                    <a:pt x="17" y="69"/>
                    <a:pt x="17" y="64"/>
                    <a:pt x="19" y="61"/>
                  </a:cubicBezTo>
                  <a:cubicBezTo>
                    <a:pt x="29" y="35"/>
                    <a:pt x="45" y="15"/>
                    <a:pt x="70" y="1"/>
                  </a:cubicBezTo>
                  <a:cubicBezTo>
                    <a:pt x="70" y="0"/>
                    <a:pt x="71" y="0"/>
                    <a:pt x="72" y="0"/>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13" name="Freeform 804">
              <a:extLst>
                <a:ext uri="{FF2B5EF4-FFF2-40B4-BE49-F238E27FC236}">
                  <a16:creationId xmlns:a16="http://schemas.microsoft.com/office/drawing/2014/main" id="{441847F7-6434-4D9C-8321-A97277CBB822}"/>
                </a:ext>
              </a:extLst>
            </p:cNvPr>
            <p:cNvSpPr>
              <a:spLocks/>
            </p:cNvSpPr>
            <p:nvPr/>
          </p:nvSpPr>
          <p:spPr bwMode="auto">
            <a:xfrm>
              <a:off x="3193606" y="3929079"/>
              <a:ext cx="126194" cy="262091"/>
            </a:xfrm>
            <a:custGeom>
              <a:avLst/>
              <a:gdLst>
                <a:gd name="T0" fmla="*/ 0 w 56"/>
                <a:gd name="T1" fmla="*/ 56 h 112"/>
                <a:gd name="T2" fmla="*/ 0 w 56"/>
                <a:gd name="T3" fmla="*/ 15 h 112"/>
                <a:gd name="T4" fmla="*/ 14 w 56"/>
                <a:gd name="T5" fmla="*/ 0 h 112"/>
                <a:gd name="T6" fmla="*/ 38 w 56"/>
                <a:gd name="T7" fmla="*/ 0 h 112"/>
                <a:gd name="T8" fmla="*/ 56 w 56"/>
                <a:gd name="T9" fmla="*/ 17 h 112"/>
                <a:gd name="T10" fmla="*/ 56 w 56"/>
                <a:gd name="T11" fmla="*/ 98 h 112"/>
                <a:gd name="T12" fmla="*/ 42 w 56"/>
                <a:gd name="T13" fmla="*/ 112 h 112"/>
                <a:gd name="T14" fmla="*/ 14 w 56"/>
                <a:gd name="T15" fmla="*/ 112 h 112"/>
                <a:gd name="T16" fmla="*/ 0 w 56"/>
                <a:gd name="T17" fmla="*/ 97 h 112"/>
                <a:gd name="T18" fmla="*/ 0 w 56"/>
                <a:gd name="T19"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112">
                  <a:moveTo>
                    <a:pt x="0" y="56"/>
                  </a:moveTo>
                  <a:cubicBezTo>
                    <a:pt x="0" y="42"/>
                    <a:pt x="0" y="28"/>
                    <a:pt x="0" y="15"/>
                  </a:cubicBezTo>
                  <a:cubicBezTo>
                    <a:pt x="0" y="5"/>
                    <a:pt x="5" y="0"/>
                    <a:pt x="14" y="0"/>
                  </a:cubicBezTo>
                  <a:cubicBezTo>
                    <a:pt x="22" y="0"/>
                    <a:pt x="30" y="0"/>
                    <a:pt x="38" y="0"/>
                  </a:cubicBezTo>
                  <a:cubicBezTo>
                    <a:pt x="49" y="0"/>
                    <a:pt x="56" y="6"/>
                    <a:pt x="56" y="17"/>
                  </a:cubicBezTo>
                  <a:cubicBezTo>
                    <a:pt x="56" y="44"/>
                    <a:pt x="56" y="71"/>
                    <a:pt x="56" y="98"/>
                  </a:cubicBezTo>
                  <a:cubicBezTo>
                    <a:pt x="56" y="107"/>
                    <a:pt x="51" y="112"/>
                    <a:pt x="42" y="112"/>
                  </a:cubicBezTo>
                  <a:cubicBezTo>
                    <a:pt x="33" y="112"/>
                    <a:pt x="24" y="112"/>
                    <a:pt x="14" y="112"/>
                  </a:cubicBezTo>
                  <a:cubicBezTo>
                    <a:pt x="4" y="112"/>
                    <a:pt x="0" y="107"/>
                    <a:pt x="0" y="97"/>
                  </a:cubicBezTo>
                  <a:cubicBezTo>
                    <a:pt x="0" y="83"/>
                    <a:pt x="0" y="69"/>
                    <a:pt x="0" y="56"/>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14" name="Freeform 805">
              <a:extLst>
                <a:ext uri="{FF2B5EF4-FFF2-40B4-BE49-F238E27FC236}">
                  <a16:creationId xmlns:a16="http://schemas.microsoft.com/office/drawing/2014/main" id="{FDD830F3-19DA-4F72-B965-C9A32F79C9A8}"/>
                </a:ext>
              </a:extLst>
            </p:cNvPr>
            <p:cNvSpPr>
              <a:spLocks/>
            </p:cNvSpPr>
            <p:nvPr/>
          </p:nvSpPr>
          <p:spPr bwMode="auto">
            <a:xfrm>
              <a:off x="3581885" y="4598864"/>
              <a:ext cx="155312" cy="155312"/>
            </a:xfrm>
            <a:custGeom>
              <a:avLst/>
              <a:gdLst>
                <a:gd name="T0" fmla="*/ 0 w 65"/>
                <a:gd name="T1" fmla="*/ 33 h 66"/>
                <a:gd name="T2" fmla="*/ 33 w 65"/>
                <a:gd name="T3" fmla="*/ 1 h 66"/>
                <a:gd name="T4" fmla="*/ 65 w 65"/>
                <a:gd name="T5" fmla="*/ 33 h 66"/>
                <a:gd name="T6" fmla="*/ 32 w 65"/>
                <a:gd name="T7" fmla="*/ 66 h 66"/>
                <a:gd name="T8" fmla="*/ 0 w 65"/>
                <a:gd name="T9" fmla="*/ 33 h 66"/>
              </a:gdLst>
              <a:ahLst/>
              <a:cxnLst>
                <a:cxn ang="0">
                  <a:pos x="T0" y="T1"/>
                </a:cxn>
                <a:cxn ang="0">
                  <a:pos x="T2" y="T3"/>
                </a:cxn>
                <a:cxn ang="0">
                  <a:pos x="T4" y="T5"/>
                </a:cxn>
                <a:cxn ang="0">
                  <a:pos x="T6" y="T7"/>
                </a:cxn>
                <a:cxn ang="0">
                  <a:pos x="T8" y="T9"/>
                </a:cxn>
              </a:cxnLst>
              <a:rect l="0" t="0" r="r" b="b"/>
              <a:pathLst>
                <a:path w="65" h="66">
                  <a:moveTo>
                    <a:pt x="0" y="33"/>
                  </a:moveTo>
                  <a:cubicBezTo>
                    <a:pt x="0" y="15"/>
                    <a:pt x="15" y="0"/>
                    <a:pt x="33" y="1"/>
                  </a:cubicBezTo>
                  <a:cubicBezTo>
                    <a:pt x="51" y="1"/>
                    <a:pt x="65" y="16"/>
                    <a:pt x="65" y="33"/>
                  </a:cubicBezTo>
                  <a:cubicBezTo>
                    <a:pt x="65" y="51"/>
                    <a:pt x="50" y="66"/>
                    <a:pt x="32" y="66"/>
                  </a:cubicBezTo>
                  <a:cubicBezTo>
                    <a:pt x="15" y="66"/>
                    <a:pt x="0" y="51"/>
                    <a:pt x="0" y="33"/>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grpSp>
    </p:spTree>
    <p:extLst>
      <p:ext uri="{BB962C8B-B14F-4D97-AF65-F5344CB8AC3E}">
        <p14:creationId xmlns:p14="http://schemas.microsoft.com/office/powerpoint/2010/main" val="18986870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801484"/>
            <a:ext cx="2952328" cy="1056516"/>
          </a:xfrm>
          <a:prstGeom prst="rect">
            <a:avLst/>
          </a:prstGeom>
        </p:spPr>
      </p:pic>
      <p:sp>
        <p:nvSpPr>
          <p:cNvPr id="3" name="Título 1"/>
          <p:cNvSpPr txBox="1">
            <a:spLocks/>
          </p:cNvSpPr>
          <p:nvPr/>
        </p:nvSpPr>
        <p:spPr>
          <a:xfrm>
            <a:off x="479376" y="692696"/>
            <a:ext cx="6048672" cy="792088"/>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lgn="just"/>
            <a:r>
              <a:rPr lang="es-MX" sz="2800" b="1" kern="0" dirty="0">
                <a:latin typeface="Arial" panose="020B0604020202020204" pitchFamily="34" charset="0"/>
                <a:cs typeface="Arial" panose="020B0604020202020204" pitchFamily="34" charset="0"/>
              </a:rPr>
              <a:t>Probetas de entrenamiento:</a:t>
            </a:r>
            <a:endParaRPr lang="es-EC" sz="2800" b="1" kern="0" dirty="0">
              <a:latin typeface="Arial" panose="020B0604020202020204" pitchFamily="34" charset="0"/>
              <a:cs typeface="Arial" panose="020B0604020202020204" pitchFamily="34" charset="0"/>
            </a:endParaRPr>
          </a:p>
        </p:txBody>
      </p:sp>
      <p:sp>
        <p:nvSpPr>
          <p:cNvPr id="7" name="Rectángulo 6"/>
          <p:cNvSpPr/>
          <p:nvPr/>
        </p:nvSpPr>
        <p:spPr>
          <a:xfrm>
            <a:off x="405563" y="1633895"/>
            <a:ext cx="5760640" cy="3785652"/>
          </a:xfrm>
          <a:prstGeom prst="rect">
            <a:avLst/>
          </a:prstGeom>
        </p:spPr>
        <p:txBody>
          <a:bodyPr wrap="square">
            <a:spAutoFit/>
          </a:bodyPr>
          <a:lstStyle/>
          <a:p>
            <a:pPr marL="285750" lvl="0" indent="-285750" algn="just">
              <a:spcAft>
                <a:spcPts val="0"/>
              </a:spcAft>
              <a:buFont typeface="Wingdings" panose="05000000000000000000" pitchFamily="2" charset="2"/>
              <a:buChar char="§"/>
            </a:pPr>
            <a:r>
              <a:rPr lang="es-MX" sz="2000" dirty="0">
                <a:solidFill>
                  <a:srgbClr val="00000A"/>
                </a:solidFill>
                <a:latin typeface="Arial" panose="020B0604020202020204" pitchFamily="34" charset="0"/>
                <a:ea typeface="Calibri" panose="020F0502020204030204" pitchFamily="34" charset="0"/>
                <a:cs typeface="Arial" panose="020B0604020202020204" pitchFamily="34" charset="0"/>
              </a:rPr>
              <a:t>Lineamientos recomendados </a:t>
            </a:r>
            <a:r>
              <a:rPr lang="es-MX" sz="2000" i="1" dirty="0">
                <a:solidFill>
                  <a:srgbClr val="00000A"/>
                </a:solidFill>
                <a:latin typeface="Arial" panose="020B0604020202020204" pitchFamily="34" charset="0"/>
                <a:ea typeface="Calibri" panose="020F0502020204030204" pitchFamily="34" charset="0"/>
                <a:cs typeface="Arial" panose="020B0604020202020204" pitchFamily="34" charset="0"/>
              </a:rPr>
              <a:t>Sección 8.2.3.3 de ISO 9712:2012</a:t>
            </a:r>
            <a:r>
              <a:rPr lang="es-MX" sz="2000" dirty="0">
                <a:solidFill>
                  <a:srgbClr val="00000A"/>
                </a:solidFill>
                <a:latin typeface="Arial" panose="020B0604020202020204" pitchFamily="34" charset="0"/>
                <a:ea typeface="Calibri" panose="020F0502020204030204" pitchFamily="34" charset="0"/>
                <a:cs typeface="Arial" panose="020B0604020202020204" pitchFamily="34" charset="0"/>
              </a:rPr>
              <a:t>. Probetas de examen práctico de conformidad al sector cualificado o relacionado al sector que se está formando el candidato a la certificación: simulaciones geometrías de campo, discontinuidades representativas que pueden producirse en fabricación o en servicio.</a:t>
            </a:r>
          </a:p>
          <a:p>
            <a:pPr lvl="0" algn="just">
              <a:spcAft>
                <a:spcPts val="0"/>
              </a:spcAft>
            </a:pPr>
            <a:endParaRPr lang="es-EC" sz="2000" dirty="0">
              <a:solidFill>
                <a:srgbClr val="00000A"/>
              </a:solidFill>
              <a:latin typeface="Arial" panose="020B0604020202020204" pitchFamily="34" charset="0"/>
              <a:ea typeface="Calibri" panose="020F0502020204030204" pitchFamily="34" charset="0"/>
              <a:cs typeface="Arial" panose="020B0604020202020204" pitchFamily="34" charset="0"/>
            </a:endParaRPr>
          </a:p>
          <a:p>
            <a:pPr marL="285750" lvl="0" indent="-285750" algn="just">
              <a:spcAft>
                <a:spcPts val="0"/>
              </a:spcAft>
              <a:buFont typeface="Wingdings" panose="05000000000000000000" pitchFamily="2" charset="2"/>
              <a:buChar char="§"/>
            </a:pPr>
            <a:r>
              <a:rPr lang="es-MX" sz="2000" i="1" dirty="0">
                <a:solidFill>
                  <a:srgbClr val="00000A"/>
                </a:solidFill>
                <a:latin typeface="Arial" panose="020B0604020202020204" pitchFamily="34" charset="0"/>
                <a:ea typeface="Calibri" panose="020F0502020204030204" pitchFamily="34" charset="0"/>
                <a:cs typeface="Arial" panose="020B0604020202020204" pitchFamily="34" charset="0"/>
              </a:rPr>
              <a:t>Informe Técnico ISO/TS 22809:2007. </a:t>
            </a:r>
            <a:r>
              <a:rPr lang="es-MX" sz="2000" dirty="0">
                <a:solidFill>
                  <a:srgbClr val="00000A"/>
                </a:solidFill>
                <a:latin typeface="Arial" panose="020B0604020202020204" pitchFamily="34" charset="0"/>
                <a:ea typeface="Calibri" panose="020F0502020204030204" pitchFamily="34" charset="0"/>
                <a:cs typeface="Arial" panose="020B0604020202020204" pitchFamily="34" charset="0"/>
              </a:rPr>
              <a:t>Recomendaciones para las discontinuidades de probetas de examen práctico.</a:t>
            </a:r>
          </a:p>
        </p:txBody>
      </p:sp>
      <p:pic>
        <p:nvPicPr>
          <p:cNvPr id="12" name="Picture 2" descr="https://lh3.googleusercontent.com/FSwMGp63HG0L9I-BIw8AEKAkozpapDv24cPdkX8LbKxG2y2Da5G9HzFYsV7cVE-ZMrJUZkM_aKHfYIwtwvFReyWC6Bzi08L2lXAul53ThCpWGpLnZJj-QPOj-otpCwYkKlDXQn0PQyLzWg5gWfChI8fLGenDdgjFZHhc2CGSjqEJYh76D0gQjXh70bdw81e0Wp5igrtg8_we8iDM9uluNq1ddJQMahx9F2opA2fYgSKqdc2SZwZm7xPLGZ67nXx6pA5XJSCadhuy2XkU2wKCE0c1GueplrKto_ezPuBt2WLOSt17fA-f7ANz9wMz1VwPnjJHRgcBUP57XiLEg4CVNy28pFHTWmyR187agvgIrX80JDkSiZVIq16iBWhoT_Uc-IMjfaLRVlr127B1z2y9Z0SQKuq3eMU9ngm0L_J33CxVkW-cHOWYuYBNDxIkhCBS6bFVeJ-W0QMpw9Vu6_DVugfaaTZagvF4hPnb0kajLchzfsODf-c9PNbUD-jgVNVPowxuIxN8T_5r4tDKxkg7aSVB_NoG9c2kLGfdTrzdyjoySQQ3SOhqDiw0mj9rlTTV6qgyqxwfVOehKkg6gy9T7OW74hIIVYgBc245TA_fDeJT30GxPHmB0cDO7o0V5Njfd7aBdCd31ZjHr6VMzClf-2T1ODaM50gWQ6aA3hyw0KXrT4PVquDnWP3BzP2BC6mARvQAjpMV3GutJoHOStig1yOO=w427-h568-no?authuser=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H="1">
            <a:off x="7610326" y="834554"/>
            <a:ext cx="3024336" cy="5188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40023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6271301" y="2332288"/>
            <a:ext cx="2679668" cy="2304256"/>
          </a:xfrm>
          <a:prstGeom prst="rect">
            <a:avLst/>
          </a:prstGeom>
        </p:spPr>
      </p:pic>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pic>
        <p:nvPicPr>
          <p:cNvPr id="3" name="Imagen 2"/>
          <p:cNvPicPr>
            <a:picLocks noChangeAspect="1"/>
          </p:cNvPicPr>
          <p:nvPr/>
        </p:nvPicPr>
        <p:blipFill>
          <a:blip r:embed="rId4"/>
          <a:stretch>
            <a:fillRect/>
          </a:stretch>
        </p:blipFill>
        <p:spPr>
          <a:xfrm>
            <a:off x="8354750" y="944965"/>
            <a:ext cx="3240360" cy="2094778"/>
          </a:xfrm>
          <a:prstGeom prst="rect">
            <a:avLst/>
          </a:prstGeom>
        </p:spPr>
      </p:pic>
      <p:pic>
        <p:nvPicPr>
          <p:cNvPr id="4" name="Imagen 3"/>
          <p:cNvPicPr>
            <a:picLocks noChangeAspect="1"/>
          </p:cNvPicPr>
          <p:nvPr/>
        </p:nvPicPr>
        <p:blipFill rotWithShape="1">
          <a:blip r:embed="rId5"/>
          <a:srcRect l="3685" t="2984"/>
          <a:stretch/>
        </p:blipFill>
        <p:spPr>
          <a:xfrm>
            <a:off x="9081467" y="2982008"/>
            <a:ext cx="3135436" cy="1949918"/>
          </a:xfrm>
          <a:prstGeom prst="rect">
            <a:avLst/>
          </a:prstGeom>
        </p:spPr>
      </p:pic>
      <p:sp>
        <p:nvSpPr>
          <p:cNvPr id="6" name="Título 1"/>
          <p:cNvSpPr txBox="1">
            <a:spLocks/>
          </p:cNvSpPr>
          <p:nvPr/>
        </p:nvSpPr>
        <p:spPr>
          <a:xfrm>
            <a:off x="451910" y="836712"/>
            <a:ext cx="5932121" cy="504056"/>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lgn="just"/>
            <a:r>
              <a:rPr lang="es-MX" sz="2000" b="1" kern="0" dirty="0">
                <a:latin typeface="Arial" panose="020B0604020202020204" pitchFamily="34" charset="0"/>
                <a:cs typeface="Arial" panose="020B0604020202020204" pitchFamily="34" charset="0"/>
              </a:rPr>
              <a:t>TAMAÑOS MÍNIMOS DE DISCONTINUIDADES:</a:t>
            </a:r>
            <a:endParaRPr lang="es-EC" sz="2000" b="1" kern="0" dirty="0">
              <a:latin typeface="Arial" panose="020B0604020202020204" pitchFamily="34" charset="0"/>
              <a:cs typeface="Arial" panose="020B0604020202020204" pitchFamily="34" charset="0"/>
            </a:endParaRPr>
          </a:p>
        </p:txBody>
      </p:sp>
      <p:sp>
        <p:nvSpPr>
          <p:cNvPr id="7" name="Rectángulo 6"/>
          <p:cNvSpPr/>
          <p:nvPr/>
        </p:nvSpPr>
        <p:spPr>
          <a:xfrm>
            <a:off x="678196" y="1515268"/>
            <a:ext cx="4971312" cy="4247317"/>
          </a:xfrm>
          <a:prstGeom prst="rect">
            <a:avLst/>
          </a:prstGeom>
        </p:spPr>
        <p:txBody>
          <a:bodyPr wrap="square">
            <a:spAutoFit/>
          </a:bodyPr>
          <a:lstStyle/>
          <a:p>
            <a:pPr lvl="0" algn="just">
              <a:spcAft>
                <a:spcPts val="0"/>
              </a:spcAft>
            </a:pPr>
            <a:r>
              <a:rPr lang="es-MX" b="1" dirty="0">
                <a:solidFill>
                  <a:srgbClr val="00000A"/>
                </a:solidFill>
                <a:latin typeface="Arial" panose="020B0604020202020204" pitchFamily="34" charset="0"/>
                <a:ea typeface="Calibri" panose="020F0502020204030204" pitchFamily="34" charset="0"/>
                <a:cs typeface="Arial" panose="020B0604020202020204" pitchFamily="34" charset="0"/>
              </a:rPr>
              <a:t>Discontinuidad planar:</a:t>
            </a:r>
          </a:p>
          <a:p>
            <a:pPr marL="285750" lvl="0" indent="-285750" algn="just">
              <a:spcAft>
                <a:spcPts val="0"/>
              </a:spcAft>
              <a:buFont typeface="Wingdings" panose="05000000000000000000" pitchFamily="2" charset="2"/>
              <a:buChar char="§"/>
            </a:pPr>
            <a:r>
              <a:rPr lang="es-MX" dirty="0">
                <a:solidFill>
                  <a:srgbClr val="00000A"/>
                </a:solidFill>
                <a:latin typeface="Arial" panose="020B0604020202020204" pitchFamily="34" charset="0"/>
                <a:ea typeface="Calibri" panose="020F0502020204030204" pitchFamily="34" charset="0"/>
                <a:cs typeface="Arial" panose="020B0604020202020204" pitchFamily="34" charset="0"/>
              </a:rPr>
              <a:t>Longitud: ≥ 5mm.</a:t>
            </a:r>
          </a:p>
          <a:p>
            <a:pPr marL="285750" lvl="0" indent="-285750" algn="just">
              <a:spcAft>
                <a:spcPts val="0"/>
              </a:spcAft>
              <a:buFont typeface="Wingdings" panose="05000000000000000000" pitchFamily="2" charset="2"/>
              <a:buChar char="§"/>
            </a:pPr>
            <a:r>
              <a:rPr lang="es-MX" dirty="0">
                <a:solidFill>
                  <a:srgbClr val="00000A"/>
                </a:solidFill>
                <a:latin typeface="Arial" panose="020B0604020202020204" pitchFamily="34" charset="0"/>
                <a:ea typeface="Calibri" panose="020F0502020204030204" pitchFamily="34" charset="0"/>
                <a:cs typeface="Arial" panose="020B0604020202020204" pitchFamily="34" charset="0"/>
              </a:rPr>
              <a:t>Extensión de la pared: ≥ 2mm. (o 20% del espesor de pared, que sea menor)</a:t>
            </a:r>
          </a:p>
          <a:p>
            <a:pPr marL="285750" lvl="0" indent="-285750" algn="just">
              <a:spcAft>
                <a:spcPts val="0"/>
              </a:spcAft>
              <a:buFont typeface="Wingdings" panose="05000000000000000000" pitchFamily="2" charset="2"/>
              <a:buChar char="§"/>
            </a:pPr>
            <a:r>
              <a:rPr lang="es-MX" dirty="0">
                <a:solidFill>
                  <a:srgbClr val="00000A"/>
                </a:solidFill>
                <a:latin typeface="Arial" panose="020B0604020202020204" pitchFamily="34" charset="0"/>
                <a:ea typeface="Calibri" panose="020F0502020204030204" pitchFamily="34" charset="0"/>
                <a:cs typeface="Arial" panose="020B0604020202020204" pitchFamily="34" charset="0"/>
              </a:rPr>
              <a:t>Discontinuidades que excedan la respuesta de un agujero de lateral de diámetro de 2mm.</a:t>
            </a:r>
          </a:p>
          <a:p>
            <a:pPr marL="285750" lvl="0" indent="-285750" algn="just">
              <a:spcAft>
                <a:spcPts val="0"/>
              </a:spcAft>
              <a:buFont typeface="Wingdings" panose="05000000000000000000" pitchFamily="2" charset="2"/>
              <a:buChar char="§"/>
            </a:pPr>
            <a:r>
              <a:rPr lang="es-MX" dirty="0">
                <a:solidFill>
                  <a:srgbClr val="00000A"/>
                </a:solidFill>
                <a:latin typeface="Arial" panose="020B0604020202020204" pitchFamily="34" charset="0"/>
                <a:ea typeface="Calibri" panose="020F0502020204030204" pitchFamily="34" charset="0"/>
                <a:cs typeface="Arial" panose="020B0604020202020204" pitchFamily="34" charset="0"/>
              </a:rPr>
              <a:t>Discontinuidades que dan como resultado en ≥ 50% de eco de la pared posterior.</a:t>
            </a:r>
          </a:p>
          <a:p>
            <a:pPr lvl="0" algn="just">
              <a:spcAft>
                <a:spcPts val="0"/>
              </a:spcAft>
            </a:pPr>
            <a:endParaRPr lang="es-MX" dirty="0">
              <a:solidFill>
                <a:srgbClr val="00000A"/>
              </a:solidFill>
              <a:latin typeface="Arial" panose="020B0604020202020204" pitchFamily="34" charset="0"/>
              <a:ea typeface="Calibri" panose="020F0502020204030204" pitchFamily="34" charset="0"/>
              <a:cs typeface="Arial" panose="020B0604020202020204" pitchFamily="34" charset="0"/>
            </a:endParaRPr>
          </a:p>
          <a:p>
            <a:pPr lvl="0" algn="just">
              <a:spcAft>
                <a:spcPts val="0"/>
              </a:spcAft>
            </a:pPr>
            <a:r>
              <a:rPr lang="es-MX" b="1" dirty="0">
                <a:solidFill>
                  <a:srgbClr val="00000A"/>
                </a:solidFill>
                <a:latin typeface="Arial" panose="020B0604020202020204" pitchFamily="34" charset="0"/>
                <a:ea typeface="Calibri" panose="020F0502020204030204" pitchFamily="34" charset="0"/>
                <a:cs typeface="Arial" panose="020B0604020202020204" pitchFamily="34" charset="0"/>
              </a:rPr>
              <a:t>Discontinuidad volumétrica: </a:t>
            </a:r>
          </a:p>
          <a:p>
            <a:pPr marL="285750" lvl="0" indent="-285750" algn="just">
              <a:spcAft>
                <a:spcPts val="0"/>
              </a:spcAft>
              <a:buFont typeface="Wingdings" panose="05000000000000000000" pitchFamily="2" charset="2"/>
              <a:buChar char="§"/>
            </a:pPr>
            <a:r>
              <a:rPr lang="es-MX" dirty="0">
                <a:solidFill>
                  <a:srgbClr val="00000A"/>
                </a:solidFill>
                <a:latin typeface="Arial" panose="020B0604020202020204" pitchFamily="34" charset="0"/>
                <a:ea typeface="Calibri" panose="020F0502020204030204" pitchFamily="34" charset="0"/>
                <a:cs typeface="Arial" panose="020B0604020202020204" pitchFamily="34" charset="0"/>
              </a:rPr>
              <a:t>Reflectores laterales de 3mm de diámetro (tamaño mayor que el nivel de calibración).</a:t>
            </a:r>
          </a:p>
          <a:p>
            <a:pPr marL="285750" lvl="0" indent="-285750" algn="just">
              <a:spcAft>
                <a:spcPts val="0"/>
              </a:spcAft>
              <a:buFont typeface="Wingdings" panose="05000000000000000000" pitchFamily="2" charset="2"/>
              <a:buChar char="§"/>
            </a:pPr>
            <a:r>
              <a:rPr lang="es-MX" dirty="0">
                <a:solidFill>
                  <a:srgbClr val="00000A"/>
                </a:solidFill>
                <a:latin typeface="Arial" panose="020B0604020202020204" pitchFamily="34" charset="0"/>
                <a:ea typeface="Calibri" panose="020F0502020204030204" pitchFamily="34" charset="0"/>
                <a:cs typeface="Arial" panose="020B0604020202020204" pitchFamily="34" charset="0"/>
              </a:rPr>
              <a:t>Discontinuidades naturales o artificiales ≥ 5mm.</a:t>
            </a:r>
          </a:p>
        </p:txBody>
      </p:sp>
    </p:spTree>
    <p:extLst>
      <p:ext uri="{BB962C8B-B14F-4D97-AF65-F5344CB8AC3E}">
        <p14:creationId xmlns:p14="http://schemas.microsoft.com/office/powerpoint/2010/main" val="365470439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sp>
        <p:nvSpPr>
          <p:cNvPr id="6" name="Título 1"/>
          <p:cNvSpPr txBox="1">
            <a:spLocks/>
          </p:cNvSpPr>
          <p:nvPr/>
        </p:nvSpPr>
        <p:spPr>
          <a:xfrm>
            <a:off x="451910" y="836712"/>
            <a:ext cx="10252602" cy="504056"/>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lgn="just"/>
            <a:r>
              <a:rPr lang="es-MX" sz="2000" b="1" kern="0" dirty="0">
                <a:latin typeface="Arial" panose="020B0604020202020204" pitchFamily="34" charset="0"/>
                <a:cs typeface="Arial" panose="020B0604020202020204" pitchFamily="34" charset="0"/>
              </a:rPr>
              <a:t>DISCONTINUIDADES DEL PROCESO DE SOLDADURA PARA PROBETAS :</a:t>
            </a:r>
            <a:endParaRPr lang="es-EC" sz="2000" b="1" kern="0" dirty="0">
              <a:latin typeface="Arial" panose="020B0604020202020204" pitchFamily="34" charset="0"/>
              <a:cs typeface="Arial" panose="020B0604020202020204" pitchFamily="34" charset="0"/>
            </a:endParaRPr>
          </a:p>
        </p:txBody>
      </p:sp>
      <p:sp>
        <p:nvSpPr>
          <p:cNvPr id="7" name="Rectángulo 6"/>
          <p:cNvSpPr/>
          <p:nvPr/>
        </p:nvSpPr>
        <p:spPr>
          <a:xfrm>
            <a:off x="1127448" y="5549890"/>
            <a:ext cx="4971312" cy="369332"/>
          </a:xfrm>
          <a:prstGeom prst="rect">
            <a:avLst/>
          </a:prstGeom>
        </p:spPr>
        <p:txBody>
          <a:bodyPr wrap="square">
            <a:spAutoFit/>
          </a:bodyPr>
          <a:lstStyle/>
          <a:p>
            <a:pPr lvl="0" algn="just">
              <a:spcAft>
                <a:spcPts val="0"/>
              </a:spcAft>
            </a:pPr>
            <a:r>
              <a:rPr lang="es-MX" b="1" dirty="0">
                <a:solidFill>
                  <a:srgbClr val="00000A"/>
                </a:solidFill>
                <a:latin typeface="Arial" panose="020B0604020202020204" pitchFamily="34" charset="0"/>
                <a:ea typeface="Calibri" panose="020F0502020204030204" pitchFamily="34" charset="0"/>
                <a:cs typeface="Arial" panose="020B0604020202020204" pitchFamily="34" charset="0"/>
              </a:rPr>
              <a:t>Productos soldados</a:t>
            </a:r>
            <a:r>
              <a:rPr lang="es-MX" dirty="0">
                <a:solidFill>
                  <a:srgbClr val="00000A"/>
                </a:solidFill>
                <a:latin typeface="Arial" panose="020B0604020202020204" pitchFamily="34" charset="0"/>
                <a:ea typeface="Calibri" panose="020F0502020204030204" pitchFamily="34" charset="0"/>
                <a:cs typeface="Arial" panose="020B0604020202020204" pitchFamily="34" charset="0"/>
              </a:rPr>
              <a:t>: Placas y tuberías</a:t>
            </a:r>
          </a:p>
        </p:txBody>
      </p:sp>
      <p:pic>
        <p:nvPicPr>
          <p:cNvPr id="8" name="Imagen 7"/>
          <p:cNvPicPr>
            <a:picLocks noChangeAspect="1"/>
          </p:cNvPicPr>
          <p:nvPr/>
        </p:nvPicPr>
        <p:blipFill>
          <a:blip r:embed="rId3"/>
          <a:stretch>
            <a:fillRect/>
          </a:stretch>
        </p:blipFill>
        <p:spPr>
          <a:xfrm>
            <a:off x="1703512" y="1937364"/>
            <a:ext cx="8496944" cy="3385676"/>
          </a:xfrm>
          <a:prstGeom prst="rect">
            <a:avLst/>
          </a:prstGeom>
        </p:spPr>
      </p:pic>
      <p:sp>
        <p:nvSpPr>
          <p:cNvPr id="9" name="Rectángulo 8"/>
          <p:cNvSpPr/>
          <p:nvPr/>
        </p:nvSpPr>
        <p:spPr>
          <a:xfrm>
            <a:off x="980672" y="1594712"/>
            <a:ext cx="9542453" cy="307777"/>
          </a:xfrm>
          <a:prstGeom prst="rect">
            <a:avLst/>
          </a:prstGeom>
        </p:spPr>
        <p:txBody>
          <a:bodyPr wrap="square">
            <a:spAutoFit/>
          </a:bodyPr>
          <a:lstStyle/>
          <a:p>
            <a:pPr indent="457200" algn="ctr">
              <a:spcAft>
                <a:spcPts val="1000"/>
              </a:spcAft>
            </a:pPr>
            <a:r>
              <a:rPr lang="es-EC" sz="1400" b="1" i="1" dirty="0">
                <a:solidFill>
                  <a:srgbClr val="44546A"/>
                </a:solidFill>
                <a:latin typeface="Lucida Sans Unicode" panose="020B0602030504020204" pitchFamily="34" charset="0"/>
                <a:ea typeface="Calibri" panose="020F0502020204030204" pitchFamily="34" charset="0"/>
                <a:cs typeface="CMU Bright"/>
              </a:rPr>
              <a:t>Tabla 2.</a:t>
            </a:r>
            <a:r>
              <a:rPr lang="es-EC" sz="1400" i="1" dirty="0">
                <a:solidFill>
                  <a:srgbClr val="44546A"/>
                </a:solidFill>
                <a:latin typeface="Lucida Sans Unicode" panose="020B0602030504020204" pitchFamily="34" charset="0"/>
                <a:ea typeface="Calibri" panose="020F0502020204030204" pitchFamily="34" charset="0"/>
                <a:cs typeface="CMU Bright"/>
              </a:rPr>
              <a:t> Discontinuidades de Soldadura – Tabla B.1. </a:t>
            </a:r>
            <a:r>
              <a:rPr lang="es-EC" sz="1400" b="1" i="1" dirty="0">
                <a:solidFill>
                  <a:srgbClr val="44546A"/>
                </a:solidFill>
                <a:latin typeface="Lucida Sans Unicode" panose="020B0602030504020204" pitchFamily="34" charset="0"/>
                <a:ea typeface="Calibri" panose="020F0502020204030204" pitchFamily="34" charset="0"/>
                <a:cs typeface="CMU Bright"/>
              </a:rPr>
              <a:t>Fuente: </a:t>
            </a:r>
            <a:r>
              <a:rPr lang="es-EC" sz="1400" dirty="0">
                <a:solidFill>
                  <a:srgbClr val="44546A"/>
                </a:solidFill>
                <a:latin typeface="Lucida Sans Unicode" panose="020B0602030504020204" pitchFamily="34" charset="0"/>
                <a:ea typeface="Calibri" panose="020F0502020204030204" pitchFamily="34" charset="0"/>
                <a:cs typeface="CMU Bright"/>
              </a:rPr>
              <a:t>(ISO, 2007)</a:t>
            </a:r>
            <a:r>
              <a:rPr lang="es-EC" sz="1400" b="1" i="1" dirty="0">
                <a:solidFill>
                  <a:srgbClr val="44546A"/>
                </a:solidFill>
                <a:latin typeface="Lucida Sans Unicode" panose="020B0602030504020204" pitchFamily="34" charset="0"/>
                <a:ea typeface="Calibri" panose="020F0502020204030204" pitchFamily="34" charset="0"/>
                <a:cs typeface="CMU Bright"/>
              </a:rPr>
              <a:t>.</a:t>
            </a:r>
            <a:endParaRPr lang="en-US" sz="1600" i="1" dirty="0">
              <a:solidFill>
                <a:srgbClr val="44546A"/>
              </a:solidFill>
              <a:effectLst/>
              <a:latin typeface="Lucida Sans Unicode" panose="020B0602030504020204" pitchFamily="34" charset="0"/>
              <a:ea typeface="Calibri" panose="020F0502020204030204" pitchFamily="34" charset="0"/>
              <a:cs typeface="CMU Bright"/>
            </a:endParaRPr>
          </a:p>
        </p:txBody>
      </p:sp>
    </p:spTree>
    <p:extLst>
      <p:ext uri="{BB962C8B-B14F-4D97-AF65-F5344CB8AC3E}">
        <p14:creationId xmlns:p14="http://schemas.microsoft.com/office/powerpoint/2010/main" val="411414161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sp>
        <p:nvSpPr>
          <p:cNvPr id="6" name="Título 1"/>
          <p:cNvSpPr txBox="1">
            <a:spLocks/>
          </p:cNvSpPr>
          <p:nvPr/>
        </p:nvSpPr>
        <p:spPr>
          <a:xfrm>
            <a:off x="930308" y="1064965"/>
            <a:ext cx="10252602" cy="504056"/>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r>
              <a:rPr lang="es-MX" sz="2000" b="1" kern="0" dirty="0">
                <a:latin typeface="Arial" panose="020B0604020202020204" pitchFamily="34" charset="0"/>
                <a:cs typeface="Arial" panose="020B0604020202020204" pitchFamily="34" charset="0"/>
              </a:rPr>
              <a:t>RECOMENDACIONES PARA PROBETAS DE ENTRENAMIENTO :</a:t>
            </a:r>
            <a:endParaRPr lang="es-EC" sz="2000" b="1" kern="0" dirty="0">
              <a:latin typeface="Arial" panose="020B0604020202020204" pitchFamily="34" charset="0"/>
              <a:cs typeface="Arial" panose="020B0604020202020204" pitchFamily="34" charset="0"/>
            </a:endParaRPr>
          </a:p>
        </p:txBody>
      </p:sp>
      <p:sp>
        <p:nvSpPr>
          <p:cNvPr id="7" name="Rectángulo 6"/>
          <p:cNvSpPr/>
          <p:nvPr/>
        </p:nvSpPr>
        <p:spPr>
          <a:xfrm>
            <a:off x="695400" y="1916832"/>
            <a:ext cx="10722418" cy="3170099"/>
          </a:xfrm>
          <a:prstGeom prst="rect">
            <a:avLst/>
          </a:prstGeom>
        </p:spPr>
        <p:txBody>
          <a:bodyPr wrap="square">
            <a:spAutoFit/>
          </a:bodyPr>
          <a:lstStyle/>
          <a:p>
            <a:pPr lvl="0" algn="just">
              <a:spcAft>
                <a:spcPts val="0"/>
              </a:spcAft>
            </a:pPr>
            <a:r>
              <a:rPr lang="es-MX" sz="2000" b="1" dirty="0">
                <a:solidFill>
                  <a:srgbClr val="00000A"/>
                </a:solidFill>
                <a:latin typeface="Arial" panose="020B0604020202020204" pitchFamily="34" charset="0"/>
                <a:ea typeface="Calibri" panose="020F0502020204030204" pitchFamily="34" charset="0"/>
                <a:cs typeface="Arial" panose="020B0604020202020204" pitchFamily="34" charset="0"/>
              </a:rPr>
              <a:t>NORMA ISO 9712:2012 Sección 8.2.3.2:</a:t>
            </a:r>
          </a:p>
          <a:p>
            <a:pPr marL="342900" lvl="0" indent="-342900" algn="just">
              <a:lnSpc>
                <a:spcPct val="200000"/>
              </a:lnSpc>
              <a:spcAft>
                <a:spcPts val="0"/>
              </a:spcAft>
              <a:buFont typeface="Arial" panose="020B0604020202020204" pitchFamily="34" charset="0"/>
              <a:buChar char="•"/>
            </a:pPr>
            <a:r>
              <a:rPr lang="es-MX" sz="2000" dirty="0">
                <a:solidFill>
                  <a:srgbClr val="00000A"/>
                </a:solidFill>
                <a:latin typeface="Arial" panose="020B0604020202020204" pitchFamily="34" charset="0"/>
                <a:ea typeface="Calibri" panose="020F0502020204030204" pitchFamily="34" charset="0"/>
                <a:cs typeface="Arial" panose="020B0604020202020204" pitchFamily="34" charset="0"/>
              </a:rPr>
              <a:t>Identificación única y respectivo informe maestro.</a:t>
            </a:r>
          </a:p>
          <a:p>
            <a:pPr marL="342900" lvl="0" indent="-342900" algn="just">
              <a:lnSpc>
                <a:spcPct val="200000"/>
              </a:lnSpc>
              <a:spcAft>
                <a:spcPts val="0"/>
              </a:spcAft>
              <a:buFont typeface="Arial" panose="020B0604020202020204" pitchFamily="34" charset="0"/>
              <a:buChar char="•"/>
            </a:pPr>
            <a:r>
              <a:rPr lang="es-MX" sz="2000" dirty="0">
                <a:solidFill>
                  <a:srgbClr val="00000A"/>
                </a:solidFill>
                <a:latin typeface="Arial" panose="020B0604020202020204" pitchFamily="34" charset="0"/>
                <a:ea typeface="Calibri" panose="020F0502020204030204" pitchFamily="34" charset="0"/>
                <a:cs typeface="Arial" panose="020B0604020202020204" pitchFamily="34" charset="0"/>
              </a:rPr>
              <a:t>Informe maestro en base de dos informes independientes y validado por un Nivel III en el método de END (Ultrasonido Industrial).</a:t>
            </a:r>
          </a:p>
          <a:p>
            <a:pPr marL="342900" lvl="0" indent="-342900" algn="just">
              <a:lnSpc>
                <a:spcPct val="200000"/>
              </a:lnSpc>
              <a:spcAft>
                <a:spcPts val="0"/>
              </a:spcAft>
              <a:buFont typeface="Arial" panose="020B0604020202020204" pitchFamily="34" charset="0"/>
              <a:buChar char="•"/>
            </a:pPr>
            <a:r>
              <a:rPr lang="es-MX" sz="2000" dirty="0">
                <a:solidFill>
                  <a:srgbClr val="00000A"/>
                </a:solidFill>
                <a:latin typeface="Arial" panose="020B0604020202020204" pitchFamily="34" charset="0"/>
                <a:ea typeface="Calibri" panose="020F0502020204030204" pitchFamily="34" charset="0"/>
                <a:cs typeface="Arial" panose="020B0604020202020204" pitchFamily="34" charset="0"/>
              </a:rPr>
              <a:t>Informes independientes resguardados. (Para esta caso el organismo de formación).</a:t>
            </a:r>
          </a:p>
          <a:p>
            <a:pPr lvl="0" algn="just">
              <a:spcAft>
                <a:spcPts val="0"/>
              </a:spcAft>
            </a:pPr>
            <a:endParaRPr lang="es-MX" sz="2000" b="1" dirty="0">
              <a:solidFill>
                <a:srgbClr val="00000A"/>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3768046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623392" y="2147910"/>
            <a:ext cx="2736304" cy="1245086"/>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r>
              <a:rPr lang="es-MX" sz="2000" b="1" kern="0" dirty="0">
                <a:latin typeface="Arial" panose="020B0604020202020204" pitchFamily="34" charset="0"/>
                <a:cs typeface="Arial" panose="020B0604020202020204" pitchFamily="34" charset="0"/>
              </a:rPr>
              <a:t>DESARROLLO DE PROBETAS DE ENTRENAMIENTO:</a:t>
            </a:r>
            <a:endParaRPr lang="es-EC" sz="2000" b="1" kern="0"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2"/>
          <a:stretch>
            <a:fillRect/>
          </a:stretch>
        </p:blipFill>
        <p:spPr>
          <a:xfrm>
            <a:off x="3935760" y="620688"/>
            <a:ext cx="6048672" cy="5544616"/>
          </a:xfrm>
          <a:prstGeom prst="rect">
            <a:avLst/>
          </a:prstGeom>
        </p:spPr>
      </p:pic>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spTree>
    <p:extLst>
      <p:ext uri="{BB962C8B-B14F-4D97-AF65-F5344CB8AC3E}">
        <p14:creationId xmlns:p14="http://schemas.microsoft.com/office/powerpoint/2010/main" val="143958079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1133923" y="675551"/>
            <a:ext cx="9649072" cy="387939"/>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r>
              <a:rPr lang="es-MX" sz="2000" b="1" kern="0" dirty="0">
                <a:latin typeface="Arial" panose="020B0604020202020204" pitchFamily="34" charset="0"/>
                <a:cs typeface="Arial" panose="020B0604020202020204" pitchFamily="34" charset="0"/>
              </a:rPr>
              <a:t>DESARROLLO DE PROBETAS DE ENTRENAMIENTO:</a:t>
            </a:r>
            <a:endParaRPr lang="es-EC" sz="2000" b="1" kern="0"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cxnSp>
        <p:nvCxnSpPr>
          <p:cNvPr id="7" name="Elbow Connector 60">
            <a:extLst>
              <a:ext uri="{FF2B5EF4-FFF2-40B4-BE49-F238E27FC236}">
                <a16:creationId xmlns:a16="http://schemas.microsoft.com/office/drawing/2014/main" id="{FE364A82-4D32-44E4-A881-B1B31E1C4C57}"/>
              </a:ext>
            </a:extLst>
          </p:cNvPr>
          <p:cNvCxnSpPr>
            <a:endCxn id="69" idx="2"/>
          </p:cNvCxnSpPr>
          <p:nvPr/>
        </p:nvCxnSpPr>
        <p:spPr>
          <a:xfrm flipV="1">
            <a:off x="6734361" y="3223699"/>
            <a:ext cx="2841050" cy="538378"/>
          </a:xfrm>
          <a:prstGeom prst="bentConnector2">
            <a:avLst/>
          </a:prstGeom>
          <a:ln>
            <a:prstDash val="sysDash"/>
            <a:tailEnd type="triangle"/>
          </a:ln>
        </p:spPr>
        <p:style>
          <a:lnRef idx="1">
            <a:schemeClr val="accent5"/>
          </a:lnRef>
          <a:fillRef idx="0">
            <a:schemeClr val="accent5"/>
          </a:fillRef>
          <a:effectRef idx="0">
            <a:schemeClr val="accent5"/>
          </a:effectRef>
          <a:fontRef idx="minor">
            <a:schemeClr val="tx1"/>
          </a:fontRef>
        </p:style>
      </p:cxnSp>
      <p:cxnSp>
        <p:nvCxnSpPr>
          <p:cNvPr id="8" name="Elbow Connector 60">
            <a:extLst>
              <a:ext uri="{FF2B5EF4-FFF2-40B4-BE49-F238E27FC236}">
                <a16:creationId xmlns:a16="http://schemas.microsoft.com/office/drawing/2014/main" id="{D4D2CA6D-F3AA-477C-8635-2230B74E8BC5}"/>
              </a:ext>
            </a:extLst>
          </p:cNvPr>
          <p:cNvCxnSpPr>
            <a:cxnSpLocks/>
          </p:cNvCxnSpPr>
          <p:nvPr/>
        </p:nvCxnSpPr>
        <p:spPr>
          <a:xfrm rot="10800000">
            <a:off x="1703512" y="3314699"/>
            <a:ext cx="2954814" cy="449654"/>
          </a:xfrm>
          <a:prstGeom prst="bentConnector3">
            <a:avLst>
              <a:gd name="adj1" fmla="val 99320"/>
            </a:avLst>
          </a:prstGeom>
          <a:ln w="25400">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Rectangle 50">
            <a:extLst>
              <a:ext uri="{FF2B5EF4-FFF2-40B4-BE49-F238E27FC236}">
                <a16:creationId xmlns:a16="http://schemas.microsoft.com/office/drawing/2014/main" id="{E363CD36-595E-4801-9759-E7B19A666F8F}"/>
              </a:ext>
            </a:extLst>
          </p:cNvPr>
          <p:cNvSpPr/>
          <p:nvPr/>
        </p:nvSpPr>
        <p:spPr>
          <a:xfrm>
            <a:off x="3935760" y="1360098"/>
            <a:ext cx="3219301" cy="1826958"/>
          </a:xfrm>
          <a:prstGeom prst="rect">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cxnSp>
        <p:nvCxnSpPr>
          <p:cNvPr id="12" name="Straight Arrow Connector 53">
            <a:extLst>
              <a:ext uri="{FF2B5EF4-FFF2-40B4-BE49-F238E27FC236}">
                <a16:creationId xmlns:a16="http://schemas.microsoft.com/office/drawing/2014/main" id="{09AB9E9F-E15D-4204-8776-153CCCCA8A39}"/>
              </a:ext>
            </a:extLst>
          </p:cNvPr>
          <p:cNvCxnSpPr>
            <a:cxnSpLocks/>
          </p:cNvCxnSpPr>
          <p:nvPr/>
        </p:nvCxnSpPr>
        <p:spPr>
          <a:xfrm flipV="1">
            <a:off x="5618914" y="3187055"/>
            <a:ext cx="4" cy="1027153"/>
          </a:xfrm>
          <a:prstGeom prst="straightConnector1">
            <a:avLst/>
          </a:prstGeom>
          <a:ln>
            <a:prstDash val="sysDash"/>
            <a:tailEnd type="triangle"/>
          </a:ln>
        </p:spPr>
        <p:style>
          <a:lnRef idx="1">
            <a:schemeClr val="accent3"/>
          </a:lnRef>
          <a:fillRef idx="0">
            <a:schemeClr val="accent3"/>
          </a:fillRef>
          <a:effectRef idx="0">
            <a:schemeClr val="accent3"/>
          </a:effectRef>
          <a:fontRef idx="minor">
            <a:schemeClr val="tx1"/>
          </a:fontRef>
        </p:style>
      </p:cxnSp>
      <p:cxnSp>
        <p:nvCxnSpPr>
          <p:cNvPr id="13" name="Elbow Connector 61">
            <a:extLst>
              <a:ext uri="{FF2B5EF4-FFF2-40B4-BE49-F238E27FC236}">
                <a16:creationId xmlns:a16="http://schemas.microsoft.com/office/drawing/2014/main" id="{5D882699-6E73-44CA-9CFD-1AF1D40C7159}"/>
              </a:ext>
            </a:extLst>
          </p:cNvPr>
          <p:cNvCxnSpPr>
            <a:cxnSpLocks/>
          </p:cNvCxnSpPr>
          <p:nvPr/>
        </p:nvCxnSpPr>
        <p:spPr>
          <a:xfrm rot="10800000">
            <a:off x="2872444" y="5103229"/>
            <a:ext cx="1539633" cy="459374"/>
          </a:xfrm>
          <a:prstGeom prst="bentConnector3">
            <a:avLst>
              <a:gd name="adj1" fmla="val 50000"/>
            </a:avLst>
          </a:prstGeom>
          <a:ln w="25400">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Rectangle 58">
            <a:extLst>
              <a:ext uri="{FF2B5EF4-FFF2-40B4-BE49-F238E27FC236}">
                <a16:creationId xmlns:a16="http://schemas.microsoft.com/office/drawing/2014/main" id="{F5729560-DB39-4FB4-BD67-979B0B9CB82D}"/>
              </a:ext>
            </a:extLst>
          </p:cNvPr>
          <p:cNvSpPr/>
          <p:nvPr/>
        </p:nvSpPr>
        <p:spPr>
          <a:xfrm>
            <a:off x="209353" y="1443127"/>
            <a:ext cx="3183140" cy="1875688"/>
          </a:xfrm>
          <a:prstGeom prst="rect">
            <a:avLst/>
          </a:prstGeom>
          <a:solidFill>
            <a:schemeClr val="bg1"/>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ko-KR" altLang="en-US" sz="2700"/>
          </a:p>
        </p:txBody>
      </p:sp>
      <p:cxnSp>
        <p:nvCxnSpPr>
          <p:cNvPr id="18" name="Elbow Connector 61">
            <a:extLst>
              <a:ext uri="{FF2B5EF4-FFF2-40B4-BE49-F238E27FC236}">
                <a16:creationId xmlns:a16="http://schemas.microsoft.com/office/drawing/2014/main" id="{470D419B-BF56-4027-BD7A-64B28BEBD3C3}"/>
              </a:ext>
            </a:extLst>
          </p:cNvPr>
          <p:cNvCxnSpPr>
            <a:cxnSpLocks/>
          </p:cNvCxnSpPr>
          <p:nvPr/>
        </p:nvCxnSpPr>
        <p:spPr>
          <a:xfrm rot="10800000" flipH="1">
            <a:off x="6851343" y="4991134"/>
            <a:ext cx="1539633" cy="459374"/>
          </a:xfrm>
          <a:prstGeom prst="bentConnector3">
            <a:avLst>
              <a:gd name="adj1" fmla="val 50000"/>
            </a:avLst>
          </a:prstGeom>
          <a:ln w="25400">
            <a:solidFill>
              <a:schemeClr val="accent2">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2" name="Rectangle 48">
            <a:extLst>
              <a:ext uri="{FF2B5EF4-FFF2-40B4-BE49-F238E27FC236}">
                <a16:creationId xmlns:a16="http://schemas.microsoft.com/office/drawing/2014/main" id="{8CC66991-7285-4BE8-B8F4-5CD444D8B607}"/>
              </a:ext>
            </a:extLst>
          </p:cNvPr>
          <p:cNvSpPr/>
          <p:nvPr/>
        </p:nvSpPr>
        <p:spPr>
          <a:xfrm>
            <a:off x="209353" y="4248026"/>
            <a:ext cx="2645843" cy="1381540"/>
          </a:xfrm>
          <a:prstGeom prst="rect">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34" name="Group 55">
            <a:extLst>
              <a:ext uri="{FF2B5EF4-FFF2-40B4-BE49-F238E27FC236}">
                <a16:creationId xmlns:a16="http://schemas.microsoft.com/office/drawing/2014/main" id="{BFC03C10-E8E8-4868-BF5C-6E7ADC735FA6}"/>
              </a:ext>
            </a:extLst>
          </p:cNvPr>
          <p:cNvGrpSpPr/>
          <p:nvPr/>
        </p:nvGrpSpPr>
        <p:grpSpPr>
          <a:xfrm>
            <a:off x="268043" y="4400909"/>
            <a:ext cx="2543720" cy="1071897"/>
            <a:chOff x="6533674" y="3497984"/>
            <a:chExt cx="1791644" cy="1503704"/>
          </a:xfrm>
          <a:noFill/>
        </p:grpSpPr>
        <p:sp>
          <p:nvSpPr>
            <p:cNvPr id="35" name="TextBox 56">
              <a:extLst>
                <a:ext uri="{FF2B5EF4-FFF2-40B4-BE49-F238E27FC236}">
                  <a16:creationId xmlns:a16="http://schemas.microsoft.com/office/drawing/2014/main" id="{9E750230-8F15-4951-BCBE-E9F50A29D925}"/>
                </a:ext>
              </a:extLst>
            </p:cNvPr>
            <p:cNvSpPr txBox="1"/>
            <p:nvPr/>
          </p:nvSpPr>
          <p:spPr>
            <a:xfrm>
              <a:off x="6533674" y="3835929"/>
              <a:ext cx="1785368" cy="1165759"/>
            </a:xfrm>
            <a:prstGeom prst="rect">
              <a:avLst/>
            </a:prstGeom>
            <a:grpFill/>
            <a:ln>
              <a:noFill/>
            </a:ln>
          </p:spPr>
          <p:txBody>
            <a:bodyPr wrap="square" rtlCol="0">
              <a:spAutoFit/>
            </a:bodyPr>
            <a:lstStyle/>
            <a:p>
              <a:pPr algn="just"/>
              <a:r>
                <a:rPr lang="es-EC" altLang="ko-KR" sz="1200" dirty="0">
                  <a:latin typeface="Arial" panose="020B0604020202020204" pitchFamily="34" charset="0"/>
                  <a:cs typeface="Arial" panose="020B0604020202020204" pitchFamily="34" charset="0"/>
                </a:rPr>
                <a:t>Procedimiento de Soldadura (WPS) Precalificada bajo código AWS D1.1:2020, para el proceso de Soldadura por (SMAW) </a:t>
              </a:r>
            </a:p>
          </p:txBody>
        </p:sp>
        <p:sp>
          <p:nvSpPr>
            <p:cNvPr id="36" name="TextBox 57">
              <a:extLst>
                <a:ext uri="{FF2B5EF4-FFF2-40B4-BE49-F238E27FC236}">
                  <a16:creationId xmlns:a16="http://schemas.microsoft.com/office/drawing/2014/main" id="{8D58F989-362C-4F26-A69F-971C47DB66BD}"/>
                </a:ext>
              </a:extLst>
            </p:cNvPr>
            <p:cNvSpPr txBox="1"/>
            <p:nvPr/>
          </p:nvSpPr>
          <p:spPr>
            <a:xfrm>
              <a:off x="6539950" y="3497984"/>
              <a:ext cx="1785368" cy="388586"/>
            </a:xfrm>
            <a:prstGeom prst="rect">
              <a:avLst/>
            </a:prstGeom>
            <a:grpFill/>
            <a:ln>
              <a:noFill/>
            </a:ln>
          </p:spPr>
          <p:txBody>
            <a:bodyPr wrap="square" rtlCol="0">
              <a:spAutoFit/>
            </a:bodyPr>
            <a:lstStyle/>
            <a:p>
              <a:r>
                <a:rPr lang="es-EC" altLang="ko-KR" sz="1200" b="1" dirty="0">
                  <a:latin typeface="Arial" panose="020B0604020202020204" pitchFamily="34" charset="0"/>
                  <a:cs typeface="Arial" panose="020B0604020202020204" pitchFamily="34" charset="0"/>
                </a:rPr>
                <a:t>Placas</a:t>
              </a:r>
            </a:p>
          </p:txBody>
        </p:sp>
      </p:grpSp>
      <p:grpSp>
        <p:nvGrpSpPr>
          <p:cNvPr id="43" name="Group 63">
            <a:extLst>
              <a:ext uri="{FF2B5EF4-FFF2-40B4-BE49-F238E27FC236}">
                <a16:creationId xmlns:a16="http://schemas.microsoft.com/office/drawing/2014/main" id="{18A1C014-E6BE-4454-ADB0-A513DDDC4427}"/>
              </a:ext>
            </a:extLst>
          </p:cNvPr>
          <p:cNvGrpSpPr/>
          <p:nvPr/>
        </p:nvGrpSpPr>
        <p:grpSpPr>
          <a:xfrm>
            <a:off x="4051182" y="1410310"/>
            <a:ext cx="2819409" cy="1804327"/>
            <a:chOff x="6533674" y="3357955"/>
            <a:chExt cx="1785368" cy="2024808"/>
          </a:xfrm>
          <a:noFill/>
        </p:grpSpPr>
        <p:sp>
          <p:nvSpPr>
            <p:cNvPr id="44" name="TextBox 84">
              <a:extLst>
                <a:ext uri="{FF2B5EF4-FFF2-40B4-BE49-F238E27FC236}">
                  <a16:creationId xmlns:a16="http://schemas.microsoft.com/office/drawing/2014/main" id="{3046E430-9E5B-4A5E-B0CF-FB74B73ED43B}"/>
                </a:ext>
              </a:extLst>
            </p:cNvPr>
            <p:cNvSpPr txBox="1"/>
            <p:nvPr/>
          </p:nvSpPr>
          <p:spPr>
            <a:xfrm>
              <a:off x="6533674" y="3628437"/>
              <a:ext cx="1785368" cy="1754326"/>
            </a:xfrm>
            <a:prstGeom prst="rect">
              <a:avLst/>
            </a:prstGeom>
            <a:grpFill/>
            <a:ln>
              <a:noFill/>
            </a:ln>
          </p:spPr>
          <p:txBody>
            <a:bodyPr wrap="square" rtlCol="0">
              <a:spAutoFit/>
            </a:bodyPr>
            <a:lstStyle/>
            <a:p>
              <a:pPr algn="ctr"/>
              <a:r>
                <a:rPr lang="es-EC" altLang="ko-KR" sz="1200" dirty="0">
                  <a:latin typeface="Arial" panose="020B0604020202020204" pitchFamily="34" charset="0"/>
                  <a:cs typeface="Arial" panose="020B0604020202020204" pitchFamily="34" charset="0"/>
                </a:rPr>
                <a:t>Informes independientes de UT y RT..</a:t>
              </a:r>
            </a:p>
            <a:p>
              <a:pPr algn="ctr"/>
              <a:r>
                <a:rPr lang="es-EC" altLang="ko-KR" sz="1200" dirty="0">
                  <a:latin typeface="Arial" panose="020B0604020202020204" pitchFamily="34" charset="0"/>
                  <a:cs typeface="Arial" panose="020B0604020202020204" pitchFamily="34" charset="0"/>
                </a:rPr>
                <a:t>Consiste:</a:t>
              </a:r>
            </a:p>
            <a:p>
              <a:pPr marL="171450" indent="-171450">
                <a:buFont typeface="Arial" panose="020B0604020202020204" pitchFamily="34" charset="0"/>
                <a:buChar char="•"/>
              </a:pPr>
              <a:r>
                <a:rPr lang="es-EC" altLang="ko-KR" sz="1200" dirty="0">
                  <a:latin typeface="Arial" panose="020B0604020202020204" pitchFamily="34" charset="0"/>
                  <a:cs typeface="Arial" panose="020B0604020202020204" pitchFamily="34" charset="0"/>
                </a:rPr>
                <a:t>Portada</a:t>
              </a:r>
            </a:p>
            <a:p>
              <a:pPr marL="171450" indent="-171450">
                <a:buFont typeface="Arial" panose="020B0604020202020204" pitchFamily="34" charset="0"/>
                <a:buChar char="•"/>
              </a:pPr>
              <a:r>
                <a:rPr lang="es-EC" altLang="ko-KR" sz="1200" dirty="0">
                  <a:latin typeface="Arial" panose="020B0604020202020204" pitchFamily="34" charset="0"/>
                  <a:cs typeface="Arial" panose="020B0604020202020204" pitchFamily="34" charset="0"/>
                </a:rPr>
                <a:t>Datos técnicos.</a:t>
              </a:r>
            </a:p>
            <a:p>
              <a:pPr marL="171450" indent="-171450">
                <a:buFont typeface="Arial" panose="020B0604020202020204" pitchFamily="34" charset="0"/>
                <a:buChar char="•"/>
              </a:pPr>
              <a:r>
                <a:rPr lang="es-EC" altLang="ko-KR" sz="1200" dirty="0">
                  <a:latin typeface="Arial" panose="020B0604020202020204" pitchFamily="34" charset="0"/>
                  <a:cs typeface="Arial" panose="020B0604020202020204" pitchFamily="34" charset="0"/>
                </a:rPr>
                <a:t>Criterios de evaluación</a:t>
              </a:r>
            </a:p>
            <a:p>
              <a:pPr marL="171450" indent="-171450">
                <a:buFont typeface="Arial" panose="020B0604020202020204" pitchFamily="34" charset="0"/>
                <a:buChar char="•"/>
              </a:pPr>
              <a:r>
                <a:rPr lang="es-EC" altLang="ko-KR" sz="1200" dirty="0">
                  <a:latin typeface="Arial" panose="020B0604020202020204" pitchFamily="34" charset="0"/>
                  <a:cs typeface="Arial" panose="020B0604020202020204" pitchFamily="34" charset="0"/>
                </a:rPr>
                <a:t>Plan de escaneo.</a:t>
              </a:r>
            </a:p>
            <a:p>
              <a:pPr marL="171450" indent="-171450">
                <a:buFont typeface="Arial" panose="020B0604020202020204" pitchFamily="34" charset="0"/>
                <a:buChar char="•"/>
              </a:pPr>
              <a:r>
                <a:rPr lang="es-EC" altLang="ko-KR" sz="1200" dirty="0">
                  <a:latin typeface="Arial" panose="020B0604020202020204" pitchFamily="34" charset="0"/>
                  <a:cs typeface="Arial" panose="020B0604020202020204" pitchFamily="34" charset="0"/>
                </a:rPr>
                <a:t>Resultados Obtenidos.</a:t>
              </a:r>
            </a:p>
            <a:p>
              <a:pPr marL="171450" indent="-171450">
                <a:buFont typeface="Arial" panose="020B0604020202020204" pitchFamily="34" charset="0"/>
                <a:buChar char="•"/>
              </a:pPr>
              <a:r>
                <a:rPr lang="es-EC" altLang="ko-KR" sz="1200" dirty="0">
                  <a:latin typeface="Arial" panose="020B0604020202020204" pitchFamily="34" charset="0"/>
                  <a:cs typeface="Arial" panose="020B0604020202020204" pitchFamily="34" charset="0"/>
                </a:rPr>
                <a:t>Anexos/ Firmas de Responsabilidad.</a:t>
              </a:r>
            </a:p>
          </p:txBody>
        </p:sp>
        <p:sp>
          <p:nvSpPr>
            <p:cNvPr id="45" name="TextBox 85">
              <a:extLst>
                <a:ext uri="{FF2B5EF4-FFF2-40B4-BE49-F238E27FC236}">
                  <a16:creationId xmlns:a16="http://schemas.microsoft.com/office/drawing/2014/main" id="{8A8B7961-F1DA-4C27-8DE0-A102B5FD2939}"/>
                </a:ext>
              </a:extLst>
            </p:cNvPr>
            <p:cNvSpPr txBox="1"/>
            <p:nvPr/>
          </p:nvSpPr>
          <p:spPr>
            <a:xfrm>
              <a:off x="6533674" y="3357955"/>
              <a:ext cx="1785368" cy="276999"/>
            </a:xfrm>
            <a:prstGeom prst="rect">
              <a:avLst/>
            </a:prstGeom>
            <a:grpFill/>
            <a:ln>
              <a:noFill/>
            </a:ln>
          </p:spPr>
          <p:txBody>
            <a:bodyPr wrap="square" rtlCol="0">
              <a:spAutoFit/>
            </a:bodyPr>
            <a:lstStyle/>
            <a:p>
              <a:pPr algn="ctr"/>
              <a:r>
                <a:rPr lang="en-US" altLang="ko-KR" sz="1200" b="1" dirty="0">
                  <a:latin typeface="Arial" panose="020B0604020202020204" pitchFamily="34" charset="0"/>
                  <a:cs typeface="Arial" panose="020B0604020202020204" pitchFamily="34" charset="0"/>
                </a:rPr>
                <a:t>Informe Maestro</a:t>
              </a:r>
              <a:endParaRPr lang="ko-KR" altLang="en-US" sz="1200" b="1" dirty="0">
                <a:latin typeface="Arial" panose="020B0604020202020204" pitchFamily="34" charset="0"/>
                <a:cs typeface="Arial" panose="020B0604020202020204" pitchFamily="34" charset="0"/>
              </a:endParaRPr>
            </a:p>
          </p:txBody>
        </p:sp>
      </p:grpSp>
      <p:sp>
        <p:nvSpPr>
          <p:cNvPr id="48" name="TextBox 56">
            <a:extLst>
              <a:ext uri="{FF2B5EF4-FFF2-40B4-BE49-F238E27FC236}">
                <a16:creationId xmlns:a16="http://schemas.microsoft.com/office/drawing/2014/main" id="{9E750230-8F15-4951-BCBE-E9F50A29D925}"/>
              </a:ext>
            </a:extLst>
          </p:cNvPr>
          <p:cNvSpPr txBox="1"/>
          <p:nvPr/>
        </p:nvSpPr>
        <p:spPr>
          <a:xfrm>
            <a:off x="314805" y="1732928"/>
            <a:ext cx="2534810" cy="461665"/>
          </a:xfrm>
          <a:prstGeom prst="rect">
            <a:avLst/>
          </a:prstGeom>
          <a:noFill/>
          <a:ln>
            <a:noFill/>
          </a:ln>
        </p:spPr>
        <p:txBody>
          <a:bodyPr wrap="square" rtlCol="0">
            <a:spAutoFit/>
          </a:bodyPr>
          <a:lstStyle/>
          <a:p>
            <a:r>
              <a:rPr lang="es-EC" altLang="ko-KR" sz="1200" dirty="0">
                <a:latin typeface="Arial" panose="020B0604020202020204" pitchFamily="34" charset="0"/>
                <a:cs typeface="Arial" panose="020B0604020202020204" pitchFamily="34" charset="0"/>
              </a:rPr>
              <a:t>ASTM A36  con t=12mm,t=18mm</a:t>
            </a:r>
          </a:p>
          <a:p>
            <a:r>
              <a:rPr lang="es-EC" altLang="ko-KR" sz="1200" dirty="0">
                <a:latin typeface="Arial" panose="020B0604020202020204" pitchFamily="34" charset="0"/>
                <a:cs typeface="Arial" panose="020B0604020202020204" pitchFamily="34" charset="0"/>
              </a:rPr>
              <a:t>ASTM A572 Gr.50 con t=26 mm</a:t>
            </a:r>
          </a:p>
        </p:txBody>
      </p:sp>
      <p:sp>
        <p:nvSpPr>
          <p:cNvPr id="49" name="TextBox 57">
            <a:extLst>
              <a:ext uri="{FF2B5EF4-FFF2-40B4-BE49-F238E27FC236}">
                <a16:creationId xmlns:a16="http://schemas.microsoft.com/office/drawing/2014/main" id="{8D58F989-362C-4F26-A69F-971C47DB66BD}"/>
              </a:ext>
            </a:extLst>
          </p:cNvPr>
          <p:cNvSpPr txBox="1"/>
          <p:nvPr/>
        </p:nvSpPr>
        <p:spPr>
          <a:xfrm>
            <a:off x="318770" y="1509340"/>
            <a:ext cx="2534810" cy="276999"/>
          </a:xfrm>
          <a:prstGeom prst="rect">
            <a:avLst/>
          </a:prstGeom>
          <a:noFill/>
          <a:ln>
            <a:noFill/>
          </a:ln>
        </p:spPr>
        <p:txBody>
          <a:bodyPr wrap="square" rtlCol="0">
            <a:spAutoFit/>
          </a:bodyPr>
          <a:lstStyle/>
          <a:p>
            <a:r>
              <a:rPr lang="es-EC" altLang="ko-KR" sz="1200" b="1" dirty="0">
                <a:latin typeface="Arial" panose="020B0604020202020204" pitchFamily="34" charset="0"/>
                <a:cs typeface="Arial" panose="020B0604020202020204" pitchFamily="34" charset="0"/>
              </a:rPr>
              <a:t>Material Base:</a:t>
            </a:r>
          </a:p>
        </p:txBody>
      </p:sp>
      <p:sp>
        <p:nvSpPr>
          <p:cNvPr id="57" name="TextBox 57">
            <a:extLst>
              <a:ext uri="{FF2B5EF4-FFF2-40B4-BE49-F238E27FC236}">
                <a16:creationId xmlns:a16="http://schemas.microsoft.com/office/drawing/2014/main" id="{8D58F989-362C-4F26-A69F-971C47DB66BD}"/>
              </a:ext>
            </a:extLst>
          </p:cNvPr>
          <p:cNvSpPr txBox="1"/>
          <p:nvPr/>
        </p:nvSpPr>
        <p:spPr>
          <a:xfrm>
            <a:off x="314805" y="2169225"/>
            <a:ext cx="2534810" cy="276999"/>
          </a:xfrm>
          <a:prstGeom prst="rect">
            <a:avLst/>
          </a:prstGeom>
          <a:noFill/>
          <a:ln>
            <a:noFill/>
          </a:ln>
        </p:spPr>
        <p:txBody>
          <a:bodyPr wrap="square" rtlCol="0">
            <a:spAutoFit/>
          </a:bodyPr>
          <a:lstStyle/>
          <a:p>
            <a:r>
              <a:rPr lang="es-EC" altLang="ko-KR" sz="1200" b="1" dirty="0">
                <a:latin typeface="Arial" panose="020B0604020202020204" pitchFamily="34" charset="0"/>
                <a:cs typeface="Arial" panose="020B0604020202020204" pitchFamily="34" charset="0"/>
              </a:rPr>
              <a:t>Posición: </a:t>
            </a:r>
            <a:r>
              <a:rPr lang="es-EC" altLang="ko-KR" sz="1200" dirty="0">
                <a:latin typeface="Arial" panose="020B0604020202020204" pitchFamily="34" charset="0"/>
                <a:cs typeface="Arial" panose="020B0604020202020204" pitchFamily="34" charset="0"/>
              </a:rPr>
              <a:t>1G</a:t>
            </a:r>
            <a:r>
              <a:rPr lang="es-EC" altLang="ko-KR" sz="1200" b="1" dirty="0">
                <a:latin typeface="Arial" panose="020B0604020202020204" pitchFamily="34" charset="0"/>
                <a:cs typeface="Arial" panose="020B0604020202020204" pitchFamily="34" charset="0"/>
              </a:rPr>
              <a:t> </a:t>
            </a:r>
          </a:p>
        </p:txBody>
      </p:sp>
      <p:sp>
        <p:nvSpPr>
          <p:cNvPr id="58" name="TextBox 57">
            <a:extLst>
              <a:ext uri="{FF2B5EF4-FFF2-40B4-BE49-F238E27FC236}">
                <a16:creationId xmlns:a16="http://schemas.microsoft.com/office/drawing/2014/main" id="{8D58F989-362C-4F26-A69F-971C47DB66BD}"/>
              </a:ext>
            </a:extLst>
          </p:cNvPr>
          <p:cNvSpPr txBox="1"/>
          <p:nvPr/>
        </p:nvSpPr>
        <p:spPr>
          <a:xfrm>
            <a:off x="314804" y="2447843"/>
            <a:ext cx="3165209" cy="461665"/>
          </a:xfrm>
          <a:prstGeom prst="rect">
            <a:avLst/>
          </a:prstGeom>
          <a:noFill/>
          <a:ln>
            <a:noFill/>
          </a:ln>
        </p:spPr>
        <p:txBody>
          <a:bodyPr wrap="square" rtlCol="0">
            <a:spAutoFit/>
          </a:bodyPr>
          <a:lstStyle/>
          <a:p>
            <a:r>
              <a:rPr lang="es-EC" altLang="ko-KR" sz="1200" b="1" dirty="0">
                <a:latin typeface="Arial" panose="020B0604020202020204" pitchFamily="34" charset="0"/>
                <a:cs typeface="Arial" panose="020B0604020202020204" pitchFamily="34" charset="0"/>
              </a:rPr>
              <a:t>Diseño de Junta: </a:t>
            </a:r>
            <a:r>
              <a:rPr lang="es-EC" altLang="ko-KR" sz="1200" dirty="0">
                <a:latin typeface="Arial" panose="020B0604020202020204" pitchFamily="34" charset="0"/>
                <a:cs typeface="Arial" panose="020B0604020202020204" pitchFamily="34" charset="0"/>
              </a:rPr>
              <a:t>A tope con preparación bisel en X y V.</a:t>
            </a:r>
            <a:r>
              <a:rPr lang="es-EC" altLang="ko-KR" sz="1200" b="1" dirty="0">
                <a:latin typeface="Arial" panose="020B0604020202020204" pitchFamily="34" charset="0"/>
                <a:cs typeface="Arial" panose="020B0604020202020204" pitchFamily="34" charset="0"/>
              </a:rPr>
              <a:t> </a:t>
            </a:r>
          </a:p>
        </p:txBody>
      </p:sp>
      <p:sp>
        <p:nvSpPr>
          <p:cNvPr id="59" name="TextBox 57">
            <a:extLst>
              <a:ext uri="{FF2B5EF4-FFF2-40B4-BE49-F238E27FC236}">
                <a16:creationId xmlns:a16="http://schemas.microsoft.com/office/drawing/2014/main" id="{8D58F989-362C-4F26-A69F-971C47DB66BD}"/>
              </a:ext>
            </a:extLst>
          </p:cNvPr>
          <p:cNvSpPr txBox="1"/>
          <p:nvPr/>
        </p:nvSpPr>
        <p:spPr>
          <a:xfrm>
            <a:off x="320386" y="2910056"/>
            <a:ext cx="2534810" cy="276999"/>
          </a:xfrm>
          <a:prstGeom prst="rect">
            <a:avLst/>
          </a:prstGeom>
          <a:noFill/>
          <a:ln>
            <a:noFill/>
          </a:ln>
        </p:spPr>
        <p:txBody>
          <a:bodyPr wrap="square" rtlCol="0">
            <a:spAutoFit/>
          </a:bodyPr>
          <a:lstStyle/>
          <a:p>
            <a:r>
              <a:rPr lang="es-EC" altLang="ko-KR" sz="1200" b="1" dirty="0">
                <a:latin typeface="Arial" panose="020B0604020202020204" pitchFamily="34" charset="0"/>
                <a:cs typeface="Arial" panose="020B0604020202020204" pitchFamily="34" charset="0"/>
              </a:rPr>
              <a:t>Material de Aporte:</a:t>
            </a:r>
            <a:r>
              <a:rPr lang="es-EC" altLang="ko-KR" sz="1200" dirty="0">
                <a:latin typeface="Arial" panose="020B0604020202020204" pitchFamily="34" charset="0"/>
                <a:cs typeface="Arial" panose="020B0604020202020204" pitchFamily="34" charset="0"/>
              </a:rPr>
              <a:t> E7018-1 (1/8”)</a:t>
            </a:r>
            <a:r>
              <a:rPr lang="es-EC" altLang="ko-KR" sz="1200" b="1" dirty="0">
                <a:latin typeface="Arial" panose="020B0604020202020204" pitchFamily="34" charset="0"/>
                <a:cs typeface="Arial" panose="020B0604020202020204" pitchFamily="34" charset="0"/>
              </a:rPr>
              <a:t> </a:t>
            </a:r>
          </a:p>
        </p:txBody>
      </p:sp>
      <p:sp>
        <p:nvSpPr>
          <p:cNvPr id="60" name="Rectangle 58">
            <a:extLst>
              <a:ext uri="{FF2B5EF4-FFF2-40B4-BE49-F238E27FC236}">
                <a16:creationId xmlns:a16="http://schemas.microsoft.com/office/drawing/2014/main" id="{F5729560-DB39-4FB4-BD67-979B0B9CB82D}"/>
              </a:ext>
            </a:extLst>
          </p:cNvPr>
          <p:cNvSpPr/>
          <p:nvPr/>
        </p:nvSpPr>
        <p:spPr>
          <a:xfrm>
            <a:off x="7635724" y="1339257"/>
            <a:ext cx="3860876" cy="1878323"/>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r"/>
            <a:endParaRPr lang="ko-KR" altLang="en-US" sz="2700"/>
          </a:p>
        </p:txBody>
      </p:sp>
      <p:sp>
        <p:nvSpPr>
          <p:cNvPr id="61" name="Rectangle 48">
            <a:extLst>
              <a:ext uri="{FF2B5EF4-FFF2-40B4-BE49-F238E27FC236}">
                <a16:creationId xmlns:a16="http://schemas.microsoft.com/office/drawing/2014/main" id="{8CC66991-7285-4BE8-B8F4-5CD444D8B607}"/>
              </a:ext>
            </a:extLst>
          </p:cNvPr>
          <p:cNvSpPr/>
          <p:nvPr/>
        </p:nvSpPr>
        <p:spPr>
          <a:xfrm>
            <a:off x="8414010" y="4346897"/>
            <a:ext cx="2764238" cy="1381540"/>
          </a:xfrm>
          <a:prstGeom prst="rect">
            <a:avLst/>
          </a:prstGeom>
          <a:solidFill>
            <a:schemeClr val="bg1"/>
          </a:soli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62" name="Group 55">
            <a:extLst>
              <a:ext uri="{FF2B5EF4-FFF2-40B4-BE49-F238E27FC236}">
                <a16:creationId xmlns:a16="http://schemas.microsoft.com/office/drawing/2014/main" id="{BFC03C10-E8E8-4868-BF5C-6E7ADC735FA6}"/>
              </a:ext>
            </a:extLst>
          </p:cNvPr>
          <p:cNvGrpSpPr/>
          <p:nvPr/>
        </p:nvGrpSpPr>
        <p:grpSpPr>
          <a:xfrm>
            <a:off x="8471901" y="4454608"/>
            <a:ext cx="2594667" cy="1107996"/>
            <a:chOff x="6533674" y="3264070"/>
            <a:chExt cx="1827528" cy="1554345"/>
          </a:xfrm>
          <a:noFill/>
        </p:grpSpPr>
        <p:sp>
          <p:nvSpPr>
            <p:cNvPr id="63" name="TextBox 56">
              <a:extLst>
                <a:ext uri="{FF2B5EF4-FFF2-40B4-BE49-F238E27FC236}">
                  <a16:creationId xmlns:a16="http://schemas.microsoft.com/office/drawing/2014/main" id="{9E750230-8F15-4951-BCBE-E9F50A29D925}"/>
                </a:ext>
              </a:extLst>
            </p:cNvPr>
            <p:cNvSpPr txBox="1"/>
            <p:nvPr/>
          </p:nvSpPr>
          <p:spPr>
            <a:xfrm>
              <a:off x="6575834" y="3652656"/>
              <a:ext cx="1785368" cy="1165759"/>
            </a:xfrm>
            <a:prstGeom prst="rect">
              <a:avLst/>
            </a:prstGeom>
            <a:grpFill/>
            <a:ln>
              <a:noFill/>
            </a:ln>
          </p:spPr>
          <p:txBody>
            <a:bodyPr wrap="square" rtlCol="0">
              <a:spAutoFit/>
            </a:bodyPr>
            <a:lstStyle/>
            <a:p>
              <a:pPr algn="just"/>
              <a:r>
                <a:rPr lang="es-EC" altLang="ko-KR" sz="1200" dirty="0">
                  <a:latin typeface="Arial" panose="020B0604020202020204" pitchFamily="34" charset="0"/>
                  <a:cs typeface="Arial" panose="020B0604020202020204" pitchFamily="34" charset="0"/>
                </a:rPr>
                <a:t>Procedimiento de Soldadura (WPS) bajo código ASME BPVX Sección IX:2019, para el proceso de Soldadura por (GTAW-SMAW) </a:t>
              </a:r>
            </a:p>
          </p:txBody>
        </p:sp>
        <p:sp>
          <p:nvSpPr>
            <p:cNvPr id="64" name="TextBox 57">
              <a:extLst>
                <a:ext uri="{FF2B5EF4-FFF2-40B4-BE49-F238E27FC236}">
                  <a16:creationId xmlns:a16="http://schemas.microsoft.com/office/drawing/2014/main" id="{8D58F989-362C-4F26-A69F-971C47DB66BD}"/>
                </a:ext>
              </a:extLst>
            </p:cNvPr>
            <p:cNvSpPr txBox="1"/>
            <p:nvPr/>
          </p:nvSpPr>
          <p:spPr>
            <a:xfrm>
              <a:off x="6533674" y="3264070"/>
              <a:ext cx="1785368" cy="388586"/>
            </a:xfrm>
            <a:prstGeom prst="rect">
              <a:avLst/>
            </a:prstGeom>
            <a:grpFill/>
            <a:ln>
              <a:noFill/>
            </a:ln>
          </p:spPr>
          <p:txBody>
            <a:bodyPr wrap="square" rtlCol="0">
              <a:spAutoFit/>
            </a:bodyPr>
            <a:lstStyle/>
            <a:p>
              <a:r>
                <a:rPr lang="es-EC" altLang="ko-KR" sz="1200" b="1" dirty="0">
                  <a:latin typeface="Arial" panose="020B0604020202020204" pitchFamily="34" charset="0"/>
                  <a:cs typeface="Arial" panose="020B0604020202020204" pitchFamily="34" charset="0"/>
                </a:rPr>
                <a:t>Tuberías</a:t>
              </a:r>
            </a:p>
          </p:txBody>
        </p:sp>
      </p:grpSp>
      <p:sp>
        <p:nvSpPr>
          <p:cNvPr id="65" name="TextBox 56">
            <a:extLst>
              <a:ext uri="{FF2B5EF4-FFF2-40B4-BE49-F238E27FC236}">
                <a16:creationId xmlns:a16="http://schemas.microsoft.com/office/drawing/2014/main" id="{9E750230-8F15-4951-BCBE-E9F50A29D925}"/>
              </a:ext>
            </a:extLst>
          </p:cNvPr>
          <p:cNvSpPr txBox="1"/>
          <p:nvPr/>
        </p:nvSpPr>
        <p:spPr>
          <a:xfrm>
            <a:off x="7654223" y="1588900"/>
            <a:ext cx="3410329" cy="646331"/>
          </a:xfrm>
          <a:prstGeom prst="rect">
            <a:avLst/>
          </a:prstGeom>
          <a:noFill/>
          <a:ln>
            <a:noFill/>
          </a:ln>
        </p:spPr>
        <p:txBody>
          <a:bodyPr wrap="square" rtlCol="0">
            <a:spAutoFit/>
          </a:bodyPr>
          <a:lstStyle/>
          <a:p>
            <a:r>
              <a:rPr lang="es-EC" altLang="ko-KR" sz="1200" dirty="0">
                <a:latin typeface="Arial" panose="020B0604020202020204" pitchFamily="34" charset="0"/>
                <a:cs typeface="Arial" panose="020B0604020202020204" pitchFamily="34" charset="0"/>
              </a:rPr>
              <a:t>ASTM A106 Gr.B.</a:t>
            </a:r>
            <a:r>
              <a:rPr lang="es-MX" altLang="ko-KR" sz="1200" dirty="0">
                <a:latin typeface="Arial" panose="020B0604020202020204" pitchFamily="34" charset="0"/>
                <a:cs typeface="Arial" panose="020B0604020202020204" pitchFamily="34" charset="0"/>
              </a:rPr>
              <a:t>	</a:t>
            </a:r>
          </a:p>
          <a:p>
            <a:r>
              <a:rPr lang="es-MX" altLang="ko-KR" sz="1200" dirty="0">
                <a:latin typeface="Arial" panose="020B0604020202020204" pitchFamily="34" charset="0"/>
                <a:cs typeface="Arial" panose="020B0604020202020204" pitchFamily="34" charset="0"/>
              </a:rPr>
              <a:t>Diámetro y t nominal: 101.6 mm  con t=8.5mm.</a:t>
            </a:r>
          </a:p>
          <a:p>
            <a:r>
              <a:rPr lang="es-MX" altLang="ko-KR" sz="1200" dirty="0">
                <a:latin typeface="Arial" panose="020B0604020202020204" pitchFamily="34" charset="0"/>
                <a:cs typeface="Arial" panose="020B0604020202020204" pitchFamily="34" charset="0"/>
              </a:rPr>
              <a:t>Diámetro y t nominal: 27.4 mm  con t=9.5mm</a:t>
            </a:r>
          </a:p>
        </p:txBody>
      </p:sp>
      <p:sp>
        <p:nvSpPr>
          <p:cNvPr id="66" name="TextBox 57">
            <a:extLst>
              <a:ext uri="{FF2B5EF4-FFF2-40B4-BE49-F238E27FC236}">
                <a16:creationId xmlns:a16="http://schemas.microsoft.com/office/drawing/2014/main" id="{8D58F989-362C-4F26-A69F-971C47DB66BD}"/>
              </a:ext>
            </a:extLst>
          </p:cNvPr>
          <p:cNvSpPr txBox="1"/>
          <p:nvPr/>
        </p:nvSpPr>
        <p:spPr>
          <a:xfrm>
            <a:off x="7657204" y="1360097"/>
            <a:ext cx="2534810" cy="276999"/>
          </a:xfrm>
          <a:prstGeom prst="rect">
            <a:avLst/>
          </a:prstGeom>
          <a:noFill/>
          <a:ln>
            <a:noFill/>
          </a:ln>
        </p:spPr>
        <p:txBody>
          <a:bodyPr wrap="square" rtlCol="0">
            <a:spAutoFit/>
          </a:bodyPr>
          <a:lstStyle/>
          <a:p>
            <a:r>
              <a:rPr lang="es-EC" altLang="ko-KR" sz="1200" b="1" dirty="0">
                <a:latin typeface="Arial" panose="020B0604020202020204" pitchFamily="34" charset="0"/>
                <a:cs typeface="Arial" panose="020B0604020202020204" pitchFamily="34" charset="0"/>
              </a:rPr>
              <a:t>Material Base:</a:t>
            </a:r>
          </a:p>
        </p:txBody>
      </p:sp>
      <p:sp>
        <p:nvSpPr>
          <p:cNvPr id="67" name="TextBox 57">
            <a:extLst>
              <a:ext uri="{FF2B5EF4-FFF2-40B4-BE49-F238E27FC236}">
                <a16:creationId xmlns:a16="http://schemas.microsoft.com/office/drawing/2014/main" id="{8D58F989-362C-4F26-A69F-971C47DB66BD}"/>
              </a:ext>
            </a:extLst>
          </p:cNvPr>
          <p:cNvSpPr txBox="1"/>
          <p:nvPr/>
        </p:nvSpPr>
        <p:spPr>
          <a:xfrm>
            <a:off x="7635724" y="2259849"/>
            <a:ext cx="2534810" cy="276999"/>
          </a:xfrm>
          <a:prstGeom prst="rect">
            <a:avLst/>
          </a:prstGeom>
          <a:noFill/>
          <a:ln>
            <a:noFill/>
          </a:ln>
        </p:spPr>
        <p:txBody>
          <a:bodyPr wrap="square" rtlCol="0">
            <a:spAutoFit/>
          </a:bodyPr>
          <a:lstStyle/>
          <a:p>
            <a:r>
              <a:rPr lang="es-EC" altLang="ko-KR" sz="1200" b="1" dirty="0">
                <a:latin typeface="Arial" panose="020B0604020202020204" pitchFamily="34" charset="0"/>
                <a:cs typeface="Arial" panose="020B0604020202020204" pitchFamily="34" charset="0"/>
              </a:rPr>
              <a:t>Posición: </a:t>
            </a:r>
            <a:r>
              <a:rPr lang="es-EC" altLang="ko-KR" sz="1200" dirty="0">
                <a:latin typeface="Arial" panose="020B0604020202020204" pitchFamily="34" charset="0"/>
                <a:cs typeface="Arial" panose="020B0604020202020204" pitchFamily="34" charset="0"/>
              </a:rPr>
              <a:t>6G</a:t>
            </a:r>
            <a:r>
              <a:rPr lang="es-EC" altLang="ko-KR" sz="1200" b="1" dirty="0">
                <a:latin typeface="Arial" panose="020B0604020202020204" pitchFamily="34" charset="0"/>
                <a:cs typeface="Arial" panose="020B0604020202020204" pitchFamily="34" charset="0"/>
              </a:rPr>
              <a:t> </a:t>
            </a:r>
          </a:p>
        </p:txBody>
      </p:sp>
      <p:sp>
        <p:nvSpPr>
          <p:cNvPr id="68" name="TextBox 57">
            <a:extLst>
              <a:ext uri="{FF2B5EF4-FFF2-40B4-BE49-F238E27FC236}">
                <a16:creationId xmlns:a16="http://schemas.microsoft.com/office/drawing/2014/main" id="{8D58F989-362C-4F26-A69F-971C47DB66BD}"/>
              </a:ext>
            </a:extLst>
          </p:cNvPr>
          <p:cNvSpPr txBox="1"/>
          <p:nvPr/>
        </p:nvSpPr>
        <p:spPr>
          <a:xfrm>
            <a:off x="7663625" y="2508366"/>
            <a:ext cx="3165209" cy="461665"/>
          </a:xfrm>
          <a:prstGeom prst="rect">
            <a:avLst/>
          </a:prstGeom>
          <a:noFill/>
          <a:ln>
            <a:noFill/>
          </a:ln>
        </p:spPr>
        <p:txBody>
          <a:bodyPr wrap="square" rtlCol="0">
            <a:spAutoFit/>
          </a:bodyPr>
          <a:lstStyle/>
          <a:p>
            <a:r>
              <a:rPr lang="es-EC" altLang="ko-KR" sz="1200" b="1" dirty="0">
                <a:latin typeface="Arial" panose="020B0604020202020204" pitchFamily="34" charset="0"/>
                <a:cs typeface="Arial" panose="020B0604020202020204" pitchFamily="34" charset="0"/>
              </a:rPr>
              <a:t>Diseño de Junta: </a:t>
            </a:r>
            <a:r>
              <a:rPr lang="es-EC" altLang="ko-KR" sz="1200" dirty="0">
                <a:latin typeface="Arial" panose="020B0604020202020204" pitchFamily="34" charset="0"/>
                <a:cs typeface="Arial" panose="020B0604020202020204" pitchFamily="34" charset="0"/>
              </a:rPr>
              <a:t>A tope con preparación bisel en V.</a:t>
            </a:r>
            <a:r>
              <a:rPr lang="es-EC" altLang="ko-KR" sz="1200" b="1" dirty="0">
                <a:latin typeface="Arial" panose="020B0604020202020204" pitchFamily="34" charset="0"/>
                <a:cs typeface="Arial" panose="020B0604020202020204" pitchFamily="34" charset="0"/>
              </a:rPr>
              <a:t> </a:t>
            </a:r>
          </a:p>
        </p:txBody>
      </p:sp>
      <p:sp>
        <p:nvSpPr>
          <p:cNvPr id="69" name="TextBox 57">
            <a:extLst>
              <a:ext uri="{FF2B5EF4-FFF2-40B4-BE49-F238E27FC236}">
                <a16:creationId xmlns:a16="http://schemas.microsoft.com/office/drawing/2014/main" id="{8D58F989-362C-4F26-A69F-971C47DB66BD}"/>
              </a:ext>
            </a:extLst>
          </p:cNvPr>
          <p:cNvSpPr txBox="1"/>
          <p:nvPr/>
        </p:nvSpPr>
        <p:spPr>
          <a:xfrm>
            <a:off x="7654222" y="2946700"/>
            <a:ext cx="3842378" cy="276999"/>
          </a:xfrm>
          <a:prstGeom prst="rect">
            <a:avLst/>
          </a:prstGeom>
          <a:noFill/>
          <a:ln>
            <a:noFill/>
          </a:ln>
        </p:spPr>
        <p:txBody>
          <a:bodyPr wrap="square" rtlCol="0">
            <a:spAutoFit/>
          </a:bodyPr>
          <a:lstStyle/>
          <a:p>
            <a:r>
              <a:rPr lang="es-EC" altLang="ko-KR" sz="1200" b="1" dirty="0">
                <a:latin typeface="Arial" panose="020B0604020202020204" pitchFamily="34" charset="0"/>
                <a:cs typeface="Arial" panose="020B0604020202020204" pitchFamily="34" charset="0"/>
              </a:rPr>
              <a:t>Material de Aporte:</a:t>
            </a:r>
            <a:r>
              <a:rPr lang="es-EC" altLang="ko-KR" sz="1200" dirty="0">
                <a:latin typeface="Arial" panose="020B0604020202020204" pitchFamily="34" charset="0"/>
                <a:cs typeface="Arial" panose="020B0604020202020204" pitchFamily="34" charset="0"/>
              </a:rPr>
              <a:t> E7018-1 (1/8”) y ER70S-6 (3/32”)</a:t>
            </a:r>
            <a:r>
              <a:rPr lang="es-EC" altLang="ko-KR" sz="1200" b="1" dirty="0">
                <a:latin typeface="Arial" panose="020B0604020202020204" pitchFamily="34" charset="0"/>
                <a:cs typeface="Arial" panose="020B0604020202020204" pitchFamily="34" charset="0"/>
              </a:rPr>
              <a:t> </a:t>
            </a:r>
          </a:p>
        </p:txBody>
      </p:sp>
      <p:pic>
        <p:nvPicPr>
          <p:cNvPr id="4" name="Imagen 3"/>
          <p:cNvPicPr>
            <a:picLocks noChangeAspect="1"/>
          </p:cNvPicPr>
          <p:nvPr/>
        </p:nvPicPr>
        <p:blipFill>
          <a:blip r:embed="rId3"/>
          <a:stretch>
            <a:fillRect/>
          </a:stretch>
        </p:blipFill>
        <p:spPr>
          <a:xfrm>
            <a:off x="5876832" y="3433713"/>
            <a:ext cx="1898828" cy="2518457"/>
          </a:xfrm>
          <a:prstGeom prst="rect">
            <a:avLst/>
          </a:prstGeom>
        </p:spPr>
      </p:pic>
      <p:pic>
        <p:nvPicPr>
          <p:cNvPr id="87" name="Imagen 86"/>
          <p:cNvPicPr>
            <a:picLocks noChangeAspect="1"/>
          </p:cNvPicPr>
          <p:nvPr/>
        </p:nvPicPr>
        <p:blipFill>
          <a:blip r:embed="rId4"/>
          <a:stretch>
            <a:fillRect/>
          </a:stretch>
        </p:blipFill>
        <p:spPr>
          <a:xfrm>
            <a:off x="3339654" y="3433713"/>
            <a:ext cx="2537178" cy="2509395"/>
          </a:xfrm>
          <a:prstGeom prst="rect">
            <a:avLst/>
          </a:prstGeom>
        </p:spPr>
      </p:pic>
    </p:spTree>
    <p:extLst>
      <p:ext uri="{BB962C8B-B14F-4D97-AF65-F5344CB8AC3E}">
        <p14:creationId xmlns:p14="http://schemas.microsoft.com/office/powerpoint/2010/main" val="40349949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sp>
        <p:nvSpPr>
          <p:cNvPr id="6" name="Título 1"/>
          <p:cNvSpPr txBox="1">
            <a:spLocks/>
          </p:cNvSpPr>
          <p:nvPr/>
        </p:nvSpPr>
        <p:spPr>
          <a:xfrm>
            <a:off x="930308" y="1064965"/>
            <a:ext cx="10252602" cy="504056"/>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r>
              <a:rPr lang="es-MX" sz="2000" b="1" kern="0" dirty="0">
                <a:latin typeface="Arial" panose="020B0604020202020204" pitchFamily="34" charset="0"/>
                <a:cs typeface="Arial" panose="020B0604020202020204" pitchFamily="34" charset="0"/>
              </a:rPr>
              <a:t>Procedimiento de Inspección en el Método de Ultrasonido :</a:t>
            </a:r>
            <a:endParaRPr lang="es-EC" sz="2000" b="1" kern="0" dirty="0">
              <a:latin typeface="Arial" panose="020B0604020202020204" pitchFamily="34" charset="0"/>
              <a:cs typeface="Arial" panose="020B0604020202020204" pitchFamily="34" charset="0"/>
            </a:endParaRPr>
          </a:p>
        </p:txBody>
      </p:sp>
      <p:sp>
        <p:nvSpPr>
          <p:cNvPr id="7" name="Rectángulo 6"/>
          <p:cNvSpPr/>
          <p:nvPr/>
        </p:nvSpPr>
        <p:spPr>
          <a:xfrm>
            <a:off x="695400" y="1916832"/>
            <a:ext cx="10722418" cy="2616101"/>
          </a:xfrm>
          <a:prstGeom prst="rect">
            <a:avLst/>
          </a:prstGeom>
        </p:spPr>
        <p:txBody>
          <a:bodyPr wrap="square">
            <a:spAutoFit/>
          </a:bodyPr>
          <a:lstStyle/>
          <a:p>
            <a:pPr marL="457200" lvl="0" indent="-457200" algn="just">
              <a:spcAft>
                <a:spcPts val="0"/>
              </a:spcAft>
              <a:buAutoNum type="arabicPeriod"/>
            </a:pPr>
            <a:r>
              <a:rPr lang="es-MX" sz="2000" b="1" dirty="0">
                <a:solidFill>
                  <a:srgbClr val="00000A"/>
                </a:solidFill>
                <a:latin typeface="Arial" panose="020B0604020202020204" pitchFamily="34" charset="0"/>
                <a:ea typeface="Calibri" panose="020F0502020204030204" pitchFamily="34" charset="0"/>
                <a:cs typeface="Arial" panose="020B0604020202020204" pitchFamily="34" charset="0"/>
              </a:rPr>
              <a:t>Verificación de Medidas: </a:t>
            </a:r>
            <a:endParaRPr lang="es-MX" sz="2000" dirty="0">
              <a:solidFill>
                <a:srgbClr val="00000A"/>
              </a:solidFill>
              <a:latin typeface="Arial" panose="020B0604020202020204" pitchFamily="34" charset="0"/>
              <a:ea typeface="Calibri" panose="020F0502020204030204" pitchFamily="34" charset="0"/>
              <a:cs typeface="Arial" panose="020B0604020202020204" pitchFamily="34" charset="0"/>
            </a:endParaRPr>
          </a:p>
          <a:p>
            <a:pPr lvl="0" algn="just">
              <a:lnSpc>
                <a:spcPct val="200000"/>
              </a:lnSpc>
              <a:spcAft>
                <a:spcPts val="0"/>
              </a:spcAft>
            </a:pPr>
            <a:r>
              <a:rPr lang="es-MX" dirty="0">
                <a:solidFill>
                  <a:srgbClr val="00000A"/>
                </a:solidFill>
                <a:latin typeface="Arial" panose="020B0604020202020204" pitchFamily="34" charset="0"/>
                <a:ea typeface="Calibri" panose="020F0502020204030204" pitchFamily="34" charset="0"/>
                <a:cs typeface="Arial" panose="020B0604020202020204" pitchFamily="34" charset="0"/>
              </a:rPr>
              <a:t>Realizada en Laboratorio de Metrología de la Universidad de las Fuerzas Armadas – ESPE</a:t>
            </a:r>
          </a:p>
          <a:p>
            <a:pPr marL="342900" lvl="0" indent="-342900" algn="just">
              <a:lnSpc>
                <a:spcPct val="200000"/>
              </a:lnSpc>
              <a:spcAft>
                <a:spcPts val="0"/>
              </a:spcAft>
              <a:buFont typeface="Arial" panose="020B0604020202020204" pitchFamily="34" charset="0"/>
              <a:buChar char="•"/>
            </a:pPr>
            <a:r>
              <a:rPr lang="es-MX" dirty="0">
                <a:solidFill>
                  <a:srgbClr val="00000A"/>
                </a:solidFill>
                <a:latin typeface="Arial" panose="020B0604020202020204" pitchFamily="34" charset="0"/>
                <a:ea typeface="Calibri" panose="020F0502020204030204" pitchFamily="34" charset="0"/>
                <a:cs typeface="Arial" panose="020B0604020202020204" pitchFamily="34" charset="0"/>
              </a:rPr>
              <a:t>Bloque de calibración de 5 niveles de espesor tolerancias de </a:t>
            </a:r>
            <a:r>
              <a:rPr lang="es-EC" dirty="0">
                <a:latin typeface="Arial" panose="020B0604020202020204" pitchFamily="34" charset="0"/>
                <a:cs typeface="Arial" panose="020B0604020202020204" pitchFamily="34" charset="0"/>
              </a:rPr>
              <a:t>norma ASTM E797-15.</a:t>
            </a:r>
            <a:endParaRPr lang="es-MX" dirty="0">
              <a:solidFill>
                <a:srgbClr val="00000A"/>
              </a:solidFill>
              <a:latin typeface="Arial" panose="020B0604020202020204" pitchFamily="34" charset="0"/>
              <a:cs typeface="Arial" panose="020B0604020202020204" pitchFamily="34" charset="0"/>
            </a:endParaRPr>
          </a:p>
          <a:p>
            <a:pPr marL="342900" lvl="0" indent="-342900" algn="just">
              <a:lnSpc>
                <a:spcPct val="200000"/>
              </a:lnSpc>
              <a:spcAft>
                <a:spcPts val="0"/>
              </a:spcAft>
              <a:buFont typeface="Arial" panose="020B0604020202020204" pitchFamily="34" charset="0"/>
              <a:buChar char="•"/>
            </a:pPr>
            <a:r>
              <a:rPr lang="es-MX" dirty="0">
                <a:solidFill>
                  <a:srgbClr val="00000A"/>
                </a:solidFill>
                <a:latin typeface="Arial" panose="020B0604020202020204" pitchFamily="34" charset="0"/>
                <a:ea typeface="Calibri" panose="020F0502020204030204" pitchFamily="34" charset="0"/>
                <a:cs typeface="Arial" panose="020B0604020202020204" pitchFamily="34" charset="0"/>
              </a:rPr>
              <a:t>Bloque ASTM E164 IIW Tipo I. </a:t>
            </a:r>
            <a:r>
              <a:rPr lang="es-EC" dirty="0">
                <a:latin typeface="Arial" panose="020B0604020202020204" pitchFamily="34" charset="0"/>
                <a:cs typeface="Arial" panose="020B0604020202020204" pitchFamily="34" charset="0"/>
              </a:rPr>
              <a:t>Serie: 08-61-09 tolerancias de norma ASTM E164-13.</a:t>
            </a:r>
            <a:endParaRPr lang="es-MX" dirty="0">
              <a:solidFill>
                <a:srgbClr val="00000A"/>
              </a:solidFill>
              <a:latin typeface="Arial" panose="020B0604020202020204" pitchFamily="34" charset="0"/>
              <a:ea typeface="Calibri" panose="020F0502020204030204" pitchFamily="34" charset="0"/>
              <a:cs typeface="Arial" panose="020B0604020202020204" pitchFamily="34" charset="0"/>
            </a:endParaRPr>
          </a:p>
          <a:p>
            <a:pPr lvl="0" algn="just">
              <a:lnSpc>
                <a:spcPct val="200000"/>
              </a:lnSpc>
              <a:spcAft>
                <a:spcPts val="0"/>
              </a:spcAft>
            </a:pPr>
            <a:endParaRPr lang="es-MX" b="1" dirty="0">
              <a:solidFill>
                <a:srgbClr val="00000A"/>
              </a:solidFill>
              <a:latin typeface="Arial" panose="020B0604020202020204" pitchFamily="34" charset="0"/>
              <a:ea typeface="Calibri" panose="020F0502020204030204" pitchFamily="34" charset="0"/>
              <a:cs typeface="Arial" panose="020B0604020202020204" pitchFamily="34" charset="0"/>
            </a:endParaRPr>
          </a:p>
        </p:txBody>
      </p:sp>
      <p:pic>
        <p:nvPicPr>
          <p:cNvPr id="5" name="Imagen 4" descr="Una caja de cartón&#10;&#10;Descripción generada automáticamente con confianza baj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2736" y="4103334"/>
            <a:ext cx="4796812" cy="1679729"/>
          </a:xfrm>
          <a:prstGeom prst="rect">
            <a:avLst/>
          </a:prstGeom>
          <a:noFill/>
          <a:ln>
            <a:noFill/>
          </a:ln>
        </p:spPr>
      </p:pic>
      <p:pic>
        <p:nvPicPr>
          <p:cNvPr id="8" name="Imagen 7"/>
          <p:cNvPicPr/>
          <p:nvPr/>
        </p:nvPicPr>
        <p:blipFill rotWithShape="1">
          <a:blip r:embed="rId4" cstate="print">
            <a:extLst>
              <a:ext uri="{28A0092B-C50C-407E-A947-70E740481C1C}">
                <a14:useLocalDpi xmlns:a14="http://schemas.microsoft.com/office/drawing/2010/main" val="0"/>
              </a:ext>
            </a:extLst>
          </a:blip>
          <a:srcRect b="21737"/>
          <a:stretch/>
        </p:blipFill>
        <p:spPr bwMode="auto">
          <a:xfrm>
            <a:off x="6365521" y="4103334"/>
            <a:ext cx="5221597" cy="171309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295228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sp>
        <p:nvSpPr>
          <p:cNvPr id="6" name="Título 1"/>
          <p:cNvSpPr txBox="1">
            <a:spLocks/>
          </p:cNvSpPr>
          <p:nvPr/>
        </p:nvSpPr>
        <p:spPr>
          <a:xfrm>
            <a:off x="1165216" y="793366"/>
            <a:ext cx="10252602" cy="504056"/>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r>
              <a:rPr lang="es-MX" sz="2000" b="1" dirty="0">
                <a:solidFill>
                  <a:srgbClr val="00000A"/>
                </a:solidFill>
                <a:latin typeface="Arial" panose="020B0604020202020204" pitchFamily="34" charset="0"/>
                <a:ea typeface="Calibri" panose="020F0502020204030204" pitchFamily="34" charset="0"/>
                <a:cs typeface="Arial" panose="020B0604020202020204" pitchFamily="34" charset="0"/>
              </a:rPr>
              <a:t>Verificación de Medidas </a:t>
            </a:r>
            <a:r>
              <a:rPr lang="es-MX" sz="2000" b="1" kern="0" dirty="0">
                <a:latin typeface="Arial" panose="020B0604020202020204" pitchFamily="34" charset="0"/>
                <a:cs typeface="Arial" panose="020B0604020202020204" pitchFamily="34" charset="0"/>
              </a:rPr>
              <a:t>:</a:t>
            </a:r>
            <a:endParaRPr lang="es-EC" sz="2000" b="1" kern="0" dirty="0">
              <a:latin typeface="Arial" panose="020B0604020202020204" pitchFamily="34" charset="0"/>
              <a:cs typeface="Arial" panose="020B0604020202020204" pitchFamily="34" charset="0"/>
            </a:endParaRPr>
          </a:p>
        </p:txBody>
      </p:sp>
      <p:sp>
        <p:nvSpPr>
          <p:cNvPr id="7" name="Rectángulo 6"/>
          <p:cNvSpPr/>
          <p:nvPr/>
        </p:nvSpPr>
        <p:spPr>
          <a:xfrm>
            <a:off x="695400" y="1328200"/>
            <a:ext cx="10722418" cy="560410"/>
          </a:xfrm>
          <a:prstGeom prst="rect">
            <a:avLst/>
          </a:prstGeom>
        </p:spPr>
        <p:txBody>
          <a:bodyPr wrap="square">
            <a:spAutoFit/>
          </a:bodyPr>
          <a:lstStyle/>
          <a:p>
            <a:pPr lvl="0" algn="just">
              <a:lnSpc>
                <a:spcPct val="200000"/>
              </a:lnSpc>
              <a:spcAft>
                <a:spcPts val="0"/>
              </a:spcAft>
            </a:pPr>
            <a:r>
              <a:rPr lang="es-MX" dirty="0">
                <a:solidFill>
                  <a:srgbClr val="00000A"/>
                </a:solidFill>
                <a:latin typeface="Arial" panose="020B0604020202020204" pitchFamily="34" charset="0"/>
                <a:ea typeface="Calibri" panose="020F0502020204030204" pitchFamily="34" charset="0"/>
                <a:cs typeface="Arial" panose="020B0604020202020204" pitchFamily="34" charset="0"/>
              </a:rPr>
              <a:t>Bloque de calibración de 5 niveles de espesor tolerancias de </a:t>
            </a:r>
            <a:r>
              <a:rPr lang="es-EC" dirty="0">
                <a:latin typeface="Arial" panose="020B0604020202020204" pitchFamily="34" charset="0"/>
                <a:cs typeface="Arial" panose="020B0604020202020204" pitchFamily="34" charset="0"/>
              </a:rPr>
              <a:t>norma ASTM E797-15.</a:t>
            </a:r>
            <a:endParaRPr lang="es-MX" dirty="0">
              <a:solidFill>
                <a:srgbClr val="00000A"/>
              </a:solidFill>
              <a:latin typeface="Arial" panose="020B0604020202020204" pitchFamily="34" charset="0"/>
              <a:cs typeface="Arial" panose="020B0604020202020204" pitchFamily="34" charset="0"/>
            </a:endParaRPr>
          </a:p>
        </p:txBody>
      </p:sp>
      <p:pic>
        <p:nvPicPr>
          <p:cNvPr id="5" name="Imagen 4" descr="Una caja de cartón&#10;&#10;Descripción generada automáticamente con confianza baj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5667" y="3212976"/>
            <a:ext cx="4796812" cy="1679729"/>
          </a:xfrm>
          <a:prstGeom prst="rect">
            <a:avLst/>
          </a:prstGeom>
          <a:noFill/>
          <a:ln>
            <a:noFill/>
          </a:ln>
        </p:spPr>
      </p:pic>
      <p:pic>
        <p:nvPicPr>
          <p:cNvPr id="9" name="Imagen 8"/>
          <p:cNvPicPr/>
          <p:nvPr/>
        </p:nvPicPr>
        <p:blipFill>
          <a:blip r:embed="rId4"/>
          <a:stretch>
            <a:fillRect/>
          </a:stretch>
        </p:blipFill>
        <p:spPr>
          <a:xfrm>
            <a:off x="718667" y="1996785"/>
            <a:ext cx="5688632" cy="3385676"/>
          </a:xfrm>
          <a:prstGeom prst="rect">
            <a:avLst/>
          </a:prstGeom>
        </p:spPr>
      </p:pic>
      <p:sp>
        <p:nvSpPr>
          <p:cNvPr id="3" name="Rectángulo 2"/>
          <p:cNvSpPr/>
          <p:nvPr/>
        </p:nvSpPr>
        <p:spPr>
          <a:xfrm>
            <a:off x="82935" y="5682674"/>
            <a:ext cx="6960096" cy="307777"/>
          </a:xfrm>
          <a:prstGeom prst="rect">
            <a:avLst/>
          </a:prstGeom>
        </p:spPr>
        <p:txBody>
          <a:bodyPr wrap="square">
            <a:spAutoFit/>
          </a:bodyPr>
          <a:lstStyle/>
          <a:p>
            <a:pPr indent="457200" algn="ctr">
              <a:spcAft>
                <a:spcPts val="1000"/>
              </a:spcAft>
            </a:pPr>
            <a:r>
              <a:rPr lang="es-EC" sz="1400" b="1" i="1" dirty="0">
                <a:solidFill>
                  <a:srgbClr val="44546A"/>
                </a:solidFill>
                <a:latin typeface="Lucida Sans Unicode" panose="020B0602030504020204" pitchFamily="34" charset="0"/>
                <a:ea typeface="Calibri" panose="020F0502020204030204" pitchFamily="34" charset="0"/>
                <a:cs typeface="CMU Bright"/>
              </a:rPr>
              <a:t>Figura 15.</a:t>
            </a:r>
            <a:r>
              <a:rPr lang="es-EC" sz="1400" i="1" dirty="0">
                <a:solidFill>
                  <a:srgbClr val="44546A"/>
                </a:solidFill>
                <a:latin typeface="Lucida Sans Unicode" panose="020B0602030504020204" pitchFamily="34" charset="0"/>
                <a:ea typeface="Calibri" panose="020F0502020204030204" pitchFamily="34" charset="0"/>
                <a:cs typeface="CMU Bright"/>
              </a:rPr>
              <a:t> Dimensiones según ASTM E797-15. </a:t>
            </a:r>
            <a:r>
              <a:rPr lang="es-EC" sz="1400" b="1" i="1" dirty="0">
                <a:solidFill>
                  <a:srgbClr val="44546A"/>
                </a:solidFill>
                <a:latin typeface="Lucida Sans Unicode" panose="020B0602030504020204" pitchFamily="34" charset="0"/>
                <a:ea typeface="Calibri" panose="020F0502020204030204" pitchFamily="34" charset="0"/>
                <a:cs typeface="CMU Bright"/>
              </a:rPr>
              <a:t>Fuente: </a:t>
            </a:r>
            <a:r>
              <a:rPr lang="es-EC" sz="1400" dirty="0">
                <a:solidFill>
                  <a:srgbClr val="44546A"/>
                </a:solidFill>
                <a:latin typeface="Lucida Sans Unicode" panose="020B0602030504020204" pitchFamily="34" charset="0"/>
                <a:ea typeface="Calibri" panose="020F0502020204030204" pitchFamily="34" charset="0"/>
                <a:cs typeface="CMU Bright"/>
              </a:rPr>
              <a:t>(ASTM, 2015)</a:t>
            </a:r>
            <a:r>
              <a:rPr lang="es-EC" sz="1400" b="1" i="1" dirty="0">
                <a:solidFill>
                  <a:srgbClr val="44546A"/>
                </a:solidFill>
                <a:latin typeface="Lucida Sans Unicode" panose="020B0602030504020204" pitchFamily="34" charset="0"/>
                <a:ea typeface="Calibri" panose="020F0502020204030204" pitchFamily="34" charset="0"/>
                <a:cs typeface="CMU Bright"/>
              </a:rPr>
              <a:t>.</a:t>
            </a:r>
            <a:endParaRPr lang="en-US" sz="1600" i="1" dirty="0">
              <a:solidFill>
                <a:srgbClr val="44546A"/>
              </a:solidFill>
              <a:effectLst/>
              <a:latin typeface="Lucida Sans Unicode" panose="020B0602030504020204" pitchFamily="34" charset="0"/>
              <a:ea typeface="Calibri" panose="020F0502020204030204" pitchFamily="34" charset="0"/>
              <a:cs typeface="CMU Bright"/>
            </a:endParaRPr>
          </a:p>
        </p:txBody>
      </p:sp>
    </p:spTree>
    <p:extLst>
      <p:ext uri="{BB962C8B-B14F-4D97-AF65-F5344CB8AC3E}">
        <p14:creationId xmlns:p14="http://schemas.microsoft.com/office/powerpoint/2010/main" val="1927430664"/>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sp>
        <p:nvSpPr>
          <p:cNvPr id="6" name="Título 1"/>
          <p:cNvSpPr txBox="1">
            <a:spLocks/>
          </p:cNvSpPr>
          <p:nvPr/>
        </p:nvSpPr>
        <p:spPr>
          <a:xfrm>
            <a:off x="1055440" y="672988"/>
            <a:ext cx="10252602" cy="504056"/>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r>
              <a:rPr lang="es-MX" sz="2000" b="1" dirty="0">
                <a:solidFill>
                  <a:srgbClr val="00000A"/>
                </a:solidFill>
                <a:latin typeface="Arial" panose="020B0604020202020204" pitchFamily="34" charset="0"/>
                <a:ea typeface="Calibri" panose="020F0502020204030204" pitchFamily="34" charset="0"/>
                <a:cs typeface="Arial" panose="020B0604020202020204" pitchFamily="34" charset="0"/>
              </a:rPr>
              <a:t>Verificación de Medidas </a:t>
            </a:r>
            <a:r>
              <a:rPr lang="es-MX" sz="2000" b="1" kern="0" dirty="0">
                <a:latin typeface="Arial" panose="020B0604020202020204" pitchFamily="34" charset="0"/>
                <a:cs typeface="Arial" panose="020B0604020202020204" pitchFamily="34" charset="0"/>
              </a:rPr>
              <a:t>:</a:t>
            </a:r>
            <a:endParaRPr lang="es-EC" sz="2000" b="1" kern="0" dirty="0">
              <a:latin typeface="Arial" panose="020B0604020202020204" pitchFamily="34" charset="0"/>
              <a:cs typeface="Arial" panose="020B0604020202020204" pitchFamily="34" charset="0"/>
            </a:endParaRPr>
          </a:p>
        </p:txBody>
      </p:sp>
      <p:sp>
        <p:nvSpPr>
          <p:cNvPr id="7" name="Rectángulo 6"/>
          <p:cNvSpPr/>
          <p:nvPr/>
        </p:nvSpPr>
        <p:spPr>
          <a:xfrm>
            <a:off x="695399" y="896839"/>
            <a:ext cx="10722418" cy="560410"/>
          </a:xfrm>
          <a:prstGeom prst="rect">
            <a:avLst/>
          </a:prstGeom>
        </p:spPr>
        <p:txBody>
          <a:bodyPr wrap="square">
            <a:spAutoFit/>
          </a:bodyPr>
          <a:lstStyle/>
          <a:p>
            <a:pPr lvl="0" algn="just">
              <a:lnSpc>
                <a:spcPct val="200000"/>
              </a:lnSpc>
              <a:spcAft>
                <a:spcPts val="0"/>
              </a:spcAft>
            </a:pPr>
            <a:r>
              <a:rPr lang="es-MX" dirty="0">
                <a:solidFill>
                  <a:srgbClr val="00000A"/>
                </a:solidFill>
                <a:latin typeface="Arial" panose="020B0604020202020204" pitchFamily="34" charset="0"/>
                <a:ea typeface="Calibri" panose="020F0502020204030204" pitchFamily="34" charset="0"/>
                <a:cs typeface="Arial" panose="020B0604020202020204" pitchFamily="34" charset="0"/>
              </a:rPr>
              <a:t>Bloque de calibración de 5 niveles de espesor tolerancias de </a:t>
            </a:r>
            <a:r>
              <a:rPr lang="es-EC" dirty="0">
                <a:latin typeface="Arial" panose="020B0604020202020204" pitchFamily="34" charset="0"/>
                <a:cs typeface="Arial" panose="020B0604020202020204" pitchFamily="34" charset="0"/>
              </a:rPr>
              <a:t>norma ASTM E797-15.</a:t>
            </a:r>
            <a:endParaRPr lang="es-MX" dirty="0">
              <a:solidFill>
                <a:srgbClr val="00000A"/>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3"/>
          <a:stretch>
            <a:fillRect/>
          </a:stretch>
        </p:blipFill>
        <p:spPr>
          <a:xfrm>
            <a:off x="2423592" y="1989364"/>
            <a:ext cx="7008465" cy="3745192"/>
          </a:xfrm>
          <a:prstGeom prst="rect">
            <a:avLst/>
          </a:prstGeom>
        </p:spPr>
      </p:pic>
      <p:sp>
        <p:nvSpPr>
          <p:cNvPr id="8" name="Rectángulo 7"/>
          <p:cNvSpPr/>
          <p:nvPr/>
        </p:nvSpPr>
        <p:spPr>
          <a:xfrm>
            <a:off x="290818" y="1550719"/>
            <a:ext cx="11017224" cy="461665"/>
          </a:xfrm>
          <a:prstGeom prst="rect">
            <a:avLst/>
          </a:prstGeom>
        </p:spPr>
        <p:txBody>
          <a:bodyPr wrap="square">
            <a:spAutoFit/>
          </a:bodyPr>
          <a:lstStyle/>
          <a:p>
            <a:pPr indent="457200" algn="ctr">
              <a:spcAft>
                <a:spcPts val="0"/>
              </a:spcAft>
            </a:pPr>
            <a:r>
              <a:rPr lang="es-EC" sz="1200" i="1" dirty="0">
                <a:solidFill>
                  <a:srgbClr val="44546A"/>
                </a:solidFill>
                <a:latin typeface="Lucida Sans Unicode" panose="020B0602030504020204" pitchFamily="34" charset="0"/>
                <a:ea typeface="Calibri" panose="020F0502020204030204" pitchFamily="34" charset="0"/>
                <a:cs typeface="CMU Bright"/>
              </a:rPr>
              <a:t> </a:t>
            </a:r>
            <a:endParaRPr lang="en-US" sz="1400" i="1" dirty="0">
              <a:solidFill>
                <a:srgbClr val="44546A"/>
              </a:solidFill>
              <a:latin typeface="Lucida Sans Unicode" panose="020B0602030504020204" pitchFamily="34" charset="0"/>
              <a:ea typeface="Calibri" panose="020F0502020204030204" pitchFamily="34" charset="0"/>
              <a:cs typeface="CMU Bright"/>
            </a:endParaRPr>
          </a:p>
          <a:p>
            <a:pPr indent="457200" algn="ctr">
              <a:spcAft>
                <a:spcPts val="1000"/>
              </a:spcAft>
            </a:pPr>
            <a:r>
              <a:rPr lang="es-EC" sz="1200" b="1" i="1" dirty="0">
                <a:solidFill>
                  <a:srgbClr val="44546A"/>
                </a:solidFill>
                <a:latin typeface="Lucida Sans Unicode" panose="020B0602030504020204" pitchFamily="34" charset="0"/>
                <a:ea typeface="Calibri" panose="020F0502020204030204" pitchFamily="34" charset="0"/>
                <a:cs typeface="CMU Bright"/>
              </a:rPr>
              <a:t>Tabla 6.</a:t>
            </a:r>
            <a:r>
              <a:rPr lang="es-EC" sz="1200" i="1" dirty="0">
                <a:solidFill>
                  <a:srgbClr val="44546A"/>
                </a:solidFill>
                <a:latin typeface="Lucida Sans Unicode" panose="020B0602030504020204" pitchFamily="34" charset="0"/>
                <a:ea typeface="Calibri" panose="020F0502020204030204" pitchFamily="34" charset="0"/>
                <a:cs typeface="CMU Bright"/>
              </a:rPr>
              <a:t> Tabulación de resultados de la verificación de medidas del bloque de calibración de 5 niveles de espesor. </a:t>
            </a:r>
            <a:r>
              <a:rPr lang="es-EC" sz="1200" b="1" i="1" dirty="0">
                <a:solidFill>
                  <a:srgbClr val="44546A"/>
                </a:solidFill>
                <a:latin typeface="Lucida Sans Unicode" panose="020B0602030504020204" pitchFamily="34" charset="0"/>
                <a:ea typeface="Calibri" panose="020F0502020204030204" pitchFamily="34" charset="0"/>
                <a:cs typeface="CMU Bright"/>
              </a:rPr>
              <a:t>Fuente:</a:t>
            </a:r>
            <a:r>
              <a:rPr lang="es-EC" sz="1200" i="1" dirty="0">
                <a:solidFill>
                  <a:srgbClr val="44546A"/>
                </a:solidFill>
                <a:latin typeface="Lucida Sans Unicode" panose="020B0602030504020204" pitchFamily="34" charset="0"/>
                <a:ea typeface="Calibri" panose="020F0502020204030204" pitchFamily="34" charset="0"/>
                <a:cs typeface="CMU Bright"/>
              </a:rPr>
              <a:t> Autoría Propia.</a:t>
            </a:r>
            <a:endParaRPr lang="en-US" sz="1400" i="1" dirty="0">
              <a:solidFill>
                <a:srgbClr val="44546A"/>
              </a:solidFill>
              <a:effectLst/>
              <a:latin typeface="Lucida Sans Unicode" panose="020B0602030504020204" pitchFamily="34" charset="0"/>
              <a:ea typeface="Calibri" panose="020F0502020204030204" pitchFamily="34" charset="0"/>
              <a:cs typeface="CMU Bright"/>
            </a:endParaRPr>
          </a:p>
        </p:txBody>
      </p:sp>
      <p:sp>
        <p:nvSpPr>
          <p:cNvPr id="10" name="Rectángulo 9"/>
          <p:cNvSpPr/>
          <p:nvPr/>
        </p:nvSpPr>
        <p:spPr>
          <a:xfrm>
            <a:off x="621502" y="5668387"/>
            <a:ext cx="10612643" cy="276999"/>
          </a:xfrm>
          <a:prstGeom prst="rect">
            <a:avLst/>
          </a:prstGeom>
        </p:spPr>
        <p:txBody>
          <a:bodyPr wrap="square">
            <a:spAutoFit/>
          </a:bodyPr>
          <a:lstStyle/>
          <a:p>
            <a:pPr indent="457200" algn="ctr">
              <a:spcAft>
                <a:spcPts val="1000"/>
              </a:spcAft>
            </a:pPr>
            <a:r>
              <a:rPr lang="es-EC" sz="1200" b="1" i="1" dirty="0">
                <a:solidFill>
                  <a:srgbClr val="44546A"/>
                </a:solidFill>
                <a:latin typeface="Lucida Sans Unicode" panose="020B0602030504020204" pitchFamily="34" charset="0"/>
                <a:ea typeface="Calibri" panose="020F0502020204030204" pitchFamily="34" charset="0"/>
                <a:cs typeface="CMU Bright"/>
              </a:rPr>
              <a:t>Figura 16.</a:t>
            </a:r>
            <a:r>
              <a:rPr lang="es-EC" sz="1200" i="1" dirty="0">
                <a:solidFill>
                  <a:srgbClr val="44546A"/>
                </a:solidFill>
                <a:latin typeface="Lucida Sans Unicode" panose="020B0602030504020204" pitchFamily="34" charset="0"/>
                <a:ea typeface="Calibri" panose="020F0502020204030204" pitchFamily="34" charset="0"/>
                <a:cs typeface="CMU Bright"/>
              </a:rPr>
              <a:t> Medidas tomadas del bloque de calibración de 5 niveles de espesor. </a:t>
            </a:r>
            <a:r>
              <a:rPr lang="es-EC" sz="1200" b="1" i="1" dirty="0">
                <a:solidFill>
                  <a:srgbClr val="44546A"/>
                </a:solidFill>
                <a:latin typeface="Lucida Sans Unicode" panose="020B0602030504020204" pitchFamily="34" charset="0"/>
                <a:ea typeface="Calibri" panose="020F0502020204030204" pitchFamily="34" charset="0"/>
                <a:cs typeface="CMU Bright"/>
              </a:rPr>
              <a:t>Fuente: </a:t>
            </a:r>
            <a:r>
              <a:rPr lang="es-EC" sz="1200" i="1" dirty="0">
                <a:solidFill>
                  <a:srgbClr val="44546A"/>
                </a:solidFill>
                <a:latin typeface="Lucida Sans Unicode" panose="020B0602030504020204" pitchFamily="34" charset="0"/>
                <a:ea typeface="Calibri" panose="020F0502020204030204" pitchFamily="34" charset="0"/>
                <a:cs typeface="CMU Bright"/>
              </a:rPr>
              <a:t>Autoría Propia.</a:t>
            </a:r>
            <a:endParaRPr lang="en-US" sz="1400" i="1" dirty="0">
              <a:solidFill>
                <a:srgbClr val="44546A"/>
              </a:solidFill>
              <a:effectLst/>
              <a:latin typeface="Lucida Sans Unicode" panose="020B0602030504020204" pitchFamily="34" charset="0"/>
              <a:ea typeface="Calibri" panose="020F0502020204030204" pitchFamily="34" charset="0"/>
              <a:cs typeface="CMU Bright"/>
            </a:endParaRPr>
          </a:p>
        </p:txBody>
      </p:sp>
    </p:spTree>
    <p:extLst>
      <p:ext uri="{BB962C8B-B14F-4D97-AF65-F5344CB8AC3E}">
        <p14:creationId xmlns:p14="http://schemas.microsoft.com/office/powerpoint/2010/main" val="92182023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sp>
        <p:nvSpPr>
          <p:cNvPr id="6" name="Título 1"/>
          <p:cNvSpPr txBox="1">
            <a:spLocks/>
          </p:cNvSpPr>
          <p:nvPr/>
        </p:nvSpPr>
        <p:spPr>
          <a:xfrm>
            <a:off x="930308" y="710549"/>
            <a:ext cx="10252602" cy="504056"/>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r>
              <a:rPr lang="es-MX" sz="2000" b="1" dirty="0">
                <a:solidFill>
                  <a:srgbClr val="00000A"/>
                </a:solidFill>
                <a:latin typeface="Arial" panose="020B0604020202020204" pitchFamily="34" charset="0"/>
                <a:ea typeface="Calibri" panose="020F0502020204030204" pitchFamily="34" charset="0"/>
                <a:cs typeface="Arial" panose="020B0604020202020204" pitchFamily="34" charset="0"/>
              </a:rPr>
              <a:t>Verificación de Medidas </a:t>
            </a:r>
            <a:r>
              <a:rPr lang="es-MX" sz="2000" b="1" kern="0" dirty="0">
                <a:latin typeface="Arial" panose="020B0604020202020204" pitchFamily="34" charset="0"/>
                <a:cs typeface="Arial" panose="020B0604020202020204" pitchFamily="34" charset="0"/>
              </a:rPr>
              <a:t>:</a:t>
            </a:r>
            <a:endParaRPr lang="es-EC" sz="2000" b="1" kern="0" dirty="0">
              <a:latin typeface="Arial" panose="020B0604020202020204" pitchFamily="34" charset="0"/>
              <a:cs typeface="Arial" panose="020B0604020202020204" pitchFamily="34" charset="0"/>
            </a:endParaRPr>
          </a:p>
        </p:txBody>
      </p:sp>
      <p:sp>
        <p:nvSpPr>
          <p:cNvPr id="7" name="Rectángulo 6"/>
          <p:cNvSpPr/>
          <p:nvPr/>
        </p:nvSpPr>
        <p:spPr>
          <a:xfrm>
            <a:off x="695400" y="1090070"/>
            <a:ext cx="10722418" cy="560410"/>
          </a:xfrm>
          <a:prstGeom prst="rect">
            <a:avLst/>
          </a:prstGeom>
        </p:spPr>
        <p:txBody>
          <a:bodyPr wrap="square">
            <a:spAutoFit/>
          </a:bodyPr>
          <a:lstStyle/>
          <a:p>
            <a:pPr lvl="0" algn="just">
              <a:lnSpc>
                <a:spcPct val="200000"/>
              </a:lnSpc>
              <a:spcAft>
                <a:spcPts val="0"/>
              </a:spcAft>
            </a:pPr>
            <a:r>
              <a:rPr lang="es-MX" dirty="0">
                <a:solidFill>
                  <a:srgbClr val="00000A"/>
                </a:solidFill>
                <a:latin typeface="Arial" panose="020B0604020202020204" pitchFamily="34" charset="0"/>
                <a:ea typeface="Calibri" panose="020F0502020204030204" pitchFamily="34" charset="0"/>
                <a:cs typeface="Arial" panose="020B0604020202020204" pitchFamily="34" charset="0"/>
              </a:rPr>
              <a:t>Bloque ASTM E164 IIW Tipo I. </a:t>
            </a:r>
            <a:r>
              <a:rPr lang="es-EC" dirty="0">
                <a:latin typeface="Arial" panose="020B0604020202020204" pitchFamily="34" charset="0"/>
                <a:cs typeface="Arial" panose="020B0604020202020204" pitchFamily="34" charset="0"/>
              </a:rPr>
              <a:t>Serie: 08-61-09 tolerancias de norma ASTM E164-13</a:t>
            </a:r>
            <a:endParaRPr lang="es-MX" dirty="0">
              <a:solidFill>
                <a:srgbClr val="00000A"/>
              </a:solidFill>
              <a:latin typeface="Arial" panose="020B0604020202020204" pitchFamily="34" charset="0"/>
              <a:ea typeface="Calibri" panose="020F0502020204030204" pitchFamily="34" charset="0"/>
              <a:cs typeface="Arial" panose="020B0604020202020204" pitchFamily="34" charset="0"/>
            </a:endParaRPr>
          </a:p>
        </p:txBody>
      </p:sp>
      <p:pic>
        <p:nvPicPr>
          <p:cNvPr id="9" name="Imagen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9976" y="1846908"/>
            <a:ext cx="5381716" cy="3495079"/>
          </a:xfrm>
          <a:prstGeom prst="rect">
            <a:avLst/>
          </a:prstGeom>
          <a:noFill/>
          <a:ln>
            <a:noFill/>
          </a:ln>
        </p:spPr>
      </p:pic>
      <p:sp>
        <p:nvSpPr>
          <p:cNvPr id="3" name="Rectángulo 2"/>
          <p:cNvSpPr/>
          <p:nvPr/>
        </p:nvSpPr>
        <p:spPr>
          <a:xfrm>
            <a:off x="3234763" y="5598563"/>
            <a:ext cx="9375998" cy="307777"/>
          </a:xfrm>
          <a:prstGeom prst="rect">
            <a:avLst/>
          </a:prstGeom>
        </p:spPr>
        <p:txBody>
          <a:bodyPr wrap="square">
            <a:spAutoFit/>
          </a:bodyPr>
          <a:lstStyle/>
          <a:p>
            <a:pPr indent="457200" algn="ctr">
              <a:spcAft>
                <a:spcPts val="1000"/>
              </a:spcAft>
            </a:pPr>
            <a:r>
              <a:rPr lang="es-EC" sz="1400" b="1" i="1" dirty="0">
                <a:solidFill>
                  <a:srgbClr val="44546A"/>
                </a:solidFill>
                <a:latin typeface="Lucida Sans Unicode" panose="020B0602030504020204" pitchFamily="34" charset="0"/>
                <a:ea typeface="Calibri" panose="020F0502020204030204" pitchFamily="34" charset="0"/>
                <a:cs typeface="CMU Bright"/>
              </a:rPr>
              <a:t>Figura 17.</a:t>
            </a:r>
            <a:r>
              <a:rPr lang="es-EC" sz="1400" i="1" dirty="0">
                <a:solidFill>
                  <a:srgbClr val="44546A"/>
                </a:solidFill>
                <a:latin typeface="Lucida Sans Unicode" panose="020B0602030504020204" pitchFamily="34" charset="0"/>
                <a:ea typeface="Calibri" panose="020F0502020204030204" pitchFamily="34" charset="0"/>
                <a:cs typeface="CMU Bright"/>
              </a:rPr>
              <a:t> Verificación del reflector de 0.06" con galgas cilíndricas. </a:t>
            </a:r>
            <a:r>
              <a:rPr lang="es-EC" sz="1400" b="1" i="1" dirty="0">
                <a:solidFill>
                  <a:srgbClr val="44546A"/>
                </a:solidFill>
                <a:latin typeface="Lucida Sans Unicode" panose="020B0602030504020204" pitchFamily="34" charset="0"/>
                <a:ea typeface="Calibri" panose="020F0502020204030204" pitchFamily="34" charset="0"/>
                <a:cs typeface="CMU Bright"/>
              </a:rPr>
              <a:t>Fuente:</a:t>
            </a:r>
            <a:r>
              <a:rPr lang="es-EC" sz="1400" i="1" dirty="0">
                <a:solidFill>
                  <a:srgbClr val="44546A"/>
                </a:solidFill>
                <a:latin typeface="Lucida Sans Unicode" panose="020B0602030504020204" pitchFamily="34" charset="0"/>
                <a:ea typeface="Calibri" panose="020F0502020204030204" pitchFamily="34" charset="0"/>
                <a:cs typeface="CMU Bright"/>
              </a:rPr>
              <a:t> Autoría Propia.</a:t>
            </a:r>
            <a:endParaRPr lang="en-US" sz="1600" i="1" dirty="0">
              <a:solidFill>
                <a:srgbClr val="44546A"/>
              </a:solidFill>
              <a:effectLst/>
              <a:latin typeface="Lucida Sans Unicode" panose="020B0602030504020204" pitchFamily="34" charset="0"/>
              <a:ea typeface="Calibri" panose="020F0502020204030204" pitchFamily="34" charset="0"/>
              <a:cs typeface="CMU Bright"/>
            </a:endParaRPr>
          </a:p>
        </p:txBody>
      </p:sp>
      <p:sp>
        <p:nvSpPr>
          <p:cNvPr id="4" name="Rectángulo 3"/>
          <p:cNvSpPr/>
          <p:nvPr/>
        </p:nvSpPr>
        <p:spPr>
          <a:xfrm>
            <a:off x="27285" y="1760703"/>
            <a:ext cx="4844674" cy="1477328"/>
          </a:xfrm>
          <a:prstGeom prst="rect">
            <a:avLst/>
          </a:prstGeom>
        </p:spPr>
        <p:txBody>
          <a:bodyPr wrap="square">
            <a:spAutoFit/>
          </a:bodyPr>
          <a:lstStyle/>
          <a:p>
            <a:pPr marL="742950" indent="-285750">
              <a:spcAft>
                <a:spcPts val="0"/>
              </a:spcAft>
              <a:buFont typeface="Arial" panose="020B0604020202020204" pitchFamily="34" charset="0"/>
              <a:buChar char="•"/>
            </a:pPr>
            <a:r>
              <a:rPr lang="es-EC" dirty="0">
                <a:solidFill>
                  <a:srgbClr val="00000A"/>
                </a:solidFill>
                <a:latin typeface="Lucida Sans Unicode" panose="020B0602030504020204" pitchFamily="34" charset="0"/>
                <a:ea typeface="Calibri" panose="020F0502020204030204" pitchFamily="34" charset="0"/>
                <a:cs typeface="CMU Bright"/>
              </a:rPr>
              <a:t>Equipo de medición de coordenadas con apreciación de 0.0001 mm.</a:t>
            </a:r>
            <a:endParaRPr lang="en-US" dirty="0">
              <a:solidFill>
                <a:srgbClr val="00000A"/>
              </a:solidFill>
              <a:latin typeface="Lucida Sans Unicode" panose="020B0602030504020204" pitchFamily="34" charset="0"/>
              <a:ea typeface="Calibri" panose="020F0502020204030204" pitchFamily="34" charset="0"/>
              <a:cs typeface="CMU Bright"/>
            </a:endParaRPr>
          </a:p>
          <a:p>
            <a:pPr marL="742950" indent="-285750">
              <a:spcAft>
                <a:spcPts val="0"/>
              </a:spcAft>
              <a:buFont typeface="Arial" panose="020B0604020202020204" pitchFamily="34" charset="0"/>
              <a:buChar char="•"/>
            </a:pPr>
            <a:r>
              <a:rPr lang="es-EC" dirty="0">
                <a:solidFill>
                  <a:srgbClr val="00000A"/>
                </a:solidFill>
                <a:latin typeface="Lucida Sans Unicode" panose="020B0602030504020204" pitchFamily="34" charset="0"/>
                <a:ea typeface="Calibri" panose="020F0502020204030204" pitchFamily="34" charset="0"/>
                <a:cs typeface="CMU Bright"/>
              </a:rPr>
              <a:t>Microscopio de herramientas.</a:t>
            </a:r>
          </a:p>
          <a:p>
            <a:pPr marL="742950" indent="-285750">
              <a:spcAft>
                <a:spcPts val="0"/>
              </a:spcAft>
              <a:buFont typeface="Arial" panose="020B0604020202020204" pitchFamily="34" charset="0"/>
              <a:buChar char="•"/>
            </a:pPr>
            <a:r>
              <a:rPr lang="es-EC" dirty="0">
                <a:latin typeface="Lucida Sans Unicode" panose="020B0602030504020204" pitchFamily="34" charset="0"/>
                <a:ea typeface="Calibri" panose="020F0502020204030204" pitchFamily="34" charset="0"/>
                <a:cs typeface="CMU Bright"/>
              </a:rPr>
              <a:t>Galgas cilíndricas</a:t>
            </a:r>
            <a:endParaRPr lang="es-EC" dirty="0"/>
          </a:p>
        </p:txBody>
      </p:sp>
      <p:pic>
        <p:nvPicPr>
          <p:cNvPr id="10" name="Imagen 9"/>
          <p:cNvPicPr>
            <a:picLocks noChangeAspect="1"/>
          </p:cNvPicPr>
          <p:nvPr/>
        </p:nvPicPr>
        <p:blipFill>
          <a:blip r:embed="rId4"/>
          <a:stretch>
            <a:fillRect/>
          </a:stretch>
        </p:blipFill>
        <p:spPr>
          <a:xfrm>
            <a:off x="335360" y="3780142"/>
            <a:ext cx="5256584" cy="1111509"/>
          </a:xfrm>
          <a:prstGeom prst="rect">
            <a:avLst/>
          </a:prstGeom>
        </p:spPr>
      </p:pic>
    </p:spTree>
    <p:extLst>
      <p:ext uri="{BB962C8B-B14F-4D97-AF65-F5344CB8AC3E}">
        <p14:creationId xmlns:p14="http://schemas.microsoft.com/office/powerpoint/2010/main" val="81252846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7C29427-B662-9A45-B3A8-BC1C10B63C7E}"/>
              </a:ext>
            </a:extLst>
          </p:cNvPr>
          <p:cNvSpPr txBox="1"/>
          <p:nvPr/>
        </p:nvSpPr>
        <p:spPr>
          <a:xfrm>
            <a:off x="692631" y="689043"/>
            <a:ext cx="10346650" cy="584775"/>
          </a:xfrm>
          <a:prstGeom prst="rect">
            <a:avLst/>
          </a:prstGeom>
          <a:noFill/>
        </p:spPr>
        <p:txBody>
          <a:bodyPr wrap="square" rtlCol="0">
            <a:spAutoFit/>
          </a:bodyPr>
          <a:lstStyle/>
          <a:p>
            <a:pPr algn="ctr"/>
            <a:r>
              <a:rPr lang="es-EC" sz="3200" b="1" dirty="0">
                <a:latin typeface="Arial" panose="020B0604020202020204" pitchFamily="34" charset="0"/>
                <a:cs typeface="Arial" panose="020B0604020202020204" pitchFamily="34" charset="0"/>
              </a:rPr>
              <a:t>INTRODUCCIÓN</a:t>
            </a:r>
          </a:p>
        </p:txBody>
      </p:sp>
      <p:cxnSp>
        <p:nvCxnSpPr>
          <p:cNvPr id="5" name="Conector recto 4">
            <a:extLst>
              <a:ext uri="{FF2B5EF4-FFF2-40B4-BE49-F238E27FC236}">
                <a16:creationId xmlns:a16="http://schemas.microsoft.com/office/drawing/2014/main" id="{B03DE0AD-1CFB-EE4F-816E-33B3C8F955F2}"/>
              </a:ext>
            </a:extLst>
          </p:cNvPr>
          <p:cNvCxnSpPr/>
          <p:nvPr/>
        </p:nvCxnSpPr>
        <p:spPr>
          <a:xfrm flipV="1">
            <a:off x="692631" y="1164655"/>
            <a:ext cx="10608944" cy="28848"/>
          </a:xfrm>
          <a:prstGeom prst="line">
            <a:avLst/>
          </a:prstGeom>
        </p:spPr>
        <p:style>
          <a:lnRef idx="1">
            <a:schemeClr val="dk1"/>
          </a:lnRef>
          <a:fillRef idx="0">
            <a:schemeClr val="dk1"/>
          </a:fillRef>
          <a:effectRef idx="0">
            <a:schemeClr val="dk1"/>
          </a:effectRef>
          <a:fontRef idx="minor">
            <a:schemeClr val="tx1"/>
          </a:fontRef>
        </p:style>
      </p:cxnSp>
      <p:sp>
        <p:nvSpPr>
          <p:cNvPr id="7" name="CuadroTexto 6"/>
          <p:cNvSpPr txBox="1"/>
          <p:nvPr/>
        </p:nvSpPr>
        <p:spPr>
          <a:xfrm>
            <a:off x="726694" y="1529443"/>
            <a:ext cx="3658589" cy="1328023"/>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endParaRPr lang="es-EC" sz="1600" dirty="0">
              <a:latin typeface="Arial" panose="020B0604020202020204" pitchFamily="34" charset="0"/>
              <a:cs typeface="Arial" panose="020B0604020202020204" pitchFamily="34" charset="0"/>
            </a:endParaRPr>
          </a:p>
          <a:p>
            <a:pPr algn="ctr"/>
            <a:r>
              <a:rPr lang="es-EC" sz="2000" dirty="0">
                <a:latin typeface="Arial" panose="020B0604020202020204" pitchFamily="34" charset="0"/>
                <a:cs typeface="Arial" panose="020B0604020202020204" pitchFamily="34" charset="0"/>
              </a:rPr>
              <a:t>Ensayos No Destructivos (END)</a:t>
            </a:r>
          </a:p>
          <a:p>
            <a:pPr algn="ctr"/>
            <a:endParaRPr lang="en-US" sz="1600" dirty="0">
              <a:latin typeface="Arial" panose="020B0604020202020204" pitchFamily="34" charset="0"/>
              <a:cs typeface="Arial" panose="020B0604020202020204" pitchFamily="34" charset="0"/>
            </a:endParaRPr>
          </a:p>
        </p:txBody>
      </p:sp>
      <p:pic>
        <p:nvPicPr>
          <p:cNvPr id="23" name="Imagen 22">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16"/>
            <a:ext cx="3024336" cy="1123444"/>
          </a:xfrm>
          <a:prstGeom prst="rect">
            <a:avLst/>
          </a:prstGeom>
        </p:spPr>
      </p:pic>
      <p:pic>
        <p:nvPicPr>
          <p:cNvPr id="25" name="Imagen 24"/>
          <p:cNvPicPr>
            <a:picLocks noChangeAspect="1"/>
          </p:cNvPicPr>
          <p:nvPr/>
        </p:nvPicPr>
        <p:blipFill>
          <a:blip r:embed="rId3"/>
          <a:stretch>
            <a:fillRect/>
          </a:stretch>
        </p:blipFill>
        <p:spPr>
          <a:xfrm>
            <a:off x="4606569" y="1375376"/>
            <a:ext cx="3361640" cy="18745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Imagen 25"/>
          <p:cNvPicPr>
            <a:picLocks noChangeAspect="1"/>
          </p:cNvPicPr>
          <p:nvPr/>
        </p:nvPicPr>
        <p:blipFill>
          <a:blip r:embed="rId4"/>
          <a:stretch>
            <a:fillRect/>
          </a:stretch>
        </p:blipFill>
        <p:spPr>
          <a:xfrm>
            <a:off x="8157961" y="1340768"/>
            <a:ext cx="3059004" cy="18759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 descr="Inspección Visu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694" y="3505288"/>
            <a:ext cx="3497098" cy="21028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 name="Picture 8" descr="Líquidos Penetrantes: Las ventajas de este ensayo no destructivo."/>
          <p:cNvPicPr>
            <a:picLocks noChangeAspect="1" noChangeArrowheads="1"/>
          </p:cNvPicPr>
          <p:nvPr/>
        </p:nvPicPr>
        <p:blipFill rotWithShape="1">
          <a:blip r:embed="rId6">
            <a:extLst>
              <a:ext uri="{28A0092B-C50C-407E-A947-70E740481C1C}">
                <a14:useLocalDpi xmlns:a14="http://schemas.microsoft.com/office/drawing/2010/main" val="0"/>
              </a:ext>
            </a:extLst>
          </a:blip>
          <a:srcRect r="248" b="15998"/>
          <a:stretch/>
        </p:blipFill>
        <p:spPr bwMode="auto">
          <a:xfrm>
            <a:off x="8189495" y="3505288"/>
            <a:ext cx="3069958" cy="21028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1" name="Picture 2" descr="Elaboración del procedimiento basado en la normativa estándar internacional  AWS D1.1 para la determinación de fallos en junt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6569" y="3505287"/>
            <a:ext cx="3361640" cy="21028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32" name="Grupo 31">
            <a:extLst>
              <a:ext uri="{FF2B5EF4-FFF2-40B4-BE49-F238E27FC236}">
                <a16:creationId xmlns:a16="http://schemas.microsoft.com/office/drawing/2014/main" id="{E8C6F446-5B7E-4195-A751-77E1FFB7FF00}"/>
              </a:ext>
            </a:extLst>
          </p:cNvPr>
          <p:cNvGrpSpPr/>
          <p:nvPr/>
        </p:nvGrpSpPr>
        <p:grpSpPr>
          <a:xfrm>
            <a:off x="11081366" y="109512"/>
            <a:ext cx="933639" cy="874809"/>
            <a:chOff x="2853865" y="3929079"/>
            <a:chExt cx="1087182" cy="1038650"/>
          </a:xfrm>
        </p:grpSpPr>
        <p:sp>
          <p:nvSpPr>
            <p:cNvPr id="33" name="Freeform 800">
              <a:extLst>
                <a:ext uri="{FF2B5EF4-FFF2-40B4-BE49-F238E27FC236}">
                  <a16:creationId xmlns:a16="http://schemas.microsoft.com/office/drawing/2014/main" id="{E09D610C-1117-4805-84D2-BE5EB826A72A}"/>
                </a:ext>
              </a:extLst>
            </p:cNvPr>
            <p:cNvSpPr>
              <a:spLocks/>
            </p:cNvSpPr>
            <p:nvPr/>
          </p:nvSpPr>
          <p:spPr bwMode="auto">
            <a:xfrm>
              <a:off x="2853865" y="4569740"/>
              <a:ext cx="747440" cy="388279"/>
            </a:xfrm>
            <a:custGeom>
              <a:avLst/>
              <a:gdLst>
                <a:gd name="T0" fmla="*/ 0 w 319"/>
                <a:gd name="T1" fmla="*/ 117 h 169"/>
                <a:gd name="T2" fmla="*/ 3 w 319"/>
                <a:gd name="T3" fmla="*/ 93 h 169"/>
                <a:gd name="T4" fmla="*/ 22 w 319"/>
                <a:gd name="T5" fmla="*/ 40 h 169"/>
                <a:gd name="T6" fmla="*/ 61 w 319"/>
                <a:gd name="T7" fmla="*/ 20 h 169"/>
                <a:gd name="T8" fmla="*/ 98 w 319"/>
                <a:gd name="T9" fmla="*/ 19 h 169"/>
                <a:gd name="T10" fmla="*/ 104 w 319"/>
                <a:gd name="T11" fmla="*/ 17 h 169"/>
                <a:gd name="T12" fmla="*/ 117 w 319"/>
                <a:gd name="T13" fmla="*/ 4 h 169"/>
                <a:gd name="T14" fmla="*/ 123 w 319"/>
                <a:gd name="T15" fmla="*/ 4 h 169"/>
                <a:gd name="T16" fmla="*/ 177 w 319"/>
                <a:gd name="T17" fmla="*/ 19 h 169"/>
                <a:gd name="T18" fmla="*/ 222 w 319"/>
                <a:gd name="T19" fmla="*/ 2 h 169"/>
                <a:gd name="T20" fmla="*/ 228 w 319"/>
                <a:gd name="T21" fmla="*/ 2 h 169"/>
                <a:gd name="T22" fmla="*/ 243 w 319"/>
                <a:gd name="T23" fmla="*/ 18 h 169"/>
                <a:gd name="T24" fmla="*/ 207 w 319"/>
                <a:gd name="T25" fmla="*/ 24 h 169"/>
                <a:gd name="T26" fmla="*/ 207 w 319"/>
                <a:gd name="T27" fmla="*/ 30 h 169"/>
                <a:gd name="T28" fmla="*/ 207 w 319"/>
                <a:gd name="T29" fmla="*/ 69 h 169"/>
                <a:gd name="T30" fmla="*/ 211 w 319"/>
                <a:gd name="T31" fmla="*/ 74 h 169"/>
                <a:gd name="T32" fmla="*/ 254 w 319"/>
                <a:gd name="T33" fmla="*/ 81 h 169"/>
                <a:gd name="T34" fmla="*/ 257 w 319"/>
                <a:gd name="T35" fmla="*/ 89 h 169"/>
                <a:gd name="T36" fmla="*/ 234 w 319"/>
                <a:gd name="T37" fmla="*/ 126 h 169"/>
                <a:gd name="T38" fmla="*/ 232 w 319"/>
                <a:gd name="T39" fmla="*/ 130 h 169"/>
                <a:gd name="T40" fmla="*/ 262 w 319"/>
                <a:gd name="T41" fmla="*/ 160 h 169"/>
                <a:gd name="T42" fmla="*/ 266 w 319"/>
                <a:gd name="T43" fmla="*/ 160 h 169"/>
                <a:gd name="T44" fmla="*/ 298 w 319"/>
                <a:gd name="T45" fmla="*/ 139 h 169"/>
                <a:gd name="T46" fmla="*/ 303 w 319"/>
                <a:gd name="T47" fmla="*/ 136 h 169"/>
                <a:gd name="T48" fmla="*/ 313 w 319"/>
                <a:gd name="T49" fmla="*/ 140 h 169"/>
                <a:gd name="T50" fmla="*/ 314 w 319"/>
                <a:gd name="T51" fmla="*/ 142 h 169"/>
                <a:gd name="T52" fmla="*/ 319 w 319"/>
                <a:gd name="T53" fmla="*/ 169 h 169"/>
                <a:gd name="T54" fmla="*/ 2 w 319"/>
                <a:gd name="T55" fmla="*/ 169 h 169"/>
                <a:gd name="T56" fmla="*/ 0 w 319"/>
                <a:gd name="T57" fmla="*/ 151 h 169"/>
                <a:gd name="T58" fmla="*/ 0 w 319"/>
                <a:gd name="T59" fmla="*/ 11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9" h="169">
                  <a:moveTo>
                    <a:pt x="0" y="117"/>
                  </a:moveTo>
                  <a:cubicBezTo>
                    <a:pt x="1" y="109"/>
                    <a:pt x="2" y="101"/>
                    <a:pt x="3" y="93"/>
                  </a:cubicBezTo>
                  <a:cubicBezTo>
                    <a:pt x="6" y="74"/>
                    <a:pt x="11" y="56"/>
                    <a:pt x="22" y="40"/>
                  </a:cubicBezTo>
                  <a:cubicBezTo>
                    <a:pt x="32" y="27"/>
                    <a:pt x="45" y="20"/>
                    <a:pt x="61" y="20"/>
                  </a:cubicBezTo>
                  <a:cubicBezTo>
                    <a:pt x="73" y="19"/>
                    <a:pt x="86" y="19"/>
                    <a:pt x="98" y="19"/>
                  </a:cubicBezTo>
                  <a:cubicBezTo>
                    <a:pt x="100" y="19"/>
                    <a:pt x="102" y="19"/>
                    <a:pt x="104" y="17"/>
                  </a:cubicBezTo>
                  <a:cubicBezTo>
                    <a:pt x="108" y="13"/>
                    <a:pt x="113" y="9"/>
                    <a:pt x="117" y="4"/>
                  </a:cubicBezTo>
                  <a:cubicBezTo>
                    <a:pt x="119" y="2"/>
                    <a:pt x="121" y="2"/>
                    <a:pt x="123" y="4"/>
                  </a:cubicBezTo>
                  <a:cubicBezTo>
                    <a:pt x="139" y="15"/>
                    <a:pt x="157" y="20"/>
                    <a:pt x="177" y="19"/>
                  </a:cubicBezTo>
                  <a:cubicBezTo>
                    <a:pt x="194" y="18"/>
                    <a:pt x="209" y="12"/>
                    <a:pt x="222" y="2"/>
                  </a:cubicBezTo>
                  <a:cubicBezTo>
                    <a:pt x="225" y="0"/>
                    <a:pt x="226" y="0"/>
                    <a:pt x="228" y="2"/>
                  </a:cubicBezTo>
                  <a:cubicBezTo>
                    <a:pt x="233" y="7"/>
                    <a:pt x="238" y="12"/>
                    <a:pt x="243" y="18"/>
                  </a:cubicBezTo>
                  <a:cubicBezTo>
                    <a:pt x="231" y="20"/>
                    <a:pt x="220" y="22"/>
                    <a:pt x="207" y="24"/>
                  </a:cubicBezTo>
                  <a:cubicBezTo>
                    <a:pt x="207" y="26"/>
                    <a:pt x="207" y="28"/>
                    <a:pt x="207" y="30"/>
                  </a:cubicBezTo>
                  <a:cubicBezTo>
                    <a:pt x="207" y="43"/>
                    <a:pt x="207" y="56"/>
                    <a:pt x="207" y="69"/>
                  </a:cubicBezTo>
                  <a:cubicBezTo>
                    <a:pt x="207" y="72"/>
                    <a:pt x="208" y="73"/>
                    <a:pt x="211" y="74"/>
                  </a:cubicBezTo>
                  <a:cubicBezTo>
                    <a:pt x="225" y="76"/>
                    <a:pt x="239" y="79"/>
                    <a:pt x="254" y="81"/>
                  </a:cubicBezTo>
                  <a:cubicBezTo>
                    <a:pt x="259" y="82"/>
                    <a:pt x="260" y="85"/>
                    <a:pt x="257" y="89"/>
                  </a:cubicBezTo>
                  <a:cubicBezTo>
                    <a:pt x="250" y="102"/>
                    <a:pt x="242" y="114"/>
                    <a:pt x="234" y="126"/>
                  </a:cubicBezTo>
                  <a:cubicBezTo>
                    <a:pt x="233" y="127"/>
                    <a:pt x="233" y="129"/>
                    <a:pt x="232" y="130"/>
                  </a:cubicBezTo>
                  <a:cubicBezTo>
                    <a:pt x="242" y="140"/>
                    <a:pt x="252" y="150"/>
                    <a:pt x="262" y="160"/>
                  </a:cubicBezTo>
                  <a:cubicBezTo>
                    <a:pt x="264" y="162"/>
                    <a:pt x="265" y="161"/>
                    <a:pt x="266" y="160"/>
                  </a:cubicBezTo>
                  <a:cubicBezTo>
                    <a:pt x="277" y="153"/>
                    <a:pt x="287" y="146"/>
                    <a:pt x="298" y="139"/>
                  </a:cubicBezTo>
                  <a:cubicBezTo>
                    <a:pt x="299" y="138"/>
                    <a:pt x="302" y="136"/>
                    <a:pt x="303" y="136"/>
                  </a:cubicBezTo>
                  <a:cubicBezTo>
                    <a:pt x="307" y="137"/>
                    <a:pt x="310" y="139"/>
                    <a:pt x="313" y="140"/>
                  </a:cubicBezTo>
                  <a:cubicBezTo>
                    <a:pt x="314" y="141"/>
                    <a:pt x="314" y="141"/>
                    <a:pt x="314" y="142"/>
                  </a:cubicBezTo>
                  <a:cubicBezTo>
                    <a:pt x="316" y="151"/>
                    <a:pt x="318" y="160"/>
                    <a:pt x="319" y="169"/>
                  </a:cubicBezTo>
                  <a:cubicBezTo>
                    <a:pt x="214" y="169"/>
                    <a:pt x="108" y="169"/>
                    <a:pt x="2" y="169"/>
                  </a:cubicBezTo>
                  <a:cubicBezTo>
                    <a:pt x="2" y="163"/>
                    <a:pt x="1" y="157"/>
                    <a:pt x="0" y="151"/>
                  </a:cubicBezTo>
                  <a:cubicBezTo>
                    <a:pt x="0" y="140"/>
                    <a:pt x="0" y="128"/>
                    <a:pt x="0" y="117"/>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34" name="Freeform 801">
              <a:extLst>
                <a:ext uri="{FF2B5EF4-FFF2-40B4-BE49-F238E27FC236}">
                  <a16:creationId xmlns:a16="http://schemas.microsoft.com/office/drawing/2014/main" id="{D8DD5678-0F67-4FDD-8134-0F28A9E0D4A3}"/>
                </a:ext>
              </a:extLst>
            </p:cNvPr>
            <p:cNvSpPr>
              <a:spLocks noEditPoints="1"/>
            </p:cNvSpPr>
            <p:nvPr/>
          </p:nvSpPr>
          <p:spPr bwMode="auto">
            <a:xfrm>
              <a:off x="3368332" y="4395014"/>
              <a:ext cx="572715" cy="572715"/>
            </a:xfrm>
            <a:custGeom>
              <a:avLst/>
              <a:gdLst>
                <a:gd name="T0" fmla="*/ 222 w 243"/>
                <a:gd name="T1" fmla="*/ 135 h 243"/>
                <a:gd name="T2" fmla="*/ 197 w 243"/>
                <a:gd name="T3" fmla="*/ 143 h 243"/>
                <a:gd name="T4" fmla="*/ 191 w 243"/>
                <a:gd name="T5" fmla="*/ 165 h 243"/>
                <a:gd name="T6" fmla="*/ 212 w 243"/>
                <a:gd name="T7" fmla="*/ 202 h 243"/>
                <a:gd name="T8" fmla="*/ 181 w 243"/>
                <a:gd name="T9" fmla="*/ 201 h 243"/>
                <a:gd name="T10" fmla="*/ 160 w 243"/>
                <a:gd name="T11" fmla="*/ 190 h 243"/>
                <a:gd name="T12" fmla="*/ 139 w 243"/>
                <a:gd name="T13" fmla="*/ 201 h 243"/>
                <a:gd name="T14" fmla="*/ 129 w 243"/>
                <a:gd name="T15" fmla="*/ 242 h 243"/>
                <a:gd name="T16" fmla="*/ 110 w 243"/>
                <a:gd name="T17" fmla="*/ 239 h 243"/>
                <a:gd name="T18" fmla="*/ 100 w 243"/>
                <a:gd name="T19" fmla="*/ 197 h 243"/>
                <a:gd name="T20" fmla="*/ 78 w 243"/>
                <a:gd name="T21" fmla="*/ 190 h 243"/>
                <a:gd name="T22" fmla="*/ 43 w 243"/>
                <a:gd name="T23" fmla="*/ 214 h 243"/>
                <a:gd name="T24" fmla="*/ 30 w 243"/>
                <a:gd name="T25" fmla="*/ 197 h 243"/>
                <a:gd name="T26" fmla="*/ 52 w 243"/>
                <a:gd name="T27" fmla="*/ 160 h 243"/>
                <a:gd name="T28" fmla="*/ 40 w 243"/>
                <a:gd name="T29" fmla="*/ 139 h 243"/>
                <a:gd name="T30" fmla="*/ 0 w 243"/>
                <a:gd name="T31" fmla="*/ 128 h 243"/>
                <a:gd name="T32" fmla="*/ 4 w 243"/>
                <a:gd name="T33" fmla="*/ 110 h 243"/>
                <a:gd name="T34" fmla="*/ 46 w 243"/>
                <a:gd name="T35" fmla="*/ 99 h 243"/>
                <a:gd name="T36" fmla="*/ 52 w 243"/>
                <a:gd name="T37" fmla="*/ 77 h 243"/>
                <a:gd name="T38" fmla="*/ 31 w 243"/>
                <a:gd name="T39" fmla="*/ 41 h 243"/>
                <a:gd name="T40" fmla="*/ 46 w 243"/>
                <a:gd name="T41" fmla="*/ 30 h 243"/>
                <a:gd name="T42" fmla="*/ 83 w 243"/>
                <a:gd name="T43" fmla="*/ 52 h 243"/>
                <a:gd name="T44" fmla="*/ 104 w 243"/>
                <a:gd name="T45" fmla="*/ 41 h 243"/>
                <a:gd name="T46" fmla="*/ 115 w 243"/>
                <a:gd name="T47" fmla="*/ 0 h 243"/>
                <a:gd name="T48" fmla="*/ 133 w 243"/>
                <a:gd name="T49" fmla="*/ 3 h 243"/>
                <a:gd name="T50" fmla="*/ 143 w 243"/>
                <a:gd name="T51" fmla="*/ 45 h 243"/>
                <a:gd name="T52" fmla="*/ 165 w 243"/>
                <a:gd name="T53" fmla="*/ 52 h 243"/>
                <a:gd name="T54" fmla="*/ 200 w 243"/>
                <a:gd name="T55" fmla="*/ 28 h 243"/>
                <a:gd name="T56" fmla="*/ 213 w 243"/>
                <a:gd name="T57" fmla="*/ 45 h 243"/>
                <a:gd name="T58" fmla="*/ 191 w 243"/>
                <a:gd name="T59" fmla="*/ 84 h 243"/>
                <a:gd name="T60" fmla="*/ 201 w 243"/>
                <a:gd name="T61" fmla="*/ 103 h 243"/>
                <a:gd name="T62" fmla="*/ 89 w 243"/>
                <a:gd name="T63" fmla="*/ 121 h 243"/>
                <a:gd name="T64" fmla="*/ 154 w 243"/>
                <a:gd name="T65" fmla="*/ 121 h 243"/>
                <a:gd name="T66" fmla="*/ 89 w 243"/>
                <a:gd name="T67" fmla="*/ 12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3" h="243">
                  <a:moveTo>
                    <a:pt x="242" y="132"/>
                  </a:moveTo>
                  <a:cubicBezTo>
                    <a:pt x="235" y="133"/>
                    <a:pt x="229" y="134"/>
                    <a:pt x="222" y="135"/>
                  </a:cubicBezTo>
                  <a:cubicBezTo>
                    <a:pt x="215" y="137"/>
                    <a:pt x="209" y="138"/>
                    <a:pt x="202" y="139"/>
                  </a:cubicBezTo>
                  <a:cubicBezTo>
                    <a:pt x="200" y="139"/>
                    <a:pt x="198" y="140"/>
                    <a:pt x="197" y="143"/>
                  </a:cubicBezTo>
                  <a:cubicBezTo>
                    <a:pt x="196" y="148"/>
                    <a:pt x="193" y="154"/>
                    <a:pt x="191" y="159"/>
                  </a:cubicBezTo>
                  <a:cubicBezTo>
                    <a:pt x="190" y="162"/>
                    <a:pt x="190" y="163"/>
                    <a:pt x="191" y="165"/>
                  </a:cubicBezTo>
                  <a:cubicBezTo>
                    <a:pt x="198" y="176"/>
                    <a:pt x="206" y="186"/>
                    <a:pt x="213" y="196"/>
                  </a:cubicBezTo>
                  <a:cubicBezTo>
                    <a:pt x="214" y="199"/>
                    <a:pt x="214" y="200"/>
                    <a:pt x="212" y="202"/>
                  </a:cubicBezTo>
                  <a:cubicBezTo>
                    <a:pt x="208" y="206"/>
                    <a:pt x="204" y="210"/>
                    <a:pt x="200" y="215"/>
                  </a:cubicBezTo>
                  <a:cubicBezTo>
                    <a:pt x="193" y="210"/>
                    <a:pt x="187" y="206"/>
                    <a:pt x="181" y="201"/>
                  </a:cubicBezTo>
                  <a:cubicBezTo>
                    <a:pt x="176" y="198"/>
                    <a:pt x="170" y="194"/>
                    <a:pt x="165" y="190"/>
                  </a:cubicBezTo>
                  <a:cubicBezTo>
                    <a:pt x="163" y="189"/>
                    <a:pt x="162" y="189"/>
                    <a:pt x="160" y="190"/>
                  </a:cubicBezTo>
                  <a:cubicBezTo>
                    <a:pt x="155" y="192"/>
                    <a:pt x="149" y="195"/>
                    <a:pt x="143" y="197"/>
                  </a:cubicBezTo>
                  <a:cubicBezTo>
                    <a:pt x="141" y="198"/>
                    <a:pt x="140" y="199"/>
                    <a:pt x="139" y="201"/>
                  </a:cubicBezTo>
                  <a:cubicBezTo>
                    <a:pt x="137" y="214"/>
                    <a:pt x="135" y="226"/>
                    <a:pt x="133" y="239"/>
                  </a:cubicBezTo>
                  <a:cubicBezTo>
                    <a:pt x="132" y="242"/>
                    <a:pt x="131" y="242"/>
                    <a:pt x="129" y="242"/>
                  </a:cubicBezTo>
                  <a:cubicBezTo>
                    <a:pt x="124" y="242"/>
                    <a:pt x="119" y="242"/>
                    <a:pt x="115" y="242"/>
                  </a:cubicBezTo>
                  <a:cubicBezTo>
                    <a:pt x="112" y="243"/>
                    <a:pt x="111" y="242"/>
                    <a:pt x="110" y="239"/>
                  </a:cubicBezTo>
                  <a:cubicBezTo>
                    <a:pt x="108" y="226"/>
                    <a:pt x="106" y="214"/>
                    <a:pt x="104" y="202"/>
                  </a:cubicBezTo>
                  <a:cubicBezTo>
                    <a:pt x="103" y="199"/>
                    <a:pt x="102" y="198"/>
                    <a:pt x="100" y="197"/>
                  </a:cubicBezTo>
                  <a:cubicBezTo>
                    <a:pt x="94" y="195"/>
                    <a:pt x="88" y="193"/>
                    <a:pt x="82" y="190"/>
                  </a:cubicBezTo>
                  <a:cubicBezTo>
                    <a:pt x="81" y="189"/>
                    <a:pt x="80" y="189"/>
                    <a:pt x="78" y="190"/>
                  </a:cubicBezTo>
                  <a:cubicBezTo>
                    <a:pt x="68" y="198"/>
                    <a:pt x="57" y="205"/>
                    <a:pt x="47" y="212"/>
                  </a:cubicBezTo>
                  <a:cubicBezTo>
                    <a:pt x="46" y="213"/>
                    <a:pt x="45" y="213"/>
                    <a:pt x="43" y="214"/>
                  </a:cubicBezTo>
                  <a:cubicBezTo>
                    <a:pt x="38" y="210"/>
                    <a:pt x="34" y="205"/>
                    <a:pt x="29" y="200"/>
                  </a:cubicBezTo>
                  <a:cubicBezTo>
                    <a:pt x="29" y="200"/>
                    <a:pt x="30" y="198"/>
                    <a:pt x="30" y="197"/>
                  </a:cubicBezTo>
                  <a:cubicBezTo>
                    <a:pt x="37" y="186"/>
                    <a:pt x="45" y="176"/>
                    <a:pt x="52" y="165"/>
                  </a:cubicBezTo>
                  <a:cubicBezTo>
                    <a:pt x="54" y="163"/>
                    <a:pt x="54" y="162"/>
                    <a:pt x="52" y="160"/>
                  </a:cubicBezTo>
                  <a:cubicBezTo>
                    <a:pt x="50" y="155"/>
                    <a:pt x="48" y="149"/>
                    <a:pt x="46" y="144"/>
                  </a:cubicBezTo>
                  <a:cubicBezTo>
                    <a:pt x="45" y="141"/>
                    <a:pt x="43" y="139"/>
                    <a:pt x="40" y="139"/>
                  </a:cubicBezTo>
                  <a:cubicBezTo>
                    <a:pt x="28" y="137"/>
                    <a:pt x="16" y="135"/>
                    <a:pt x="4" y="133"/>
                  </a:cubicBezTo>
                  <a:cubicBezTo>
                    <a:pt x="1" y="132"/>
                    <a:pt x="0" y="131"/>
                    <a:pt x="0" y="128"/>
                  </a:cubicBezTo>
                  <a:cubicBezTo>
                    <a:pt x="1" y="123"/>
                    <a:pt x="0" y="119"/>
                    <a:pt x="0" y="114"/>
                  </a:cubicBezTo>
                  <a:cubicBezTo>
                    <a:pt x="0" y="111"/>
                    <a:pt x="1" y="110"/>
                    <a:pt x="4" y="110"/>
                  </a:cubicBezTo>
                  <a:cubicBezTo>
                    <a:pt x="16" y="108"/>
                    <a:pt x="28" y="105"/>
                    <a:pt x="41" y="103"/>
                  </a:cubicBezTo>
                  <a:cubicBezTo>
                    <a:pt x="44" y="103"/>
                    <a:pt x="45" y="102"/>
                    <a:pt x="46" y="99"/>
                  </a:cubicBezTo>
                  <a:cubicBezTo>
                    <a:pt x="47" y="94"/>
                    <a:pt x="50" y="88"/>
                    <a:pt x="52" y="83"/>
                  </a:cubicBezTo>
                  <a:cubicBezTo>
                    <a:pt x="53" y="81"/>
                    <a:pt x="54" y="79"/>
                    <a:pt x="52" y="77"/>
                  </a:cubicBezTo>
                  <a:cubicBezTo>
                    <a:pt x="45" y="67"/>
                    <a:pt x="38" y="56"/>
                    <a:pt x="30" y="46"/>
                  </a:cubicBezTo>
                  <a:cubicBezTo>
                    <a:pt x="29" y="44"/>
                    <a:pt x="28" y="42"/>
                    <a:pt x="31" y="41"/>
                  </a:cubicBezTo>
                  <a:cubicBezTo>
                    <a:pt x="34" y="37"/>
                    <a:pt x="38" y="34"/>
                    <a:pt x="41" y="30"/>
                  </a:cubicBezTo>
                  <a:cubicBezTo>
                    <a:pt x="43" y="28"/>
                    <a:pt x="44" y="28"/>
                    <a:pt x="46" y="30"/>
                  </a:cubicBezTo>
                  <a:cubicBezTo>
                    <a:pt x="56" y="37"/>
                    <a:pt x="67" y="44"/>
                    <a:pt x="78" y="52"/>
                  </a:cubicBezTo>
                  <a:cubicBezTo>
                    <a:pt x="79" y="53"/>
                    <a:pt x="81" y="53"/>
                    <a:pt x="83" y="52"/>
                  </a:cubicBezTo>
                  <a:cubicBezTo>
                    <a:pt x="88" y="50"/>
                    <a:pt x="94" y="47"/>
                    <a:pt x="99" y="45"/>
                  </a:cubicBezTo>
                  <a:cubicBezTo>
                    <a:pt x="102" y="44"/>
                    <a:pt x="103" y="43"/>
                    <a:pt x="104" y="41"/>
                  </a:cubicBezTo>
                  <a:cubicBezTo>
                    <a:pt x="106" y="28"/>
                    <a:pt x="108" y="16"/>
                    <a:pt x="110" y="4"/>
                  </a:cubicBezTo>
                  <a:cubicBezTo>
                    <a:pt x="110" y="1"/>
                    <a:pt x="112" y="0"/>
                    <a:pt x="115" y="0"/>
                  </a:cubicBezTo>
                  <a:cubicBezTo>
                    <a:pt x="120" y="0"/>
                    <a:pt x="124" y="0"/>
                    <a:pt x="129" y="0"/>
                  </a:cubicBezTo>
                  <a:cubicBezTo>
                    <a:pt x="131" y="0"/>
                    <a:pt x="132" y="1"/>
                    <a:pt x="133" y="3"/>
                  </a:cubicBezTo>
                  <a:cubicBezTo>
                    <a:pt x="135" y="16"/>
                    <a:pt x="137" y="28"/>
                    <a:pt x="139" y="41"/>
                  </a:cubicBezTo>
                  <a:cubicBezTo>
                    <a:pt x="140" y="43"/>
                    <a:pt x="141" y="44"/>
                    <a:pt x="143" y="45"/>
                  </a:cubicBezTo>
                  <a:cubicBezTo>
                    <a:pt x="149" y="47"/>
                    <a:pt x="154" y="49"/>
                    <a:pt x="160" y="52"/>
                  </a:cubicBezTo>
                  <a:cubicBezTo>
                    <a:pt x="162" y="53"/>
                    <a:pt x="163" y="53"/>
                    <a:pt x="165" y="52"/>
                  </a:cubicBezTo>
                  <a:cubicBezTo>
                    <a:pt x="175" y="45"/>
                    <a:pt x="185" y="38"/>
                    <a:pt x="195" y="31"/>
                  </a:cubicBezTo>
                  <a:cubicBezTo>
                    <a:pt x="197" y="30"/>
                    <a:pt x="198" y="29"/>
                    <a:pt x="200" y="28"/>
                  </a:cubicBezTo>
                  <a:cubicBezTo>
                    <a:pt x="204" y="32"/>
                    <a:pt x="209" y="37"/>
                    <a:pt x="213" y="42"/>
                  </a:cubicBezTo>
                  <a:cubicBezTo>
                    <a:pt x="214" y="42"/>
                    <a:pt x="214" y="45"/>
                    <a:pt x="213" y="45"/>
                  </a:cubicBezTo>
                  <a:cubicBezTo>
                    <a:pt x="206" y="56"/>
                    <a:pt x="199" y="66"/>
                    <a:pt x="191" y="76"/>
                  </a:cubicBezTo>
                  <a:cubicBezTo>
                    <a:pt x="190" y="79"/>
                    <a:pt x="190" y="81"/>
                    <a:pt x="191" y="84"/>
                  </a:cubicBezTo>
                  <a:cubicBezTo>
                    <a:pt x="194" y="89"/>
                    <a:pt x="196" y="94"/>
                    <a:pt x="198" y="100"/>
                  </a:cubicBezTo>
                  <a:cubicBezTo>
                    <a:pt x="198" y="101"/>
                    <a:pt x="199" y="102"/>
                    <a:pt x="201" y="103"/>
                  </a:cubicBezTo>
                  <a:cubicBezTo>
                    <a:pt x="214" y="105"/>
                    <a:pt x="228" y="108"/>
                    <a:pt x="243" y="110"/>
                  </a:cubicBezTo>
                  <a:moveTo>
                    <a:pt x="89" y="121"/>
                  </a:moveTo>
                  <a:cubicBezTo>
                    <a:pt x="89" y="139"/>
                    <a:pt x="104" y="154"/>
                    <a:pt x="121" y="154"/>
                  </a:cubicBezTo>
                  <a:cubicBezTo>
                    <a:pt x="139" y="154"/>
                    <a:pt x="154" y="139"/>
                    <a:pt x="154" y="121"/>
                  </a:cubicBezTo>
                  <a:cubicBezTo>
                    <a:pt x="154" y="104"/>
                    <a:pt x="140" y="89"/>
                    <a:pt x="122" y="89"/>
                  </a:cubicBezTo>
                  <a:cubicBezTo>
                    <a:pt x="104" y="88"/>
                    <a:pt x="89" y="103"/>
                    <a:pt x="89" y="121"/>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35" name="Freeform 802">
              <a:extLst>
                <a:ext uri="{FF2B5EF4-FFF2-40B4-BE49-F238E27FC236}">
                  <a16:creationId xmlns:a16="http://schemas.microsoft.com/office/drawing/2014/main" id="{790471B4-3919-46D6-A44B-5E6400C57C89}"/>
                </a:ext>
              </a:extLst>
            </p:cNvPr>
            <p:cNvSpPr>
              <a:spLocks/>
            </p:cNvSpPr>
            <p:nvPr/>
          </p:nvSpPr>
          <p:spPr bwMode="auto">
            <a:xfrm>
              <a:off x="3028590" y="4278530"/>
              <a:ext cx="475645" cy="300919"/>
            </a:xfrm>
            <a:custGeom>
              <a:avLst/>
              <a:gdLst>
                <a:gd name="T0" fmla="*/ 100 w 203"/>
                <a:gd name="T1" fmla="*/ 1 h 130"/>
                <a:gd name="T2" fmla="*/ 184 w 203"/>
                <a:gd name="T3" fmla="*/ 0 h 130"/>
                <a:gd name="T4" fmla="*/ 192 w 203"/>
                <a:gd name="T5" fmla="*/ 4 h 130"/>
                <a:gd name="T6" fmla="*/ 185 w 203"/>
                <a:gd name="T7" fmla="*/ 48 h 130"/>
                <a:gd name="T8" fmla="*/ 177 w 203"/>
                <a:gd name="T9" fmla="*/ 50 h 130"/>
                <a:gd name="T10" fmla="*/ 173 w 203"/>
                <a:gd name="T11" fmla="*/ 55 h 130"/>
                <a:gd name="T12" fmla="*/ 163 w 203"/>
                <a:gd name="T13" fmla="*/ 85 h 130"/>
                <a:gd name="T14" fmla="*/ 115 w 203"/>
                <a:gd name="T15" fmla="*/ 124 h 130"/>
                <a:gd name="T16" fmla="*/ 53 w 203"/>
                <a:gd name="T17" fmla="*/ 110 h 130"/>
                <a:gd name="T18" fmla="*/ 22 w 203"/>
                <a:gd name="T19" fmla="*/ 55 h 130"/>
                <a:gd name="T20" fmla="*/ 18 w 203"/>
                <a:gd name="T21" fmla="*/ 49 h 130"/>
                <a:gd name="T22" fmla="*/ 1 w 203"/>
                <a:gd name="T23" fmla="*/ 22 h 130"/>
                <a:gd name="T24" fmla="*/ 9 w 203"/>
                <a:gd name="T25" fmla="*/ 3 h 130"/>
                <a:gd name="T26" fmla="*/ 15 w 203"/>
                <a:gd name="T27" fmla="*/ 1 h 130"/>
                <a:gd name="T28" fmla="*/ 100 w 203"/>
                <a:gd name="T29" fmla="*/ 1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130">
                  <a:moveTo>
                    <a:pt x="100" y="1"/>
                  </a:moveTo>
                  <a:cubicBezTo>
                    <a:pt x="128" y="1"/>
                    <a:pt x="156" y="1"/>
                    <a:pt x="184" y="0"/>
                  </a:cubicBezTo>
                  <a:cubicBezTo>
                    <a:pt x="187" y="0"/>
                    <a:pt x="189" y="1"/>
                    <a:pt x="192" y="4"/>
                  </a:cubicBezTo>
                  <a:cubicBezTo>
                    <a:pt x="203" y="17"/>
                    <a:pt x="199" y="39"/>
                    <a:pt x="185" y="48"/>
                  </a:cubicBezTo>
                  <a:cubicBezTo>
                    <a:pt x="182" y="49"/>
                    <a:pt x="180" y="50"/>
                    <a:pt x="177" y="50"/>
                  </a:cubicBezTo>
                  <a:cubicBezTo>
                    <a:pt x="174" y="50"/>
                    <a:pt x="173" y="52"/>
                    <a:pt x="173" y="55"/>
                  </a:cubicBezTo>
                  <a:cubicBezTo>
                    <a:pt x="171" y="65"/>
                    <a:pt x="168" y="76"/>
                    <a:pt x="163" y="85"/>
                  </a:cubicBezTo>
                  <a:cubicBezTo>
                    <a:pt x="152" y="104"/>
                    <a:pt x="137" y="118"/>
                    <a:pt x="115" y="124"/>
                  </a:cubicBezTo>
                  <a:cubicBezTo>
                    <a:pt x="92" y="130"/>
                    <a:pt x="71" y="125"/>
                    <a:pt x="53" y="110"/>
                  </a:cubicBezTo>
                  <a:cubicBezTo>
                    <a:pt x="35" y="95"/>
                    <a:pt x="26" y="77"/>
                    <a:pt x="22" y="55"/>
                  </a:cubicBezTo>
                  <a:cubicBezTo>
                    <a:pt x="22" y="52"/>
                    <a:pt x="21" y="50"/>
                    <a:pt x="18" y="49"/>
                  </a:cubicBezTo>
                  <a:cubicBezTo>
                    <a:pt x="8" y="46"/>
                    <a:pt x="0" y="34"/>
                    <a:pt x="1" y="22"/>
                  </a:cubicBezTo>
                  <a:cubicBezTo>
                    <a:pt x="2" y="15"/>
                    <a:pt x="4" y="8"/>
                    <a:pt x="9" y="3"/>
                  </a:cubicBezTo>
                  <a:cubicBezTo>
                    <a:pt x="10" y="2"/>
                    <a:pt x="13" y="1"/>
                    <a:pt x="15" y="1"/>
                  </a:cubicBezTo>
                  <a:cubicBezTo>
                    <a:pt x="43" y="0"/>
                    <a:pt x="71" y="1"/>
                    <a:pt x="100" y="1"/>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36" name="Freeform 803">
              <a:extLst>
                <a:ext uri="{FF2B5EF4-FFF2-40B4-BE49-F238E27FC236}">
                  <a16:creationId xmlns:a16="http://schemas.microsoft.com/office/drawing/2014/main" id="{EED1301B-C9FE-4C2A-B628-2E3AECF517FC}"/>
                </a:ext>
              </a:extLst>
            </p:cNvPr>
            <p:cNvSpPr>
              <a:spLocks/>
            </p:cNvSpPr>
            <p:nvPr/>
          </p:nvSpPr>
          <p:spPr bwMode="auto">
            <a:xfrm>
              <a:off x="3009176" y="4006735"/>
              <a:ext cx="495059" cy="242678"/>
            </a:xfrm>
            <a:custGeom>
              <a:avLst/>
              <a:gdLst>
                <a:gd name="T0" fmla="*/ 72 w 215"/>
                <a:gd name="T1" fmla="*/ 0 h 104"/>
                <a:gd name="T2" fmla="*/ 72 w 215"/>
                <a:gd name="T3" fmla="*/ 5 h 104"/>
                <a:gd name="T4" fmla="*/ 72 w 215"/>
                <a:gd name="T5" fmla="*/ 65 h 104"/>
                <a:gd name="T6" fmla="*/ 95 w 215"/>
                <a:gd name="T7" fmla="*/ 88 h 104"/>
                <a:gd name="T8" fmla="*/ 122 w 215"/>
                <a:gd name="T9" fmla="*/ 88 h 104"/>
                <a:gd name="T10" fmla="*/ 143 w 215"/>
                <a:gd name="T11" fmla="*/ 66 h 104"/>
                <a:gd name="T12" fmla="*/ 143 w 215"/>
                <a:gd name="T13" fmla="*/ 5 h 104"/>
                <a:gd name="T14" fmla="*/ 143 w 215"/>
                <a:gd name="T15" fmla="*/ 0 h 104"/>
                <a:gd name="T16" fmla="*/ 154 w 215"/>
                <a:gd name="T17" fmla="*/ 6 h 104"/>
                <a:gd name="T18" fmla="*/ 199 w 215"/>
                <a:gd name="T19" fmla="*/ 68 h 104"/>
                <a:gd name="T20" fmla="*/ 204 w 215"/>
                <a:gd name="T21" fmla="*/ 72 h 104"/>
                <a:gd name="T22" fmla="*/ 212 w 215"/>
                <a:gd name="T23" fmla="*/ 72 h 104"/>
                <a:gd name="T24" fmla="*/ 215 w 215"/>
                <a:gd name="T25" fmla="*/ 74 h 104"/>
                <a:gd name="T26" fmla="*/ 215 w 215"/>
                <a:gd name="T27" fmla="*/ 101 h 104"/>
                <a:gd name="T28" fmla="*/ 212 w 215"/>
                <a:gd name="T29" fmla="*/ 104 h 104"/>
                <a:gd name="T30" fmla="*/ 210 w 215"/>
                <a:gd name="T31" fmla="*/ 104 h 104"/>
                <a:gd name="T32" fmla="*/ 6 w 215"/>
                <a:gd name="T33" fmla="*/ 104 h 104"/>
                <a:gd name="T34" fmla="*/ 0 w 215"/>
                <a:gd name="T35" fmla="*/ 98 h 104"/>
                <a:gd name="T36" fmla="*/ 0 w 215"/>
                <a:gd name="T37" fmla="*/ 75 h 104"/>
                <a:gd name="T38" fmla="*/ 4 w 215"/>
                <a:gd name="T39" fmla="*/ 72 h 104"/>
                <a:gd name="T40" fmla="*/ 15 w 215"/>
                <a:gd name="T41" fmla="*/ 71 h 104"/>
                <a:gd name="T42" fmla="*/ 19 w 215"/>
                <a:gd name="T43" fmla="*/ 61 h 104"/>
                <a:gd name="T44" fmla="*/ 70 w 215"/>
                <a:gd name="T45" fmla="*/ 1 h 104"/>
                <a:gd name="T46" fmla="*/ 72 w 215"/>
                <a:gd name="T4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5" h="104">
                  <a:moveTo>
                    <a:pt x="72" y="0"/>
                  </a:moveTo>
                  <a:cubicBezTo>
                    <a:pt x="72" y="2"/>
                    <a:pt x="72" y="3"/>
                    <a:pt x="72" y="5"/>
                  </a:cubicBezTo>
                  <a:cubicBezTo>
                    <a:pt x="72" y="25"/>
                    <a:pt x="72" y="45"/>
                    <a:pt x="72" y="65"/>
                  </a:cubicBezTo>
                  <a:cubicBezTo>
                    <a:pt x="72" y="80"/>
                    <a:pt x="80" y="88"/>
                    <a:pt x="95" y="88"/>
                  </a:cubicBezTo>
                  <a:cubicBezTo>
                    <a:pt x="104" y="88"/>
                    <a:pt x="113" y="88"/>
                    <a:pt x="122" y="88"/>
                  </a:cubicBezTo>
                  <a:cubicBezTo>
                    <a:pt x="135" y="88"/>
                    <a:pt x="143" y="80"/>
                    <a:pt x="143" y="66"/>
                  </a:cubicBezTo>
                  <a:cubicBezTo>
                    <a:pt x="143" y="46"/>
                    <a:pt x="143" y="25"/>
                    <a:pt x="143" y="5"/>
                  </a:cubicBezTo>
                  <a:cubicBezTo>
                    <a:pt x="143" y="4"/>
                    <a:pt x="143" y="2"/>
                    <a:pt x="143" y="0"/>
                  </a:cubicBezTo>
                  <a:cubicBezTo>
                    <a:pt x="147" y="2"/>
                    <a:pt x="151" y="4"/>
                    <a:pt x="154" y="6"/>
                  </a:cubicBezTo>
                  <a:cubicBezTo>
                    <a:pt x="176" y="21"/>
                    <a:pt x="191" y="42"/>
                    <a:pt x="199" y="68"/>
                  </a:cubicBezTo>
                  <a:cubicBezTo>
                    <a:pt x="200" y="71"/>
                    <a:pt x="201" y="72"/>
                    <a:pt x="204" y="72"/>
                  </a:cubicBezTo>
                  <a:cubicBezTo>
                    <a:pt x="207" y="71"/>
                    <a:pt x="210" y="72"/>
                    <a:pt x="212" y="72"/>
                  </a:cubicBezTo>
                  <a:cubicBezTo>
                    <a:pt x="214" y="72"/>
                    <a:pt x="215" y="72"/>
                    <a:pt x="215" y="74"/>
                  </a:cubicBezTo>
                  <a:cubicBezTo>
                    <a:pt x="215" y="83"/>
                    <a:pt x="215" y="92"/>
                    <a:pt x="215" y="101"/>
                  </a:cubicBezTo>
                  <a:cubicBezTo>
                    <a:pt x="215" y="103"/>
                    <a:pt x="214" y="104"/>
                    <a:pt x="212" y="104"/>
                  </a:cubicBezTo>
                  <a:cubicBezTo>
                    <a:pt x="211" y="104"/>
                    <a:pt x="210" y="104"/>
                    <a:pt x="210" y="104"/>
                  </a:cubicBezTo>
                  <a:cubicBezTo>
                    <a:pt x="142" y="104"/>
                    <a:pt x="74" y="104"/>
                    <a:pt x="6" y="104"/>
                  </a:cubicBezTo>
                  <a:cubicBezTo>
                    <a:pt x="0" y="104"/>
                    <a:pt x="0" y="104"/>
                    <a:pt x="0" y="98"/>
                  </a:cubicBezTo>
                  <a:cubicBezTo>
                    <a:pt x="0" y="90"/>
                    <a:pt x="0" y="83"/>
                    <a:pt x="0" y="75"/>
                  </a:cubicBezTo>
                  <a:cubicBezTo>
                    <a:pt x="0" y="72"/>
                    <a:pt x="1" y="72"/>
                    <a:pt x="4" y="72"/>
                  </a:cubicBezTo>
                  <a:cubicBezTo>
                    <a:pt x="7" y="72"/>
                    <a:pt x="12" y="73"/>
                    <a:pt x="15" y="71"/>
                  </a:cubicBezTo>
                  <a:cubicBezTo>
                    <a:pt x="17" y="69"/>
                    <a:pt x="17" y="64"/>
                    <a:pt x="19" y="61"/>
                  </a:cubicBezTo>
                  <a:cubicBezTo>
                    <a:pt x="29" y="35"/>
                    <a:pt x="45" y="15"/>
                    <a:pt x="70" y="1"/>
                  </a:cubicBezTo>
                  <a:cubicBezTo>
                    <a:pt x="70" y="0"/>
                    <a:pt x="71" y="0"/>
                    <a:pt x="72" y="0"/>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37" name="Freeform 804">
              <a:extLst>
                <a:ext uri="{FF2B5EF4-FFF2-40B4-BE49-F238E27FC236}">
                  <a16:creationId xmlns:a16="http://schemas.microsoft.com/office/drawing/2014/main" id="{441847F7-6434-4D9C-8321-A97277CBB822}"/>
                </a:ext>
              </a:extLst>
            </p:cNvPr>
            <p:cNvSpPr>
              <a:spLocks/>
            </p:cNvSpPr>
            <p:nvPr/>
          </p:nvSpPr>
          <p:spPr bwMode="auto">
            <a:xfrm>
              <a:off x="3193606" y="3929079"/>
              <a:ext cx="126194" cy="262091"/>
            </a:xfrm>
            <a:custGeom>
              <a:avLst/>
              <a:gdLst>
                <a:gd name="T0" fmla="*/ 0 w 56"/>
                <a:gd name="T1" fmla="*/ 56 h 112"/>
                <a:gd name="T2" fmla="*/ 0 w 56"/>
                <a:gd name="T3" fmla="*/ 15 h 112"/>
                <a:gd name="T4" fmla="*/ 14 w 56"/>
                <a:gd name="T5" fmla="*/ 0 h 112"/>
                <a:gd name="T6" fmla="*/ 38 w 56"/>
                <a:gd name="T7" fmla="*/ 0 h 112"/>
                <a:gd name="T8" fmla="*/ 56 w 56"/>
                <a:gd name="T9" fmla="*/ 17 h 112"/>
                <a:gd name="T10" fmla="*/ 56 w 56"/>
                <a:gd name="T11" fmla="*/ 98 h 112"/>
                <a:gd name="T12" fmla="*/ 42 w 56"/>
                <a:gd name="T13" fmla="*/ 112 h 112"/>
                <a:gd name="T14" fmla="*/ 14 w 56"/>
                <a:gd name="T15" fmla="*/ 112 h 112"/>
                <a:gd name="T16" fmla="*/ 0 w 56"/>
                <a:gd name="T17" fmla="*/ 97 h 112"/>
                <a:gd name="T18" fmla="*/ 0 w 56"/>
                <a:gd name="T19"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112">
                  <a:moveTo>
                    <a:pt x="0" y="56"/>
                  </a:moveTo>
                  <a:cubicBezTo>
                    <a:pt x="0" y="42"/>
                    <a:pt x="0" y="28"/>
                    <a:pt x="0" y="15"/>
                  </a:cubicBezTo>
                  <a:cubicBezTo>
                    <a:pt x="0" y="5"/>
                    <a:pt x="5" y="0"/>
                    <a:pt x="14" y="0"/>
                  </a:cubicBezTo>
                  <a:cubicBezTo>
                    <a:pt x="22" y="0"/>
                    <a:pt x="30" y="0"/>
                    <a:pt x="38" y="0"/>
                  </a:cubicBezTo>
                  <a:cubicBezTo>
                    <a:pt x="49" y="0"/>
                    <a:pt x="56" y="6"/>
                    <a:pt x="56" y="17"/>
                  </a:cubicBezTo>
                  <a:cubicBezTo>
                    <a:pt x="56" y="44"/>
                    <a:pt x="56" y="71"/>
                    <a:pt x="56" y="98"/>
                  </a:cubicBezTo>
                  <a:cubicBezTo>
                    <a:pt x="56" y="107"/>
                    <a:pt x="51" y="112"/>
                    <a:pt x="42" y="112"/>
                  </a:cubicBezTo>
                  <a:cubicBezTo>
                    <a:pt x="33" y="112"/>
                    <a:pt x="24" y="112"/>
                    <a:pt x="14" y="112"/>
                  </a:cubicBezTo>
                  <a:cubicBezTo>
                    <a:pt x="4" y="112"/>
                    <a:pt x="0" y="107"/>
                    <a:pt x="0" y="97"/>
                  </a:cubicBezTo>
                  <a:cubicBezTo>
                    <a:pt x="0" y="83"/>
                    <a:pt x="0" y="69"/>
                    <a:pt x="0" y="56"/>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38" name="Freeform 805">
              <a:extLst>
                <a:ext uri="{FF2B5EF4-FFF2-40B4-BE49-F238E27FC236}">
                  <a16:creationId xmlns:a16="http://schemas.microsoft.com/office/drawing/2014/main" id="{FDD830F3-19DA-4F72-B965-C9A32F79C9A8}"/>
                </a:ext>
              </a:extLst>
            </p:cNvPr>
            <p:cNvSpPr>
              <a:spLocks/>
            </p:cNvSpPr>
            <p:nvPr/>
          </p:nvSpPr>
          <p:spPr bwMode="auto">
            <a:xfrm>
              <a:off x="3581885" y="4598864"/>
              <a:ext cx="155312" cy="155312"/>
            </a:xfrm>
            <a:custGeom>
              <a:avLst/>
              <a:gdLst>
                <a:gd name="T0" fmla="*/ 0 w 65"/>
                <a:gd name="T1" fmla="*/ 33 h 66"/>
                <a:gd name="T2" fmla="*/ 33 w 65"/>
                <a:gd name="T3" fmla="*/ 1 h 66"/>
                <a:gd name="T4" fmla="*/ 65 w 65"/>
                <a:gd name="T5" fmla="*/ 33 h 66"/>
                <a:gd name="T6" fmla="*/ 32 w 65"/>
                <a:gd name="T7" fmla="*/ 66 h 66"/>
                <a:gd name="T8" fmla="*/ 0 w 65"/>
                <a:gd name="T9" fmla="*/ 33 h 66"/>
              </a:gdLst>
              <a:ahLst/>
              <a:cxnLst>
                <a:cxn ang="0">
                  <a:pos x="T0" y="T1"/>
                </a:cxn>
                <a:cxn ang="0">
                  <a:pos x="T2" y="T3"/>
                </a:cxn>
                <a:cxn ang="0">
                  <a:pos x="T4" y="T5"/>
                </a:cxn>
                <a:cxn ang="0">
                  <a:pos x="T6" y="T7"/>
                </a:cxn>
                <a:cxn ang="0">
                  <a:pos x="T8" y="T9"/>
                </a:cxn>
              </a:cxnLst>
              <a:rect l="0" t="0" r="r" b="b"/>
              <a:pathLst>
                <a:path w="65" h="66">
                  <a:moveTo>
                    <a:pt x="0" y="33"/>
                  </a:moveTo>
                  <a:cubicBezTo>
                    <a:pt x="0" y="15"/>
                    <a:pt x="15" y="0"/>
                    <a:pt x="33" y="1"/>
                  </a:cubicBezTo>
                  <a:cubicBezTo>
                    <a:pt x="51" y="1"/>
                    <a:pt x="65" y="16"/>
                    <a:pt x="65" y="33"/>
                  </a:cubicBezTo>
                  <a:cubicBezTo>
                    <a:pt x="65" y="51"/>
                    <a:pt x="50" y="66"/>
                    <a:pt x="32" y="66"/>
                  </a:cubicBezTo>
                  <a:cubicBezTo>
                    <a:pt x="15" y="66"/>
                    <a:pt x="0" y="51"/>
                    <a:pt x="0" y="33"/>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grpSp>
    </p:spTree>
    <p:extLst>
      <p:ext uri="{BB962C8B-B14F-4D97-AF65-F5344CB8AC3E}">
        <p14:creationId xmlns:p14="http://schemas.microsoft.com/office/powerpoint/2010/main" val="4279645691"/>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sp>
        <p:nvSpPr>
          <p:cNvPr id="6" name="Título 1"/>
          <p:cNvSpPr txBox="1">
            <a:spLocks/>
          </p:cNvSpPr>
          <p:nvPr/>
        </p:nvSpPr>
        <p:spPr>
          <a:xfrm>
            <a:off x="197972" y="712549"/>
            <a:ext cx="10252602" cy="504056"/>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r>
              <a:rPr lang="es-MX" sz="2000" b="1" dirty="0">
                <a:solidFill>
                  <a:srgbClr val="00000A"/>
                </a:solidFill>
                <a:latin typeface="Arial" panose="020B0604020202020204" pitchFamily="34" charset="0"/>
                <a:ea typeface="Calibri" panose="020F0502020204030204" pitchFamily="34" charset="0"/>
                <a:cs typeface="Arial" panose="020B0604020202020204" pitchFamily="34" charset="0"/>
              </a:rPr>
              <a:t>Verificación de Medidas </a:t>
            </a:r>
            <a:r>
              <a:rPr lang="es-MX" sz="2000" b="1" kern="0" dirty="0">
                <a:latin typeface="Arial" panose="020B0604020202020204" pitchFamily="34" charset="0"/>
                <a:cs typeface="Arial" panose="020B0604020202020204" pitchFamily="34" charset="0"/>
              </a:rPr>
              <a:t>:</a:t>
            </a:r>
            <a:endParaRPr lang="es-EC" sz="2000" b="1" kern="0" dirty="0">
              <a:latin typeface="Arial" panose="020B0604020202020204" pitchFamily="34" charset="0"/>
              <a:cs typeface="Arial" panose="020B0604020202020204" pitchFamily="34" charset="0"/>
            </a:endParaRPr>
          </a:p>
        </p:txBody>
      </p:sp>
      <p:sp>
        <p:nvSpPr>
          <p:cNvPr id="7" name="Rectángulo 6"/>
          <p:cNvSpPr/>
          <p:nvPr/>
        </p:nvSpPr>
        <p:spPr>
          <a:xfrm>
            <a:off x="263352" y="1216605"/>
            <a:ext cx="5162542" cy="646331"/>
          </a:xfrm>
          <a:prstGeom prst="rect">
            <a:avLst/>
          </a:prstGeom>
        </p:spPr>
        <p:txBody>
          <a:bodyPr wrap="square">
            <a:spAutoFit/>
          </a:bodyPr>
          <a:lstStyle/>
          <a:p>
            <a:pPr lvl="0" algn="just">
              <a:spcAft>
                <a:spcPts val="0"/>
              </a:spcAft>
            </a:pPr>
            <a:r>
              <a:rPr lang="es-MX" dirty="0">
                <a:solidFill>
                  <a:srgbClr val="00000A"/>
                </a:solidFill>
                <a:latin typeface="Arial" panose="020B0604020202020204" pitchFamily="34" charset="0"/>
                <a:ea typeface="Calibri" panose="020F0502020204030204" pitchFamily="34" charset="0"/>
                <a:cs typeface="Arial" panose="020B0604020202020204" pitchFamily="34" charset="0"/>
              </a:rPr>
              <a:t>Bloque ASTM E164 IIW Tipo I. </a:t>
            </a:r>
            <a:r>
              <a:rPr lang="es-EC" dirty="0">
                <a:latin typeface="Arial" panose="020B0604020202020204" pitchFamily="34" charset="0"/>
                <a:cs typeface="Arial" panose="020B0604020202020204" pitchFamily="34" charset="0"/>
              </a:rPr>
              <a:t>Serie: 08-61-09 tolerancias de norma ASTM E164-13</a:t>
            </a:r>
            <a:endParaRPr lang="es-MX" dirty="0">
              <a:solidFill>
                <a:srgbClr val="00000A"/>
              </a:solidFill>
              <a:latin typeface="Arial" panose="020B0604020202020204" pitchFamily="34" charset="0"/>
              <a:ea typeface="Calibri" panose="020F0502020204030204" pitchFamily="34" charset="0"/>
              <a:cs typeface="Arial" panose="020B0604020202020204" pitchFamily="34" charset="0"/>
            </a:endParaRPr>
          </a:p>
        </p:txBody>
      </p:sp>
      <p:pic>
        <p:nvPicPr>
          <p:cNvPr id="11" name="Imagen 10"/>
          <p:cNvPicPr/>
          <p:nvPr/>
        </p:nvPicPr>
        <p:blipFill>
          <a:blip r:embed="rId3"/>
          <a:stretch>
            <a:fillRect/>
          </a:stretch>
        </p:blipFill>
        <p:spPr>
          <a:xfrm>
            <a:off x="407368" y="2019707"/>
            <a:ext cx="4464496" cy="3127191"/>
          </a:xfrm>
          <a:prstGeom prst="rect">
            <a:avLst/>
          </a:prstGeom>
        </p:spPr>
      </p:pic>
      <p:sp>
        <p:nvSpPr>
          <p:cNvPr id="5" name="Rectángulo 4"/>
          <p:cNvSpPr/>
          <p:nvPr/>
        </p:nvSpPr>
        <p:spPr>
          <a:xfrm>
            <a:off x="-408384" y="5303669"/>
            <a:ext cx="6096000" cy="430887"/>
          </a:xfrm>
          <a:prstGeom prst="rect">
            <a:avLst/>
          </a:prstGeom>
        </p:spPr>
        <p:txBody>
          <a:bodyPr>
            <a:spAutoFit/>
          </a:bodyPr>
          <a:lstStyle/>
          <a:p>
            <a:pPr indent="457200" algn="ctr">
              <a:spcAft>
                <a:spcPts val="1000"/>
              </a:spcAft>
            </a:pPr>
            <a:r>
              <a:rPr lang="es-EC" sz="1100" b="1" i="1" dirty="0">
                <a:solidFill>
                  <a:srgbClr val="44546A"/>
                </a:solidFill>
                <a:latin typeface="Lucida Sans Unicode" panose="020B0602030504020204" pitchFamily="34" charset="0"/>
                <a:ea typeface="Calibri" panose="020F0502020204030204" pitchFamily="34" charset="0"/>
                <a:cs typeface="CMU Bright"/>
              </a:rPr>
              <a:t>Figura 18.</a:t>
            </a:r>
            <a:r>
              <a:rPr lang="es-EC" sz="1100" i="1" dirty="0">
                <a:solidFill>
                  <a:srgbClr val="44546A"/>
                </a:solidFill>
                <a:latin typeface="Lucida Sans Unicode" panose="020B0602030504020204" pitchFamily="34" charset="0"/>
                <a:ea typeface="Calibri" panose="020F0502020204030204" pitchFamily="34" charset="0"/>
                <a:cs typeface="CMU Bright"/>
              </a:rPr>
              <a:t> Bloque IIW Tipo I montado en el equipo de medición de coordenadas del laboratorio de metrología. </a:t>
            </a:r>
            <a:r>
              <a:rPr lang="es-EC" sz="1100" b="1" i="1" dirty="0">
                <a:solidFill>
                  <a:srgbClr val="44546A"/>
                </a:solidFill>
                <a:latin typeface="Lucida Sans Unicode" panose="020B0602030504020204" pitchFamily="34" charset="0"/>
                <a:ea typeface="Calibri" panose="020F0502020204030204" pitchFamily="34" charset="0"/>
                <a:cs typeface="CMU Bright"/>
              </a:rPr>
              <a:t>Fuente:</a:t>
            </a:r>
            <a:r>
              <a:rPr lang="es-EC" sz="1100" i="1" dirty="0">
                <a:solidFill>
                  <a:srgbClr val="44546A"/>
                </a:solidFill>
                <a:latin typeface="Lucida Sans Unicode" panose="020B0602030504020204" pitchFamily="34" charset="0"/>
                <a:ea typeface="Calibri" panose="020F0502020204030204" pitchFamily="34" charset="0"/>
                <a:cs typeface="CMU Bright"/>
              </a:rPr>
              <a:t> Autoría Propia.</a:t>
            </a:r>
            <a:endParaRPr lang="en-US" sz="1200" i="1" dirty="0">
              <a:solidFill>
                <a:srgbClr val="44546A"/>
              </a:solidFill>
              <a:effectLst/>
              <a:latin typeface="Lucida Sans Unicode" panose="020B0602030504020204" pitchFamily="34" charset="0"/>
              <a:ea typeface="Calibri" panose="020F0502020204030204" pitchFamily="34" charset="0"/>
              <a:cs typeface="CMU Bright"/>
            </a:endParaRPr>
          </a:p>
        </p:txBody>
      </p:sp>
      <p:pic>
        <p:nvPicPr>
          <p:cNvPr id="12" name="Imagen 11"/>
          <p:cNvPicPr/>
          <p:nvPr/>
        </p:nvPicPr>
        <p:blipFill>
          <a:blip r:embed="rId4"/>
          <a:stretch>
            <a:fillRect/>
          </a:stretch>
        </p:blipFill>
        <p:spPr>
          <a:xfrm>
            <a:off x="7138359" y="651320"/>
            <a:ext cx="3567783" cy="3362696"/>
          </a:xfrm>
          <a:prstGeom prst="rect">
            <a:avLst/>
          </a:prstGeom>
        </p:spPr>
      </p:pic>
      <p:pic>
        <p:nvPicPr>
          <p:cNvPr id="13" name="Imagen 12"/>
          <p:cNvPicPr/>
          <p:nvPr/>
        </p:nvPicPr>
        <p:blipFill>
          <a:blip r:embed="rId5"/>
          <a:stretch>
            <a:fillRect/>
          </a:stretch>
        </p:blipFill>
        <p:spPr>
          <a:xfrm>
            <a:off x="5436535" y="4075245"/>
            <a:ext cx="6049645" cy="1798320"/>
          </a:xfrm>
          <a:prstGeom prst="rect">
            <a:avLst/>
          </a:prstGeom>
        </p:spPr>
      </p:pic>
    </p:spTree>
    <p:extLst>
      <p:ext uri="{BB962C8B-B14F-4D97-AF65-F5344CB8AC3E}">
        <p14:creationId xmlns:p14="http://schemas.microsoft.com/office/powerpoint/2010/main" val="1389045353"/>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sp>
        <p:nvSpPr>
          <p:cNvPr id="6" name="Título 1"/>
          <p:cNvSpPr txBox="1">
            <a:spLocks/>
          </p:cNvSpPr>
          <p:nvPr/>
        </p:nvSpPr>
        <p:spPr>
          <a:xfrm>
            <a:off x="197972" y="712549"/>
            <a:ext cx="10252602" cy="504056"/>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r>
              <a:rPr lang="es-MX" sz="2000" b="1" dirty="0">
                <a:solidFill>
                  <a:srgbClr val="00000A"/>
                </a:solidFill>
                <a:latin typeface="Arial" panose="020B0604020202020204" pitchFamily="34" charset="0"/>
                <a:ea typeface="Calibri" panose="020F0502020204030204" pitchFamily="34" charset="0"/>
                <a:cs typeface="Arial" panose="020B0604020202020204" pitchFamily="34" charset="0"/>
              </a:rPr>
              <a:t>Verificación de Medidas </a:t>
            </a:r>
            <a:r>
              <a:rPr lang="es-MX" sz="2000" b="1" kern="0" dirty="0">
                <a:latin typeface="Arial" panose="020B0604020202020204" pitchFamily="34" charset="0"/>
                <a:cs typeface="Arial" panose="020B0604020202020204" pitchFamily="34" charset="0"/>
              </a:rPr>
              <a:t>:</a:t>
            </a:r>
            <a:endParaRPr lang="es-EC" sz="2000" b="1" kern="0" dirty="0">
              <a:latin typeface="Arial" panose="020B0604020202020204" pitchFamily="34" charset="0"/>
              <a:cs typeface="Arial" panose="020B0604020202020204" pitchFamily="34" charset="0"/>
            </a:endParaRPr>
          </a:p>
        </p:txBody>
      </p:sp>
      <p:sp>
        <p:nvSpPr>
          <p:cNvPr id="7" name="Rectángulo 6"/>
          <p:cNvSpPr/>
          <p:nvPr/>
        </p:nvSpPr>
        <p:spPr>
          <a:xfrm>
            <a:off x="263352" y="1216605"/>
            <a:ext cx="11665296" cy="369332"/>
          </a:xfrm>
          <a:prstGeom prst="rect">
            <a:avLst/>
          </a:prstGeom>
        </p:spPr>
        <p:txBody>
          <a:bodyPr wrap="square">
            <a:spAutoFit/>
          </a:bodyPr>
          <a:lstStyle/>
          <a:p>
            <a:pPr lvl="0" algn="just">
              <a:spcAft>
                <a:spcPts val="0"/>
              </a:spcAft>
            </a:pPr>
            <a:r>
              <a:rPr lang="es-MX" dirty="0">
                <a:solidFill>
                  <a:srgbClr val="00000A"/>
                </a:solidFill>
                <a:latin typeface="Arial" panose="020B0604020202020204" pitchFamily="34" charset="0"/>
                <a:ea typeface="Calibri" panose="020F0502020204030204" pitchFamily="34" charset="0"/>
                <a:cs typeface="Arial" panose="020B0604020202020204" pitchFamily="34" charset="0"/>
              </a:rPr>
              <a:t>Bloque ASTM E164 IIW Tipo I. </a:t>
            </a:r>
            <a:r>
              <a:rPr lang="es-EC" dirty="0">
                <a:latin typeface="Arial" panose="020B0604020202020204" pitchFamily="34" charset="0"/>
                <a:cs typeface="Arial" panose="020B0604020202020204" pitchFamily="34" charset="0"/>
              </a:rPr>
              <a:t>Serie: 08-61-09 tolerancias de norma ASTM E164-13</a:t>
            </a:r>
            <a:endParaRPr lang="es-MX" dirty="0">
              <a:solidFill>
                <a:srgbClr val="00000A"/>
              </a:solidFill>
              <a:latin typeface="Arial" panose="020B0604020202020204" pitchFamily="34" charset="0"/>
              <a:ea typeface="Calibri" panose="020F0502020204030204" pitchFamily="34" charset="0"/>
              <a:cs typeface="Arial" panose="020B0604020202020204" pitchFamily="34" charset="0"/>
            </a:endParaRPr>
          </a:p>
        </p:txBody>
      </p:sp>
      <p:sp>
        <p:nvSpPr>
          <p:cNvPr id="5" name="Rectángulo 4"/>
          <p:cNvSpPr/>
          <p:nvPr/>
        </p:nvSpPr>
        <p:spPr>
          <a:xfrm>
            <a:off x="623392" y="5526150"/>
            <a:ext cx="8712968" cy="369332"/>
          </a:xfrm>
          <a:prstGeom prst="rect">
            <a:avLst/>
          </a:prstGeom>
        </p:spPr>
        <p:txBody>
          <a:bodyPr wrap="square">
            <a:spAutoFit/>
          </a:bodyPr>
          <a:lstStyle/>
          <a:p>
            <a:r>
              <a:rPr lang="es-EC" sz="1100" i="1" dirty="0">
                <a:solidFill>
                  <a:srgbClr val="44546A"/>
                </a:solidFill>
                <a:latin typeface="Lucida Sans Unicode" panose="020B0602030504020204" pitchFamily="34" charset="0"/>
                <a:ea typeface="Calibri" panose="020F0502020204030204" pitchFamily="34" charset="0"/>
                <a:cs typeface="CMU Bright"/>
              </a:rPr>
              <a:t>Tabla 8. Tabulación de resultados de la verificación de medidas del bloque de calibración  IIW Tipo I Fuente: Autoría Propia</a:t>
            </a:r>
            <a:r>
              <a:rPr lang="es-EC" i="1" dirty="0"/>
              <a:t>.</a:t>
            </a:r>
            <a:endParaRPr lang="en-US" i="1" dirty="0"/>
          </a:p>
        </p:txBody>
      </p:sp>
      <p:pic>
        <p:nvPicPr>
          <p:cNvPr id="3" name="Imagen 2"/>
          <p:cNvPicPr>
            <a:picLocks noChangeAspect="1"/>
          </p:cNvPicPr>
          <p:nvPr/>
        </p:nvPicPr>
        <p:blipFill>
          <a:blip r:embed="rId3"/>
          <a:stretch>
            <a:fillRect/>
          </a:stretch>
        </p:blipFill>
        <p:spPr>
          <a:xfrm>
            <a:off x="623392" y="1916832"/>
            <a:ext cx="6356056" cy="3417578"/>
          </a:xfrm>
          <a:prstGeom prst="rect">
            <a:avLst/>
          </a:prstGeom>
        </p:spPr>
      </p:pic>
      <p:pic>
        <p:nvPicPr>
          <p:cNvPr id="10" name="Imagen 9"/>
          <p:cNvPicPr/>
          <p:nvPr/>
        </p:nvPicPr>
        <p:blipFill>
          <a:blip r:embed="rId4"/>
          <a:stretch>
            <a:fillRect/>
          </a:stretch>
        </p:blipFill>
        <p:spPr>
          <a:xfrm>
            <a:off x="7032104" y="2492896"/>
            <a:ext cx="4896544" cy="2088231"/>
          </a:xfrm>
          <a:prstGeom prst="rect">
            <a:avLst/>
          </a:prstGeom>
        </p:spPr>
      </p:pic>
    </p:spTree>
    <p:extLst>
      <p:ext uri="{BB962C8B-B14F-4D97-AF65-F5344CB8AC3E}">
        <p14:creationId xmlns:p14="http://schemas.microsoft.com/office/powerpoint/2010/main" val="2047537865"/>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75720" y="449998"/>
            <a:ext cx="7344816" cy="792088"/>
          </a:xfrm>
        </p:spPr>
        <p:txBody>
          <a:bodyPr/>
          <a:lstStyle/>
          <a:p>
            <a:pPr lvl="2" algn="just"/>
            <a:r>
              <a:rPr lang="es-MX" sz="2800" b="1" dirty="0">
                <a:latin typeface="Arial" panose="020B0604020202020204" pitchFamily="34" charset="0"/>
                <a:cs typeface="Arial" panose="020B0604020202020204" pitchFamily="34" charset="0"/>
              </a:rPr>
              <a:t>Estructura de la Evaluación :</a:t>
            </a:r>
            <a:endParaRPr lang="es-EC" sz="2800" b="1"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8328" y="5741654"/>
            <a:ext cx="2880320" cy="1123444"/>
          </a:xfrm>
          <a:prstGeom prst="rect">
            <a:avLst/>
          </a:prstGeom>
        </p:spPr>
      </p:pic>
      <p:cxnSp>
        <p:nvCxnSpPr>
          <p:cNvPr id="39" name="Conector recto 38">
            <a:extLst>
              <a:ext uri="{FF2B5EF4-FFF2-40B4-BE49-F238E27FC236}">
                <a16:creationId xmlns:a16="http://schemas.microsoft.com/office/drawing/2014/main" id="{B03DE0AD-1CFB-EE4F-816E-33B3C8F955F2}"/>
              </a:ext>
            </a:extLst>
          </p:cNvPr>
          <p:cNvCxnSpPr/>
          <p:nvPr/>
        </p:nvCxnSpPr>
        <p:spPr>
          <a:xfrm flipV="1">
            <a:off x="906524" y="1079791"/>
            <a:ext cx="10608944" cy="28848"/>
          </a:xfrm>
          <a:prstGeom prst="line">
            <a:avLst/>
          </a:prstGeom>
        </p:spPr>
        <p:style>
          <a:lnRef idx="1">
            <a:schemeClr val="dk1"/>
          </a:lnRef>
          <a:fillRef idx="0">
            <a:schemeClr val="dk1"/>
          </a:fillRef>
          <a:effectRef idx="0">
            <a:schemeClr val="dk1"/>
          </a:effectRef>
          <a:fontRef idx="minor">
            <a:schemeClr val="tx1"/>
          </a:fontRef>
        </p:style>
      </p:cxnSp>
      <p:sp>
        <p:nvSpPr>
          <p:cNvPr id="40" name="Shape 727"/>
          <p:cNvSpPr/>
          <p:nvPr/>
        </p:nvSpPr>
        <p:spPr>
          <a:xfrm rot="14555408">
            <a:off x="6942339" y="2229012"/>
            <a:ext cx="1885532" cy="1981369"/>
          </a:xfrm>
          <a:custGeom>
            <a:avLst/>
            <a:gdLst/>
            <a:ahLst/>
            <a:cxnLst>
              <a:cxn ang="0">
                <a:pos x="wd2" y="hd2"/>
              </a:cxn>
              <a:cxn ang="5400000">
                <a:pos x="wd2" y="hd2"/>
              </a:cxn>
              <a:cxn ang="10800000">
                <a:pos x="wd2" y="hd2"/>
              </a:cxn>
              <a:cxn ang="16200000">
                <a:pos x="wd2" y="hd2"/>
              </a:cxn>
            </a:cxnLst>
            <a:rect l="0" t="0" r="r" b="b"/>
            <a:pathLst>
              <a:path w="21600" h="21600" extrusionOk="0">
                <a:moveTo>
                  <a:pt x="5499" y="10800"/>
                </a:moveTo>
                <a:cubicBezTo>
                  <a:pt x="5499" y="7873"/>
                  <a:pt x="7872" y="5499"/>
                  <a:pt x="10800" y="5499"/>
                </a:cubicBezTo>
                <a:cubicBezTo>
                  <a:pt x="13728" y="5499"/>
                  <a:pt x="16100" y="7873"/>
                  <a:pt x="16100" y="10800"/>
                </a:cubicBezTo>
                <a:cubicBezTo>
                  <a:pt x="16100" y="13728"/>
                  <a:pt x="13728" y="16102"/>
                  <a:pt x="10800" y="16102"/>
                </a:cubicBezTo>
                <a:cubicBezTo>
                  <a:pt x="7872" y="16102"/>
                  <a:pt x="5499" y="13728"/>
                  <a:pt x="5499" y="10800"/>
                </a:cubicBezTo>
                <a:close/>
                <a:moveTo>
                  <a:pt x="0" y="9882"/>
                </a:moveTo>
                <a:lnTo>
                  <a:pt x="0" y="11719"/>
                </a:lnTo>
                <a:cubicBezTo>
                  <a:pt x="0" y="12204"/>
                  <a:pt x="397" y="12601"/>
                  <a:pt x="881" y="12601"/>
                </a:cubicBezTo>
                <a:lnTo>
                  <a:pt x="1963" y="12601"/>
                </a:lnTo>
                <a:cubicBezTo>
                  <a:pt x="2448" y="12601"/>
                  <a:pt x="2966" y="12979"/>
                  <a:pt x="3113" y="13440"/>
                </a:cubicBezTo>
                <a:lnTo>
                  <a:pt x="3495" y="14370"/>
                </a:lnTo>
                <a:cubicBezTo>
                  <a:pt x="3719" y="14800"/>
                  <a:pt x="3622" y="15433"/>
                  <a:pt x="3279" y="15776"/>
                </a:cubicBezTo>
                <a:lnTo>
                  <a:pt x="2514" y="16541"/>
                </a:lnTo>
                <a:cubicBezTo>
                  <a:pt x="2171" y="16883"/>
                  <a:pt x="2171" y="17445"/>
                  <a:pt x="2514" y="17788"/>
                </a:cubicBezTo>
                <a:lnTo>
                  <a:pt x="3813" y="19087"/>
                </a:lnTo>
                <a:cubicBezTo>
                  <a:pt x="4155" y="19429"/>
                  <a:pt x="4717" y="19429"/>
                  <a:pt x="5060" y="19087"/>
                </a:cubicBezTo>
                <a:lnTo>
                  <a:pt x="5825" y="18321"/>
                </a:lnTo>
                <a:cubicBezTo>
                  <a:pt x="6167" y="17979"/>
                  <a:pt x="6800" y="17881"/>
                  <a:pt x="7230" y="18105"/>
                </a:cubicBezTo>
                <a:lnTo>
                  <a:pt x="8160" y="18487"/>
                </a:lnTo>
                <a:cubicBezTo>
                  <a:pt x="8622" y="18635"/>
                  <a:pt x="9000" y="19153"/>
                  <a:pt x="9000" y="19638"/>
                </a:cubicBezTo>
                <a:lnTo>
                  <a:pt x="9000" y="20720"/>
                </a:lnTo>
                <a:cubicBezTo>
                  <a:pt x="9000" y="21204"/>
                  <a:pt x="9397" y="21600"/>
                  <a:pt x="9881" y="21600"/>
                </a:cubicBezTo>
                <a:lnTo>
                  <a:pt x="11719" y="21600"/>
                </a:lnTo>
                <a:cubicBezTo>
                  <a:pt x="12203" y="21600"/>
                  <a:pt x="12600" y="21204"/>
                  <a:pt x="12600" y="20720"/>
                </a:cubicBezTo>
                <a:lnTo>
                  <a:pt x="12600" y="19638"/>
                </a:lnTo>
                <a:cubicBezTo>
                  <a:pt x="12600" y="19153"/>
                  <a:pt x="12978" y="18635"/>
                  <a:pt x="13439" y="18487"/>
                </a:cubicBezTo>
                <a:lnTo>
                  <a:pt x="14370" y="18105"/>
                </a:lnTo>
                <a:cubicBezTo>
                  <a:pt x="14801" y="17881"/>
                  <a:pt x="15432" y="17979"/>
                  <a:pt x="15775" y="18321"/>
                </a:cubicBezTo>
                <a:lnTo>
                  <a:pt x="16540" y="19087"/>
                </a:lnTo>
                <a:cubicBezTo>
                  <a:pt x="16883" y="19429"/>
                  <a:pt x="17444" y="19429"/>
                  <a:pt x="17787" y="19087"/>
                </a:cubicBezTo>
                <a:lnTo>
                  <a:pt x="19086" y="17788"/>
                </a:lnTo>
                <a:cubicBezTo>
                  <a:pt x="19429" y="17445"/>
                  <a:pt x="19429" y="16883"/>
                  <a:pt x="19086" y="16541"/>
                </a:cubicBezTo>
                <a:lnTo>
                  <a:pt x="18321" y="15776"/>
                </a:lnTo>
                <a:cubicBezTo>
                  <a:pt x="17978" y="15433"/>
                  <a:pt x="17880" y="14800"/>
                  <a:pt x="18104" y="14370"/>
                </a:cubicBezTo>
                <a:lnTo>
                  <a:pt x="18487" y="13440"/>
                </a:lnTo>
                <a:cubicBezTo>
                  <a:pt x="18634" y="12979"/>
                  <a:pt x="19152" y="12601"/>
                  <a:pt x="19637" y="12601"/>
                </a:cubicBezTo>
                <a:lnTo>
                  <a:pt x="20718" y="12601"/>
                </a:lnTo>
                <a:cubicBezTo>
                  <a:pt x="21203" y="12601"/>
                  <a:pt x="21600" y="12204"/>
                  <a:pt x="21600" y="11719"/>
                </a:cubicBezTo>
                <a:lnTo>
                  <a:pt x="21600" y="9882"/>
                </a:lnTo>
                <a:cubicBezTo>
                  <a:pt x="21600" y="9397"/>
                  <a:pt x="21203" y="9000"/>
                  <a:pt x="20718" y="9000"/>
                </a:cubicBezTo>
                <a:lnTo>
                  <a:pt x="19637" y="9000"/>
                </a:lnTo>
                <a:cubicBezTo>
                  <a:pt x="19152" y="9000"/>
                  <a:pt x="18634" y="8622"/>
                  <a:pt x="18487" y="8160"/>
                </a:cubicBezTo>
                <a:lnTo>
                  <a:pt x="18104" y="7230"/>
                </a:lnTo>
                <a:cubicBezTo>
                  <a:pt x="17880" y="6800"/>
                  <a:pt x="17978" y="6168"/>
                  <a:pt x="18321" y="5824"/>
                </a:cubicBezTo>
                <a:lnTo>
                  <a:pt x="19086" y="5060"/>
                </a:lnTo>
                <a:cubicBezTo>
                  <a:pt x="19429" y="4717"/>
                  <a:pt x="19429" y="4156"/>
                  <a:pt x="19086" y="3813"/>
                </a:cubicBezTo>
                <a:lnTo>
                  <a:pt x="17787" y="2514"/>
                </a:lnTo>
                <a:cubicBezTo>
                  <a:pt x="17444" y="2171"/>
                  <a:pt x="16883" y="2171"/>
                  <a:pt x="16540" y="2514"/>
                </a:cubicBezTo>
                <a:lnTo>
                  <a:pt x="15775" y="3279"/>
                </a:lnTo>
                <a:cubicBezTo>
                  <a:pt x="15432" y="3622"/>
                  <a:pt x="14801" y="3719"/>
                  <a:pt x="14370" y="3495"/>
                </a:cubicBezTo>
                <a:lnTo>
                  <a:pt x="13439" y="3113"/>
                </a:lnTo>
                <a:cubicBezTo>
                  <a:pt x="12978" y="2966"/>
                  <a:pt x="12600" y="2448"/>
                  <a:pt x="12600" y="1963"/>
                </a:cubicBezTo>
                <a:lnTo>
                  <a:pt x="12600" y="882"/>
                </a:lnTo>
                <a:cubicBezTo>
                  <a:pt x="12600" y="397"/>
                  <a:pt x="12203" y="0"/>
                  <a:pt x="11719" y="0"/>
                </a:cubicBezTo>
                <a:lnTo>
                  <a:pt x="9881" y="0"/>
                </a:lnTo>
                <a:cubicBezTo>
                  <a:pt x="9397" y="0"/>
                  <a:pt x="9000" y="397"/>
                  <a:pt x="9000" y="882"/>
                </a:cubicBezTo>
                <a:lnTo>
                  <a:pt x="9000" y="1963"/>
                </a:lnTo>
                <a:cubicBezTo>
                  <a:pt x="9000" y="2448"/>
                  <a:pt x="8622" y="2966"/>
                  <a:pt x="8160" y="3113"/>
                </a:cubicBezTo>
                <a:lnTo>
                  <a:pt x="7230" y="3495"/>
                </a:lnTo>
                <a:cubicBezTo>
                  <a:pt x="6800" y="3719"/>
                  <a:pt x="6167" y="3622"/>
                  <a:pt x="5825" y="3279"/>
                </a:cubicBezTo>
                <a:lnTo>
                  <a:pt x="5060" y="2514"/>
                </a:lnTo>
                <a:cubicBezTo>
                  <a:pt x="4717" y="2171"/>
                  <a:pt x="4155" y="2171"/>
                  <a:pt x="3813" y="2514"/>
                </a:cubicBezTo>
                <a:lnTo>
                  <a:pt x="2514" y="3813"/>
                </a:lnTo>
                <a:cubicBezTo>
                  <a:pt x="2171" y="4156"/>
                  <a:pt x="2171" y="4717"/>
                  <a:pt x="2514" y="5060"/>
                </a:cubicBezTo>
                <a:lnTo>
                  <a:pt x="3279" y="5824"/>
                </a:lnTo>
                <a:cubicBezTo>
                  <a:pt x="3622" y="6168"/>
                  <a:pt x="3719" y="6800"/>
                  <a:pt x="3495" y="7230"/>
                </a:cubicBezTo>
                <a:lnTo>
                  <a:pt x="3113" y="8160"/>
                </a:lnTo>
                <a:cubicBezTo>
                  <a:pt x="2966" y="8622"/>
                  <a:pt x="2448" y="9000"/>
                  <a:pt x="1963" y="9000"/>
                </a:cubicBezTo>
                <a:lnTo>
                  <a:pt x="881" y="9000"/>
                </a:lnTo>
                <a:cubicBezTo>
                  <a:pt x="397" y="9000"/>
                  <a:pt x="0" y="9397"/>
                  <a:pt x="0" y="9882"/>
                </a:cubicBezTo>
                <a:close/>
              </a:path>
            </a:pathLst>
          </a:custGeom>
          <a:solidFill>
            <a:schemeClr val="accent2"/>
          </a:solidFill>
          <a:ln w="12700">
            <a:miter lim="400000"/>
          </a:ln>
        </p:spPr>
        <p:txBody>
          <a:bodyPr lIns="28575" tIns="28575" rIns="28575" bIns="28575" anchor="ctr"/>
          <a:lstStyle/>
          <a:p>
            <a:pPr algn="ctr">
              <a:defRPr sz="3200">
                <a:solidFill>
                  <a:srgbClr val="FFFFFF"/>
                </a:solidFill>
                <a:latin typeface="+mn-lt"/>
                <a:ea typeface="+mn-ea"/>
                <a:cs typeface="+mn-cs"/>
                <a:sym typeface="Helvetica Light"/>
              </a:defRPr>
            </a:pPr>
            <a:endParaRPr dirty="0"/>
          </a:p>
        </p:txBody>
      </p:sp>
      <p:sp>
        <p:nvSpPr>
          <p:cNvPr id="41" name="Shape 728"/>
          <p:cNvSpPr/>
          <p:nvPr/>
        </p:nvSpPr>
        <p:spPr>
          <a:xfrm rot="15120000">
            <a:off x="8378946" y="3199081"/>
            <a:ext cx="1877560" cy="1925023"/>
          </a:xfrm>
          <a:custGeom>
            <a:avLst/>
            <a:gdLst/>
            <a:ahLst/>
            <a:cxnLst>
              <a:cxn ang="0">
                <a:pos x="wd2" y="hd2"/>
              </a:cxn>
              <a:cxn ang="5400000">
                <a:pos x="wd2" y="hd2"/>
              </a:cxn>
              <a:cxn ang="10800000">
                <a:pos x="wd2" y="hd2"/>
              </a:cxn>
              <a:cxn ang="16200000">
                <a:pos x="wd2" y="hd2"/>
              </a:cxn>
            </a:cxnLst>
            <a:rect l="0" t="0" r="r" b="b"/>
            <a:pathLst>
              <a:path w="21600" h="21600" extrusionOk="0">
                <a:moveTo>
                  <a:pt x="5499" y="10800"/>
                </a:moveTo>
                <a:cubicBezTo>
                  <a:pt x="5499" y="7872"/>
                  <a:pt x="7872" y="5499"/>
                  <a:pt x="10800" y="5499"/>
                </a:cubicBezTo>
                <a:cubicBezTo>
                  <a:pt x="13727" y="5499"/>
                  <a:pt x="16101" y="7872"/>
                  <a:pt x="16101" y="10800"/>
                </a:cubicBezTo>
                <a:cubicBezTo>
                  <a:pt x="16101" y="13727"/>
                  <a:pt x="13727" y="16101"/>
                  <a:pt x="10800" y="16101"/>
                </a:cubicBezTo>
                <a:cubicBezTo>
                  <a:pt x="7872" y="16101"/>
                  <a:pt x="5499" y="13727"/>
                  <a:pt x="5499" y="10800"/>
                </a:cubicBezTo>
                <a:close/>
                <a:moveTo>
                  <a:pt x="0" y="9882"/>
                </a:moveTo>
                <a:lnTo>
                  <a:pt x="0" y="11719"/>
                </a:lnTo>
                <a:cubicBezTo>
                  <a:pt x="0" y="12203"/>
                  <a:pt x="397" y="12600"/>
                  <a:pt x="882" y="12600"/>
                </a:cubicBezTo>
                <a:lnTo>
                  <a:pt x="1963" y="12600"/>
                </a:lnTo>
                <a:cubicBezTo>
                  <a:pt x="2448" y="12600"/>
                  <a:pt x="2965" y="12978"/>
                  <a:pt x="3113" y="13440"/>
                </a:cubicBezTo>
                <a:lnTo>
                  <a:pt x="3495" y="14369"/>
                </a:lnTo>
                <a:cubicBezTo>
                  <a:pt x="3719" y="14800"/>
                  <a:pt x="3622" y="15433"/>
                  <a:pt x="3279" y="15776"/>
                </a:cubicBezTo>
                <a:lnTo>
                  <a:pt x="2514" y="16541"/>
                </a:lnTo>
                <a:cubicBezTo>
                  <a:pt x="2171" y="16884"/>
                  <a:pt x="2171" y="17444"/>
                  <a:pt x="2514" y="17788"/>
                </a:cubicBezTo>
                <a:lnTo>
                  <a:pt x="3812" y="19086"/>
                </a:lnTo>
                <a:cubicBezTo>
                  <a:pt x="4155" y="19429"/>
                  <a:pt x="4717" y="19429"/>
                  <a:pt x="5060" y="19086"/>
                </a:cubicBezTo>
                <a:lnTo>
                  <a:pt x="5825" y="18321"/>
                </a:lnTo>
                <a:cubicBezTo>
                  <a:pt x="6168" y="17978"/>
                  <a:pt x="6800" y="17880"/>
                  <a:pt x="7230" y="18105"/>
                </a:cubicBezTo>
                <a:lnTo>
                  <a:pt x="8160" y="18487"/>
                </a:lnTo>
                <a:cubicBezTo>
                  <a:pt x="8622" y="18634"/>
                  <a:pt x="9000" y="19152"/>
                  <a:pt x="9000" y="19637"/>
                </a:cubicBezTo>
                <a:lnTo>
                  <a:pt x="9000" y="20719"/>
                </a:lnTo>
                <a:cubicBezTo>
                  <a:pt x="9000" y="21203"/>
                  <a:pt x="9396" y="21600"/>
                  <a:pt x="9881" y="21600"/>
                </a:cubicBezTo>
                <a:lnTo>
                  <a:pt x="11718" y="21600"/>
                </a:lnTo>
                <a:cubicBezTo>
                  <a:pt x="12203" y="21600"/>
                  <a:pt x="12600" y="21203"/>
                  <a:pt x="12600" y="20719"/>
                </a:cubicBezTo>
                <a:lnTo>
                  <a:pt x="12600" y="19637"/>
                </a:lnTo>
                <a:cubicBezTo>
                  <a:pt x="12600" y="19152"/>
                  <a:pt x="12978" y="18634"/>
                  <a:pt x="13439" y="18487"/>
                </a:cubicBezTo>
                <a:lnTo>
                  <a:pt x="14370" y="18105"/>
                </a:lnTo>
                <a:cubicBezTo>
                  <a:pt x="14800" y="17880"/>
                  <a:pt x="15432" y="17978"/>
                  <a:pt x="15775" y="18321"/>
                </a:cubicBezTo>
                <a:lnTo>
                  <a:pt x="16540" y="19086"/>
                </a:lnTo>
                <a:cubicBezTo>
                  <a:pt x="16883" y="19429"/>
                  <a:pt x="17444" y="19429"/>
                  <a:pt x="17787" y="19086"/>
                </a:cubicBezTo>
                <a:lnTo>
                  <a:pt x="19086" y="17788"/>
                </a:lnTo>
                <a:cubicBezTo>
                  <a:pt x="19429" y="17444"/>
                  <a:pt x="19429" y="16884"/>
                  <a:pt x="19086" y="16541"/>
                </a:cubicBezTo>
                <a:lnTo>
                  <a:pt x="18321" y="15776"/>
                </a:lnTo>
                <a:cubicBezTo>
                  <a:pt x="17978" y="15433"/>
                  <a:pt x="17881" y="14800"/>
                  <a:pt x="18105" y="14369"/>
                </a:cubicBezTo>
                <a:lnTo>
                  <a:pt x="18486" y="13440"/>
                </a:lnTo>
                <a:cubicBezTo>
                  <a:pt x="18634" y="12978"/>
                  <a:pt x="19152" y="12600"/>
                  <a:pt x="19637" y="12600"/>
                </a:cubicBezTo>
                <a:lnTo>
                  <a:pt x="20718" y="12600"/>
                </a:lnTo>
                <a:cubicBezTo>
                  <a:pt x="21203" y="12600"/>
                  <a:pt x="21600" y="12203"/>
                  <a:pt x="21600" y="11719"/>
                </a:cubicBezTo>
                <a:lnTo>
                  <a:pt x="21600" y="9882"/>
                </a:lnTo>
                <a:cubicBezTo>
                  <a:pt x="21600" y="9397"/>
                  <a:pt x="21203" y="9000"/>
                  <a:pt x="20718" y="9000"/>
                </a:cubicBezTo>
                <a:lnTo>
                  <a:pt x="19637" y="9000"/>
                </a:lnTo>
                <a:cubicBezTo>
                  <a:pt x="19152" y="9000"/>
                  <a:pt x="18634" y="8622"/>
                  <a:pt x="18486" y="8161"/>
                </a:cubicBezTo>
                <a:lnTo>
                  <a:pt x="18105" y="7230"/>
                </a:lnTo>
                <a:cubicBezTo>
                  <a:pt x="17881" y="6800"/>
                  <a:pt x="17978" y="6168"/>
                  <a:pt x="18321" y="5825"/>
                </a:cubicBezTo>
                <a:lnTo>
                  <a:pt x="19086" y="5059"/>
                </a:lnTo>
                <a:cubicBezTo>
                  <a:pt x="19429" y="4717"/>
                  <a:pt x="19429" y="4156"/>
                  <a:pt x="19086" y="3812"/>
                </a:cubicBezTo>
                <a:lnTo>
                  <a:pt x="17787" y="2514"/>
                </a:lnTo>
                <a:cubicBezTo>
                  <a:pt x="17444" y="2171"/>
                  <a:pt x="16883" y="2171"/>
                  <a:pt x="16540" y="2514"/>
                </a:cubicBezTo>
                <a:lnTo>
                  <a:pt x="15775" y="3279"/>
                </a:lnTo>
                <a:cubicBezTo>
                  <a:pt x="15432" y="3622"/>
                  <a:pt x="14800" y="3719"/>
                  <a:pt x="14370" y="3495"/>
                </a:cubicBezTo>
                <a:lnTo>
                  <a:pt x="13439" y="3113"/>
                </a:lnTo>
                <a:cubicBezTo>
                  <a:pt x="12978" y="2965"/>
                  <a:pt x="12600" y="2448"/>
                  <a:pt x="12600" y="1963"/>
                </a:cubicBezTo>
                <a:lnTo>
                  <a:pt x="12600" y="882"/>
                </a:lnTo>
                <a:cubicBezTo>
                  <a:pt x="12600" y="396"/>
                  <a:pt x="12203" y="0"/>
                  <a:pt x="11718" y="0"/>
                </a:cubicBezTo>
                <a:lnTo>
                  <a:pt x="9881" y="0"/>
                </a:lnTo>
                <a:cubicBezTo>
                  <a:pt x="9396" y="0"/>
                  <a:pt x="9000" y="396"/>
                  <a:pt x="9000" y="882"/>
                </a:cubicBezTo>
                <a:lnTo>
                  <a:pt x="9000" y="1963"/>
                </a:lnTo>
                <a:cubicBezTo>
                  <a:pt x="9000" y="2448"/>
                  <a:pt x="8622" y="2965"/>
                  <a:pt x="8160" y="3113"/>
                </a:cubicBezTo>
                <a:lnTo>
                  <a:pt x="7230" y="3495"/>
                </a:lnTo>
                <a:cubicBezTo>
                  <a:pt x="6800" y="3719"/>
                  <a:pt x="6168" y="3622"/>
                  <a:pt x="5825" y="3279"/>
                </a:cubicBezTo>
                <a:lnTo>
                  <a:pt x="5060" y="2514"/>
                </a:lnTo>
                <a:cubicBezTo>
                  <a:pt x="4717" y="2171"/>
                  <a:pt x="4155" y="2171"/>
                  <a:pt x="3812" y="2514"/>
                </a:cubicBezTo>
                <a:lnTo>
                  <a:pt x="2514" y="3812"/>
                </a:lnTo>
                <a:cubicBezTo>
                  <a:pt x="2171" y="4156"/>
                  <a:pt x="2171" y="4717"/>
                  <a:pt x="2514" y="5059"/>
                </a:cubicBezTo>
                <a:lnTo>
                  <a:pt x="3279" y="5825"/>
                </a:lnTo>
                <a:cubicBezTo>
                  <a:pt x="3622" y="6168"/>
                  <a:pt x="3719" y="6800"/>
                  <a:pt x="3495" y="7230"/>
                </a:cubicBezTo>
                <a:lnTo>
                  <a:pt x="3113" y="8161"/>
                </a:lnTo>
                <a:cubicBezTo>
                  <a:pt x="2965" y="8622"/>
                  <a:pt x="2448" y="9000"/>
                  <a:pt x="1963" y="9000"/>
                </a:cubicBezTo>
                <a:lnTo>
                  <a:pt x="882" y="9000"/>
                </a:lnTo>
                <a:cubicBezTo>
                  <a:pt x="397" y="9000"/>
                  <a:pt x="0" y="9397"/>
                  <a:pt x="0" y="9882"/>
                </a:cubicBezTo>
                <a:close/>
              </a:path>
            </a:pathLst>
          </a:custGeom>
          <a:solidFill>
            <a:schemeClr val="accent3"/>
          </a:solidFill>
          <a:ln w="12700">
            <a:miter lim="400000"/>
          </a:ln>
        </p:spPr>
        <p:txBody>
          <a:bodyPr lIns="28575" tIns="28575" rIns="28575" bIns="28575" anchor="ctr"/>
          <a:lstStyle/>
          <a:p>
            <a:pPr algn="ctr">
              <a:defRPr sz="3200">
                <a:solidFill>
                  <a:srgbClr val="FFFFFF"/>
                </a:solidFill>
                <a:latin typeface="+mn-lt"/>
                <a:ea typeface="+mn-ea"/>
                <a:cs typeface="+mn-cs"/>
                <a:sym typeface="Helvetica Light"/>
              </a:defRPr>
            </a:pPr>
            <a:endParaRPr dirty="0"/>
          </a:p>
        </p:txBody>
      </p:sp>
      <p:sp>
        <p:nvSpPr>
          <p:cNvPr id="42" name="AutoShape 26"/>
          <p:cNvSpPr>
            <a:spLocks/>
          </p:cNvSpPr>
          <p:nvPr/>
        </p:nvSpPr>
        <p:spPr bwMode="auto">
          <a:xfrm>
            <a:off x="6339046" y="1864697"/>
            <a:ext cx="2230193" cy="2954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0" tIns="0" rIns="0" bIns="0" anchor="t" anchorCtr="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896"/>
              </a:spcBef>
            </a:pPr>
            <a:r>
              <a:rPr lang="es-ES" altLang="zh-CN" sz="1600" dirty="0">
                <a:solidFill>
                  <a:schemeClr val="tx1"/>
                </a:solidFill>
                <a:latin typeface="Arial" panose="020B0604020202020204" pitchFamily="34" charset="0"/>
                <a:ea typeface="微软雅黑" panose="020B0503020204020204" pitchFamily="34" charset="-122"/>
                <a:sym typeface="Arial" panose="020B0604020202020204" pitchFamily="34" charset="0"/>
              </a:rPr>
              <a:t>EXAMEN TEÓRICO</a:t>
            </a:r>
          </a:p>
        </p:txBody>
      </p:sp>
      <p:sp>
        <p:nvSpPr>
          <p:cNvPr id="43" name="AutoShape 26"/>
          <p:cNvSpPr>
            <a:spLocks/>
          </p:cNvSpPr>
          <p:nvPr/>
        </p:nvSpPr>
        <p:spPr bwMode="auto">
          <a:xfrm>
            <a:off x="8432388" y="5266228"/>
            <a:ext cx="2565763" cy="2954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0" tIns="0" rIns="0" bIns="0" anchor="t" anchorCtr="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896"/>
              </a:spcBef>
            </a:pPr>
            <a:r>
              <a:rPr lang="es-ES" altLang="zh-CN" sz="1600" dirty="0">
                <a:solidFill>
                  <a:schemeClr val="tx1"/>
                </a:solidFill>
                <a:latin typeface="Arial" panose="020B0604020202020204" pitchFamily="34" charset="0"/>
                <a:ea typeface="微软雅黑" panose="020B0503020204020204" pitchFamily="34" charset="-122"/>
                <a:sym typeface="Arial" panose="020B0604020202020204" pitchFamily="34" charset="0"/>
              </a:rPr>
              <a:t>EXAMEN PRÁCTICO</a:t>
            </a:r>
          </a:p>
        </p:txBody>
      </p:sp>
      <p:sp>
        <p:nvSpPr>
          <p:cNvPr id="44" name="Rectangle 9">
            <a:extLst>
              <a:ext uri="{FF2B5EF4-FFF2-40B4-BE49-F238E27FC236}">
                <a16:creationId xmlns:a16="http://schemas.microsoft.com/office/drawing/2014/main" id="{444E6227-4972-4DE6-BEB0-C3FC42991182}"/>
              </a:ext>
            </a:extLst>
          </p:cNvPr>
          <p:cNvSpPr/>
          <p:nvPr/>
        </p:nvSpPr>
        <p:spPr>
          <a:xfrm>
            <a:off x="7637301" y="2971327"/>
            <a:ext cx="495607" cy="409253"/>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ko-KR" altLang="en-US" sz="2700"/>
          </a:p>
        </p:txBody>
      </p:sp>
      <p:grpSp>
        <p:nvGrpSpPr>
          <p:cNvPr id="45" name="Group 99">
            <a:extLst>
              <a:ext uri="{FF2B5EF4-FFF2-40B4-BE49-F238E27FC236}">
                <a16:creationId xmlns:a16="http://schemas.microsoft.com/office/drawing/2014/main" id="{55F8E571-BBF9-4F37-9B55-8340FC12585C}"/>
              </a:ext>
            </a:extLst>
          </p:cNvPr>
          <p:cNvGrpSpPr/>
          <p:nvPr/>
        </p:nvGrpSpPr>
        <p:grpSpPr>
          <a:xfrm>
            <a:off x="9137287" y="3813097"/>
            <a:ext cx="505834" cy="695782"/>
            <a:chOff x="433001" y="1399349"/>
            <a:chExt cx="2505075" cy="4618131"/>
          </a:xfrm>
          <a:solidFill>
            <a:srgbClr val="92D050"/>
          </a:solidFill>
        </p:grpSpPr>
        <p:sp>
          <p:nvSpPr>
            <p:cNvPr id="46" name="Freeform: Shape 100">
              <a:extLst>
                <a:ext uri="{FF2B5EF4-FFF2-40B4-BE49-F238E27FC236}">
                  <a16:creationId xmlns:a16="http://schemas.microsoft.com/office/drawing/2014/main" id="{A6689324-C08C-455E-9AAF-9FB70045DB87}"/>
                </a:ext>
              </a:extLst>
            </p:cNvPr>
            <p:cNvSpPr/>
            <p:nvPr/>
          </p:nvSpPr>
          <p:spPr>
            <a:xfrm flipH="1">
              <a:off x="433001" y="1407380"/>
              <a:ext cx="2505075" cy="4610100"/>
            </a:xfrm>
            <a:custGeom>
              <a:avLst/>
              <a:gdLst>
                <a:gd name="connsiteX0" fmla="*/ 2506574 w 2505075"/>
                <a:gd name="connsiteY0" fmla="*/ 1319831 h 4610100"/>
                <a:gd name="connsiteX1" fmla="*/ 2419896 w 2505075"/>
                <a:gd name="connsiteY1" fmla="*/ 1597008 h 4610100"/>
                <a:gd name="connsiteX2" fmla="*/ 2297024 w 2505075"/>
                <a:gd name="connsiteY2" fmla="*/ 1953243 h 4610100"/>
                <a:gd name="connsiteX3" fmla="*/ 2223681 w 2505075"/>
                <a:gd name="connsiteY3" fmla="*/ 1977056 h 4610100"/>
                <a:gd name="connsiteX4" fmla="*/ 2181771 w 2505075"/>
                <a:gd name="connsiteY4" fmla="*/ 1967531 h 4610100"/>
                <a:gd name="connsiteX5" fmla="*/ 2192249 w 2505075"/>
                <a:gd name="connsiteY5" fmla="*/ 2057066 h 4610100"/>
                <a:gd name="connsiteX6" fmla="*/ 2197964 w 2505075"/>
                <a:gd name="connsiteY6" fmla="*/ 2281856 h 4610100"/>
                <a:gd name="connsiteX7" fmla="*/ 2174151 w 2505075"/>
                <a:gd name="connsiteY7" fmla="*/ 2359961 h 4610100"/>
                <a:gd name="connsiteX8" fmla="*/ 2148434 w 2505075"/>
                <a:gd name="connsiteY8" fmla="*/ 2443781 h 4610100"/>
                <a:gd name="connsiteX9" fmla="*/ 2158911 w 2505075"/>
                <a:gd name="connsiteY9" fmla="*/ 2773346 h 4610100"/>
                <a:gd name="connsiteX10" fmla="*/ 2195106 w 2505075"/>
                <a:gd name="connsiteY10" fmla="*/ 3105768 h 4610100"/>
                <a:gd name="connsiteX11" fmla="*/ 2199869 w 2505075"/>
                <a:gd name="connsiteY11" fmla="*/ 3123866 h 4610100"/>
                <a:gd name="connsiteX12" fmla="*/ 2271306 w 2505075"/>
                <a:gd name="connsiteY12" fmla="*/ 3309603 h 4610100"/>
                <a:gd name="connsiteX13" fmla="*/ 2389416 w 2505075"/>
                <a:gd name="connsiteY13" fmla="*/ 3806808 h 4610100"/>
                <a:gd name="connsiteX14" fmla="*/ 2400846 w 2505075"/>
                <a:gd name="connsiteY14" fmla="*/ 4025883 h 4610100"/>
                <a:gd name="connsiteX15" fmla="*/ 2428469 w 2505075"/>
                <a:gd name="connsiteY15" fmla="*/ 4251626 h 4610100"/>
                <a:gd name="connsiteX16" fmla="*/ 2451329 w 2505075"/>
                <a:gd name="connsiteY16" fmla="*/ 4492608 h 4610100"/>
                <a:gd name="connsiteX17" fmla="*/ 2413229 w 2505075"/>
                <a:gd name="connsiteY17" fmla="*/ 4541186 h 4610100"/>
                <a:gd name="connsiteX18" fmla="*/ 2241779 w 2505075"/>
                <a:gd name="connsiteY18" fmla="*/ 4529756 h 4610100"/>
                <a:gd name="connsiteX19" fmla="*/ 2136051 w 2505075"/>
                <a:gd name="connsiteY19" fmla="*/ 4560236 h 4610100"/>
                <a:gd name="connsiteX20" fmla="*/ 1966506 w 2505075"/>
                <a:gd name="connsiteY20" fmla="*/ 4604051 h 4610100"/>
                <a:gd name="connsiteX21" fmla="*/ 1729334 w 2505075"/>
                <a:gd name="connsiteY21" fmla="*/ 4564998 h 4610100"/>
                <a:gd name="connsiteX22" fmla="*/ 1660753 w 2505075"/>
                <a:gd name="connsiteY22" fmla="*/ 4506896 h 4610100"/>
                <a:gd name="connsiteX23" fmla="*/ 1734096 w 2505075"/>
                <a:gd name="connsiteY23" fmla="*/ 4407836 h 4610100"/>
                <a:gd name="connsiteX24" fmla="*/ 1886496 w 2505075"/>
                <a:gd name="connsiteY24" fmla="*/ 4358306 h 4610100"/>
                <a:gd name="connsiteX25" fmla="*/ 1980794 w 2505075"/>
                <a:gd name="connsiteY25" fmla="*/ 4264961 h 4610100"/>
                <a:gd name="connsiteX26" fmla="*/ 1989366 w 2505075"/>
                <a:gd name="connsiteY26" fmla="*/ 4249721 h 4610100"/>
                <a:gd name="connsiteX27" fmla="*/ 2080806 w 2505075"/>
                <a:gd name="connsiteY27" fmla="*/ 4107798 h 4610100"/>
                <a:gd name="connsiteX28" fmla="*/ 2096998 w 2505075"/>
                <a:gd name="connsiteY28" fmla="*/ 4062078 h 4610100"/>
                <a:gd name="connsiteX29" fmla="*/ 1957934 w 2505075"/>
                <a:gd name="connsiteY29" fmla="*/ 3826811 h 4610100"/>
                <a:gd name="connsiteX30" fmla="*/ 1895069 w 2505075"/>
                <a:gd name="connsiteY30" fmla="*/ 3535346 h 4610100"/>
                <a:gd name="connsiteX31" fmla="*/ 1867446 w 2505075"/>
                <a:gd name="connsiteY31" fmla="*/ 3420093 h 4610100"/>
                <a:gd name="connsiteX32" fmla="*/ 1754098 w 2505075"/>
                <a:gd name="connsiteY32" fmla="*/ 3091481 h 4610100"/>
                <a:gd name="connsiteX33" fmla="*/ 1736001 w 2505075"/>
                <a:gd name="connsiteY33" fmla="*/ 3229593 h 4610100"/>
                <a:gd name="connsiteX34" fmla="*/ 1749336 w 2505075"/>
                <a:gd name="connsiteY34" fmla="*/ 3292458 h 4610100"/>
                <a:gd name="connsiteX35" fmla="*/ 1694091 w 2505075"/>
                <a:gd name="connsiteY35" fmla="*/ 3704891 h 4610100"/>
                <a:gd name="connsiteX36" fmla="*/ 1691234 w 2505075"/>
                <a:gd name="connsiteY36" fmla="*/ 3723941 h 4610100"/>
                <a:gd name="connsiteX37" fmla="*/ 1696948 w 2505075"/>
                <a:gd name="connsiteY37" fmla="*/ 4043981 h 4610100"/>
                <a:gd name="connsiteX38" fmla="*/ 1709331 w 2505075"/>
                <a:gd name="connsiteY38" fmla="*/ 4361163 h 4610100"/>
                <a:gd name="connsiteX39" fmla="*/ 1676946 w 2505075"/>
                <a:gd name="connsiteY39" fmla="*/ 4403073 h 4610100"/>
                <a:gd name="connsiteX40" fmla="*/ 1531214 w 2505075"/>
                <a:gd name="connsiteY40" fmla="*/ 4415456 h 4610100"/>
                <a:gd name="connsiteX41" fmla="*/ 1507401 w 2505075"/>
                <a:gd name="connsiteY41" fmla="*/ 4398311 h 4610100"/>
                <a:gd name="connsiteX42" fmla="*/ 1443584 w 2505075"/>
                <a:gd name="connsiteY42" fmla="*/ 4370688 h 4610100"/>
                <a:gd name="connsiteX43" fmla="*/ 1330236 w 2505075"/>
                <a:gd name="connsiteY43" fmla="*/ 4422123 h 4610100"/>
                <a:gd name="connsiteX44" fmla="*/ 1224509 w 2505075"/>
                <a:gd name="connsiteY44" fmla="*/ 4439268 h 4610100"/>
                <a:gd name="connsiteX45" fmla="*/ 1021626 w 2505075"/>
                <a:gd name="connsiteY45" fmla="*/ 4407836 h 4610100"/>
                <a:gd name="connsiteX46" fmla="*/ 957808 w 2505075"/>
                <a:gd name="connsiteY46" fmla="*/ 4350686 h 4610100"/>
                <a:gd name="connsiteX47" fmla="*/ 1040676 w 2505075"/>
                <a:gd name="connsiteY47" fmla="*/ 4261151 h 4610100"/>
                <a:gd name="connsiteX48" fmla="*/ 1143546 w 2505075"/>
                <a:gd name="connsiteY48" fmla="*/ 4244958 h 4610100"/>
                <a:gd name="connsiteX49" fmla="*/ 1253084 w 2505075"/>
                <a:gd name="connsiteY49" fmla="*/ 4174473 h 4610100"/>
                <a:gd name="connsiteX50" fmla="*/ 1324521 w 2505075"/>
                <a:gd name="connsiteY50" fmla="*/ 4105893 h 4610100"/>
                <a:gd name="connsiteX51" fmla="*/ 1391196 w 2505075"/>
                <a:gd name="connsiteY51" fmla="*/ 4005881 h 4610100"/>
                <a:gd name="connsiteX52" fmla="*/ 1395006 w 2505075"/>
                <a:gd name="connsiteY52" fmla="*/ 3998261 h 4610100"/>
                <a:gd name="connsiteX53" fmla="*/ 1400721 w 2505075"/>
                <a:gd name="connsiteY53" fmla="*/ 3828716 h 4610100"/>
                <a:gd name="connsiteX54" fmla="*/ 1386434 w 2505075"/>
                <a:gd name="connsiteY54" fmla="*/ 3644883 h 4610100"/>
                <a:gd name="connsiteX55" fmla="*/ 1354048 w 2505075"/>
                <a:gd name="connsiteY55" fmla="*/ 3254358 h 4610100"/>
                <a:gd name="connsiteX56" fmla="*/ 1377861 w 2505075"/>
                <a:gd name="connsiteY56" fmla="*/ 3072431 h 4610100"/>
                <a:gd name="connsiteX57" fmla="*/ 1424534 w 2505075"/>
                <a:gd name="connsiteY57" fmla="*/ 2639996 h 4610100"/>
                <a:gd name="connsiteX58" fmla="*/ 1406436 w 2505075"/>
                <a:gd name="connsiteY58" fmla="*/ 2529506 h 4610100"/>
                <a:gd name="connsiteX59" fmla="*/ 1377861 w 2505075"/>
                <a:gd name="connsiteY59" fmla="*/ 2347578 h 4610100"/>
                <a:gd name="connsiteX60" fmla="*/ 1215936 w 2505075"/>
                <a:gd name="connsiteY60" fmla="*/ 2223753 h 4610100"/>
                <a:gd name="connsiteX61" fmla="*/ 1086396 w 2505075"/>
                <a:gd name="connsiteY61" fmla="*/ 2184701 h 4610100"/>
                <a:gd name="connsiteX62" fmla="*/ 986383 w 2505075"/>
                <a:gd name="connsiteY62" fmla="*/ 2132313 h 4610100"/>
                <a:gd name="connsiteX63" fmla="*/ 962571 w 2505075"/>
                <a:gd name="connsiteY63" fmla="*/ 2106596 h 4610100"/>
                <a:gd name="connsiteX64" fmla="*/ 943521 w 2505075"/>
                <a:gd name="connsiteY64" fmla="*/ 2053256 h 4610100"/>
                <a:gd name="connsiteX65" fmla="*/ 900658 w 2505075"/>
                <a:gd name="connsiteY65" fmla="*/ 2005631 h 4610100"/>
                <a:gd name="connsiteX66" fmla="*/ 872083 w 2505075"/>
                <a:gd name="connsiteY66" fmla="*/ 1971341 h 4610100"/>
                <a:gd name="connsiteX67" fmla="*/ 328206 w 2505075"/>
                <a:gd name="connsiteY67" fmla="*/ 1569386 h 4610100"/>
                <a:gd name="connsiteX68" fmla="*/ 57696 w 2505075"/>
                <a:gd name="connsiteY68" fmla="*/ 1357931 h 4610100"/>
                <a:gd name="connsiteX69" fmla="*/ 13881 w 2505075"/>
                <a:gd name="connsiteY69" fmla="*/ 1227438 h 4610100"/>
                <a:gd name="connsiteX70" fmla="*/ 80556 w 2505075"/>
                <a:gd name="connsiteY70" fmla="*/ 1016936 h 4610100"/>
                <a:gd name="connsiteX71" fmla="*/ 122466 w 2505075"/>
                <a:gd name="connsiteY71" fmla="*/ 955023 h 4610100"/>
                <a:gd name="connsiteX72" fmla="*/ 173901 w 2505075"/>
                <a:gd name="connsiteY72" fmla="*/ 856916 h 4610100"/>
                <a:gd name="connsiteX73" fmla="*/ 238671 w 2505075"/>
                <a:gd name="connsiteY73" fmla="*/ 852153 h 4610100"/>
                <a:gd name="connsiteX74" fmla="*/ 484416 w 2505075"/>
                <a:gd name="connsiteY74" fmla="*/ 1050273 h 4610100"/>
                <a:gd name="connsiteX75" fmla="*/ 823506 w 2505075"/>
                <a:gd name="connsiteY75" fmla="*/ 1307448 h 4610100"/>
                <a:gd name="connsiteX76" fmla="*/ 878751 w 2505075"/>
                <a:gd name="connsiteY76" fmla="*/ 1341738 h 4610100"/>
                <a:gd name="connsiteX77" fmla="*/ 903516 w 2505075"/>
                <a:gd name="connsiteY77" fmla="*/ 1341738 h 4610100"/>
                <a:gd name="connsiteX78" fmla="*/ 958761 w 2505075"/>
                <a:gd name="connsiteY78" fmla="*/ 1327451 h 4610100"/>
                <a:gd name="connsiteX79" fmla="*/ 1323569 w 2505075"/>
                <a:gd name="connsiteY79" fmla="*/ 1350311 h 4610100"/>
                <a:gd name="connsiteX80" fmla="*/ 1364526 w 2505075"/>
                <a:gd name="connsiteY80" fmla="*/ 1333166 h 4610100"/>
                <a:gd name="connsiteX81" fmla="*/ 1507401 w 2505075"/>
                <a:gd name="connsiteY81" fmla="*/ 1305543 h 4610100"/>
                <a:gd name="connsiteX82" fmla="*/ 1575028 w 2505075"/>
                <a:gd name="connsiteY82" fmla="*/ 1295066 h 4610100"/>
                <a:gd name="connsiteX83" fmla="*/ 1603603 w 2505075"/>
                <a:gd name="connsiteY83" fmla="*/ 1249346 h 4610100"/>
                <a:gd name="connsiteX84" fmla="*/ 1627416 w 2505075"/>
                <a:gd name="connsiteY84" fmla="*/ 1203626 h 4610100"/>
                <a:gd name="connsiteX85" fmla="*/ 1640751 w 2505075"/>
                <a:gd name="connsiteY85" fmla="*/ 1134093 h 4610100"/>
                <a:gd name="connsiteX86" fmla="*/ 1663611 w 2505075"/>
                <a:gd name="connsiteY86" fmla="*/ 1080753 h 4610100"/>
                <a:gd name="connsiteX87" fmla="*/ 1724571 w 2505075"/>
                <a:gd name="connsiteY87" fmla="*/ 1004553 h 4610100"/>
                <a:gd name="connsiteX88" fmla="*/ 1882686 w 2505075"/>
                <a:gd name="connsiteY88" fmla="*/ 815006 h 4610100"/>
                <a:gd name="connsiteX89" fmla="*/ 1795056 w 2505075"/>
                <a:gd name="connsiteY89" fmla="*/ 694991 h 4610100"/>
                <a:gd name="connsiteX90" fmla="*/ 1750289 w 2505075"/>
                <a:gd name="connsiteY90" fmla="*/ 562593 h 4610100"/>
                <a:gd name="connsiteX91" fmla="*/ 1640751 w 2505075"/>
                <a:gd name="connsiteY91" fmla="*/ 574023 h 4610100"/>
                <a:gd name="connsiteX92" fmla="*/ 1596936 w 2505075"/>
                <a:gd name="connsiteY92" fmla="*/ 552116 h 4610100"/>
                <a:gd name="connsiteX93" fmla="*/ 1616939 w 2505075"/>
                <a:gd name="connsiteY93" fmla="*/ 517826 h 4610100"/>
                <a:gd name="connsiteX94" fmla="*/ 1655991 w 2505075"/>
                <a:gd name="connsiteY94" fmla="*/ 376856 h 4610100"/>
                <a:gd name="connsiteX95" fmla="*/ 1740764 w 2505075"/>
                <a:gd name="connsiteY95" fmla="*/ 93963 h 4610100"/>
                <a:gd name="connsiteX96" fmla="*/ 1922691 w 2505075"/>
                <a:gd name="connsiteY96" fmla="*/ 10143 h 4610100"/>
                <a:gd name="connsiteX97" fmla="*/ 2188439 w 2505075"/>
                <a:gd name="connsiteY97" fmla="*/ 176831 h 4610100"/>
                <a:gd name="connsiteX98" fmla="*/ 2235111 w 2505075"/>
                <a:gd name="connsiteY98" fmla="*/ 248268 h 4610100"/>
                <a:gd name="connsiteX99" fmla="*/ 2247494 w 2505075"/>
                <a:gd name="connsiteY99" fmla="*/ 243506 h 4610100"/>
                <a:gd name="connsiteX100" fmla="*/ 2219871 w 2505075"/>
                <a:gd name="connsiteY100" fmla="*/ 305418 h 4610100"/>
                <a:gd name="connsiteX101" fmla="*/ 2249399 w 2505075"/>
                <a:gd name="connsiteY101" fmla="*/ 325421 h 4610100"/>
                <a:gd name="connsiteX102" fmla="*/ 2239874 w 2505075"/>
                <a:gd name="connsiteY102" fmla="*/ 371141 h 4610100"/>
                <a:gd name="connsiteX103" fmla="*/ 2223681 w 2505075"/>
                <a:gd name="connsiteY103" fmla="*/ 434958 h 4610100"/>
                <a:gd name="connsiteX104" fmla="*/ 2216061 w 2505075"/>
                <a:gd name="connsiteY104" fmla="*/ 522588 h 4610100"/>
                <a:gd name="connsiteX105" fmla="*/ 2250351 w 2505075"/>
                <a:gd name="connsiteY105" fmla="*/ 594026 h 4610100"/>
                <a:gd name="connsiteX106" fmla="*/ 2282736 w 2505075"/>
                <a:gd name="connsiteY106" fmla="*/ 631173 h 4610100"/>
                <a:gd name="connsiteX107" fmla="*/ 2335124 w 2505075"/>
                <a:gd name="connsiteY107" fmla="*/ 739758 h 4610100"/>
                <a:gd name="connsiteX108" fmla="*/ 2486571 w 2505075"/>
                <a:gd name="connsiteY108" fmla="*/ 1071228 h 4610100"/>
                <a:gd name="connsiteX109" fmla="*/ 2503716 w 2505075"/>
                <a:gd name="connsiteY109" fmla="*/ 1097898 h 4610100"/>
                <a:gd name="connsiteX110" fmla="*/ 2506574 w 2505075"/>
                <a:gd name="connsiteY110" fmla="*/ 1319831 h 4610100"/>
                <a:gd name="connsiteX111" fmla="*/ 1273086 w 2505075"/>
                <a:gd name="connsiteY111" fmla="*/ 1638918 h 4610100"/>
                <a:gd name="connsiteX112" fmla="*/ 1242606 w 2505075"/>
                <a:gd name="connsiteY112" fmla="*/ 1746551 h 4610100"/>
                <a:gd name="connsiteX113" fmla="*/ 1279753 w 2505075"/>
                <a:gd name="connsiteY113" fmla="*/ 1919906 h 4610100"/>
                <a:gd name="connsiteX114" fmla="*/ 1308328 w 2505075"/>
                <a:gd name="connsiteY114" fmla="*/ 1942766 h 4610100"/>
                <a:gd name="connsiteX115" fmla="*/ 1478826 w 2505075"/>
                <a:gd name="connsiteY115" fmla="*/ 1882758 h 4610100"/>
                <a:gd name="connsiteX116" fmla="*/ 1497876 w 2505075"/>
                <a:gd name="connsiteY116" fmla="*/ 1593198 h 4610100"/>
                <a:gd name="connsiteX117" fmla="*/ 1435964 w 2505075"/>
                <a:gd name="connsiteY117" fmla="*/ 1557956 h 4610100"/>
                <a:gd name="connsiteX118" fmla="*/ 1208316 w 2505075"/>
                <a:gd name="connsiteY118" fmla="*/ 1484613 h 4610100"/>
                <a:gd name="connsiteX119" fmla="*/ 1161644 w 2505075"/>
                <a:gd name="connsiteY119" fmla="*/ 1471278 h 4610100"/>
                <a:gd name="connsiteX120" fmla="*/ 1078776 w 2505075"/>
                <a:gd name="connsiteY120" fmla="*/ 1483661 h 4610100"/>
                <a:gd name="connsiteX121" fmla="*/ 1273086 w 2505075"/>
                <a:gd name="connsiteY121" fmla="*/ 1638918 h 4610100"/>
                <a:gd name="connsiteX122" fmla="*/ 1464539 w 2505075"/>
                <a:gd name="connsiteY122" fmla="*/ 2075163 h 4610100"/>
                <a:gd name="connsiteX123" fmla="*/ 1359764 w 2505075"/>
                <a:gd name="connsiteY123" fmla="*/ 2097071 h 4610100"/>
                <a:gd name="connsiteX124" fmla="*/ 1322616 w 2505075"/>
                <a:gd name="connsiteY124" fmla="*/ 2169461 h 4610100"/>
                <a:gd name="connsiteX125" fmla="*/ 1340714 w 2505075"/>
                <a:gd name="connsiteY125" fmla="*/ 2215181 h 4610100"/>
                <a:gd name="connsiteX126" fmla="*/ 1420723 w 2505075"/>
                <a:gd name="connsiteY126" fmla="*/ 2246613 h 4610100"/>
                <a:gd name="connsiteX127" fmla="*/ 1455014 w 2505075"/>
                <a:gd name="connsiteY127" fmla="*/ 2304716 h 4610100"/>
                <a:gd name="connsiteX128" fmla="*/ 1459776 w 2505075"/>
                <a:gd name="connsiteY128" fmla="*/ 2237088 h 4610100"/>
                <a:gd name="connsiteX129" fmla="*/ 1464539 w 2505075"/>
                <a:gd name="connsiteY129" fmla="*/ 2075163 h 46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505075" h="4610100">
                  <a:moveTo>
                    <a:pt x="2506574" y="1319831"/>
                  </a:moveTo>
                  <a:cubicBezTo>
                    <a:pt x="2448471" y="1403651"/>
                    <a:pt x="2446566" y="1500806"/>
                    <a:pt x="2419896" y="1597008"/>
                  </a:cubicBezTo>
                  <a:cubicBezTo>
                    <a:pt x="2385606" y="1717976"/>
                    <a:pt x="2339886" y="1835133"/>
                    <a:pt x="2297024" y="1953243"/>
                  </a:cubicBezTo>
                  <a:cubicBezTo>
                    <a:pt x="2284641" y="1986581"/>
                    <a:pt x="2257971" y="1996106"/>
                    <a:pt x="2223681" y="1977056"/>
                  </a:cubicBezTo>
                  <a:cubicBezTo>
                    <a:pt x="2211299" y="1970388"/>
                    <a:pt x="2195106" y="1970388"/>
                    <a:pt x="2181771" y="1967531"/>
                  </a:cubicBezTo>
                  <a:cubicBezTo>
                    <a:pt x="2185581" y="2000868"/>
                    <a:pt x="2190344" y="2028491"/>
                    <a:pt x="2192249" y="2057066"/>
                  </a:cubicBezTo>
                  <a:cubicBezTo>
                    <a:pt x="2195106" y="2132313"/>
                    <a:pt x="2198916" y="2207561"/>
                    <a:pt x="2197964" y="2281856"/>
                  </a:cubicBezTo>
                  <a:cubicBezTo>
                    <a:pt x="2197964" y="2308526"/>
                    <a:pt x="2192249" y="2344721"/>
                    <a:pt x="2174151" y="2359961"/>
                  </a:cubicBezTo>
                  <a:cubicBezTo>
                    <a:pt x="2144624" y="2385678"/>
                    <a:pt x="2147481" y="2412348"/>
                    <a:pt x="2148434" y="2443781"/>
                  </a:cubicBezTo>
                  <a:cubicBezTo>
                    <a:pt x="2152244" y="2553318"/>
                    <a:pt x="2151291" y="2663808"/>
                    <a:pt x="2158911" y="2773346"/>
                  </a:cubicBezTo>
                  <a:cubicBezTo>
                    <a:pt x="2166531" y="2884788"/>
                    <a:pt x="2182724" y="2995278"/>
                    <a:pt x="2195106" y="3105768"/>
                  </a:cubicBezTo>
                  <a:cubicBezTo>
                    <a:pt x="2196059" y="3111483"/>
                    <a:pt x="2196059" y="3120056"/>
                    <a:pt x="2199869" y="3123866"/>
                  </a:cubicBezTo>
                  <a:cubicBezTo>
                    <a:pt x="2257971" y="3172443"/>
                    <a:pt x="2257019" y="3242928"/>
                    <a:pt x="2271306" y="3309603"/>
                  </a:cubicBezTo>
                  <a:cubicBezTo>
                    <a:pt x="2307501" y="3476291"/>
                    <a:pt x="2344649" y="3642978"/>
                    <a:pt x="2389416" y="3806808"/>
                  </a:cubicBezTo>
                  <a:cubicBezTo>
                    <a:pt x="2409419" y="3881103"/>
                    <a:pt x="2395131" y="3952541"/>
                    <a:pt x="2400846" y="4025883"/>
                  </a:cubicBezTo>
                  <a:cubicBezTo>
                    <a:pt x="2406561" y="4101131"/>
                    <a:pt x="2419896" y="4176378"/>
                    <a:pt x="2428469" y="4251626"/>
                  </a:cubicBezTo>
                  <a:cubicBezTo>
                    <a:pt x="2437041" y="4331636"/>
                    <a:pt x="2442756" y="4412598"/>
                    <a:pt x="2451329" y="4492608"/>
                  </a:cubicBezTo>
                  <a:cubicBezTo>
                    <a:pt x="2454186" y="4522136"/>
                    <a:pt x="2441804" y="4536423"/>
                    <a:pt x="2413229" y="4541186"/>
                  </a:cubicBezTo>
                  <a:cubicBezTo>
                    <a:pt x="2355126" y="4551663"/>
                    <a:pt x="2300834" y="4573571"/>
                    <a:pt x="2241779" y="4529756"/>
                  </a:cubicBezTo>
                  <a:cubicBezTo>
                    <a:pt x="2222729" y="4515468"/>
                    <a:pt x="2160816" y="4536423"/>
                    <a:pt x="2136051" y="4560236"/>
                  </a:cubicBezTo>
                  <a:cubicBezTo>
                    <a:pt x="2084616" y="4609766"/>
                    <a:pt x="2023656" y="4606908"/>
                    <a:pt x="1966506" y="4604051"/>
                  </a:cubicBezTo>
                  <a:cubicBezTo>
                    <a:pt x="1886496" y="4600241"/>
                    <a:pt x="1807439" y="4582143"/>
                    <a:pt x="1729334" y="4564998"/>
                  </a:cubicBezTo>
                  <a:cubicBezTo>
                    <a:pt x="1699806" y="4558331"/>
                    <a:pt x="1658848" y="4555473"/>
                    <a:pt x="1660753" y="4506896"/>
                  </a:cubicBezTo>
                  <a:cubicBezTo>
                    <a:pt x="1662659" y="4455461"/>
                    <a:pt x="1688376" y="4422123"/>
                    <a:pt x="1734096" y="4407836"/>
                  </a:cubicBezTo>
                  <a:cubicBezTo>
                    <a:pt x="1785531" y="4392596"/>
                    <a:pt x="1840776" y="4384023"/>
                    <a:pt x="1886496" y="4358306"/>
                  </a:cubicBezTo>
                  <a:cubicBezTo>
                    <a:pt x="1923644" y="4337351"/>
                    <a:pt x="1950314" y="4297346"/>
                    <a:pt x="1980794" y="4264961"/>
                  </a:cubicBezTo>
                  <a:cubicBezTo>
                    <a:pt x="1984603" y="4261151"/>
                    <a:pt x="1985556" y="4250673"/>
                    <a:pt x="1989366" y="4249721"/>
                  </a:cubicBezTo>
                  <a:cubicBezTo>
                    <a:pt x="2067471" y="4232576"/>
                    <a:pt x="2066519" y="4164948"/>
                    <a:pt x="2080806" y="4107798"/>
                  </a:cubicBezTo>
                  <a:cubicBezTo>
                    <a:pt x="2084616" y="4092558"/>
                    <a:pt x="2091284" y="4078271"/>
                    <a:pt x="2096998" y="4062078"/>
                  </a:cubicBezTo>
                  <a:cubicBezTo>
                    <a:pt x="1999844" y="4015406"/>
                    <a:pt x="1987461" y="3912536"/>
                    <a:pt x="1957934" y="3826811"/>
                  </a:cubicBezTo>
                  <a:cubicBezTo>
                    <a:pt x="1925548" y="3733466"/>
                    <a:pt x="1915071" y="3632501"/>
                    <a:pt x="1895069" y="3535346"/>
                  </a:cubicBezTo>
                  <a:cubicBezTo>
                    <a:pt x="1886496" y="3497246"/>
                    <a:pt x="1879828" y="3458193"/>
                    <a:pt x="1867446" y="3420093"/>
                  </a:cubicBezTo>
                  <a:cubicBezTo>
                    <a:pt x="1831251" y="3311508"/>
                    <a:pt x="1793151" y="3202923"/>
                    <a:pt x="1754098" y="3091481"/>
                  </a:cubicBezTo>
                  <a:cubicBezTo>
                    <a:pt x="1722666" y="3134343"/>
                    <a:pt x="1702664" y="3176253"/>
                    <a:pt x="1736001" y="3229593"/>
                  </a:cubicBezTo>
                  <a:cubicBezTo>
                    <a:pt x="1746478" y="3246738"/>
                    <a:pt x="1752194" y="3272456"/>
                    <a:pt x="1749336" y="3292458"/>
                  </a:cubicBezTo>
                  <a:cubicBezTo>
                    <a:pt x="1732191" y="3430571"/>
                    <a:pt x="1713141" y="3567731"/>
                    <a:pt x="1694091" y="3704891"/>
                  </a:cubicBezTo>
                  <a:cubicBezTo>
                    <a:pt x="1693139" y="3711558"/>
                    <a:pt x="1690281" y="3717273"/>
                    <a:pt x="1691234" y="3723941"/>
                  </a:cubicBezTo>
                  <a:cubicBezTo>
                    <a:pt x="1693139" y="3830621"/>
                    <a:pt x="1693139" y="3937301"/>
                    <a:pt x="1696948" y="4043981"/>
                  </a:cubicBezTo>
                  <a:cubicBezTo>
                    <a:pt x="1699806" y="4149708"/>
                    <a:pt x="1704569" y="4255436"/>
                    <a:pt x="1709331" y="4361163"/>
                  </a:cubicBezTo>
                  <a:cubicBezTo>
                    <a:pt x="1710284" y="4386881"/>
                    <a:pt x="1701711" y="4401168"/>
                    <a:pt x="1676946" y="4403073"/>
                  </a:cubicBezTo>
                  <a:cubicBezTo>
                    <a:pt x="1628369" y="4407836"/>
                    <a:pt x="1579791" y="4412598"/>
                    <a:pt x="1531214" y="4415456"/>
                  </a:cubicBezTo>
                  <a:cubicBezTo>
                    <a:pt x="1523594" y="4415456"/>
                    <a:pt x="1510259" y="4405931"/>
                    <a:pt x="1507401" y="4398311"/>
                  </a:cubicBezTo>
                  <a:cubicBezTo>
                    <a:pt x="1496923" y="4363068"/>
                    <a:pt x="1470253" y="4360211"/>
                    <a:pt x="1443584" y="4370688"/>
                  </a:cubicBezTo>
                  <a:cubicBezTo>
                    <a:pt x="1404531" y="4384976"/>
                    <a:pt x="1369289" y="4408788"/>
                    <a:pt x="1330236" y="4422123"/>
                  </a:cubicBezTo>
                  <a:cubicBezTo>
                    <a:pt x="1296898" y="4433553"/>
                    <a:pt x="1259751" y="4442126"/>
                    <a:pt x="1224509" y="4439268"/>
                  </a:cubicBezTo>
                  <a:cubicBezTo>
                    <a:pt x="1155929" y="4433553"/>
                    <a:pt x="1088301" y="4423076"/>
                    <a:pt x="1021626" y="4407836"/>
                  </a:cubicBezTo>
                  <a:cubicBezTo>
                    <a:pt x="994004" y="4402121"/>
                    <a:pt x="954951" y="4395453"/>
                    <a:pt x="957808" y="4350686"/>
                  </a:cubicBezTo>
                  <a:cubicBezTo>
                    <a:pt x="960666" y="4304966"/>
                    <a:pt x="997814" y="4267818"/>
                    <a:pt x="1040676" y="4261151"/>
                  </a:cubicBezTo>
                  <a:cubicBezTo>
                    <a:pt x="1074966" y="4256388"/>
                    <a:pt x="1109256" y="4250673"/>
                    <a:pt x="1143546" y="4244958"/>
                  </a:cubicBezTo>
                  <a:cubicBezTo>
                    <a:pt x="1190219" y="4237338"/>
                    <a:pt x="1227366" y="4219241"/>
                    <a:pt x="1253084" y="4174473"/>
                  </a:cubicBezTo>
                  <a:cubicBezTo>
                    <a:pt x="1268323" y="4146851"/>
                    <a:pt x="1303566" y="4131611"/>
                    <a:pt x="1324521" y="4105893"/>
                  </a:cubicBezTo>
                  <a:cubicBezTo>
                    <a:pt x="1349286" y="4075413"/>
                    <a:pt x="1369289" y="4039218"/>
                    <a:pt x="1391196" y="4005881"/>
                  </a:cubicBezTo>
                  <a:cubicBezTo>
                    <a:pt x="1393101" y="4003023"/>
                    <a:pt x="1395959" y="3998261"/>
                    <a:pt x="1395006" y="3998261"/>
                  </a:cubicBezTo>
                  <a:cubicBezTo>
                    <a:pt x="1330236" y="3941111"/>
                    <a:pt x="1417866" y="3888723"/>
                    <a:pt x="1400721" y="3828716"/>
                  </a:cubicBezTo>
                  <a:cubicBezTo>
                    <a:pt x="1383576" y="3770613"/>
                    <a:pt x="1383576" y="3705843"/>
                    <a:pt x="1386434" y="3644883"/>
                  </a:cubicBezTo>
                  <a:cubicBezTo>
                    <a:pt x="1394053" y="3512486"/>
                    <a:pt x="1378814" y="3383898"/>
                    <a:pt x="1354048" y="3254358"/>
                  </a:cubicBezTo>
                  <a:cubicBezTo>
                    <a:pt x="1343571" y="3197208"/>
                    <a:pt x="1367384" y="3133391"/>
                    <a:pt x="1377861" y="3072431"/>
                  </a:cubicBezTo>
                  <a:cubicBezTo>
                    <a:pt x="1404531" y="2929556"/>
                    <a:pt x="1420723" y="2785728"/>
                    <a:pt x="1424534" y="2639996"/>
                  </a:cubicBezTo>
                  <a:cubicBezTo>
                    <a:pt x="1425486" y="2604753"/>
                    <a:pt x="1413103" y="2569511"/>
                    <a:pt x="1406436" y="2529506"/>
                  </a:cubicBezTo>
                  <a:cubicBezTo>
                    <a:pt x="1451203" y="2481881"/>
                    <a:pt x="1438821" y="2392346"/>
                    <a:pt x="1377861" y="2347578"/>
                  </a:cubicBezTo>
                  <a:cubicBezTo>
                    <a:pt x="1322616" y="2307573"/>
                    <a:pt x="1267371" y="2268521"/>
                    <a:pt x="1215936" y="2223753"/>
                  </a:cubicBezTo>
                  <a:cubicBezTo>
                    <a:pt x="1176884" y="2189463"/>
                    <a:pt x="1133069" y="2173271"/>
                    <a:pt x="1086396" y="2184701"/>
                  </a:cubicBezTo>
                  <a:cubicBezTo>
                    <a:pt x="1033056" y="2197083"/>
                    <a:pt x="1021626" y="2144696"/>
                    <a:pt x="986383" y="2132313"/>
                  </a:cubicBezTo>
                  <a:cubicBezTo>
                    <a:pt x="976858" y="2129456"/>
                    <a:pt x="967333" y="2117073"/>
                    <a:pt x="962571" y="2106596"/>
                  </a:cubicBezTo>
                  <a:cubicBezTo>
                    <a:pt x="954951" y="2091356"/>
                    <a:pt x="951141" y="2074211"/>
                    <a:pt x="943521" y="2053256"/>
                  </a:cubicBezTo>
                  <a:cubicBezTo>
                    <a:pt x="912089" y="2063733"/>
                    <a:pt x="887323" y="2058018"/>
                    <a:pt x="900658" y="2005631"/>
                  </a:cubicBezTo>
                  <a:cubicBezTo>
                    <a:pt x="902564" y="1997058"/>
                    <a:pt x="884466" y="1979913"/>
                    <a:pt x="872083" y="1971341"/>
                  </a:cubicBezTo>
                  <a:cubicBezTo>
                    <a:pt x="691108" y="1837038"/>
                    <a:pt x="508228" y="1703688"/>
                    <a:pt x="328206" y="1569386"/>
                  </a:cubicBezTo>
                  <a:cubicBezTo>
                    <a:pt x="231051" y="1496996"/>
                    <a:pt x="155803" y="1429368"/>
                    <a:pt x="57696" y="1357931"/>
                  </a:cubicBezTo>
                  <a:cubicBezTo>
                    <a:pt x="10071" y="1322688"/>
                    <a:pt x="-2312" y="1280778"/>
                    <a:pt x="13881" y="1227438"/>
                  </a:cubicBezTo>
                  <a:cubicBezTo>
                    <a:pt x="34836" y="1156953"/>
                    <a:pt x="55791" y="1085516"/>
                    <a:pt x="80556" y="1016936"/>
                  </a:cubicBezTo>
                  <a:cubicBezTo>
                    <a:pt x="88176" y="994076"/>
                    <a:pt x="110083" y="976931"/>
                    <a:pt x="122466" y="955023"/>
                  </a:cubicBezTo>
                  <a:cubicBezTo>
                    <a:pt x="140563" y="923591"/>
                    <a:pt x="156756" y="889301"/>
                    <a:pt x="173901" y="856916"/>
                  </a:cubicBezTo>
                  <a:cubicBezTo>
                    <a:pt x="192951" y="823578"/>
                    <a:pt x="213906" y="832151"/>
                    <a:pt x="238671" y="852153"/>
                  </a:cubicBezTo>
                  <a:cubicBezTo>
                    <a:pt x="326301" y="921686"/>
                    <a:pt x="394881" y="981693"/>
                    <a:pt x="484416" y="1050273"/>
                  </a:cubicBezTo>
                  <a:cubicBezTo>
                    <a:pt x="594906" y="1137903"/>
                    <a:pt x="709206" y="1222676"/>
                    <a:pt x="823506" y="1307448"/>
                  </a:cubicBezTo>
                  <a:cubicBezTo>
                    <a:pt x="840651" y="1320783"/>
                    <a:pt x="859701" y="1332213"/>
                    <a:pt x="878751" y="1341738"/>
                  </a:cubicBezTo>
                  <a:cubicBezTo>
                    <a:pt x="885418" y="1345548"/>
                    <a:pt x="895896" y="1343643"/>
                    <a:pt x="903516" y="1341738"/>
                  </a:cubicBezTo>
                  <a:cubicBezTo>
                    <a:pt x="922566" y="1337928"/>
                    <a:pt x="940664" y="1326498"/>
                    <a:pt x="958761" y="1327451"/>
                  </a:cubicBezTo>
                  <a:cubicBezTo>
                    <a:pt x="1080681" y="1334118"/>
                    <a:pt x="1201648" y="1343643"/>
                    <a:pt x="1323569" y="1350311"/>
                  </a:cubicBezTo>
                  <a:cubicBezTo>
                    <a:pt x="1336903" y="1351263"/>
                    <a:pt x="1351191" y="1338881"/>
                    <a:pt x="1364526" y="1333166"/>
                  </a:cubicBezTo>
                  <a:cubicBezTo>
                    <a:pt x="1410246" y="1314116"/>
                    <a:pt x="1450251" y="1278873"/>
                    <a:pt x="1507401" y="1305543"/>
                  </a:cubicBezTo>
                  <a:cubicBezTo>
                    <a:pt x="1524546" y="1314116"/>
                    <a:pt x="1555026" y="1305543"/>
                    <a:pt x="1575028" y="1295066"/>
                  </a:cubicBezTo>
                  <a:cubicBezTo>
                    <a:pt x="1588364" y="1288398"/>
                    <a:pt x="1595031" y="1265538"/>
                    <a:pt x="1603603" y="1249346"/>
                  </a:cubicBezTo>
                  <a:cubicBezTo>
                    <a:pt x="1612176" y="1234106"/>
                    <a:pt x="1622653" y="1219818"/>
                    <a:pt x="1627416" y="1203626"/>
                  </a:cubicBezTo>
                  <a:cubicBezTo>
                    <a:pt x="1634084" y="1180766"/>
                    <a:pt x="1635036" y="1156953"/>
                    <a:pt x="1640751" y="1134093"/>
                  </a:cubicBezTo>
                  <a:cubicBezTo>
                    <a:pt x="1645514" y="1115996"/>
                    <a:pt x="1652181" y="1095993"/>
                    <a:pt x="1663611" y="1080753"/>
                  </a:cubicBezTo>
                  <a:cubicBezTo>
                    <a:pt x="1681709" y="1054083"/>
                    <a:pt x="1710284" y="1033128"/>
                    <a:pt x="1724571" y="1004553"/>
                  </a:cubicBezTo>
                  <a:cubicBezTo>
                    <a:pt x="1760766" y="929306"/>
                    <a:pt x="1796961" y="855963"/>
                    <a:pt x="1882686" y="815006"/>
                  </a:cubicBezTo>
                  <a:cubicBezTo>
                    <a:pt x="1852206" y="771191"/>
                    <a:pt x="1833156" y="708326"/>
                    <a:pt x="1795056" y="694991"/>
                  </a:cubicBezTo>
                  <a:cubicBezTo>
                    <a:pt x="1712189" y="665463"/>
                    <a:pt x="1756003" y="608313"/>
                    <a:pt x="1750289" y="562593"/>
                  </a:cubicBezTo>
                  <a:cubicBezTo>
                    <a:pt x="1712189" y="567356"/>
                    <a:pt x="1676946" y="573071"/>
                    <a:pt x="1640751" y="574023"/>
                  </a:cubicBezTo>
                  <a:cubicBezTo>
                    <a:pt x="1626464" y="574023"/>
                    <a:pt x="1612176" y="559736"/>
                    <a:pt x="1596936" y="552116"/>
                  </a:cubicBezTo>
                  <a:cubicBezTo>
                    <a:pt x="1603603" y="540686"/>
                    <a:pt x="1608366" y="526398"/>
                    <a:pt x="1616939" y="517826"/>
                  </a:cubicBezTo>
                  <a:cubicBezTo>
                    <a:pt x="1657896" y="477821"/>
                    <a:pt x="1669326" y="434958"/>
                    <a:pt x="1655991" y="376856"/>
                  </a:cubicBezTo>
                  <a:cubicBezTo>
                    <a:pt x="1632178" y="269223"/>
                    <a:pt x="1644561" y="163496"/>
                    <a:pt x="1740764" y="93963"/>
                  </a:cubicBezTo>
                  <a:cubicBezTo>
                    <a:pt x="1794103" y="54911"/>
                    <a:pt x="1858873" y="24431"/>
                    <a:pt x="1922691" y="10143"/>
                  </a:cubicBezTo>
                  <a:cubicBezTo>
                    <a:pt x="2017941" y="-10812"/>
                    <a:pt x="2150339" y="81581"/>
                    <a:pt x="2188439" y="176831"/>
                  </a:cubicBezTo>
                  <a:cubicBezTo>
                    <a:pt x="2198916" y="202548"/>
                    <a:pt x="2219871" y="224456"/>
                    <a:pt x="2235111" y="248268"/>
                  </a:cubicBezTo>
                  <a:cubicBezTo>
                    <a:pt x="2238921" y="246363"/>
                    <a:pt x="2243684" y="245411"/>
                    <a:pt x="2247494" y="243506"/>
                  </a:cubicBezTo>
                  <a:cubicBezTo>
                    <a:pt x="2237969" y="265413"/>
                    <a:pt x="2228444" y="288273"/>
                    <a:pt x="2219871" y="305418"/>
                  </a:cubicBezTo>
                  <a:cubicBezTo>
                    <a:pt x="2232254" y="313991"/>
                    <a:pt x="2249399" y="318753"/>
                    <a:pt x="2249399" y="325421"/>
                  </a:cubicBezTo>
                  <a:cubicBezTo>
                    <a:pt x="2250351" y="340661"/>
                    <a:pt x="2249399" y="364473"/>
                    <a:pt x="2239874" y="371141"/>
                  </a:cubicBezTo>
                  <a:cubicBezTo>
                    <a:pt x="2212251" y="390191"/>
                    <a:pt x="2217014" y="407336"/>
                    <a:pt x="2223681" y="434958"/>
                  </a:cubicBezTo>
                  <a:cubicBezTo>
                    <a:pt x="2230349" y="462581"/>
                    <a:pt x="2222729" y="494013"/>
                    <a:pt x="2216061" y="522588"/>
                  </a:cubicBezTo>
                  <a:cubicBezTo>
                    <a:pt x="2208441" y="557831"/>
                    <a:pt x="2205584" y="583548"/>
                    <a:pt x="2250351" y="594026"/>
                  </a:cubicBezTo>
                  <a:cubicBezTo>
                    <a:pt x="2263686" y="596883"/>
                    <a:pt x="2275116" y="616886"/>
                    <a:pt x="2282736" y="631173"/>
                  </a:cubicBezTo>
                  <a:cubicBezTo>
                    <a:pt x="2301786" y="666416"/>
                    <a:pt x="2313216" y="706421"/>
                    <a:pt x="2335124" y="739758"/>
                  </a:cubicBezTo>
                  <a:cubicBezTo>
                    <a:pt x="2401799" y="845486"/>
                    <a:pt x="2458949" y="945498"/>
                    <a:pt x="2486571" y="1071228"/>
                  </a:cubicBezTo>
                  <a:cubicBezTo>
                    <a:pt x="2488476" y="1080753"/>
                    <a:pt x="2498001" y="1089326"/>
                    <a:pt x="2503716" y="1097898"/>
                  </a:cubicBezTo>
                  <a:cubicBezTo>
                    <a:pt x="2506574" y="1174098"/>
                    <a:pt x="2506574" y="1246488"/>
                    <a:pt x="2506574" y="1319831"/>
                  </a:cubicBezTo>
                  <a:close/>
                  <a:moveTo>
                    <a:pt x="1273086" y="1638918"/>
                  </a:moveTo>
                  <a:cubicBezTo>
                    <a:pt x="1260703" y="1678923"/>
                    <a:pt x="1240701" y="1713213"/>
                    <a:pt x="1242606" y="1746551"/>
                  </a:cubicBezTo>
                  <a:cubicBezTo>
                    <a:pt x="1247369" y="1804653"/>
                    <a:pt x="1264514" y="1862756"/>
                    <a:pt x="1279753" y="1919906"/>
                  </a:cubicBezTo>
                  <a:cubicBezTo>
                    <a:pt x="1282611" y="1929431"/>
                    <a:pt x="1301661" y="1944671"/>
                    <a:pt x="1308328" y="1942766"/>
                  </a:cubicBezTo>
                  <a:cubicBezTo>
                    <a:pt x="1365478" y="1924668"/>
                    <a:pt x="1420723" y="1903713"/>
                    <a:pt x="1478826" y="1882758"/>
                  </a:cubicBezTo>
                  <a:cubicBezTo>
                    <a:pt x="1432153" y="1777031"/>
                    <a:pt x="1483589" y="1684638"/>
                    <a:pt x="1497876" y="1593198"/>
                  </a:cubicBezTo>
                  <a:cubicBezTo>
                    <a:pt x="1474064" y="1579863"/>
                    <a:pt x="1451203" y="1573196"/>
                    <a:pt x="1435964" y="1557956"/>
                  </a:cubicBezTo>
                  <a:cubicBezTo>
                    <a:pt x="1372146" y="1493186"/>
                    <a:pt x="1285469" y="1505568"/>
                    <a:pt x="1208316" y="1484613"/>
                  </a:cubicBezTo>
                  <a:cubicBezTo>
                    <a:pt x="1193076" y="1480803"/>
                    <a:pt x="1176884" y="1476041"/>
                    <a:pt x="1161644" y="1471278"/>
                  </a:cubicBezTo>
                  <a:cubicBezTo>
                    <a:pt x="1133069" y="1461753"/>
                    <a:pt x="1103541" y="1450323"/>
                    <a:pt x="1078776" y="1483661"/>
                  </a:cubicBezTo>
                  <a:cubicBezTo>
                    <a:pt x="1146404" y="1537001"/>
                    <a:pt x="1211173" y="1588436"/>
                    <a:pt x="1273086" y="1638918"/>
                  </a:cubicBezTo>
                  <a:close/>
                  <a:moveTo>
                    <a:pt x="1464539" y="2075163"/>
                  </a:moveTo>
                  <a:cubicBezTo>
                    <a:pt x="1427391" y="2082783"/>
                    <a:pt x="1393101" y="2089451"/>
                    <a:pt x="1359764" y="2097071"/>
                  </a:cubicBezTo>
                  <a:cubicBezTo>
                    <a:pt x="1318806" y="2106596"/>
                    <a:pt x="1305471" y="2129456"/>
                    <a:pt x="1322616" y="2169461"/>
                  </a:cubicBezTo>
                  <a:cubicBezTo>
                    <a:pt x="1329284" y="2184701"/>
                    <a:pt x="1334998" y="2199941"/>
                    <a:pt x="1340714" y="2215181"/>
                  </a:cubicBezTo>
                  <a:cubicBezTo>
                    <a:pt x="1396911" y="2194226"/>
                    <a:pt x="1396911" y="2194226"/>
                    <a:pt x="1420723" y="2246613"/>
                  </a:cubicBezTo>
                  <a:cubicBezTo>
                    <a:pt x="1428344" y="2262806"/>
                    <a:pt x="1438821" y="2278046"/>
                    <a:pt x="1455014" y="2304716"/>
                  </a:cubicBezTo>
                  <a:cubicBezTo>
                    <a:pt x="1456919" y="2271378"/>
                    <a:pt x="1451203" y="2248518"/>
                    <a:pt x="1459776" y="2237088"/>
                  </a:cubicBezTo>
                  <a:cubicBezTo>
                    <a:pt x="1499781" y="2183748"/>
                    <a:pt x="1503591" y="2132313"/>
                    <a:pt x="1464539" y="2075163"/>
                  </a:cubicBezTo>
                  <a:close/>
                </a:path>
              </a:pathLst>
            </a:custGeom>
            <a:grpFill/>
            <a:ln/>
          </p:spPr>
          <p:style>
            <a:lnRef idx="2">
              <a:schemeClr val="accent3"/>
            </a:lnRef>
            <a:fillRef idx="1">
              <a:schemeClr val="lt1"/>
            </a:fillRef>
            <a:effectRef idx="0">
              <a:schemeClr val="accent3"/>
            </a:effectRef>
            <a:fontRef idx="minor">
              <a:schemeClr val="dk1"/>
            </a:fontRef>
          </p:style>
          <p:txBody>
            <a:bodyPr rtlCol="0" anchor="ctr"/>
            <a:lstStyle/>
            <a:p>
              <a:endParaRPr lang="en-US" dirty="0"/>
            </a:p>
          </p:txBody>
        </p:sp>
        <p:sp>
          <p:nvSpPr>
            <p:cNvPr id="47" name="Freeform: Shape 101">
              <a:extLst>
                <a:ext uri="{FF2B5EF4-FFF2-40B4-BE49-F238E27FC236}">
                  <a16:creationId xmlns:a16="http://schemas.microsoft.com/office/drawing/2014/main" id="{8F45E473-C475-4788-B774-AF992D0B4CD6}"/>
                </a:ext>
              </a:extLst>
            </p:cNvPr>
            <p:cNvSpPr/>
            <p:nvPr/>
          </p:nvSpPr>
          <p:spPr>
            <a:xfrm flipH="1">
              <a:off x="700577" y="1399349"/>
              <a:ext cx="647458" cy="566880"/>
            </a:xfrm>
            <a:custGeom>
              <a:avLst/>
              <a:gdLst>
                <a:gd name="connsiteX0" fmla="*/ 325755 w 647458"/>
                <a:gd name="connsiteY0" fmla="*/ 3000 h 566880"/>
                <a:gd name="connsiteX1" fmla="*/ 143828 w 647458"/>
                <a:gd name="connsiteY1" fmla="*/ 86820 h 566880"/>
                <a:gd name="connsiteX2" fmla="*/ 59055 w 647458"/>
                <a:gd name="connsiteY2" fmla="*/ 369713 h 566880"/>
                <a:gd name="connsiteX3" fmla="*/ 20003 w 647458"/>
                <a:gd name="connsiteY3" fmla="*/ 510683 h 566880"/>
                <a:gd name="connsiteX4" fmla="*/ 0 w 647458"/>
                <a:gd name="connsiteY4" fmla="*/ 544973 h 566880"/>
                <a:gd name="connsiteX5" fmla="*/ 43815 w 647458"/>
                <a:gd name="connsiteY5" fmla="*/ 566880 h 566880"/>
                <a:gd name="connsiteX6" fmla="*/ 65495 w 647458"/>
                <a:gd name="connsiteY6" fmla="*/ 564618 h 566880"/>
                <a:gd name="connsiteX7" fmla="*/ 178721 w 647458"/>
                <a:gd name="connsiteY7" fmla="*/ 530129 h 566880"/>
                <a:gd name="connsiteX8" fmla="*/ 603774 w 647458"/>
                <a:gd name="connsiteY8" fmla="*/ 274215 h 566880"/>
                <a:gd name="connsiteX9" fmla="*/ 647458 w 647458"/>
                <a:gd name="connsiteY9" fmla="*/ 237555 h 566880"/>
                <a:gd name="connsiteX10" fmla="*/ 638175 w 647458"/>
                <a:gd name="connsiteY10" fmla="*/ 241125 h 566880"/>
                <a:gd name="connsiteX11" fmla="*/ 591503 w 647458"/>
                <a:gd name="connsiteY11" fmla="*/ 169688 h 566880"/>
                <a:gd name="connsiteX12" fmla="*/ 325755 w 647458"/>
                <a:gd name="connsiteY12" fmla="*/ 3000 h 56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7458" h="566880">
                  <a:moveTo>
                    <a:pt x="325755" y="3000"/>
                  </a:moveTo>
                  <a:cubicBezTo>
                    <a:pt x="261937" y="17288"/>
                    <a:pt x="197167" y="47768"/>
                    <a:pt x="143828" y="86820"/>
                  </a:cubicBezTo>
                  <a:cubicBezTo>
                    <a:pt x="47625" y="156353"/>
                    <a:pt x="35242" y="262080"/>
                    <a:pt x="59055" y="369713"/>
                  </a:cubicBezTo>
                  <a:cubicBezTo>
                    <a:pt x="72390" y="427815"/>
                    <a:pt x="60960" y="470678"/>
                    <a:pt x="20003" y="510683"/>
                  </a:cubicBezTo>
                  <a:cubicBezTo>
                    <a:pt x="11430" y="519255"/>
                    <a:pt x="6667" y="533543"/>
                    <a:pt x="0" y="544973"/>
                  </a:cubicBezTo>
                  <a:cubicBezTo>
                    <a:pt x="15240" y="552593"/>
                    <a:pt x="29528" y="566880"/>
                    <a:pt x="43815" y="566880"/>
                  </a:cubicBezTo>
                  <a:lnTo>
                    <a:pt x="65495" y="564618"/>
                  </a:lnTo>
                  <a:lnTo>
                    <a:pt x="178721" y="530129"/>
                  </a:lnTo>
                  <a:cubicBezTo>
                    <a:pt x="449670" y="395635"/>
                    <a:pt x="455226" y="398414"/>
                    <a:pt x="603774" y="274215"/>
                  </a:cubicBezTo>
                  <a:lnTo>
                    <a:pt x="647458" y="237555"/>
                  </a:lnTo>
                  <a:lnTo>
                    <a:pt x="638175" y="241125"/>
                  </a:lnTo>
                  <a:cubicBezTo>
                    <a:pt x="622935" y="217313"/>
                    <a:pt x="601980" y="195405"/>
                    <a:pt x="591503" y="169688"/>
                  </a:cubicBezTo>
                  <a:cubicBezTo>
                    <a:pt x="553403" y="74438"/>
                    <a:pt x="421005" y="-17955"/>
                    <a:pt x="325755" y="3000"/>
                  </a:cubicBezTo>
                  <a:close/>
                </a:path>
              </a:pathLst>
            </a:custGeom>
            <a:grpFill/>
            <a:ln/>
          </p:spPr>
          <p:style>
            <a:lnRef idx="2">
              <a:schemeClr val="accent3"/>
            </a:lnRef>
            <a:fillRef idx="1">
              <a:schemeClr val="lt1"/>
            </a:fillRef>
            <a:effectRef idx="0">
              <a:schemeClr val="accent3"/>
            </a:effectRef>
            <a:fontRef idx="minor">
              <a:schemeClr val="dk1"/>
            </a:fontRef>
          </p:style>
          <p:txBody>
            <a:bodyPr rtlCol="0" anchor="ctr"/>
            <a:lstStyle/>
            <a:p>
              <a:endParaRPr lang="en-US" dirty="0"/>
            </a:p>
          </p:txBody>
        </p:sp>
      </p:grpSp>
      <p:pic>
        <p:nvPicPr>
          <p:cNvPr id="3" name="Imagen 2"/>
          <p:cNvPicPr>
            <a:picLocks noChangeAspect="1"/>
          </p:cNvPicPr>
          <p:nvPr/>
        </p:nvPicPr>
        <p:blipFill>
          <a:blip r:embed="rId3"/>
          <a:stretch>
            <a:fillRect/>
          </a:stretch>
        </p:blipFill>
        <p:spPr>
          <a:xfrm>
            <a:off x="581982" y="1366141"/>
            <a:ext cx="5634489" cy="4384905"/>
          </a:xfrm>
          <a:prstGeom prst="rect">
            <a:avLst/>
          </a:prstGeom>
        </p:spPr>
      </p:pic>
    </p:spTree>
    <p:extLst>
      <p:ext uri="{BB962C8B-B14F-4D97-AF65-F5344CB8AC3E}">
        <p14:creationId xmlns:p14="http://schemas.microsoft.com/office/powerpoint/2010/main" val="2148467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down)">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1"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par>
                                <p:cTn id="28" presetID="8" presetClass="emph" presetSubtype="0" fill="hold" grpId="0" nodeType="withEffect">
                                  <p:stCondLst>
                                    <p:cond delay="0"/>
                                  </p:stCondLst>
                                  <p:childTnLst>
                                    <p:animRot by="21600000">
                                      <p:cBhvr>
                                        <p:cTn id="29" dur="2000" fill="hold"/>
                                        <p:tgtEl>
                                          <p:spTgt spid="40"/>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down)">
                                      <p:cBhvr>
                                        <p:cTn id="34" dur="5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down)">
                                      <p:cBhvr>
                                        <p:cTn id="39" dur="500"/>
                                        <p:tgtEl>
                                          <p:spTgt spid="4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1"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down)">
                                      <p:cBhvr>
                                        <p:cTn id="44" dur="500"/>
                                        <p:tgtEl>
                                          <p:spTgt spid="41"/>
                                        </p:tgtEl>
                                      </p:cBhvr>
                                    </p:animEffect>
                                  </p:childTnLst>
                                </p:cTn>
                              </p:par>
                              <p:par>
                                <p:cTn id="45" presetID="8" presetClass="emph" presetSubtype="0" fill="hold" grpId="0" nodeType="withEffect">
                                  <p:stCondLst>
                                    <p:cond delay="0"/>
                                  </p:stCondLst>
                                  <p:childTnLst>
                                    <p:animRot by="21600000">
                                      <p:cBhvr>
                                        <p:cTn id="46" dur="2000" fill="hold"/>
                                        <p:tgtEl>
                                          <p:spTgt spid="41"/>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wipe(down)">
                                      <p:cBhvr>
                                        <p:cTn id="5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0" grpId="0" animBg="1"/>
      <p:bldP spid="40" grpId="1" animBg="1"/>
      <p:bldP spid="41" grpId="0" animBg="1"/>
      <p:bldP spid="41" grpId="1" animBg="1"/>
      <p:bldP spid="42" grpId="0"/>
      <p:bldP spid="43" grpId="0"/>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sp>
        <p:nvSpPr>
          <p:cNvPr id="3" name="Título 1"/>
          <p:cNvSpPr txBox="1">
            <a:spLocks/>
          </p:cNvSpPr>
          <p:nvPr/>
        </p:nvSpPr>
        <p:spPr>
          <a:xfrm>
            <a:off x="524776" y="827920"/>
            <a:ext cx="10252602" cy="504056"/>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lgn="l"/>
            <a:r>
              <a:rPr lang="es-MX" sz="2000" b="1" dirty="0">
                <a:solidFill>
                  <a:srgbClr val="00000A"/>
                </a:solidFill>
                <a:latin typeface="Arial" panose="020B0604020202020204" pitchFamily="34" charset="0"/>
                <a:ea typeface="Calibri" panose="020F0502020204030204" pitchFamily="34" charset="0"/>
                <a:cs typeface="Arial" panose="020B0604020202020204" pitchFamily="34" charset="0"/>
              </a:rPr>
              <a:t>Examen General y Específico</a:t>
            </a:r>
            <a:r>
              <a:rPr lang="es-MX" sz="2000" b="1" kern="0" dirty="0">
                <a:latin typeface="Arial" panose="020B0604020202020204" pitchFamily="34" charset="0"/>
                <a:cs typeface="Arial" panose="020B0604020202020204" pitchFamily="34" charset="0"/>
              </a:rPr>
              <a:t>:</a:t>
            </a:r>
            <a:endParaRPr lang="es-EC" sz="2000" b="1" kern="0" dirty="0">
              <a:latin typeface="Arial" panose="020B0604020202020204" pitchFamily="34" charset="0"/>
              <a:cs typeface="Arial" panose="020B0604020202020204" pitchFamily="34" charset="0"/>
            </a:endParaRPr>
          </a:p>
        </p:txBody>
      </p:sp>
      <p:sp>
        <p:nvSpPr>
          <p:cNvPr id="4" name="Título 1"/>
          <p:cNvSpPr txBox="1">
            <a:spLocks/>
          </p:cNvSpPr>
          <p:nvPr/>
        </p:nvSpPr>
        <p:spPr>
          <a:xfrm>
            <a:off x="972142" y="1331976"/>
            <a:ext cx="9357870" cy="966460"/>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342900" lvl="2" indent="-342900" algn="l">
              <a:buFont typeface="Arial" panose="020B0604020202020204" pitchFamily="34" charset="0"/>
              <a:buChar char="•"/>
            </a:pPr>
            <a:r>
              <a:rPr lang="es-MX" sz="2000" dirty="0">
                <a:solidFill>
                  <a:srgbClr val="00000A"/>
                </a:solidFill>
                <a:latin typeface="Arial" panose="020B0604020202020204" pitchFamily="34" charset="0"/>
                <a:cs typeface="Arial" panose="020B0604020202020204" pitchFamily="34" charset="0"/>
              </a:rPr>
              <a:t>Banco de Preguntas para examen General y Específico.</a:t>
            </a:r>
          </a:p>
          <a:p>
            <a:pPr marL="342900" lvl="2" indent="-342900" algn="l">
              <a:buFont typeface="Arial" panose="020B0604020202020204" pitchFamily="34" charset="0"/>
              <a:buChar char="•"/>
            </a:pPr>
            <a:r>
              <a:rPr lang="es-MX" sz="2000" kern="0" dirty="0">
                <a:solidFill>
                  <a:srgbClr val="00000A"/>
                </a:solidFill>
                <a:latin typeface="Arial" panose="020B0604020202020204" pitchFamily="34" charset="0"/>
                <a:cs typeface="Arial" panose="020B0604020202020204" pitchFamily="34" charset="0"/>
              </a:rPr>
              <a:t>Evaluador  (Persona Externa Nivel III).</a:t>
            </a:r>
          </a:p>
          <a:p>
            <a:pPr marL="342900" lvl="2" indent="-342900" algn="l">
              <a:buFont typeface="Arial" panose="020B0604020202020204" pitchFamily="34" charset="0"/>
              <a:buChar char="•"/>
            </a:pPr>
            <a:r>
              <a:rPr lang="es-MX" sz="2000" kern="0" dirty="0">
                <a:solidFill>
                  <a:srgbClr val="00000A"/>
                </a:solidFill>
                <a:latin typeface="Arial" panose="020B0604020202020204" pitchFamily="34" charset="0"/>
                <a:cs typeface="Arial" panose="020B0604020202020204" pitchFamily="34" charset="0"/>
              </a:rPr>
              <a:t>Nota Mínima: 70% Duración 1 hora.</a:t>
            </a:r>
            <a:endParaRPr lang="es-EC" sz="2000" kern="0" dirty="0">
              <a:latin typeface="Arial" panose="020B0604020202020204" pitchFamily="34" charset="0"/>
              <a:cs typeface="Arial" panose="020B0604020202020204" pitchFamily="34" charset="0"/>
            </a:endParaRPr>
          </a:p>
        </p:txBody>
      </p:sp>
      <p:sp>
        <p:nvSpPr>
          <p:cNvPr id="5" name="Título 1"/>
          <p:cNvSpPr txBox="1">
            <a:spLocks/>
          </p:cNvSpPr>
          <p:nvPr/>
        </p:nvSpPr>
        <p:spPr>
          <a:xfrm>
            <a:off x="524776" y="2763470"/>
            <a:ext cx="10252602" cy="504056"/>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lgn="l"/>
            <a:r>
              <a:rPr lang="es-MX" sz="2000" b="1" dirty="0">
                <a:solidFill>
                  <a:srgbClr val="00000A"/>
                </a:solidFill>
                <a:latin typeface="Arial" panose="020B0604020202020204" pitchFamily="34" charset="0"/>
                <a:ea typeface="Calibri" panose="020F0502020204030204" pitchFamily="34" charset="0"/>
                <a:cs typeface="Arial" panose="020B0604020202020204" pitchFamily="34" charset="0"/>
              </a:rPr>
              <a:t>Examen Práctico</a:t>
            </a:r>
            <a:r>
              <a:rPr lang="es-MX" sz="2000" b="1" kern="0" dirty="0">
                <a:latin typeface="Arial" panose="020B0604020202020204" pitchFamily="34" charset="0"/>
                <a:cs typeface="Arial" panose="020B0604020202020204" pitchFamily="34" charset="0"/>
              </a:rPr>
              <a:t>:</a:t>
            </a:r>
            <a:endParaRPr lang="es-EC" sz="2000" b="1" kern="0" dirty="0">
              <a:latin typeface="Arial" panose="020B0604020202020204" pitchFamily="34" charset="0"/>
              <a:cs typeface="Arial" panose="020B0604020202020204" pitchFamily="34" charset="0"/>
            </a:endParaRPr>
          </a:p>
        </p:txBody>
      </p:sp>
      <p:sp>
        <p:nvSpPr>
          <p:cNvPr id="8" name="Título 1"/>
          <p:cNvSpPr txBox="1">
            <a:spLocks/>
          </p:cNvSpPr>
          <p:nvPr/>
        </p:nvSpPr>
        <p:spPr>
          <a:xfrm>
            <a:off x="955406" y="3278281"/>
            <a:ext cx="10239274" cy="2367130"/>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342900" lvl="2" indent="-342900" algn="l">
              <a:buFont typeface="Arial" panose="020B0604020202020204" pitchFamily="34" charset="0"/>
              <a:buChar char="•"/>
            </a:pPr>
            <a:r>
              <a:rPr lang="es-MX" sz="2000" dirty="0">
                <a:solidFill>
                  <a:srgbClr val="00000A"/>
                </a:solidFill>
                <a:latin typeface="Arial" panose="020B0604020202020204" pitchFamily="34" charset="0"/>
                <a:cs typeface="Arial" panose="020B0604020202020204" pitchFamily="34" charset="0"/>
              </a:rPr>
              <a:t>Probetas de examen práctico con discontinuidades reportables. </a:t>
            </a:r>
          </a:p>
          <a:p>
            <a:pPr marL="0" lvl="2" algn="l"/>
            <a:r>
              <a:rPr lang="es-MX" sz="2000" dirty="0">
                <a:solidFill>
                  <a:srgbClr val="00000A"/>
                </a:solidFill>
                <a:latin typeface="Arial" panose="020B0604020202020204" pitchFamily="34" charset="0"/>
                <a:cs typeface="Arial" panose="020B0604020202020204" pitchFamily="34" charset="0"/>
              </a:rPr>
              <a:t>	(Probetas del Sector de la Soldadura.)</a:t>
            </a:r>
          </a:p>
          <a:p>
            <a:pPr marL="342900" lvl="2" indent="-342900" algn="l">
              <a:buFont typeface="Arial" panose="020B0604020202020204" pitchFamily="34" charset="0"/>
              <a:buChar char="•"/>
            </a:pPr>
            <a:r>
              <a:rPr lang="es-MX" sz="2000" kern="0" dirty="0">
                <a:solidFill>
                  <a:srgbClr val="00000A"/>
                </a:solidFill>
                <a:latin typeface="Arial" panose="020B0604020202020204" pitchFamily="34" charset="0"/>
                <a:cs typeface="Arial" panose="020B0604020202020204" pitchFamily="34" charset="0"/>
              </a:rPr>
              <a:t>Evaluador  (Persona Externa Nivel III).</a:t>
            </a:r>
          </a:p>
          <a:p>
            <a:pPr marL="342900" lvl="2" indent="-342900" algn="l">
              <a:buFont typeface="Arial" panose="020B0604020202020204" pitchFamily="34" charset="0"/>
              <a:buChar char="•"/>
            </a:pPr>
            <a:r>
              <a:rPr lang="es-MX" sz="2000" kern="0" dirty="0">
                <a:solidFill>
                  <a:srgbClr val="00000A"/>
                </a:solidFill>
                <a:latin typeface="Arial" panose="020B0604020202020204" pitchFamily="34" charset="0"/>
                <a:cs typeface="Arial" panose="020B0604020202020204" pitchFamily="34" charset="0"/>
              </a:rPr>
              <a:t>Nota Mínima: 70% en cada probeta de examen práctico.</a:t>
            </a:r>
          </a:p>
          <a:p>
            <a:pPr marL="342900" lvl="2" indent="-342900" algn="l">
              <a:buFont typeface="Arial" panose="020B0604020202020204" pitchFamily="34" charset="0"/>
              <a:buChar char="•"/>
            </a:pPr>
            <a:r>
              <a:rPr lang="es-MX" sz="2000" kern="0" dirty="0">
                <a:solidFill>
                  <a:srgbClr val="00000A"/>
                </a:solidFill>
                <a:latin typeface="Arial" panose="020B0604020202020204" pitchFamily="34" charset="0"/>
                <a:cs typeface="Arial" panose="020B0604020202020204" pitchFamily="34" charset="0"/>
              </a:rPr>
              <a:t> Duración 1 hora.</a:t>
            </a:r>
          </a:p>
          <a:p>
            <a:pPr marL="342900" lvl="2" indent="-342900" algn="l">
              <a:buFont typeface="Arial" panose="020B0604020202020204" pitchFamily="34" charset="0"/>
              <a:buChar char="•"/>
            </a:pPr>
            <a:r>
              <a:rPr lang="es-MX" sz="2000" kern="0" dirty="0">
                <a:solidFill>
                  <a:srgbClr val="00000A"/>
                </a:solidFill>
                <a:latin typeface="Arial" panose="020B0604020202020204" pitchFamily="34" charset="0"/>
                <a:cs typeface="Arial" panose="020B0604020202020204" pitchFamily="34" charset="0"/>
              </a:rPr>
              <a:t>Reporte de Inspección en el Método de Ultrasonido.</a:t>
            </a:r>
          </a:p>
          <a:p>
            <a:pPr marL="342900" lvl="2" indent="-342900" algn="l">
              <a:buFont typeface="Arial" panose="020B0604020202020204" pitchFamily="34" charset="0"/>
              <a:buChar char="•"/>
            </a:pPr>
            <a:r>
              <a:rPr lang="es-MX" sz="2000" kern="0" dirty="0">
                <a:solidFill>
                  <a:srgbClr val="00000A"/>
                </a:solidFill>
                <a:latin typeface="Arial" panose="020B0604020202020204" pitchFamily="34" charset="0"/>
                <a:cs typeface="Arial" panose="020B0604020202020204" pitchFamily="34" charset="0"/>
              </a:rPr>
              <a:t>Procedimiento de inspección en el Método de Ultrasonido.</a:t>
            </a:r>
          </a:p>
          <a:p>
            <a:pPr marL="342900" lvl="2" indent="-342900" algn="l">
              <a:buFont typeface="Arial" panose="020B0604020202020204" pitchFamily="34" charset="0"/>
              <a:buChar char="•"/>
            </a:pPr>
            <a:r>
              <a:rPr lang="es-MX" sz="2000" kern="0" dirty="0">
                <a:solidFill>
                  <a:srgbClr val="00000A"/>
                </a:solidFill>
                <a:latin typeface="Arial" panose="020B0604020202020204" pitchFamily="34" charset="0"/>
                <a:cs typeface="Arial" panose="020B0604020202020204" pitchFamily="34" charset="0"/>
              </a:rPr>
              <a:t>Guía de Ponderación de Nota de Examen Práctico.</a:t>
            </a:r>
          </a:p>
          <a:p>
            <a:pPr marL="342900" lvl="2" indent="-342900" algn="l">
              <a:buFont typeface="Arial" panose="020B0604020202020204" pitchFamily="34" charset="0"/>
              <a:buChar char="•"/>
            </a:pPr>
            <a:endParaRPr lang="es-EC" sz="20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790018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623392" y="2132856"/>
            <a:ext cx="2736304" cy="1245086"/>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r>
              <a:rPr lang="es-MX" sz="2000" b="1" kern="0" dirty="0">
                <a:latin typeface="Arial" panose="020B0604020202020204" pitchFamily="34" charset="0"/>
                <a:cs typeface="Arial" panose="020B0604020202020204" pitchFamily="34" charset="0"/>
              </a:rPr>
              <a:t>DESARROLLO DE PROBETAS DE EXAMEN PRÁCTIVO:</a:t>
            </a:r>
            <a:endParaRPr lang="es-EC" sz="2000" b="1" kern="0"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pic>
        <p:nvPicPr>
          <p:cNvPr id="3" name="Imagen 2"/>
          <p:cNvPicPr>
            <a:picLocks noChangeAspect="1"/>
          </p:cNvPicPr>
          <p:nvPr/>
        </p:nvPicPr>
        <p:blipFill>
          <a:blip r:embed="rId3"/>
          <a:stretch>
            <a:fillRect/>
          </a:stretch>
        </p:blipFill>
        <p:spPr>
          <a:xfrm>
            <a:off x="4040160" y="742946"/>
            <a:ext cx="4360096" cy="5323837"/>
          </a:xfrm>
          <a:prstGeom prst="rect">
            <a:avLst/>
          </a:prstGeom>
        </p:spPr>
      </p:pic>
    </p:spTree>
    <p:extLst>
      <p:ext uri="{BB962C8B-B14F-4D97-AF65-F5344CB8AC3E}">
        <p14:creationId xmlns:p14="http://schemas.microsoft.com/office/powerpoint/2010/main" val="2011268216"/>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sp>
        <p:nvSpPr>
          <p:cNvPr id="3" name="Título 1"/>
          <p:cNvSpPr txBox="1">
            <a:spLocks/>
          </p:cNvSpPr>
          <p:nvPr/>
        </p:nvSpPr>
        <p:spPr>
          <a:xfrm>
            <a:off x="3107668" y="692696"/>
            <a:ext cx="7344816" cy="792088"/>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lgn="just"/>
            <a:r>
              <a:rPr lang="es-MX" sz="2800" b="1" kern="0" dirty="0">
                <a:latin typeface="Arial" panose="020B0604020202020204" pitchFamily="34" charset="0"/>
                <a:cs typeface="Arial" panose="020B0604020202020204" pitchFamily="34" charset="0"/>
              </a:rPr>
              <a:t>Requisitos del Curso de Capacitación:</a:t>
            </a:r>
            <a:endParaRPr lang="es-EC" sz="2800" b="1" kern="0" dirty="0">
              <a:latin typeface="Arial" panose="020B0604020202020204" pitchFamily="34" charset="0"/>
              <a:cs typeface="Arial" panose="020B0604020202020204" pitchFamily="34" charset="0"/>
            </a:endParaRPr>
          </a:p>
        </p:txBody>
      </p:sp>
      <p:cxnSp>
        <p:nvCxnSpPr>
          <p:cNvPr id="4" name="Conector recto 3">
            <a:extLst>
              <a:ext uri="{FF2B5EF4-FFF2-40B4-BE49-F238E27FC236}">
                <a16:creationId xmlns:a16="http://schemas.microsoft.com/office/drawing/2014/main" id="{B03DE0AD-1CFB-EE4F-816E-33B3C8F955F2}"/>
              </a:ext>
            </a:extLst>
          </p:cNvPr>
          <p:cNvCxnSpPr/>
          <p:nvPr/>
        </p:nvCxnSpPr>
        <p:spPr>
          <a:xfrm flipV="1">
            <a:off x="1050540" y="1250481"/>
            <a:ext cx="10608944" cy="28848"/>
          </a:xfrm>
          <a:prstGeom prst="line">
            <a:avLst/>
          </a:prstGeom>
        </p:spPr>
        <p:style>
          <a:lnRef idx="1">
            <a:schemeClr val="dk1"/>
          </a:lnRef>
          <a:fillRef idx="0">
            <a:schemeClr val="dk1"/>
          </a:fillRef>
          <a:effectRef idx="0">
            <a:schemeClr val="dk1"/>
          </a:effectRef>
          <a:fontRef idx="minor">
            <a:schemeClr val="tx1"/>
          </a:fontRef>
        </p:style>
      </p:cxnSp>
      <p:grpSp>
        <p:nvGrpSpPr>
          <p:cNvPr id="7" name="Group 385">
            <a:extLst>
              <a:ext uri="{FF2B5EF4-FFF2-40B4-BE49-F238E27FC236}">
                <a16:creationId xmlns:a16="http://schemas.microsoft.com/office/drawing/2014/main" id="{5AE9BD32-016D-4ACF-B914-0075871791E3}"/>
              </a:ext>
            </a:extLst>
          </p:cNvPr>
          <p:cNvGrpSpPr/>
          <p:nvPr/>
        </p:nvGrpSpPr>
        <p:grpSpPr>
          <a:xfrm>
            <a:off x="5229774" y="3127820"/>
            <a:ext cx="1250014" cy="1252095"/>
            <a:chOff x="162568" y="177766"/>
            <a:chExt cx="1894676" cy="1897830"/>
          </a:xfrm>
        </p:grpSpPr>
        <p:sp>
          <p:nvSpPr>
            <p:cNvPr id="8" name="Shape 383">
              <a:extLst>
                <a:ext uri="{FF2B5EF4-FFF2-40B4-BE49-F238E27FC236}">
                  <a16:creationId xmlns:a16="http://schemas.microsoft.com/office/drawing/2014/main" id="{0C159847-161C-4A82-9D24-31B28DF31069}"/>
                </a:ext>
              </a:extLst>
            </p:cNvPr>
            <p:cNvSpPr/>
            <p:nvPr/>
          </p:nvSpPr>
          <p:spPr>
            <a:xfrm rot="10800000" flipH="1">
              <a:off x="162568" y="177766"/>
              <a:ext cx="1894676" cy="1897830"/>
            </a:xfrm>
            <a:custGeom>
              <a:avLst/>
              <a:gdLst/>
              <a:ahLst/>
              <a:cxnLst>
                <a:cxn ang="0">
                  <a:pos x="wd2" y="hd2"/>
                </a:cxn>
                <a:cxn ang="5400000">
                  <a:pos x="wd2" y="hd2"/>
                </a:cxn>
                <a:cxn ang="10800000">
                  <a:pos x="wd2" y="hd2"/>
                </a:cxn>
                <a:cxn ang="16200000">
                  <a:pos x="wd2" y="hd2"/>
                </a:cxn>
              </a:cxnLst>
              <a:rect l="0" t="0" r="r" b="b"/>
              <a:pathLst>
                <a:path w="21546" h="21552" extrusionOk="0">
                  <a:moveTo>
                    <a:pt x="20733" y="11404"/>
                  </a:moveTo>
                  <a:cubicBezTo>
                    <a:pt x="20356" y="11263"/>
                    <a:pt x="19979" y="11122"/>
                    <a:pt x="19955" y="11098"/>
                  </a:cubicBezTo>
                  <a:cubicBezTo>
                    <a:pt x="19884" y="11027"/>
                    <a:pt x="19931" y="10792"/>
                    <a:pt x="19931" y="10792"/>
                  </a:cubicBezTo>
                  <a:cubicBezTo>
                    <a:pt x="19931" y="10768"/>
                    <a:pt x="19931" y="10768"/>
                    <a:pt x="19931" y="10768"/>
                  </a:cubicBezTo>
                  <a:cubicBezTo>
                    <a:pt x="19931" y="10768"/>
                    <a:pt x="19908" y="10509"/>
                    <a:pt x="19955" y="10462"/>
                  </a:cubicBezTo>
                  <a:cubicBezTo>
                    <a:pt x="19979" y="10415"/>
                    <a:pt x="20356" y="10321"/>
                    <a:pt x="20733" y="10179"/>
                  </a:cubicBezTo>
                  <a:cubicBezTo>
                    <a:pt x="21110" y="10038"/>
                    <a:pt x="21488" y="9897"/>
                    <a:pt x="21511" y="9826"/>
                  </a:cubicBezTo>
                  <a:cubicBezTo>
                    <a:pt x="21582" y="9732"/>
                    <a:pt x="21535" y="9355"/>
                    <a:pt x="21441" y="9261"/>
                  </a:cubicBezTo>
                  <a:cubicBezTo>
                    <a:pt x="21417" y="9214"/>
                    <a:pt x="21016" y="9143"/>
                    <a:pt x="20615" y="9096"/>
                  </a:cubicBezTo>
                  <a:cubicBezTo>
                    <a:pt x="20214" y="9049"/>
                    <a:pt x="19813" y="9002"/>
                    <a:pt x="19790" y="8978"/>
                  </a:cubicBezTo>
                  <a:cubicBezTo>
                    <a:pt x="19696" y="8931"/>
                    <a:pt x="19672" y="8672"/>
                    <a:pt x="19672" y="8672"/>
                  </a:cubicBezTo>
                  <a:cubicBezTo>
                    <a:pt x="19672" y="8672"/>
                    <a:pt x="19672" y="8672"/>
                    <a:pt x="19672" y="8672"/>
                  </a:cubicBezTo>
                  <a:cubicBezTo>
                    <a:pt x="19672" y="8672"/>
                    <a:pt x="19601" y="8436"/>
                    <a:pt x="19625" y="8366"/>
                  </a:cubicBezTo>
                  <a:cubicBezTo>
                    <a:pt x="19648" y="8318"/>
                    <a:pt x="19979" y="8130"/>
                    <a:pt x="20332" y="7918"/>
                  </a:cubicBezTo>
                  <a:cubicBezTo>
                    <a:pt x="20662" y="7706"/>
                    <a:pt x="20992" y="7447"/>
                    <a:pt x="21016" y="7400"/>
                  </a:cubicBezTo>
                  <a:cubicBezTo>
                    <a:pt x="21063" y="7259"/>
                    <a:pt x="20922" y="6929"/>
                    <a:pt x="20827" y="6858"/>
                  </a:cubicBezTo>
                  <a:cubicBezTo>
                    <a:pt x="20757" y="6811"/>
                    <a:pt x="20356" y="6835"/>
                    <a:pt x="19955" y="6882"/>
                  </a:cubicBezTo>
                  <a:cubicBezTo>
                    <a:pt x="19554" y="6929"/>
                    <a:pt x="19177" y="6976"/>
                    <a:pt x="19130" y="6952"/>
                  </a:cubicBezTo>
                  <a:cubicBezTo>
                    <a:pt x="19035" y="6929"/>
                    <a:pt x="18965" y="6693"/>
                    <a:pt x="18965" y="6693"/>
                  </a:cubicBezTo>
                  <a:cubicBezTo>
                    <a:pt x="18965" y="6693"/>
                    <a:pt x="18965" y="6693"/>
                    <a:pt x="18965" y="6693"/>
                  </a:cubicBezTo>
                  <a:cubicBezTo>
                    <a:pt x="18965" y="6693"/>
                    <a:pt x="18823" y="6458"/>
                    <a:pt x="18823" y="6387"/>
                  </a:cubicBezTo>
                  <a:cubicBezTo>
                    <a:pt x="18847" y="6363"/>
                    <a:pt x="19130" y="6081"/>
                    <a:pt x="19413" y="5798"/>
                  </a:cubicBezTo>
                  <a:cubicBezTo>
                    <a:pt x="19672" y="5515"/>
                    <a:pt x="19955" y="5209"/>
                    <a:pt x="19955" y="5139"/>
                  </a:cubicBezTo>
                  <a:cubicBezTo>
                    <a:pt x="19955" y="4997"/>
                    <a:pt x="19766" y="4691"/>
                    <a:pt x="19648" y="4667"/>
                  </a:cubicBezTo>
                  <a:cubicBezTo>
                    <a:pt x="19578" y="4644"/>
                    <a:pt x="19200" y="4738"/>
                    <a:pt x="18799" y="4879"/>
                  </a:cubicBezTo>
                  <a:cubicBezTo>
                    <a:pt x="18422" y="4997"/>
                    <a:pt x="18068" y="5162"/>
                    <a:pt x="18021" y="5162"/>
                  </a:cubicBezTo>
                  <a:cubicBezTo>
                    <a:pt x="17927" y="5139"/>
                    <a:pt x="17785" y="4927"/>
                    <a:pt x="17785" y="4927"/>
                  </a:cubicBezTo>
                  <a:cubicBezTo>
                    <a:pt x="17785" y="4927"/>
                    <a:pt x="17785" y="4927"/>
                    <a:pt x="17785" y="4927"/>
                  </a:cubicBezTo>
                  <a:cubicBezTo>
                    <a:pt x="17785" y="4927"/>
                    <a:pt x="17620" y="4738"/>
                    <a:pt x="17597" y="4667"/>
                  </a:cubicBezTo>
                  <a:cubicBezTo>
                    <a:pt x="17597" y="4620"/>
                    <a:pt x="17809" y="4291"/>
                    <a:pt x="18021" y="3961"/>
                  </a:cubicBezTo>
                  <a:cubicBezTo>
                    <a:pt x="18234" y="3607"/>
                    <a:pt x="18422" y="3254"/>
                    <a:pt x="18399" y="3183"/>
                  </a:cubicBezTo>
                  <a:cubicBezTo>
                    <a:pt x="18375" y="3042"/>
                    <a:pt x="18116" y="2807"/>
                    <a:pt x="17998" y="2783"/>
                  </a:cubicBezTo>
                  <a:cubicBezTo>
                    <a:pt x="17927" y="2783"/>
                    <a:pt x="17573" y="2971"/>
                    <a:pt x="17243" y="3183"/>
                  </a:cubicBezTo>
                  <a:cubicBezTo>
                    <a:pt x="16889" y="3395"/>
                    <a:pt x="16559" y="3631"/>
                    <a:pt x="16512" y="3631"/>
                  </a:cubicBezTo>
                  <a:cubicBezTo>
                    <a:pt x="16441" y="3655"/>
                    <a:pt x="16253" y="3466"/>
                    <a:pt x="16253" y="3466"/>
                  </a:cubicBezTo>
                  <a:cubicBezTo>
                    <a:pt x="16253" y="3466"/>
                    <a:pt x="16253" y="3466"/>
                    <a:pt x="16253" y="3466"/>
                  </a:cubicBezTo>
                  <a:cubicBezTo>
                    <a:pt x="16253" y="3466"/>
                    <a:pt x="16041" y="3325"/>
                    <a:pt x="16017" y="3254"/>
                  </a:cubicBezTo>
                  <a:cubicBezTo>
                    <a:pt x="15993" y="3231"/>
                    <a:pt x="16135" y="2854"/>
                    <a:pt x="16253" y="2477"/>
                  </a:cubicBezTo>
                  <a:cubicBezTo>
                    <a:pt x="16371" y="2100"/>
                    <a:pt x="16465" y="1700"/>
                    <a:pt x="16441" y="1629"/>
                  </a:cubicBezTo>
                  <a:cubicBezTo>
                    <a:pt x="16394" y="1511"/>
                    <a:pt x="16088" y="1346"/>
                    <a:pt x="15946" y="1346"/>
                  </a:cubicBezTo>
                  <a:cubicBezTo>
                    <a:pt x="15899" y="1346"/>
                    <a:pt x="15592" y="1629"/>
                    <a:pt x="15310" y="1912"/>
                  </a:cubicBezTo>
                  <a:cubicBezTo>
                    <a:pt x="15027" y="2194"/>
                    <a:pt x="14767" y="2500"/>
                    <a:pt x="14720" y="2524"/>
                  </a:cubicBezTo>
                  <a:cubicBezTo>
                    <a:pt x="14649" y="2548"/>
                    <a:pt x="14413" y="2406"/>
                    <a:pt x="14413" y="2406"/>
                  </a:cubicBezTo>
                  <a:cubicBezTo>
                    <a:pt x="14413" y="2406"/>
                    <a:pt x="14413" y="2406"/>
                    <a:pt x="14413" y="2406"/>
                  </a:cubicBezTo>
                  <a:cubicBezTo>
                    <a:pt x="14413" y="2406"/>
                    <a:pt x="14178" y="2336"/>
                    <a:pt x="14130" y="2265"/>
                  </a:cubicBezTo>
                  <a:cubicBezTo>
                    <a:pt x="14107" y="2218"/>
                    <a:pt x="14154" y="1841"/>
                    <a:pt x="14178" y="1440"/>
                  </a:cubicBezTo>
                  <a:cubicBezTo>
                    <a:pt x="14225" y="1040"/>
                    <a:pt x="14225" y="640"/>
                    <a:pt x="14178" y="592"/>
                  </a:cubicBezTo>
                  <a:cubicBezTo>
                    <a:pt x="14107" y="475"/>
                    <a:pt x="13753" y="380"/>
                    <a:pt x="13635" y="428"/>
                  </a:cubicBezTo>
                  <a:cubicBezTo>
                    <a:pt x="13588" y="428"/>
                    <a:pt x="13352" y="781"/>
                    <a:pt x="13140" y="1111"/>
                  </a:cubicBezTo>
                  <a:cubicBezTo>
                    <a:pt x="12928" y="1464"/>
                    <a:pt x="12739" y="1817"/>
                    <a:pt x="12716" y="1841"/>
                  </a:cubicBezTo>
                  <a:cubicBezTo>
                    <a:pt x="12645" y="1888"/>
                    <a:pt x="12385" y="1817"/>
                    <a:pt x="12385" y="1817"/>
                  </a:cubicBezTo>
                  <a:cubicBezTo>
                    <a:pt x="12385" y="1794"/>
                    <a:pt x="12385" y="1794"/>
                    <a:pt x="12385" y="1794"/>
                  </a:cubicBezTo>
                  <a:cubicBezTo>
                    <a:pt x="12385" y="1794"/>
                    <a:pt x="12126" y="1794"/>
                    <a:pt x="12079" y="1723"/>
                  </a:cubicBezTo>
                  <a:cubicBezTo>
                    <a:pt x="12055" y="1700"/>
                    <a:pt x="12008" y="1299"/>
                    <a:pt x="11937" y="922"/>
                  </a:cubicBezTo>
                  <a:cubicBezTo>
                    <a:pt x="11867" y="522"/>
                    <a:pt x="11796" y="121"/>
                    <a:pt x="11749" y="74"/>
                  </a:cubicBezTo>
                  <a:cubicBezTo>
                    <a:pt x="11631" y="-20"/>
                    <a:pt x="11277" y="-20"/>
                    <a:pt x="11159" y="51"/>
                  </a:cubicBezTo>
                  <a:cubicBezTo>
                    <a:pt x="11112" y="74"/>
                    <a:pt x="10971" y="451"/>
                    <a:pt x="10853" y="852"/>
                  </a:cubicBezTo>
                  <a:cubicBezTo>
                    <a:pt x="10735" y="1228"/>
                    <a:pt x="10617" y="1605"/>
                    <a:pt x="10593" y="1652"/>
                  </a:cubicBezTo>
                  <a:cubicBezTo>
                    <a:pt x="10523" y="1700"/>
                    <a:pt x="10287" y="1676"/>
                    <a:pt x="10287" y="1676"/>
                  </a:cubicBezTo>
                  <a:cubicBezTo>
                    <a:pt x="10263" y="1676"/>
                    <a:pt x="10263" y="1676"/>
                    <a:pt x="10263" y="1676"/>
                  </a:cubicBezTo>
                  <a:cubicBezTo>
                    <a:pt x="10263" y="1676"/>
                    <a:pt x="10027" y="1723"/>
                    <a:pt x="9957" y="1676"/>
                  </a:cubicBezTo>
                  <a:cubicBezTo>
                    <a:pt x="9910" y="1652"/>
                    <a:pt x="9792" y="1299"/>
                    <a:pt x="9627" y="922"/>
                  </a:cubicBezTo>
                  <a:cubicBezTo>
                    <a:pt x="9485" y="545"/>
                    <a:pt x="9296" y="192"/>
                    <a:pt x="9249" y="145"/>
                  </a:cubicBezTo>
                  <a:cubicBezTo>
                    <a:pt x="9131" y="98"/>
                    <a:pt x="8778" y="168"/>
                    <a:pt x="8683" y="263"/>
                  </a:cubicBezTo>
                  <a:cubicBezTo>
                    <a:pt x="8636" y="286"/>
                    <a:pt x="8589" y="710"/>
                    <a:pt x="8542" y="1087"/>
                  </a:cubicBezTo>
                  <a:cubicBezTo>
                    <a:pt x="8518" y="1511"/>
                    <a:pt x="8518" y="1888"/>
                    <a:pt x="8495" y="1935"/>
                  </a:cubicBezTo>
                  <a:cubicBezTo>
                    <a:pt x="8448" y="2006"/>
                    <a:pt x="8188" y="2053"/>
                    <a:pt x="8188" y="2053"/>
                  </a:cubicBezTo>
                  <a:cubicBezTo>
                    <a:pt x="8188" y="2053"/>
                    <a:pt x="8188" y="2053"/>
                    <a:pt x="8188" y="2053"/>
                  </a:cubicBezTo>
                  <a:cubicBezTo>
                    <a:pt x="8188" y="2053"/>
                    <a:pt x="7952" y="2147"/>
                    <a:pt x="7882" y="2124"/>
                  </a:cubicBezTo>
                  <a:cubicBezTo>
                    <a:pt x="7834" y="2100"/>
                    <a:pt x="7622" y="1770"/>
                    <a:pt x="7386" y="1464"/>
                  </a:cubicBezTo>
                  <a:cubicBezTo>
                    <a:pt x="7151" y="1134"/>
                    <a:pt x="6891" y="804"/>
                    <a:pt x="6820" y="804"/>
                  </a:cubicBezTo>
                  <a:cubicBezTo>
                    <a:pt x="6703" y="757"/>
                    <a:pt x="6372" y="922"/>
                    <a:pt x="6302" y="1016"/>
                  </a:cubicBezTo>
                  <a:cubicBezTo>
                    <a:pt x="6278" y="1087"/>
                    <a:pt x="6325" y="1488"/>
                    <a:pt x="6372" y="1888"/>
                  </a:cubicBezTo>
                  <a:cubicBezTo>
                    <a:pt x="6443" y="2265"/>
                    <a:pt x="6514" y="2665"/>
                    <a:pt x="6514" y="2712"/>
                  </a:cubicBezTo>
                  <a:cubicBezTo>
                    <a:pt x="6490" y="2783"/>
                    <a:pt x="6254" y="2877"/>
                    <a:pt x="6254" y="2877"/>
                  </a:cubicBezTo>
                  <a:cubicBezTo>
                    <a:pt x="6254" y="2877"/>
                    <a:pt x="6254" y="2877"/>
                    <a:pt x="6254" y="2877"/>
                  </a:cubicBezTo>
                  <a:cubicBezTo>
                    <a:pt x="6254" y="2877"/>
                    <a:pt x="6042" y="3042"/>
                    <a:pt x="5948" y="3019"/>
                  </a:cubicBezTo>
                  <a:cubicBezTo>
                    <a:pt x="5924" y="3019"/>
                    <a:pt x="5641" y="2759"/>
                    <a:pt x="5335" y="2500"/>
                  </a:cubicBezTo>
                  <a:cubicBezTo>
                    <a:pt x="5028" y="2241"/>
                    <a:pt x="4698" y="1982"/>
                    <a:pt x="4627" y="1982"/>
                  </a:cubicBezTo>
                  <a:cubicBezTo>
                    <a:pt x="4510" y="1982"/>
                    <a:pt x="4203" y="2218"/>
                    <a:pt x="4179" y="2336"/>
                  </a:cubicBezTo>
                  <a:cubicBezTo>
                    <a:pt x="4156" y="2383"/>
                    <a:pt x="4297" y="2759"/>
                    <a:pt x="4439" y="3136"/>
                  </a:cubicBezTo>
                  <a:cubicBezTo>
                    <a:pt x="4604" y="3513"/>
                    <a:pt x="4769" y="3867"/>
                    <a:pt x="4769" y="3914"/>
                  </a:cubicBezTo>
                  <a:cubicBezTo>
                    <a:pt x="4769" y="4008"/>
                    <a:pt x="4557" y="4149"/>
                    <a:pt x="4557" y="4149"/>
                  </a:cubicBezTo>
                  <a:cubicBezTo>
                    <a:pt x="4557" y="4149"/>
                    <a:pt x="4557" y="4149"/>
                    <a:pt x="4557" y="4149"/>
                  </a:cubicBezTo>
                  <a:cubicBezTo>
                    <a:pt x="4557" y="4149"/>
                    <a:pt x="4368" y="4338"/>
                    <a:pt x="4297" y="4361"/>
                  </a:cubicBezTo>
                  <a:cubicBezTo>
                    <a:pt x="4250" y="4361"/>
                    <a:pt x="3920" y="4173"/>
                    <a:pt x="3566" y="3984"/>
                  </a:cubicBezTo>
                  <a:cubicBezTo>
                    <a:pt x="3213" y="3796"/>
                    <a:pt x="2835" y="3631"/>
                    <a:pt x="2765" y="3655"/>
                  </a:cubicBezTo>
                  <a:cubicBezTo>
                    <a:pt x="2647" y="3678"/>
                    <a:pt x="2411" y="3961"/>
                    <a:pt x="2411" y="4079"/>
                  </a:cubicBezTo>
                  <a:cubicBezTo>
                    <a:pt x="2411" y="4149"/>
                    <a:pt x="2623" y="4479"/>
                    <a:pt x="2859" y="4809"/>
                  </a:cubicBezTo>
                  <a:cubicBezTo>
                    <a:pt x="3095" y="5139"/>
                    <a:pt x="3330" y="5445"/>
                    <a:pt x="3354" y="5492"/>
                  </a:cubicBezTo>
                  <a:cubicBezTo>
                    <a:pt x="3354" y="5586"/>
                    <a:pt x="3189" y="5775"/>
                    <a:pt x="3189" y="5775"/>
                  </a:cubicBezTo>
                  <a:cubicBezTo>
                    <a:pt x="3189" y="5775"/>
                    <a:pt x="3189" y="5775"/>
                    <a:pt x="3189" y="5775"/>
                  </a:cubicBezTo>
                  <a:cubicBezTo>
                    <a:pt x="3189" y="5775"/>
                    <a:pt x="3071" y="6010"/>
                    <a:pt x="3000" y="6034"/>
                  </a:cubicBezTo>
                  <a:cubicBezTo>
                    <a:pt x="2953" y="6034"/>
                    <a:pt x="2576" y="5939"/>
                    <a:pt x="2199" y="5822"/>
                  </a:cubicBezTo>
                  <a:cubicBezTo>
                    <a:pt x="1798" y="5727"/>
                    <a:pt x="1397" y="5657"/>
                    <a:pt x="1350" y="5680"/>
                  </a:cubicBezTo>
                  <a:cubicBezTo>
                    <a:pt x="1208" y="5751"/>
                    <a:pt x="1067" y="6081"/>
                    <a:pt x="1090" y="6199"/>
                  </a:cubicBezTo>
                  <a:cubicBezTo>
                    <a:pt x="1090" y="6246"/>
                    <a:pt x="1397" y="6552"/>
                    <a:pt x="1680" y="6811"/>
                  </a:cubicBezTo>
                  <a:cubicBezTo>
                    <a:pt x="1986" y="7070"/>
                    <a:pt x="2293" y="7306"/>
                    <a:pt x="2316" y="7353"/>
                  </a:cubicBezTo>
                  <a:cubicBezTo>
                    <a:pt x="2364" y="7447"/>
                    <a:pt x="2246" y="7659"/>
                    <a:pt x="2246" y="7659"/>
                  </a:cubicBezTo>
                  <a:cubicBezTo>
                    <a:pt x="2246" y="7659"/>
                    <a:pt x="2246" y="7659"/>
                    <a:pt x="2246" y="7659"/>
                  </a:cubicBezTo>
                  <a:cubicBezTo>
                    <a:pt x="2222" y="7659"/>
                    <a:pt x="2175" y="7918"/>
                    <a:pt x="2104" y="7965"/>
                  </a:cubicBezTo>
                  <a:cubicBezTo>
                    <a:pt x="2081" y="7989"/>
                    <a:pt x="1680" y="7965"/>
                    <a:pt x="1279" y="7942"/>
                  </a:cubicBezTo>
                  <a:cubicBezTo>
                    <a:pt x="878" y="7942"/>
                    <a:pt x="477" y="7965"/>
                    <a:pt x="430" y="8012"/>
                  </a:cubicBezTo>
                  <a:cubicBezTo>
                    <a:pt x="312" y="8083"/>
                    <a:pt x="241" y="8436"/>
                    <a:pt x="289" y="8554"/>
                  </a:cubicBezTo>
                  <a:cubicBezTo>
                    <a:pt x="312" y="8625"/>
                    <a:pt x="666" y="8837"/>
                    <a:pt x="1020" y="9002"/>
                  </a:cubicBezTo>
                  <a:cubicBezTo>
                    <a:pt x="1373" y="9190"/>
                    <a:pt x="1727" y="9355"/>
                    <a:pt x="1774" y="9402"/>
                  </a:cubicBezTo>
                  <a:cubicBezTo>
                    <a:pt x="1821" y="9473"/>
                    <a:pt x="1751" y="9708"/>
                    <a:pt x="1751" y="9708"/>
                  </a:cubicBezTo>
                  <a:cubicBezTo>
                    <a:pt x="1751" y="9732"/>
                    <a:pt x="1751" y="9732"/>
                    <a:pt x="1751" y="9732"/>
                  </a:cubicBezTo>
                  <a:cubicBezTo>
                    <a:pt x="1751" y="9732"/>
                    <a:pt x="1751" y="9967"/>
                    <a:pt x="1680" y="10038"/>
                  </a:cubicBezTo>
                  <a:cubicBezTo>
                    <a:pt x="1656" y="10062"/>
                    <a:pt x="1279" y="10132"/>
                    <a:pt x="878" y="10226"/>
                  </a:cubicBezTo>
                  <a:cubicBezTo>
                    <a:pt x="501" y="10321"/>
                    <a:pt x="100" y="10415"/>
                    <a:pt x="53" y="10462"/>
                  </a:cubicBezTo>
                  <a:cubicBezTo>
                    <a:pt x="-18" y="10580"/>
                    <a:pt x="-18" y="10933"/>
                    <a:pt x="53" y="11051"/>
                  </a:cubicBezTo>
                  <a:cubicBezTo>
                    <a:pt x="100" y="11098"/>
                    <a:pt x="477" y="11216"/>
                    <a:pt x="878" y="11310"/>
                  </a:cubicBezTo>
                  <a:cubicBezTo>
                    <a:pt x="1255" y="11404"/>
                    <a:pt x="1656" y="11498"/>
                    <a:pt x="1680" y="11522"/>
                  </a:cubicBezTo>
                  <a:cubicBezTo>
                    <a:pt x="1751" y="11569"/>
                    <a:pt x="1751" y="11828"/>
                    <a:pt x="1751" y="11828"/>
                  </a:cubicBezTo>
                  <a:cubicBezTo>
                    <a:pt x="1751" y="11828"/>
                    <a:pt x="1751" y="11828"/>
                    <a:pt x="1751" y="11828"/>
                  </a:cubicBezTo>
                  <a:cubicBezTo>
                    <a:pt x="1751" y="11828"/>
                    <a:pt x="1798" y="12087"/>
                    <a:pt x="1774" y="12158"/>
                  </a:cubicBezTo>
                  <a:cubicBezTo>
                    <a:pt x="1751" y="12205"/>
                    <a:pt x="1373" y="12346"/>
                    <a:pt x="1020" y="12535"/>
                  </a:cubicBezTo>
                  <a:cubicBezTo>
                    <a:pt x="666" y="12700"/>
                    <a:pt x="312" y="12888"/>
                    <a:pt x="289" y="12959"/>
                  </a:cubicBezTo>
                  <a:cubicBezTo>
                    <a:pt x="218" y="13077"/>
                    <a:pt x="312" y="13430"/>
                    <a:pt x="406" y="13501"/>
                  </a:cubicBezTo>
                  <a:cubicBezTo>
                    <a:pt x="454" y="13548"/>
                    <a:pt x="854" y="13571"/>
                    <a:pt x="1255" y="13595"/>
                  </a:cubicBezTo>
                  <a:cubicBezTo>
                    <a:pt x="1656" y="13595"/>
                    <a:pt x="2057" y="13571"/>
                    <a:pt x="2104" y="13595"/>
                  </a:cubicBezTo>
                  <a:cubicBezTo>
                    <a:pt x="2175" y="13642"/>
                    <a:pt x="2246" y="13901"/>
                    <a:pt x="2246" y="13901"/>
                  </a:cubicBezTo>
                  <a:cubicBezTo>
                    <a:pt x="2246" y="13901"/>
                    <a:pt x="2246" y="13901"/>
                    <a:pt x="2246" y="13901"/>
                  </a:cubicBezTo>
                  <a:cubicBezTo>
                    <a:pt x="2246" y="13901"/>
                    <a:pt x="2340" y="14137"/>
                    <a:pt x="2316" y="14207"/>
                  </a:cubicBezTo>
                  <a:cubicBezTo>
                    <a:pt x="2316" y="14254"/>
                    <a:pt x="2010" y="14466"/>
                    <a:pt x="1680" y="14725"/>
                  </a:cubicBezTo>
                  <a:cubicBezTo>
                    <a:pt x="1373" y="14985"/>
                    <a:pt x="1090" y="15267"/>
                    <a:pt x="1067" y="15314"/>
                  </a:cubicBezTo>
                  <a:cubicBezTo>
                    <a:pt x="1043" y="15456"/>
                    <a:pt x="1208" y="15785"/>
                    <a:pt x="1326" y="15833"/>
                  </a:cubicBezTo>
                  <a:cubicBezTo>
                    <a:pt x="1373" y="15856"/>
                    <a:pt x="1774" y="15809"/>
                    <a:pt x="2175" y="15715"/>
                  </a:cubicBezTo>
                  <a:cubicBezTo>
                    <a:pt x="2576" y="15621"/>
                    <a:pt x="2953" y="15526"/>
                    <a:pt x="3000" y="15526"/>
                  </a:cubicBezTo>
                  <a:cubicBezTo>
                    <a:pt x="3071" y="15550"/>
                    <a:pt x="3189" y="15785"/>
                    <a:pt x="3189" y="15785"/>
                  </a:cubicBezTo>
                  <a:cubicBezTo>
                    <a:pt x="3189" y="15785"/>
                    <a:pt x="3189" y="15785"/>
                    <a:pt x="3189" y="15785"/>
                  </a:cubicBezTo>
                  <a:cubicBezTo>
                    <a:pt x="3189" y="15785"/>
                    <a:pt x="3354" y="15997"/>
                    <a:pt x="3354" y="16068"/>
                  </a:cubicBezTo>
                  <a:cubicBezTo>
                    <a:pt x="3354" y="16115"/>
                    <a:pt x="3095" y="16398"/>
                    <a:pt x="2859" y="16728"/>
                  </a:cubicBezTo>
                  <a:cubicBezTo>
                    <a:pt x="2599" y="17034"/>
                    <a:pt x="2387" y="17387"/>
                    <a:pt x="2387" y="17434"/>
                  </a:cubicBezTo>
                  <a:cubicBezTo>
                    <a:pt x="2387" y="17576"/>
                    <a:pt x="2623" y="17858"/>
                    <a:pt x="2741" y="17882"/>
                  </a:cubicBezTo>
                  <a:cubicBezTo>
                    <a:pt x="2812" y="17905"/>
                    <a:pt x="3189" y="17741"/>
                    <a:pt x="3543" y="17576"/>
                  </a:cubicBezTo>
                  <a:cubicBezTo>
                    <a:pt x="3896" y="17387"/>
                    <a:pt x="4250" y="17199"/>
                    <a:pt x="4297" y="17199"/>
                  </a:cubicBezTo>
                  <a:cubicBezTo>
                    <a:pt x="4392" y="17199"/>
                    <a:pt x="4557" y="17411"/>
                    <a:pt x="4557" y="17411"/>
                  </a:cubicBezTo>
                  <a:cubicBezTo>
                    <a:pt x="4557" y="17411"/>
                    <a:pt x="4557" y="17411"/>
                    <a:pt x="4557" y="17411"/>
                  </a:cubicBezTo>
                  <a:cubicBezTo>
                    <a:pt x="4557" y="17411"/>
                    <a:pt x="4745" y="17576"/>
                    <a:pt x="4769" y="17646"/>
                  </a:cubicBezTo>
                  <a:cubicBezTo>
                    <a:pt x="4769" y="17670"/>
                    <a:pt x="4604" y="18023"/>
                    <a:pt x="4439" y="18400"/>
                  </a:cubicBezTo>
                  <a:cubicBezTo>
                    <a:pt x="4274" y="18753"/>
                    <a:pt x="4132" y="19130"/>
                    <a:pt x="4156" y="19201"/>
                  </a:cubicBezTo>
                  <a:cubicBezTo>
                    <a:pt x="4179" y="19342"/>
                    <a:pt x="4486" y="19554"/>
                    <a:pt x="4604" y="19554"/>
                  </a:cubicBezTo>
                  <a:cubicBezTo>
                    <a:pt x="4675" y="19554"/>
                    <a:pt x="5005" y="19319"/>
                    <a:pt x="5311" y="19060"/>
                  </a:cubicBezTo>
                  <a:cubicBezTo>
                    <a:pt x="5618" y="18801"/>
                    <a:pt x="5924" y="18541"/>
                    <a:pt x="5972" y="18518"/>
                  </a:cubicBezTo>
                  <a:cubicBezTo>
                    <a:pt x="6042" y="18518"/>
                    <a:pt x="6254" y="18659"/>
                    <a:pt x="6254" y="18659"/>
                  </a:cubicBezTo>
                  <a:cubicBezTo>
                    <a:pt x="6254" y="18659"/>
                    <a:pt x="6254" y="18659"/>
                    <a:pt x="6254" y="18659"/>
                  </a:cubicBezTo>
                  <a:cubicBezTo>
                    <a:pt x="6254" y="18659"/>
                    <a:pt x="6490" y="18777"/>
                    <a:pt x="6514" y="18848"/>
                  </a:cubicBezTo>
                  <a:cubicBezTo>
                    <a:pt x="6537" y="18895"/>
                    <a:pt x="6443" y="19272"/>
                    <a:pt x="6372" y="19648"/>
                  </a:cubicBezTo>
                  <a:cubicBezTo>
                    <a:pt x="6302" y="20049"/>
                    <a:pt x="6231" y="20449"/>
                    <a:pt x="6278" y="20520"/>
                  </a:cubicBezTo>
                  <a:cubicBezTo>
                    <a:pt x="6325" y="20638"/>
                    <a:pt x="6679" y="20779"/>
                    <a:pt x="6797" y="20732"/>
                  </a:cubicBezTo>
                  <a:cubicBezTo>
                    <a:pt x="6844" y="20732"/>
                    <a:pt x="7127" y="20426"/>
                    <a:pt x="7363" y="20096"/>
                  </a:cubicBezTo>
                  <a:cubicBezTo>
                    <a:pt x="7622" y="19790"/>
                    <a:pt x="7834" y="19460"/>
                    <a:pt x="7882" y="19436"/>
                  </a:cubicBezTo>
                  <a:cubicBezTo>
                    <a:pt x="7952" y="19389"/>
                    <a:pt x="8188" y="19507"/>
                    <a:pt x="8188" y="19507"/>
                  </a:cubicBezTo>
                  <a:cubicBezTo>
                    <a:pt x="8188" y="19507"/>
                    <a:pt x="8188" y="19507"/>
                    <a:pt x="8188" y="19507"/>
                  </a:cubicBezTo>
                  <a:cubicBezTo>
                    <a:pt x="8188" y="19507"/>
                    <a:pt x="8448" y="19554"/>
                    <a:pt x="8495" y="19625"/>
                  </a:cubicBezTo>
                  <a:cubicBezTo>
                    <a:pt x="8518" y="19648"/>
                    <a:pt x="8518" y="20049"/>
                    <a:pt x="8542" y="20449"/>
                  </a:cubicBezTo>
                  <a:cubicBezTo>
                    <a:pt x="8565" y="20850"/>
                    <a:pt x="8589" y="21250"/>
                    <a:pt x="8636" y="21297"/>
                  </a:cubicBezTo>
                  <a:cubicBezTo>
                    <a:pt x="8730" y="21392"/>
                    <a:pt x="9084" y="21462"/>
                    <a:pt x="9202" y="21392"/>
                  </a:cubicBezTo>
                  <a:cubicBezTo>
                    <a:pt x="9249" y="21368"/>
                    <a:pt x="9438" y="21015"/>
                    <a:pt x="9603" y="20638"/>
                  </a:cubicBezTo>
                  <a:cubicBezTo>
                    <a:pt x="9768" y="20284"/>
                    <a:pt x="9933" y="19908"/>
                    <a:pt x="9957" y="19884"/>
                  </a:cubicBezTo>
                  <a:cubicBezTo>
                    <a:pt x="10027" y="19813"/>
                    <a:pt x="10263" y="19860"/>
                    <a:pt x="10263" y="19860"/>
                  </a:cubicBezTo>
                  <a:cubicBezTo>
                    <a:pt x="10287" y="19884"/>
                    <a:pt x="10287" y="19884"/>
                    <a:pt x="10287" y="19884"/>
                  </a:cubicBezTo>
                  <a:cubicBezTo>
                    <a:pt x="10287" y="19884"/>
                    <a:pt x="10546" y="19860"/>
                    <a:pt x="10593" y="19908"/>
                  </a:cubicBezTo>
                  <a:cubicBezTo>
                    <a:pt x="10617" y="19931"/>
                    <a:pt x="10711" y="20332"/>
                    <a:pt x="10829" y="20708"/>
                  </a:cubicBezTo>
                  <a:cubicBezTo>
                    <a:pt x="10947" y="21085"/>
                    <a:pt x="11065" y="21462"/>
                    <a:pt x="11136" y="21509"/>
                  </a:cubicBezTo>
                  <a:cubicBezTo>
                    <a:pt x="11230" y="21580"/>
                    <a:pt x="11607" y="21556"/>
                    <a:pt x="11702" y="21486"/>
                  </a:cubicBezTo>
                  <a:cubicBezTo>
                    <a:pt x="11749" y="21439"/>
                    <a:pt x="11843" y="21038"/>
                    <a:pt x="11914" y="20661"/>
                  </a:cubicBezTo>
                  <a:cubicBezTo>
                    <a:pt x="12008" y="20261"/>
                    <a:pt x="12055" y="19860"/>
                    <a:pt x="12079" y="19837"/>
                  </a:cubicBezTo>
                  <a:cubicBezTo>
                    <a:pt x="12126" y="19766"/>
                    <a:pt x="12385" y="19743"/>
                    <a:pt x="12385" y="19743"/>
                  </a:cubicBezTo>
                  <a:cubicBezTo>
                    <a:pt x="12385" y="19743"/>
                    <a:pt x="12385" y="19743"/>
                    <a:pt x="12385" y="19743"/>
                  </a:cubicBezTo>
                  <a:cubicBezTo>
                    <a:pt x="12385" y="19743"/>
                    <a:pt x="12645" y="19696"/>
                    <a:pt x="12716" y="19719"/>
                  </a:cubicBezTo>
                  <a:cubicBezTo>
                    <a:pt x="12739" y="19743"/>
                    <a:pt x="12928" y="20096"/>
                    <a:pt x="13116" y="20426"/>
                  </a:cubicBezTo>
                  <a:cubicBezTo>
                    <a:pt x="13305" y="20779"/>
                    <a:pt x="13541" y="21132"/>
                    <a:pt x="13588" y="21156"/>
                  </a:cubicBezTo>
                  <a:cubicBezTo>
                    <a:pt x="13730" y="21203"/>
                    <a:pt x="14060" y="21085"/>
                    <a:pt x="14154" y="20991"/>
                  </a:cubicBezTo>
                  <a:cubicBezTo>
                    <a:pt x="14178" y="20944"/>
                    <a:pt x="14178" y="20544"/>
                    <a:pt x="14178" y="20120"/>
                  </a:cubicBezTo>
                  <a:cubicBezTo>
                    <a:pt x="14154" y="19719"/>
                    <a:pt x="14130" y="19342"/>
                    <a:pt x="14130" y="19295"/>
                  </a:cubicBezTo>
                  <a:cubicBezTo>
                    <a:pt x="14178" y="19201"/>
                    <a:pt x="14413" y="19154"/>
                    <a:pt x="14413" y="19154"/>
                  </a:cubicBezTo>
                  <a:cubicBezTo>
                    <a:pt x="14413" y="19154"/>
                    <a:pt x="14413" y="19154"/>
                    <a:pt x="14413" y="19154"/>
                  </a:cubicBezTo>
                  <a:cubicBezTo>
                    <a:pt x="14413" y="19154"/>
                    <a:pt x="14649" y="19012"/>
                    <a:pt x="14720" y="19036"/>
                  </a:cubicBezTo>
                  <a:cubicBezTo>
                    <a:pt x="14767" y="19036"/>
                    <a:pt x="15027" y="19342"/>
                    <a:pt x="15286" y="19648"/>
                  </a:cubicBezTo>
                  <a:cubicBezTo>
                    <a:pt x="15569" y="19931"/>
                    <a:pt x="15852" y="20214"/>
                    <a:pt x="15923" y="20237"/>
                  </a:cubicBezTo>
                  <a:cubicBezTo>
                    <a:pt x="16041" y="20237"/>
                    <a:pt x="16371" y="20049"/>
                    <a:pt x="16418" y="19931"/>
                  </a:cubicBezTo>
                  <a:cubicBezTo>
                    <a:pt x="16441" y="19884"/>
                    <a:pt x="16347" y="19484"/>
                    <a:pt x="16229" y="19107"/>
                  </a:cubicBezTo>
                  <a:cubicBezTo>
                    <a:pt x="16135" y="18706"/>
                    <a:pt x="15993" y="18329"/>
                    <a:pt x="16017" y="18306"/>
                  </a:cubicBezTo>
                  <a:cubicBezTo>
                    <a:pt x="16017" y="18212"/>
                    <a:pt x="16253" y="18094"/>
                    <a:pt x="16253" y="18094"/>
                  </a:cubicBezTo>
                  <a:cubicBezTo>
                    <a:pt x="16253" y="18094"/>
                    <a:pt x="16253" y="18094"/>
                    <a:pt x="16253" y="18094"/>
                  </a:cubicBezTo>
                  <a:cubicBezTo>
                    <a:pt x="16253" y="18094"/>
                    <a:pt x="16441" y="17905"/>
                    <a:pt x="16536" y="17905"/>
                  </a:cubicBezTo>
                  <a:cubicBezTo>
                    <a:pt x="16559" y="17905"/>
                    <a:pt x="16889" y="18141"/>
                    <a:pt x="17220" y="18377"/>
                  </a:cubicBezTo>
                  <a:cubicBezTo>
                    <a:pt x="17550" y="18589"/>
                    <a:pt x="17880" y="18801"/>
                    <a:pt x="17951" y="18801"/>
                  </a:cubicBezTo>
                  <a:cubicBezTo>
                    <a:pt x="18092" y="18777"/>
                    <a:pt x="18351" y="18518"/>
                    <a:pt x="18375" y="18400"/>
                  </a:cubicBezTo>
                  <a:cubicBezTo>
                    <a:pt x="18375" y="18353"/>
                    <a:pt x="18210" y="17976"/>
                    <a:pt x="18021" y="17623"/>
                  </a:cubicBezTo>
                  <a:cubicBezTo>
                    <a:pt x="17809" y="17269"/>
                    <a:pt x="17620" y="16940"/>
                    <a:pt x="17597" y="16893"/>
                  </a:cubicBezTo>
                  <a:cubicBezTo>
                    <a:pt x="17597" y="16798"/>
                    <a:pt x="17785" y="16633"/>
                    <a:pt x="17785" y="16633"/>
                  </a:cubicBezTo>
                  <a:cubicBezTo>
                    <a:pt x="17785" y="16633"/>
                    <a:pt x="17785" y="16633"/>
                    <a:pt x="17785" y="16633"/>
                  </a:cubicBezTo>
                  <a:cubicBezTo>
                    <a:pt x="17785" y="16633"/>
                    <a:pt x="17951" y="16421"/>
                    <a:pt x="18021" y="16398"/>
                  </a:cubicBezTo>
                  <a:cubicBezTo>
                    <a:pt x="18068" y="16398"/>
                    <a:pt x="18422" y="16539"/>
                    <a:pt x="18799" y="16681"/>
                  </a:cubicBezTo>
                  <a:cubicBezTo>
                    <a:pt x="19153" y="16822"/>
                    <a:pt x="19554" y="16963"/>
                    <a:pt x="19625" y="16940"/>
                  </a:cubicBezTo>
                  <a:cubicBezTo>
                    <a:pt x="19743" y="16893"/>
                    <a:pt x="19931" y="16586"/>
                    <a:pt x="19931" y="16445"/>
                  </a:cubicBezTo>
                  <a:cubicBezTo>
                    <a:pt x="19931" y="16398"/>
                    <a:pt x="19672" y="16068"/>
                    <a:pt x="19413" y="15785"/>
                  </a:cubicBezTo>
                  <a:cubicBezTo>
                    <a:pt x="19130" y="15479"/>
                    <a:pt x="18847" y="15197"/>
                    <a:pt x="18847" y="15173"/>
                  </a:cubicBezTo>
                  <a:cubicBezTo>
                    <a:pt x="18823" y="15079"/>
                    <a:pt x="18965" y="14867"/>
                    <a:pt x="18965" y="14867"/>
                  </a:cubicBezTo>
                  <a:cubicBezTo>
                    <a:pt x="18965" y="14867"/>
                    <a:pt x="18965" y="14867"/>
                    <a:pt x="18965" y="14867"/>
                  </a:cubicBezTo>
                  <a:cubicBezTo>
                    <a:pt x="18965" y="14867"/>
                    <a:pt x="19059" y="14631"/>
                    <a:pt x="19130" y="14584"/>
                  </a:cubicBezTo>
                  <a:cubicBezTo>
                    <a:pt x="19153" y="14561"/>
                    <a:pt x="19554" y="14631"/>
                    <a:pt x="19931" y="14678"/>
                  </a:cubicBezTo>
                  <a:cubicBezTo>
                    <a:pt x="20332" y="14749"/>
                    <a:pt x="20733" y="14773"/>
                    <a:pt x="20804" y="14725"/>
                  </a:cubicBezTo>
                  <a:cubicBezTo>
                    <a:pt x="20922" y="14678"/>
                    <a:pt x="21040" y="14325"/>
                    <a:pt x="20992" y="14207"/>
                  </a:cubicBezTo>
                  <a:cubicBezTo>
                    <a:pt x="20992" y="14137"/>
                    <a:pt x="20662" y="13901"/>
                    <a:pt x="20332" y="13665"/>
                  </a:cubicBezTo>
                  <a:cubicBezTo>
                    <a:pt x="20002" y="13430"/>
                    <a:pt x="19648" y="13242"/>
                    <a:pt x="19625" y="13194"/>
                  </a:cubicBezTo>
                  <a:cubicBezTo>
                    <a:pt x="19578" y="13124"/>
                    <a:pt x="19672" y="12888"/>
                    <a:pt x="19672" y="12888"/>
                  </a:cubicBezTo>
                  <a:cubicBezTo>
                    <a:pt x="19672" y="12888"/>
                    <a:pt x="19672" y="12888"/>
                    <a:pt x="19672" y="12888"/>
                  </a:cubicBezTo>
                  <a:cubicBezTo>
                    <a:pt x="19696" y="12888"/>
                    <a:pt x="19719" y="12629"/>
                    <a:pt x="19790" y="12582"/>
                  </a:cubicBezTo>
                  <a:cubicBezTo>
                    <a:pt x="19813" y="12535"/>
                    <a:pt x="20191" y="12535"/>
                    <a:pt x="20592" y="12488"/>
                  </a:cubicBezTo>
                  <a:cubicBezTo>
                    <a:pt x="20992" y="12441"/>
                    <a:pt x="21393" y="12370"/>
                    <a:pt x="21441" y="12323"/>
                  </a:cubicBezTo>
                  <a:cubicBezTo>
                    <a:pt x="21535" y="12229"/>
                    <a:pt x="21582" y="11875"/>
                    <a:pt x="21511" y="11758"/>
                  </a:cubicBezTo>
                  <a:cubicBezTo>
                    <a:pt x="21488" y="11710"/>
                    <a:pt x="21110" y="11546"/>
                    <a:pt x="20733" y="11404"/>
                  </a:cubicBezTo>
                  <a:close/>
                </a:path>
              </a:pathLst>
            </a:custGeom>
            <a:solidFill>
              <a:schemeClr val="accent3"/>
            </a:solidFill>
            <a:ln w="12700" cap="flat">
              <a:noFill/>
              <a:miter lim="400000"/>
            </a:ln>
            <a:effectLst/>
          </p:spPr>
          <p:txBody>
            <a:bodyPr wrap="square" lIns="34289" tIns="34289" rIns="34289" bIns="34289" numCol="1" anchor="t">
              <a:noAutofit/>
            </a:bodyPr>
            <a:lstStyle/>
            <a:p>
              <a:endParaRPr sz="1000" dirty="0">
                <a:latin typeface="Arial" panose="020B0604020202020204" pitchFamily="34" charset="0"/>
                <a:cs typeface="Arial" panose="020B0604020202020204" pitchFamily="34" charset="0"/>
              </a:endParaRPr>
            </a:p>
          </p:txBody>
        </p:sp>
        <p:sp>
          <p:nvSpPr>
            <p:cNvPr id="9" name="Shape 384">
              <a:extLst>
                <a:ext uri="{FF2B5EF4-FFF2-40B4-BE49-F238E27FC236}">
                  <a16:creationId xmlns:a16="http://schemas.microsoft.com/office/drawing/2014/main" id="{FD74E6D2-09F2-402A-957D-F47A382F5EA1}"/>
                </a:ext>
              </a:extLst>
            </p:cNvPr>
            <p:cNvSpPr/>
            <p:nvPr/>
          </p:nvSpPr>
          <p:spPr>
            <a:xfrm rot="10800000" flipH="1">
              <a:off x="401728" y="417765"/>
              <a:ext cx="1418029" cy="1418905"/>
            </a:xfrm>
            <a:prstGeom prst="ellipse">
              <a:avLst/>
            </a:prstGeom>
            <a:solidFill>
              <a:schemeClr val="bg1"/>
            </a:solidFill>
            <a:ln w="12700" cap="flat">
              <a:noFill/>
              <a:miter lim="400000"/>
            </a:ln>
            <a:effectLst/>
          </p:spPr>
          <p:txBody>
            <a:bodyPr wrap="square" lIns="34289" tIns="34289" rIns="34289" bIns="34289" numCol="1" anchor="t">
              <a:noAutofit/>
            </a:bodyPr>
            <a:lstStyle/>
            <a:p>
              <a:endParaRPr sz="1000" dirty="0">
                <a:latin typeface="Arial" panose="020B0604020202020204" pitchFamily="34" charset="0"/>
                <a:cs typeface="Arial" panose="020B0604020202020204" pitchFamily="34" charset="0"/>
              </a:endParaRPr>
            </a:p>
          </p:txBody>
        </p:sp>
      </p:grpSp>
      <p:grpSp>
        <p:nvGrpSpPr>
          <p:cNvPr id="10" name="Group 385">
            <a:extLst>
              <a:ext uri="{FF2B5EF4-FFF2-40B4-BE49-F238E27FC236}">
                <a16:creationId xmlns:a16="http://schemas.microsoft.com/office/drawing/2014/main" id="{8616E8D6-7F5F-4B26-8D22-ACDF4A2258F2}"/>
              </a:ext>
            </a:extLst>
          </p:cNvPr>
          <p:cNvGrpSpPr/>
          <p:nvPr/>
        </p:nvGrpSpPr>
        <p:grpSpPr>
          <a:xfrm>
            <a:off x="4664567" y="2527801"/>
            <a:ext cx="918017" cy="919544"/>
            <a:chOff x="162568" y="177766"/>
            <a:chExt cx="1894676" cy="1897830"/>
          </a:xfrm>
        </p:grpSpPr>
        <p:sp>
          <p:nvSpPr>
            <p:cNvPr id="11" name="Shape 383">
              <a:extLst>
                <a:ext uri="{FF2B5EF4-FFF2-40B4-BE49-F238E27FC236}">
                  <a16:creationId xmlns:a16="http://schemas.microsoft.com/office/drawing/2014/main" id="{9D2E1728-A72B-4EB9-9554-5605430FF0E6}"/>
                </a:ext>
              </a:extLst>
            </p:cNvPr>
            <p:cNvSpPr/>
            <p:nvPr/>
          </p:nvSpPr>
          <p:spPr>
            <a:xfrm rot="10800000" flipH="1">
              <a:off x="162568" y="177766"/>
              <a:ext cx="1894676" cy="1897830"/>
            </a:xfrm>
            <a:custGeom>
              <a:avLst/>
              <a:gdLst/>
              <a:ahLst/>
              <a:cxnLst>
                <a:cxn ang="0">
                  <a:pos x="wd2" y="hd2"/>
                </a:cxn>
                <a:cxn ang="5400000">
                  <a:pos x="wd2" y="hd2"/>
                </a:cxn>
                <a:cxn ang="10800000">
                  <a:pos x="wd2" y="hd2"/>
                </a:cxn>
                <a:cxn ang="16200000">
                  <a:pos x="wd2" y="hd2"/>
                </a:cxn>
              </a:cxnLst>
              <a:rect l="0" t="0" r="r" b="b"/>
              <a:pathLst>
                <a:path w="21546" h="21552" extrusionOk="0">
                  <a:moveTo>
                    <a:pt x="20733" y="11404"/>
                  </a:moveTo>
                  <a:cubicBezTo>
                    <a:pt x="20356" y="11263"/>
                    <a:pt x="19979" y="11122"/>
                    <a:pt x="19955" y="11098"/>
                  </a:cubicBezTo>
                  <a:cubicBezTo>
                    <a:pt x="19884" y="11027"/>
                    <a:pt x="19931" y="10792"/>
                    <a:pt x="19931" y="10792"/>
                  </a:cubicBezTo>
                  <a:cubicBezTo>
                    <a:pt x="19931" y="10768"/>
                    <a:pt x="19931" y="10768"/>
                    <a:pt x="19931" y="10768"/>
                  </a:cubicBezTo>
                  <a:cubicBezTo>
                    <a:pt x="19931" y="10768"/>
                    <a:pt x="19908" y="10509"/>
                    <a:pt x="19955" y="10462"/>
                  </a:cubicBezTo>
                  <a:cubicBezTo>
                    <a:pt x="19979" y="10415"/>
                    <a:pt x="20356" y="10321"/>
                    <a:pt x="20733" y="10179"/>
                  </a:cubicBezTo>
                  <a:cubicBezTo>
                    <a:pt x="21110" y="10038"/>
                    <a:pt x="21488" y="9897"/>
                    <a:pt x="21511" y="9826"/>
                  </a:cubicBezTo>
                  <a:cubicBezTo>
                    <a:pt x="21582" y="9732"/>
                    <a:pt x="21535" y="9355"/>
                    <a:pt x="21441" y="9261"/>
                  </a:cubicBezTo>
                  <a:cubicBezTo>
                    <a:pt x="21417" y="9214"/>
                    <a:pt x="21016" y="9143"/>
                    <a:pt x="20615" y="9096"/>
                  </a:cubicBezTo>
                  <a:cubicBezTo>
                    <a:pt x="20214" y="9049"/>
                    <a:pt x="19813" y="9002"/>
                    <a:pt x="19790" y="8978"/>
                  </a:cubicBezTo>
                  <a:cubicBezTo>
                    <a:pt x="19696" y="8931"/>
                    <a:pt x="19672" y="8672"/>
                    <a:pt x="19672" y="8672"/>
                  </a:cubicBezTo>
                  <a:cubicBezTo>
                    <a:pt x="19672" y="8672"/>
                    <a:pt x="19672" y="8672"/>
                    <a:pt x="19672" y="8672"/>
                  </a:cubicBezTo>
                  <a:cubicBezTo>
                    <a:pt x="19672" y="8672"/>
                    <a:pt x="19601" y="8436"/>
                    <a:pt x="19625" y="8366"/>
                  </a:cubicBezTo>
                  <a:cubicBezTo>
                    <a:pt x="19648" y="8318"/>
                    <a:pt x="19979" y="8130"/>
                    <a:pt x="20332" y="7918"/>
                  </a:cubicBezTo>
                  <a:cubicBezTo>
                    <a:pt x="20662" y="7706"/>
                    <a:pt x="20992" y="7447"/>
                    <a:pt x="21016" y="7400"/>
                  </a:cubicBezTo>
                  <a:cubicBezTo>
                    <a:pt x="21063" y="7259"/>
                    <a:pt x="20922" y="6929"/>
                    <a:pt x="20827" y="6858"/>
                  </a:cubicBezTo>
                  <a:cubicBezTo>
                    <a:pt x="20757" y="6811"/>
                    <a:pt x="20356" y="6835"/>
                    <a:pt x="19955" y="6882"/>
                  </a:cubicBezTo>
                  <a:cubicBezTo>
                    <a:pt x="19554" y="6929"/>
                    <a:pt x="19177" y="6976"/>
                    <a:pt x="19130" y="6952"/>
                  </a:cubicBezTo>
                  <a:cubicBezTo>
                    <a:pt x="19035" y="6929"/>
                    <a:pt x="18965" y="6693"/>
                    <a:pt x="18965" y="6693"/>
                  </a:cubicBezTo>
                  <a:cubicBezTo>
                    <a:pt x="18965" y="6693"/>
                    <a:pt x="18965" y="6693"/>
                    <a:pt x="18965" y="6693"/>
                  </a:cubicBezTo>
                  <a:cubicBezTo>
                    <a:pt x="18965" y="6693"/>
                    <a:pt x="18823" y="6458"/>
                    <a:pt x="18823" y="6387"/>
                  </a:cubicBezTo>
                  <a:cubicBezTo>
                    <a:pt x="18847" y="6363"/>
                    <a:pt x="19130" y="6081"/>
                    <a:pt x="19413" y="5798"/>
                  </a:cubicBezTo>
                  <a:cubicBezTo>
                    <a:pt x="19672" y="5515"/>
                    <a:pt x="19955" y="5209"/>
                    <a:pt x="19955" y="5139"/>
                  </a:cubicBezTo>
                  <a:cubicBezTo>
                    <a:pt x="19955" y="4997"/>
                    <a:pt x="19766" y="4691"/>
                    <a:pt x="19648" y="4667"/>
                  </a:cubicBezTo>
                  <a:cubicBezTo>
                    <a:pt x="19578" y="4644"/>
                    <a:pt x="19200" y="4738"/>
                    <a:pt x="18799" y="4879"/>
                  </a:cubicBezTo>
                  <a:cubicBezTo>
                    <a:pt x="18422" y="4997"/>
                    <a:pt x="18068" y="5162"/>
                    <a:pt x="18021" y="5162"/>
                  </a:cubicBezTo>
                  <a:cubicBezTo>
                    <a:pt x="17927" y="5139"/>
                    <a:pt x="17785" y="4927"/>
                    <a:pt x="17785" y="4927"/>
                  </a:cubicBezTo>
                  <a:cubicBezTo>
                    <a:pt x="17785" y="4927"/>
                    <a:pt x="17785" y="4927"/>
                    <a:pt x="17785" y="4927"/>
                  </a:cubicBezTo>
                  <a:cubicBezTo>
                    <a:pt x="17785" y="4927"/>
                    <a:pt x="17620" y="4738"/>
                    <a:pt x="17597" y="4667"/>
                  </a:cubicBezTo>
                  <a:cubicBezTo>
                    <a:pt x="17597" y="4620"/>
                    <a:pt x="17809" y="4291"/>
                    <a:pt x="18021" y="3961"/>
                  </a:cubicBezTo>
                  <a:cubicBezTo>
                    <a:pt x="18234" y="3607"/>
                    <a:pt x="18422" y="3254"/>
                    <a:pt x="18399" y="3183"/>
                  </a:cubicBezTo>
                  <a:cubicBezTo>
                    <a:pt x="18375" y="3042"/>
                    <a:pt x="18116" y="2807"/>
                    <a:pt x="17998" y="2783"/>
                  </a:cubicBezTo>
                  <a:cubicBezTo>
                    <a:pt x="17927" y="2783"/>
                    <a:pt x="17573" y="2971"/>
                    <a:pt x="17243" y="3183"/>
                  </a:cubicBezTo>
                  <a:cubicBezTo>
                    <a:pt x="16889" y="3395"/>
                    <a:pt x="16559" y="3631"/>
                    <a:pt x="16512" y="3631"/>
                  </a:cubicBezTo>
                  <a:cubicBezTo>
                    <a:pt x="16441" y="3655"/>
                    <a:pt x="16253" y="3466"/>
                    <a:pt x="16253" y="3466"/>
                  </a:cubicBezTo>
                  <a:cubicBezTo>
                    <a:pt x="16253" y="3466"/>
                    <a:pt x="16253" y="3466"/>
                    <a:pt x="16253" y="3466"/>
                  </a:cubicBezTo>
                  <a:cubicBezTo>
                    <a:pt x="16253" y="3466"/>
                    <a:pt x="16041" y="3325"/>
                    <a:pt x="16017" y="3254"/>
                  </a:cubicBezTo>
                  <a:cubicBezTo>
                    <a:pt x="15993" y="3231"/>
                    <a:pt x="16135" y="2854"/>
                    <a:pt x="16253" y="2477"/>
                  </a:cubicBezTo>
                  <a:cubicBezTo>
                    <a:pt x="16371" y="2100"/>
                    <a:pt x="16465" y="1700"/>
                    <a:pt x="16441" y="1629"/>
                  </a:cubicBezTo>
                  <a:cubicBezTo>
                    <a:pt x="16394" y="1511"/>
                    <a:pt x="16088" y="1346"/>
                    <a:pt x="15946" y="1346"/>
                  </a:cubicBezTo>
                  <a:cubicBezTo>
                    <a:pt x="15899" y="1346"/>
                    <a:pt x="15592" y="1629"/>
                    <a:pt x="15310" y="1912"/>
                  </a:cubicBezTo>
                  <a:cubicBezTo>
                    <a:pt x="15027" y="2194"/>
                    <a:pt x="14767" y="2500"/>
                    <a:pt x="14720" y="2524"/>
                  </a:cubicBezTo>
                  <a:cubicBezTo>
                    <a:pt x="14649" y="2548"/>
                    <a:pt x="14413" y="2406"/>
                    <a:pt x="14413" y="2406"/>
                  </a:cubicBezTo>
                  <a:cubicBezTo>
                    <a:pt x="14413" y="2406"/>
                    <a:pt x="14413" y="2406"/>
                    <a:pt x="14413" y="2406"/>
                  </a:cubicBezTo>
                  <a:cubicBezTo>
                    <a:pt x="14413" y="2406"/>
                    <a:pt x="14178" y="2336"/>
                    <a:pt x="14130" y="2265"/>
                  </a:cubicBezTo>
                  <a:cubicBezTo>
                    <a:pt x="14107" y="2218"/>
                    <a:pt x="14154" y="1841"/>
                    <a:pt x="14178" y="1440"/>
                  </a:cubicBezTo>
                  <a:cubicBezTo>
                    <a:pt x="14225" y="1040"/>
                    <a:pt x="14225" y="640"/>
                    <a:pt x="14178" y="592"/>
                  </a:cubicBezTo>
                  <a:cubicBezTo>
                    <a:pt x="14107" y="475"/>
                    <a:pt x="13753" y="380"/>
                    <a:pt x="13635" y="428"/>
                  </a:cubicBezTo>
                  <a:cubicBezTo>
                    <a:pt x="13588" y="428"/>
                    <a:pt x="13352" y="781"/>
                    <a:pt x="13140" y="1111"/>
                  </a:cubicBezTo>
                  <a:cubicBezTo>
                    <a:pt x="12928" y="1464"/>
                    <a:pt x="12739" y="1817"/>
                    <a:pt x="12716" y="1841"/>
                  </a:cubicBezTo>
                  <a:cubicBezTo>
                    <a:pt x="12645" y="1888"/>
                    <a:pt x="12385" y="1817"/>
                    <a:pt x="12385" y="1817"/>
                  </a:cubicBezTo>
                  <a:cubicBezTo>
                    <a:pt x="12385" y="1794"/>
                    <a:pt x="12385" y="1794"/>
                    <a:pt x="12385" y="1794"/>
                  </a:cubicBezTo>
                  <a:cubicBezTo>
                    <a:pt x="12385" y="1794"/>
                    <a:pt x="12126" y="1794"/>
                    <a:pt x="12079" y="1723"/>
                  </a:cubicBezTo>
                  <a:cubicBezTo>
                    <a:pt x="12055" y="1700"/>
                    <a:pt x="12008" y="1299"/>
                    <a:pt x="11937" y="922"/>
                  </a:cubicBezTo>
                  <a:cubicBezTo>
                    <a:pt x="11867" y="522"/>
                    <a:pt x="11796" y="121"/>
                    <a:pt x="11749" y="74"/>
                  </a:cubicBezTo>
                  <a:cubicBezTo>
                    <a:pt x="11631" y="-20"/>
                    <a:pt x="11277" y="-20"/>
                    <a:pt x="11159" y="51"/>
                  </a:cubicBezTo>
                  <a:cubicBezTo>
                    <a:pt x="11112" y="74"/>
                    <a:pt x="10971" y="451"/>
                    <a:pt x="10853" y="852"/>
                  </a:cubicBezTo>
                  <a:cubicBezTo>
                    <a:pt x="10735" y="1228"/>
                    <a:pt x="10617" y="1605"/>
                    <a:pt x="10593" y="1652"/>
                  </a:cubicBezTo>
                  <a:cubicBezTo>
                    <a:pt x="10523" y="1700"/>
                    <a:pt x="10287" y="1676"/>
                    <a:pt x="10287" y="1676"/>
                  </a:cubicBezTo>
                  <a:cubicBezTo>
                    <a:pt x="10263" y="1676"/>
                    <a:pt x="10263" y="1676"/>
                    <a:pt x="10263" y="1676"/>
                  </a:cubicBezTo>
                  <a:cubicBezTo>
                    <a:pt x="10263" y="1676"/>
                    <a:pt x="10027" y="1723"/>
                    <a:pt x="9957" y="1676"/>
                  </a:cubicBezTo>
                  <a:cubicBezTo>
                    <a:pt x="9910" y="1652"/>
                    <a:pt x="9792" y="1299"/>
                    <a:pt x="9627" y="922"/>
                  </a:cubicBezTo>
                  <a:cubicBezTo>
                    <a:pt x="9485" y="545"/>
                    <a:pt x="9296" y="192"/>
                    <a:pt x="9249" y="145"/>
                  </a:cubicBezTo>
                  <a:cubicBezTo>
                    <a:pt x="9131" y="98"/>
                    <a:pt x="8778" y="168"/>
                    <a:pt x="8683" y="263"/>
                  </a:cubicBezTo>
                  <a:cubicBezTo>
                    <a:pt x="8636" y="286"/>
                    <a:pt x="8589" y="710"/>
                    <a:pt x="8542" y="1087"/>
                  </a:cubicBezTo>
                  <a:cubicBezTo>
                    <a:pt x="8518" y="1511"/>
                    <a:pt x="8518" y="1888"/>
                    <a:pt x="8495" y="1935"/>
                  </a:cubicBezTo>
                  <a:cubicBezTo>
                    <a:pt x="8448" y="2006"/>
                    <a:pt x="8188" y="2053"/>
                    <a:pt x="8188" y="2053"/>
                  </a:cubicBezTo>
                  <a:cubicBezTo>
                    <a:pt x="8188" y="2053"/>
                    <a:pt x="8188" y="2053"/>
                    <a:pt x="8188" y="2053"/>
                  </a:cubicBezTo>
                  <a:cubicBezTo>
                    <a:pt x="8188" y="2053"/>
                    <a:pt x="7952" y="2147"/>
                    <a:pt x="7882" y="2124"/>
                  </a:cubicBezTo>
                  <a:cubicBezTo>
                    <a:pt x="7834" y="2100"/>
                    <a:pt x="7622" y="1770"/>
                    <a:pt x="7386" y="1464"/>
                  </a:cubicBezTo>
                  <a:cubicBezTo>
                    <a:pt x="7151" y="1134"/>
                    <a:pt x="6891" y="804"/>
                    <a:pt x="6820" y="804"/>
                  </a:cubicBezTo>
                  <a:cubicBezTo>
                    <a:pt x="6703" y="757"/>
                    <a:pt x="6372" y="922"/>
                    <a:pt x="6302" y="1016"/>
                  </a:cubicBezTo>
                  <a:cubicBezTo>
                    <a:pt x="6278" y="1087"/>
                    <a:pt x="6325" y="1488"/>
                    <a:pt x="6372" y="1888"/>
                  </a:cubicBezTo>
                  <a:cubicBezTo>
                    <a:pt x="6443" y="2265"/>
                    <a:pt x="6514" y="2665"/>
                    <a:pt x="6514" y="2712"/>
                  </a:cubicBezTo>
                  <a:cubicBezTo>
                    <a:pt x="6490" y="2783"/>
                    <a:pt x="6254" y="2877"/>
                    <a:pt x="6254" y="2877"/>
                  </a:cubicBezTo>
                  <a:cubicBezTo>
                    <a:pt x="6254" y="2877"/>
                    <a:pt x="6254" y="2877"/>
                    <a:pt x="6254" y="2877"/>
                  </a:cubicBezTo>
                  <a:cubicBezTo>
                    <a:pt x="6254" y="2877"/>
                    <a:pt x="6042" y="3042"/>
                    <a:pt x="5948" y="3019"/>
                  </a:cubicBezTo>
                  <a:cubicBezTo>
                    <a:pt x="5924" y="3019"/>
                    <a:pt x="5641" y="2759"/>
                    <a:pt x="5335" y="2500"/>
                  </a:cubicBezTo>
                  <a:cubicBezTo>
                    <a:pt x="5028" y="2241"/>
                    <a:pt x="4698" y="1982"/>
                    <a:pt x="4627" y="1982"/>
                  </a:cubicBezTo>
                  <a:cubicBezTo>
                    <a:pt x="4510" y="1982"/>
                    <a:pt x="4203" y="2218"/>
                    <a:pt x="4179" y="2336"/>
                  </a:cubicBezTo>
                  <a:cubicBezTo>
                    <a:pt x="4156" y="2383"/>
                    <a:pt x="4297" y="2759"/>
                    <a:pt x="4439" y="3136"/>
                  </a:cubicBezTo>
                  <a:cubicBezTo>
                    <a:pt x="4604" y="3513"/>
                    <a:pt x="4769" y="3867"/>
                    <a:pt x="4769" y="3914"/>
                  </a:cubicBezTo>
                  <a:cubicBezTo>
                    <a:pt x="4769" y="4008"/>
                    <a:pt x="4557" y="4149"/>
                    <a:pt x="4557" y="4149"/>
                  </a:cubicBezTo>
                  <a:cubicBezTo>
                    <a:pt x="4557" y="4149"/>
                    <a:pt x="4557" y="4149"/>
                    <a:pt x="4557" y="4149"/>
                  </a:cubicBezTo>
                  <a:cubicBezTo>
                    <a:pt x="4557" y="4149"/>
                    <a:pt x="4368" y="4338"/>
                    <a:pt x="4297" y="4361"/>
                  </a:cubicBezTo>
                  <a:cubicBezTo>
                    <a:pt x="4250" y="4361"/>
                    <a:pt x="3920" y="4173"/>
                    <a:pt x="3566" y="3984"/>
                  </a:cubicBezTo>
                  <a:cubicBezTo>
                    <a:pt x="3213" y="3796"/>
                    <a:pt x="2835" y="3631"/>
                    <a:pt x="2765" y="3655"/>
                  </a:cubicBezTo>
                  <a:cubicBezTo>
                    <a:pt x="2647" y="3678"/>
                    <a:pt x="2411" y="3961"/>
                    <a:pt x="2411" y="4079"/>
                  </a:cubicBezTo>
                  <a:cubicBezTo>
                    <a:pt x="2411" y="4149"/>
                    <a:pt x="2623" y="4479"/>
                    <a:pt x="2859" y="4809"/>
                  </a:cubicBezTo>
                  <a:cubicBezTo>
                    <a:pt x="3095" y="5139"/>
                    <a:pt x="3330" y="5445"/>
                    <a:pt x="3354" y="5492"/>
                  </a:cubicBezTo>
                  <a:cubicBezTo>
                    <a:pt x="3354" y="5586"/>
                    <a:pt x="3189" y="5775"/>
                    <a:pt x="3189" y="5775"/>
                  </a:cubicBezTo>
                  <a:cubicBezTo>
                    <a:pt x="3189" y="5775"/>
                    <a:pt x="3189" y="5775"/>
                    <a:pt x="3189" y="5775"/>
                  </a:cubicBezTo>
                  <a:cubicBezTo>
                    <a:pt x="3189" y="5775"/>
                    <a:pt x="3071" y="6010"/>
                    <a:pt x="3000" y="6034"/>
                  </a:cubicBezTo>
                  <a:cubicBezTo>
                    <a:pt x="2953" y="6034"/>
                    <a:pt x="2576" y="5939"/>
                    <a:pt x="2199" y="5822"/>
                  </a:cubicBezTo>
                  <a:cubicBezTo>
                    <a:pt x="1798" y="5727"/>
                    <a:pt x="1397" y="5657"/>
                    <a:pt x="1350" y="5680"/>
                  </a:cubicBezTo>
                  <a:cubicBezTo>
                    <a:pt x="1208" y="5751"/>
                    <a:pt x="1067" y="6081"/>
                    <a:pt x="1090" y="6199"/>
                  </a:cubicBezTo>
                  <a:cubicBezTo>
                    <a:pt x="1090" y="6246"/>
                    <a:pt x="1397" y="6552"/>
                    <a:pt x="1680" y="6811"/>
                  </a:cubicBezTo>
                  <a:cubicBezTo>
                    <a:pt x="1986" y="7070"/>
                    <a:pt x="2293" y="7306"/>
                    <a:pt x="2316" y="7353"/>
                  </a:cubicBezTo>
                  <a:cubicBezTo>
                    <a:pt x="2364" y="7447"/>
                    <a:pt x="2246" y="7659"/>
                    <a:pt x="2246" y="7659"/>
                  </a:cubicBezTo>
                  <a:cubicBezTo>
                    <a:pt x="2246" y="7659"/>
                    <a:pt x="2246" y="7659"/>
                    <a:pt x="2246" y="7659"/>
                  </a:cubicBezTo>
                  <a:cubicBezTo>
                    <a:pt x="2222" y="7659"/>
                    <a:pt x="2175" y="7918"/>
                    <a:pt x="2104" y="7965"/>
                  </a:cubicBezTo>
                  <a:cubicBezTo>
                    <a:pt x="2081" y="7989"/>
                    <a:pt x="1680" y="7965"/>
                    <a:pt x="1279" y="7942"/>
                  </a:cubicBezTo>
                  <a:cubicBezTo>
                    <a:pt x="878" y="7942"/>
                    <a:pt x="477" y="7965"/>
                    <a:pt x="430" y="8012"/>
                  </a:cubicBezTo>
                  <a:cubicBezTo>
                    <a:pt x="312" y="8083"/>
                    <a:pt x="241" y="8436"/>
                    <a:pt x="289" y="8554"/>
                  </a:cubicBezTo>
                  <a:cubicBezTo>
                    <a:pt x="312" y="8625"/>
                    <a:pt x="666" y="8837"/>
                    <a:pt x="1020" y="9002"/>
                  </a:cubicBezTo>
                  <a:cubicBezTo>
                    <a:pt x="1373" y="9190"/>
                    <a:pt x="1727" y="9355"/>
                    <a:pt x="1774" y="9402"/>
                  </a:cubicBezTo>
                  <a:cubicBezTo>
                    <a:pt x="1821" y="9473"/>
                    <a:pt x="1751" y="9708"/>
                    <a:pt x="1751" y="9708"/>
                  </a:cubicBezTo>
                  <a:cubicBezTo>
                    <a:pt x="1751" y="9732"/>
                    <a:pt x="1751" y="9732"/>
                    <a:pt x="1751" y="9732"/>
                  </a:cubicBezTo>
                  <a:cubicBezTo>
                    <a:pt x="1751" y="9732"/>
                    <a:pt x="1751" y="9967"/>
                    <a:pt x="1680" y="10038"/>
                  </a:cubicBezTo>
                  <a:cubicBezTo>
                    <a:pt x="1656" y="10062"/>
                    <a:pt x="1279" y="10132"/>
                    <a:pt x="878" y="10226"/>
                  </a:cubicBezTo>
                  <a:cubicBezTo>
                    <a:pt x="501" y="10321"/>
                    <a:pt x="100" y="10415"/>
                    <a:pt x="53" y="10462"/>
                  </a:cubicBezTo>
                  <a:cubicBezTo>
                    <a:pt x="-18" y="10580"/>
                    <a:pt x="-18" y="10933"/>
                    <a:pt x="53" y="11051"/>
                  </a:cubicBezTo>
                  <a:cubicBezTo>
                    <a:pt x="100" y="11098"/>
                    <a:pt x="477" y="11216"/>
                    <a:pt x="878" y="11310"/>
                  </a:cubicBezTo>
                  <a:cubicBezTo>
                    <a:pt x="1255" y="11404"/>
                    <a:pt x="1656" y="11498"/>
                    <a:pt x="1680" y="11522"/>
                  </a:cubicBezTo>
                  <a:cubicBezTo>
                    <a:pt x="1751" y="11569"/>
                    <a:pt x="1751" y="11828"/>
                    <a:pt x="1751" y="11828"/>
                  </a:cubicBezTo>
                  <a:cubicBezTo>
                    <a:pt x="1751" y="11828"/>
                    <a:pt x="1751" y="11828"/>
                    <a:pt x="1751" y="11828"/>
                  </a:cubicBezTo>
                  <a:cubicBezTo>
                    <a:pt x="1751" y="11828"/>
                    <a:pt x="1798" y="12087"/>
                    <a:pt x="1774" y="12158"/>
                  </a:cubicBezTo>
                  <a:cubicBezTo>
                    <a:pt x="1751" y="12205"/>
                    <a:pt x="1373" y="12346"/>
                    <a:pt x="1020" y="12535"/>
                  </a:cubicBezTo>
                  <a:cubicBezTo>
                    <a:pt x="666" y="12700"/>
                    <a:pt x="312" y="12888"/>
                    <a:pt x="289" y="12959"/>
                  </a:cubicBezTo>
                  <a:cubicBezTo>
                    <a:pt x="218" y="13077"/>
                    <a:pt x="312" y="13430"/>
                    <a:pt x="406" y="13501"/>
                  </a:cubicBezTo>
                  <a:cubicBezTo>
                    <a:pt x="454" y="13548"/>
                    <a:pt x="854" y="13571"/>
                    <a:pt x="1255" y="13595"/>
                  </a:cubicBezTo>
                  <a:cubicBezTo>
                    <a:pt x="1656" y="13595"/>
                    <a:pt x="2057" y="13571"/>
                    <a:pt x="2104" y="13595"/>
                  </a:cubicBezTo>
                  <a:cubicBezTo>
                    <a:pt x="2175" y="13642"/>
                    <a:pt x="2246" y="13901"/>
                    <a:pt x="2246" y="13901"/>
                  </a:cubicBezTo>
                  <a:cubicBezTo>
                    <a:pt x="2246" y="13901"/>
                    <a:pt x="2246" y="13901"/>
                    <a:pt x="2246" y="13901"/>
                  </a:cubicBezTo>
                  <a:cubicBezTo>
                    <a:pt x="2246" y="13901"/>
                    <a:pt x="2340" y="14137"/>
                    <a:pt x="2316" y="14207"/>
                  </a:cubicBezTo>
                  <a:cubicBezTo>
                    <a:pt x="2316" y="14254"/>
                    <a:pt x="2010" y="14466"/>
                    <a:pt x="1680" y="14725"/>
                  </a:cubicBezTo>
                  <a:cubicBezTo>
                    <a:pt x="1373" y="14985"/>
                    <a:pt x="1090" y="15267"/>
                    <a:pt x="1067" y="15314"/>
                  </a:cubicBezTo>
                  <a:cubicBezTo>
                    <a:pt x="1043" y="15456"/>
                    <a:pt x="1208" y="15785"/>
                    <a:pt x="1326" y="15833"/>
                  </a:cubicBezTo>
                  <a:cubicBezTo>
                    <a:pt x="1373" y="15856"/>
                    <a:pt x="1774" y="15809"/>
                    <a:pt x="2175" y="15715"/>
                  </a:cubicBezTo>
                  <a:cubicBezTo>
                    <a:pt x="2576" y="15621"/>
                    <a:pt x="2953" y="15526"/>
                    <a:pt x="3000" y="15526"/>
                  </a:cubicBezTo>
                  <a:cubicBezTo>
                    <a:pt x="3071" y="15550"/>
                    <a:pt x="3189" y="15785"/>
                    <a:pt x="3189" y="15785"/>
                  </a:cubicBezTo>
                  <a:cubicBezTo>
                    <a:pt x="3189" y="15785"/>
                    <a:pt x="3189" y="15785"/>
                    <a:pt x="3189" y="15785"/>
                  </a:cubicBezTo>
                  <a:cubicBezTo>
                    <a:pt x="3189" y="15785"/>
                    <a:pt x="3354" y="15997"/>
                    <a:pt x="3354" y="16068"/>
                  </a:cubicBezTo>
                  <a:cubicBezTo>
                    <a:pt x="3354" y="16115"/>
                    <a:pt x="3095" y="16398"/>
                    <a:pt x="2859" y="16728"/>
                  </a:cubicBezTo>
                  <a:cubicBezTo>
                    <a:pt x="2599" y="17034"/>
                    <a:pt x="2387" y="17387"/>
                    <a:pt x="2387" y="17434"/>
                  </a:cubicBezTo>
                  <a:cubicBezTo>
                    <a:pt x="2387" y="17576"/>
                    <a:pt x="2623" y="17858"/>
                    <a:pt x="2741" y="17882"/>
                  </a:cubicBezTo>
                  <a:cubicBezTo>
                    <a:pt x="2812" y="17905"/>
                    <a:pt x="3189" y="17741"/>
                    <a:pt x="3543" y="17576"/>
                  </a:cubicBezTo>
                  <a:cubicBezTo>
                    <a:pt x="3896" y="17387"/>
                    <a:pt x="4250" y="17199"/>
                    <a:pt x="4297" y="17199"/>
                  </a:cubicBezTo>
                  <a:cubicBezTo>
                    <a:pt x="4392" y="17199"/>
                    <a:pt x="4557" y="17411"/>
                    <a:pt x="4557" y="17411"/>
                  </a:cubicBezTo>
                  <a:cubicBezTo>
                    <a:pt x="4557" y="17411"/>
                    <a:pt x="4557" y="17411"/>
                    <a:pt x="4557" y="17411"/>
                  </a:cubicBezTo>
                  <a:cubicBezTo>
                    <a:pt x="4557" y="17411"/>
                    <a:pt x="4745" y="17576"/>
                    <a:pt x="4769" y="17646"/>
                  </a:cubicBezTo>
                  <a:cubicBezTo>
                    <a:pt x="4769" y="17670"/>
                    <a:pt x="4604" y="18023"/>
                    <a:pt x="4439" y="18400"/>
                  </a:cubicBezTo>
                  <a:cubicBezTo>
                    <a:pt x="4274" y="18753"/>
                    <a:pt x="4132" y="19130"/>
                    <a:pt x="4156" y="19201"/>
                  </a:cubicBezTo>
                  <a:cubicBezTo>
                    <a:pt x="4179" y="19342"/>
                    <a:pt x="4486" y="19554"/>
                    <a:pt x="4604" y="19554"/>
                  </a:cubicBezTo>
                  <a:cubicBezTo>
                    <a:pt x="4675" y="19554"/>
                    <a:pt x="5005" y="19319"/>
                    <a:pt x="5311" y="19060"/>
                  </a:cubicBezTo>
                  <a:cubicBezTo>
                    <a:pt x="5618" y="18801"/>
                    <a:pt x="5924" y="18541"/>
                    <a:pt x="5972" y="18518"/>
                  </a:cubicBezTo>
                  <a:cubicBezTo>
                    <a:pt x="6042" y="18518"/>
                    <a:pt x="6254" y="18659"/>
                    <a:pt x="6254" y="18659"/>
                  </a:cubicBezTo>
                  <a:cubicBezTo>
                    <a:pt x="6254" y="18659"/>
                    <a:pt x="6254" y="18659"/>
                    <a:pt x="6254" y="18659"/>
                  </a:cubicBezTo>
                  <a:cubicBezTo>
                    <a:pt x="6254" y="18659"/>
                    <a:pt x="6490" y="18777"/>
                    <a:pt x="6514" y="18848"/>
                  </a:cubicBezTo>
                  <a:cubicBezTo>
                    <a:pt x="6537" y="18895"/>
                    <a:pt x="6443" y="19272"/>
                    <a:pt x="6372" y="19648"/>
                  </a:cubicBezTo>
                  <a:cubicBezTo>
                    <a:pt x="6302" y="20049"/>
                    <a:pt x="6231" y="20449"/>
                    <a:pt x="6278" y="20520"/>
                  </a:cubicBezTo>
                  <a:cubicBezTo>
                    <a:pt x="6325" y="20638"/>
                    <a:pt x="6679" y="20779"/>
                    <a:pt x="6797" y="20732"/>
                  </a:cubicBezTo>
                  <a:cubicBezTo>
                    <a:pt x="6844" y="20732"/>
                    <a:pt x="7127" y="20426"/>
                    <a:pt x="7363" y="20096"/>
                  </a:cubicBezTo>
                  <a:cubicBezTo>
                    <a:pt x="7622" y="19790"/>
                    <a:pt x="7834" y="19460"/>
                    <a:pt x="7882" y="19436"/>
                  </a:cubicBezTo>
                  <a:cubicBezTo>
                    <a:pt x="7952" y="19389"/>
                    <a:pt x="8188" y="19507"/>
                    <a:pt x="8188" y="19507"/>
                  </a:cubicBezTo>
                  <a:cubicBezTo>
                    <a:pt x="8188" y="19507"/>
                    <a:pt x="8188" y="19507"/>
                    <a:pt x="8188" y="19507"/>
                  </a:cubicBezTo>
                  <a:cubicBezTo>
                    <a:pt x="8188" y="19507"/>
                    <a:pt x="8448" y="19554"/>
                    <a:pt x="8495" y="19625"/>
                  </a:cubicBezTo>
                  <a:cubicBezTo>
                    <a:pt x="8518" y="19648"/>
                    <a:pt x="8518" y="20049"/>
                    <a:pt x="8542" y="20449"/>
                  </a:cubicBezTo>
                  <a:cubicBezTo>
                    <a:pt x="8565" y="20850"/>
                    <a:pt x="8589" y="21250"/>
                    <a:pt x="8636" y="21297"/>
                  </a:cubicBezTo>
                  <a:cubicBezTo>
                    <a:pt x="8730" y="21392"/>
                    <a:pt x="9084" y="21462"/>
                    <a:pt x="9202" y="21392"/>
                  </a:cubicBezTo>
                  <a:cubicBezTo>
                    <a:pt x="9249" y="21368"/>
                    <a:pt x="9438" y="21015"/>
                    <a:pt x="9603" y="20638"/>
                  </a:cubicBezTo>
                  <a:cubicBezTo>
                    <a:pt x="9768" y="20284"/>
                    <a:pt x="9933" y="19908"/>
                    <a:pt x="9957" y="19884"/>
                  </a:cubicBezTo>
                  <a:cubicBezTo>
                    <a:pt x="10027" y="19813"/>
                    <a:pt x="10263" y="19860"/>
                    <a:pt x="10263" y="19860"/>
                  </a:cubicBezTo>
                  <a:cubicBezTo>
                    <a:pt x="10287" y="19884"/>
                    <a:pt x="10287" y="19884"/>
                    <a:pt x="10287" y="19884"/>
                  </a:cubicBezTo>
                  <a:cubicBezTo>
                    <a:pt x="10287" y="19884"/>
                    <a:pt x="10546" y="19860"/>
                    <a:pt x="10593" y="19908"/>
                  </a:cubicBezTo>
                  <a:cubicBezTo>
                    <a:pt x="10617" y="19931"/>
                    <a:pt x="10711" y="20332"/>
                    <a:pt x="10829" y="20708"/>
                  </a:cubicBezTo>
                  <a:cubicBezTo>
                    <a:pt x="10947" y="21085"/>
                    <a:pt x="11065" y="21462"/>
                    <a:pt x="11136" y="21509"/>
                  </a:cubicBezTo>
                  <a:cubicBezTo>
                    <a:pt x="11230" y="21580"/>
                    <a:pt x="11607" y="21556"/>
                    <a:pt x="11702" y="21486"/>
                  </a:cubicBezTo>
                  <a:cubicBezTo>
                    <a:pt x="11749" y="21439"/>
                    <a:pt x="11843" y="21038"/>
                    <a:pt x="11914" y="20661"/>
                  </a:cubicBezTo>
                  <a:cubicBezTo>
                    <a:pt x="12008" y="20261"/>
                    <a:pt x="12055" y="19860"/>
                    <a:pt x="12079" y="19837"/>
                  </a:cubicBezTo>
                  <a:cubicBezTo>
                    <a:pt x="12126" y="19766"/>
                    <a:pt x="12385" y="19743"/>
                    <a:pt x="12385" y="19743"/>
                  </a:cubicBezTo>
                  <a:cubicBezTo>
                    <a:pt x="12385" y="19743"/>
                    <a:pt x="12385" y="19743"/>
                    <a:pt x="12385" y="19743"/>
                  </a:cubicBezTo>
                  <a:cubicBezTo>
                    <a:pt x="12385" y="19743"/>
                    <a:pt x="12645" y="19696"/>
                    <a:pt x="12716" y="19719"/>
                  </a:cubicBezTo>
                  <a:cubicBezTo>
                    <a:pt x="12739" y="19743"/>
                    <a:pt x="12928" y="20096"/>
                    <a:pt x="13116" y="20426"/>
                  </a:cubicBezTo>
                  <a:cubicBezTo>
                    <a:pt x="13305" y="20779"/>
                    <a:pt x="13541" y="21132"/>
                    <a:pt x="13588" y="21156"/>
                  </a:cubicBezTo>
                  <a:cubicBezTo>
                    <a:pt x="13730" y="21203"/>
                    <a:pt x="14060" y="21085"/>
                    <a:pt x="14154" y="20991"/>
                  </a:cubicBezTo>
                  <a:cubicBezTo>
                    <a:pt x="14178" y="20944"/>
                    <a:pt x="14178" y="20544"/>
                    <a:pt x="14178" y="20120"/>
                  </a:cubicBezTo>
                  <a:cubicBezTo>
                    <a:pt x="14154" y="19719"/>
                    <a:pt x="14130" y="19342"/>
                    <a:pt x="14130" y="19295"/>
                  </a:cubicBezTo>
                  <a:cubicBezTo>
                    <a:pt x="14178" y="19201"/>
                    <a:pt x="14413" y="19154"/>
                    <a:pt x="14413" y="19154"/>
                  </a:cubicBezTo>
                  <a:cubicBezTo>
                    <a:pt x="14413" y="19154"/>
                    <a:pt x="14413" y="19154"/>
                    <a:pt x="14413" y="19154"/>
                  </a:cubicBezTo>
                  <a:cubicBezTo>
                    <a:pt x="14413" y="19154"/>
                    <a:pt x="14649" y="19012"/>
                    <a:pt x="14720" y="19036"/>
                  </a:cubicBezTo>
                  <a:cubicBezTo>
                    <a:pt x="14767" y="19036"/>
                    <a:pt x="15027" y="19342"/>
                    <a:pt x="15286" y="19648"/>
                  </a:cubicBezTo>
                  <a:cubicBezTo>
                    <a:pt x="15569" y="19931"/>
                    <a:pt x="15852" y="20214"/>
                    <a:pt x="15923" y="20237"/>
                  </a:cubicBezTo>
                  <a:cubicBezTo>
                    <a:pt x="16041" y="20237"/>
                    <a:pt x="16371" y="20049"/>
                    <a:pt x="16418" y="19931"/>
                  </a:cubicBezTo>
                  <a:cubicBezTo>
                    <a:pt x="16441" y="19884"/>
                    <a:pt x="16347" y="19484"/>
                    <a:pt x="16229" y="19107"/>
                  </a:cubicBezTo>
                  <a:cubicBezTo>
                    <a:pt x="16135" y="18706"/>
                    <a:pt x="15993" y="18329"/>
                    <a:pt x="16017" y="18306"/>
                  </a:cubicBezTo>
                  <a:cubicBezTo>
                    <a:pt x="16017" y="18212"/>
                    <a:pt x="16253" y="18094"/>
                    <a:pt x="16253" y="18094"/>
                  </a:cubicBezTo>
                  <a:cubicBezTo>
                    <a:pt x="16253" y="18094"/>
                    <a:pt x="16253" y="18094"/>
                    <a:pt x="16253" y="18094"/>
                  </a:cubicBezTo>
                  <a:cubicBezTo>
                    <a:pt x="16253" y="18094"/>
                    <a:pt x="16441" y="17905"/>
                    <a:pt x="16536" y="17905"/>
                  </a:cubicBezTo>
                  <a:cubicBezTo>
                    <a:pt x="16559" y="17905"/>
                    <a:pt x="16889" y="18141"/>
                    <a:pt x="17220" y="18377"/>
                  </a:cubicBezTo>
                  <a:cubicBezTo>
                    <a:pt x="17550" y="18589"/>
                    <a:pt x="17880" y="18801"/>
                    <a:pt x="17951" y="18801"/>
                  </a:cubicBezTo>
                  <a:cubicBezTo>
                    <a:pt x="18092" y="18777"/>
                    <a:pt x="18351" y="18518"/>
                    <a:pt x="18375" y="18400"/>
                  </a:cubicBezTo>
                  <a:cubicBezTo>
                    <a:pt x="18375" y="18353"/>
                    <a:pt x="18210" y="17976"/>
                    <a:pt x="18021" y="17623"/>
                  </a:cubicBezTo>
                  <a:cubicBezTo>
                    <a:pt x="17809" y="17269"/>
                    <a:pt x="17620" y="16940"/>
                    <a:pt x="17597" y="16893"/>
                  </a:cubicBezTo>
                  <a:cubicBezTo>
                    <a:pt x="17597" y="16798"/>
                    <a:pt x="17785" y="16633"/>
                    <a:pt x="17785" y="16633"/>
                  </a:cubicBezTo>
                  <a:cubicBezTo>
                    <a:pt x="17785" y="16633"/>
                    <a:pt x="17785" y="16633"/>
                    <a:pt x="17785" y="16633"/>
                  </a:cubicBezTo>
                  <a:cubicBezTo>
                    <a:pt x="17785" y="16633"/>
                    <a:pt x="17951" y="16421"/>
                    <a:pt x="18021" y="16398"/>
                  </a:cubicBezTo>
                  <a:cubicBezTo>
                    <a:pt x="18068" y="16398"/>
                    <a:pt x="18422" y="16539"/>
                    <a:pt x="18799" y="16681"/>
                  </a:cubicBezTo>
                  <a:cubicBezTo>
                    <a:pt x="19153" y="16822"/>
                    <a:pt x="19554" y="16963"/>
                    <a:pt x="19625" y="16940"/>
                  </a:cubicBezTo>
                  <a:cubicBezTo>
                    <a:pt x="19743" y="16893"/>
                    <a:pt x="19931" y="16586"/>
                    <a:pt x="19931" y="16445"/>
                  </a:cubicBezTo>
                  <a:cubicBezTo>
                    <a:pt x="19931" y="16398"/>
                    <a:pt x="19672" y="16068"/>
                    <a:pt x="19413" y="15785"/>
                  </a:cubicBezTo>
                  <a:cubicBezTo>
                    <a:pt x="19130" y="15479"/>
                    <a:pt x="18847" y="15197"/>
                    <a:pt x="18847" y="15173"/>
                  </a:cubicBezTo>
                  <a:cubicBezTo>
                    <a:pt x="18823" y="15079"/>
                    <a:pt x="18965" y="14867"/>
                    <a:pt x="18965" y="14867"/>
                  </a:cubicBezTo>
                  <a:cubicBezTo>
                    <a:pt x="18965" y="14867"/>
                    <a:pt x="18965" y="14867"/>
                    <a:pt x="18965" y="14867"/>
                  </a:cubicBezTo>
                  <a:cubicBezTo>
                    <a:pt x="18965" y="14867"/>
                    <a:pt x="19059" y="14631"/>
                    <a:pt x="19130" y="14584"/>
                  </a:cubicBezTo>
                  <a:cubicBezTo>
                    <a:pt x="19153" y="14561"/>
                    <a:pt x="19554" y="14631"/>
                    <a:pt x="19931" y="14678"/>
                  </a:cubicBezTo>
                  <a:cubicBezTo>
                    <a:pt x="20332" y="14749"/>
                    <a:pt x="20733" y="14773"/>
                    <a:pt x="20804" y="14725"/>
                  </a:cubicBezTo>
                  <a:cubicBezTo>
                    <a:pt x="20922" y="14678"/>
                    <a:pt x="21040" y="14325"/>
                    <a:pt x="20992" y="14207"/>
                  </a:cubicBezTo>
                  <a:cubicBezTo>
                    <a:pt x="20992" y="14137"/>
                    <a:pt x="20662" y="13901"/>
                    <a:pt x="20332" y="13665"/>
                  </a:cubicBezTo>
                  <a:cubicBezTo>
                    <a:pt x="20002" y="13430"/>
                    <a:pt x="19648" y="13242"/>
                    <a:pt x="19625" y="13194"/>
                  </a:cubicBezTo>
                  <a:cubicBezTo>
                    <a:pt x="19578" y="13124"/>
                    <a:pt x="19672" y="12888"/>
                    <a:pt x="19672" y="12888"/>
                  </a:cubicBezTo>
                  <a:cubicBezTo>
                    <a:pt x="19672" y="12888"/>
                    <a:pt x="19672" y="12888"/>
                    <a:pt x="19672" y="12888"/>
                  </a:cubicBezTo>
                  <a:cubicBezTo>
                    <a:pt x="19696" y="12888"/>
                    <a:pt x="19719" y="12629"/>
                    <a:pt x="19790" y="12582"/>
                  </a:cubicBezTo>
                  <a:cubicBezTo>
                    <a:pt x="19813" y="12535"/>
                    <a:pt x="20191" y="12535"/>
                    <a:pt x="20592" y="12488"/>
                  </a:cubicBezTo>
                  <a:cubicBezTo>
                    <a:pt x="20992" y="12441"/>
                    <a:pt x="21393" y="12370"/>
                    <a:pt x="21441" y="12323"/>
                  </a:cubicBezTo>
                  <a:cubicBezTo>
                    <a:pt x="21535" y="12229"/>
                    <a:pt x="21582" y="11875"/>
                    <a:pt x="21511" y="11758"/>
                  </a:cubicBezTo>
                  <a:cubicBezTo>
                    <a:pt x="21488" y="11710"/>
                    <a:pt x="21110" y="11546"/>
                    <a:pt x="20733" y="11404"/>
                  </a:cubicBezTo>
                  <a:close/>
                </a:path>
              </a:pathLst>
            </a:custGeom>
            <a:solidFill>
              <a:schemeClr val="accent2"/>
            </a:solidFill>
            <a:ln w="12700" cap="flat">
              <a:noFill/>
              <a:miter lim="400000"/>
            </a:ln>
            <a:effectLst/>
          </p:spPr>
          <p:txBody>
            <a:bodyPr wrap="square" lIns="34289" tIns="34289" rIns="34289" bIns="34289" numCol="1" anchor="t">
              <a:noAutofit/>
            </a:bodyPr>
            <a:lstStyle/>
            <a:p>
              <a:endParaRPr sz="1000" dirty="0">
                <a:latin typeface="Arial" panose="020B0604020202020204" pitchFamily="34" charset="0"/>
                <a:cs typeface="Arial" panose="020B0604020202020204" pitchFamily="34" charset="0"/>
              </a:endParaRPr>
            </a:p>
          </p:txBody>
        </p:sp>
        <p:sp>
          <p:nvSpPr>
            <p:cNvPr id="12" name="Shape 384">
              <a:extLst>
                <a:ext uri="{FF2B5EF4-FFF2-40B4-BE49-F238E27FC236}">
                  <a16:creationId xmlns:a16="http://schemas.microsoft.com/office/drawing/2014/main" id="{25D6C603-5871-4667-B9D8-E038BE043892}"/>
                </a:ext>
              </a:extLst>
            </p:cNvPr>
            <p:cNvSpPr/>
            <p:nvPr/>
          </p:nvSpPr>
          <p:spPr>
            <a:xfrm rot="10800000" flipH="1">
              <a:off x="401728" y="417765"/>
              <a:ext cx="1418029" cy="1418905"/>
            </a:xfrm>
            <a:prstGeom prst="ellipse">
              <a:avLst/>
            </a:prstGeom>
            <a:solidFill>
              <a:schemeClr val="bg1"/>
            </a:solidFill>
            <a:ln w="12700" cap="flat">
              <a:noFill/>
              <a:miter lim="400000"/>
            </a:ln>
            <a:effectLst/>
          </p:spPr>
          <p:txBody>
            <a:bodyPr wrap="square" lIns="34289" tIns="34289" rIns="34289" bIns="34289" numCol="1" anchor="t">
              <a:noAutofit/>
            </a:bodyPr>
            <a:lstStyle/>
            <a:p>
              <a:endParaRPr sz="1000" dirty="0">
                <a:latin typeface="Arial" panose="020B0604020202020204" pitchFamily="34" charset="0"/>
                <a:cs typeface="Arial" panose="020B0604020202020204" pitchFamily="34" charset="0"/>
              </a:endParaRPr>
            </a:p>
          </p:txBody>
        </p:sp>
      </p:grpSp>
      <p:grpSp>
        <p:nvGrpSpPr>
          <p:cNvPr id="13" name="Group 385">
            <a:extLst>
              <a:ext uri="{FF2B5EF4-FFF2-40B4-BE49-F238E27FC236}">
                <a16:creationId xmlns:a16="http://schemas.microsoft.com/office/drawing/2014/main" id="{315F36C6-ECDF-4A44-A780-8B3D0C4BF7AF}"/>
              </a:ext>
            </a:extLst>
          </p:cNvPr>
          <p:cNvGrpSpPr/>
          <p:nvPr/>
        </p:nvGrpSpPr>
        <p:grpSpPr>
          <a:xfrm>
            <a:off x="4101385" y="3145031"/>
            <a:ext cx="775732" cy="777023"/>
            <a:chOff x="162568" y="177766"/>
            <a:chExt cx="1894676" cy="1897830"/>
          </a:xfrm>
        </p:grpSpPr>
        <p:sp>
          <p:nvSpPr>
            <p:cNvPr id="14" name="Shape 383">
              <a:extLst>
                <a:ext uri="{FF2B5EF4-FFF2-40B4-BE49-F238E27FC236}">
                  <a16:creationId xmlns:a16="http://schemas.microsoft.com/office/drawing/2014/main" id="{FC583548-17C2-4AFF-A75F-BFA80457697C}"/>
                </a:ext>
              </a:extLst>
            </p:cNvPr>
            <p:cNvSpPr/>
            <p:nvPr/>
          </p:nvSpPr>
          <p:spPr>
            <a:xfrm rot="10800000" flipH="1">
              <a:off x="162568" y="177766"/>
              <a:ext cx="1894676" cy="1897830"/>
            </a:xfrm>
            <a:custGeom>
              <a:avLst/>
              <a:gdLst/>
              <a:ahLst/>
              <a:cxnLst>
                <a:cxn ang="0">
                  <a:pos x="wd2" y="hd2"/>
                </a:cxn>
                <a:cxn ang="5400000">
                  <a:pos x="wd2" y="hd2"/>
                </a:cxn>
                <a:cxn ang="10800000">
                  <a:pos x="wd2" y="hd2"/>
                </a:cxn>
                <a:cxn ang="16200000">
                  <a:pos x="wd2" y="hd2"/>
                </a:cxn>
              </a:cxnLst>
              <a:rect l="0" t="0" r="r" b="b"/>
              <a:pathLst>
                <a:path w="21546" h="21552" extrusionOk="0">
                  <a:moveTo>
                    <a:pt x="20733" y="11404"/>
                  </a:moveTo>
                  <a:cubicBezTo>
                    <a:pt x="20356" y="11263"/>
                    <a:pt x="19979" y="11122"/>
                    <a:pt x="19955" y="11098"/>
                  </a:cubicBezTo>
                  <a:cubicBezTo>
                    <a:pt x="19884" y="11027"/>
                    <a:pt x="19931" y="10792"/>
                    <a:pt x="19931" y="10792"/>
                  </a:cubicBezTo>
                  <a:cubicBezTo>
                    <a:pt x="19931" y="10768"/>
                    <a:pt x="19931" y="10768"/>
                    <a:pt x="19931" y="10768"/>
                  </a:cubicBezTo>
                  <a:cubicBezTo>
                    <a:pt x="19931" y="10768"/>
                    <a:pt x="19908" y="10509"/>
                    <a:pt x="19955" y="10462"/>
                  </a:cubicBezTo>
                  <a:cubicBezTo>
                    <a:pt x="19979" y="10415"/>
                    <a:pt x="20356" y="10321"/>
                    <a:pt x="20733" y="10179"/>
                  </a:cubicBezTo>
                  <a:cubicBezTo>
                    <a:pt x="21110" y="10038"/>
                    <a:pt x="21488" y="9897"/>
                    <a:pt x="21511" y="9826"/>
                  </a:cubicBezTo>
                  <a:cubicBezTo>
                    <a:pt x="21582" y="9732"/>
                    <a:pt x="21535" y="9355"/>
                    <a:pt x="21441" y="9261"/>
                  </a:cubicBezTo>
                  <a:cubicBezTo>
                    <a:pt x="21417" y="9214"/>
                    <a:pt x="21016" y="9143"/>
                    <a:pt x="20615" y="9096"/>
                  </a:cubicBezTo>
                  <a:cubicBezTo>
                    <a:pt x="20214" y="9049"/>
                    <a:pt x="19813" y="9002"/>
                    <a:pt x="19790" y="8978"/>
                  </a:cubicBezTo>
                  <a:cubicBezTo>
                    <a:pt x="19696" y="8931"/>
                    <a:pt x="19672" y="8672"/>
                    <a:pt x="19672" y="8672"/>
                  </a:cubicBezTo>
                  <a:cubicBezTo>
                    <a:pt x="19672" y="8672"/>
                    <a:pt x="19672" y="8672"/>
                    <a:pt x="19672" y="8672"/>
                  </a:cubicBezTo>
                  <a:cubicBezTo>
                    <a:pt x="19672" y="8672"/>
                    <a:pt x="19601" y="8436"/>
                    <a:pt x="19625" y="8366"/>
                  </a:cubicBezTo>
                  <a:cubicBezTo>
                    <a:pt x="19648" y="8318"/>
                    <a:pt x="19979" y="8130"/>
                    <a:pt x="20332" y="7918"/>
                  </a:cubicBezTo>
                  <a:cubicBezTo>
                    <a:pt x="20662" y="7706"/>
                    <a:pt x="20992" y="7447"/>
                    <a:pt x="21016" y="7400"/>
                  </a:cubicBezTo>
                  <a:cubicBezTo>
                    <a:pt x="21063" y="7259"/>
                    <a:pt x="20922" y="6929"/>
                    <a:pt x="20827" y="6858"/>
                  </a:cubicBezTo>
                  <a:cubicBezTo>
                    <a:pt x="20757" y="6811"/>
                    <a:pt x="20356" y="6835"/>
                    <a:pt x="19955" y="6882"/>
                  </a:cubicBezTo>
                  <a:cubicBezTo>
                    <a:pt x="19554" y="6929"/>
                    <a:pt x="19177" y="6976"/>
                    <a:pt x="19130" y="6952"/>
                  </a:cubicBezTo>
                  <a:cubicBezTo>
                    <a:pt x="19035" y="6929"/>
                    <a:pt x="18965" y="6693"/>
                    <a:pt x="18965" y="6693"/>
                  </a:cubicBezTo>
                  <a:cubicBezTo>
                    <a:pt x="18965" y="6693"/>
                    <a:pt x="18965" y="6693"/>
                    <a:pt x="18965" y="6693"/>
                  </a:cubicBezTo>
                  <a:cubicBezTo>
                    <a:pt x="18965" y="6693"/>
                    <a:pt x="18823" y="6458"/>
                    <a:pt x="18823" y="6387"/>
                  </a:cubicBezTo>
                  <a:cubicBezTo>
                    <a:pt x="18847" y="6363"/>
                    <a:pt x="19130" y="6081"/>
                    <a:pt x="19413" y="5798"/>
                  </a:cubicBezTo>
                  <a:cubicBezTo>
                    <a:pt x="19672" y="5515"/>
                    <a:pt x="19955" y="5209"/>
                    <a:pt x="19955" y="5139"/>
                  </a:cubicBezTo>
                  <a:cubicBezTo>
                    <a:pt x="19955" y="4997"/>
                    <a:pt x="19766" y="4691"/>
                    <a:pt x="19648" y="4667"/>
                  </a:cubicBezTo>
                  <a:cubicBezTo>
                    <a:pt x="19578" y="4644"/>
                    <a:pt x="19200" y="4738"/>
                    <a:pt x="18799" y="4879"/>
                  </a:cubicBezTo>
                  <a:cubicBezTo>
                    <a:pt x="18422" y="4997"/>
                    <a:pt x="18068" y="5162"/>
                    <a:pt x="18021" y="5162"/>
                  </a:cubicBezTo>
                  <a:cubicBezTo>
                    <a:pt x="17927" y="5139"/>
                    <a:pt x="17785" y="4927"/>
                    <a:pt x="17785" y="4927"/>
                  </a:cubicBezTo>
                  <a:cubicBezTo>
                    <a:pt x="17785" y="4927"/>
                    <a:pt x="17785" y="4927"/>
                    <a:pt x="17785" y="4927"/>
                  </a:cubicBezTo>
                  <a:cubicBezTo>
                    <a:pt x="17785" y="4927"/>
                    <a:pt x="17620" y="4738"/>
                    <a:pt x="17597" y="4667"/>
                  </a:cubicBezTo>
                  <a:cubicBezTo>
                    <a:pt x="17597" y="4620"/>
                    <a:pt x="17809" y="4291"/>
                    <a:pt x="18021" y="3961"/>
                  </a:cubicBezTo>
                  <a:cubicBezTo>
                    <a:pt x="18234" y="3607"/>
                    <a:pt x="18422" y="3254"/>
                    <a:pt x="18399" y="3183"/>
                  </a:cubicBezTo>
                  <a:cubicBezTo>
                    <a:pt x="18375" y="3042"/>
                    <a:pt x="18116" y="2807"/>
                    <a:pt x="17998" y="2783"/>
                  </a:cubicBezTo>
                  <a:cubicBezTo>
                    <a:pt x="17927" y="2783"/>
                    <a:pt x="17573" y="2971"/>
                    <a:pt x="17243" y="3183"/>
                  </a:cubicBezTo>
                  <a:cubicBezTo>
                    <a:pt x="16889" y="3395"/>
                    <a:pt x="16559" y="3631"/>
                    <a:pt x="16512" y="3631"/>
                  </a:cubicBezTo>
                  <a:cubicBezTo>
                    <a:pt x="16441" y="3655"/>
                    <a:pt x="16253" y="3466"/>
                    <a:pt x="16253" y="3466"/>
                  </a:cubicBezTo>
                  <a:cubicBezTo>
                    <a:pt x="16253" y="3466"/>
                    <a:pt x="16253" y="3466"/>
                    <a:pt x="16253" y="3466"/>
                  </a:cubicBezTo>
                  <a:cubicBezTo>
                    <a:pt x="16253" y="3466"/>
                    <a:pt x="16041" y="3325"/>
                    <a:pt x="16017" y="3254"/>
                  </a:cubicBezTo>
                  <a:cubicBezTo>
                    <a:pt x="15993" y="3231"/>
                    <a:pt x="16135" y="2854"/>
                    <a:pt x="16253" y="2477"/>
                  </a:cubicBezTo>
                  <a:cubicBezTo>
                    <a:pt x="16371" y="2100"/>
                    <a:pt x="16465" y="1700"/>
                    <a:pt x="16441" y="1629"/>
                  </a:cubicBezTo>
                  <a:cubicBezTo>
                    <a:pt x="16394" y="1511"/>
                    <a:pt x="16088" y="1346"/>
                    <a:pt x="15946" y="1346"/>
                  </a:cubicBezTo>
                  <a:cubicBezTo>
                    <a:pt x="15899" y="1346"/>
                    <a:pt x="15592" y="1629"/>
                    <a:pt x="15310" y="1912"/>
                  </a:cubicBezTo>
                  <a:cubicBezTo>
                    <a:pt x="15027" y="2194"/>
                    <a:pt x="14767" y="2500"/>
                    <a:pt x="14720" y="2524"/>
                  </a:cubicBezTo>
                  <a:cubicBezTo>
                    <a:pt x="14649" y="2548"/>
                    <a:pt x="14413" y="2406"/>
                    <a:pt x="14413" y="2406"/>
                  </a:cubicBezTo>
                  <a:cubicBezTo>
                    <a:pt x="14413" y="2406"/>
                    <a:pt x="14413" y="2406"/>
                    <a:pt x="14413" y="2406"/>
                  </a:cubicBezTo>
                  <a:cubicBezTo>
                    <a:pt x="14413" y="2406"/>
                    <a:pt x="14178" y="2336"/>
                    <a:pt x="14130" y="2265"/>
                  </a:cubicBezTo>
                  <a:cubicBezTo>
                    <a:pt x="14107" y="2218"/>
                    <a:pt x="14154" y="1841"/>
                    <a:pt x="14178" y="1440"/>
                  </a:cubicBezTo>
                  <a:cubicBezTo>
                    <a:pt x="14225" y="1040"/>
                    <a:pt x="14225" y="640"/>
                    <a:pt x="14178" y="592"/>
                  </a:cubicBezTo>
                  <a:cubicBezTo>
                    <a:pt x="14107" y="475"/>
                    <a:pt x="13753" y="380"/>
                    <a:pt x="13635" y="428"/>
                  </a:cubicBezTo>
                  <a:cubicBezTo>
                    <a:pt x="13588" y="428"/>
                    <a:pt x="13352" y="781"/>
                    <a:pt x="13140" y="1111"/>
                  </a:cubicBezTo>
                  <a:cubicBezTo>
                    <a:pt x="12928" y="1464"/>
                    <a:pt x="12739" y="1817"/>
                    <a:pt x="12716" y="1841"/>
                  </a:cubicBezTo>
                  <a:cubicBezTo>
                    <a:pt x="12645" y="1888"/>
                    <a:pt x="12385" y="1817"/>
                    <a:pt x="12385" y="1817"/>
                  </a:cubicBezTo>
                  <a:cubicBezTo>
                    <a:pt x="12385" y="1794"/>
                    <a:pt x="12385" y="1794"/>
                    <a:pt x="12385" y="1794"/>
                  </a:cubicBezTo>
                  <a:cubicBezTo>
                    <a:pt x="12385" y="1794"/>
                    <a:pt x="12126" y="1794"/>
                    <a:pt x="12079" y="1723"/>
                  </a:cubicBezTo>
                  <a:cubicBezTo>
                    <a:pt x="12055" y="1700"/>
                    <a:pt x="12008" y="1299"/>
                    <a:pt x="11937" y="922"/>
                  </a:cubicBezTo>
                  <a:cubicBezTo>
                    <a:pt x="11867" y="522"/>
                    <a:pt x="11796" y="121"/>
                    <a:pt x="11749" y="74"/>
                  </a:cubicBezTo>
                  <a:cubicBezTo>
                    <a:pt x="11631" y="-20"/>
                    <a:pt x="11277" y="-20"/>
                    <a:pt x="11159" y="51"/>
                  </a:cubicBezTo>
                  <a:cubicBezTo>
                    <a:pt x="11112" y="74"/>
                    <a:pt x="10971" y="451"/>
                    <a:pt x="10853" y="852"/>
                  </a:cubicBezTo>
                  <a:cubicBezTo>
                    <a:pt x="10735" y="1228"/>
                    <a:pt x="10617" y="1605"/>
                    <a:pt x="10593" y="1652"/>
                  </a:cubicBezTo>
                  <a:cubicBezTo>
                    <a:pt x="10523" y="1700"/>
                    <a:pt x="10287" y="1676"/>
                    <a:pt x="10287" y="1676"/>
                  </a:cubicBezTo>
                  <a:cubicBezTo>
                    <a:pt x="10263" y="1676"/>
                    <a:pt x="10263" y="1676"/>
                    <a:pt x="10263" y="1676"/>
                  </a:cubicBezTo>
                  <a:cubicBezTo>
                    <a:pt x="10263" y="1676"/>
                    <a:pt x="10027" y="1723"/>
                    <a:pt x="9957" y="1676"/>
                  </a:cubicBezTo>
                  <a:cubicBezTo>
                    <a:pt x="9910" y="1652"/>
                    <a:pt x="9792" y="1299"/>
                    <a:pt x="9627" y="922"/>
                  </a:cubicBezTo>
                  <a:cubicBezTo>
                    <a:pt x="9485" y="545"/>
                    <a:pt x="9296" y="192"/>
                    <a:pt x="9249" y="145"/>
                  </a:cubicBezTo>
                  <a:cubicBezTo>
                    <a:pt x="9131" y="98"/>
                    <a:pt x="8778" y="168"/>
                    <a:pt x="8683" y="263"/>
                  </a:cubicBezTo>
                  <a:cubicBezTo>
                    <a:pt x="8636" y="286"/>
                    <a:pt x="8589" y="710"/>
                    <a:pt x="8542" y="1087"/>
                  </a:cubicBezTo>
                  <a:cubicBezTo>
                    <a:pt x="8518" y="1511"/>
                    <a:pt x="8518" y="1888"/>
                    <a:pt x="8495" y="1935"/>
                  </a:cubicBezTo>
                  <a:cubicBezTo>
                    <a:pt x="8448" y="2006"/>
                    <a:pt x="8188" y="2053"/>
                    <a:pt x="8188" y="2053"/>
                  </a:cubicBezTo>
                  <a:cubicBezTo>
                    <a:pt x="8188" y="2053"/>
                    <a:pt x="8188" y="2053"/>
                    <a:pt x="8188" y="2053"/>
                  </a:cubicBezTo>
                  <a:cubicBezTo>
                    <a:pt x="8188" y="2053"/>
                    <a:pt x="7952" y="2147"/>
                    <a:pt x="7882" y="2124"/>
                  </a:cubicBezTo>
                  <a:cubicBezTo>
                    <a:pt x="7834" y="2100"/>
                    <a:pt x="7622" y="1770"/>
                    <a:pt x="7386" y="1464"/>
                  </a:cubicBezTo>
                  <a:cubicBezTo>
                    <a:pt x="7151" y="1134"/>
                    <a:pt x="6891" y="804"/>
                    <a:pt x="6820" y="804"/>
                  </a:cubicBezTo>
                  <a:cubicBezTo>
                    <a:pt x="6703" y="757"/>
                    <a:pt x="6372" y="922"/>
                    <a:pt x="6302" y="1016"/>
                  </a:cubicBezTo>
                  <a:cubicBezTo>
                    <a:pt x="6278" y="1087"/>
                    <a:pt x="6325" y="1488"/>
                    <a:pt x="6372" y="1888"/>
                  </a:cubicBezTo>
                  <a:cubicBezTo>
                    <a:pt x="6443" y="2265"/>
                    <a:pt x="6514" y="2665"/>
                    <a:pt x="6514" y="2712"/>
                  </a:cubicBezTo>
                  <a:cubicBezTo>
                    <a:pt x="6490" y="2783"/>
                    <a:pt x="6254" y="2877"/>
                    <a:pt x="6254" y="2877"/>
                  </a:cubicBezTo>
                  <a:cubicBezTo>
                    <a:pt x="6254" y="2877"/>
                    <a:pt x="6254" y="2877"/>
                    <a:pt x="6254" y="2877"/>
                  </a:cubicBezTo>
                  <a:cubicBezTo>
                    <a:pt x="6254" y="2877"/>
                    <a:pt x="6042" y="3042"/>
                    <a:pt x="5948" y="3019"/>
                  </a:cubicBezTo>
                  <a:cubicBezTo>
                    <a:pt x="5924" y="3019"/>
                    <a:pt x="5641" y="2759"/>
                    <a:pt x="5335" y="2500"/>
                  </a:cubicBezTo>
                  <a:cubicBezTo>
                    <a:pt x="5028" y="2241"/>
                    <a:pt x="4698" y="1982"/>
                    <a:pt x="4627" y="1982"/>
                  </a:cubicBezTo>
                  <a:cubicBezTo>
                    <a:pt x="4510" y="1982"/>
                    <a:pt x="4203" y="2218"/>
                    <a:pt x="4179" y="2336"/>
                  </a:cubicBezTo>
                  <a:cubicBezTo>
                    <a:pt x="4156" y="2383"/>
                    <a:pt x="4297" y="2759"/>
                    <a:pt x="4439" y="3136"/>
                  </a:cubicBezTo>
                  <a:cubicBezTo>
                    <a:pt x="4604" y="3513"/>
                    <a:pt x="4769" y="3867"/>
                    <a:pt x="4769" y="3914"/>
                  </a:cubicBezTo>
                  <a:cubicBezTo>
                    <a:pt x="4769" y="4008"/>
                    <a:pt x="4557" y="4149"/>
                    <a:pt x="4557" y="4149"/>
                  </a:cubicBezTo>
                  <a:cubicBezTo>
                    <a:pt x="4557" y="4149"/>
                    <a:pt x="4557" y="4149"/>
                    <a:pt x="4557" y="4149"/>
                  </a:cubicBezTo>
                  <a:cubicBezTo>
                    <a:pt x="4557" y="4149"/>
                    <a:pt x="4368" y="4338"/>
                    <a:pt x="4297" y="4361"/>
                  </a:cubicBezTo>
                  <a:cubicBezTo>
                    <a:pt x="4250" y="4361"/>
                    <a:pt x="3920" y="4173"/>
                    <a:pt x="3566" y="3984"/>
                  </a:cubicBezTo>
                  <a:cubicBezTo>
                    <a:pt x="3213" y="3796"/>
                    <a:pt x="2835" y="3631"/>
                    <a:pt x="2765" y="3655"/>
                  </a:cubicBezTo>
                  <a:cubicBezTo>
                    <a:pt x="2647" y="3678"/>
                    <a:pt x="2411" y="3961"/>
                    <a:pt x="2411" y="4079"/>
                  </a:cubicBezTo>
                  <a:cubicBezTo>
                    <a:pt x="2411" y="4149"/>
                    <a:pt x="2623" y="4479"/>
                    <a:pt x="2859" y="4809"/>
                  </a:cubicBezTo>
                  <a:cubicBezTo>
                    <a:pt x="3095" y="5139"/>
                    <a:pt x="3330" y="5445"/>
                    <a:pt x="3354" y="5492"/>
                  </a:cubicBezTo>
                  <a:cubicBezTo>
                    <a:pt x="3354" y="5586"/>
                    <a:pt x="3189" y="5775"/>
                    <a:pt x="3189" y="5775"/>
                  </a:cubicBezTo>
                  <a:cubicBezTo>
                    <a:pt x="3189" y="5775"/>
                    <a:pt x="3189" y="5775"/>
                    <a:pt x="3189" y="5775"/>
                  </a:cubicBezTo>
                  <a:cubicBezTo>
                    <a:pt x="3189" y="5775"/>
                    <a:pt x="3071" y="6010"/>
                    <a:pt x="3000" y="6034"/>
                  </a:cubicBezTo>
                  <a:cubicBezTo>
                    <a:pt x="2953" y="6034"/>
                    <a:pt x="2576" y="5939"/>
                    <a:pt x="2199" y="5822"/>
                  </a:cubicBezTo>
                  <a:cubicBezTo>
                    <a:pt x="1798" y="5727"/>
                    <a:pt x="1397" y="5657"/>
                    <a:pt x="1350" y="5680"/>
                  </a:cubicBezTo>
                  <a:cubicBezTo>
                    <a:pt x="1208" y="5751"/>
                    <a:pt x="1067" y="6081"/>
                    <a:pt x="1090" y="6199"/>
                  </a:cubicBezTo>
                  <a:cubicBezTo>
                    <a:pt x="1090" y="6246"/>
                    <a:pt x="1397" y="6552"/>
                    <a:pt x="1680" y="6811"/>
                  </a:cubicBezTo>
                  <a:cubicBezTo>
                    <a:pt x="1986" y="7070"/>
                    <a:pt x="2293" y="7306"/>
                    <a:pt x="2316" y="7353"/>
                  </a:cubicBezTo>
                  <a:cubicBezTo>
                    <a:pt x="2364" y="7447"/>
                    <a:pt x="2246" y="7659"/>
                    <a:pt x="2246" y="7659"/>
                  </a:cubicBezTo>
                  <a:cubicBezTo>
                    <a:pt x="2246" y="7659"/>
                    <a:pt x="2246" y="7659"/>
                    <a:pt x="2246" y="7659"/>
                  </a:cubicBezTo>
                  <a:cubicBezTo>
                    <a:pt x="2222" y="7659"/>
                    <a:pt x="2175" y="7918"/>
                    <a:pt x="2104" y="7965"/>
                  </a:cubicBezTo>
                  <a:cubicBezTo>
                    <a:pt x="2081" y="7989"/>
                    <a:pt x="1680" y="7965"/>
                    <a:pt x="1279" y="7942"/>
                  </a:cubicBezTo>
                  <a:cubicBezTo>
                    <a:pt x="878" y="7942"/>
                    <a:pt x="477" y="7965"/>
                    <a:pt x="430" y="8012"/>
                  </a:cubicBezTo>
                  <a:cubicBezTo>
                    <a:pt x="312" y="8083"/>
                    <a:pt x="241" y="8436"/>
                    <a:pt x="289" y="8554"/>
                  </a:cubicBezTo>
                  <a:cubicBezTo>
                    <a:pt x="312" y="8625"/>
                    <a:pt x="666" y="8837"/>
                    <a:pt x="1020" y="9002"/>
                  </a:cubicBezTo>
                  <a:cubicBezTo>
                    <a:pt x="1373" y="9190"/>
                    <a:pt x="1727" y="9355"/>
                    <a:pt x="1774" y="9402"/>
                  </a:cubicBezTo>
                  <a:cubicBezTo>
                    <a:pt x="1821" y="9473"/>
                    <a:pt x="1751" y="9708"/>
                    <a:pt x="1751" y="9708"/>
                  </a:cubicBezTo>
                  <a:cubicBezTo>
                    <a:pt x="1751" y="9732"/>
                    <a:pt x="1751" y="9732"/>
                    <a:pt x="1751" y="9732"/>
                  </a:cubicBezTo>
                  <a:cubicBezTo>
                    <a:pt x="1751" y="9732"/>
                    <a:pt x="1751" y="9967"/>
                    <a:pt x="1680" y="10038"/>
                  </a:cubicBezTo>
                  <a:cubicBezTo>
                    <a:pt x="1656" y="10062"/>
                    <a:pt x="1279" y="10132"/>
                    <a:pt x="878" y="10226"/>
                  </a:cubicBezTo>
                  <a:cubicBezTo>
                    <a:pt x="501" y="10321"/>
                    <a:pt x="100" y="10415"/>
                    <a:pt x="53" y="10462"/>
                  </a:cubicBezTo>
                  <a:cubicBezTo>
                    <a:pt x="-18" y="10580"/>
                    <a:pt x="-18" y="10933"/>
                    <a:pt x="53" y="11051"/>
                  </a:cubicBezTo>
                  <a:cubicBezTo>
                    <a:pt x="100" y="11098"/>
                    <a:pt x="477" y="11216"/>
                    <a:pt x="878" y="11310"/>
                  </a:cubicBezTo>
                  <a:cubicBezTo>
                    <a:pt x="1255" y="11404"/>
                    <a:pt x="1656" y="11498"/>
                    <a:pt x="1680" y="11522"/>
                  </a:cubicBezTo>
                  <a:cubicBezTo>
                    <a:pt x="1751" y="11569"/>
                    <a:pt x="1751" y="11828"/>
                    <a:pt x="1751" y="11828"/>
                  </a:cubicBezTo>
                  <a:cubicBezTo>
                    <a:pt x="1751" y="11828"/>
                    <a:pt x="1751" y="11828"/>
                    <a:pt x="1751" y="11828"/>
                  </a:cubicBezTo>
                  <a:cubicBezTo>
                    <a:pt x="1751" y="11828"/>
                    <a:pt x="1798" y="12087"/>
                    <a:pt x="1774" y="12158"/>
                  </a:cubicBezTo>
                  <a:cubicBezTo>
                    <a:pt x="1751" y="12205"/>
                    <a:pt x="1373" y="12346"/>
                    <a:pt x="1020" y="12535"/>
                  </a:cubicBezTo>
                  <a:cubicBezTo>
                    <a:pt x="666" y="12700"/>
                    <a:pt x="312" y="12888"/>
                    <a:pt x="289" y="12959"/>
                  </a:cubicBezTo>
                  <a:cubicBezTo>
                    <a:pt x="218" y="13077"/>
                    <a:pt x="312" y="13430"/>
                    <a:pt x="406" y="13501"/>
                  </a:cubicBezTo>
                  <a:cubicBezTo>
                    <a:pt x="454" y="13548"/>
                    <a:pt x="854" y="13571"/>
                    <a:pt x="1255" y="13595"/>
                  </a:cubicBezTo>
                  <a:cubicBezTo>
                    <a:pt x="1656" y="13595"/>
                    <a:pt x="2057" y="13571"/>
                    <a:pt x="2104" y="13595"/>
                  </a:cubicBezTo>
                  <a:cubicBezTo>
                    <a:pt x="2175" y="13642"/>
                    <a:pt x="2246" y="13901"/>
                    <a:pt x="2246" y="13901"/>
                  </a:cubicBezTo>
                  <a:cubicBezTo>
                    <a:pt x="2246" y="13901"/>
                    <a:pt x="2246" y="13901"/>
                    <a:pt x="2246" y="13901"/>
                  </a:cubicBezTo>
                  <a:cubicBezTo>
                    <a:pt x="2246" y="13901"/>
                    <a:pt x="2340" y="14137"/>
                    <a:pt x="2316" y="14207"/>
                  </a:cubicBezTo>
                  <a:cubicBezTo>
                    <a:pt x="2316" y="14254"/>
                    <a:pt x="2010" y="14466"/>
                    <a:pt x="1680" y="14725"/>
                  </a:cubicBezTo>
                  <a:cubicBezTo>
                    <a:pt x="1373" y="14985"/>
                    <a:pt x="1090" y="15267"/>
                    <a:pt x="1067" y="15314"/>
                  </a:cubicBezTo>
                  <a:cubicBezTo>
                    <a:pt x="1043" y="15456"/>
                    <a:pt x="1208" y="15785"/>
                    <a:pt x="1326" y="15833"/>
                  </a:cubicBezTo>
                  <a:cubicBezTo>
                    <a:pt x="1373" y="15856"/>
                    <a:pt x="1774" y="15809"/>
                    <a:pt x="2175" y="15715"/>
                  </a:cubicBezTo>
                  <a:cubicBezTo>
                    <a:pt x="2576" y="15621"/>
                    <a:pt x="2953" y="15526"/>
                    <a:pt x="3000" y="15526"/>
                  </a:cubicBezTo>
                  <a:cubicBezTo>
                    <a:pt x="3071" y="15550"/>
                    <a:pt x="3189" y="15785"/>
                    <a:pt x="3189" y="15785"/>
                  </a:cubicBezTo>
                  <a:cubicBezTo>
                    <a:pt x="3189" y="15785"/>
                    <a:pt x="3189" y="15785"/>
                    <a:pt x="3189" y="15785"/>
                  </a:cubicBezTo>
                  <a:cubicBezTo>
                    <a:pt x="3189" y="15785"/>
                    <a:pt x="3354" y="15997"/>
                    <a:pt x="3354" y="16068"/>
                  </a:cubicBezTo>
                  <a:cubicBezTo>
                    <a:pt x="3354" y="16115"/>
                    <a:pt x="3095" y="16398"/>
                    <a:pt x="2859" y="16728"/>
                  </a:cubicBezTo>
                  <a:cubicBezTo>
                    <a:pt x="2599" y="17034"/>
                    <a:pt x="2387" y="17387"/>
                    <a:pt x="2387" y="17434"/>
                  </a:cubicBezTo>
                  <a:cubicBezTo>
                    <a:pt x="2387" y="17576"/>
                    <a:pt x="2623" y="17858"/>
                    <a:pt x="2741" y="17882"/>
                  </a:cubicBezTo>
                  <a:cubicBezTo>
                    <a:pt x="2812" y="17905"/>
                    <a:pt x="3189" y="17741"/>
                    <a:pt x="3543" y="17576"/>
                  </a:cubicBezTo>
                  <a:cubicBezTo>
                    <a:pt x="3896" y="17387"/>
                    <a:pt x="4250" y="17199"/>
                    <a:pt x="4297" y="17199"/>
                  </a:cubicBezTo>
                  <a:cubicBezTo>
                    <a:pt x="4392" y="17199"/>
                    <a:pt x="4557" y="17411"/>
                    <a:pt x="4557" y="17411"/>
                  </a:cubicBezTo>
                  <a:cubicBezTo>
                    <a:pt x="4557" y="17411"/>
                    <a:pt x="4557" y="17411"/>
                    <a:pt x="4557" y="17411"/>
                  </a:cubicBezTo>
                  <a:cubicBezTo>
                    <a:pt x="4557" y="17411"/>
                    <a:pt x="4745" y="17576"/>
                    <a:pt x="4769" y="17646"/>
                  </a:cubicBezTo>
                  <a:cubicBezTo>
                    <a:pt x="4769" y="17670"/>
                    <a:pt x="4604" y="18023"/>
                    <a:pt x="4439" y="18400"/>
                  </a:cubicBezTo>
                  <a:cubicBezTo>
                    <a:pt x="4274" y="18753"/>
                    <a:pt x="4132" y="19130"/>
                    <a:pt x="4156" y="19201"/>
                  </a:cubicBezTo>
                  <a:cubicBezTo>
                    <a:pt x="4179" y="19342"/>
                    <a:pt x="4486" y="19554"/>
                    <a:pt x="4604" y="19554"/>
                  </a:cubicBezTo>
                  <a:cubicBezTo>
                    <a:pt x="4675" y="19554"/>
                    <a:pt x="5005" y="19319"/>
                    <a:pt x="5311" y="19060"/>
                  </a:cubicBezTo>
                  <a:cubicBezTo>
                    <a:pt x="5618" y="18801"/>
                    <a:pt x="5924" y="18541"/>
                    <a:pt x="5972" y="18518"/>
                  </a:cubicBezTo>
                  <a:cubicBezTo>
                    <a:pt x="6042" y="18518"/>
                    <a:pt x="6254" y="18659"/>
                    <a:pt x="6254" y="18659"/>
                  </a:cubicBezTo>
                  <a:cubicBezTo>
                    <a:pt x="6254" y="18659"/>
                    <a:pt x="6254" y="18659"/>
                    <a:pt x="6254" y="18659"/>
                  </a:cubicBezTo>
                  <a:cubicBezTo>
                    <a:pt x="6254" y="18659"/>
                    <a:pt x="6490" y="18777"/>
                    <a:pt x="6514" y="18848"/>
                  </a:cubicBezTo>
                  <a:cubicBezTo>
                    <a:pt x="6537" y="18895"/>
                    <a:pt x="6443" y="19272"/>
                    <a:pt x="6372" y="19648"/>
                  </a:cubicBezTo>
                  <a:cubicBezTo>
                    <a:pt x="6302" y="20049"/>
                    <a:pt x="6231" y="20449"/>
                    <a:pt x="6278" y="20520"/>
                  </a:cubicBezTo>
                  <a:cubicBezTo>
                    <a:pt x="6325" y="20638"/>
                    <a:pt x="6679" y="20779"/>
                    <a:pt x="6797" y="20732"/>
                  </a:cubicBezTo>
                  <a:cubicBezTo>
                    <a:pt x="6844" y="20732"/>
                    <a:pt x="7127" y="20426"/>
                    <a:pt x="7363" y="20096"/>
                  </a:cubicBezTo>
                  <a:cubicBezTo>
                    <a:pt x="7622" y="19790"/>
                    <a:pt x="7834" y="19460"/>
                    <a:pt x="7882" y="19436"/>
                  </a:cubicBezTo>
                  <a:cubicBezTo>
                    <a:pt x="7952" y="19389"/>
                    <a:pt x="8188" y="19507"/>
                    <a:pt x="8188" y="19507"/>
                  </a:cubicBezTo>
                  <a:cubicBezTo>
                    <a:pt x="8188" y="19507"/>
                    <a:pt x="8188" y="19507"/>
                    <a:pt x="8188" y="19507"/>
                  </a:cubicBezTo>
                  <a:cubicBezTo>
                    <a:pt x="8188" y="19507"/>
                    <a:pt x="8448" y="19554"/>
                    <a:pt x="8495" y="19625"/>
                  </a:cubicBezTo>
                  <a:cubicBezTo>
                    <a:pt x="8518" y="19648"/>
                    <a:pt x="8518" y="20049"/>
                    <a:pt x="8542" y="20449"/>
                  </a:cubicBezTo>
                  <a:cubicBezTo>
                    <a:pt x="8565" y="20850"/>
                    <a:pt x="8589" y="21250"/>
                    <a:pt x="8636" y="21297"/>
                  </a:cubicBezTo>
                  <a:cubicBezTo>
                    <a:pt x="8730" y="21392"/>
                    <a:pt x="9084" y="21462"/>
                    <a:pt x="9202" y="21392"/>
                  </a:cubicBezTo>
                  <a:cubicBezTo>
                    <a:pt x="9249" y="21368"/>
                    <a:pt x="9438" y="21015"/>
                    <a:pt x="9603" y="20638"/>
                  </a:cubicBezTo>
                  <a:cubicBezTo>
                    <a:pt x="9768" y="20284"/>
                    <a:pt x="9933" y="19908"/>
                    <a:pt x="9957" y="19884"/>
                  </a:cubicBezTo>
                  <a:cubicBezTo>
                    <a:pt x="10027" y="19813"/>
                    <a:pt x="10263" y="19860"/>
                    <a:pt x="10263" y="19860"/>
                  </a:cubicBezTo>
                  <a:cubicBezTo>
                    <a:pt x="10287" y="19884"/>
                    <a:pt x="10287" y="19884"/>
                    <a:pt x="10287" y="19884"/>
                  </a:cubicBezTo>
                  <a:cubicBezTo>
                    <a:pt x="10287" y="19884"/>
                    <a:pt x="10546" y="19860"/>
                    <a:pt x="10593" y="19908"/>
                  </a:cubicBezTo>
                  <a:cubicBezTo>
                    <a:pt x="10617" y="19931"/>
                    <a:pt x="10711" y="20332"/>
                    <a:pt x="10829" y="20708"/>
                  </a:cubicBezTo>
                  <a:cubicBezTo>
                    <a:pt x="10947" y="21085"/>
                    <a:pt x="11065" y="21462"/>
                    <a:pt x="11136" y="21509"/>
                  </a:cubicBezTo>
                  <a:cubicBezTo>
                    <a:pt x="11230" y="21580"/>
                    <a:pt x="11607" y="21556"/>
                    <a:pt x="11702" y="21486"/>
                  </a:cubicBezTo>
                  <a:cubicBezTo>
                    <a:pt x="11749" y="21439"/>
                    <a:pt x="11843" y="21038"/>
                    <a:pt x="11914" y="20661"/>
                  </a:cubicBezTo>
                  <a:cubicBezTo>
                    <a:pt x="12008" y="20261"/>
                    <a:pt x="12055" y="19860"/>
                    <a:pt x="12079" y="19837"/>
                  </a:cubicBezTo>
                  <a:cubicBezTo>
                    <a:pt x="12126" y="19766"/>
                    <a:pt x="12385" y="19743"/>
                    <a:pt x="12385" y="19743"/>
                  </a:cubicBezTo>
                  <a:cubicBezTo>
                    <a:pt x="12385" y="19743"/>
                    <a:pt x="12385" y="19743"/>
                    <a:pt x="12385" y="19743"/>
                  </a:cubicBezTo>
                  <a:cubicBezTo>
                    <a:pt x="12385" y="19743"/>
                    <a:pt x="12645" y="19696"/>
                    <a:pt x="12716" y="19719"/>
                  </a:cubicBezTo>
                  <a:cubicBezTo>
                    <a:pt x="12739" y="19743"/>
                    <a:pt x="12928" y="20096"/>
                    <a:pt x="13116" y="20426"/>
                  </a:cubicBezTo>
                  <a:cubicBezTo>
                    <a:pt x="13305" y="20779"/>
                    <a:pt x="13541" y="21132"/>
                    <a:pt x="13588" y="21156"/>
                  </a:cubicBezTo>
                  <a:cubicBezTo>
                    <a:pt x="13730" y="21203"/>
                    <a:pt x="14060" y="21085"/>
                    <a:pt x="14154" y="20991"/>
                  </a:cubicBezTo>
                  <a:cubicBezTo>
                    <a:pt x="14178" y="20944"/>
                    <a:pt x="14178" y="20544"/>
                    <a:pt x="14178" y="20120"/>
                  </a:cubicBezTo>
                  <a:cubicBezTo>
                    <a:pt x="14154" y="19719"/>
                    <a:pt x="14130" y="19342"/>
                    <a:pt x="14130" y="19295"/>
                  </a:cubicBezTo>
                  <a:cubicBezTo>
                    <a:pt x="14178" y="19201"/>
                    <a:pt x="14413" y="19154"/>
                    <a:pt x="14413" y="19154"/>
                  </a:cubicBezTo>
                  <a:cubicBezTo>
                    <a:pt x="14413" y="19154"/>
                    <a:pt x="14413" y="19154"/>
                    <a:pt x="14413" y="19154"/>
                  </a:cubicBezTo>
                  <a:cubicBezTo>
                    <a:pt x="14413" y="19154"/>
                    <a:pt x="14649" y="19012"/>
                    <a:pt x="14720" y="19036"/>
                  </a:cubicBezTo>
                  <a:cubicBezTo>
                    <a:pt x="14767" y="19036"/>
                    <a:pt x="15027" y="19342"/>
                    <a:pt x="15286" y="19648"/>
                  </a:cubicBezTo>
                  <a:cubicBezTo>
                    <a:pt x="15569" y="19931"/>
                    <a:pt x="15852" y="20214"/>
                    <a:pt x="15923" y="20237"/>
                  </a:cubicBezTo>
                  <a:cubicBezTo>
                    <a:pt x="16041" y="20237"/>
                    <a:pt x="16371" y="20049"/>
                    <a:pt x="16418" y="19931"/>
                  </a:cubicBezTo>
                  <a:cubicBezTo>
                    <a:pt x="16441" y="19884"/>
                    <a:pt x="16347" y="19484"/>
                    <a:pt x="16229" y="19107"/>
                  </a:cubicBezTo>
                  <a:cubicBezTo>
                    <a:pt x="16135" y="18706"/>
                    <a:pt x="15993" y="18329"/>
                    <a:pt x="16017" y="18306"/>
                  </a:cubicBezTo>
                  <a:cubicBezTo>
                    <a:pt x="16017" y="18212"/>
                    <a:pt x="16253" y="18094"/>
                    <a:pt x="16253" y="18094"/>
                  </a:cubicBezTo>
                  <a:cubicBezTo>
                    <a:pt x="16253" y="18094"/>
                    <a:pt x="16253" y="18094"/>
                    <a:pt x="16253" y="18094"/>
                  </a:cubicBezTo>
                  <a:cubicBezTo>
                    <a:pt x="16253" y="18094"/>
                    <a:pt x="16441" y="17905"/>
                    <a:pt x="16536" y="17905"/>
                  </a:cubicBezTo>
                  <a:cubicBezTo>
                    <a:pt x="16559" y="17905"/>
                    <a:pt x="16889" y="18141"/>
                    <a:pt x="17220" y="18377"/>
                  </a:cubicBezTo>
                  <a:cubicBezTo>
                    <a:pt x="17550" y="18589"/>
                    <a:pt x="17880" y="18801"/>
                    <a:pt x="17951" y="18801"/>
                  </a:cubicBezTo>
                  <a:cubicBezTo>
                    <a:pt x="18092" y="18777"/>
                    <a:pt x="18351" y="18518"/>
                    <a:pt x="18375" y="18400"/>
                  </a:cubicBezTo>
                  <a:cubicBezTo>
                    <a:pt x="18375" y="18353"/>
                    <a:pt x="18210" y="17976"/>
                    <a:pt x="18021" y="17623"/>
                  </a:cubicBezTo>
                  <a:cubicBezTo>
                    <a:pt x="17809" y="17269"/>
                    <a:pt x="17620" y="16940"/>
                    <a:pt x="17597" y="16893"/>
                  </a:cubicBezTo>
                  <a:cubicBezTo>
                    <a:pt x="17597" y="16798"/>
                    <a:pt x="17785" y="16633"/>
                    <a:pt x="17785" y="16633"/>
                  </a:cubicBezTo>
                  <a:cubicBezTo>
                    <a:pt x="17785" y="16633"/>
                    <a:pt x="17785" y="16633"/>
                    <a:pt x="17785" y="16633"/>
                  </a:cubicBezTo>
                  <a:cubicBezTo>
                    <a:pt x="17785" y="16633"/>
                    <a:pt x="17951" y="16421"/>
                    <a:pt x="18021" y="16398"/>
                  </a:cubicBezTo>
                  <a:cubicBezTo>
                    <a:pt x="18068" y="16398"/>
                    <a:pt x="18422" y="16539"/>
                    <a:pt x="18799" y="16681"/>
                  </a:cubicBezTo>
                  <a:cubicBezTo>
                    <a:pt x="19153" y="16822"/>
                    <a:pt x="19554" y="16963"/>
                    <a:pt x="19625" y="16940"/>
                  </a:cubicBezTo>
                  <a:cubicBezTo>
                    <a:pt x="19743" y="16893"/>
                    <a:pt x="19931" y="16586"/>
                    <a:pt x="19931" y="16445"/>
                  </a:cubicBezTo>
                  <a:cubicBezTo>
                    <a:pt x="19931" y="16398"/>
                    <a:pt x="19672" y="16068"/>
                    <a:pt x="19413" y="15785"/>
                  </a:cubicBezTo>
                  <a:cubicBezTo>
                    <a:pt x="19130" y="15479"/>
                    <a:pt x="18847" y="15197"/>
                    <a:pt x="18847" y="15173"/>
                  </a:cubicBezTo>
                  <a:cubicBezTo>
                    <a:pt x="18823" y="15079"/>
                    <a:pt x="18965" y="14867"/>
                    <a:pt x="18965" y="14867"/>
                  </a:cubicBezTo>
                  <a:cubicBezTo>
                    <a:pt x="18965" y="14867"/>
                    <a:pt x="18965" y="14867"/>
                    <a:pt x="18965" y="14867"/>
                  </a:cubicBezTo>
                  <a:cubicBezTo>
                    <a:pt x="18965" y="14867"/>
                    <a:pt x="19059" y="14631"/>
                    <a:pt x="19130" y="14584"/>
                  </a:cubicBezTo>
                  <a:cubicBezTo>
                    <a:pt x="19153" y="14561"/>
                    <a:pt x="19554" y="14631"/>
                    <a:pt x="19931" y="14678"/>
                  </a:cubicBezTo>
                  <a:cubicBezTo>
                    <a:pt x="20332" y="14749"/>
                    <a:pt x="20733" y="14773"/>
                    <a:pt x="20804" y="14725"/>
                  </a:cubicBezTo>
                  <a:cubicBezTo>
                    <a:pt x="20922" y="14678"/>
                    <a:pt x="21040" y="14325"/>
                    <a:pt x="20992" y="14207"/>
                  </a:cubicBezTo>
                  <a:cubicBezTo>
                    <a:pt x="20992" y="14137"/>
                    <a:pt x="20662" y="13901"/>
                    <a:pt x="20332" y="13665"/>
                  </a:cubicBezTo>
                  <a:cubicBezTo>
                    <a:pt x="20002" y="13430"/>
                    <a:pt x="19648" y="13242"/>
                    <a:pt x="19625" y="13194"/>
                  </a:cubicBezTo>
                  <a:cubicBezTo>
                    <a:pt x="19578" y="13124"/>
                    <a:pt x="19672" y="12888"/>
                    <a:pt x="19672" y="12888"/>
                  </a:cubicBezTo>
                  <a:cubicBezTo>
                    <a:pt x="19672" y="12888"/>
                    <a:pt x="19672" y="12888"/>
                    <a:pt x="19672" y="12888"/>
                  </a:cubicBezTo>
                  <a:cubicBezTo>
                    <a:pt x="19696" y="12888"/>
                    <a:pt x="19719" y="12629"/>
                    <a:pt x="19790" y="12582"/>
                  </a:cubicBezTo>
                  <a:cubicBezTo>
                    <a:pt x="19813" y="12535"/>
                    <a:pt x="20191" y="12535"/>
                    <a:pt x="20592" y="12488"/>
                  </a:cubicBezTo>
                  <a:cubicBezTo>
                    <a:pt x="20992" y="12441"/>
                    <a:pt x="21393" y="12370"/>
                    <a:pt x="21441" y="12323"/>
                  </a:cubicBezTo>
                  <a:cubicBezTo>
                    <a:pt x="21535" y="12229"/>
                    <a:pt x="21582" y="11875"/>
                    <a:pt x="21511" y="11758"/>
                  </a:cubicBezTo>
                  <a:cubicBezTo>
                    <a:pt x="21488" y="11710"/>
                    <a:pt x="21110" y="11546"/>
                    <a:pt x="20733" y="11404"/>
                  </a:cubicBezTo>
                  <a:close/>
                </a:path>
              </a:pathLst>
            </a:custGeom>
            <a:solidFill>
              <a:schemeClr val="accent1"/>
            </a:solidFill>
            <a:ln w="12700" cap="flat">
              <a:noFill/>
              <a:miter lim="400000"/>
            </a:ln>
            <a:effectLst/>
          </p:spPr>
          <p:txBody>
            <a:bodyPr wrap="square" lIns="34289" tIns="34289" rIns="34289" bIns="34289" numCol="1" anchor="t">
              <a:noAutofit/>
            </a:bodyPr>
            <a:lstStyle/>
            <a:p>
              <a:endParaRPr sz="1000" dirty="0">
                <a:latin typeface="Arial" panose="020B0604020202020204" pitchFamily="34" charset="0"/>
                <a:cs typeface="Arial" panose="020B0604020202020204" pitchFamily="34" charset="0"/>
              </a:endParaRPr>
            </a:p>
          </p:txBody>
        </p:sp>
        <p:sp>
          <p:nvSpPr>
            <p:cNvPr id="15" name="Shape 384">
              <a:extLst>
                <a:ext uri="{FF2B5EF4-FFF2-40B4-BE49-F238E27FC236}">
                  <a16:creationId xmlns:a16="http://schemas.microsoft.com/office/drawing/2014/main" id="{943D6395-DBE9-416D-8A8D-7C8654A75583}"/>
                </a:ext>
              </a:extLst>
            </p:cNvPr>
            <p:cNvSpPr/>
            <p:nvPr/>
          </p:nvSpPr>
          <p:spPr>
            <a:xfrm rot="10800000" flipH="1">
              <a:off x="401728" y="417765"/>
              <a:ext cx="1418029" cy="1418904"/>
            </a:xfrm>
            <a:prstGeom prst="ellipse">
              <a:avLst/>
            </a:prstGeom>
            <a:solidFill>
              <a:schemeClr val="bg1"/>
            </a:solidFill>
            <a:ln w="12700" cap="flat">
              <a:noFill/>
              <a:miter lim="400000"/>
            </a:ln>
            <a:effectLst/>
          </p:spPr>
          <p:txBody>
            <a:bodyPr wrap="square" lIns="34289" tIns="34289" rIns="34289" bIns="34289" numCol="1" anchor="t">
              <a:noAutofit/>
            </a:bodyPr>
            <a:lstStyle/>
            <a:p>
              <a:endParaRPr sz="1000" dirty="0">
                <a:latin typeface="Arial" panose="020B0604020202020204" pitchFamily="34" charset="0"/>
                <a:cs typeface="Arial" panose="020B0604020202020204" pitchFamily="34" charset="0"/>
              </a:endParaRPr>
            </a:p>
          </p:txBody>
        </p:sp>
      </p:grpSp>
      <p:grpSp>
        <p:nvGrpSpPr>
          <p:cNvPr id="16" name="Group 385">
            <a:extLst>
              <a:ext uri="{FF2B5EF4-FFF2-40B4-BE49-F238E27FC236}">
                <a16:creationId xmlns:a16="http://schemas.microsoft.com/office/drawing/2014/main" id="{A82EED73-94EC-4311-8162-D225A259E44B}"/>
              </a:ext>
            </a:extLst>
          </p:cNvPr>
          <p:cNvGrpSpPr/>
          <p:nvPr/>
        </p:nvGrpSpPr>
        <p:grpSpPr>
          <a:xfrm>
            <a:off x="5907388" y="2232831"/>
            <a:ext cx="995994" cy="997652"/>
            <a:chOff x="162568" y="177766"/>
            <a:chExt cx="1894676" cy="1897830"/>
          </a:xfrm>
        </p:grpSpPr>
        <p:sp>
          <p:nvSpPr>
            <p:cNvPr id="17" name="Shape 383">
              <a:extLst>
                <a:ext uri="{FF2B5EF4-FFF2-40B4-BE49-F238E27FC236}">
                  <a16:creationId xmlns:a16="http://schemas.microsoft.com/office/drawing/2014/main" id="{7328EC99-ACE4-4BFC-B621-FC7BCDBF5DCC}"/>
                </a:ext>
              </a:extLst>
            </p:cNvPr>
            <p:cNvSpPr/>
            <p:nvPr/>
          </p:nvSpPr>
          <p:spPr>
            <a:xfrm rot="10800000" flipH="1">
              <a:off x="162568" y="177766"/>
              <a:ext cx="1894676" cy="1897830"/>
            </a:xfrm>
            <a:custGeom>
              <a:avLst/>
              <a:gdLst/>
              <a:ahLst/>
              <a:cxnLst>
                <a:cxn ang="0">
                  <a:pos x="wd2" y="hd2"/>
                </a:cxn>
                <a:cxn ang="5400000">
                  <a:pos x="wd2" y="hd2"/>
                </a:cxn>
                <a:cxn ang="10800000">
                  <a:pos x="wd2" y="hd2"/>
                </a:cxn>
                <a:cxn ang="16200000">
                  <a:pos x="wd2" y="hd2"/>
                </a:cxn>
              </a:cxnLst>
              <a:rect l="0" t="0" r="r" b="b"/>
              <a:pathLst>
                <a:path w="21546" h="21552" extrusionOk="0">
                  <a:moveTo>
                    <a:pt x="20733" y="11404"/>
                  </a:moveTo>
                  <a:cubicBezTo>
                    <a:pt x="20356" y="11263"/>
                    <a:pt x="19979" y="11122"/>
                    <a:pt x="19955" y="11098"/>
                  </a:cubicBezTo>
                  <a:cubicBezTo>
                    <a:pt x="19884" y="11027"/>
                    <a:pt x="19931" y="10792"/>
                    <a:pt x="19931" y="10792"/>
                  </a:cubicBezTo>
                  <a:cubicBezTo>
                    <a:pt x="19931" y="10768"/>
                    <a:pt x="19931" y="10768"/>
                    <a:pt x="19931" y="10768"/>
                  </a:cubicBezTo>
                  <a:cubicBezTo>
                    <a:pt x="19931" y="10768"/>
                    <a:pt x="19908" y="10509"/>
                    <a:pt x="19955" y="10462"/>
                  </a:cubicBezTo>
                  <a:cubicBezTo>
                    <a:pt x="19979" y="10415"/>
                    <a:pt x="20356" y="10321"/>
                    <a:pt x="20733" y="10179"/>
                  </a:cubicBezTo>
                  <a:cubicBezTo>
                    <a:pt x="21110" y="10038"/>
                    <a:pt x="21488" y="9897"/>
                    <a:pt x="21511" y="9826"/>
                  </a:cubicBezTo>
                  <a:cubicBezTo>
                    <a:pt x="21582" y="9732"/>
                    <a:pt x="21535" y="9355"/>
                    <a:pt x="21441" y="9261"/>
                  </a:cubicBezTo>
                  <a:cubicBezTo>
                    <a:pt x="21417" y="9214"/>
                    <a:pt x="21016" y="9143"/>
                    <a:pt x="20615" y="9096"/>
                  </a:cubicBezTo>
                  <a:cubicBezTo>
                    <a:pt x="20214" y="9049"/>
                    <a:pt x="19813" y="9002"/>
                    <a:pt x="19790" y="8978"/>
                  </a:cubicBezTo>
                  <a:cubicBezTo>
                    <a:pt x="19696" y="8931"/>
                    <a:pt x="19672" y="8672"/>
                    <a:pt x="19672" y="8672"/>
                  </a:cubicBezTo>
                  <a:cubicBezTo>
                    <a:pt x="19672" y="8672"/>
                    <a:pt x="19672" y="8672"/>
                    <a:pt x="19672" y="8672"/>
                  </a:cubicBezTo>
                  <a:cubicBezTo>
                    <a:pt x="19672" y="8672"/>
                    <a:pt x="19601" y="8436"/>
                    <a:pt x="19625" y="8366"/>
                  </a:cubicBezTo>
                  <a:cubicBezTo>
                    <a:pt x="19648" y="8318"/>
                    <a:pt x="19979" y="8130"/>
                    <a:pt x="20332" y="7918"/>
                  </a:cubicBezTo>
                  <a:cubicBezTo>
                    <a:pt x="20662" y="7706"/>
                    <a:pt x="20992" y="7447"/>
                    <a:pt x="21016" y="7400"/>
                  </a:cubicBezTo>
                  <a:cubicBezTo>
                    <a:pt x="21063" y="7259"/>
                    <a:pt x="20922" y="6929"/>
                    <a:pt x="20827" y="6858"/>
                  </a:cubicBezTo>
                  <a:cubicBezTo>
                    <a:pt x="20757" y="6811"/>
                    <a:pt x="20356" y="6835"/>
                    <a:pt x="19955" y="6882"/>
                  </a:cubicBezTo>
                  <a:cubicBezTo>
                    <a:pt x="19554" y="6929"/>
                    <a:pt x="19177" y="6976"/>
                    <a:pt x="19130" y="6952"/>
                  </a:cubicBezTo>
                  <a:cubicBezTo>
                    <a:pt x="19035" y="6929"/>
                    <a:pt x="18965" y="6693"/>
                    <a:pt x="18965" y="6693"/>
                  </a:cubicBezTo>
                  <a:cubicBezTo>
                    <a:pt x="18965" y="6693"/>
                    <a:pt x="18965" y="6693"/>
                    <a:pt x="18965" y="6693"/>
                  </a:cubicBezTo>
                  <a:cubicBezTo>
                    <a:pt x="18965" y="6693"/>
                    <a:pt x="18823" y="6458"/>
                    <a:pt x="18823" y="6387"/>
                  </a:cubicBezTo>
                  <a:cubicBezTo>
                    <a:pt x="18847" y="6363"/>
                    <a:pt x="19130" y="6081"/>
                    <a:pt x="19413" y="5798"/>
                  </a:cubicBezTo>
                  <a:cubicBezTo>
                    <a:pt x="19672" y="5515"/>
                    <a:pt x="19955" y="5209"/>
                    <a:pt x="19955" y="5139"/>
                  </a:cubicBezTo>
                  <a:cubicBezTo>
                    <a:pt x="19955" y="4997"/>
                    <a:pt x="19766" y="4691"/>
                    <a:pt x="19648" y="4667"/>
                  </a:cubicBezTo>
                  <a:cubicBezTo>
                    <a:pt x="19578" y="4644"/>
                    <a:pt x="19200" y="4738"/>
                    <a:pt x="18799" y="4879"/>
                  </a:cubicBezTo>
                  <a:cubicBezTo>
                    <a:pt x="18422" y="4997"/>
                    <a:pt x="18068" y="5162"/>
                    <a:pt x="18021" y="5162"/>
                  </a:cubicBezTo>
                  <a:cubicBezTo>
                    <a:pt x="17927" y="5139"/>
                    <a:pt x="17785" y="4927"/>
                    <a:pt x="17785" y="4927"/>
                  </a:cubicBezTo>
                  <a:cubicBezTo>
                    <a:pt x="17785" y="4927"/>
                    <a:pt x="17785" y="4927"/>
                    <a:pt x="17785" y="4927"/>
                  </a:cubicBezTo>
                  <a:cubicBezTo>
                    <a:pt x="17785" y="4927"/>
                    <a:pt x="17620" y="4738"/>
                    <a:pt x="17597" y="4667"/>
                  </a:cubicBezTo>
                  <a:cubicBezTo>
                    <a:pt x="17597" y="4620"/>
                    <a:pt x="17809" y="4291"/>
                    <a:pt x="18021" y="3961"/>
                  </a:cubicBezTo>
                  <a:cubicBezTo>
                    <a:pt x="18234" y="3607"/>
                    <a:pt x="18422" y="3254"/>
                    <a:pt x="18399" y="3183"/>
                  </a:cubicBezTo>
                  <a:cubicBezTo>
                    <a:pt x="18375" y="3042"/>
                    <a:pt x="18116" y="2807"/>
                    <a:pt x="17998" y="2783"/>
                  </a:cubicBezTo>
                  <a:cubicBezTo>
                    <a:pt x="17927" y="2783"/>
                    <a:pt x="17573" y="2971"/>
                    <a:pt x="17243" y="3183"/>
                  </a:cubicBezTo>
                  <a:cubicBezTo>
                    <a:pt x="16889" y="3395"/>
                    <a:pt x="16559" y="3631"/>
                    <a:pt x="16512" y="3631"/>
                  </a:cubicBezTo>
                  <a:cubicBezTo>
                    <a:pt x="16441" y="3655"/>
                    <a:pt x="16253" y="3466"/>
                    <a:pt x="16253" y="3466"/>
                  </a:cubicBezTo>
                  <a:cubicBezTo>
                    <a:pt x="16253" y="3466"/>
                    <a:pt x="16253" y="3466"/>
                    <a:pt x="16253" y="3466"/>
                  </a:cubicBezTo>
                  <a:cubicBezTo>
                    <a:pt x="16253" y="3466"/>
                    <a:pt x="16041" y="3325"/>
                    <a:pt x="16017" y="3254"/>
                  </a:cubicBezTo>
                  <a:cubicBezTo>
                    <a:pt x="15993" y="3231"/>
                    <a:pt x="16135" y="2854"/>
                    <a:pt x="16253" y="2477"/>
                  </a:cubicBezTo>
                  <a:cubicBezTo>
                    <a:pt x="16371" y="2100"/>
                    <a:pt x="16465" y="1700"/>
                    <a:pt x="16441" y="1629"/>
                  </a:cubicBezTo>
                  <a:cubicBezTo>
                    <a:pt x="16394" y="1511"/>
                    <a:pt x="16088" y="1346"/>
                    <a:pt x="15946" y="1346"/>
                  </a:cubicBezTo>
                  <a:cubicBezTo>
                    <a:pt x="15899" y="1346"/>
                    <a:pt x="15592" y="1629"/>
                    <a:pt x="15310" y="1912"/>
                  </a:cubicBezTo>
                  <a:cubicBezTo>
                    <a:pt x="15027" y="2194"/>
                    <a:pt x="14767" y="2500"/>
                    <a:pt x="14720" y="2524"/>
                  </a:cubicBezTo>
                  <a:cubicBezTo>
                    <a:pt x="14649" y="2548"/>
                    <a:pt x="14413" y="2406"/>
                    <a:pt x="14413" y="2406"/>
                  </a:cubicBezTo>
                  <a:cubicBezTo>
                    <a:pt x="14413" y="2406"/>
                    <a:pt x="14413" y="2406"/>
                    <a:pt x="14413" y="2406"/>
                  </a:cubicBezTo>
                  <a:cubicBezTo>
                    <a:pt x="14413" y="2406"/>
                    <a:pt x="14178" y="2336"/>
                    <a:pt x="14130" y="2265"/>
                  </a:cubicBezTo>
                  <a:cubicBezTo>
                    <a:pt x="14107" y="2218"/>
                    <a:pt x="14154" y="1841"/>
                    <a:pt x="14178" y="1440"/>
                  </a:cubicBezTo>
                  <a:cubicBezTo>
                    <a:pt x="14225" y="1040"/>
                    <a:pt x="14225" y="640"/>
                    <a:pt x="14178" y="592"/>
                  </a:cubicBezTo>
                  <a:cubicBezTo>
                    <a:pt x="14107" y="475"/>
                    <a:pt x="13753" y="380"/>
                    <a:pt x="13635" y="428"/>
                  </a:cubicBezTo>
                  <a:cubicBezTo>
                    <a:pt x="13588" y="428"/>
                    <a:pt x="13352" y="781"/>
                    <a:pt x="13140" y="1111"/>
                  </a:cubicBezTo>
                  <a:cubicBezTo>
                    <a:pt x="12928" y="1464"/>
                    <a:pt x="12739" y="1817"/>
                    <a:pt x="12716" y="1841"/>
                  </a:cubicBezTo>
                  <a:cubicBezTo>
                    <a:pt x="12645" y="1888"/>
                    <a:pt x="12385" y="1817"/>
                    <a:pt x="12385" y="1817"/>
                  </a:cubicBezTo>
                  <a:cubicBezTo>
                    <a:pt x="12385" y="1794"/>
                    <a:pt x="12385" y="1794"/>
                    <a:pt x="12385" y="1794"/>
                  </a:cubicBezTo>
                  <a:cubicBezTo>
                    <a:pt x="12385" y="1794"/>
                    <a:pt x="12126" y="1794"/>
                    <a:pt x="12079" y="1723"/>
                  </a:cubicBezTo>
                  <a:cubicBezTo>
                    <a:pt x="12055" y="1700"/>
                    <a:pt x="12008" y="1299"/>
                    <a:pt x="11937" y="922"/>
                  </a:cubicBezTo>
                  <a:cubicBezTo>
                    <a:pt x="11867" y="522"/>
                    <a:pt x="11796" y="121"/>
                    <a:pt x="11749" y="74"/>
                  </a:cubicBezTo>
                  <a:cubicBezTo>
                    <a:pt x="11631" y="-20"/>
                    <a:pt x="11277" y="-20"/>
                    <a:pt x="11159" y="51"/>
                  </a:cubicBezTo>
                  <a:cubicBezTo>
                    <a:pt x="11112" y="74"/>
                    <a:pt x="10971" y="451"/>
                    <a:pt x="10853" y="852"/>
                  </a:cubicBezTo>
                  <a:cubicBezTo>
                    <a:pt x="10735" y="1228"/>
                    <a:pt x="10617" y="1605"/>
                    <a:pt x="10593" y="1652"/>
                  </a:cubicBezTo>
                  <a:cubicBezTo>
                    <a:pt x="10523" y="1700"/>
                    <a:pt x="10287" y="1676"/>
                    <a:pt x="10287" y="1676"/>
                  </a:cubicBezTo>
                  <a:cubicBezTo>
                    <a:pt x="10263" y="1676"/>
                    <a:pt x="10263" y="1676"/>
                    <a:pt x="10263" y="1676"/>
                  </a:cubicBezTo>
                  <a:cubicBezTo>
                    <a:pt x="10263" y="1676"/>
                    <a:pt x="10027" y="1723"/>
                    <a:pt x="9957" y="1676"/>
                  </a:cubicBezTo>
                  <a:cubicBezTo>
                    <a:pt x="9910" y="1652"/>
                    <a:pt x="9792" y="1299"/>
                    <a:pt x="9627" y="922"/>
                  </a:cubicBezTo>
                  <a:cubicBezTo>
                    <a:pt x="9485" y="545"/>
                    <a:pt x="9296" y="192"/>
                    <a:pt x="9249" y="145"/>
                  </a:cubicBezTo>
                  <a:cubicBezTo>
                    <a:pt x="9131" y="98"/>
                    <a:pt x="8778" y="168"/>
                    <a:pt x="8683" y="263"/>
                  </a:cubicBezTo>
                  <a:cubicBezTo>
                    <a:pt x="8636" y="286"/>
                    <a:pt x="8589" y="710"/>
                    <a:pt x="8542" y="1087"/>
                  </a:cubicBezTo>
                  <a:cubicBezTo>
                    <a:pt x="8518" y="1511"/>
                    <a:pt x="8518" y="1888"/>
                    <a:pt x="8495" y="1935"/>
                  </a:cubicBezTo>
                  <a:cubicBezTo>
                    <a:pt x="8448" y="2006"/>
                    <a:pt x="8188" y="2053"/>
                    <a:pt x="8188" y="2053"/>
                  </a:cubicBezTo>
                  <a:cubicBezTo>
                    <a:pt x="8188" y="2053"/>
                    <a:pt x="8188" y="2053"/>
                    <a:pt x="8188" y="2053"/>
                  </a:cubicBezTo>
                  <a:cubicBezTo>
                    <a:pt x="8188" y="2053"/>
                    <a:pt x="7952" y="2147"/>
                    <a:pt x="7882" y="2124"/>
                  </a:cubicBezTo>
                  <a:cubicBezTo>
                    <a:pt x="7834" y="2100"/>
                    <a:pt x="7622" y="1770"/>
                    <a:pt x="7386" y="1464"/>
                  </a:cubicBezTo>
                  <a:cubicBezTo>
                    <a:pt x="7151" y="1134"/>
                    <a:pt x="6891" y="804"/>
                    <a:pt x="6820" y="804"/>
                  </a:cubicBezTo>
                  <a:cubicBezTo>
                    <a:pt x="6703" y="757"/>
                    <a:pt x="6372" y="922"/>
                    <a:pt x="6302" y="1016"/>
                  </a:cubicBezTo>
                  <a:cubicBezTo>
                    <a:pt x="6278" y="1087"/>
                    <a:pt x="6325" y="1488"/>
                    <a:pt x="6372" y="1888"/>
                  </a:cubicBezTo>
                  <a:cubicBezTo>
                    <a:pt x="6443" y="2265"/>
                    <a:pt x="6514" y="2665"/>
                    <a:pt x="6514" y="2712"/>
                  </a:cubicBezTo>
                  <a:cubicBezTo>
                    <a:pt x="6490" y="2783"/>
                    <a:pt x="6254" y="2877"/>
                    <a:pt x="6254" y="2877"/>
                  </a:cubicBezTo>
                  <a:cubicBezTo>
                    <a:pt x="6254" y="2877"/>
                    <a:pt x="6254" y="2877"/>
                    <a:pt x="6254" y="2877"/>
                  </a:cubicBezTo>
                  <a:cubicBezTo>
                    <a:pt x="6254" y="2877"/>
                    <a:pt x="6042" y="3042"/>
                    <a:pt x="5948" y="3019"/>
                  </a:cubicBezTo>
                  <a:cubicBezTo>
                    <a:pt x="5924" y="3019"/>
                    <a:pt x="5641" y="2759"/>
                    <a:pt x="5335" y="2500"/>
                  </a:cubicBezTo>
                  <a:cubicBezTo>
                    <a:pt x="5028" y="2241"/>
                    <a:pt x="4698" y="1982"/>
                    <a:pt x="4627" y="1982"/>
                  </a:cubicBezTo>
                  <a:cubicBezTo>
                    <a:pt x="4510" y="1982"/>
                    <a:pt x="4203" y="2218"/>
                    <a:pt x="4179" y="2336"/>
                  </a:cubicBezTo>
                  <a:cubicBezTo>
                    <a:pt x="4156" y="2383"/>
                    <a:pt x="4297" y="2759"/>
                    <a:pt x="4439" y="3136"/>
                  </a:cubicBezTo>
                  <a:cubicBezTo>
                    <a:pt x="4604" y="3513"/>
                    <a:pt x="4769" y="3867"/>
                    <a:pt x="4769" y="3914"/>
                  </a:cubicBezTo>
                  <a:cubicBezTo>
                    <a:pt x="4769" y="4008"/>
                    <a:pt x="4557" y="4149"/>
                    <a:pt x="4557" y="4149"/>
                  </a:cubicBezTo>
                  <a:cubicBezTo>
                    <a:pt x="4557" y="4149"/>
                    <a:pt x="4557" y="4149"/>
                    <a:pt x="4557" y="4149"/>
                  </a:cubicBezTo>
                  <a:cubicBezTo>
                    <a:pt x="4557" y="4149"/>
                    <a:pt x="4368" y="4338"/>
                    <a:pt x="4297" y="4361"/>
                  </a:cubicBezTo>
                  <a:cubicBezTo>
                    <a:pt x="4250" y="4361"/>
                    <a:pt x="3920" y="4173"/>
                    <a:pt x="3566" y="3984"/>
                  </a:cubicBezTo>
                  <a:cubicBezTo>
                    <a:pt x="3213" y="3796"/>
                    <a:pt x="2835" y="3631"/>
                    <a:pt x="2765" y="3655"/>
                  </a:cubicBezTo>
                  <a:cubicBezTo>
                    <a:pt x="2647" y="3678"/>
                    <a:pt x="2411" y="3961"/>
                    <a:pt x="2411" y="4079"/>
                  </a:cubicBezTo>
                  <a:cubicBezTo>
                    <a:pt x="2411" y="4149"/>
                    <a:pt x="2623" y="4479"/>
                    <a:pt x="2859" y="4809"/>
                  </a:cubicBezTo>
                  <a:cubicBezTo>
                    <a:pt x="3095" y="5139"/>
                    <a:pt x="3330" y="5445"/>
                    <a:pt x="3354" y="5492"/>
                  </a:cubicBezTo>
                  <a:cubicBezTo>
                    <a:pt x="3354" y="5586"/>
                    <a:pt x="3189" y="5775"/>
                    <a:pt x="3189" y="5775"/>
                  </a:cubicBezTo>
                  <a:cubicBezTo>
                    <a:pt x="3189" y="5775"/>
                    <a:pt x="3189" y="5775"/>
                    <a:pt x="3189" y="5775"/>
                  </a:cubicBezTo>
                  <a:cubicBezTo>
                    <a:pt x="3189" y="5775"/>
                    <a:pt x="3071" y="6010"/>
                    <a:pt x="3000" y="6034"/>
                  </a:cubicBezTo>
                  <a:cubicBezTo>
                    <a:pt x="2953" y="6034"/>
                    <a:pt x="2576" y="5939"/>
                    <a:pt x="2199" y="5822"/>
                  </a:cubicBezTo>
                  <a:cubicBezTo>
                    <a:pt x="1798" y="5727"/>
                    <a:pt x="1397" y="5657"/>
                    <a:pt x="1350" y="5680"/>
                  </a:cubicBezTo>
                  <a:cubicBezTo>
                    <a:pt x="1208" y="5751"/>
                    <a:pt x="1067" y="6081"/>
                    <a:pt x="1090" y="6199"/>
                  </a:cubicBezTo>
                  <a:cubicBezTo>
                    <a:pt x="1090" y="6246"/>
                    <a:pt x="1397" y="6552"/>
                    <a:pt x="1680" y="6811"/>
                  </a:cubicBezTo>
                  <a:cubicBezTo>
                    <a:pt x="1986" y="7070"/>
                    <a:pt x="2293" y="7306"/>
                    <a:pt x="2316" y="7353"/>
                  </a:cubicBezTo>
                  <a:cubicBezTo>
                    <a:pt x="2364" y="7447"/>
                    <a:pt x="2246" y="7659"/>
                    <a:pt x="2246" y="7659"/>
                  </a:cubicBezTo>
                  <a:cubicBezTo>
                    <a:pt x="2246" y="7659"/>
                    <a:pt x="2246" y="7659"/>
                    <a:pt x="2246" y="7659"/>
                  </a:cubicBezTo>
                  <a:cubicBezTo>
                    <a:pt x="2222" y="7659"/>
                    <a:pt x="2175" y="7918"/>
                    <a:pt x="2104" y="7965"/>
                  </a:cubicBezTo>
                  <a:cubicBezTo>
                    <a:pt x="2081" y="7989"/>
                    <a:pt x="1680" y="7965"/>
                    <a:pt x="1279" y="7942"/>
                  </a:cubicBezTo>
                  <a:cubicBezTo>
                    <a:pt x="878" y="7942"/>
                    <a:pt x="477" y="7965"/>
                    <a:pt x="430" y="8012"/>
                  </a:cubicBezTo>
                  <a:cubicBezTo>
                    <a:pt x="312" y="8083"/>
                    <a:pt x="241" y="8436"/>
                    <a:pt x="289" y="8554"/>
                  </a:cubicBezTo>
                  <a:cubicBezTo>
                    <a:pt x="312" y="8625"/>
                    <a:pt x="666" y="8837"/>
                    <a:pt x="1020" y="9002"/>
                  </a:cubicBezTo>
                  <a:cubicBezTo>
                    <a:pt x="1373" y="9190"/>
                    <a:pt x="1727" y="9355"/>
                    <a:pt x="1774" y="9402"/>
                  </a:cubicBezTo>
                  <a:cubicBezTo>
                    <a:pt x="1821" y="9473"/>
                    <a:pt x="1751" y="9708"/>
                    <a:pt x="1751" y="9708"/>
                  </a:cubicBezTo>
                  <a:cubicBezTo>
                    <a:pt x="1751" y="9732"/>
                    <a:pt x="1751" y="9732"/>
                    <a:pt x="1751" y="9732"/>
                  </a:cubicBezTo>
                  <a:cubicBezTo>
                    <a:pt x="1751" y="9732"/>
                    <a:pt x="1751" y="9967"/>
                    <a:pt x="1680" y="10038"/>
                  </a:cubicBezTo>
                  <a:cubicBezTo>
                    <a:pt x="1656" y="10062"/>
                    <a:pt x="1279" y="10132"/>
                    <a:pt x="878" y="10226"/>
                  </a:cubicBezTo>
                  <a:cubicBezTo>
                    <a:pt x="501" y="10321"/>
                    <a:pt x="100" y="10415"/>
                    <a:pt x="53" y="10462"/>
                  </a:cubicBezTo>
                  <a:cubicBezTo>
                    <a:pt x="-18" y="10580"/>
                    <a:pt x="-18" y="10933"/>
                    <a:pt x="53" y="11051"/>
                  </a:cubicBezTo>
                  <a:cubicBezTo>
                    <a:pt x="100" y="11098"/>
                    <a:pt x="477" y="11216"/>
                    <a:pt x="878" y="11310"/>
                  </a:cubicBezTo>
                  <a:cubicBezTo>
                    <a:pt x="1255" y="11404"/>
                    <a:pt x="1656" y="11498"/>
                    <a:pt x="1680" y="11522"/>
                  </a:cubicBezTo>
                  <a:cubicBezTo>
                    <a:pt x="1751" y="11569"/>
                    <a:pt x="1751" y="11828"/>
                    <a:pt x="1751" y="11828"/>
                  </a:cubicBezTo>
                  <a:cubicBezTo>
                    <a:pt x="1751" y="11828"/>
                    <a:pt x="1751" y="11828"/>
                    <a:pt x="1751" y="11828"/>
                  </a:cubicBezTo>
                  <a:cubicBezTo>
                    <a:pt x="1751" y="11828"/>
                    <a:pt x="1798" y="12087"/>
                    <a:pt x="1774" y="12158"/>
                  </a:cubicBezTo>
                  <a:cubicBezTo>
                    <a:pt x="1751" y="12205"/>
                    <a:pt x="1373" y="12346"/>
                    <a:pt x="1020" y="12535"/>
                  </a:cubicBezTo>
                  <a:cubicBezTo>
                    <a:pt x="666" y="12700"/>
                    <a:pt x="312" y="12888"/>
                    <a:pt x="289" y="12959"/>
                  </a:cubicBezTo>
                  <a:cubicBezTo>
                    <a:pt x="218" y="13077"/>
                    <a:pt x="312" y="13430"/>
                    <a:pt x="406" y="13501"/>
                  </a:cubicBezTo>
                  <a:cubicBezTo>
                    <a:pt x="454" y="13548"/>
                    <a:pt x="854" y="13571"/>
                    <a:pt x="1255" y="13595"/>
                  </a:cubicBezTo>
                  <a:cubicBezTo>
                    <a:pt x="1656" y="13595"/>
                    <a:pt x="2057" y="13571"/>
                    <a:pt x="2104" y="13595"/>
                  </a:cubicBezTo>
                  <a:cubicBezTo>
                    <a:pt x="2175" y="13642"/>
                    <a:pt x="2246" y="13901"/>
                    <a:pt x="2246" y="13901"/>
                  </a:cubicBezTo>
                  <a:cubicBezTo>
                    <a:pt x="2246" y="13901"/>
                    <a:pt x="2246" y="13901"/>
                    <a:pt x="2246" y="13901"/>
                  </a:cubicBezTo>
                  <a:cubicBezTo>
                    <a:pt x="2246" y="13901"/>
                    <a:pt x="2340" y="14137"/>
                    <a:pt x="2316" y="14207"/>
                  </a:cubicBezTo>
                  <a:cubicBezTo>
                    <a:pt x="2316" y="14254"/>
                    <a:pt x="2010" y="14466"/>
                    <a:pt x="1680" y="14725"/>
                  </a:cubicBezTo>
                  <a:cubicBezTo>
                    <a:pt x="1373" y="14985"/>
                    <a:pt x="1090" y="15267"/>
                    <a:pt x="1067" y="15314"/>
                  </a:cubicBezTo>
                  <a:cubicBezTo>
                    <a:pt x="1043" y="15456"/>
                    <a:pt x="1208" y="15785"/>
                    <a:pt x="1326" y="15833"/>
                  </a:cubicBezTo>
                  <a:cubicBezTo>
                    <a:pt x="1373" y="15856"/>
                    <a:pt x="1774" y="15809"/>
                    <a:pt x="2175" y="15715"/>
                  </a:cubicBezTo>
                  <a:cubicBezTo>
                    <a:pt x="2576" y="15621"/>
                    <a:pt x="2953" y="15526"/>
                    <a:pt x="3000" y="15526"/>
                  </a:cubicBezTo>
                  <a:cubicBezTo>
                    <a:pt x="3071" y="15550"/>
                    <a:pt x="3189" y="15785"/>
                    <a:pt x="3189" y="15785"/>
                  </a:cubicBezTo>
                  <a:cubicBezTo>
                    <a:pt x="3189" y="15785"/>
                    <a:pt x="3189" y="15785"/>
                    <a:pt x="3189" y="15785"/>
                  </a:cubicBezTo>
                  <a:cubicBezTo>
                    <a:pt x="3189" y="15785"/>
                    <a:pt x="3354" y="15997"/>
                    <a:pt x="3354" y="16068"/>
                  </a:cubicBezTo>
                  <a:cubicBezTo>
                    <a:pt x="3354" y="16115"/>
                    <a:pt x="3095" y="16398"/>
                    <a:pt x="2859" y="16728"/>
                  </a:cubicBezTo>
                  <a:cubicBezTo>
                    <a:pt x="2599" y="17034"/>
                    <a:pt x="2387" y="17387"/>
                    <a:pt x="2387" y="17434"/>
                  </a:cubicBezTo>
                  <a:cubicBezTo>
                    <a:pt x="2387" y="17576"/>
                    <a:pt x="2623" y="17858"/>
                    <a:pt x="2741" y="17882"/>
                  </a:cubicBezTo>
                  <a:cubicBezTo>
                    <a:pt x="2812" y="17905"/>
                    <a:pt x="3189" y="17741"/>
                    <a:pt x="3543" y="17576"/>
                  </a:cubicBezTo>
                  <a:cubicBezTo>
                    <a:pt x="3896" y="17387"/>
                    <a:pt x="4250" y="17199"/>
                    <a:pt x="4297" y="17199"/>
                  </a:cubicBezTo>
                  <a:cubicBezTo>
                    <a:pt x="4392" y="17199"/>
                    <a:pt x="4557" y="17411"/>
                    <a:pt x="4557" y="17411"/>
                  </a:cubicBezTo>
                  <a:cubicBezTo>
                    <a:pt x="4557" y="17411"/>
                    <a:pt x="4557" y="17411"/>
                    <a:pt x="4557" y="17411"/>
                  </a:cubicBezTo>
                  <a:cubicBezTo>
                    <a:pt x="4557" y="17411"/>
                    <a:pt x="4745" y="17576"/>
                    <a:pt x="4769" y="17646"/>
                  </a:cubicBezTo>
                  <a:cubicBezTo>
                    <a:pt x="4769" y="17670"/>
                    <a:pt x="4604" y="18023"/>
                    <a:pt x="4439" y="18400"/>
                  </a:cubicBezTo>
                  <a:cubicBezTo>
                    <a:pt x="4274" y="18753"/>
                    <a:pt x="4132" y="19130"/>
                    <a:pt x="4156" y="19201"/>
                  </a:cubicBezTo>
                  <a:cubicBezTo>
                    <a:pt x="4179" y="19342"/>
                    <a:pt x="4486" y="19554"/>
                    <a:pt x="4604" y="19554"/>
                  </a:cubicBezTo>
                  <a:cubicBezTo>
                    <a:pt x="4675" y="19554"/>
                    <a:pt x="5005" y="19319"/>
                    <a:pt x="5311" y="19060"/>
                  </a:cubicBezTo>
                  <a:cubicBezTo>
                    <a:pt x="5618" y="18801"/>
                    <a:pt x="5924" y="18541"/>
                    <a:pt x="5972" y="18518"/>
                  </a:cubicBezTo>
                  <a:cubicBezTo>
                    <a:pt x="6042" y="18518"/>
                    <a:pt x="6254" y="18659"/>
                    <a:pt x="6254" y="18659"/>
                  </a:cubicBezTo>
                  <a:cubicBezTo>
                    <a:pt x="6254" y="18659"/>
                    <a:pt x="6254" y="18659"/>
                    <a:pt x="6254" y="18659"/>
                  </a:cubicBezTo>
                  <a:cubicBezTo>
                    <a:pt x="6254" y="18659"/>
                    <a:pt x="6490" y="18777"/>
                    <a:pt x="6514" y="18848"/>
                  </a:cubicBezTo>
                  <a:cubicBezTo>
                    <a:pt x="6537" y="18895"/>
                    <a:pt x="6443" y="19272"/>
                    <a:pt x="6372" y="19648"/>
                  </a:cubicBezTo>
                  <a:cubicBezTo>
                    <a:pt x="6302" y="20049"/>
                    <a:pt x="6231" y="20449"/>
                    <a:pt x="6278" y="20520"/>
                  </a:cubicBezTo>
                  <a:cubicBezTo>
                    <a:pt x="6325" y="20638"/>
                    <a:pt x="6679" y="20779"/>
                    <a:pt x="6797" y="20732"/>
                  </a:cubicBezTo>
                  <a:cubicBezTo>
                    <a:pt x="6844" y="20732"/>
                    <a:pt x="7127" y="20426"/>
                    <a:pt x="7363" y="20096"/>
                  </a:cubicBezTo>
                  <a:cubicBezTo>
                    <a:pt x="7622" y="19790"/>
                    <a:pt x="7834" y="19460"/>
                    <a:pt x="7882" y="19436"/>
                  </a:cubicBezTo>
                  <a:cubicBezTo>
                    <a:pt x="7952" y="19389"/>
                    <a:pt x="8188" y="19507"/>
                    <a:pt x="8188" y="19507"/>
                  </a:cubicBezTo>
                  <a:cubicBezTo>
                    <a:pt x="8188" y="19507"/>
                    <a:pt x="8188" y="19507"/>
                    <a:pt x="8188" y="19507"/>
                  </a:cubicBezTo>
                  <a:cubicBezTo>
                    <a:pt x="8188" y="19507"/>
                    <a:pt x="8448" y="19554"/>
                    <a:pt x="8495" y="19625"/>
                  </a:cubicBezTo>
                  <a:cubicBezTo>
                    <a:pt x="8518" y="19648"/>
                    <a:pt x="8518" y="20049"/>
                    <a:pt x="8542" y="20449"/>
                  </a:cubicBezTo>
                  <a:cubicBezTo>
                    <a:pt x="8565" y="20850"/>
                    <a:pt x="8589" y="21250"/>
                    <a:pt x="8636" y="21297"/>
                  </a:cubicBezTo>
                  <a:cubicBezTo>
                    <a:pt x="8730" y="21392"/>
                    <a:pt x="9084" y="21462"/>
                    <a:pt x="9202" y="21392"/>
                  </a:cubicBezTo>
                  <a:cubicBezTo>
                    <a:pt x="9249" y="21368"/>
                    <a:pt x="9438" y="21015"/>
                    <a:pt x="9603" y="20638"/>
                  </a:cubicBezTo>
                  <a:cubicBezTo>
                    <a:pt x="9768" y="20284"/>
                    <a:pt x="9933" y="19908"/>
                    <a:pt x="9957" y="19884"/>
                  </a:cubicBezTo>
                  <a:cubicBezTo>
                    <a:pt x="10027" y="19813"/>
                    <a:pt x="10263" y="19860"/>
                    <a:pt x="10263" y="19860"/>
                  </a:cubicBezTo>
                  <a:cubicBezTo>
                    <a:pt x="10287" y="19884"/>
                    <a:pt x="10287" y="19884"/>
                    <a:pt x="10287" y="19884"/>
                  </a:cubicBezTo>
                  <a:cubicBezTo>
                    <a:pt x="10287" y="19884"/>
                    <a:pt x="10546" y="19860"/>
                    <a:pt x="10593" y="19908"/>
                  </a:cubicBezTo>
                  <a:cubicBezTo>
                    <a:pt x="10617" y="19931"/>
                    <a:pt x="10711" y="20332"/>
                    <a:pt x="10829" y="20708"/>
                  </a:cubicBezTo>
                  <a:cubicBezTo>
                    <a:pt x="10947" y="21085"/>
                    <a:pt x="11065" y="21462"/>
                    <a:pt x="11136" y="21509"/>
                  </a:cubicBezTo>
                  <a:cubicBezTo>
                    <a:pt x="11230" y="21580"/>
                    <a:pt x="11607" y="21556"/>
                    <a:pt x="11702" y="21486"/>
                  </a:cubicBezTo>
                  <a:cubicBezTo>
                    <a:pt x="11749" y="21439"/>
                    <a:pt x="11843" y="21038"/>
                    <a:pt x="11914" y="20661"/>
                  </a:cubicBezTo>
                  <a:cubicBezTo>
                    <a:pt x="12008" y="20261"/>
                    <a:pt x="12055" y="19860"/>
                    <a:pt x="12079" y="19837"/>
                  </a:cubicBezTo>
                  <a:cubicBezTo>
                    <a:pt x="12126" y="19766"/>
                    <a:pt x="12385" y="19743"/>
                    <a:pt x="12385" y="19743"/>
                  </a:cubicBezTo>
                  <a:cubicBezTo>
                    <a:pt x="12385" y="19743"/>
                    <a:pt x="12385" y="19743"/>
                    <a:pt x="12385" y="19743"/>
                  </a:cubicBezTo>
                  <a:cubicBezTo>
                    <a:pt x="12385" y="19743"/>
                    <a:pt x="12645" y="19696"/>
                    <a:pt x="12716" y="19719"/>
                  </a:cubicBezTo>
                  <a:cubicBezTo>
                    <a:pt x="12739" y="19743"/>
                    <a:pt x="12928" y="20096"/>
                    <a:pt x="13116" y="20426"/>
                  </a:cubicBezTo>
                  <a:cubicBezTo>
                    <a:pt x="13305" y="20779"/>
                    <a:pt x="13541" y="21132"/>
                    <a:pt x="13588" y="21156"/>
                  </a:cubicBezTo>
                  <a:cubicBezTo>
                    <a:pt x="13730" y="21203"/>
                    <a:pt x="14060" y="21085"/>
                    <a:pt x="14154" y="20991"/>
                  </a:cubicBezTo>
                  <a:cubicBezTo>
                    <a:pt x="14178" y="20944"/>
                    <a:pt x="14178" y="20544"/>
                    <a:pt x="14178" y="20120"/>
                  </a:cubicBezTo>
                  <a:cubicBezTo>
                    <a:pt x="14154" y="19719"/>
                    <a:pt x="14130" y="19342"/>
                    <a:pt x="14130" y="19295"/>
                  </a:cubicBezTo>
                  <a:cubicBezTo>
                    <a:pt x="14178" y="19201"/>
                    <a:pt x="14413" y="19154"/>
                    <a:pt x="14413" y="19154"/>
                  </a:cubicBezTo>
                  <a:cubicBezTo>
                    <a:pt x="14413" y="19154"/>
                    <a:pt x="14413" y="19154"/>
                    <a:pt x="14413" y="19154"/>
                  </a:cubicBezTo>
                  <a:cubicBezTo>
                    <a:pt x="14413" y="19154"/>
                    <a:pt x="14649" y="19012"/>
                    <a:pt x="14720" y="19036"/>
                  </a:cubicBezTo>
                  <a:cubicBezTo>
                    <a:pt x="14767" y="19036"/>
                    <a:pt x="15027" y="19342"/>
                    <a:pt x="15286" y="19648"/>
                  </a:cubicBezTo>
                  <a:cubicBezTo>
                    <a:pt x="15569" y="19931"/>
                    <a:pt x="15852" y="20214"/>
                    <a:pt x="15923" y="20237"/>
                  </a:cubicBezTo>
                  <a:cubicBezTo>
                    <a:pt x="16041" y="20237"/>
                    <a:pt x="16371" y="20049"/>
                    <a:pt x="16418" y="19931"/>
                  </a:cubicBezTo>
                  <a:cubicBezTo>
                    <a:pt x="16441" y="19884"/>
                    <a:pt x="16347" y="19484"/>
                    <a:pt x="16229" y="19107"/>
                  </a:cubicBezTo>
                  <a:cubicBezTo>
                    <a:pt x="16135" y="18706"/>
                    <a:pt x="15993" y="18329"/>
                    <a:pt x="16017" y="18306"/>
                  </a:cubicBezTo>
                  <a:cubicBezTo>
                    <a:pt x="16017" y="18212"/>
                    <a:pt x="16253" y="18094"/>
                    <a:pt x="16253" y="18094"/>
                  </a:cubicBezTo>
                  <a:cubicBezTo>
                    <a:pt x="16253" y="18094"/>
                    <a:pt x="16253" y="18094"/>
                    <a:pt x="16253" y="18094"/>
                  </a:cubicBezTo>
                  <a:cubicBezTo>
                    <a:pt x="16253" y="18094"/>
                    <a:pt x="16441" y="17905"/>
                    <a:pt x="16536" y="17905"/>
                  </a:cubicBezTo>
                  <a:cubicBezTo>
                    <a:pt x="16559" y="17905"/>
                    <a:pt x="16889" y="18141"/>
                    <a:pt x="17220" y="18377"/>
                  </a:cubicBezTo>
                  <a:cubicBezTo>
                    <a:pt x="17550" y="18589"/>
                    <a:pt x="17880" y="18801"/>
                    <a:pt x="17951" y="18801"/>
                  </a:cubicBezTo>
                  <a:cubicBezTo>
                    <a:pt x="18092" y="18777"/>
                    <a:pt x="18351" y="18518"/>
                    <a:pt x="18375" y="18400"/>
                  </a:cubicBezTo>
                  <a:cubicBezTo>
                    <a:pt x="18375" y="18353"/>
                    <a:pt x="18210" y="17976"/>
                    <a:pt x="18021" y="17623"/>
                  </a:cubicBezTo>
                  <a:cubicBezTo>
                    <a:pt x="17809" y="17269"/>
                    <a:pt x="17620" y="16940"/>
                    <a:pt x="17597" y="16893"/>
                  </a:cubicBezTo>
                  <a:cubicBezTo>
                    <a:pt x="17597" y="16798"/>
                    <a:pt x="17785" y="16633"/>
                    <a:pt x="17785" y="16633"/>
                  </a:cubicBezTo>
                  <a:cubicBezTo>
                    <a:pt x="17785" y="16633"/>
                    <a:pt x="17785" y="16633"/>
                    <a:pt x="17785" y="16633"/>
                  </a:cubicBezTo>
                  <a:cubicBezTo>
                    <a:pt x="17785" y="16633"/>
                    <a:pt x="17951" y="16421"/>
                    <a:pt x="18021" y="16398"/>
                  </a:cubicBezTo>
                  <a:cubicBezTo>
                    <a:pt x="18068" y="16398"/>
                    <a:pt x="18422" y="16539"/>
                    <a:pt x="18799" y="16681"/>
                  </a:cubicBezTo>
                  <a:cubicBezTo>
                    <a:pt x="19153" y="16822"/>
                    <a:pt x="19554" y="16963"/>
                    <a:pt x="19625" y="16940"/>
                  </a:cubicBezTo>
                  <a:cubicBezTo>
                    <a:pt x="19743" y="16893"/>
                    <a:pt x="19931" y="16586"/>
                    <a:pt x="19931" y="16445"/>
                  </a:cubicBezTo>
                  <a:cubicBezTo>
                    <a:pt x="19931" y="16398"/>
                    <a:pt x="19672" y="16068"/>
                    <a:pt x="19413" y="15785"/>
                  </a:cubicBezTo>
                  <a:cubicBezTo>
                    <a:pt x="19130" y="15479"/>
                    <a:pt x="18847" y="15197"/>
                    <a:pt x="18847" y="15173"/>
                  </a:cubicBezTo>
                  <a:cubicBezTo>
                    <a:pt x="18823" y="15079"/>
                    <a:pt x="18965" y="14867"/>
                    <a:pt x="18965" y="14867"/>
                  </a:cubicBezTo>
                  <a:cubicBezTo>
                    <a:pt x="18965" y="14867"/>
                    <a:pt x="18965" y="14867"/>
                    <a:pt x="18965" y="14867"/>
                  </a:cubicBezTo>
                  <a:cubicBezTo>
                    <a:pt x="18965" y="14867"/>
                    <a:pt x="19059" y="14631"/>
                    <a:pt x="19130" y="14584"/>
                  </a:cubicBezTo>
                  <a:cubicBezTo>
                    <a:pt x="19153" y="14561"/>
                    <a:pt x="19554" y="14631"/>
                    <a:pt x="19931" y="14678"/>
                  </a:cubicBezTo>
                  <a:cubicBezTo>
                    <a:pt x="20332" y="14749"/>
                    <a:pt x="20733" y="14773"/>
                    <a:pt x="20804" y="14725"/>
                  </a:cubicBezTo>
                  <a:cubicBezTo>
                    <a:pt x="20922" y="14678"/>
                    <a:pt x="21040" y="14325"/>
                    <a:pt x="20992" y="14207"/>
                  </a:cubicBezTo>
                  <a:cubicBezTo>
                    <a:pt x="20992" y="14137"/>
                    <a:pt x="20662" y="13901"/>
                    <a:pt x="20332" y="13665"/>
                  </a:cubicBezTo>
                  <a:cubicBezTo>
                    <a:pt x="20002" y="13430"/>
                    <a:pt x="19648" y="13242"/>
                    <a:pt x="19625" y="13194"/>
                  </a:cubicBezTo>
                  <a:cubicBezTo>
                    <a:pt x="19578" y="13124"/>
                    <a:pt x="19672" y="12888"/>
                    <a:pt x="19672" y="12888"/>
                  </a:cubicBezTo>
                  <a:cubicBezTo>
                    <a:pt x="19672" y="12888"/>
                    <a:pt x="19672" y="12888"/>
                    <a:pt x="19672" y="12888"/>
                  </a:cubicBezTo>
                  <a:cubicBezTo>
                    <a:pt x="19696" y="12888"/>
                    <a:pt x="19719" y="12629"/>
                    <a:pt x="19790" y="12582"/>
                  </a:cubicBezTo>
                  <a:cubicBezTo>
                    <a:pt x="19813" y="12535"/>
                    <a:pt x="20191" y="12535"/>
                    <a:pt x="20592" y="12488"/>
                  </a:cubicBezTo>
                  <a:cubicBezTo>
                    <a:pt x="20992" y="12441"/>
                    <a:pt x="21393" y="12370"/>
                    <a:pt x="21441" y="12323"/>
                  </a:cubicBezTo>
                  <a:cubicBezTo>
                    <a:pt x="21535" y="12229"/>
                    <a:pt x="21582" y="11875"/>
                    <a:pt x="21511" y="11758"/>
                  </a:cubicBezTo>
                  <a:cubicBezTo>
                    <a:pt x="21488" y="11710"/>
                    <a:pt x="21110" y="11546"/>
                    <a:pt x="20733" y="11404"/>
                  </a:cubicBezTo>
                  <a:close/>
                </a:path>
              </a:pathLst>
            </a:custGeom>
            <a:solidFill>
              <a:schemeClr val="accent4"/>
            </a:solidFill>
            <a:ln w="12700" cap="flat">
              <a:noFill/>
              <a:miter lim="400000"/>
            </a:ln>
            <a:effectLst/>
          </p:spPr>
          <p:txBody>
            <a:bodyPr wrap="square" lIns="34289" tIns="34289" rIns="34289" bIns="34289" numCol="1" anchor="t">
              <a:noAutofit/>
            </a:bodyPr>
            <a:lstStyle/>
            <a:p>
              <a:endParaRPr sz="1000" dirty="0">
                <a:latin typeface="Arial" panose="020B0604020202020204" pitchFamily="34" charset="0"/>
                <a:cs typeface="Arial" panose="020B0604020202020204" pitchFamily="34" charset="0"/>
              </a:endParaRPr>
            </a:p>
          </p:txBody>
        </p:sp>
        <p:sp>
          <p:nvSpPr>
            <p:cNvPr id="18" name="Shape 384">
              <a:extLst>
                <a:ext uri="{FF2B5EF4-FFF2-40B4-BE49-F238E27FC236}">
                  <a16:creationId xmlns:a16="http://schemas.microsoft.com/office/drawing/2014/main" id="{1752A16D-CF05-493A-B7AC-F249B9B1C26C}"/>
                </a:ext>
              </a:extLst>
            </p:cNvPr>
            <p:cNvSpPr/>
            <p:nvPr/>
          </p:nvSpPr>
          <p:spPr>
            <a:xfrm rot="10800000" flipH="1">
              <a:off x="401728" y="417765"/>
              <a:ext cx="1418029" cy="1418905"/>
            </a:xfrm>
            <a:prstGeom prst="ellipse">
              <a:avLst/>
            </a:prstGeom>
            <a:solidFill>
              <a:schemeClr val="bg1"/>
            </a:solidFill>
            <a:ln w="12700" cap="flat">
              <a:noFill/>
              <a:miter lim="400000"/>
            </a:ln>
            <a:effectLst/>
          </p:spPr>
          <p:txBody>
            <a:bodyPr wrap="square" lIns="34289" tIns="34289" rIns="34289" bIns="34289" numCol="1" anchor="t">
              <a:noAutofit/>
            </a:bodyPr>
            <a:lstStyle/>
            <a:p>
              <a:endParaRPr sz="1000" dirty="0">
                <a:latin typeface="Arial" panose="020B0604020202020204" pitchFamily="34" charset="0"/>
                <a:cs typeface="Arial" panose="020B0604020202020204" pitchFamily="34" charset="0"/>
              </a:endParaRPr>
            </a:p>
          </p:txBody>
        </p:sp>
      </p:grpSp>
      <p:grpSp>
        <p:nvGrpSpPr>
          <p:cNvPr id="19" name="Group 385">
            <a:extLst>
              <a:ext uri="{FF2B5EF4-FFF2-40B4-BE49-F238E27FC236}">
                <a16:creationId xmlns:a16="http://schemas.microsoft.com/office/drawing/2014/main" id="{DD74F763-B758-491A-A645-C2025BCCEC6B}"/>
              </a:ext>
            </a:extLst>
          </p:cNvPr>
          <p:cNvGrpSpPr/>
          <p:nvPr/>
        </p:nvGrpSpPr>
        <p:grpSpPr>
          <a:xfrm>
            <a:off x="6845822" y="2601179"/>
            <a:ext cx="834830" cy="836219"/>
            <a:chOff x="162568" y="177766"/>
            <a:chExt cx="1894676" cy="1897830"/>
          </a:xfrm>
        </p:grpSpPr>
        <p:sp>
          <p:nvSpPr>
            <p:cNvPr id="20" name="Shape 383">
              <a:extLst>
                <a:ext uri="{FF2B5EF4-FFF2-40B4-BE49-F238E27FC236}">
                  <a16:creationId xmlns:a16="http://schemas.microsoft.com/office/drawing/2014/main" id="{1138A69D-503B-40A5-AE6E-42BF7290DF73}"/>
                </a:ext>
              </a:extLst>
            </p:cNvPr>
            <p:cNvSpPr/>
            <p:nvPr/>
          </p:nvSpPr>
          <p:spPr>
            <a:xfrm rot="10800000" flipH="1">
              <a:off x="162568" y="177766"/>
              <a:ext cx="1894676" cy="1897830"/>
            </a:xfrm>
            <a:custGeom>
              <a:avLst/>
              <a:gdLst/>
              <a:ahLst/>
              <a:cxnLst>
                <a:cxn ang="0">
                  <a:pos x="wd2" y="hd2"/>
                </a:cxn>
                <a:cxn ang="5400000">
                  <a:pos x="wd2" y="hd2"/>
                </a:cxn>
                <a:cxn ang="10800000">
                  <a:pos x="wd2" y="hd2"/>
                </a:cxn>
                <a:cxn ang="16200000">
                  <a:pos x="wd2" y="hd2"/>
                </a:cxn>
              </a:cxnLst>
              <a:rect l="0" t="0" r="r" b="b"/>
              <a:pathLst>
                <a:path w="21546" h="21552" extrusionOk="0">
                  <a:moveTo>
                    <a:pt x="20733" y="11404"/>
                  </a:moveTo>
                  <a:cubicBezTo>
                    <a:pt x="20356" y="11263"/>
                    <a:pt x="19979" y="11122"/>
                    <a:pt x="19955" y="11098"/>
                  </a:cubicBezTo>
                  <a:cubicBezTo>
                    <a:pt x="19884" y="11027"/>
                    <a:pt x="19931" y="10792"/>
                    <a:pt x="19931" y="10792"/>
                  </a:cubicBezTo>
                  <a:cubicBezTo>
                    <a:pt x="19931" y="10768"/>
                    <a:pt x="19931" y="10768"/>
                    <a:pt x="19931" y="10768"/>
                  </a:cubicBezTo>
                  <a:cubicBezTo>
                    <a:pt x="19931" y="10768"/>
                    <a:pt x="19908" y="10509"/>
                    <a:pt x="19955" y="10462"/>
                  </a:cubicBezTo>
                  <a:cubicBezTo>
                    <a:pt x="19979" y="10415"/>
                    <a:pt x="20356" y="10321"/>
                    <a:pt x="20733" y="10179"/>
                  </a:cubicBezTo>
                  <a:cubicBezTo>
                    <a:pt x="21110" y="10038"/>
                    <a:pt x="21488" y="9897"/>
                    <a:pt x="21511" y="9826"/>
                  </a:cubicBezTo>
                  <a:cubicBezTo>
                    <a:pt x="21582" y="9732"/>
                    <a:pt x="21535" y="9355"/>
                    <a:pt x="21441" y="9261"/>
                  </a:cubicBezTo>
                  <a:cubicBezTo>
                    <a:pt x="21417" y="9214"/>
                    <a:pt x="21016" y="9143"/>
                    <a:pt x="20615" y="9096"/>
                  </a:cubicBezTo>
                  <a:cubicBezTo>
                    <a:pt x="20214" y="9049"/>
                    <a:pt x="19813" y="9002"/>
                    <a:pt x="19790" y="8978"/>
                  </a:cubicBezTo>
                  <a:cubicBezTo>
                    <a:pt x="19696" y="8931"/>
                    <a:pt x="19672" y="8672"/>
                    <a:pt x="19672" y="8672"/>
                  </a:cubicBezTo>
                  <a:cubicBezTo>
                    <a:pt x="19672" y="8672"/>
                    <a:pt x="19672" y="8672"/>
                    <a:pt x="19672" y="8672"/>
                  </a:cubicBezTo>
                  <a:cubicBezTo>
                    <a:pt x="19672" y="8672"/>
                    <a:pt x="19601" y="8436"/>
                    <a:pt x="19625" y="8366"/>
                  </a:cubicBezTo>
                  <a:cubicBezTo>
                    <a:pt x="19648" y="8318"/>
                    <a:pt x="19979" y="8130"/>
                    <a:pt x="20332" y="7918"/>
                  </a:cubicBezTo>
                  <a:cubicBezTo>
                    <a:pt x="20662" y="7706"/>
                    <a:pt x="20992" y="7447"/>
                    <a:pt x="21016" y="7400"/>
                  </a:cubicBezTo>
                  <a:cubicBezTo>
                    <a:pt x="21063" y="7259"/>
                    <a:pt x="20922" y="6929"/>
                    <a:pt x="20827" y="6858"/>
                  </a:cubicBezTo>
                  <a:cubicBezTo>
                    <a:pt x="20757" y="6811"/>
                    <a:pt x="20356" y="6835"/>
                    <a:pt x="19955" y="6882"/>
                  </a:cubicBezTo>
                  <a:cubicBezTo>
                    <a:pt x="19554" y="6929"/>
                    <a:pt x="19177" y="6976"/>
                    <a:pt x="19130" y="6952"/>
                  </a:cubicBezTo>
                  <a:cubicBezTo>
                    <a:pt x="19035" y="6929"/>
                    <a:pt x="18965" y="6693"/>
                    <a:pt x="18965" y="6693"/>
                  </a:cubicBezTo>
                  <a:cubicBezTo>
                    <a:pt x="18965" y="6693"/>
                    <a:pt x="18965" y="6693"/>
                    <a:pt x="18965" y="6693"/>
                  </a:cubicBezTo>
                  <a:cubicBezTo>
                    <a:pt x="18965" y="6693"/>
                    <a:pt x="18823" y="6458"/>
                    <a:pt x="18823" y="6387"/>
                  </a:cubicBezTo>
                  <a:cubicBezTo>
                    <a:pt x="18847" y="6363"/>
                    <a:pt x="19130" y="6081"/>
                    <a:pt x="19413" y="5798"/>
                  </a:cubicBezTo>
                  <a:cubicBezTo>
                    <a:pt x="19672" y="5515"/>
                    <a:pt x="19955" y="5209"/>
                    <a:pt x="19955" y="5139"/>
                  </a:cubicBezTo>
                  <a:cubicBezTo>
                    <a:pt x="19955" y="4997"/>
                    <a:pt x="19766" y="4691"/>
                    <a:pt x="19648" y="4667"/>
                  </a:cubicBezTo>
                  <a:cubicBezTo>
                    <a:pt x="19578" y="4644"/>
                    <a:pt x="19200" y="4738"/>
                    <a:pt x="18799" y="4879"/>
                  </a:cubicBezTo>
                  <a:cubicBezTo>
                    <a:pt x="18422" y="4997"/>
                    <a:pt x="18068" y="5162"/>
                    <a:pt x="18021" y="5162"/>
                  </a:cubicBezTo>
                  <a:cubicBezTo>
                    <a:pt x="17927" y="5139"/>
                    <a:pt x="17785" y="4927"/>
                    <a:pt x="17785" y="4927"/>
                  </a:cubicBezTo>
                  <a:cubicBezTo>
                    <a:pt x="17785" y="4927"/>
                    <a:pt x="17785" y="4927"/>
                    <a:pt x="17785" y="4927"/>
                  </a:cubicBezTo>
                  <a:cubicBezTo>
                    <a:pt x="17785" y="4927"/>
                    <a:pt x="17620" y="4738"/>
                    <a:pt x="17597" y="4667"/>
                  </a:cubicBezTo>
                  <a:cubicBezTo>
                    <a:pt x="17597" y="4620"/>
                    <a:pt x="17809" y="4291"/>
                    <a:pt x="18021" y="3961"/>
                  </a:cubicBezTo>
                  <a:cubicBezTo>
                    <a:pt x="18234" y="3607"/>
                    <a:pt x="18422" y="3254"/>
                    <a:pt x="18399" y="3183"/>
                  </a:cubicBezTo>
                  <a:cubicBezTo>
                    <a:pt x="18375" y="3042"/>
                    <a:pt x="18116" y="2807"/>
                    <a:pt x="17998" y="2783"/>
                  </a:cubicBezTo>
                  <a:cubicBezTo>
                    <a:pt x="17927" y="2783"/>
                    <a:pt x="17573" y="2971"/>
                    <a:pt x="17243" y="3183"/>
                  </a:cubicBezTo>
                  <a:cubicBezTo>
                    <a:pt x="16889" y="3395"/>
                    <a:pt x="16559" y="3631"/>
                    <a:pt x="16512" y="3631"/>
                  </a:cubicBezTo>
                  <a:cubicBezTo>
                    <a:pt x="16441" y="3655"/>
                    <a:pt x="16253" y="3466"/>
                    <a:pt x="16253" y="3466"/>
                  </a:cubicBezTo>
                  <a:cubicBezTo>
                    <a:pt x="16253" y="3466"/>
                    <a:pt x="16253" y="3466"/>
                    <a:pt x="16253" y="3466"/>
                  </a:cubicBezTo>
                  <a:cubicBezTo>
                    <a:pt x="16253" y="3466"/>
                    <a:pt x="16041" y="3325"/>
                    <a:pt x="16017" y="3254"/>
                  </a:cubicBezTo>
                  <a:cubicBezTo>
                    <a:pt x="15993" y="3231"/>
                    <a:pt x="16135" y="2854"/>
                    <a:pt x="16253" y="2477"/>
                  </a:cubicBezTo>
                  <a:cubicBezTo>
                    <a:pt x="16371" y="2100"/>
                    <a:pt x="16465" y="1700"/>
                    <a:pt x="16441" y="1629"/>
                  </a:cubicBezTo>
                  <a:cubicBezTo>
                    <a:pt x="16394" y="1511"/>
                    <a:pt x="16088" y="1346"/>
                    <a:pt x="15946" y="1346"/>
                  </a:cubicBezTo>
                  <a:cubicBezTo>
                    <a:pt x="15899" y="1346"/>
                    <a:pt x="15592" y="1629"/>
                    <a:pt x="15310" y="1912"/>
                  </a:cubicBezTo>
                  <a:cubicBezTo>
                    <a:pt x="15027" y="2194"/>
                    <a:pt x="14767" y="2500"/>
                    <a:pt x="14720" y="2524"/>
                  </a:cubicBezTo>
                  <a:cubicBezTo>
                    <a:pt x="14649" y="2548"/>
                    <a:pt x="14413" y="2406"/>
                    <a:pt x="14413" y="2406"/>
                  </a:cubicBezTo>
                  <a:cubicBezTo>
                    <a:pt x="14413" y="2406"/>
                    <a:pt x="14413" y="2406"/>
                    <a:pt x="14413" y="2406"/>
                  </a:cubicBezTo>
                  <a:cubicBezTo>
                    <a:pt x="14413" y="2406"/>
                    <a:pt x="14178" y="2336"/>
                    <a:pt x="14130" y="2265"/>
                  </a:cubicBezTo>
                  <a:cubicBezTo>
                    <a:pt x="14107" y="2218"/>
                    <a:pt x="14154" y="1841"/>
                    <a:pt x="14178" y="1440"/>
                  </a:cubicBezTo>
                  <a:cubicBezTo>
                    <a:pt x="14225" y="1040"/>
                    <a:pt x="14225" y="640"/>
                    <a:pt x="14178" y="592"/>
                  </a:cubicBezTo>
                  <a:cubicBezTo>
                    <a:pt x="14107" y="475"/>
                    <a:pt x="13753" y="380"/>
                    <a:pt x="13635" y="428"/>
                  </a:cubicBezTo>
                  <a:cubicBezTo>
                    <a:pt x="13588" y="428"/>
                    <a:pt x="13352" y="781"/>
                    <a:pt x="13140" y="1111"/>
                  </a:cubicBezTo>
                  <a:cubicBezTo>
                    <a:pt x="12928" y="1464"/>
                    <a:pt x="12739" y="1817"/>
                    <a:pt x="12716" y="1841"/>
                  </a:cubicBezTo>
                  <a:cubicBezTo>
                    <a:pt x="12645" y="1888"/>
                    <a:pt x="12385" y="1817"/>
                    <a:pt x="12385" y="1817"/>
                  </a:cubicBezTo>
                  <a:cubicBezTo>
                    <a:pt x="12385" y="1794"/>
                    <a:pt x="12385" y="1794"/>
                    <a:pt x="12385" y="1794"/>
                  </a:cubicBezTo>
                  <a:cubicBezTo>
                    <a:pt x="12385" y="1794"/>
                    <a:pt x="12126" y="1794"/>
                    <a:pt x="12079" y="1723"/>
                  </a:cubicBezTo>
                  <a:cubicBezTo>
                    <a:pt x="12055" y="1700"/>
                    <a:pt x="12008" y="1299"/>
                    <a:pt x="11937" y="922"/>
                  </a:cubicBezTo>
                  <a:cubicBezTo>
                    <a:pt x="11867" y="522"/>
                    <a:pt x="11796" y="121"/>
                    <a:pt x="11749" y="74"/>
                  </a:cubicBezTo>
                  <a:cubicBezTo>
                    <a:pt x="11631" y="-20"/>
                    <a:pt x="11277" y="-20"/>
                    <a:pt x="11159" y="51"/>
                  </a:cubicBezTo>
                  <a:cubicBezTo>
                    <a:pt x="11112" y="74"/>
                    <a:pt x="10971" y="451"/>
                    <a:pt x="10853" y="852"/>
                  </a:cubicBezTo>
                  <a:cubicBezTo>
                    <a:pt x="10735" y="1228"/>
                    <a:pt x="10617" y="1605"/>
                    <a:pt x="10593" y="1652"/>
                  </a:cubicBezTo>
                  <a:cubicBezTo>
                    <a:pt x="10523" y="1700"/>
                    <a:pt x="10287" y="1676"/>
                    <a:pt x="10287" y="1676"/>
                  </a:cubicBezTo>
                  <a:cubicBezTo>
                    <a:pt x="10263" y="1676"/>
                    <a:pt x="10263" y="1676"/>
                    <a:pt x="10263" y="1676"/>
                  </a:cubicBezTo>
                  <a:cubicBezTo>
                    <a:pt x="10263" y="1676"/>
                    <a:pt x="10027" y="1723"/>
                    <a:pt x="9957" y="1676"/>
                  </a:cubicBezTo>
                  <a:cubicBezTo>
                    <a:pt x="9910" y="1652"/>
                    <a:pt x="9792" y="1299"/>
                    <a:pt x="9627" y="922"/>
                  </a:cubicBezTo>
                  <a:cubicBezTo>
                    <a:pt x="9485" y="545"/>
                    <a:pt x="9296" y="192"/>
                    <a:pt x="9249" y="145"/>
                  </a:cubicBezTo>
                  <a:cubicBezTo>
                    <a:pt x="9131" y="98"/>
                    <a:pt x="8778" y="168"/>
                    <a:pt x="8683" y="263"/>
                  </a:cubicBezTo>
                  <a:cubicBezTo>
                    <a:pt x="8636" y="286"/>
                    <a:pt x="8589" y="710"/>
                    <a:pt x="8542" y="1087"/>
                  </a:cubicBezTo>
                  <a:cubicBezTo>
                    <a:pt x="8518" y="1511"/>
                    <a:pt x="8518" y="1888"/>
                    <a:pt x="8495" y="1935"/>
                  </a:cubicBezTo>
                  <a:cubicBezTo>
                    <a:pt x="8448" y="2006"/>
                    <a:pt x="8188" y="2053"/>
                    <a:pt x="8188" y="2053"/>
                  </a:cubicBezTo>
                  <a:cubicBezTo>
                    <a:pt x="8188" y="2053"/>
                    <a:pt x="8188" y="2053"/>
                    <a:pt x="8188" y="2053"/>
                  </a:cubicBezTo>
                  <a:cubicBezTo>
                    <a:pt x="8188" y="2053"/>
                    <a:pt x="7952" y="2147"/>
                    <a:pt x="7882" y="2124"/>
                  </a:cubicBezTo>
                  <a:cubicBezTo>
                    <a:pt x="7834" y="2100"/>
                    <a:pt x="7622" y="1770"/>
                    <a:pt x="7386" y="1464"/>
                  </a:cubicBezTo>
                  <a:cubicBezTo>
                    <a:pt x="7151" y="1134"/>
                    <a:pt x="6891" y="804"/>
                    <a:pt x="6820" y="804"/>
                  </a:cubicBezTo>
                  <a:cubicBezTo>
                    <a:pt x="6703" y="757"/>
                    <a:pt x="6372" y="922"/>
                    <a:pt x="6302" y="1016"/>
                  </a:cubicBezTo>
                  <a:cubicBezTo>
                    <a:pt x="6278" y="1087"/>
                    <a:pt x="6325" y="1488"/>
                    <a:pt x="6372" y="1888"/>
                  </a:cubicBezTo>
                  <a:cubicBezTo>
                    <a:pt x="6443" y="2265"/>
                    <a:pt x="6514" y="2665"/>
                    <a:pt x="6514" y="2712"/>
                  </a:cubicBezTo>
                  <a:cubicBezTo>
                    <a:pt x="6490" y="2783"/>
                    <a:pt x="6254" y="2877"/>
                    <a:pt x="6254" y="2877"/>
                  </a:cubicBezTo>
                  <a:cubicBezTo>
                    <a:pt x="6254" y="2877"/>
                    <a:pt x="6254" y="2877"/>
                    <a:pt x="6254" y="2877"/>
                  </a:cubicBezTo>
                  <a:cubicBezTo>
                    <a:pt x="6254" y="2877"/>
                    <a:pt x="6042" y="3042"/>
                    <a:pt x="5948" y="3019"/>
                  </a:cubicBezTo>
                  <a:cubicBezTo>
                    <a:pt x="5924" y="3019"/>
                    <a:pt x="5641" y="2759"/>
                    <a:pt x="5335" y="2500"/>
                  </a:cubicBezTo>
                  <a:cubicBezTo>
                    <a:pt x="5028" y="2241"/>
                    <a:pt x="4698" y="1982"/>
                    <a:pt x="4627" y="1982"/>
                  </a:cubicBezTo>
                  <a:cubicBezTo>
                    <a:pt x="4510" y="1982"/>
                    <a:pt x="4203" y="2218"/>
                    <a:pt x="4179" y="2336"/>
                  </a:cubicBezTo>
                  <a:cubicBezTo>
                    <a:pt x="4156" y="2383"/>
                    <a:pt x="4297" y="2759"/>
                    <a:pt x="4439" y="3136"/>
                  </a:cubicBezTo>
                  <a:cubicBezTo>
                    <a:pt x="4604" y="3513"/>
                    <a:pt x="4769" y="3867"/>
                    <a:pt x="4769" y="3914"/>
                  </a:cubicBezTo>
                  <a:cubicBezTo>
                    <a:pt x="4769" y="4008"/>
                    <a:pt x="4557" y="4149"/>
                    <a:pt x="4557" y="4149"/>
                  </a:cubicBezTo>
                  <a:cubicBezTo>
                    <a:pt x="4557" y="4149"/>
                    <a:pt x="4557" y="4149"/>
                    <a:pt x="4557" y="4149"/>
                  </a:cubicBezTo>
                  <a:cubicBezTo>
                    <a:pt x="4557" y="4149"/>
                    <a:pt x="4368" y="4338"/>
                    <a:pt x="4297" y="4361"/>
                  </a:cubicBezTo>
                  <a:cubicBezTo>
                    <a:pt x="4250" y="4361"/>
                    <a:pt x="3920" y="4173"/>
                    <a:pt x="3566" y="3984"/>
                  </a:cubicBezTo>
                  <a:cubicBezTo>
                    <a:pt x="3213" y="3796"/>
                    <a:pt x="2835" y="3631"/>
                    <a:pt x="2765" y="3655"/>
                  </a:cubicBezTo>
                  <a:cubicBezTo>
                    <a:pt x="2647" y="3678"/>
                    <a:pt x="2411" y="3961"/>
                    <a:pt x="2411" y="4079"/>
                  </a:cubicBezTo>
                  <a:cubicBezTo>
                    <a:pt x="2411" y="4149"/>
                    <a:pt x="2623" y="4479"/>
                    <a:pt x="2859" y="4809"/>
                  </a:cubicBezTo>
                  <a:cubicBezTo>
                    <a:pt x="3095" y="5139"/>
                    <a:pt x="3330" y="5445"/>
                    <a:pt x="3354" y="5492"/>
                  </a:cubicBezTo>
                  <a:cubicBezTo>
                    <a:pt x="3354" y="5586"/>
                    <a:pt x="3189" y="5775"/>
                    <a:pt x="3189" y="5775"/>
                  </a:cubicBezTo>
                  <a:cubicBezTo>
                    <a:pt x="3189" y="5775"/>
                    <a:pt x="3189" y="5775"/>
                    <a:pt x="3189" y="5775"/>
                  </a:cubicBezTo>
                  <a:cubicBezTo>
                    <a:pt x="3189" y="5775"/>
                    <a:pt x="3071" y="6010"/>
                    <a:pt x="3000" y="6034"/>
                  </a:cubicBezTo>
                  <a:cubicBezTo>
                    <a:pt x="2953" y="6034"/>
                    <a:pt x="2576" y="5939"/>
                    <a:pt x="2199" y="5822"/>
                  </a:cubicBezTo>
                  <a:cubicBezTo>
                    <a:pt x="1798" y="5727"/>
                    <a:pt x="1397" y="5657"/>
                    <a:pt x="1350" y="5680"/>
                  </a:cubicBezTo>
                  <a:cubicBezTo>
                    <a:pt x="1208" y="5751"/>
                    <a:pt x="1067" y="6081"/>
                    <a:pt x="1090" y="6199"/>
                  </a:cubicBezTo>
                  <a:cubicBezTo>
                    <a:pt x="1090" y="6246"/>
                    <a:pt x="1397" y="6552"/>
                    <a:pt x="1680" y="6811"/>
                  </a:cubicBezTo>
                  <a:cubicBezTo>
                    <a:pt x="1986" y="7070"/>
                    <a:pt x="2293" y="7306"/>
                    <a:pt x="2316" y="7353"/>
                  </a:cubicBezTo>
                  <a:cubicBezTo>
                    <a:pt x="2364" y="7447"/>
                    <a:pt x="2246" y="7659"/>
                    <a:pt x="2246" y="7659"/>
                  </a:cubicBezTo>
                  <a:cubicBezTo>
                    <a:pt x="2246" y="7659"/>
                    <a:pt x="2246" y="7659"/>
                    <a:pt x="2246" y="7659"/>
                  </a:cubicBezTo>
                  <a:cubicBezTo>
                    <a:pt x="2222" y="7659"/>
                    <a:pt x="2175" y="7918"/>
                    <a:pt x="2104" y="7965"/>
                  </a:cubicBezTo>
                  <a:cubicBezTo>
                    <a:pt x="2081" y="7989"/>
                    <a:pt x="1680" y="7965"/>
                    <a:pt x="1279" y="7942"/>
                  </a:cubicBezTo>
                  <a:cubicBezTo>
                    <a:pt x="878" y="7942"/>
                    <a:pt x="477" y="7965"/>
                    <a:pt x="430" y="8012"/>
                  </a:cubicBezTo>
                  <a:cubicBezTo>
                    <a:pt x="312" y="8083"/>
                    <a:pt x="241" y="8436"/>
                    <a:pt x="289" y="8554"/>
                  </a:cubicBezTo>
                  <a:cubicBezTo>
                    <a:pt x="312" y="8625"/>
                    <a:pt x="666" y="8837"/>
                    <a:pt x="1020" y="9002"/>
                  </a:cubicBezTo>
                  <a:cubicBezTo>
                    <a:pt x="1373" y="9190"/>
                    <a:pt x="1727" y="9355"/>
                    <a:pt x="1774" y="9402"/>
                  </a:cubicBezTo>
                  <a:cubicBezTo>
                    <a:pt x="1821" y="9473"/>
                    <a:pt x="1751" y="9708"/>
                    <a:pt x="1751" y="9708"/>
                  </a:cubicBezTo>
                  <a:cubicBezTo>
                    <a:pt x="1751" y="9732"/>
                    <a:pt x="1751" y="9732"/>
                    <a:pt x="1751" y="9732"/>
                  </a:cubicBezTo>
                  <a:cubicBezTo>
                    <a:pt x="1751" y="9732"/>
                    <a:pt x="1751" y="9967"/>
                    <a:pt x="1680" y="10038"/>
                  </a:cubicBezTo>
                  <a:cubicBezTo>
                    <a:pt x="1656" y="10062"/>
                    <a:pt x="1279" y="10132"/>
                    <a:pt x="878" y="10226"/>
                  </a:cubicBezTo>
                  <a:cubicBezTo>
                    <a:pt x="501" y="10321"/>
                    <a:pt x="100" y="10415"/>
                    <a:pt x="53" y="10462"/>
                  </a:cubicBezTo>
                  <a:cubicBezTo>
                    <a:pt x="-18" y="10580"/>
                    <a:pt x="-18" y="10933"/>
                    <a:pt x="53" y="11051"/>
                  </a:cubicBezTo>
                  <a:cubicBezTo>
                    <a:pt x="100" y="11098"/>
                    <a:pt x="477" y="11216"/>
                    <a:pt x="878" y="11310"/>
                  </a:cubicBezTo>
                  <a:cubicBezTo>
                    <a:pt x="1255" y="11404"/>
                    <a:pt x="1656" y="11498"/>
                    <a:pt x="1680" y="11522"/>
                  </a:cubicBezTo>
                  <a:cubicBezTo>
                    <a:pt x="1751" y="11569"/>
                    <a:pt x="1751" y="11828"/>
                    <a:pt x="1751" y="11828"/>
                  </a:cubicBezTo>
                  <a:cubicBezTo>
                    <a:pt x="1751" y="11828"/>
                    <a:pt x="1751" y="11828"/>
                    <a:pt x="1751" y="11828"/>
                  </a:cubicBezTo>
                  <a:cubicBezTo>
                    <a:pt x="1751" y="11828"/>
                    <a:pt x="1798" y="12087"/>
                    <a:pt x="1774" y="12158"/>
                  </a:cubicBezTo>
                  <a:cubicBezTo>
                    <a:pt x="1751" y="12205"/>
                    <a:pt x="1373" y="12346"/>
                    <a:pt x="1020" y="12535"/>
                  </a:cubicBezTo>
                  <a:cubicBezTo>
                    <a:pt x="666" y="12700"/>
                    <a:pt x="312" y="12888"/>
                    <a:pt x="289" y="12959"/>
                  </a:cubicBezTo>
                  <a:cubicBezTo>
                    <a:pt x="218" y="13077"/>
                    <a:pt x="312" y="13430"/>
                    <a:pt x="406" y="13501"/>
                  </a:cubicBezTo>
                  <a:cubicBezTo>
                    <a:pt x="454" y="13548"/>
                    <a:pt x="854" y="13571"/>
                    <a:pt x="1255" y="13595"/>
                  </a:cubicBezTo>
                  <a:cubicBezTo>
                    <a:pt x="1656" y="13595"/>
                    <a:pt x="2057" y="13571"/>
                    <a:pt x="2104" y="13595"/>
                  </a:cubicBezTo>
                  <a:cubicBezTo>
                    <a:pt x="2175" y="13642"/>
                    <a:pt x="2246" y="13901"/>
                    <a:pt x="2246" y="13901"/>
                  </a:cubicBezTo>
                  <a:cubicBezTo>
                    <a:pt x="2246" y="13901"/>
                    <a:pt x="2246" y="13901"/>
                    <a:pt x="2246" y="13901"/>
                  </a:cubicBezTo>
                  <a:cubicBezTo>
                    <a:pt x="2246" y="13901"/>
                    <a:pt x="2340" y="14137"/>
                    <a:pt x="2316" y="14207"/>
                  </a:cubicBezTo>
                  <a:cubicBezTo>
                    <a:pt x="2316" y="14254"/>
                    <a:pt x="2010" y="14466"/>
                    <a:pt x="1680" y="14725"/>
                  </a:cubicBezTo>
                  <a:cubicBezTo>
                    <a:pt x="1373" y="14985"/>
                    <a:pt x="1090" y="15267"/>
                    <a:pt x="1067" y="15314"/>
                  </a:cubicBezTo>
                  <a:cubicBezTo>
                    <a:pt x="1043" y="15456"/>
                    <a:pt x="1208" y="15785"/>
                    <a:pt x="1326" y="15833"/>
                  </a:cubicBezTo>
                  <a:cubicBezTo>
                    <a:pt x="1373" y="15856"/>
                    <a:pt x="1774" y="15809"/>
                    <a:pt x="2175" y="15715"/>
                  </a:cubicBezTo>
                  <a:cubicBezTo>
                    <a:pt x="2576" y="15621"/>
                    <a:pt x="2953" y="15526"/>
                    <a:pt x="3000" y="15526"/>
                  </a:cubicBezTo>
                  <a:cubicBezTo>
                    <a:pt x="3071" y="15550"/>
                    <a:pt x="3189" y="15785"/>
                    <a:pt x="3189" y="15785"/>
                  </a:cubicBezTo>
                  <a:cubicBezTo>
                    <a:pt x="3189" y="15785"/>
                    <a:pt x="3189" y="15785"/>
                    <a:pt x="3189" y="15785"/>
                  </a:cubicBezTo>
                  <a:cubicBezTo>
                    <a:pt x="3189" y="15785"/>
                    <a:pt x="3354" y="15997"/>
                    <a:pt x="3354" y="16068"/>
                  </a:cubicBezTo>
                  <a:cubicBezTo>
                    <a:pt x="3354" y="16115"/>
                    <a:pt x="3095" y="16398"/>
                    <a:pt x="2859" y="16728"/>
                  </a:cubicBezTo>
                  <a:cubicBezTo>
                    <a:pt x="2599" y="17034"/>
                    <a:pt x="2387" y="17387"/>
                    <a:pt x="2387" y="17434"/>
                  </a:cubicBezTo>
                  <a:cubicBezTo>
                    <a:pt x="2387" y="17576"/>
                    <a:pt x="2623" y="17858"/>
                    <a:pt x="2741" y="17882"/>
                  </a:cubicBezTo>
                  <a:cubicBezTo>
                    <a:pt x="2812" y="17905"/>
                    <a:pt x="3189" y="17741"/>
                    <a:pt x="3543" y="17576"/>
                  </a:cubicBezTo>
                  <a:cubicBezTo>
                    <a:pt x="3896" y="17387"/>
                    <a:pt x="4250" y="17199"/>
                    <a:pt x="4297" y="17199"/>
                  </a:cubicBezTo>
                  <a:cubicBezTo>
                    <a:pt x="4392" y="17199"/>
                    <a:pt x="4557" y="17411"/>
                    <a:pt x="4557" y="17411"/>
                  </a:cubicBezTo>
                  <a:cubicBezTo>
                    <a:pt x="4557" y="17411"/>
                    <a:pt x="4557" y="17411"/>
                    <a:pt x="4557" y="17411"/>
                  </a:cubicBezTo>
                  <a:cubicBezTo>
                    <a:pt x="4557" y="17411"/>
                    <a:pt x="4745" y="17576"/>
                    <a:pt x="4769" y="17646"/>
                  </a:cubicBezTo>
                  <a:cubicBezTo>
                    <a:pt x="4769" y="17670"/>
                    <a:pt x="4604" y="18023"/>
                    <a:pt x="4439" y="18400"/>
                  </a:cubicBezTo>
                  <a:cubicBezTo>
                    <a:pt x="4274" y="18753"/>
                    <a:pt x="4132" y="19130"/>
                    <a:pt x="4156" y="19201"/>
                  </a:cubicBezTo>
                  <a:cubicBezTo>
                    <a:pt x="4179" y="19342"/>
                    <a:pt x="4486" y="19554"/>
                    <a:pt x="4604" y="19554"/>
                  </a:cubicBezTo>
                  <a:cubicBezTo>
                    <a:pt x="4675" y="19554"/>
                    <a:pt x="5005" y="19319"/>
                    <a:pt x="5311" y="19060"/>
                  </a:cubicBezTo>
                  <a:cubicBezTo>
                    <a:pt x="5618" y="18801"/>
                    <a:pt x="5924" y="18541"/>
                    <a:pt x="5972" y="18518"/>
                  </a:cubicBezTo>
                  <a:cubicBezTo>
                    <a:pt x="6042" y="18518"/>
                    <a:pt x="6254" y="18659"/>
                    <a:pt x="6254" y="18659"/>
                  </a:cubicBezTo>
                  <a:cubicBezTo>
                    <a:pt x="6254" y="18659"/>
                    <a:pt x="6254" y="18659"/>
                    <a:pt x="6254" y="18659"/>
                  </a:cubicBezTo>
                  <a:cubicBezTo>
                    <a:pt x="6254" y="18659"/>
                    <a:pt x="6490" y="18777"/>
                    <a:pt x="6514" y="18848"/>
                  </a:cubicBezTo>
                  <a:cubicBezTo>
                    <a:pt x="6537" y="18895"/>
                    <a:pt x="6443" y="19272"/>
                    <a:pt x="6372" y="19648"/>
                  </a:cubicBezTo>
                  <a:cubicBezTo>
                    <a:pt x="6302" y="20049"/>
                    <a:pt x="6231" y="20449"/>
                    <a:pt x="6278" y="20520"/>
                  </a:cubicBezTo>
                  <a:cubicBezTo>
                    <a:pt x="6325" y="20638"/>
                    <a:pt x="6679" y="20779"/>
                    <a:pt x="6797" y="20732"/>
                  </a:cubicBezTo>
                  <a:cubicBezTo>
                    <a:pt x="6844" y="20732"/>
                    <a:pt x="7127" y="20426"/>
                    <a:pt x="7363" y="20096"/>
                  </a:cubicBezTo>
                  <a:cubicBezTo>
                    <a:pt x="7622" y="19790"/>
                    <a:pt x="7834" y="19460"/>
                    <a:pt x="7882" y="19436"/>
                  </a:cubicBezTo>
                  <a:cubicBezTo>
                    <a:pt x="7952" y="19389"/>
                    <a:pt x="8188" y="19507"/>
                    <a:pt x="8188" y="19507"/>
                  </a:cubicBezTo>
                  <a:cubicBezTo>
                    <a:pt x="8188" y="19507"/>
                    <a:pt x="8188" y="19507"/>
                    <a:pt x="8188" y="19507"/>
                  </a:cubicBezTo>
                  <a:cubicBezTo>
                    <a:pt x="8188" y="19507"/>
                    <a:pt x="8448" y="19554"/>
                    <a:pt x="8495" y="19625"/>
                  </a:cubicBezTo>
                  <a:cubicBezTo>
                    <a:pt x="8518" y="19648"/>
                    <a:pt x="8518" y="20049"/>
                    <a:pt x="8542" y="20449"/>
                  </a:cubicBezTo>
                  <a:cubicBezTo>
                    <a:pt x="8565" y="20850"/>
                    <a:pt x="8589" y="21250"/>
                    <a:pt x="8636" y="21297"/>
                  </a:cubicBezTo>
                  <a:cubicBezTo>
                    <a:pt x="8730" y="21392"/>
                    <a:pt x="9084" y="21462"/>
                    <a:pt x="9202" y="21392"/>
                  </a:cubicBezTo>
                  <a:cubicBezTo>
                    <a:pt x="9249" y="21368"/>
                    <a:pt x="9438" y="21015"/>
                    <a:pt x="9603" y="20638"/>
                  </a:cubicBezTo>
                  <a:cubicBezTo>
                    <a:pt x="9768" y="20284"/>
                    <a:pt x="9933" y="19908"/>
                    <a:pt x="9957" y="19884"/>
                  </a:cubicBezTo>
                  <a:cubicBezTo>
                    <a:pt x="10027" y="19813"/>
                    <a:pt x="10263" y="19860"/>
                    <a:pt x="10263" y="19860"/>
                  </a:cubicBezTo>
                  <a:cubicBezTo>
                    <a:pt x="10287" y="19884"/>
                    <a:pt x="10287" y="19884"/>
                    <a:pt x="10287" y="19884"/>
                  </a:cubicBezTo>
                  <a:cubicBezTo>
                    <a:pt x="10287" y="19884"/>
                    <a:pt x="10546" y="19860"/>
                    <a:pt x="10593" y="19908"/>
                  </a:cubicBezTo>
                  <a:cubicBezTo>
                    <a:pt x="10617" y="19931"/>
                    <a:pt x="10711" y="20332"/>
                    <a:pt x="10829" y="20708"/>
                  </a:cubicBezTo>
                  <a:cubicBezTo>
                    <a:pt x="10947" y="21085"/>
                    <a:pt x="11065" y="21462"/>
                    <a:pt x="11136" y="21509"/>
                  </a:cubicBezTo>
                  <a:cubicBezTo>
                    <a:pt x="11230" y="21580"/>
                    <a:pt x="11607" y="21556"/>
                    <a:pt x="11702" y="21486"/>
                  </a:cubicBezTo>
                  <a:cubicBezTo>
                    <a:pt x="11749" y="21439"/>
                    <a:pt x="11843" y="21038"/>
                    <a:pt x="11914" y="20661"/>
                  </a:cubicBezTo>
                  <a:cubicBezTo>
                    <a:pt x="12008" y="20261"/>
                    <a:pt x="12055" y="19860"/>
                    <a:pt x="12079" y="19837"/>
                  </a:cubicBezTo>
                  <a:cubicBezTo>
                    <a:pt x="12126" y="19766"/>
                    <a:pt x="12385" y="19743"/>
                    <a:pt x="12385" y="19743"/>
                  </a:cubicBezTo>
                  <a:cubicBezTo>
                    <a:pt x="12385" y="19743"/>
                    <a:pt x="12385" y="19743"/>
                    <a:pt x="12385" y="19743"/>
                  </a:cubicBezTo>
                  <a:cubicBezTo>
                    <a:pt x="12385" y="19743"/>
                    <a:pt x="12645" y="19696"/>
                    <a:pt x="12716" y="19719"/>
                  </a:cubicBezTo>
                  <a:cubicBezTo>
                    <a:pt x="12739" y="19743"/>
                    <a:pt x="12928" y="20096"/>
                    <a:pt x="13116" y="20426"/>
                  </a:cubicBezTo>
                  <a:cubicBezTo>
                    <a:pt x="13305" y="20779"/>
                    <a:pt x="13541" y="21132"/>
                    <a:pt x="13588" y="21156"/>
                  </a:cubicBezTo>
                  <a:cubicBezTo>
                    <a:pt x="13730" y="21203"/>
                    <a:pt x="14060" y="21085"/>
                    <a:pt x="14154" y="20991"/>
                  </a:cubicBezTo>
                  <a:cubicBezTo>
                    <a:pt x="14178" y="20944"/>
                    <a:pt x="14178" y="20544"/>
                    <a:pt x="14178" y="20120"/>
                  </a:cubicBezTo>
                  <a:cubicBezTo>
                    <a:pt x="14154" y="19719"/>
                    <a:pt x="14130" y="19342"/>
                    <a:pt x="14130" y="19295"/>
                  </a:cubicBezTo>
                  <a:cubicBezTo>
                    <a:pt x="14178" y="19201"/>
                    <a:pt x="14413" y="19154"/>
                    <a:pt x="14413" y="19154"/>
                  </a:cubicBezTo>
                  <a:cubicBezTo>
                    <a:pt x="14413" y="19154"/>
                    <a:pt x="14413" y="19154"/>
                    <a:pt x="14413" y="19154"/>
                  </a:cubicBezTo>
                  <a:cubicBezTo>
                    <a:pt x="14413" y="19154"/>
                    <a:pt x="14649" y="19012"/>
                    <a:pt x="14720" y="19036"/>
                  </a:cubicBezTo>
                  <a:cubicBezTo>
                    <a:pt x="14767" y="19036"/>
                    <a:pt x="15027" y="19342"/>
                    <a:pt x="15286" y="19648"/>
                  </a:cubicBezTo>
                  <a:cubicBezTo>
                    <a:pt x="15569" y="19931"/>
                    <a:pt x="15852" y="20214"/>
                    <a:pt x="15923" y="20237"/>
                  </a:cubicBezTo>
                  <a:cubicBezTo>
                    <a:pt x="16041" y="20237"/>
                    <a:pt x="16371" y="20049"/>
                    <a:pt x="16418" y="19931"/>
                  </a:cubicBezTo>
                  <a:cubicBezTo>
                    <a:pt x="16441" y="19884"/>
                    <a:pt x="16347" y="19484"/>
                    <a:pt x="16229" y="19107"/>
                  </a:cubicBezTo>
                  <a:cubicBezTo>
                    <a:pt x="16135" y="18706"/>
                    <a:pt x="15993" y="18329"/>
                    <a:pt x="16017" y="18306"/>
                  </a:cubicBezTo>
                  <a:cubicBezTo>
                    <a:pt x="16017" y="18212"/>
                    <a:pt x="16253" y="18094"/>
                    <a:pt x="16253" y="18094"/>
                  </a:cubicBezTo>
                  <a:cubicBezTo>
                    <a:pt x="16253" y="18094"/>
                    <a:pt x="16253" y="18094"/>
                    <a:pt x="16253" y="18094"/>
                  </a:cubicBezTo>
                  <a:cubicBezTo>
                    <a:pt x="16253" y="18094"/>
                    <a:pt x="16441" y="17905"/>
                    <a:pt x="16536" y="17905"/>
                  </a:cubicBezTo>
                  <a:cubicBezTo>
                    <a:pt x="16559" y="17905"/>
                    <a:pt x="16889" y="18141"/>
                    <a:pt x="17220" y="18377"/>
                  </a:cubicBezTo>
                  <a:cubicBezTo>
                    <a:pt x="17550" y="18589"/>
                    <a:pt x="17880" y="18801"/>
                    <a:pt x="17951" y="18801"/>
                  </a:cubicBezTo>
                  <a:cubicBezTo>
                    <a:pt x="18092" y="18777"/>
                    <a:pt x="18351" y="18518"/>
                    <a:pt x="18375" y="18400"/>
                  </a:cubicBezTo>
                  <a:cubicBezTo>
                    <a:pt x="18375" y="18353"/>
                    <a:pt x="18210" y="17976"/>
                    <a:pt x="18021" y="17623"/>
                  </a:cubicBezTo>
                  <a:cubicBezTo>
                    <a:pt x="17809" y="17269"/>
                    <a:pt x="17620" y="16940"/>
                    <a:pt x="17597" y="16893"/>
                  </a:cubicBezTo>
                  <a:cubicBezTo>
                    <a:pt x="17597" y="16798"/>
                    <a:pt x="17785" y="16633"/>
                    <a:pt x="17785" y="16633"/>
                  </a:cubicBezTo>
                  <a:cubicBezTo>
                    <a:pt x="17785" y="16633"/>
                    <a:pt x="17785" y="16633"/>
                    <a:pt x="17785" y="16633"/>
                  </a:cubicBezTo>
                  <a:cubicBezTo>
                    <a:pt x="17785" y="16633"/>
                    <a:pt x="17951" y="16421"/>
                    <a:pt x="18021" y="16398"/>
                  </a:cubicBezTo>
                  <a:cubicBezTo>
                    <a:pt x="18068" y="16398"/>
                    <a:pt x="18422" y="16539"/>
                    <a:pt x="18799" y="16681"/>
                  </a:cubicBezTo>
                  <a:cubicBezTo>
                    <a:pt x="19153" y="16822"/>
                    <a:pt x="19554" y="16963"/>
                    <a:pt x="19625" y="16940"/>
                  </a:cubicBezTo>
                  <a:cubicBezTo>
                    <a:pt x="19743" y="16893"/>
                    <a:pt x="19931" y="16586"/>
                    <a:pt x="19931" y="16445"/>
                  </a:cubicBezTo>
                  <a:cubicBezTo>
                    <a:pt x="19931" y="16398"/>
                    <a:pt x="19672" y="16068"/>
                    <a:pt x="19413" y="15785"/>
                  </a:cubicBezTo>
                  <a:cubicBezTo>
                    <a:pt x="19130" y="15479"/>
                    <a:pt x="18847" y="15197"/>
                    <a:pt x="18847" y="15173"/>
                  </a:cubicBezTo>
                  <a:cubicBezTo>
                    <a:pt x="18823" y="15079"/>
                    <a:pt x="18965" y="14867"/>
                    <a:pt x="18965" y="14867"/>
                  </a:cubicBezTo>
                  <a:cubicBezTo>
                    <a:pt x="18965" y="14867"/>
                    <a:pt x="18965" y="14867"/>
                    <a:pt x="18965" y="14867"/>
                  </a:cubicBezTo>
                  <a:cubicBezTo>
                    <a:pt x="18965" y="14867"/>
                    <a:pt x="19059" y="14631"/>
                    <a:pt x="19130" y="14584"/>
                  </a:cubicBezTo>
                  <a:cubicBezTo>
                    <a:pt x="19153" y="14561"/>
                    <a:pt x="19554" y="14631"/>
                    <a:pt x="19931" y="14678"/>
                  </a:cubicBezTo>
                  <a:cubicBezTo>
                    <a:pt x="20332" y="14749"/>
                    <a:pt x="20733" y="14773"/>
                    <a:pt x="20804" y="14725"/>
                  </a:cubicBezTo>
                  <a:cubicBezTo>
                    <a:pt x="20922" y="14678"/>
                    <a:pt x="21040" y="14325"/>
                    <a:pt x="20992" y="14207"/>
                  </a:cubicBezTo>
                  <a:cubicBezTo>
                    <a:pt x="20992" y="14137"/>
                    <a:pt x="20662" y="13901"/>
                    <a:pt x="20332" y="13665"/>
                  </a:cubicBezTo>
                  <a:cubicBezTo>
                    <a:pt x="20002" y="13430"/>
                    <a:pt x="19648" y="13242"/>
                    <a:pt x="19625" y="13194"/>
                  </a:cubicBezTo>
                  <a:cubicBezTo>
                    <a:pt x="19578" y="13124"/>
                    <a:pt x="19672" y="12888"/>
                    <a:pt x="19672" y="12888"/>
                  </a:cubicBezTo>
                  <a:cubicBezTo>
                    <a:pt x="19672" y="12888"/>
                    <a:pt x="19672" y="12888"/>
                    <a:pt x="19672" y="12888"/>
                  </a:cubicBezTo>
                  <a:cubicBezTo>
                    <a:pt x="19696" y="12888"/>
                    <a:pt x="19719" y="12629"/>
                    <a:pt x="19790" y="12582"/>
                  </a:cubicBezTo>
                  <a:cubicBezTo>
                    <a:pt x="19813" y="12535"/>
                    <a:pt x="20191" y="12535"/>
                    <a:pt x="20592" y="12488"/>
                  </a:cubicBezTo>
                  <a:cubicBezTo>
                    <a:pt x="20992" y="12441"/>
                    <a:pt x="21393" y="12370"/>
                    <a:pt x="21441" y="12323"/>
                  </a:cubicBezTo>
                  <a:cubicBezTo>
                    <a:pt x="21535" y="12229"/>
                    <a:pt x="21582" y="11875"/>
                    <a:pt x="21511" y="11758"/>
                  </a:cubicBezTo>
                  <a:cubicBezTo>
                    <a:pt x="21488" y="11710"/>
                    <a:pt x="21110" y="11546"/>
                    <a:pt x="20733" y="11404"/>
                  </a:cubicBezTo>
                  <a:close/>
                </a:path>
              </a:pathLst>
            </a:custGeom>
            <a:solidFill>
              <a:schemeClr val="accent5"/>
            </a:solidFill>
            <a:ln w="12700" cap="flat">
              <a:noFill/>
              <a:miter lim="400000"/>
            </a:ln>
            <a:effectLst/>
          </p:spPr>
          <p:txBody>
            <a:bodyPr wrap="square" lIns="34289" tIns="34289" rIns="34289" bIns="34289" numCol="1" anchor="t">
              <a:noAutofit/>
            </a:bodyPr>
            <a:lstStyle/>
            <a:p>
              <a:endParaRPr sz="1000" dirty="0">
                <a:latin typeface="Arial" panose="020B0604020202020204" pitchFamily="34" charset="0"/>
                <a:cs typeface="Arial" panose="020B0604020202020204" pitchFamily="34" charset="0"/>
              </a:endParaRPr>
            </a:p>
          </p:txBody>
        </p:sp>
        <p:sp>
          <p:nvSpPr>
            <p:cNvPr id="21" name="Shape 384">
              <a:extLst>
                <a:ext uri="{FF2B5EF4-FFF2-40B4-BE49-F238E27FC236}">
                  <a16:creationId xmlns:a16="http://schemas.microsoft.com/office/drawing/2014/main" id="{92A2C531-8815-4020-A8E2-0A6D97D78B45}"/>
                </a:ext>
              </a:extLst>
            </p:cNvPr>
            <p:cNvSpPr/>
            <p:nvPr/>
          </p:nvSpPr>
          <p:spPr>
            <a:xfrm rot="10800000" flipH="1">
              <a:off x="401728" y="417765"/>
              <a:ext cx="1418029" cy="1418905"/>
            </a:xfrm>
            <a:prstGeom prst="ellipse">
              <a:avLst/>
            </a:prstGeom>
            <a:solidFill>
              <a:schemeClr val="bg1"/>
            </a:solidFill>
            <a:ln w="12700" cap="flat">
              <a:noFill/>
              <a:miter lim="400000"/>
            </a:ln>
            <a:effectLst/>
          </p:spPr>
          <p:txBody>
            <a:bodyPr wrap="square" lIns="34289" tIns="34289" rIns="34289" bIns="34289" numCol="1" anchor="t">
              <a:noAutofit/>
            </a:bodyPr>
            <a:lstStyle/>
            <a:p>
              <a:endParaRPr sz="1000" dirty="0">
                <a:latin typeface="Arial" panose="020B0604020202020204" pitchFamily="34" charset="0"/>
                <a:cs typeface="Arial" panose="020B0604020202020204" pitchFamily="34" charset="0"/>
              </a:endParaRPr>
            </a:p>
          </p:txBody>
        </p:sp>
      </p:grpSp>
      <p:grpSp>
        <p:nvGrpSpPr>
          <p:cNvPr id="22" name="Group 385">
            <a:extLst>
              <a:ext uri="{FF2B5EF4-FFF2-40B4-BE49-F238E27FC236}">
                <a16:creationId xmlns:a16="http://schemas.microsoft.com/office/drawing/2014/main" id="{98E3AF3F-02DD-4CE5-B120-F2E728012877}"/>
              </a:ext>
            </a:extLst>
          </p:cNvPr>
          <p:cNvGrpSpPr/>
          <p:nvPr/>
        </p:nvGrpSpPr>
        <p:grpSpPr>
          <a:xfrm>
            <a:off x="7158596" y="3335758"/>
            <a:ext cx="834830" cy="836219"/>
            <a:chOff x="162568" y="177766"/>
            <a:chExt cx="1894676" cy="1897830"/>
          </a:xfrm>
        </p:grpSpPr>
        <p:sp>
          <p:nvSpPr>
            <p:cNvPr id="23" name="Shape 383">
              <a:extLst>
                <a:ext uri="{FF2B5EF4-FFF2-40B4-BE49-F238E27FC236}">
                  <a16:creationId xmlns:a16="http://schemas.microsoft.com/office/drawing/2014/main" id="{3398534C-D745-4B99-B5B1-3F27AA90205B}"/>
                </a:ext>
              </a:extLst>
            </p:cNvPr>
            <p:cNvSpPr/>
            <p:nvPr/>
          </p:nvSpPr>
          <p:spPr>
            <a:xfrm rot="10800000" flipH="1">
              <a:off x="162568" y="177766"/>
              <a:ext cx="1894676" cy="1897830"/>
            </a:xfrm>
            <a:custGeom>
              <a:avLst/>
              <a:gdLst/>
              <a:ahLst/>
              <a:cxnLst>
                <a:cxn ang="0">
                  <a:pos x="wd2" y="hd2"/>
                </a:cxn>
                <a:cxn ang="5400000">
                  <a:pos x="wd2" y="hd2"/>
                </a:cxn>
                <a:cxn ang="10800000">
                  <a:pos x="wd2" y="hd2"/>
                </a:cxn>
                <a:cxn ang="16200000">
                  <a:pos x="wd2" y="hd2"/>
                </a:cxn>
              </a:cxnLst>
              <a:rect l="0" t="0" r="r" b="b"/>
              <a:pathLst>
                <a:path w="21546" h="21552" extrusionOk="0">
                  <a:moveTo>
                    <a:pt x="20733" y="11404"/>
                  </a:moveTo>
                  <a:cubicBezTo>
                    <a:pt x="20356" y="11263"/>
                    <a:pt x="19979" y="11122"/>
                    <a:pt x="19955" y="11098"/>
                  </a:cubicBezTo>
                  <a:cubicBezTo>
                    <a:pt x="19884" y="11027"/>
                    <a:pt x="19931" y="10792"/>
                    <a:pt x="19931" y="10792"/>
                  </a:cubicBezTo>
                  <a:cubicBezTo>
                    <a:pt x="19931" y="10768"/>
                    <a:pt x="19931" y="10768"/>
                    <a:pt x="19931" y="10768"/>
                  </a:cubicBezTo>
                  <a:cubicBezTo>
                    <a:pt x="19931" y="10768"/>
                    <a:pt x="19908" y="10509"/>
                    <a:pt x="19955" y="10462"/>
                  </a:cubicBezTo>
                  <a:cubicBezTo>
                    <a:pt x="19979" y="10415"/>
                    <a:pt x="20356" y="10321"/>
                    <a:pt x="20733" y="10179"/>
                  </a:cubicBezTo>
                  <a:cubicBezTo>
                    <a:pt x="21110" y="10038"/>
                    <a:pt x="21488" y="9897"/>
                    <a:pt x="21511" y="9826"/>
                  </a:cubicBezTo>
                  <a:cubicBezTo>
                    <a:pt x="21582" y="9732"/>
                    <a:pt x="21535" y="9355"/>
                    <a:pt x="21441" y="9261"/>
                  </a:cubicBezTo>
                  <a:cubicBezTo>
                    <a:pt x="21417" y="9214"/>
                    <a:pt x="21016" y="9143"/>
                    <a:pt x="20615" y="9096"/>
                  </a:cubicBezTo>
                  <a:cubicBezTo>
                    <a:pt x="20214" y="9049"/>
                    <a:pt x="19813" y="9002"/>
                    <a:pt x="19790" y="8978"/>
                  </a:cubicBezTo>
                  <a:cubicBezTo>
                    <a:pt x="19696" y="8931"/>
                    <a:pt x="19672" y="8672"/>
                    <a:pt x="19672" y="8672"/>
                  </a:cubicBezTo>
                  <a:cubicBezTo>
                    <a:pt x="19672" y="8672"/>
                    <a:pt x="19672" y="8672"/>
                    <a:pt x="19672" y="8672"/>
                  </a:cubicBezTo>
                  <a:cubicBezTo>
                    <a:pt x="19672" y="8672"/>
                    <a:pt x="19601" y="8436"/>
                    <a:pt x="19625" y="8366"/>
                  </a:cubicBezTo>
                  <a:cubicBezTo>
                    <a:pt x="19648" y="8318"/>
                    <a:pt x="19979" y="8130"/>
                    <a:pt x="20332" y="7918"/>
                  </a:cubicBezTo>
                  <a:cubicBezTo>
                    <a:pt x="20662" y="7706"/>
                    <a:pt x="20992" y="7447"/>
                    <a:pt x="21016" y="7400"/>
                  </a:cubicBezTo>
                  <a:cubicBezTo>
                    <a:pt x="21063" y="7259"/>
                    <a:pt x="20922" y="6929"/>
                    <a:pt x="20827" y="6858"/>
                  </a:cubicBezTo>
                  <a:cubicBezTo>
                    <a:pt x="20757" y="6811"/>
                    <a:pt x="20356" y="6835"/>
                    <a:pt x="19955" y="6882"/>
                  </a:cubicBezTo>
                  <a:cubicBezTo>
                    <a:pt x="19554" y="6929"/>
                    <a:pt x="19177" y="6976"/>
                    <a:pt x="19130" y="6952"/>
                  </a:cubicBezTo>
                  <a:cubicBezTo>
                    <a:pt x="19035" y="6929"/>
                    <a:pt x="18965" y="6693"/>
                    <a:pt x="18965" y="6693"/>
                  </a:cubicBezTo>
                  <a:cubicBezTo>
                    <a:pt x="18965" y="6693"/>
                    <a:pt x="18965" y="6693"/>
                    <a:pt x="18965" y="6693"/>
                  </a:cubicBezTo>
                  <a:cubicBezTo>
                    <a:pt x="18965" y="6693"/>
                    <a:pt x="18823" y="6458"/>
                    <a:pt x="18823" y="6387"/>
                  </a:cubicBezTo>
                  <a:cubicBezTo>
                    <a:pt x="18847" y="6363"/>
                    <a:pt x="19130" y="6081"/>
                    <a:pt x="19413" y="5798"/>
                  </a:cubicBezTo>
                  <a:cubicBezTo>
                    <a:pt x="19672" y="5515"/>
                    <a:pt x="19955" y="5209"/>
                    <a:pt x="19955" y="5139"/>
                  </a:cubicBezTo>
                  <a:cubicBezTo>
                    <a:pt x="19955" y="4997"/>
                    <a:pt x="19766" y="4691"/>
                    <a:pt x="19648" y="4667"/>
                  </a:cubicBezTo>
                  <a:cubicBezTo>
                    <a:pt x="19578" y="4644"/>
                    <a:pt x="19200" y="4738"/>
                    <a:pt x="18799" y="4879"/>
                  </a:cubicBezTo>
                  <a:cubicBezTo>
                    <a:pt x="18422" y="4997"/>
                    <a:pt x="18068" y="5162"/>
                    <a:pt x="18021" y="5162"/>
                  </a:cubicBezTo>
                  <a:cubicBezTo>
                    <a:pt x="17927" y="5139"/>
                    <a:pt x="17785" y="4927"/>
                    <a:pt x="17785" y="4927"/>
                  </a:cubicBezTo>
                  <a:cubicBezTo>
                    <a:pt x="17785" y="4927"/>
                    <a:pt x="17785" y="4927"/>
                    <a:pt x="17785" y="4927"/>
                  </a:cubicBezTo>
                  <a:cubicBezTo>
                    <a:pt x="17785" y="4927"/>
                    <a:pt x="17620" y="4738"/>
                    <a:pt x="17597" y="4667"/>
                  </a:cubicBezTo>
                  <a:cubicBezTo>
                    <a:pt x="17597" y="4620"/>
                    <a:pt x="17809" y="4291"/>
                    <a:pt x="18021" y="3961"/>
                  </a:cubicBezTo>
                  <a:cubicBezTo>
                    <a:pt x="18234" y="3607"/>
                    <a:pt x="18422" y="3254"/>
                    <a:pt x="18399" y="3183"/>
                  </a:cubicBezTo>
                  <a:cubicBezTo>
                    <a:pt x="18375" y="3042"/>
                    <a:pt x="18116" y="2807"/>
                    <a:pt x="17998" y="2783"/>
                  </a:cubicBezTo>
                  <a:cubicBezTo>
                    <a:pt x="17927" y="2783"/>
                    <a:pt x="17573" y="2971"/>
                    <a:pt x="17243" y="3183"/>
                  </a:cubicBezTo>
                  <a:cubicBezTo>
                    <a:pt x="16889" y="3395"/>
                    <a:pt x="16559" y="3631"/>
                    <a:pt x="16512" y="3631"/>
                  </a:cubicBezTo>
                  <a:cubicBezTo>
                    <a:pt x="16441" y="3655"/>
                    <a:pt x="16253" y="3466"/>
                    <a:pt x="16253" y="3466"/>
                  </a:cubicBezTo>
                  <a:cubicBezTo>
                    <a:pt x="16253" y="3466"/>
                    <a:pt x="16253" y="3466"/>
                    <a:pt x="16253" y="3466"/>
                  </a:cubicBezTo>
                  <a:cubicBezTo>
                    <a:pt x="16253" y="3466"/>
                    <a:pt x="16041" y="3325"/>
                    <a:pt x="16017" y="3254"/>
                  </a:cubicBezTo>
                  <a:cubicBezTo>
                    <a:pt x="15993" y="3231"/>
                    <a:pt x="16135" y="2854"/>
                    <a:pt x="16253" y="2477"/>
                  </a:cubicBezTo>
                  <a:cubicBezTo>
                    <a:pt x="16371" y="2100"/>
                    <a:pt x="16465" y="1700"/>
                    <a:pt x="16441" y="1629"/>
                  </a:cubicBezTo>
                  <a:cubicBezTo>
                    <a:pt x="16394" y="1511"/>
                    <a:pt x="16088" y="1346"/>
                    <a:pt x="15946" y="1346"/>
                  </a:cubicBezTo>
                  <a:cubicBezTo>
                    <a:pt x="15899" y="1346"/>
                    <a:pt x="15592" y="1629"/>
                    <a:pt x="15310" y="1912"/>
                  </a:cubicBezTo>
                  <a:cubicBezTo>
                    <a:pt x="15027" y="2194"/>
                    <a:pt x="14767" y="2500"/>
                    <a:pt x="14720" y="2524"/>
                  </a:cubicBezTo>
                  <a:cubicBezTo>
                    <a:pt x="14649" y="2548"/>
                    <a:pt x="14413" y="2406"/>
                    <a:pt x="14413" y="2406"/>
                  </a:cubicBezTo>
                  <a:cubicBezTo>
                    <a:pt x="14413" y="2406"/>
                    <a:pt x="14413" y="2406"/>
                    <a:pt x="14413" y="2406"/>
                  </a:cubicBezTo>
                  <a:cubicBezTo>
                    <a:pt x="14413" y="2406"/>
                    <a:pt x="14178" y="2336"/>
                    <a:pt x="14130" y="2265"/>
                  </a:cubicBezTo>
                  <a:cubicBezTo>
                    <a:pt x="14107" y="2218"/>
                    <a:pt x="14154" y="1841"/>
                    <a:pt x="14178" y="1440"/>
                  </a:cubicBezTo>
                  <a:cubicBezTo>
                    <a:pt x="14225" y="1040"/>
                    <a:pt x="14225" y="640"/>
                    <a:pt x="14178" y="592"/>
                  </a:cubicBezTo>
                  <a:cubicBezTo>
                    <a:pt x="14107" y="475"/>
                    <a:pt x="13753" y="380"/>
                    <a:pt x="13635" y="428"/>
                  </a:cubicBezTo>
                  <a:cubicBezTo>
                    <a:pt x="13588" y="428"/>
                    <a:pt x="13352" y="781"/>
                    <a:pt x="13140" y="1111"/>
                  </a:cubicBezTo>
                  <a:cubicBezTo>
                    <a:pt x="12928" y="1464"/>
                    <a:pt x="12739" y="1817"/>
                    <a:pt x="12716" y="1841"/>
                  </a:cubicBezTo>
                  <a:cubicBezTo>
                    <a:pt x="12645" y="1888"/>
                    <a:pt x="12385" y="1817"/>
                    <a:pt x="12385" y="1817"/>
                  </a:cubicBezTo>
                  <a:cubicBezTo>
                    <a:pt x="12385" y="1794"/>
                    <a:pt x="12385" y="1794"/>
                    <a:pt x="12385" y="1794"/>
                  </a:cubicBezTo>
                  <a:cubicBezTo>
                    <a:pt x="12385" y="1794"/>
                    <a:pt x="12126" y="1794"/>
                    <a:pt x="12079" y="1723"/>
                  </a:cubicBezTo>
                  <a:cubicBezTo>
                    <a:pt x="12055" y="1700"/>
                    <a:pt x="12008" y="1299"/>
                    <a:pt x="11937" y="922"/>
                  </a:cubicBezTo>
                  <a:cubicBezTo>
                    <a:pt x="11867" y="522"/>
                    <a:pt x="11796" y="121"/>
                    <a:pt x="11749" y="74"/>
                  </a:cubicBezTo>
                  <a:cubicBezTo>
                    <a:pt x="11631" y="-20"/>
                    <a:pt x="11277" y="-20"/>
                    <a:pt x="11159" y="51"/>
                  </a:cubicBezTo>
                  <a:cubicBezTo>
                    <a:pt x="11112" y="74"/>
                    <a:pt x="10971" y="451"/>
                    <a:pt x="10853" y="852"/>
                  </a:cubicBezTo>
                  <a:cubicBezTo>
                    <a:pt x="10735" y="1228"/>
                    <a:pt x="10617" y="1605"/>
                    <a:pt x="10593" y="1652"/>
                  </a:cubicBezTo>
                  <a:cubicBezTo>
                    <a:pt x="10523" y="1700"/>
                    <a:pt x="10287" y="1676"/>
                    <a:pt x="10287" y="1676"/>
                  </a:cubicBezTo>
                  <a:cubicBezTo>
                    <a:pt x="10263" y="1676"/>
                    <a:pt x="10263" y="1676"/>
                    <a:pt x="10263" y="1676"/>
                  </a:cubicBezTo>
                  <a:cubicBezTo>
                    <a:pt x="10263" y="1676"/>
                    <a:pt x="10027" y="1723"/>
                    <a:pt x="9957" y="1676"/>
                  </a:cubicBezTo>
                  <a:cubicBezTo>
                    <a:pt x="9910" y="1652"/>
                    <a:pt x="9792" y="1299"/>
                    <a:pt x="9627" y="922"/>
                  </a:cubicBezTo>
                  <a:cubicBezTo>
                    <a:pt x="9485" y="545"/>
                    <a:pt x="9296" y="192"/>
                    <a:pt x="9249" y="145"/>
                  </a:cubicBezTo>
                  <a:cubicBezTo>
                    <a:pt x="9131" y="98"/>
                    <a:pt x="8778" y="168"/>
                    <a:pt x="8683" y="263"/>
                  </a:cubicBezTo>
                  <a:cubicBezTo>
                    <a:pt x="8636" y="286"/>
                    <a:pt x="8589" y="710"/>
                    <a:pt x="8542" y="1087"/>
                  </a:cubicBezTo>
                  <a:cubicBezTo>
                    <a:pt x="8518" y="1511"/>
                    <a:pt x="8518" y="1888"/>
                    <a:pt x="8495" y="1935"/>
                  </a:cubicBezTo>
                  <a:cubicBezTo>
                    <a:pt x="8448" y="2006"/>
                    <a:pt x="8188" y="2053"/>
                    <a:pt x="8188" y="2053"/>
                  </a:cubicBezTo>
                  <a:cubicBezTo>
                    <a:pt x="8188" y="2053"/>
                    <a:pt x="8188" y="2053"/>
                    <a:pt x="8188" y="2053"/>
                  </a:cubicBezTo>
                  <a:cubicBezTo>
                    <a:pt x="8188" y="2053"/>
                    <a:pt x="7952" y="2147"/>
                    <a:pt x="7882" y="2124"/>
                  </a:cubicBezTo>
                  <a:cubicBezTo>
                    <a:pt x="7834" y="2100"/>
                    <a:pt x="7622" y="1770"/>
                    <a:pt x="7386" y="1464"/>
                  </a:cubicBezTo>
                  <a:cubicBezTo>
                    <a:pt x="7151" y="1134"/>
                    <a:pt x="6891" y="804"/>
                    <a:pt x="6820" y="804"/>
                  </a:cubicBezTo>
                  <a:cubicBezTo>
                    <a:pt x="6703" y="757"/>
                    <a:pt x="6372" y="922"/>
                    <a:pt x="6302" y="1016"/>
                  </a:cubicBezTo>
                  <a:cubicBezTo>
                    <a:pt x="6278" y="1087"/>
                    <a:pt x="6325" y="1488"/>
                    <a:pt x="6372" y="1888"/>
                  </a:cubicBezTo>
                  <a:cubicBezTo>
                    <a:pt x="6443" y="2265"/>
                    <a:pt x="6514" y="2665"/>
                    <a:pt x="6514" y="2712"/>
                  </a:cubicBezTo>
                  <a:cubicBezTo>
                    <a:pt x="6490" y="2783"/>
                    <a:pt x="6254" y="2877"/>
                    <a:pt x="6254" y="2877"/>
                  </a:cubicBezTo>
                  <a:cubicBezTo>
                    <a:pt x="6254" y="2877"/>
                    <a:pt x="6254" y="2877"/>
                    <a:pt x="6254" y="2877"/>
                  </a:cubicBezTo>
                  <a:cubicBezTo>
                    <a:pt x="6254" y="2877"/>
                    <a:pt x="6042" y="3042"/>
                    <a:pt x="5948" y="3019"/>
                  </a:cubicBezTo>
                  <a:cubicBezTo>
                    <a:pt x="5924" y="3019"/>
                    <a:pt x="5641" y="2759"/>
                    <a:pt x="5335" y="2500"/>
                  </a:cubicBezTo>
                  <a:cubicBezTo>
                    <a:pt x="5028" y="2241"/>
                    <a:pt x="4698" y="1982"/>
                    <a:pt x="4627" y="1982"/>
                  </a:cubicBezTo>
                  <a:cubicBezTo>
                    <a:pt x="4510" y="1982"/>
                    <a:pt x="4203" y="2218"/>
                    <a:pt x="4179" y="2336"/>
                  </a:cubicBezTo>
                  <a:cubicBezTo>
                    <a:pt x="4156" y="2383"/>
                    <a:pt x="4297" y="2759"/>
                    <a:pt x="4439" y="3136"/>
                  </a:cubicBezTo>
                  <a:cubicBezTo>
                    <a:pt x="4604" y="3513"/>
                    <a:pt x="4769" y="3867"/>
                    <a:pt x="4769" y="3914"/>
                  </a:cubicBezTo>
                  <a:cubicBezTo>
                    <a:pt x="4769" y="4008"/>
                    <a:pt x="4557" y="4149"/>
                    <a:pt x="4557" y="4149"/>
                  </a:cubicBezTo>
                  <a:cubicBezTo>
                    <a:pt x="4557" y="4149"/>
                    <a:pt x="4557" y="4149"/>
                    <a:pt x="4557" y="4149"/>
                  </a:cubicBezTo>
                  <a:cubicBezTo>
                    <a:pt x="4557" y="4149"/>
                    <a:pt x="4368" y="4338"/>
                    <a:pt x="4297" y="4361"/>
                  </a:cubicBezTo>
                  <a:cubicBezTo>
                    <a:pt x="4250" y="4361"/>
                    <a:pt x="3920" y="4173"/>
                    <a:pt x="3566" y="3984"/>
                  </a:cubicBezTo>
                  <a:cubicBezTo>
                    <a:pt x="3213" y="3796"/>
                    <a:pt x="2835" y="3631"/>
                    <a:pt x="2765" y="3655"/>
                  </a:cubicBezTo>
                  <a:cubicBezTo>
                    <a:pt x="2647" y="3678"/>
                    <a:pt x="2411" y="3961"/>
                    <a:pt x="2411" y="4079"/>
                  </a:cubicBezTo>
                  <a:cubicBezTo>
                    <a:pt x="2411" y="4149"/>
                    <a:pt x="2623" y="4479"/>
                    <a:pt x="2859" y="4809"/>
                  </a:cubicBezTo>
                  <a:cubicBezTo>
                    <a:pt x="3095" y="5139"/>
                    <a:pt x="3330" y="5445"/>
                    <a:pt x="3354" y="5492"/>
                  </a:cubicBezTo>
                  <a:cubicBezTo>
                    <a:pt x="3354" y="5586"/>
                    <a:pt x="3189" y="5775"/>
                    <a:pt x="3189" y="5775"/>
                  </a:cubicBezTo>
                  <a:cubicBezTo>
                    <a:pt x="3189" y="5775"/>
                    <a:pt x="3189" y="5775"/>
                    <a:pt x="3189" y="5775"/>
                  </a:cubicBezTo>
                  <a:cubicBezTo>
                    <a:pt x="3189" y="5775"/>
                    <a:pt x="3071" y="6010"/>
                    <a:pt x="3000" y="6034"/>
                  </a:cubicBezTo>
                  <a:cubicBezTo>
                    <a:pt x="2953" y="6034"/>
                    <a:pt x="2576" y="5939"/>
                    <a:pt x="2199" y="5822"/>
                  </a:cubicBezTo>
                  <a:cubicBezTo>
                    <a:pt x="1798" y="5727"/>
                    <a:pt x="1397" y="5657"/>
                    <a:pt x="1350" y="5680"/>
                  </a:cubicBezTo>
                  <a:cubicBezTo>
                    <a:pt x="1208" y="5751"/>
                    <a:pt x="1067" y="6081"/>
                    <a:pt x="1090" y="6199"/>
                  </a:cubicBezTo>
                  <a:cubicBezTo>
                    <a:pt x="1090" y="6246"/>
                    <a:pt x="1397" y="6552"/>
                    <a:pt x="1680" y="6811"/>
                  </a:cubicBezTo>
                  <a:cubicBezTo>
                    <a:pt x="1986" y="7070"/>
                    <a:pt x="2293" y="7306"/>
                    <a:pt x="2316" y="7353"/>
                  </a:cubicBezTo>
                  <a:cubicBezTo>
                    <a:pt x="2364" y="7447"/>
                    <a:pt x="2246" y="7659"/>
                    <a:pt x="2246" y="7659"/>
                  </a:cubicBezTo>
                  <a:cubicBezTo>
                    <a:pt x="2246" y="7659"/>
                    <a:pt x="2246" y="7659"/>
                    <a:pt x="2246" y="7659"/>
                  </a:cubicBezTo>
                  <a:cubicBezTo>
                    <a:pt x="2222" y="7659"/>
                    <a:pt x="2175" y="7918"/>
                    <a:pt x="2104" y="7965"/>
                  </a:cubicBezTo>
                  <a:cubicBezTo>
                    <a:pt x="2081" y="7989"/>
                    <a:pt x="1680" y="7965"/>
                    <a:pt x="1279" y="7942"/>
                  </a:cubicBezTo>
                  <a:cubicBezTo>
                    <a:pt x="878" y="7942"/>
                    <a:pt x="477" y="7965"/>
                    <a:pt x="430" y="8012"/>
                  </a:cubicBezTo>
                  <a:cubicBezTo>
                    <a:pt x="312" y="8083"/>
                    <a:pt x="241" y="8436"/>
                    <a:pt x="289" y="8554"/>
                  </a:cubicBezTo>
                  <a:cubicBezTo>
                    <a:pt x="312" y="8625"/>
                    <a:pt x="666" y="8837"/>
                    <a:pt x="1020" y="9002"/>
                  </a:cubicBezTo>
                  <a:cubicBezTo>
                    <a:pt x="1373" y="9190"/>
                    <a:pt x="1727" y="9355"/>
                    <a:pt x="1774" y="9402"/>
                  </a:cubicBezTo>
                  <a:cubicBezTo>
                    <a:pt x="1821" y="9473"/>
                    <a:pt x="1751" y="9708"/>
                    <a:pt x="1751" y="9708"/>
                  </a:cubicBezTo>
                  <a:cubicBezTo>
                    <a:pt x="1751" y="9732"/>
                    <a:pt x="1751" y="9732"/>
                    <a:pt x="1751" y="9732"/>
                  </a:cubicBezTo>
                  <a:cubicBezTo>
                    <a:pt x="1751" y="9732"/>
                    <a:pt x="1751" y="9967"/>
                    <a:pt x="1680" y="10038"/>
                  </a:cubicBezTo>
                  <a:cubicBezTo>
                    <a:pt x="1656" y="10062"/>
                    <a:pt x="1279" y="10132"/>
                    <a:pt x="878" y="10226"/>
                  </a:cubicBezTo>
                  <a:cubicBezTo>
                    <a:pt x="501" y="10321"/>
                    <a:pt x="100" y="10415"/>
                    <a:pt x="53" y="10462"/>
                  </a:cubicBezTo>
                  <a:cubicBezTo>
                    <a:pt x="-18" y="10580"/>
                    <a:pt x="-18" y="10933"/>
                    <a:pt x="53" y="11051"/>
                  </a:cubicBezTo>
                  <a:cubicBezTo>
                    <a:pt x="100" y="11098"/>
                    <a:pt x="477" y="11216"/>
                    <a:pt x="878" y="11310"/>
                  </a:cubicBezTo>
                  <a:cubicBezTo>
                    <a:pt x="1255" y="11404"/>
                    <a:pt x="1656" y="11498"/>
                    <a:pt x="1680" y="11522"/>
                  </a:cubicBezTo>
                  <a:cubicBezTo>
                    <a:pt x="1751" y="11569"/>
                    <a:pt x="1751" y="11828"/>
                    <a:pt x="1751" y="11828"/>
                  </a:cubicBezTo>
                  <a:cubicBezTo>
                    <a:pt x="1751" y="11828"/>
                    <a:pt x="1751" y="11828"/>
                    <a:pt x="1751" y="11828"/>
                  </a:cubicBezTo>
                  <a:cubicBezTo>
                    <a:pt x="1751" y="11828"/>
                    <a:pt x="1798" y="12087"/>
                    <a:pt x="1774" y="12158"/>
                  </a:cubicBezTo>
                  <a:cubicBezTo>
                    <a:pt x="1751" y="12205"/>
                    <a:pt x="1373" y="12346"/>
                    <a:pt x="1020" y="12535"/>
                  </a:cubicBezTo>
                  <a:cubicBezTo>
                    <a:pt x="666" y="12700"/>
                    <a:pt x="312" y="12888"/>
                    <a:pt x="289" y="12959"/>
                  </a:cubicBezTo>
                  <a:cubicBezTo>
                    <a:pt x="218" y="13077"/>
                    <a:pt x="312" y="13430"/>
                    <a:pt x="406" y="13501"/>
                  </a:cubicBezTo>
                  <a:cubicBezTo>
                    <a:pt x="454" y="13548"/>
                    <a:pt x="854" y="13571"/>
                    <a:pt x="1255" y="13595"/>
                  </a:cubicBezTo>
                  <a:cubicBezTo>
                    <a:pt x="1656" y="13595"/>
                    <a:pt x="2057" y="13571"/>
                    <a:pt x="2104" y="13595"/>
                  </a:cubicBezTo>
                  <a:cubicBezTo>
                    <a:pt x="2175" y="13642"/>
                    <a:pt x="2246" y="13901"/>
                    <a:pt x="2246" y="13901"/>
                  </a:cubicBezTo>
                  <a:cubicBezTo>
                    <a:pt x="2246" y="13901"/>
                    <a:pt x="2246" y="13901"/>
                    <a:pt x="2246" y="13901"/>
                  </a:cubicBezTo>
                  <a:cubicBezTo>
                    <a:pt x="2246" y="13901"/>
                    <a:pt x="2340" y="14137"/>
                    <a:pt x="2316" y="14207"/>
                  </a:cubicBezTo>
                  <a:cubicBezTo>
                    <a:pt x="2316" y="14254"/>
                    <a:pt x="2010" y="14466"/>
                    <a:pt x="1680" y="14725"/>
                  </a:cubicBezTo>
                  <a:cubicBezTo>
                    <a:pt x="1373" y="14985"/>
                    <a:pt x="1090" y="15267"/>
                    <a:pt x="1067" y="15314"/>
                  </a:cubicBezTo>
                  <a:cubicBezTo>
                    <a:pt x="1043" y="15456"/>
                    <a:pt x="1208" y="15785"/>
                    <a:pt x="1326" y="15833"/>
                  </a:cubicBezTo>
                  <a:cubicBezTo>
                    <a:pt x="1373" y="15856"/>
                    <a:pt x="1774" y="15809"/>
                    <a:pt x="2175" y="15715"/>
                  </a:cubicBezTo>
                  <a:cubicBezTo>
                    <a:pt x="2576" y="15621"/>
                    <a:pt x="2953" y="15526"/>
                    <a:pt x="3000" y="15526"/>
                  </a:cubicBezTo>
                  <a:cubicBezTo>
                    <a:pt x="3071" y="15550"/>
                    <a:pt x="3189" y="15785"/>
                    <a:pt x="3189" y="15785"/>
                  </a:cubicBezTo>
                  <a:cubicBezTo>
                    <a:pt x="3189" y="15785"/>
                    <a:pt x="3189" y="15785"/>
                    <a:pt x="3189" y="15785"/>
                  </a:cubicBezTo>
                  <a:cubicBezTo>
                    <a:pt x="3189" y="15785"/>
                    <a:pt x="3354" y="15997"/>
                    <a:pt x="3354" y="16068"/>
                  </a:cubicBezTo>
                  <a:cubicBezTo>
                    <a:pt x="3354" y="16115"/>
                    <a:pt x="3095" y="16398"/>
                    <a:pt x="2859" y="16728"/>
                  </a:cubicBezTo>
                  <a:cubicBezTo>
                    <a:pt x="2599" y="17034"/>
                    <a:pt x="2387" y="17387"/>
                    <a:pt x="2387" y="17434"/>
                  </a:cubicBezTo>
                  <a:cubicBezTo>
                    <a:pt x="2387" y="17576"/>
                    <a:pt x="2623" y="17858"/>
                    <a:pt x="2741" y="17882"/>
                  </a:cubicBezTo>
                  <a:cubicBezTo>
                    <a:pt x="2812" y="17905"/>
                    <a:pt x="3189" y="17741"/>
                    <a:pt x="3543" y="17576"/>
                  </a:cubicBezTo>
                  <a:cubicBezTo>
                    <a:pt x="3896" y="17387"/>
                    <a:pt x="4250" y="17199"/>
                    <a:pt x="4297" y="17199"/>
                  </a:cubicBezTo>
                  <a:cubicBezTo>
                    <a:pt x="4392" y="17199"/>
                    <a:pt x="4557" y="17411"/>
                    <a:pt x="4557" y="17411"/>
                  </a:cubicBezTo>
                  <a:cubicBezTo>
                    <a:pt x="4557" y="17411"/>
                    <a:pt x="4557" y="17411"/>
                    <a:pt x="4557" y="17411"/>
                  </a:cubicBezTo>
                  <a:cubicBezTo>
                    <a:pt x="4557" y="17411"/>
                    <a:pt x="4745" y="17576"/>
                    <a:pt x="4769" y="17646"/>
                  </a:cubicBezTo>
                  <a:cubicBezTo>
                    <a:pt x="4769" y="17670"/>
                    <a:pt x="4604" y="18023"/>
                    <a:pt x="4439" y="18400"/>
                  </a:cubicBezTo>
                  <a:cubicBezTo>
                    <a:pt x="4274" y="18753"/>
                    <a:pt x="4132" y="19130"/>
                    <a:pt x="4156" y="19201"/>
                  </a:cubicBezTo>
                  <a:cubicBezTo>
                    <a:pt x="4179" y="19342"/>
                    <a:pt x="4486" y="19554"/>
                    <a:pt x="4604" y="19554"/>
                  </a:cubicBezTo>
                  <a:cubicBezTo>
                    <a:pt x="4675" y="19554"/>
                    <a:pt x="5005" y="19319"/>
                    <a:pt x="5311" y="19060"/>
                  </a:cubicBezTo>
                  <a:cubicBezTo>
                    <a:pt x="5618" y="18801"/>
                    <a:pt x="5924" y="18541"/>
                    <a:pt x="5972" y="18518"/>
                  </a:cubicBezTo>
                  <a:cubicBezTo>
                    <a:pt x="6042" y="18518"/>
                    <a:pt x="6254" y="18659"/>
                    <a:pt x="6254" y="18659"/>
                  </a:cubicBezTo>
                  <a:cubicBezTo>
                    <a:pt x="6254" y="18659"/>
                    <a:pt x="6254" y="18659"/>
                    <a:pt x="6254" y="18659"/>
                  </a:cubicBezTo>
                  <a:cubicBezTo>
                    <a:pt x="6254" y="18659"/>
                    <a:pt x="6490" y="18777"/>
                    <a:pt x="6514" y="18848"/>
                  </a:cubicBezTo>
                  <a:cubicBezTo>
                    <a:pt x="6537" y="18895"/>
                    <a:pt x="6443" y="19272"/>
                    <a:pt x="6372" y="19648"/>
                  </a:cubicBezTo>
                  <a:cubicBezTo>
                    <a:pt x="6302" y="20049"/>
                    <a:pt x="6231" y="20449"/>
                    <a:pt x="6278" y="20520"/>
                  </a:cubicBezTo>
                  <a:cubicBezTo>
                    <a:pt x="6325" y="20638"/>
                    <a:pt x="6679" y="20779"/>
                    <a:pt x="6797" y="20732"/>
                  </a:cubicBezTo>
                  <a:cubicBezTo>
                    <a:pt x="6844" y="20732"/>
                    <a:pt x="7127" y="20426"/>
                    <a:pt x="7363" y="20096"/>
                  </a:cubicBezTo>
                  <a:cubicBezTo>
                    <a:pt x="7622" y="19790"/>
                    <a:pt x="7834" y="19460"/>
                    <a:pt x="7882" y="19436"/>
                  </a:cubicBezTo>
                  <a:cubicBezTo>
                    <a:pt x="7952" y="19389"/>
                    <a:pt x="8188" y="19507"/>
                    <a:pt x="8188" y="19507"/>
                  </a:cubicBezTo>
                  <a:cubicBezTo>
                    <a:pt x="8188" y="19507"/>
                    <a:pt x="8188" y="19507"/>
                    <a:pt x="8188" y="19507"/>
                  </a:cubicBezTo>
                  <a:cubicBezTo>
                    <a:pt x="8188" y="19507"/>
                    <a:pt x="8448" y="19554"/>
                    <a:pt x="8495" y="19625"/>
                  </a:cubicBezTo>
                  <a:cubicBezTo>
                    <a:pt x="8518" y="19648"/>
                    <a:pt x="8518" y="20049"/>
                    <a:pt x="8542" y="20449"/>
                  </a:cubicBezTo>
                  <a:cubicBezTo>
                    <a:pt x="8565" y="20850"/>
                    <a:pt x="8589" y="21250"/>
                    <a:pt x="8636" y="21297"/>
                  </a:cubicBezTo>
                  <a:cubicBezTo>
                    <a:pt x="8730" y="21392"/>
                    <a:pt x="9084" y="21462"/>
                    <a:pt x="9202" y="21392"/>
                  </a:cubicBezTo>
                  <a:cubicBezTo>
                    <a:pt x="9249" y="21368"/>
                    <a:pt x="9438" y="21015"/>
                    <a:pt x="9603" y="20638"/>
                  </a:cubicBezTo>
                  <a:cubicBezTo>
                    <a:pt x="9768" y="20284"/>
                    <a:pt x="9933" y="19908"/>
                    <a:pt x="9957" y="19884"/>
                  </a:cubicBezTo>
                  <a:cubicBezTo>
                    <a:pt x="10027" y="19813"/>
                    <a:pt x="10263" y="19860"/>
                    <a:pt x="10263" y="19860"/>
                  </a:cubicBezTo>
                  <a:cubicBezTo>
                    <a:pt x="10287" y="19884"/>
                    <a:pt x="10287" y="19884"/>
                    <a:pt x="10287" y="19884"/>
                  </a:cubicBezTo>
                  <a:cubicBezTo>
                    <a:pt x="10287" y="19884"/>
                    <a:pt x="10546" y="19860"/>
                    <a:pt x="10593" y="19908"/>
                  </a:cubicBezTo>
                  <a:cubicBezTo>
                    <a:pt x="10617" y="19931"/>
                    <a:pt x="10711" y="20332"/>
                    <a:pt x="10829" y="20708"/>
                  </a:cubicBezTo>
                  <a:cubicBezTo>
                    <a:pt x="10947" y="21085"/>
                    <a:pt x="11065" y="21462"/>
                    <a:pt x="11136" y="21509"/>
                  </a:cubicBezTo>
                  <a:cubicBezTo>
                    <a:pt x="11230" y="21580"/>
                    <a:pt x="11607" y="21556"/>
                    <a:pt x="11702" y="21486"/>
                  </a:cubicBezTo>
                  <a:cubicBezTo>
                    <a:pt x="11749" y="21439"/>
                    <a:pt x="11843" y="21038"/>
                    <a:pt x="11914" y="20661"/>
                  </a:cubicBezTo>
                  <a:cubicBezTo>
                    <a:pt x="12008" y="20261"/>
                    <a:pt x="12055" y="19860"/>
                    <a:pt x="12079" y="19837"/>
                  </a:cubicBezTo>
                  <a:cubicBezTo>
                    <a:pt x="12126" y="19766"/>
                    <a:pt x="12385" y="19743"/>
                    <a:pt x="12385" y="19743"/>
                  </a:cubicBezTo>
                  <a:cubicBezTo>
                    <a:pt x="12385" y="19743"/>
                    <a:pt x="12385" y="19743"/>
                    <a:pt x="12385" y="19743"/>
                  </a:cubicBezTo>
                  <a:cubicBezTo>
                    <a:pt x="12385" y="19743"/>
                    <a:pt x="12645" y="19696"/>
                    <a:pt x="12716" y="19719"/>
                  </a:cubicBezTo>
                  <a:cubicBezTo>
                    <a:pt x="12739" y="19743"/>
                    <a:pt x="12928" y="20096"/>
                    <a:pt x="13116" y="20426"/>
                  </a:cubicBezTo>
                  <a:cubicBezTo>
                    <a:pt x="13305" y="20779"/>
                    <a:pt x="13541" y="21132"/>
                    <a:pt x="13588" y="21156"/>
                  </a:cubicBezTo>
                  <a:cubicBezTo>
                    <a:pt x="13730" y="21203"/>
                    <a:pt x="14060" y="21085"/>
                    <a:pt x="14154" y="20991"/>
                  </a:cubicBezTo>
                  <a:cubicBezTo>
                    <a:pt x="14178" y="20944"/>
                    <a:pt x="14178" y="20544"/>
                    <a:pt x="14178" y="20120"/>
                  </a:cubicBezTo>
                  <a:cubicBezTo>
                    <a:pt x="14154" y="19719"/>
                    <a:pt x="14130" y="19342"/>
                    <a:pt x="14130" y="19295"/>
                  </a:cubicBezTo>
                  <a:cubicBezTo>
                    <a:pt x="14178" y="19201"/>
                    <a:pt x="14413" y="19154"/>
                    <a:pt x="14413" y="19154"/>
                  </a:cubicBezTo>
                  <a:cubicBezTo>
                    <a:pt x="14413" y="19154"/>
                    <a:pt x="14413" y="19154"/>
                    <a:pt x="14413" y="19154"/>
                  </a:cubicBezTo>
                  <a:cubicBezTo>
                    <a:pt x="14413" y="19154"/>
                    <a:pt x="14649" y="19012"/>
                    <a:pt x="14720" y="19036"/>
                  </a:cubicBezTo>
                  <a:cubicBezTo>
                    <a:pt x="14767" y="19036"/>
                    <a:pt x="15027" y="19342"/>
                    <a:pt x="15286" y="19648"/>
                  </a:cubicBezTo>
                  <a:cubicBezTo>
                    <a:pt x="15569" y="19931"/>
                    <a:pt x="15852" y="20214"/>
                    <a:pt x="15923" y="20237"/>
                  </a:cubicBezTo>
                  <a:cubicBezTo>
                    <a:pt x="16041" y="20237"/>
                    <a:pt x="16371" y="20049"/>
                    <a:pt x="16418" y="19931"/>
                  </a:cubicBezTo>
                  <a:cubicBezTo>
                    <a:pt x="16441" y="19884"/>
                    <a:pt x="16347" y="19484"/>
                    <a:pt x="16229" y="19107"/>
                  </a:cubicBezTo>
                  <a:cubicBezTo>
                    <a:pt x="16135" y="18706"/>
                    <a:pt x="15993" y="18329"/>
                    <a:pt x="16017" y="18306"/>
                  </a:cubicBezTo>
                  <a:cubicBezTo>
                    <a:pt x="16017" y="18212"/>
                    <a:pt x="16253" y="18094"/>
                    <a:pt x="16253" y="18094"/>
                  </a:cubicBezTo>
                  <a:cubicBezTo>
                    <a:pt x="16253" y="18094"/>
                    <a:pt x="16253" y="18094"/>
                    <a:pt x="16253" y="18094"/>
                  </a:cubicBezTo>
                  <a:cubicBezTo>
                    <a:pt x="16253" y="18094"/>
                    <a:pt x="16441" y="17905"/>
                    <a:pt x="16536" y="17905"/>
                  </a:cubicBezTo>
                  <a:cubicBezTo>
                    <a:pt x="16559" y="17905"/>
                    <a:pt x="16889" y="18141"/>
                    <a:pt x="17220" y="18377"/>
                  </a:cubicBezTo>
                  <a:cubicBezTo>
                    <a:pt x="17550" y="18589"/>
                    <a:pt x="17880" y="18801"/>
                    <a:pt x="17951" y="18801"/>
                  </a:cubicBezTo>
                  <a:cubicBezTo>
                    <a:pt x="18092" y="18777"/>
                    <a:pt x="18351" y="18518"/>
                    <a:pt x="18375" y="18400"/>
                  </a:cubicBezTo>
                  <a:cubicBezTo>
                    <a:pt x="18375" y="18353"/>
                    <a:pt x="18210" y="17976"/>
                    <a:pt x="18021" y="17623"/>
                  </a:cubicBezTo>
                  <a:cubicBezTo>
                    <a:pt x="17809" y="17269"/>
                    <a:pt x="17620" y="16940"/>
                    <a:pt x="17597" y="16893"/>
                  </a:cubicBezTo>
                  <a:cubicBezTo>
                    <a:pt x="17597" y="16798"/>
                    <a:pt x="17785" y="16633"/>
                    <a:pt x="17785" y="16633"/>
                  </a:cubicBezTo>
                  <a:cubicBezTo>
                    <a:pt x="17785" y="16633"/>
                    <a:pt x="17785" y="16633"/>
                    <a:pt x="17785" y="16633"/>
                  </a:cubicBezTo>
                  <a:cubicBezTo>
                    <a:pt x="17785" y="16633"/>
                    <a:pt x="17951" y="16421"/>
                    <a:pt x="18021" y="16398"/>
                  </a:cubicBezTo>
                  <a:cubicBezTo>
                    <a:pt x="18068" y="16398"/>
                    <a:pt x="18422" y="16539"/>
                    <a:pt x="18799" y="16681"/>
                  </a:cubicBezTo>
                  <a:cubicBezTo>
                    <a:pt x="19153" y="16822"/>
                    <a:pt x="19554" y="16963"/>
                    <a:pt x="19625" y="16940"/>
                  </a:cubicBezTo>
                  <a:cubicBezTo>
                    <a:pt x="19743" y="16893"/>
                    <a:pt x="19931" y="16586"/>
                    <a:pt x="19931" y="16445"/>
                  </a:cubicBezTo>
                  <a:cubicBezTo>
                    <a:pt x="19931" y="16398"/>
                    <a:pt x="19672" y="16068"/>
                    <a:pt x="19413" y="15785"/>
                  </a:cubicBezTo>
                  <a:cubicBezTo>
                    <a:pt x="19130" y="15479"/>
                    <a:pt x="18847" y="15197"/>
                    <a:pt x="18847" y="15173"/>
                  </a:cubicBezTo>
                  <a:cubicBezTo>
                    <a:pt x="18823" y="15079"/>
                    <a:pt x="18965" y="14867"/>
                    <a:pt x="18965" y="14867"/>
                  </a:cubicBezTo>
                  <a:cubicBezTo>
                    <a:pt x="18965" y="14867"/>
                    <a:pt x="18965" y="14867"/>
                    <a:pt x="18965" y="14867"/>
                  </a:cubicBezTo>
                  <a:cubicBezTo>
                    <a:pt x="18965" y="14867"/>
                    <a:pt x="19059" y="14631"/>
                    <a:pt x="19130" y="14584"/>
                  </a:cubicBezTo>
                  <a:cubicBezTo>
                    <a:pt x="19153" y="14561"/>
                    <a:pt x="19554" y="14631"/>
                    <a:pt x="19931" y="14678"/>
                  </a:cubicBezTo>
                  <a:cubicBezTo>
                    <a:pt x="20332" y="14749"/>
                    <a:pt x="20733" y="14773"/>
                    <a:pt x="20804" y="14725"/>
                  </a:cubicBezTo>
                  <a:cubicBezTo>
                    <a:pt x="20922" y="14678"/>
                    <a:pt x="21040" y="14325"/>
                    <a:pt x="20992" y="14207"/>
                  </a:cubicBezTo>
                  <a:cubicBezTo>
                    <a:pt x="20992" y="14137"/>
                    <a:pt x="20662" y="13901"/>
                    <a:pt x="20332" y="13665"/>
                  </a:cubicBezTo>
                  <a:cubicBezTo>
                    <a:pt x="20002" y="13430"/>
                    <a:pt x="19648" y="13242"/>
                    <a:pt x="19625" y="13194"/>
                  </a:cubicBezTo>
                  <a:cubicBezTo>
                    <a:pt x="19578" y="13124"/>
                    <a:pt x="19672" y="12888"/>
                    <a:pt x="19672" y="12888"/>
                  </a:cubicBezTo>
                  <a:cubicBezTo>
                    <a:pt x="19672" y="12888"/>
                    <a:pt x="19672" y="12888"/>
                    <a:pt x="19672" y="12888"/>
                  </a:cubicBezTo>
                  <a:cubicBezTo>
                    <a:pt x="19696" y="12888"/>
                    <a:pt x="19719" y="12629"/>
                    <a:pt x="19790" y="12582"/>
                  </a:cubicBezTo>
                  <a:cubicBezTo>
                    <a:pt x="19813" y="12535"/>
                    <a:pt x="20191" y="12535"/>
                    <a:pt x="20592" y="12488"/>
                  </a:cubicBezTo>
                  <a:cubicBezTo>
                    <a:pt x="20992" y="12441"/>
                    <a:pt x="21393" y="12370"/>
                    <a:pt x="21441" y="12323"/>
                  </a:cubicBezTo>
                  <a:cubicBezTo>
                    <a:pt x="21535" y="12229"/>
                    <a:pt x="21582" y="11875"/>
                    <a:pt x="21511" y="11758"/>
                  </a:cubicBezTo>
                  <a:cubicBezTo>
                    <a:pt x="21488" y="11710"/>
                    <a:pt x="21110" y="11546"/>
                    <a:pt x="20733" y="11404"/>
                  </a:cubicBezTo>
                  <a:close/>
                </a:path>
              </a:pathLst>
            </a:custGeom>
            <a:solidFill>
              <a:schemeClr val="accent6"/>
            </a:solidFill>
            <a:ln w="12700" cap="flat">
              <a:noFill/>
              <a:miter lim="400000"/>
            </a:ln>
            <a:effectLst/>
          </p:spPr>
          <p:txBody>
            <a:bodyPr wrap="square" lIns="34289" tIns="34289" rIns="34289" bIns="34289" numCol="1" anchor="t">
              <a:noAutofit/>
            </a:bodyPr>
            <a:lstStyle/>
            <a:p>
              <a:endParaRPr sz="1000" dirty="0">
                <a:latin typeface="Arial" panose="020B0604020202020204" pitchFamily="34" charset="0"/>
                <a:cs typeface="Arial" panose="020B0604020202020204" pitchFamily="34" charset="0"/>
              </a:endParaRPr>
            </a:p>
          </p:txBody>
        </p:sp>
        <p:sp>
          <p:nvSpPr>
            <p:cNvPr id="24" name="Shape 384">
              <a:extLst>
                <a:ext uri="{FF2B5EF4-FFF2-40B4-BE49-F238E27FC236}">
                  <a16:creationId xmlns:a16="http://schemas.microsoft.com/office/drawing/2014/main" id="{1B6E8089-8AE8-4A87-9619-1F3ABD7D0F8A}"/>
                </a:ext>
              </a:extLst>
            </p:cNvPr>
            <p:cNvSpPr/>
            <p:nvPr/>
          </p:nvSpPr>
          <p:spPr>
            <a:xfrm rot="10800000" flipH="1">
              <a:off x="401728" y="417765"/>
              <a:ext cx="1418029" cy="1418905"/>
            </a:xfrm>
            <a:prstGeom prst="ellipse">
              <a:avLst/>
            </a:prstGeom>
            <a:solidFill>
              <a:schemeClr val="bg1"/>
            </a:solidFill>
            <a:ln w="12700" cap="flat">
              <a:noFill/>
              <a:miter lim="400000"/>
            </a:ln>
            <a:effectLst/>
          </p:spPr>
          <p:txBody>
            <a:bodyPr wrap="square" lIns="34289" tIns="34289" rIns="34289" bIns="34289" numCol="1" anchor="t">
              <a:noAutofit/>
            </a:bodyPr>
            <a:lstStyle/>
            <a:p>
              <a:endParaRPr sz="1000" dirty="0">
                <a:latin typeface="Arial" panose="020B0604020202020204" pitchFamily="34" charset="0"/>
                <a:cs typeface="Arial" panose="020B0604020202020204" pitchFamily="34" charset="0"/>
              </a:endParaRPr>
            </a:p>
          </p:txBody>
        </p:sp>
      </p:grpSp>
      <p:cxnSp>
        <p:nvCxnSpPr>
          <p:cNvPr id="25" name="Connector: Elbow 70">
            <a:extLst>
              <a:ext uri="{FF2B5EF4-FFF2-40B4-BE49-F238E27FC236}">
                <a16:creationId xmlns:a16="http://schemas.microsoft.com/office/drawing/2014/main" id="{761C312E-7A46-4B64-8EFE-CC5D78B6AC90}"/>
              </a:ext>
            </a:extLst>
          </p:cNvPr>
          <p:cNvCxnSpPr>
            <a:cxnSpLocks/>
            <a:stCxn id="33" idx="6"/>
          </p:cNvCxnSpPr>
          <p:nvPr/>
        </p:nvCxnSpPr>
        <p:spPr>
          <a:xfrm flipV="1">
            <a:off x="3563130" y="3533754"/>
            <a:ext cx="394634" cy="446588"/>
          </a:xfrm>
          <a:prstGeom prst="bentConnector3">
            <a:avLst>
              <a:gd name="adj1" fmla="val 50000"/>
            </a:avLst>
          </a:prstGeom>
          <a:ln w="12700">
            <a:solidFill>
              <a:schemeClr val="bg1">
                <a:lumMod val="75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Connector: Elbow 73">
            <a:extLst>
              <a:ext uri="{FF2B5EF4-FFF2-40B4-BE49-F238E27FC236}">
                <a16:creationId xmlns:a16="http://schemas.microsoft.com/office/drawing/2014/main" id="{750FD299-959D-4082-8997-31776A72F0FA}"/>
              </a:ext>
            </a:extLst>
          </p:cNvPr>
          <p:cNvCxnSpPr>
            <a:cxnSpLocks/>
            <a:stCxn id="32" idx="0"/>
          </p:cNvCxnSpPr>
          <p:nvPr/>
        </p:nvCxnSpPr>
        <p:spPr>
          <a:xfrm rot="5400000" flipH="1" flipV="1">
            <a:off x="5331605" y="4101656"/>
            <a:ext cx="139990" cy="807863"/>
          </a:xfrm>
          <a:prstGeom prst="bentConnector2">
            <a:avLst/>
          </a:prstGeom>
          <a:ln w="12700">
            <a:solidFill>
              <a:schemeClr val="bg1">
                <a:lumMod val="75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Connector: Elbow 89">
            <a:extLst>
              <a:ext uri="{FF2B5EF4-FFF2-40B4-BE49-F238E27FC236}">
                <a16:creationId xmlns:a16="http://schemas.microsoft.com/office/drawing/2014/main" id="{ABD424DD-4697-4663-B8FB-B5DE9D489CA3}"/>
              </a:ext>
            </a:extLst>
          </p:cNvPr>
          <p:cNvCxnSpPr>
            <a:cxnSpLocks/>
            <a:stCxn id="31" idx="2"/>
          </p:cNvCxnSpPr>
          <p:nvPr/>
        </p:nvCxnSpPr>
        <p:spPr>
          <a:xfrm rot="10800000">
            <a:off x="7595820" y="4266027"/>
            <a:ext cx="690762" cy="205169"/>
          </a:xfrm>
          <a:prstGeom prst="bentConnector2">
            <a:avLst/>
          </a:prstGeom>
          <a:ln w="12700">
            <a:solidFill>
              <a:schemeClr val="bg1">
                <a:lumMod val="75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Connector: Elbow 69">
            <a:extLst>
              <a:ext uri="{FF2B5EF4-FFF2-40B4-BE49-F238E27FC236}">
                <a16:creationId xmlns:a16="http://schemas.microsoft.com/office/drawing/2014/main" id="{A57C31A5-D7B9-4FA6-9F0B-221DC33711DD}"/>
              </a:ext>
            </a:extLst>
          </p:cNvPr>
          <p:cNvCxnSpPr>
            <a:cxnSpLocks/>
            <a:stCxn id="29" idx="6"/>
          </p:cNvCxnSpPr>
          <p:nvPr/>
        </p:nvCxnSpPr>
        <p:spPr>
          <a:xfrm>
            <a:off x="4208523" y="1980770"/>
            <a:ext cx="919549" cy="466734"/>
          </a:xfrm>
          <a:prstGeom prst="bentConnector2">
            <a:avLst/>
          </a:prstGeom>
          <a:ln w="12700">
            <a:solidFill>
              <a:schemeClr val="bg1">
                <a:lumMod val="75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Oval 27">
            <a:extLst>
              <a:ext uri="{FF2B5EF4-FFF2-40B4-BE49-F238E27FC236}">
                <a16:creationId xmlns:a16="http://schemas.microsoft.com/office/drawing/2014/main" id="{DB4976A7-2DFA-40F5-8260-40251312A87F}"/>
              </a:ext>
            </a:extLst>
          </p:cNvPr>
          <p:cNvSpPr/>
          <p:nvPr/>
        </p:nvSpPr>
        <p:spPr>
          <a:xfrm>
            <a:off x="4125700" y="1939358"/>
            <a:ext cx="82823" cy="82823"/>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CAEB4C7F-AA3E-4560-9860-DD1C25CDA1A0}"/>
              </a:ext>
            </a:extLst>
          </p:cNvPr>
          <p:cNvSpPr/>
          <p:nvPr/>
        </p:nvSpPr>
        <p:spPr>
          <a:xfrm>
            <a:off x="8526964" y="2920488"/>
            <a:ext cx="82823" cy="82823"/>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30A36879-3AE3-4EDD-8413-382A35EC3D1A}"/>
              </a:ext>
            </a:extLst>
          </p:cNvPr>
          <p:cNvSpPr/>
          <p:nvPr/>
        </p:nvSpPr>
        <p:spPr>
          <a:xfrm>
            <a:off x="8286583" y="4429784"/>
            <a:ext cx="82823" cy="82823"/>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D8EEA0F4-8820-4339-99D0-3B34A5CD8D59}"/>
              </a:ext>
            </a:extLst>
          </p:cNvPr>
          <p:cNvSpPr/>
          <p:nvPr/>
        </p:nvSpPr>
        <p:spPr>
          <a:xfrm>
            <a:off x="4956256" y="4575582"/>
            <a:ext cx="82823" cy="82823"/>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8BEA684B-E4E7-47EC-9615-45BF02480FAC}"/>
              </a:ext>
            </a:extLst>
          </p:cNvPr>
          <p:cNvSpPr/>
          <p:nvPr/>
        </p:nvSpPr>
        <p:spPr>
          <a:xfrm>
            <a:off x="3480307" y="3938930"/>
            <a:ext cx="82823" cy="82823"/>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cxnSp>
        <p:nvCxnSpPr>
          <p:cNvPr id="34" name="Straight Arrow Connector 33">
            <a:extLst>
              <a:ext uri="{FF2B5EF4-FFF2-40B4-BE49-F238E27FC236}">
                <a16:creationId xmlns:a16="http://schemas.microsoft.com/office/drawing/2014/main" id="{D4CD7C5C-6A04-4BD8-A7BC-4B01B084B200}"/>
              </a:ext>
            </a:extLst>
          </p:cNvPr>
          <p:cNvCxnSpPr/>
          <p:nvPr/>
        </p:nvCxnSpPr>
        <p:spPr>
          <a:xfrm flipH="1" flipV="1">
            <a:off x="7749663" y="3093946"/>
            <a:ext cx="726925" cy="7604"/>
          </a:xfrm>
          <a:prstGeom prst="straightConnector1">
            <a:avLst/>
          </a:prstGeom>
          <a:ln w="12700">
            <a:solidFill>
              <a:schemeClr val="bg1">
                <a:lumMod val="75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AutoShape 41">
            <a:extLst>
              <a:ext uri="{FF2B5EF4-FFF2-40B4-BE49-F238E27FC236}">
                <a16:creationId xmlns:a16="http://schemas.microsoft.com/office/drawing/2014/main" id="{CC7A025E-001F-4CDA-86D5-B50720564E9A}"/>
              </a:ext>
            </a:extLst>
          </p:cNvPr>
          <p:cNvSpPr>
            <a:spLocks/>
          </p:cNvSpPr>
          <p:nvPr/>
        </p:nvSpPr>
        <p:spPr bwMode="auto">
          <a:xfrm>
            <a:off x="5028467" y="2873593"/>
            <a:ext cx="190218" cy="227957"/>
          </a:xfrm>
          <a:custGeom>
            <a:avLst/>
            <a:gdLst>
              <a:gd name="T0" fmla="*/ 178277 w 21600"/>
              <a:gd name="T1" fmla="*/ 213645 h 21600"/>
              <a:gd name="T2" fmla="*/ 178277 w 21600"/>
              <a:gd name="T3" fmla="*/ 213645 h 21600"/>
              <a:gd name="T4" fmla="*/ 178277 w 21600"/>
              <a:gd name="T5" fmla="*/ 213645 h 21600"/>
              <a:gd name="T6" fmla="*/ 178277 w 21600"/>
              <a:gd name="T7" fmla="*/ 21364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640" y="5251"/>
                </a:moveTo>
                <a:lnTo>
                  <a:pt x="9374" y="0"/>
                </a:lnTo>
                <a:lnTo>
                  <a:pt x="9374" y="3500"/>
                </a:lnTo>
                <a:cubicBezTo>
                  <a:pt x="4177" y="4141"/>
                  <a:pt x="0" y="7983"/>
                  <a:pt x="0" y="12678"/>
                </a:cubicBezTo>
                <a:cubicBezTo>
                  <a:pt x="0" y="17374"/>
                  <a:pt x="4177" y="20960"/>
                  <a:pt x="9374" y="21600"/>
                </a:cubicBezTo>
                <a:lnTo>
                  <a:pt x="9374" y="19209"/>
                </a:lnTo>
                <a:cubicBezTo>
                  <a:pt x="5502" y="18783"/>
                  <a:pt x="2598" y="16051"/>
                  <a:pt x="2598" y="12678"/>
                </a:cubicBezTo>
                <a:cubicBezTo>
                  <a:pt x="2598" y="9263"/>
                  <a:pt x="5502" y="6318"/>
                  <a:pt x="9374" y="5891"/>
                </a:cubicBezTo>
                <a:lnTo>
                  <a:pt x="9374" y="10245"/>
                </a:lnTo>
                <a:lnTo>
                  <a:pt x="15640" y="5251"/>
                </a:lnTo>
                <a:close/>
                <a:moveTo>
                  <a:pt x="21600" y="11355"/>
                </a:moveTo>
                <a:cubicBezTo>
                  <a:pt x="21345" y="9818"/>
                  <a:pt x="20581" y="8281"/>
                  <a:pt x="19257" y="7001"/>
                </a:cubicBezTo>
                <a:lnTo>
                  <a:pt x="17474" y="8538"/>
                </a:lnTo>
                <a:cubicBezTo>
                  <a:pt x="18238" y="9391"/>
                  <a:pt x="18747" y="10501"/>
                  <a:pt x="18747" y="11355"/>
                </a:cubicBezTo>
                <a:lnTo>
                  <a:pt x="21600" y="11355"/>
                </a:lnTo>
                <a:close/>
                <a:moveTo>
                  <a:pt x="12226" y="19209"/>
                </a:moveTo>
                <a:lnTo>
                  <a:pt x="12226" y="21600"/>
                </a:lnTo>
                <a:cubicBezTo>
                  <a:pt x="14060" y="21387"/>
                  <a:pt x="15894" y="20746"/>
                  <a:pt x="17474" y="19850"/>
                </a:cubicBezTo>
                <a:lnTo>
                  <a:pt x="15640" y="18100"/>
                </a:lnTo>
                <a:cubicBezTo>
                  <a:pt x="14315" y="18783"/>
                  <a:pt x="13296" y="19209"/>
                  <a:pt x="12226" y="19209"/>
                </a:cubicBezTo>
                <a:close/>
                <a:moveTo>
                  <a:pt x="17474" y="16606"/>
                </a:moveTo>
                <a:lnTo>
                  <a:pt x="19257" y="18100"/>
                </a:lnTo>
                <a:cubicBezTo>
                  <a:pt x="20581" y="16819"/>
                  <a:pt x="21345" y="15282"/>
                  <a:pt x="21600" y="13745"/>
                </a:cubicBezTo>
                <a:lnTo>
                  <a:pt x="18747" y="13745"/>
                </a:lnTo>
                <a:cubicBezTo>
                  <a:pt x="18747" y="14855"/>
                  <a:pt x="18238" y="15709"/>
                  <a:pt x="17474" y="16606"/>
                </a:cubicBezTo>
                <a:close/>
              </a:path>
            </a:pathLst>
          </a:custGeom>
          <a:solidFill>
            <a:schemeClr val="tx1">
              <a:lumMod val="65000"/>
              <a:lumOff val="35000"/>
            </a:schemeClr>
          </a:solidFill>
          <a:ln>
            <a:noFill/>
          </a:ln>
          <a:effectLst/>
        </p:spPr>
        <p:txBody>
          <a:bodyPr lIns="17145" rIns="17145" anchor="ctr"/>
          <a:lstStyle/>
          <a:p>
            <a:endParaRPr lang="ar-IQ" sz="1000">
              <a:latin typeface="Arial" panose="020B0604020202020204" pitchFamily="34" charset="0"/>
              <a:cs typeface="Arial" panose="020B0604020202020204" pitchFamily="34" charset="0"/>
            </a:endParaRPr>
          </a:p>
        </p:txBody>
      </p:sp>
      <p:sp>
        <p:nvSpPr>
          <p:cNvPr id="40" name="AutoShape 43">
            <a:extLst>
              <a:ext uri="{FF2B5EF4-FFF2-40B4-BE49-F238E27FC236}">
                <a16:creationId xmlns:a16="http://schemas.microsoft.com/office/drawing/2014/main" id="{3B5B3713-5309-42A4-B3BC-8706B9EE540D}"/>
              </a:ext>
            </a:extLst>
          </p:cNvPr>
          <p:cNvSpPr>
            <a:spLocks/>
          </p:cNvSpPr>
          <p:nvPr/>
        </p:nvSpPr>
        <p:spPr bwMode="auto">
          <a:xfrm>
            <a:off x="7099290" y="2817258"/>
            <a:ext cx="365586" cy="359659"/>
          </a:xfrm>
          <a:custGeom>
            <a:avLst/>
            <a:gdLst>
              <a:gd name="T0" fmla="*/ 208013 w 21600"/>
              <a:gd name="T1" fmla="*/ 209839 h 21600"/>
              <a:gd name="T2" fmla="*/ 208013 w 21600"/>
              <a:gd name="T3" fmla="*/ 209839 h 21600"/>
              <a:gd name="T4" fmla="*/ 208013 w 21600"/>
              <a:gd name="T5" fmla="*/ 209839 h 21600"/>
              <a:gd name="T6" fmla="*/ 208013 w 21600"/>
              <a:gd name="T7" fmla="*/ 20983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4286"/>
                </a:moveTo>
                <a:lnTo>
                  <a:pt x="16675" y="0"/>
                </a:lnTo>
                <a:lnTo>
                  <a:pt x="15206" y="1629"/>
                </a:lnTo>
                <a:lnTo>
                  <a:pt x="20174" y="5700"/>
                </a:lnTo>
                <a:lnTo>
                  <a:pt x="21600" y="4286"/>
                </a:lnTo>
                <a:close/>
                <a:moveTo>
                  <a:pt x="6394" y="1629"/>
                </a:moveTo>
                <a:lnTo>
                  <a:pt x="4925" y="214"/>
                </a:lnTo>
                <a:lnTo>
                  <a:pt x="0" y="4286"/>
                </a:lnTo>
                <a:lnTo>
                  <a:pt x="1469" y="5700"/>
                </a:lnTo>
                <a:lnTo>
                  <a:pt x="6394" y="1629"/>
                </a:lnTo>
                <a:close/>
                <a:moveTo>
                  <a:pt x="11318" y="6729"/>
                </a:moveTo>
                <a:lnTo>
                  <a:pt x="9677" y="6729"/>
                </a:lnTo>
                <a:lnTo>
                  <a:pt x="9677" y="13071"/>
                </a:lnTo>
                <a:lnTo>
                  <a:pt x="14818" y="16114"/>
                </a:lnTo>
                <a:lnTo>
                  <a:pt x="15638" y="14871"/>
                </a:lnTo>
                <a:lnTo>
                  <a:pt x="11318" y="12257"/>
                </a:lnTo>
                <a:lnTo>
                  <a:pt x="11318" y="6729"/>
                </a:lnTo>
                <a:close/>
                <a:moveTo>
                  <a:pt x="10714" y="2443"/>
                </a:moveTo>
                <a:cubicBezTo>
                  <a:pt x="5357" y="2443"/>
                  <a:pt x="1037" y="6729"/>
                  <a:pt x="1037" y="12043"/>
                </a:cubicBezTo>
                <a:cubicBezTo>
                  <a:pt x="1037" y="17357"/>
                  <a:pt x="5270" y="21600"/>
                  <a:pt x="10714" y="21600"/>
                </a:cubicBezTo>
                <a:cubicBezTo>
                  <a:pt x="16157" y="21600"/>
                  <a:pt x="20347" y="17357"/>
                  <a:pt x="20347" y="12043"/>
                </a:cubicBezTo>
                <a:cubicBezTo>
                  <a:pt x="20347" y="6729"/>
                  <a:pt x="16243" y="2443"/>
                  <a:pt x="10714" y="2443"/>
                </a:cubicBezTo>
                <a:close/>
                <a:moveTo>
                  <a:pt x="10714" y="19371"/>
                </a:moveTo>
                <a:cubicBezTo>
                  <a:pt x="6610" y="19371"/>
                  <a:pt x="3283" y="16200"/>
                  <a:pt x="3283" y="12043"/>
                </a:cubicBezTo>
                <a:cubicBezTo>
                  <a:pt x="3283" y="7843"/>
                  <a:pt x="6480" y="4500"/>
                  <a:pt x="10714" y="4500"/>
                </a:cubicBezTo>
                <a:cubicBezTo>
                  <a:pt x="14904" y="4500"/>
                  <a:pt x="18317" y="7843"/>
                  <a:pt x="18317" y="12043"/>
                </a:cubicBezTo>
                <a:cubicBezTo>
                  <a:pt x="18317" y="16200"/>
                  <a:pt x="15034" y="19371"/>
                  <a:pt x="10714" y="19371"/>
                </a:cubicBezTo>
                <a:close/>
              </a:path>
            </a:pathLst>
          </a:custGeom>
          <a:solidFill>
            <a:schemeClr val="bg2">
              <a:lumMod val="50000"/>
            </a:schemeClr>
          </a:solidFill>
          <a:ln>
            <a:noFill/>
          </a:ln>
          <a:effectLst/>
        </p:spPr>
        <p:txBody>
          <a:bodyPr lIns="17145" rIns="17145" anchor="ctr"/>
          <a:lstStyle/>
          <a:p>
            <a:endParaRPr lang="ar-IQ" sz="100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35239135-C16B-468B-AD3C-4DE6FC05FB71}"/>
              </a:ext>
            </a:extLst>
          </p:cNvPr>
          <p:cNvSpPr txBox="1"/>
          <p:nvPr/>
        </p:nvSpPr>
        <p:spPr>
          <a:xfrm>
            <a:off x="2732020" y="1816242"/>
            <a:ext cx="1277914" cy="246221"/>
          </a:xfrm>
          <a:prstGeom prst="rect">
            <a:avLst/>
          </a:prstGeom>
          <a:noFill/>
        </p:spPr>
        <p:txBody>
          <a:bodyPr wrap="none" rtlCol="0">
            <a:spAutoFit/>
          </a:bodyPr>
          <a:lstStyle/>
          <a:p>
            <a:pPr algn="r"/>
            <a:r>
              <a:rPr lang="en-US" sz="1000" b="1" dirty="0">
                <a:solidFill>
                  <a:schemeClr val="accent2"/>
                </a:solidFill>
                <a:latin typeface="Arial" panose="020B0604020202020204" pitchFamily="34" charset="0"/>
                <a:cs typeface="Arial" panose="020B0604020202020204" pitchFamily="34" charset="0"/>
              </a:rPr>
              <a:t>Material Didáctico</a:t>
            </a:r>
          </a:p>
        </p:txBody>
      </p:sp>
      <p:sp>
        <p:nvSpPr>
          <p:cNvPr id="42" name="TextBox 41">
            <a:extLst>
              <a:ext uri="{FF2B5EF4-FFF2-40B4-BE49-F238E27FC236}">
                <a16:creationId xmlns:a16="http://schemas.microsoft.com/office/drawing/2014/main" id="{4008BA64-F964-44CC-8F7A-2C1B6E2F844B}"/>
              </a:ext>
            </a:extLst>
          </p:cNvPr>
          <p:cNvSpPr txBox="1"/>
          <p:nvPr/>
        </p:nvSpPr>
        <p:spPr>
          <a:xfrm>
            <a:off x="839416" y="2087327"/>
            <a:ext cx="3170519" cy="1785104"/>
          </a:xfrm>
          <a:prstGeom prst="rect">
            <a:avLst/>
          </a:prstGeom>
          <a:noFill/>
        </p:spPr>
        <p:txBody>
          <a:bodyPr wrap="square" rtlCol="0">
            <a:spAutoFit/>
          </a:bodyPr>
          <a:lstStyle/>
          <a:p>
            <a:pPr>
              <a:lnSpc>
                <a:spcPct val="110000"/>
              </a:lnSpc>
            </a:pPr>
            <a:r>
              <a:rPr lang="es-MX" sz="1000" dirty="0">
                <a:latin typeface="Arial" panose="020B0604020202020204" pitchFamily="34" charset="0"/>
                <a:cs typeface="Arial" panose="020B0604020202020204" pitchFamily="34" charset="0"/>
              </a:rPr>
              <a:t>Manual de capacitación: MC-ESPE-ENDP-01.</a:t>
            </a:r>
          </a:p>
          <a:p>
            <a:pPr>
              <a:lnSpc>
                <a:spcPct val="110000"/>
              </a:lnSpc>
            </a:pPr>
            <a:r>
              <a:rPr lang="es-MX" sz="1000" dirty="0">
                <a:latin typeface="Arial" panose="020B0604020202020204" pitchFamily="34" charset="0"/>
                <a:cs typeface="Arial" panose="020B0604020202020204" pitchFamily="34" charset="0"/>
              </a:rPr>
              <a:t>Procedimiento de inspección y calibración PIC-ESPE-ENDP-01.</a:t>
            </a:r>
          </a:p>
          <a:p>
            <a:pPr>
              <a:lnSpc>
                <a:spcPct val="110000"/>
              </a:lnSpc>
            </a:pPr>
            <a:r>
              <a:rPr lang="es-MX" sz="1000" dirty="0">
                <a:latin typeface="Arial" panose="020B0604020202020204" pitchFamily="34" charset="0"/>
                <a:cs typeface="Arial" panose="020B0604020202020204" pitchFamily="34" charset="0"/>
              </a:rPr>
              <a:t>Probetas de entrenamiento: 7 probetas</a:t>
            </a:r>
          </a:p>
          <a:p>
            <a:pPr>
              <a:lnSpc>
                <a:spcPct val="110000"/>
              </a:lnSpc>
            </a:pPr>
            <a:r>
              <a:rPr lang="es-MX" sz="1000" dirty="0">
                <a:latin typeface="Arial" panose="020B0604020202020204" pitchFamily="34" charset="0"/>
                <a:cs typeface="Arial" panose="020B0604020202020204" pitchFamily="34" charset="0"/>
              </a:rPr>
              <a:t>Probetas soldadas con su respectivo WPS, informes de entidades independientes con el método de UT y RT e informes maestros.</a:t>
            </a:r>
          </a:p>
          <a:p>
            <a:pPr>
              <a:lnSpc>
                <a:spcPct val="110000"/>
              </a:lnSpc>
            </a:pPr>
            <a:r>
              <a:rPr lang="es-MX" sz="1000" dirty="0">
                <a:latin typeface="Arial" panose="020B0604020202020204" pitchFamily="34" charset="0"/>
                <a:cs typeface="Arial" panose="020B0604020202020204" pitchFamily="34" charset="0"/>
              </a:rPr>
              <a:t>Probetas de examen práctico.</a:t>
            </a:r>
          </a:p>
          <a:p>
            <a:pPr>
              <a:lnSpc>
                <a:spcPct val="110000"/>
              </a:lnSpc>
            </a:pPr>
            <a:r>
              <a:rPr lang="es-MX" sz="1000" dirty="0">
                <a:latin typeface="Arial" panose="020B0604020202020204" pitchFamily="34" charset="0"/>
                <a:cs typeface="Arial" panose="020B0604020202020204" pitchFamily="34" charset="0"/>
              </a:rPr>
              <a:t>Material de Apoyo: Diapositivas (DP-ESPE-ENDP-01)</a:t>
            </a:r>
          </a:p>
        </p:txBody>
      </p:sp>
      <p:sp>
        <p:nvSpPr>
          <p:cNvPr id="43" name="TextBox 42">
            <a:extLst>
              <a:ext uri="{FF2B5EF4-FFF2-40B4-BE49-F238E27FC236}">
                <a16:creationId xmlns:a16="http://schemas.microsoft.com/office/drawing/2014/main" id="{068BA23E-BB05-4A3B-BAD8-8E4F1A2FDD86}"/>
              </a:ext>
            </a:extLst>
          </p:cNvPr>
          <p:cNvSpPr txBox="1"/>
          <p:nvPr/>
        </p:nvSpPr>
        <p:spPr>
          <a:xfrm>
            <a:off x="1824301" y="3850224"/>
            <a:ext cx="1548822" cy="246221"/>
          </a:xfrm>
          <a:prstGeom prst="rect">
            <a:avLst/>
          </a:prstGeom>
          <a:noFill/>
        </p:spPr>
        <p:txBody>
          <a:bodyPr wrap="none" rtlCol="0">
            <a:spAutoFit/>
          </a:bodyPr>
          <a:lstStyle/>
          <a:p>
            <a:pPr algn="r"/>
            <a:r>
              <a:rPr lang="en-US" sz="1000" b="1" dirty="0">
                <a:solidFill>
                  <a:schemeClr val="accent1"/>
                </a:solidFill>
                <a:latin typeface="Arial" panose="020B0604020202020204" pitchFamily="34" charset="0"/>
                <a:cs typeface="Arial" panose="020B0604020202020204" pitchFamily="34" charset="0"/>
              </a:rPr>
              <a:t>Documentos Técnicos</a:t>
            </a:r>
          </a:p>
        </p:txBody>
      </p:sp>
      <p:sp>
        <p:nvSpPr>
          <p:cNvPr id="44" name="TextBox 45">
            <a:extLst>
              <a:ext uri="{FF2B5EF4-FFF2-40B4-BE49-F238E27FC236}">
                <a16:creationId xmlns:a16="http://schemas.microsoft.com/office/drawing/2014/main" id="{EBA6608A-4067-462D-8844-D16CEA1E76D9}"/>
              </a:ext>
            </a:extLst>
          </p:cNvPr>
          <p:cNvSpPr txBox="1"/>
          <p:nvPr/>
        </p:nvSpPr>
        <p:spPr>
          <a:xfrm>
            <a:off x="7545828" y="1547290"/>
            <a:ext cx="3777362" cy="1277273"/>
          </a:xfrm>
          <a:prstGeom prst="rect">
            <a:avLst/>
          </a:prstGeom>
          <a:noFill/>
        </p:spPr>
        <p:txBody>
          <a:bodyPr wrap="square" rtlCol="0">
            <a:spAutoFit/>
          </a:bodyPr>
          <a:lstStyle/>
          <a:p>
            <a:pPr>
              <a:lnSpc>
                <a:spcPct val="110000"/>
              </a:lnSpc>
            </a:pPr>
            <a:r>
              <a:rPr lang="es-EC" sz="1000" dirty="0">
                <a:latin typeface="Arial" panose="020B0604020202020204" pitchFamily="34" charset="0"/>
                <a:cs typeface="Arial" panose="020B0604020202020204" pitchFamily="34" charset="0"/>
              </a:rPr>
              <a:t>Equipo</a:t>
            </a:r>
            <a:r>
              <a:rPr lang="en-US" sz="1000" dirty="0">
                <a:latin typeface="Arial" panose="020B0604020202020204" pitchFamily="34" charset="0"/>
                <a:cs typeface="Arial" panose="020B0604020202020204" pitchFamily="34" charset="0"/>
              </a:rPr>
              <a:t> de </a:t>
            </a:r>
            <a:r>
              <a:rPr lang="es-ES" sz="1000" dirty="0">
                <a:latin typeface="Arial" panose="020B0604020202020204" pitchFamily="34" charset="0"/>
                <a:cs typeface="Arial" panose="020B0604020202020204" pitchFamily="34" charset="0"/>
              </a:rPr>
              <a:t>detección</a:t>
            </a:r>
            <a:r>
              <a:rPr lang="en-US" sz="1000" dirty="0">
                <a:latin typeface="Arial" panose="020B0604020202020204" pitchFamily="34" charset="0"/>
                <a:cs typeface="Arial" panose="020B0604020202020204" pitchFamily="34" charset="0"/>
              </a:rPr>
              <a:t> de </a:t>
            </a:r>
            <a:r>
              <a:rPr lang="en-US" sz="1000" dirty="0" err="1">
                <a:latin typeface="Arial" panose="020B0604020202020204" pitchFamily="34" charset="0"/>
                <a:cs typeface="Arial" panose="020B0604020202020204" pitchFamily="34" charset="0"/>
              </a:rPr>
              <a:t>fallas</a:t>
            </a:r>
            <a:r>
              <a:rPr lang="en-US" sz="1000" dirty="0">
                <a:latin typeface="Arial" panose="020B0604020202020204" pitchFamily="34" charset="0"/>
                <a:cs typeface="Arial" panose="020B0604020202020204" pitchFamily="34" charset="0"/>
              </a:rPr>
              <a:t>: EPOCH 1000i Series.</a:t>
            </a:r>
          </a:p>
          <a:p>
            <a:pPr>
              <a:lnSpc>
                <a:spcPct val="110000"/>
              </a:lnSpc>
            </a:pPr>
            <a:r>
              <a:rPr lang="en-US" sz="1000" dirty="0">
                <a:latin typeface="Arial" panose="020B0604020202020204" pitchFamily="34" charset="0"/>
                <a:cs typeface="Arial" panose="020B0604020202020204" pitchFamily="34" charset="0"/>
              </a:rPr>
              <a:t>Transductor </a:t>
            </a:r>
            <a:r>
              <a:rPr lang="en-US" sz="1000" dirty="0" err="1">
                <a:latin typeface="Arial" panose="020B0604020202020204" pitchFamily="34" charset="0"/>
                <a:cs typeface="Arial" panose="020B0604020202020204" pitchFamily="34" charset="0"/>
              </a:rPr>
              <a:t>monocristal</a:t>
            </a:r>
            <a:r>
              <a:rPr lang="en-US" sz="1000" dirty="0">
                <a:latin typeface="Arial" panose="020B0604020202020204" pitchFamily="34" charset="0"/>
                <a:cs typeface="Arial" panose="020B0604020202020204" pitchFamily="34" charset="0"/>
              </a:rPr>
              <a:t> de </a:t>
            </a:r>
            <a:r>
              <a:rPr lang="en-US" sz="1000" dirty="0" err="1">
                <a:latin typeface="Arial" panose="020B0604020202020204" pitchFamily="34" charset="0"/>
                <a:cs typeface="Arial" panose="020B0604020202020204" pitchFamily="34" charset="0"/>
              </a:rPr>
              <a:t>contacto</a:t>
            </a:r>
            <a:r>
              <a:rPr lang="en-US" sz="1000" dirty="0">
                <a:latin typeface="Arial" panose="020B0604020202020204" pitchFamily="34" charset="0"/>
                <a:cs typeface="Arial" panose="020B0604020202020204" pitchFamily="34" charset="0"/>
              </a:rPr>
              <a:t> YUSHI de 5MHz y </a:t>
            </a:r>
            <a:r>
              <a:rPr lang="el-GR" sz="1000" dirty="0">
                <a:latin typeface="Arial" panose="020B0604020202020204" pitchFamily="34" charset="0"/>
                <a:cs typeface="Arial" panose="020B0604020202020204" pitchFamily="34" charset="0"/>
              </a:rPr>
              <a:t>Φ10 (</a:t>
            </a:r>
            <a:r>
              <a:rPr lang="en-US" sz="1000" dirty="0">
                <a:latin typeface="Arial" panose="020B0604020202020204" pitchFamily="34" charset="0"/>
                <a:cs typeface="Arial" panose="020B0604020202020204" pitchFamily="34" charset="0"/>
              </a:rPr>
              <a:t>S11365).</a:t>
            </a:r>
          </a:p>
          <a:p>
            <a:pPr>
              <a:lnSpc>
                <a:spcPct val="110000"/>
              </a:lnSpc>
            </a:pPr>
            <a:r>
              <a:rPr lang="en-US" sz="1000" dirty="0">
                <a:latin typeface="Arial" panose="020B0604020202020204" pitchFamily="34" charset="0"/>
                <a:cs typeface="Arial" panose="020B0604020202020204" pitchFamily="34" charset="0"/>
              </a:rPr>
              <a:t>Transductor de </a:t>
            </a:r>
            <a:r>
              <a:rPr lang="en-US" sz="1000" dirty="0" err="1">
                <a:latin typeface="Arial" panose="020B0604020202020204" pitchFamily="34" charset="0"/>
                <a:cs typeface="Arial" panose="020B0604020202020204" pitchFamily="34" charset="0"/>
              </a:rPr>
              <a:t>haz</a:t>
            </a:r>
            <a:r>
              <a:rPr lang="en-US" sz="1000" dirty="0">
                <a:latin typeface="Arial" panose="020B0604020202020204" pitchFamily="34" charset="0"/>
                <a:cs typeface="Arial" panose="020B0604020202020204" pitchFamily="34" charset="0"/>
              </a:rPr>
              <a:t> angular </a:t>
            </a:r>
            <a:r>
              <a:rPr lang="en-US" sz="1000" dirty="0" err="1">
                <a:latin typeface="Arial" panose="020B0604020202020204" pitchFamily="34" charset="0"/>
                <a:cs typeface="Arial" panose="020B0604020202020204" pitchFamily="34" charset="0"/>
              </a:rPr>
              <a:t>Panametrics</a:t>
            </a:r>
            <a:r>
              <a:rPr lang="en-US" sz="1000" dirty="0">
                <a:latin typeface="Arial" panose="020B0604020202020204" pitchFamily="34" charset="0"/>
                <a:cs typeface="Arial" panose="020B0604020202020204" pitchFamily="34" charset="0"/>
              </a:rPr>
              <a:t> de 2.25MHz y </a:t>
            </a:r>
            <a:r>
              <a:rPr lang="el-GR" sz="1000" dirty="0">
                <a:latin typeface="Arial" panose="020B0604020202020204" pitchFamily="34" charset="0"/>
                <a:cs typeface="Arial" panose="020B0604020202020204" pitchFamily="34" charset="0"/>
              </a:rPr>
              <a:t>Φ0.25’’ (</a:t>
            </a:r>
            <a:r>
              <a:rPr lang="en-US" sz="1000" dirty="0">
                <a:latin typeface="Arial" panose="020B0604020202020204" pitchFamily="34" charset="0"/>
                <a:cs typeface="Arial" panose="020B0604020202020204" pitchFamily="34" charset="0"/>
              </a:rPr>
              <a:t>C542-SM).</a:t>
            </a:r>
          </a:p>
          <a:p>
            <a:pPr>
              <a:lnSpc>
                <a:spcPct val="110000"/>
              </a:lnSpc>
            </a:pPr>
            <a:r>
              <a:rPr lang="en-US" sz="1000" dirty="0" err="1">
                <a:latin typeface="Arial" panose="020B0604020202020204" pitchFamily="34" charset="0"/>
                <a:cs typeface="Arial" panose="020B0604020202020204" pitchFamily="34" charset="0"/>
              </a:rPr>
              <a:t>Zapatas</a:t>
            </a:r>
            <a:r>
              <a:rPr lang="en-US" sz="1000" dirty="0">
                <a:latin typeface="Arial" panose="020B0604020202020204" pitchFamily="34" charset="0"/>
                <a:cs typeface="Arial" panose="020B0604020202020204" pitchFamily="34" charset="0"/>
              </a:rPr>
              <a:t>: Angular de 45°, 60°, 70° (ABWM-4T).</a:t>
            </a:r>
          </a:p>
          <a:p>
            <a:pPr>
              <a:lnSpc>
                <a:spcPct val="110000"/>
              </a:lnSpc>
            </a:pPr>
            <a:r>
              <a:rPr lang="en-US" sz="1000" dirty="0" err="1">
                <a:latin typeface="Arial" panose="020B0604020202020204" pitchFamily="34" charset="0"/>
                <a:cs typeface="Arial" panose="020B0604020202020204" pitchFamily="34" charset="0"/>
              </a:rPr>
              <a:t>Calibrador</a:t>
            </a:r>
            <a:r>
              <a:rPr lang="en-US" sz="1000" dirty="0">
                <a:latin typeface="Arial" panose="020B0604020202020204" pitchFamily="34" charset="0"/>
                <a:cs typeface="Arial" panose="020B0604020202020204" pitchFamily="34" charset="0"/>
              </a:rPr>
              <a:t> digital INSIZE (1108-200) [0.0005”]</a:t>
            </a:r>
          </a:p>
        </p:txBody>
      </p:sp>
      <p:sp>
        <p:nvSpPr>
          <p:cNvPr id="45" name="TextBox 46">
            <a:extLst>
              <a:ext uri="{FF2B5EF4-FFF2-40B4-BE49-F238E27FC236}">
                <a16:creationId xmlns:a16="http://schemas.microsoft.com/office/drawing/2014/main" id="{7210039B-5FCC-46ED-9F9F-8BB7EDB26589}"/>
              </a:ext>
            </a:extLst>
          </p:cNvPr>
          <p:cNvSpPr txBox="1"/>
          <p:nvPr/>
        </p:nvSpPr>
        <p:spPr>
          <a:xfrm>
            <a:off x="8476588" y="4309136"/>
            <a:ext cx="723275" cy="246221"/>
          </a:xfrm>
          <a:prstGeom prst="rect">
            <a:avLst/>
          </a:prstGeom>
          <a:noFill/>
        </p:spPr>
        <p:txBody>
          <a:bodyPr wrap="none" rtlCol="0">
            <a:spAutoFit/>
          </a:bodyPr>
          <a:lstStyle/>
          <a:p>
            <a:r>
              <a:rPr lang="en-US" sz="1000" b="1" dirty="0">
                <a:solidFill>
                  <a:schemeClr val="accent6"/>
                </a:solidFill>
                <a:latin typeface="Arial" panose="020B0604020202020204" pitchFamily="34" charset="0"/>
                <a:cs typeface="Arial" panose="020B0604020202020204" pitchFamily="34" charset="0"/>
              </a:rPr>
              <a:t>Personal</a:t>
            </a:r>
          </a:p>
        </p:txBody>
      </p:sp>
      <p:sp>
        <p:nvSpPr>
          <p:cNvPr id="46" name="TextBox 47">
            <a:extLst>
              <a:ext uri="{FF2B5EF4-FFF2-40B4-BE49-F238E27FC236}">
                <a16:creationId xmlns:a16="http://schemas.microsoft.com/office/drawing/2014/main" id="{CF25E393-4A5D-46E3-9C89-2EBE8C1A92A5}"/>
              </a:ext>
            </a:extLst>
          </p:cNvPr>
          <p:cNvSpPr txBox="1"/>
          <p:nvPr/>
        </p:nvSpPr>
        <p:spPr>
          <a:xfrm>
            <a:off x="8476589" y="4580221"/>
            <a:ext cx="1705795" cy="769441"/>
          </a:xfrm>
          <a:prstGeom prst="rect">
            <a:avLst/>
          </a:prstGeom>
          <a:noFill/>
        </p:spPr>
        <p:txBody>
          <a:bodyPr wrap="square" rtlCol="0">
            <a:spAutoFit/>
          </a:bodyPr>
          <a:lstStyle/>
          <a:p>
            <a:pPr>
              <a:lnSpc>
                <a:spcPct val="110000"/>
              </a:lnSpc>
            </a:pPr>
            <a:r>
              <a:rPr lang="en-US" sz="1000" dirty="0" err="1">
                <a:latin typeface="Arial" panose="020B0604020202020204" pitchFamily="34" charset="0"/>
                <a:cs typeface="Arial" panose="020B0604020202020204" pitchFamily="34" charset="0"/>
              </a:rPr>
              <a:t>Instructores</a:t>
            </a:r>
            <a:r>
              <a:rPr lang="en-US" sz="1000" dirty="0">
                <a:latin typeface="Arial" panose="020B0604020202020204" pitchFamily="34" charset="0"/>
                <a:cs typeface="Arial" panose="020B0604020202020204" pitchFamily="34" charset="0"/>
              </a:rPr>
              <a:t> para la </a:t>
            </a:r>
            <a:r>
              <a:rPr lang="en-US" sz="1000" dirty="0" err="1">
                <a:latin typeface="Arial" panose="020B0604020202020204" pitchFamily="34" charset="0"/>
                <a:cs typeface="Arial" panose="020B0604020202020204" pitchFamily="34" charset="0"/>
              </a:rPr>
              <a:t>formación</a:t>
            </a:r>
            <a:r>
              <a:rPr lang="en-US" sz="1000" dirty="0">
                <a:latin typeface="Arial" panose="020B0604020202020204" pitchFamily="34" charset="0"/>
                <a:cs typeface="Arial" panose="020B0604020202020204" pitchFamily="34" charset="0"/>
              </a:rPr>
              <a:t>.</a:t>
            </a:r>
          </a:p>
          <a:p>
            <a:pPr>
              <a:lnSpc>
                <a:spcPct val="110000"/>
              </a:lnSpc>
            </a:pPr>
            <a:r>
              <a:rPr lang="en-US" sz="1000" dirty="0" err="1">
                <a:latin typeface="Arial" panose="020B0604020202020204" pitchFamily="34" charset="0"/>
                <a:cs typeface="Arial" panose="020B0604020202020204" pitchFamily="34" charset="0"/>
              </a:rPr>
              <a:t>Candidatos</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Participantes</a:t>
            </a:r>
            <a:r>
              <a:rPr lang="en-US" sz="1000" dirty="0">
                <a:latin typeface="Arial" panose="020B0604020202020204" pitchFamily="34" charset="0"/>
                <a:cs typeface="Arial" panose="020B0604020202020204" pitchFamily="34" charset="0"/>
              </a:rPr>
              <a:t>).</a:t>
            </a:r>
          </a:p>
        </p:txBody>
      </p:sp>
      <p:sp>
        <p:nvSpPr>
          <p:cNvPr id="47" name="TextBox 48">
            <a:extLst>
              <a:ext uri="{FF2B5EF4-FFF2-40B4-BE49-F238E27FC236}">
                <a16:creationId xmlns:a16="http://schemas.microsoft.com/office/drawing/2014/main" id="{6A46B423-3C97-4DD3-AEF8-8AD4FB5EDF5C}"/>
              </a:ext>
            </a:extLst>
          </p:cNvPr>
          <p:cNvSpPr txBox="1"/>
          <p:nvPr/>
        </p:nvSpPr>
        <p:spPr>
          <a:xfrm>
            <a:off x="8372126" y="2898107"/>
            <a:ext cx="998991" cy="246221"/>
          </a:xfrm>
          <a:prstGeom prst="rect">
            <a:avLst/>
          </a:prstGeom>
          <a:noFill/>
        </p:spPr>
        <p:txBody>
          <a:bodyPr wrap="none" rtlCol="0">
            <a:spAutoFit/>
          </a:bodyPr>
          <a:lstStyle/>
          <a:p>
            <a:r>
              <a:rPr lang="en-US" sz="1000" b="1" dirty="0" err="1">
                <a:solidFill>
                  <a:schemeClr val="accent5"/>
                </a:solidFill>
                <a:latin typeface="Arial" panose="020B0604020202020204" pitchFamily="34" charset="0"/>
                <a:cs typeface="Arial" panose="020B0604020202020204" pitchFamily="34" charset="0"/>
              </a:rPr>
              <a:t>Evaluaciones</a:t>
            </a:r>
            <a:endParaRPr lang="en-US" sz="1000" b="1" dirty="0">
              <a:solidFill>
                <a:schemeClr val="accent5"/>
              </a:solidFill>
              <a:latin typeface="Arial" panose="020B0604020202020204" pitchFamily="34" charset="0"/>
              <a:cs typeface="Arial" panose="020B0604020202020204" pitchFamily="34" charset="0"/>
            </a:endParaRPr>
          </a:p>
        </p:txBody>
      </p:sp>
      <p:sp>
        <p:nvSpPr>
          <p:cNvPr id="48" name="TextBox 49">
            <a:extLst>
              <a:ext uri="{FF2B5EF4-FFF2-40B4-BE49-F238E27FC236}">
                <a16:creationId xmlns:a16="http://schemas.microsoft.com/office/drawing/2014/main" id="{C9BB6535-C67B-429B-B7B7-824097E084FD}"/>
              </a:ext>
            </a:extLst>
          </p:cNvPr>
          <p:cNvSpPr txBox="1"/>
          <p:nvPr/>
        </p:nvSpPr>
        <p:spPr>
          <a:xfrm>
            <a:off x="8372127" y="3169192"/>
            <a:ext cx="2535783" cy="769441"/>
          </a:xfrm>
          <a:prstGeom prst="rect">
            <a:avLst/>
          </a:prstGeom>
          <a:noFill/>
        </p:spPr>
        <p:txBody>
          <a:bodyPr wrap="square" rtlCol="0">
            <a:spAutoFit/>
          </a:bodyPr>
          <a:lstStyle/>
          <a:p>
            <a:pPr>
              <a:lnSpc>
                <a:spcPct val="110000"/>
              </a:lnSpc>
            </a:pPr>
            <a:r>
              <a:rPr lang="en-US" sz="1000" dirty="0">
                <a:latin typeface="Arial" panose="020B0604020202020204" pitchFamily="34" charset="0"/>
                <a:cs typeface="Arial" panose="020B0604020202020204" pitchFamily="34" charset="0"/>
              </a:rPr>
              <a:t>Banco de </a:t>
            </a:r>
            <a:r>
              <a:rPr lang="en-US" sz="1000" dirty="0" err="1">
                <a:latin typeface="Arial" panose="020B0604020202020204" pitchFamily="34" charset="0"/>
                <a:cs typeface="Arial" panose="020B0604020202020204" pitchFamily="34" charset="0"/>
              </a:rPr>
              <a:t>preguntas</a:t>
            </a:r>
            <a:r>
              <a:rPr lang="en-US" sz="1000" dirty="0">
                <a:latin typeface="Arial" panose="020B0604020202020204" pitchFamily="34" charset="0"/>
                <a:cs typeface="Arial" panose="020B0604020202020204" pitchFamily="34" charset="0"/>
              </a:rPr>
              <a:t> y </a:t>
            </a:r>
            <a:r>
              <a:rPr lang="en-US" sz="1000" dirty="0" err="1">
                <a:latin typeface="Arial" panose="020B0604020202020204" pitchFamily="34" charset="0"/>
                <a:cs typeface="Arial" panose="020B0604020202020204" pitchFamily="34" charset="0"/>
              </a:rPr>
              <a:t>respuestas</a:t>
            </a:r>
            <a:r>
              <a:rPr lang="en-US" sz="1000" dirty="0">
                <a:latin typeface="Arial" panose="020B0604020202020204" pitchFamily="34" charset="0"/>
                <a:cs typeface="Arial" panose="020B0604020202020204" pitchFamily="34" charset="0"/>
              </a:rPr>
              <a:t> del </a:t>
            </a:r>
            <a:r>
              <a:rPr lang="en-US" sz="1000" dirty="0" err="1">
                <a:latin typeface="Arial" panose="020B0604020202020204" pitchFamily="34" charset="0"/>
                <a:cs typeface="Arial" panose="020B0604020202020204" pitchFamily="34" charset="0"/>
              </a:rPr>
              <a:t>modelo</a:t>
            </a:r>
            <a:r>
              <a:rPr lang="en-US" sz="1000" dirty="0">
                <a:latin typeface="Arial" panose="020B0604020202020204" pitchFamily="34" charset="0"/>
                <a:cs typeface="Arial" panose="020B0604020202020204" pitchFamily="34" charset="0"/>
              </a:rPr>
              <a:t> de </a:t>
            </a:r>
            <a:r>
              <a:rPr lang="en-US" sz="1000" dirty="0" err="1">
                <a:latin typeface="Arial" panose="020B0604020202020204" pitchFamily="34" charset="0"/>
                <a:cs typeface="Arial" panose="020B0604020202020204" pitchFamily="34" charset="0"/>
              </a:rPr>
              <a:t>examen</a:t>
            </a:r>
            <a:r>
              <a:rPr lang="en-US" sz="1000" dirty="0">
                <a:latin typeface="Arial" panose="020B0604020202020204" pitchFamily="34" charset="0"/>
                <a:cs typeface="Arial" panose="020B0604020202020204" pitchFamily="34" charset="0"/>
              </a:rPr>
              <a:t> general y </a:t>
            </a:r>
            <a:r>
              <a:rPr lang="en-US" sz="1000" dirty="0" err="1">
                <a:latin typeface="Arial" panose="020B0604020202020204" pitchFamily="34" charset="0"/>
                <a:cs typeface="Arial" panose="020B0604020202020204" pitchFamily="34" charset="0"/>
              </a:rPr>
              <a:t>específico</a:t>
            </a:r>
            <a:r>
              <a:rPr lang="en-US" sz="1000" dirty="0">
                <a:latin typeface="Arial" panose="020B0604020202020204" pitchFamily="34" charset="0"/>
                <a:cs typeface="Arial" panose="020B0604020202020204" pitchFamily="34" charset="0"/>
              </a:rPr>
              <a:t>.</a:t>
            </a:r>
          </a:p>
          <a:p>
            <a:pPr>
              <a:lnSpc>
                <a:spcPct val="110000"/>
              </a:lnSpc>
            </a:pPr>
            <a:r>
              <a:rPr lang="en-US" sz="1000" dirty="0" err="1">
                <a:latin typeface="Arial" panose="020B0604020202020204" pitchFamily="34" charset="0"/>
                <a:cs typeface="Arial" panose="020B0604020202020204" pitchFamily="34" charset="0"/>
              </a:rPr>
              <a:t>Examen</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Práctico</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Formatos</a:t>
            </a:r>
            <a:r>
              <a:rPr lang="en-US" sz="1000" dirty="0">
                <a:latin typeface="Arial" panose="020B0604020202020204" pitchFamily="34" charset="0"/>
                <a:cs typeface="Arial" panose="020B0604020202020204" pitchFamily="34" charset="0"/>
              </a:rPr>
              <a:t> de </a:t>
            </a:r>
            <a:r>
              <a:rPr lang="en-US" sz="1000" dirty="0" err="1">
                <a:latin typeface="Arial" panose="020B0604020202020204" pitchFamily="34" charset="0"/>
                <a:cs typeface="Arial" panose="020B0604020202020204" pitchFamily="34" charset="0"/>
              </a:rPr>
              <a:t>reporte</a:t>
            </a:r>
            <a:r>
              <a:rPr lang="en-US" sz="1000" dirty="0">
                <a:latin typeface="Arial" panose="020B0604020202020204" pitchFamily="34" charset="0"/>
                <a:cs typeface="Arial" panose="020B0604020202020204" pitchFamily="34" charset="0"/>
              </a:rPr>
              <a:t> de </a:t>
            </a:r>
            <a:r>
              <a:rPr lang="en-US" sz="1000" dirty="0" err="1">
                <a:latin typeface="Arial" panose="020B0604020202020204" pitchFamily="34" charset="0"/>
                <a:cs typeface="Arial" panose="020B0604020202020204" pitchFamily="34" charset="0"/>
              </a:rPr>
              <a:t>inspección</a:t>
            </a:r>
            <a:r>
              <a:rPr lang="en-US" sz="1000" dirty="0">
                <a:latin typeface="Arial" panose="020B0604020202020204" pitchFamily="34" charset="0"/>
                <a:cs typeface="Arial" panose="020B0604020202020204" pitchFamily="34" charset="0"/>
              </a:rPr>
              <a:t> y </a:t>
            </a:r>
            <a:r>
              <a:rPr lang="en-US" sz="1000" dirty="0" err="1">
                <a:latin typeface="Arial" panose="020B0604020202020204" pitchFamily="34" charset="0"/>
                <a:cs typeface="Arial" panose="020B0604020202020204" pitchFamily="34" charset="0"/>
              </a:rPr>
              <a:t>Guía</a:t>
            </a:r>
            <a:r>
              <a:rPr lang="en-US" sz="1000" dirty="0">
                <a:latin typeface="Arial" panose="020B0604020202020204" pitchFamily="34" charset="0"/>
                <a:cs typeface="Arial" panose="020B0604020202020204" pitchFamily="34" charset="0"/>
              </a:rPr>
              <a:t> de </a:t>
            </a:r>
            <a:r>
              <a:rPr lang="en-US" sz="1000" dirty="0" err="1">
                <a:latin typeface="Arial" panose="020B0604020202020204" pitchFamily="34" charset="0"/>
                <a:cs typeface="Arial" panose="020B0604020202020204" pitchFamily="34" charset="0"/>
              </a:rPr>
              <a:t>ponderación</a:t>
            </a:r>
            <a:r>
              <a:rPr lang="en-US" sz="1000" dirty="0">
                <a:latin typeface="Arial" panose="020B0604020202020204" pitchFamily="34" charset="0"/>
                <a:cs typeface="Arial" panose="020B0604020202020204" pitchFamily="34" charset="0"/>
              </a:rPr>
              <a:t>.</a:t>
            </a:r>
          </a:p>
        </p:txBody>
      </p:sp>
      <p:sp>
        <p:nvSpPr>
          <p:cNvPr id="49" name="TextBox 50">
            <a:extLst>
              <a:ext uri="{FF2B5EF4-FFF2-40B4-BE49-F238E27FC236}">
                <a16:creationId xmlns:a16="http://schemas.microsoft.com/office/drawing/2014/main" id="{7A45B5E7-1ACC-48F7-B1ED-15C5C29FDC13}"/>
              </a:ext>
            </a:extLst>
          </p:cNvPr>
          <p:cNvSpPr txBox="1"/>
          <p:nvPr/>
        </p:nvSpPr>
        <p:spPr>
          <a:xfrm>
            <a:off x="4112698" y="4742626"/>
            <a:ext cx="1766829" cy="246221"/>
          </a:xfrm>
          <a:prstGeom prst="rect">
            <a:avLst/>
          </a:prstGeom>
          <a:noFill/>
        </p:spPr>
        <p:txBody>
          <a:bodyPr wrap="none" rtlCol="0">
            <a:spAutoFit/>
          </a:bodyPr>
          <a:lstStyle/>
          <a:p>
            <a:pPr algn="ctr"/>
            <a:r>
              <a:rPr lang="en-US" sz="1000" b="1" dirty="0" err="1">
                <a:solidFill>
                  <a:schemeClr val="accent3"/>
                </a:solidFill>
                <a:latin typeface="Arial" panose="020B0604020202020204" pitchFamily="34" charset="0"/>
                <a:cs typeface="Arial" panose="020B0604020202020204" pitchFamily="34" charset="0"/>
              </a:rPr>
              <a:t>Modalidad</a:t>
            </a:r>
            <a:r>
              <a:rPr lang="en-US" sz="1000" b="1" dirty="0">
                <a:solidFill>
                  <a:schemeClr val="accent3"/>
                </a:solidFill>
                <a:latin typeface="Arial" panose="020B0604020202020204" pitchFamily="34" charset="0"/>
                <a:cs typeface="Arial" panose="020B0604020202020204" pitchFamily="34" charset="0"/>
              </a:rPr>
              <a:t> e </a:t>
            </a:r>
            <a:r>
              <a:rPr lang="en-US" sz="1000" b="1" dirty="0" err="1">
                <a:solidFill>
                  <a:schemeClr val="accent3"/>
                </a:solidFill>
                <a:latin typeface="Arial" panose="020B0604020202020204" pitchFamily="34" charset="0"/>
                <a:cs typeface="Arial" panose="020B0604020202020204" pitchFamily="34" charset="0"/>
              </a:rPr>
              <a:t>Instalaciones</a:t>
            </a:r>
            <a:endParaRPr lang="en-US" sz="1000" b="1" dirty="0">
              <a:solidFill>
                <a:schemeClr val="accent3"/>
              </a:solidFill>
              <a:latin typeface="Arial" panose="020B0604020202020204" pitchFamily="34" charset="0"/>
              <a:cs typeface="Arial" panose="020B0604020202020204" pitchFamily="34" charset="0"/>
            </a:endParaRPr>
          </a:p>
        </p:txBody>
      </p:sp>
      <p:sp>
        <p:nvSpPr>
          <p:cNvPr id="50" name="TextBox 51">
            <a:extLst>
              <a:ext uri="{FF2B5EF4-FFF2-40B4-BE49-F238E27FC236}">
                <a16:creationId xmlns:a16="http://schemas.microsoft.com/office/drawing/2014/main" id="{C742F395-1E2B-4746-B4F9-A7C2E9B3DCBC}"/>
              </a:ext>
            </a:extLst>
          </p:cNvPr>
          <p:cNvSpPr txBox="1"/>
          <p:nvPr/>
        </p:nvSpPr>
        <p:spPr>
          <a:xfrm>
            <a:off x="4143212" y="5013712"/>
            <a:ext cx="1705795" cy="1107996"/>
          </a:xfrm>
          <a:prstGeom prst="rect">
            <a:avLst/>
          </a:prstGeom>
          <a:noFill/>
        </p:spPr>
        <p:txBody>
          <a:bodyPr wrap="square" rtlCol="0">
            <a:spAutoFit/>
          </a:bodyPr>
          <a:lstStyle/>
          <a:p>
            <a:pPr algn="ctr">
              <a:lnSpc>
                <a:spcPct val="110000"/>
              </a:lnSpc>
            </a:pPr>
            <a:r>
              <a:rPr lang="en-US" sz="1000" dirty="0">
                <a:latin typeface="Arial" panose="020B0604020202020204" pitchFamily="34" charset="0"/>
                <a:cs typeface="Arial" panose="020B0604020202020204" pitchFamily="34" charset="0"/>
              </a:rPr>
              <a:t>Presencial.</a:t>
            </a:r>
          </a:p>
          <a:p>
            <a:pPr algn="ctr">
              <a:lnSpc>
                <a:spcPct val="110000"/>
              </a:lnSpc>
            </a:pPr>
            <a:r>
              <a:rPr lang="en-US" sz="1000" dirty="0">
                <a:latin typeface="Arial" panose="020B0604020202020204" pitchFamily="34" charset="0"/>
                <a:cs typeface="Arial" panose="020B0604020202020204" pitchFamily="34" charset="0"/>
              </a:rPr>
              <a:t> Semi </a:t>
            </a:r>
            <a:r>
              <a:rPr lang="en-US" sz="1000" dirty="0" err="1">
                <a:latin typeface="Arial" panose="020B0604020202020204" pitchFamily="34" charset="0"/>
                <a:cs typeface="Arial" panose="020B0604020202020204" pitchFamily="34" charset="0"/>
              </a:rPr>
              <a:t>presencial</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Plataformas</a:t>
            </a:r>
            <a:r>
              <a:rPr lang="en-US" sz="1000" dirty="0">
                <a:latin typeface="Arial" panose="020B0604020202020204" pitchFamily="34" charset="0"/>
                <a:cs typeface="Arial" panose="020B0604020202020204" pitchFamily="34" charset="0"/>
              </a:rPr>
              <a:t>)</a:t>
            </a:r>
          </a:p>
          <a:p>
            <a:pPr algn="ctr">
              <a:lnSpc>
                <a:spcPct val="110000"/>
              </a:lnSpc>
            </a:pPr>
            <a:r>
              <a:rPr lang="en-US" sz="1000" dirty="0" err="1">
                <a:latin typeface="Arial" panose="020B0604020202020204" pitchFamily="34" charset="0"/>
                <a:cs typeface="Arial" panose="020B0604020202020204" pitchFamily="34" charset="0"/>
              </a:rPr>
              <a:t>Duración</a:t>
            </a:r>
            <a:r>
              <a:rPr lang="en-US" sz="1000" dirty="0">
                <a:latin typeface="Arial" panose="020B0604020202020204" pitchFamily="34" charset="0"/>
                <a:cs typeface="Arial" panose="020B0604020202020204" pitchFamily="34" charset="0"/>
              </a:rPr>
              <a:t> 40 horas.</a:t>
            </a:r>
          </a:p>
          <a:p>
            <a:pPr algn="ctr">
              <a:lnSpc>
                <a:spcPct val="110000"/>
              </a:lnSpc>
            </a:pPr>
            <a:r>
              <a:rPr lang="en-US" sz="1000" dirty="0">
                <a:latin typeface="Arial" panose="020B0604020202020204" pitchFamily="34" charset="0"/>
                <a:cs typeface="Arial" panose="020B0604020202020204" pitchFamily="34" charset="0"/>
              </a:rPr>
              <a:t>Universidad de las </a:t>
            </a:r>
            <a:r>
              <a:rPr lang="en-US" sz="1000" dirty="0" err="1">
                <a:latin typeface="Arial" panose="020B0604020202020204" pitchFamily="34" charset="0"/>
                <a:cs typeface="Arial" panose="020B0604020202020204" pitchFamily="34" charset="0"/>
              </a:rPr>
              <a:t>Fuerzas</a:t>
            </a:r>
            <a:r>
              <a:rPr lang="en-US" sz="1000" dirty="0">
                <a:latin typeface="Arial" panose="020B0604020202020204" pitchFamily="34" charset="0"/>
                <a:cs typeface="Arial" panose="020B0604020202020204" pitchFamily="34" charset="0"/>
              </a:rPr>
              <a:t> Armadas- ESPE</a:t>
            </a:r>
          </a:p>
        </p:txBody>
      </p:sp>
      <p:sp>
        <p:nvSpPr>
          <p:cNvPr id="51" name="TextBox 48">
            <a:extLst>
              <a:ext uri="{FF2B5EF4-FFF2-40B4-BE49-F238E27FC236}">
                <a16:creationId xmlns:a16="http://schemas.microsoft.com/office/drawing/2014/main" id="{6A46B423-3C97-4DD3-AEF8-8AD4FB5EDF5C}"/>
              </a:ext>
            </a:extLst>
          </p:cNvPr>
          <p:cNvSpPr txBox="1"/>
          <p:nvPr/>
        </p:nvSpPr>
        <p:spPr>
          <a:xfrm>
            <a:off x="7504691" y="1378452"/>
            <a:ext cx="1646605" cy="246221"/>
          </a:xfrm>
          <a:prstGeom prst="rect">
            <a:avLst/>
          </a:prstGeom>
          <a:noFill/>
        </p:spPr>
        <p:txBody>
          <a:bodyPr wrap="none" rtlCol="0">
            <a:spAutoFit/>
          </a:bodyPr>
          <a:lstStyle/>
          <a:p>
            <a:r>
              <a:rPr lang="en-US" sz="1000" b="1" dirty="0">
                <a:solidFill>
                  <a:schemeClr val="accent5"/>
                </a:solidFill>
                <a:latin typeface="Arial" panose="020B0604020202020204" pitchFamily="34" charset="0"/>
                <a:cs typeface="Arial" panose="020B0604020202020204" pitchFamily="34" charset="0"/>
              </a:rPr>
              <a:t>Equipos y Herramientas</a:t>
            </a:r>
          </a:p>
        </p:txBody>
      </p:sp>
      <p:cxnSp>
        <p:nvCxnSpPr>
          <p:cNvPr id="52" name="Connector: Elbow 70">
            <a:extLst>
              <a:ext uri="{FF2B5EF4-FFF2-40B4-BE49-F238E27FC236}">
                <a16:creationId xmlns:a16="http://schemas.microsoft.com/office/drawing/2014/main" id="{761C312E-7A46-4B64-8EFE-CC5D78B6AC90}"/>
              </a:ext>
            </a:extLst>
          </p:cNvPr>
          <p:cNvCxnSpPr>
            <a:cxnSpLocks/>
          </p:cNvCxnSpPr>
          <p:nvPr/>
        </p:nvCxnSpPr>
        <p:spPr>
          <a:xfrm flipV="1">
            <a:off x="6845822" y="1787302"/>
            <a:ext cx="394634" cy="446588"/>
          </a:xfrm>
          <a:prstGeom prst="bentConnector3">
            <a:avLst>
              <a:gd name="adj1" fmla="val 50000"/>
            </a:avLst>
          </a:prstGeom>
          <a:ln w="12700">
            <a:solidFill>
              <a:schemeClr val="bg1">
                <a:lumMod val="75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TextBox 41">
            <a:extLst>
              <a:ext uri="{FF2B5EF4-FFF2-40B4-BE49-F238E27FC236}">
                <a16:creationId xmlns:a16="http://schemas.microsoft.com/office/drawing/2014/main" id="{4008BA64-F964-44CC-8F7A-2C1B6E2F844B}"/>
              </a:ext>
            </a:extLst>
          </p:cNvPr>
          <p:cNvSpPr txBox="1"/>
          <p:nvPr/>
        </p:nvSpPr>
        <p:spPr>
          <a:xfrm>
            <a:off x="767665" y="4127223"/>
            <a:ext cx="3170519" cy="1785104"/>
          </a:xfrm>
          <a:prstGeom prst="rect">
            <a:avLst/>
          </a:prstGeom>
          <a:noFill/>
        </p:spPr>
        <p:txBody>
          <a:bodyPr wrap="square" rtlCol="0">
            <a:spAutoFit/>
          </a:bodyPr>
          <a:lstStyle/>
          <a:p>
            <a:pPr>
              <a:lnSpc>
                <a:spcPct val="110000"/>
              </a:lnSpc>
            </a:pPr>
            <a:r>
              <a:rPr lang="es-MX" sz="1000" dirty="0">
                <a:latin typeface="Arial" panose="020B0604020202020204" pitchFamily="34" charset="0"/>
                <a:cs typeface="Arial" panose="020B0604020202020204" pitchFamily="34" charset="0"/>
              </a:rPr>
              <a:t>Formato para reporte de inspección: UT-ESPE-ENDP-01.</a:t>
            </a:r>
          </a:p>
          <a:p>
            <a:pPr>
              <a:lnSpc>
                <a:spcPct val="110000"/>
              </a:lnSpc>
            </a:pPr>
            <a:r>
              <a:rPr lang="es-MX" sz="1000" dirty="0">
                <a:latin typeface="Arial" panose="020B0604020202020204" pitchFamily="34" charset="0"/>
                <a:cs typeface="Arial" panose="020B0604020202020204" pitchFamily="34" charset="0"/>
              </a:rPr>
              <a:t>Informes maestros de probetas de entrenamiento y examen práctico:  MTR-ESPE-ENDP-01.</a:t>
            </a:r>
          </a:p>
          <a:p>
            <a:pPr>
              <a:lnSpc>
                <a:spcPct val="110000"/>
              </a:lnSpc>
            </a:pPr>
            <a:r>
              <a:rPr lang="es-MX" sz="1000" dirty="0">
                <a:latin typeface="Arial" panose="020B0604020202020204" pitchFamily="34" charset="0"/>
                <a:cs typeface="Arial" panose="020B0604020202020204" pitchFamily="34" charset="0"/>
              </a:rPr>
              <a:t>Código de soldadura estructural para acero AWS D1.1:2020.</a:t>
            </a:r>
          </a:p>
          <a:p>
            <a:pPr>
              <a:lnSpc>
                <a:spcPct val="110000"/>
              </a:lnSpc>
            </a:pPr>
            <a:r>
              <a:rPr lang="es-MX" sz="1000" dirty="0">
                <a:latin typeface="Arial" panose="020B0604020202020204" pitchFamily="34" charset="0"/>
                <a:cs typeface="Arial" panose="020B0604020202020204" pitchFamily="34" charset="0"/>
              </a:rPr>
              <a:t>Código para tuberías de procesos ASME B31.3:2018</a:t>
            </a:r>
          </a:p>
          <a:p>
            <a:pPr>
              <a:lnSpc>
                <a:spcPct val="110000"/>
              </a:lnSpc>
            </a:pPr>
            <a:r>
              <a:rPr lang="es-MX" sz="1000" dirty="0">
                <a:latin typeface="Arial" panose="020B0604020202020204" pitchFamily="34" charset="0"/>
                <a:cs typeface="Arial" panose="020B0604020202020204" pitchFamily="34" charset="0"/>
              </a:rPr>
              <a:t>Norma ISO/TS 22809:2007 – Discontinuidades en probetas para uso en pruebas de calificación.</a:t>
            </a:r>
          </a:p>
          <a:p>
            <a:pPr>
              <a:lnSpc>
                <a:spcPct val="110000"/>
              </a:lnSpc>
            </a:pPr>
            <a:endParaRPr lang="es-MX" sz="1000" dirty="0">
              <a:latin typeface="Arial" panose="020B0604020202020204" pitchFamily="34" charset="0"/>
              <a:cs typeface="Arial" panose="020B0604020202020204" pitchFamily="34" charset="0"/>
            </a:endParaRPr>
          </a:p>
        </p:txBody>
      </p:sp>
      <p:sp>
        <p:nvSpPr>
          <p:cNvPr id="56" name="Parallelogram 15">
            <a:extLst>
              <a:ext uri="{FF2B5EF4-FFF2-40B4-BE49-F238E27FC236}">
                <a16:creationId xmlns:a16="http://schemas.microsoft.com/office/drawing/2014/main" id="{24ABDD0B-564D-4579-ACF2-A3B23447A0E6}"/>
              </a:ext>
            </a:extLst>
          </p:cNvPr>
          <p:cNvSpPr/>
          <p:nvPr/>
        </p:nvSpPr>
        <p:spPr>
          <a:xfrm rot="16200000">
            <a:off x="5660168" y="3503136"/>
            <a:ext cx="370076" cy="503262"/>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7" name="Trapezoid 13">
            <a:extLst>
              <a:ext uri="{FF2B5EF4-FFF2-40B4-BE49-F238E27FC236}">
                <a16:creationId xmlns:a16="http://schemas.microsoft.com/office/drawing/2014/main" id="{EAB635DE-58EF-4585-A0F5-0790A1957A5B}"/>
              </a:ext>
            </a:extLst>
          </p:cNvPr>
          <p:cNvSpPr/>
          <p:nvPr/>
        </p:nvSpPr>
        <p:spPr>
          <a:xfrm>
            <a:off x="6177211" y="2552084"/>
            <a:ext cx="454171" cy="346024"/>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58" name="Group 53">
            <a:extLst>
              <a:ext uri="{FF2B5EF4-FFF2-40B4-BE49-F238E27FC236}">
                <a16:creationId xmlns:a16="http://schemas.microsoft.com/office/drawing/2014/main" id="{0B9FA517-9A29-4766-8EE8-6A4FD77AC185}"/>
              </a:ext>
            </a:extLst>
          </p:cNvPr>
          <p:cNvGrpSpPr/>
          <p:nvPr/>
        </p:nvGrpSpPr>
        <p:grpSpPr>
          <a:xfrm>
            <a:off x="7299125" y="3601506"/>
            <a:ext cx="497748" cy="250404"/>
            <a:chOff x="4263494" y="4311143"/>
            <a:chExt cx="1499472" cy="876646"/>
          </a:xfrm>
          <a:solidFill>
            <a:schemeClr val="bg2">
              <a:lumMod val="50000"/>
            </a:schemeClr>
          </a:solidFill>
        </p:grpSpPr>
        <p:sp>
          <p:nvSpPr>
            <p:cNvPr id="59" name="Freeform: Shape 24">
              <a:extLst>
                <a:ext uri="{FF2B5EF4-FFF2-40B4-BE49-F238E27FC236}">
                  <a16:creationId xmlns:a16="http://schemas.microsoft.com/office/drawing/2014/main" id="{22F5A121-7D48-46D5-8D67-DDE18E80D170}"/>
                </a:ext>
              </a:extLst>
            </p:cNvPr>
            <p:cNvSpPr/>
            <p:nvPr/>
          </p:nvSpPr>
          <p:spPr>
            <a:xfrm>
              <a:off x="4566589" y="4311143"/>
              <a:ext cx="961200" cy="403704"/>
            </a:xfrm>
            <a:custGeom>
              <a:avLst/>
              <a:gdLst>
                <a:gd name="connsiteX0" fmla="*/ 947984 w 961200"/>
                <a:gd name="connsiteY0" fmla="*/ 236726 h 403704"/>
                <a:gd name="connsiteX1" fmla="*/ 938372 w 961200"/>
                <a:gd name="connsiteY1" fmla="*/ 198278 h 403704"/>
                <a:gd name="connsiteX2" fmla="*/ 730752 w 961200"/>
                <a:gd name="connsiteY2" fmla="*/ 67555 h 403704"/>
                <a:gd name="connsiteX3" fmla="*/ 327048 w 961200"/>
                <a:gd name="connsiteY3" fmla="*/ 52176 h 403704"/>
                <a:gd name="connsiteX4" fmla="*/ 92516 w 961200"/>
                <a:gd name="connsiteY4" fmla="*/ 148296 h 403704"/>
                <a:gd name="connsiteX5" fmla="*/ 29076 w 961200"/>
                <a:gd name="connsiteY5" fmla="*/ 382829 h 403704"/>
                <a:gd name="connsiteX6" fmla="*/ 947984 w 961200"/>
                <a:gd name="connsiteY6" fmla="*/ 236726 h 40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1200" h="403704">
                  <a:moveTo>
                    <a:pt x="947984" y="236726"/>
                  </a:moveTo>
                  <a:cubicBezTo>
                    <a:pt x="947984" y="236726"/>
                    <a:pt x="944139" y="204046"/>
                    <a:pt x="938372" y="198278"/>
                  </a:cubicBezTo>
                  <a:cubicBezTo>
                    <a:pt x="932604" y="192511"/>
                    <a:pt x="848019" y="107926"/>
                    <a:pt x="730752" y="67555"/>
                  </a:cubicBezTo>
                  <a:cubicBezTo>
                    <a:pt x="621176" y="29107"/>
                    <a:pt x="475073" y="11806"/>
                    <a:pt x="327048" y="52176"/>
                  </a:cubicBezTo>
                  <a:cubicBezTo>
                    <a:pt x="180946" y="90624"/>
                    <a:pt x="102128" y="127150"/>
                    <a:pt x="92516" y="148296"/>
                  </a:cubicBezTo>
                  <a:cubicBezTo>
                    <a:pt x="88671" y="159830"/>
                    <a:pt x="29076" y="382829"/>
                    <a:pt x="29076" y="382829"/>
                  </a:cubicBezTo>
                  <a:lnTo>
                    <a:pt x="947984" y="236726"/>
                  </a:lnTo>
                  <a:close/>
                </a:path>
              </a:pathLst>
            </a:custGeom>
            <a:grpFill/>
            <a:ln w="19209" cap="flat">
              <a:noFill/>
              <a:prstDash val="solid"/>
              <a:miter/>
            </a:ln>
          </p:spPr>
          <p:txBody>
            <a:bodyPr rtlCol="0" anchor="ctr"/>
            <a:lstStyle/>
            <a:p>
              <a:endParaRPr lang="en-US"/>
            </a:p>
          </p:txBody>
        </p:sp>
        <p:sp>
          <p:nvSpPr>
            <p:cNvPr id="60" name="Freeform: Shape 25">
              <a:extLst>
                <a:ext uri="{FF2B5EF4-FFF2-40B4-BE49-F238E27FC236}">
                  <a16:creationId xmlns:a16="http://schemas.microsoft.com/office/drawing/2014/main" id="{AC4B8C23-2EE6-40CD-B1E1-AB988CB8B554}"/>
                </a:ext>
              </a:extLst>
            </p:cNvPr>
            <p:cNvSpPr/>
            <p:nvPr/>
          </p:nvSpPr>
          <p:spPr>
            <a:xfrm>
              <a:off x="4482003" y="4344471"/>
              <a:ext cx="1249560" cy="749736"/>
            </a:xfrm>
            <a:custGeom>
              <a:avLst/>
              <a:gdLst>
                <a:gd name="connsiteX0" fmla="*/ 29076 w 1249560"/>
                <a:gd name="connsiteY0" fmla="*/ 722447 h 749736"/>
                <a:gd name="connsiteX1" fmla="*/ 46378 w 1249560"/>
                <a:gd name="connsiteY1" fmla="*/ 585956 h 749736"/>
                <a:gd name="connsiteX2" fmla="*/ 146343 w 1249560"/>
                <a:gd name="connsiteY2" fmla="*/ 287984 h 749736"/>
                <a:gd name="connsiteX3" fmla="*/ 544280 w 1249560"/>
                <a:gd name="connsiteY3" fmla="*/ 34227 h 749736"/>
                <a:gd name="connsiteX4" fmla="*/ 1019113 w 1249560"/>
                <a:gd name="connsiteY4" fmla="*/ 191864 h 749736"/>
                <a:gd name="connsiteX5" fmla="*/ 1220965 w 1249560"/>
                <a:gd name="connsiteY5" fmla="*/ 733981 h 749736"/>
                <a:gd name="connsiteX6" fmla="*/ 29076 w 1249560"/>
                <a:gd name="connsiteY6" fmla="*/ 722447 h 74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560" h="749736">
                  <a:moveTo>
                    <a:pt x="29076" y="722447"/>
                  </a:moveTo>
                  <a:cubicBezTo>
                    <a:pt x="29076" y="722447"/>
                    <a:pt x="34844" y="662852"/>
                    <a:pt x="46378" y="585956"/>
                  </a:cubicBezTo>
                  <a:cubicBezTo>
                    <a:pt x="61757" y="487914"/>
                    <a:pt x="102128" y="359113"/>
                    <a:pt x="146343" y="287984"/>
                  </a:cubicBezTo>
                  <a:cubicBezTo>
                    <a:pt x="232851" y="149571"/>
                    <a:pt x="398177" y="53451"/>
                    <a:pt x="544280" y="34227"/>
                  </a:cubicBezTo>
                  <a:cubicBezTo>
                    <a:pt x="692305" y="15003"/>
                    <a:pt x="873010" y="45762"/>
                    <a:pt x="1019113" y="191864"/>
                  </a:cubicBezTo>
                  <a:cubicBezTo>
                    <a:pt x="1172905" y="345656"/>
                    <a:pt x="1220965" y="687844"/>
                    <a:pt x="1220965" y="733981"/>
                  </a:cubicBezTo>
                  <a:lnTo>
                    <a:pt x="29076" y="722447"/>
                  </a:lnTo>
                  <a:close/>
                </a:path>
              </a:pathLst>
            </a:custGeom>
            <a:grpFill/>
            <a:ln w="19209" cap="flat">
              <a:noFill/>
              <a:prstDash val="solid"/>
              <a:miter/>
            </a:ln>
          </p:spPr>
          <p:txBody>
            <a:bodyPr rtlCol="0" anchor="ctr"/>
            <a:lstStyle/>
            <a:p>
              <a:endParaRPr lang="en-US"/>
            </a:p>
          </p:txBody>
        </p:sp>
        <p:sp>
          <p:nvSpPr>
            <p:cNvPr id="61" name="Freeform: Shape 26">
              <a:extLst>
                <a:ext uri="{FF2B5EF4-FFF2-40B4-BE49-F238E27FC236}">
                  <a16:creationId xmlns:a16="http://schemas.microsoft.com/office/drawing/2014/main" id="{FB850C3B-10D6-49DF-B321-75109B84E3CD}"/>
                </a:ext>
              </a:extLst>
            </p:cNvPr>
            <p:cNvSpPr/>
            <p:nvPr/>
          </p:nvSpPr>
          <p:spPr>
            <a:xfrm>
              <a:off x="4263494" y="4899429"/>
              <a:ext cx="1499472" cy="288360"/>
            </a:xfrm>
            <a:custGeom>
              <a:avLst/>
              <a:gdLst>
                <a:gd name="connsiteX0" fmla="*/ 264887 w 1499472"/>
                <a:gd name="connsiteY0" fmla="*/ 29076 h 288360"/>
                <a:gd name="connsiteX1" fmla="*/ 36121 w 1499472"/>
                <a:gd name="connsiteY1" fmla="*/ 217471 h 288360"/>
                <a:gd name="connsiteX2" fmla="*/ 80337 w 1499472"/>
                <a:gd name="connsiteY2" fmla="*/ 250152 h 288360"/>
                <a:gd name="connsiteX3" fmla="*/ 493653 w 1499472"/>
                <a:gd name="connsiteY3" fmla="*/ 230928 h 288360"/>
                <a:gd name="connsiteX4" fmla="*/ 1081907 w 1499472"/>
                <a:gd name="connsiteY4" fmla="*/ 246307 h 288360"/>
                <a:gd name="connsiteX5" fmla="*/ 1472155 w 1499472"/>
                <a:gd name="connsiteY5" fmla="*/ 200170 h 288360"/>
                <a:gd name="connsiteX6" fmla="*/ 1433707 w 1499472"/>
                <a:gd name="connsiteY6" fmla="*/ 125196 h 288360"/>
                <a:gd name="connsiteX7" fmla="*/ 1095364 w 1499472"/>
                <a:gd name="connsiteY7" fmla="*/ 154032 h 288360"/>
                <a:gd name="connsiteX8" fmla="*/ 382153 w 1499472"/>
                <a:gd name="connsiteY8" fmla="*/ 136731 h 288360"/>
                <a:gd name="connsiteX9" fmla="*/ 264887 w 1499472"/>
                <a:gd name="connsiteY9" fmla="*/ 29076 h 28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9472" h="288360">
                  <a:moveTo>
                    <a:pt x="264887" y="29076"/>
                  </a:moveTo>
                  <a:cubicBezTo>
                    <a:pt x="239896" y="104050"/>
                    <a:pt x="216827" y="111739"/>
                    <a:pt x="36121" y="217471"/>
                  </a:cubicBezTo>
                  <a:cubicBezTo>
                    <a:pt x="20742" y="225161"/>
                    <a:pt x="28432" y="244385"/>
                    <a:pt x="80337" y="250152"/>
                  </a:cubicBezTo>
                  <a:cubicBezTo>
                    <a:pt x="130319" y="255919"/>
                    <a:pt x="234129" y="282833"/>
                    <a:pt x="493653" y="230928"/>
                  </a:cubicBezTo>
                  <a:cubicBezTo>
                    <a:pt x="610919" y="242463"/>
                    <a:pt x="905047" y="250152"/>
                    <a:pt x="1081907" y="246307"/>
                  </a:cubicBezTo>
                  <a:cubicBezTo>
                    <a:pt x="1226087" y="242463"/>
                    <a:pt x="1458698" y="211704"/>
                    <a:pt x="1472155" y="200170"/>
                  </a:cubicBezTo>
                  <a:cubicBezTo>
                    <a:pt x="1472155" y="200170"/>
                    <a:pt x="1451008" y="165567"/>
                    <a:pt x="1433707" y="125196"/>
                  </a:cubicBezTo>
                  <a:cubicBezTo>
                    <a:pt x="1433707" y="125196"/>
                    <a:pt x="1285682" y="148265"/>
                    <a:pt x="1095364" y="154032"/>
                  </a:cubicBezTo>
                  <a:cubicBezTo>
                    <a:pt x="939650" y="159799"/>
                    <a:pt x="464817" y="142498"/>
                    <a:pt x="382153" y="136731"/>
                  </a:cubicBezTo>
                  <a:cubicBezTo>
                    <a:pt x="291801" y="130963"/>
                    <a:pt x="264887" y="29076"/>
                    <a:pt x="264887" y="29076"/>
                  </a:cubicBezTo>
                  <a:close/>
                </a:path>
              </a:pathLst>
            </a:custGeom>
            <a:grpFill/>
            <a:ln w="19209" cap="flat">
              <a:noFill/>
              <a:prstDash val="solid"/>
              <a:miter/>
            </a:ln>
          </p:spPr>
          <p:txBody>
            <a:bodyPr rtlCol="0" anchor="ctr"/>
            <a:lstStyle/>
            <a:p>
              <a:endParaRPr lang="en-US"/>
            </a:p>
          </p:txBody>
        </p:sp>
        <p:sp>
          <p:nvSpPr>
            <p:cNvPr id="62" name="Freeform: Shape 27">
              <a:extLst>
                <a:ext uri="{FF2B5EF4-FFF2-40B4-BE49-F238E27FC236}">
                  <a16:creationId xmlns:a16="http://schemas.microsoft.com/office/drawing/2014/main" id="{10EABE3C-1C5A-4B3A-A3FA-EED72A30DB2D}"/>
                </a:ext>
              </a:extLst>
            </p:cNvPr>
            <p:cNvSpPr/>
            <p:nvPr/>
          </p:nvSpPr>
          <p:spPr>
            <a:xfrm>
              <a:off x="4970293" y="4895584"/>
              <a:ext cx="307584" cy="211464"/>
            </a:xfrm>
            <a:custGeom>
              <a:avLst/>
              <a:gdLst>
                <a:gd name="connsiteX0" fmla="*/ 278988 w 307584"/>
                <a:gd name="connsiteY0" fmla="*/ 94438 h 211464"/>
                <a:gd name="connsiteX1" fmla="*/ 213627 w 307584"/>
                <a:gd name="connsiteY1" fmla="*/ 29076 h 211464"/>
                <a:gd name="connsiteX2" fmla="*/ 94438 w 307584"/>
                <a:gd name="connsiteY2" fmla="*/ 29076 h 211464"/>
                <a:gd name="connsiteX3" fmla="*/ 29076 w 307584"/>
                <a:gd name="connsiteY3" fmla="*/ 94438 h 211464"/>
                <a:gd name="connsiteX4" fmla="*/ 29076 w 307584"/>
                <a:gd name="connsiteY4" fmla="*/ 144420 h 211464"/>
                <a:gd name="connsiteX5" fmla="*/ 69447 w 307584"/>
                <a:gd name="connsiteY5" fmla="*/ 184791 h 211464"/>
                <a:gd name="connsiteX6" fmla="*/ 236696 w 307584"/>
                <a:gd name="connsiteY6" fmla="*/ 184791 h 211464"/>
                <a:gd name="connsiteX7" fmla="*/ 277066 w 307584"/>
                <a:gd name="connsiteY7" fmla="*/ 144420 h 211464"/>
                <a:gd name="connsiteX8" fmla="*/ 277066 w 307584"/>
                <a:gd name="connsiteY8" fmla="*/ 94438 h 211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584" h="211464">
                  <a:moveTo>
                    <a:pt x="278988" y="94438"/>
                  </a:moveTo>
                  <a:cubicBezTo>
                    <a:pt x="278988" y="57912"/>
                    <a:pt x="250152" y="29076"/>
                    <a:pt x="213627" y="29076"/>
                  </a:cubicBezTo>
                  <a:lnTo>
                    <a:pt x="94438" y="29076"/>
                  </a:lnTo>
                  <a:cubicBezTo>
                    <a:pt x="57912" y="29076"/>
                    <a:pt x="29076" y="57912"/>
                    <a:pt x="29076" y="94438"/>
                  </a:cubicBezTo>
                  <a:lnTo>
                    <a:pt x="29076" y="144420"/>
                  </a:lnTo>
                  <a:cubicBezTo>
                    <a:pt x="29076" y="167489"/>
                    <a:pt x="48300" y="184791"/>
                    <a:pt x="69447" y="184791"/>
                  </a:cubicBezTo>
                  <a:lnTo>
                    <a:pt x="236696" y="184791"/>
                  </a:lnTo>
                  <a:cubicBezTo>
                    <a:pt x="259764" y="184791"/>
                    <a:pt x="277066" y="165567"/>
                    <a:pt x="277066" y="144420"/>
                  </a:cubicBezTo>
                  <a:lnTo>
                    <a:pt x="277066" y="94438"/>
                  </a:lnTo>
                  <a:close/>
                </a:path>
              </a:pathLst>
            </a:custGeom>
            <a:grpFill/>
            <a:ln w="19209" cap="flat">
              <a:noFill/>
              <a:prstDash val="solid"/>
              <a:miter/>
            </a:ln>
          </p:spPr>
          <p:txBody>
            <a:bodyPr rtlCol="0" anchor="ctr"/>
            <a:lstStyle/>
            <a:p>
              <a:endParaRPr lang="en-US"/>
            </a:p>
          </p:txBody>
        </p:sp>
      </p:grpSp>
      <p:sp>
        <p:nvSpPr>
          <p:cNvPr id="63" name="Right Triangle 17">
            <a:extLst>
              <a:ext uri="{FF2B5EF4-FFF2-40B4-BE49-F238E27FC236}">
                <a16:creationId xmlns:a16="http://schemas.microsoft.com/office/drawing/2014/main" id="{5B989D8F-E127-48E7-B329-C52CA522C191}"/>
              </a:ext>
            </a:extLst>
          </p:cNvPr>
          <p:cNvSpPr>
            <a:spLocks noChangeAspect="1"/>
          </p:cNvSpPr>
          <p:nvPr/>
        </p:nvSpPr>
        <p:spPr>
          <a:xfrm>
            <a:off x="4341386" y="3317137"/>
            <a:ext cx="282674" cy="336576"/>
          </a:xfrm>
          <a:custGeom>
            <a:avLst/>
            <a:gdLst/>
            <a:ahLst/>
            <a:cxnLst/>
            <a:rect l="l" t="t" r="r" b="b"/>
            <a:pathLst>
              <a:path w="2721114" h="3240000">
                <a:moveTo>
                  <a:pt x="1999321" y="2603448"/>
                </a:moveTo>
                <a:lnTo>
                  <a:pt x="1999321" y="2772810"/>
                </a:lnTo>
                <a:lnTo>
                  <a:pt x="2528507" y="2772810"/>
                </a:lnTo>
                <a:lnTo>
                  <a:pt x="2528507" y="2603448"/>
                </a:lnTo>
                <a:close/>
                <a:moveTo>
                  <a:pt x="2263914" y="2230929"/>
                </a:moveTo>
                <a:cubicBezTo>
                  <a:pt x="2516419" y="2230929"/>
                  <a:pt x="2721114" y="2435624"/>
                  <a:pt x="2721114" y="2688129"/>
                </a:cubicBezTo>
                <a:cubicBezTo>
                  <a:pt x="2721114" y="2940634"/>
                  <a:pt x="2516419" y="3145329"/>
                  <a:pt x="2263914" y="3145329"/>
                </a:cubicBezTo>
                <a:cubicBezTo>
                  <a:pt x="2011409" y="3145329"/>
                  <a:pt x="1806714" y="2940634"/>
                  <a:pt x="1806714" y="2688129"/>
                </a:cubicBezTo>
                <a:cubicBezTo>
                  <a:pt x="1806714" y="2435624"/>
                  <a:pt x="2011409" y="2230929"/>
                  <a:pt x="2263914" y="2230929"/>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4167432736"/>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sp>
        <p:nvSpPr>
          <p:cNvPr id="3" name="Título 1"/>
          <p:cNvSpPr txBox="1">
            <a:spLocks/>
          </p:cNvSpPr>
          <p:nvPr/>
        </p:nvSpPr>
        <p:spPr>
          <a:xfrm>
            <a:off x="3107668" y="692696"/>
            <a:ext cx="7344816" cy="792088"/>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lgn="just"/>
            <a:r>
              <a:rPr lang="es-MX" sz="2800" b="1" kern="0" dirty="0">
                <a:latin typeface="Arial" panose="020B0604020202020204" pitchFamily="34" charset="0"/>
                <a:cs typeface="Arial" panose="020B0604020202020204" pitchFamily="34" charset="0"/>
              </a:rPr>
              <a:t>Organización del Curso de Capacitación:</a:t>
            </a:r>
            <a:endParaRPr lang="es-EC" sz="2800" b="1" kern="0" dirty="0">
              <a:latin typeface="Arial" panose="020B0604020202020204" pitchFamily="34" charset="0"/>
              <a:cs typeface="Arial" panose="020B0604020202020204" pitchFamily="34" charset="0"/>
            </a:endParaRPr>
          </a:p>
        </p:txBody>
      </p:sp>
      <p:cxnSp>
        <p:nvCxnSpPr>
          <p:cNvPr id="4" name="Conector recto 3">
            <a:extLst>
              <a:ext uri="{FF2B5EF4-FFF2-40B4-BE49-F238E27FC236}">
                <a16:creationId xmlns:a16="http://schemas.microsoft.com/office/drawing/2014/main" id="{B03DE0AD-1CFB-EE4F-816E-33B3C8F955F2}"/>
              </a:ext>
            </a:extLst>
          </p:cNvPr>
          <p:cNvCxnSpPr/>
          <p:nvPr/>
        </p:nvCxnSpPr>
        <p:spPr>
          <a:xfrm flipV="1">
            <a:off x="1050540" y="1250481"/>
            <a:ext cx="10608944" cy="28848"/>
          </a:xfrm>
          <a:prstGeom prst="line">
            <a:avLst/>
          </a:prstGeom>
        </p:spPr>
        <p:style>
          <a:lnRef idx="1">
            <a:schemeClr val="dk1"/>
          </a:lnRef>
          <a:fillRef idx="0">
            <a:schemeClr val="dk1"/>
          </a:fillRef>
          <a:effectRef idx="0">
            <a:schemeClr val="dk1"/>
          </a:effectRef>
          <a:fontRef idx="minor">
            <a:schemeClr val="tx1"/>
          </a:fontRef>
        </p:style>
      </p:cxnSp>
      <p:pic>
        <p:nvPicPr>
          <p:cNvPr id="5" name="Imagen 4"/>
          <p:cNvPicPr>
            <a:picLocks noChangeAspect="1"/>
          </p:cNvPicPr>
          <p:nvPr/>
        </p:nvPicPr>
        <p:blipFill>
          <a:blip r:embed="rId3"/>
          <a:stretch>
            <a:fillRect/>
          </a:stretch>
        </p:blipFill>
        <p:spPr>
          <a:xfrm>
            <a:off x="2934632" y="1394691"/>
            <a:ext cx="6840760" cy="4429958"/>
          </a:xfrm>
          <a:prstGeom prst="rect">
            <a:avLst/>
          </a:prstGeom>
        </p:spPr>
      </p:pic>
    </p:spTree>
    <p:extLst>
      <p:ext uri="{BB962C8B-B14F-4D97-AF65-F5344CB8AC3E}">
        <p14:creationId xmlns:p14="http://schemas.microsoft.com/office/powerpoint/2010/main" val="3576946003"/>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767408" y="692696"/>
            <a:ext cx="10892076" cy="792088"/>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r>
              <a:rPr lang="es-MX" sz="2400" b="1" kern="0" dirty="0">
                <a:latin typeface="Arial" panose="020B0604020202020204" pitchFamily="34" charset="0"/>
                <a:cs typeface="Arial" panose="020B0604020202020204" pitchFamily="34" charset="0"/>
              </a:rPr>
              <a:t>Secuencia Planteada para el Desarrollo del Curso de Capacitación:</a:t>
            </a:r>
            <a:endParaRPr lang="es-EC" sz="2400" b="1" kern="0"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cxnSp>
        <p:nvCxnSpPr>
          <p:cNvPr id="4" name="Conector recto 3">
            <a:extLst>
              <a:ext uri="{FF2B5EF4-FFF2-40B4-BE49-F238E27FC236}">
                <a16:creationId xmlns:a16="http://schemas.microsoft.com/office/drawing/2014/main" id="{B03DE0AD-1CFB-EE4F-816E-33B3C8F955F2}"/>
              </a:ext>
            </a:extLst>
          </p:cNvPr>
          <p:cNvCxnSpPr/>
          <p:nvPr/>
        </p:nvCxnSpPr>
        <p:spPr>
          <a:xfrm flipV="1">
            <a:off x="1050540" y="1250481"/>
            <a:ext cx="10608944" cy="28848"/>
          </a:xfrm>
          <a:prstGeom prst="line">
            <a:avLst/>
          </a:prstGeom>
        </p:spPr>
        <p:style>
          <a:lnRef idx="1">
            <a:schemeClr val="dk1"/>
          </a:lnRef>
          <a:fillRef idx="0">
            <a:schemeClr val="dk1"/>
          </a:fillRef>
          <a:effectRef idx="0">
            <a:schemeClr val="dk1"/>
          </a:effectRef>
          <a:fontRef idx="minor">
            <a:schemeClr val="tx1"/>
          </a:fontRef>
        </p:style>
      </p:cxnSp>
      <p:pic>
        <p:nvPicPr>
          <p:cNvPr id="6" name="Imagen 5"/>
          <p:cNvPicPr>
            <a:picLocks noChangeAspect="1"/>
          </p:cNvPicPr>
          <p:nvPr/>
        </p:nvPicPr>
        <p:blipFill>
          <a:blip r:embed="rId3"/>
          <a:stretch>
            <a:fillRect/>
          </a:stretch>
        </p:blipFill>
        <p:spPr>
          <a:xfrm>
            <a:off x="2999656" y="1484784"/>
            <a:ext cx="7128792" cy="4478150"/>
          </a:xfrm>
          <a:prstGeom prst="rect">
            <a:avLst/>
          </a:prstGeom>
        </p:spPr>
      </p:pic>
    </p:spTree>
    <p:extLst>
      <p:ext uri="{BB962C8B-B14F-4D97-AF65-F5344CB8AC3E}">
        <p14:creationId xmlns:p14="http://schemas.microsoft.com/office/powerpoint/2010/main" val="4074616174"/>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767408" y="692696"/>
            <a:ext cx="10892076" cy="792088"/>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r>
              <a:rPr lang="es-MX" sz="2400" b="1" kern="0" dirty="0">
                <a:latin typeface="Arial" panose="020B0604020202020204" pitchFamily="34" charset="0"/>
                <a:cs typeface="Arial" panose="020B0604020202020204" pitchFamily="34" charset="0"/>
              </a:rPr>
              <a:t>Análisis de Resultados:</a:t>
            </a:r>
            <a:endParaRPr lang="es-EC" sz="2400" b="1" kern="0"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cxnSp>
        <p:nvCxnSpPr>
          <p:cNvPr id="4" name="Conector recto 3">
            <a:extLst>
              <a:ext uri="{FF2B5EF4-FFF2-40B4-BE49-F238E27FC236}">
                <a16:creationId xmlns:a16="http://schemas.microsoft.com/office/drawing/2014/main" id="{B03DE0AD-1CFB-EE4F-816E-33B3C8F955F2}"/>
              </a:ext>
            </a:extLst>
          </p:cNvPr>
          <p:cNvCxnSpPr/>
          <p:nvPr/>
        </p:nvCxnSpPr>
        <p:spPr>
          <a:xfrm flipV="1">
            <a:off x="1050540" y="1250481"/>
            <a:ext cx="10608944" cy="28848"/>
          </a:xfrm>
          <a:prstGeom prst="line">
            <a:avLst/>
          </a:prstGeom>
        </p:spPr>
        <p:style>
          <a:lnRef idx="1">
            <a:schemeClr val="dk1"/>
          </a:lnRef>
          <a:fillRef idx="0">
            <a:schemeClr val="dk1"/>
          </a:fillRef>
          <a:effectRef idx="0">
            <a:schemeClr val="dk1"/>
          </a:effectRef>
          <a:fontRef idx="minor">
            <a:schemeClr val="tx1"/>
          </a:fontRef>
        </p:style>
      </p:cxnSp>
      <p:sp>
        <p:nvSpPr>
          <p:cNvPr id="7" name="Rectángulo 6"/>
          <p:cNvSpPr/>
          <p:nvPr/>
        </p:nvSpPr>
        <p:spPr>
          <a:xfrm>
            <a:off x="1065171" y="1628800"/>
            <a:ext cx="7661178" cy="4247317"/>
          </a:xfrm>
          <a:prstGeom prst="rect">
            <a:avLst/>
          </a:prstGeom>
        </p:spPr>
        <p:txBody>
          <a:bodyPr wrap="square">
            <a:spAutoFit/>
          </a:bodyPr>
          <a:lstStyle/>
          <a:p>
            <a:pPr lvl="0">
              <a:spcAft>
                <a:spcPts val="0"/>
              </a:spcAft>
            </a:pPr>
            <a:r>
              <a:rPr lang="es-EC" b="1" dirty="0">
                <a:solidFill>
                  <a:srgbClr val="00000A"/>
                </a:solidFill>
                <a:latin typeface="Arial" panose="020B0604020202020204" pitchFamily="34" charset="0"/>
                <a:ea typeface="Calibri" panose="020F0502020204030204" pitchFamily="34" charset="0"/>
                <a:cs typeface="Arial" panose="020B0604020202020204" pitchFamily="34" charset="0"/>
              </a:rPr>
              <a:t>PROBETAS DE ENTRENAMIENTO</a:t>
            </a:r>
          </a:p>
          <a:p>
            <a:pPr marL="1200150" lvl="2" indent="-285750">
              <a:lnSpc>
                <a:spcPct val="200000"/>
              </a:lnSpc>
              <a:buFont typeface="Wingdings" panose="05000000000000000000" pitchFamily="2" charset="2"/>
              <a:buChar char="§"/>
            </a:pPr>
            <a:r>
              <a:rPr lang="es-EC" dirty="0">
                <a:solidFill>
                  <a:srgbClr val="00000A"/>
                </a:solidFill>
                <a:latin typeface="Arial" panose="020B0604020202020204" pitchFamily="34" charset="0"/>
                <a:ea typeface="Calibri" panose="020F0502020204030204" pitchFamily="34" charset="0"/>
                <a:cs typeface="Arial" panose="020B0604020202020204" pitchFamily="34" charset="0"/>
              </a:rPr>
              <a:t>Placa de Entrenamiento UT01-18X</a:t>
            </a:r>
          </a:p>
          <a:p>
            <a:pPr marL="1200150" lvl="2" indent="-285750">
              <a:lnSpc>
                <a:spcPct val="200000"/>
              </a:lnSpc>
              <a:buFont typeface="Wingdings" panose="05000000000000000000" pitchFamily="2" charset="2"/>
              <a:buChar char="§"/>
            </a:pPr>
            <a:r>
              <a:rPr lang="es-EC" dirty="0">
                <a:solidFill>
                  <a:srgbClr val="00000A"/>
                </a:solidFill>
                <a:latin typeface="Arial" panose="020B0604020202020204" pitchFamily="34" charset="0"/>
                <a:ea typeface="Calibri" panose="020F0502020204030204" pitchFamily="34" charset="0"/>
                <a:cs typeface="Arial" panose="020B0604020202020204" pitchFamily="34" charset="0"/>
              </a:rPr>
              <a:t>Placa de Entrenamiento UT02-18X</a:t>
            </a:r>
          </a:p>
          <a:p>
            <a:pPr marL="1200150" lvl="2" indent="-285750">
              <a:lnSpc>
                <a:spcPct val="200000"/>
              </a:lnSpc>
              <a:buFont typeface="Wingdings" panose="05000000000000000000" pitchFamily="2" charset="2"/>
              <a:buChar char="§"/>
            </a:pPr>
            <a:r>
              <a:rPr lang="es-EC" dirty="0">
                <a:solidFill>
                  <a:srgbClr val="00000A"/>
                </a:solidFill>
                <a:latin typeface="Arial" panose="020B0604020202020204" pitchFamily="34" charset="0"/>
                <a:ea typeface="Calibri" panose="020F0502020204030204" pitchFamily="34" charset="0"/>
                <a:cs typeface="Arial" panose="020B0604020202020204" pitchFamily="34" charset="0"/>
              </a:rPr>
              <a:t>Placa de Entrenamiento UT03-18X</a:t>
            </a:r>
          </a:p>
          <a:p>
            <a:pPr marL="1200150" lvl="2" indent="-285750">
              <a:lnSpc>
                <a:spcPct val="200000"/>
              </a:lnSpc>
              <a:buFont typeface="Wingdings" panose="05000000000000000000" pitchFamily="2" charset="2"/>
              <a:buChar char="§"/>
            </a:pPr>
            <a:r>
              <a:rPr lang="es-EC" dirty="0">
                <a:solidFill>
                  <a:srgbClr val="00000A"/>
                </a:solidFill>
                <a:latin typeface="Arial" panose="020B0604020202020204" pitchFamily="34" charset="0"/>
                <a:ea typeface="Calibri" panose="020F0502020204030204" pitchFamily="34" charset="0"/>
                <a:cs typeface="Arial" panose="020B0604020202020204" pitchFamily="34" charset="0"/>
              </a:rPr>
              <a:t>Placa de Entrenamiento UT04-26X</a:t>
            </a:r>
          </a:p>
          <a:p>
            <a:pPr marL="1200150" lvl="2" indent="-285750">
              <a:lnSpc>
                <a:spcPct val="200000"/>
              </a:lnSpc>
              <a:buFont typeface="Wingdings" panose="05000000000000000000" pitchFamily="2" charset="2"/>
              <a:buChar char="§"/>
            </a:pPr>
            <a:r>
              <a:rPr lang="es-EC" dirty="0">
                <a:solidFill>
                  <a:srgbClr val="00000A"/>
                </a:solidFill>
                <a:latin typeface="Arial" panose="020B0604020202020204" pitchFamily="34" charset="0"/>
                <a:ea typeface="Calibri" panose="020F0502020204030204" pitchFamily="34" charset="0"/>
                <a:cs typeface="Arial" panose="020B0604020202020204" pitchFamily="34" charset="0"/>
              </a:rPr>
              <a:t>Placa de Entrenamiento UT05-12X</a:t>
            </a:r>
          </a:p>
          <a:p>
            <a:pPr marL="1200150" lvl="2" indent="-285750">
              <a:lnSpc>
                <a:spcPct val="200000"/>
              </a:lnSpc>
              <a:buFont typeface="Wingdings" panose="05000000000000000000" pitchFamily="2" charset="2"/>
              <a:buChar char="§"/>
            </a:pPr>
            <a:r>
              <a:rPr lang="es-EC" dirty="0">
                <a:solidFill>
                  <a:srgbClr val="00000A"/>
                </a:solidFill>
                <a:latin typeface="Arial" panose="020B0604020202020204" pitchFamily="34" charset="0"/>
                <a:ea typeface="Calibri" panose="020F0502020204030204" pitchFamily="34" charset="0"/>
                <a:cs typeface="Arial" panose="020B0604020202020204" pitchFamily="34" charset="0"/>
              </a:rPr>
              <a:t>Tubería de Entrenamiento PIPE01</a:t>
            </a:r>
          </a:p>
          <a:p>
            <a:pPr marL="1200150" lvl="2" indent="-285750">
              <a:lnSpc>
                <a:spcPct val="200000"/>
              </a:lnSpc>
              <a:buFont typeface="Wingdings" panose="05000000000000000000" pitchFamily="2" charset="2"/>
              <a:buChar char="§"/>
            </a:pPr>
            <a:r>
              <a:rPr lang="es-EC" dirty="0">
                <a:solidFill>
                  <a:srgbClr val="00000A"/>
                </a:solidFill>
                <a:latin typeface="Arial" panose="020B0604020202020204" pitchFamily="34" charset="0"/>
                <a:ea typeface="Calibri" panose="020F0502020204030204" pitchFamily="34" charset="0"/>
                <a:cs typeface="Arial" panose="020B0604020202020204" pitchFamily="34" charset="0"/>
              </a:rPr>
              <a:t>Tubería de Entrenamiento PIPE02</a:t>
            </a:r>
          </a:p>
        </p:txBody>
      </p:sp>
      <p:sp>
        <p:nvSpPr>
          <p:cNvPr id="5" name="Rectángulo 4"/>
          <p:cNvSpPr/>
          <p:nvPr/>
        </p:nvSpPr>
        <p:spPr>
          <a:xfrm>
            <a:off x="6960096" y="2780928"/>
            <a:ext cx="4453749" cy="1384995"/>
          </a:xfrm>
          <a:prstGeom prst="rect">
            <a:avLst/>
          </a:prstGeom>
        </p:spPr>
        <p:txBody>
          <a:bodyPr wrap="square">
            <a:spAutoFit/>
          </a:bodyPr>
          <a:lstStyle/>
          <a:p>
            <a:pPr indent="457200" algn="just">
              <a:spcAft>
                <a:spcPts val="0"/>
              </a:spcAft>
            </a:pPr>
            <a:r>
              <a:rPr lang="es-EC" sz="1200" dirty="0">
                <a:solidFill>
                  <a:srgbClr val="00000A"/>
                </a:solidFill>
                <a:latin typeface="Arial" panose="020B0604020202020204" pitchFamily="34" charset="0"/>
                <a:ea typeface="Calibri" panose="020F0502020204030204" pitchFamily="34" charset="0"/>
                <a:cs typeface="Arial" panose="020B0604020202020204" pitchFamily="34" charset="0"/>
              </a:rPr>
              <a:t>Cada probeta de entrenamiento cumple con los requerimientos mínimos para el tamaño de las discontinuidades planares ≥ 5mm, discontinuidades naturales o artificiales ≥ 5mm, requerimientos mínimos que establece ISO/TS 22809:2007 Ensayos No Destructivos: recomendaciones para tipos de discontinuidades para probetas de evaluación práctica.</a:t>
            </a:r>
            <a:endParaRPr lang="en-US" sz="1200" dirty="0">
              <a:solidFill>
                <a:srgbClr val="00000A"/>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89731722"/>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pic>
        <p:nvPicPr>
          <p:cNvPr id="3" name="Imagen 2"/>
          <p:cNvPicPr>
            <a:picLocks noChangeAspect="1"/>
          </p:cNvPicPr>
          <p:nvPr/>
        </p:nvPicPr>
        <p:blipFill>
          <a:blip r:embed="rId3"/>
          <a:stretch>
            <a:fillRect/>
          </a:stretch>
        </p:blipFill>
        <p:spPr>
          <a:xfrm>
            <a:off x="695400" y="2780928"/>
            <a:ext cx="8095724" cy="3284288"/>
          </a:xfrm>
          <a:prstGeom prst="rect">
            <a:avLst/>
          </a:prstGeom>
        </p:spPr>
      </p:pic>
      <p:sp>
        <p:nvSpPr>
          <p:cNvPr id="4" name="Rectángulo 3"/>
          <p:cNvSpPr/>
          <p:nvPr/>
        </p:nvSpPr>
        <p:spPr>
          <a:xfrm>
            <a:off x="551384" y="541133"/>
            <a:ext cx="7112125" cy="2123658"/>
          </a:xfrm>
          <a:prstGeom prst="rect">
            <a:avLst/>
          </a:prstGeom>
        </p:spPr>
        <p:txBody>
          <a:bodyPr wrap="square">
            <a:spAutoFit/>
          </a:bodyPr>
          <a:lstStyle/>
          <a:p>
            <a:pPr lvl="0">
              <a:spcAft>
                <a:spcPts val="0"/>
              </a:spcAft>
            </a:pPr>
            <a:r>
              <a:rPr lang="es-EC" sz="1600" b="1" dirty="0">
                <a:solidFill>
                  <a:srgbClr val="00000A"/>
                </a:solidFill>
                <a:latin typeface="Arial" panose="020B0604020202020204" pitchFamily="34" charset="0"/>
                <a:ea typeface="Calibri" panose="020F0502020204030204" pitchFamily="34" charset="0"/>
                <a:cs typeface="Arial" panose="020B0604020202020204" pitchFamily="34" charset="0"/>
              </a:rPr>
              <a:t>Placa de Entrenamiento UT01-18X</a:t>
            </a:r>
          </a:p>
          <a:p>
            <a:pPr lvl="0" algn="just">
              <a:spcAft>
                <a:spcPts val="0"/>
              </a:spcAft>
            </a:pPr>
            <a:r>
              <a:rPr lang="es-AR" sz="1600" dirty="0">
                <a:latin typeface="Arial" panose="020B0604020202020204" pitchFamily="34" charset="0"/>
                <a:cs typeface="Arial" panose="020B0604020202020204" pitchFamily="34" charset="0"/>
              </a:rPr>
              <a:t>La Junta a tope con preparación de bisel en X: </a:t>
            </a:r>
            <a:r>
              <a:rPr lang="es-AR" sz="1600" b="1" dirty="0">
                <a:latin typeface="Arial" panose="020B0604020202020204" pitchFamily="34" charset="0"/>
                <a:cs typeface="Arial" panose="020B0604020202020204" pitchFamily="34" charset="0"/>
              </a:rPr>
              <a:t>UT01-18X</a:t>
            </a:r>
            <a:r>
              <a:rPr lang="es-AR" sz="1600" dirty="0">
                <a:latin typeface="Arial" panose="020B0604020202020204" pitchFamily="34" charset="0"/>
                <a:cs typeface="Arial" panose="020B0604020202020204" pitchFamily="34" charset="0"/>
              </a:rPr>
              <a:t> contiene 5 capas de soldadura, se incrementa la intensidad de corriente y velocidades de avance en la cuarta y quinta capa. </a:t>
            </a:r>
          </a:p>
          <a:p>
            <a:pPr lvl="0" algn="just">
              <a:spcAft>
                <a:spcPts val="0"/>
              </a:spcAft>
            </a:pPr>
            <a:r>
              <a:rPr lang="es-AR" sz="1600" dirty="0">
                <a:latin typeface="Arial" panose="020B0604020202020204" pitchFamily="34" charset="0"/>
                <a:cs typeface="Arial" panose="020B0604020202020204" pitchFamily="34" charset="0"/>
              </a:rPr>
              <a:t>El material de aporte fue </a:t>
            </a:r>
            <a:r>
              <a:rPr lang="es-AR" sz="1600" b="1" dirty="0">
                <a:latin typeface="Arial" panose="020B0604020202020204" pitchFamily="34" charset="0"/>
                <a:cs typeface="Arial" panose="020B0604020202020204" pitchFamily="34" charset="0"/>
              </a:rPr>
              <a:t>E7018-1(1/8”) </a:t>
            </a:r>
            <a:r>
              <a:rPr lang="es-AR" sz="1600" dirty="0">
                <a:latin typeface="Arial" panose="020B0604020202020204" pitchFamily="34" charset="0"/>
                <a:cs typeface="Arial" panose="020B0604020202020204" pitchFamily="34" charset="0"/>
              </a:rPr>
              <a:t>con proceso de soldadura </a:t>
            </a:r>
            <a:r>
              <a:rPr lang="es-AR" sz="1600" b="1" dirty="0">
                <a:latin typeface="Arial" panose="020B0604020202020204" pitchFamily="34" charset="0"/>
                <a:cs typeface="Arial" panose="020B0604020202020204" pitchFamily="34" charset="0"/>
              </a:rPr>
              <a:t>SMAW</a:t>
            </a:r>
            <a:r>
              <a:rPr lang="es-AR" sz="1600" dirty="0">
                <a:latin typeface="Arial" panose="020B0604020202020204" pitchFamily="34" charset="0"/>
                <a:cs typeface="Arial" panose="020B0604020202020204" pitchFamily="34" charset="0"/>
              </a:rPr>
              <a:t>. </a:t>
            </a:r>
          </a:p>
          <a:p>
            <a:pPr lvl="0" algn="just">
              <a:spcAft>
                <a:spcPts val="0"/>
              </a:spcAft>
            </a:pPr>
            <a:r>
              <a:rPr lang="es-AR" sz="1600" dirty="0">
                <a:latin typeface="Arial" panose="020B0604020202020204" pitchFamily="34" charset="0"/>
                <a:cs typeface="Arial" panose="020B0604020202020204" pitchFamily="34" charset="0"/>
              </a:rPr>
              <a:t>Los parámetros para la soldadura están descritos en el Procedimiento de Soldadura con formato </a:t>
            </a:r>
            <a:r>
              <a:rPr lang="es-AR" sz="1600" b="1" dirty="0">
                <a:latin typeface="Arial" panose="020B0604020202020204" pitchFamily="34" charset="0"/>
                <a:cs typeface="Arial" panose="020B0604020202020204" pitchFamily="34" charset="0"/>
              </a:rPr>
              <a:t>WPS-ESPE-ENDP-01.</a:t>
            </a:r>
          </a:p>
          <a:p>
            <a:pPr lvl="0" algn="just">
              <a:spcAft>
                <a:spcPts val="0"/>
              </a:spcAft>
            </a:pPr>
            <a:r>
              <a:rPr lang="es-AR" sz="1600" dirty="0">
                <a:latin typeface="Arial" panose="020B0604020202020204" pitchFamily="34" charset="0"/>
                <a:cs typeface="Arial" panose="020B0604020202020204" pitchFamily="34" charset="0"/>
              </a:rPr>
              <a:t>Informe Maestro: </a:t>
            </a:r>
            <a:r>
              <a:rPr lang="es-AR" sz="1600" b="1" dirty="0">
                <a:latin typeface="Arial" panose="020B0604020202020204" pitchFamily="34" charset="0"/>
                <a:cs typeface="Arial" panose="020B0604020202020204" pitchFamily="34" charset="0"/>
              </a:rPr>
              <a:t>MTR-ESPE-ENDP-01.</a:t>
            </a:r>
            <a:endParaRPr lang="es-EC" sz="1600" b="1" dirty="0">
              <a:latin typeface="Arial" panose="020B0604020202020204" pitchFamily="34" charset="0"/>
              <a:ea typeface="Calibri" panose="020F0502020204030204" pitchFamily="34" charset="0"/>
              <a:cs typeface="Arial" panose="020B0604020202020204" pitchFamily="34" charset="0"/>
            </a:endParaRPr>
          </a:p>
        </p:txBody>
      </p:sp>
      <p:pic>
        <p:nvPicPr>
          <p:cNvPr id="5" name="Imagen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2224" y="818163"/>
            <a:ext cx="3534820" cy="1867885"/>
          </a:xfrm>
          <a:prstGeom prst="rect">
            <a:avLst/>
          </a:prstGeom>
          <a:noFill/>
          <a:ln>
            <a:noFill/>
          </a:ln>
        </p:spPr>
      </p:pic>
      <p:pic>
        <p:nvPicPr>
          <p:cNvPr id="6" name="Imagen 5"/>
          <p:cNvPicPr/>
          <p:nvPr/>
        </p:nvPicPr>
        <p:blipFill rotWithShape="1">
          <a:blip r:embed="rId5"/>
          <a:srcRect t="22407" b="26574"/>
          <a:stretch/>
        </p:blipFill>
        <p:spPr bwMode="auto">
          <a:xfrm>
            <a:off x="9221416" y="3227633"/>
            <a:ext cx="2235768" cy="19653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4368483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03456" y="844941"/>
            <a:ext cx="3832406" cy="919401"/>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2400" dirty="0">
                <a:latin typeface="Arial" panose="020B0604020202020204" pitchFamily="34" charset="0"/>
                <a:cs typeface="Arial" panose="020B0604020202020204" pitchFamily="34" charset="0"/>
              </a:rPr>
              <a:t>Método de Ultrasonido Industrial </a:t>
            </a:r>
          </a:p>
        </p:txBody>
      </p:sp>
      <p:pic>
        <p:nvPicPr>
          <p:cNvPr id="23" name="Imagen 22">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16"/>
            <a:ext cx="3024336" cy="1123444"/>
          </a:xfrm>
          <a:prstGeom prst="rect">
            <a:avLst/>
          </a:prstGeom>
        </p:spPr>
      </p:pic>
      <p:sp>
        <p:nvSpPr>
          <p:cNvPr id="11" name="CuadroTexto 10"/>
          <p:cNvSpPr txBox="1"/>
          <p:nvPr/>
        </p:nvSpPr>
        <p:spPr>
          <a:xfrm>
            <a:off x="6333023" y="821498"/>
            <a:ext cx="4444004" cy="919401"/>
          </a:xfrm>
          <a:prstGeom prst="round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sz="2400" dirty="0">
                <a:latin typeface="Arial" panose="020B0604020202020204" pitchFamily="34" charset="0"/>
                <a:cs typeface="Arial" panose="020B0604020202020204" pitchFamily="34" charset="0"/>
              </a:rPr>
              <a:t>Ondas ultrasónicas de frecuencias &gt; 20000Hz</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2780928"/>
            <a:ext cx="3384376" cy="2329020"/>
          </a:xfrm>
          <a:prstGeom prst="rect">
            <a:avLst/>
          </a:prstGeom>
        </p:spPr>
      </p:pic>
      <p:sp>
        <p:nvSpPr>
          <p:cNvPr id="6" name="Flecha derecha 5"/>
          <p:cNvSpPr/>
          <p:nvPr/>
        </p:nvSpPr>
        <p:spPr>
          <a:xfrm>
            <a:off x="4453237" y="1076924"/>
            <a:ext cx="1642164" cy="455434"/>
          </a:xfrm>
          <a:prstGeom prst="rightArrow">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2050" name="Picture 2" descr="Puede ser una imagen de una o varias persona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461"/>
          <a:stretch/>
        </p:blipFill>
        <p:spPr bwMode="auto">
          <a:xfrm>
            <a:off x="3720363" y="2258102"/>
            <a:ext cx="2691290" cy="3722874"/>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upo 17">
            <a:extLst>
              <a:ext uri="{FF2B5EF4-FFF2-40B4-BE49-F238E27FC236}">
                <a16:creationId xmlns:a16="http://schemas.microsoft.com/office/drawing/2014/main" id="{E8C6F446-5B7E-4195-A751-77E1FFB7FF00}"/>
              </a:ext>
            </a:extLst>
          </p:cNvPr>
          <p:cNvGrpSpPr/>
          <p:nvPr/>
        </p:nvGrpSpPr>
        <p:grpSpPr>
          <a:xfrm>
            <a:off x="11183106" y="69088"/>
            <a:ext cx="817550" cy="782587"/>
            <a:chOff x="2853865" y="3929079"/>
            <a:chExt cx="1087182" cy="1038650"/>
          </a:xfrm>
        </p:grpSpPr>
        <p:sp>
          <p:nvSpPr>
            <p:cNvPr id="19" name="Freeform 800">
              <a:extLst>
                <a:ext uri="{FF2B5EF4-FFF2-40B4-BE49-F238E27FC236}">
                  <a16:creationId xmlns:a16="http://schemas.microsoft.com/office/drawing/2014/main" id="{E09D610C-1117-4805-84D2-BE5EB826A72A}"/>
                </a:ext>
              </a:extLst>
            </p:cNvPr>
            <p:cNvSpPr>
              <a:spLocks/>
            </p:cNvSpPr>
            <p:nvPr/>
          </p:nvSpPr>
          <p:spPr bwMode="auto">
            <a:xfrm>
              <a:off x="2853865" y="4569740"/>
              <a:ext cx="747440" cy="388279"/>
            </a:xfrm>
            <a:custGeom>
              <a:avLst/>
              <a:gdLst>
                <a:gd name="T0" fmla="*/ 0 w 319"/>
                <a:gd name="T1" fmla="*/ 117 h 169"/>
                <a:gd name="T2" fmla="*/ 3 w 319"/>
                <a:gd name="T3" fmla="*/ 93 h 169"/>
                <a:gd name="T4" fmla="*/ 22 w 319"/>
                <a:gd name="T5" fmla="*/ 40 h 169"/>
                <a:gd name="T6" fmla="*/ 61 w 319"/>
                <a:gd name="T7" fmla="*/ 20 h 169"/>
                <a:gd name="T8" fmla="*/ 98 w 319"/>
                <a:gd name="T9" fmla="*/ 19 h 169"/>
                <a:gd name="T10" fmla="*/ 104 w 319"/>
                <a:gd name="T11" fmla="*/ 17 h 169"/>
                <a:gd name="T12" fmla="*/ 117 w 319"/>
                <a:gd name="T13" fmla="*/ 4 h 169"/>
                <a:gd name="T14" fmla="*/ 123 w 319"/>
                <a:gd name="T15" fmla="*/ 4 h 169"/>
                <a:gd name="T16" fmla="*/ 177 w 319"/>
                <a:gd name="T17" fmla="*/ 19 h 169"/>
                <a:gd name="T18" fmla="*/ 222 w 319"/>
                <a:gd name="T19" fmla="*/ 2 h 169"/>
                <a:gd name="T20" fmla="*/ 228 w 319"/>
                <a:gd name="T21" fmla="*/ 2 h 169"/>
                <a:gd name="T22" fmla="*/ 243 w 319"/>
                <a:gd name="T23" fmla="*/ 18 h 169"/>
                <a:gd name="T24" fmla="*/ 207 w 319"/>
                <a:gd name="T25" fmla="*/ 24 h 169"/>
                <a:gd name="T26" fmla="*/ 207 w 319"/>
                <a:gd name="T27" fmla="*/ 30 h 169"/>
                <a:gd name="T28" fmla="*/ 207 w 319"/>
                <a:gd name="T29" fmla="*/ 69 h 169"/>
                <a:gd name="T30" fmla="*/ 211 w 319"/>
                <a:gd name="T31" fmla="*/ 74 h 169"/>
                <a:gd name="T32" fmla="*/ 254 w 319"/>
                <a:gd name="T33" fmla="*/ 81 h 169"/>
                <a:gd name="T34" fmla="*/ 257 w 319"/>
                <a:gd name="T35" fmla="*/ 89 h 169"/>
                <a:gd name="T36" fmla="*/ 234 w 319"/>
                <a:gd name="T37" fmla="*/ 126 h 169"/>
                <a:gd name="T38" fmla="*/ 232 w 319"/>
                <a:gd name="T39" fmla="*/ 130 h 169"/>
                <a:gd name="T40" fmla="*/ 262 w 319"/>
                <a:gd name="T41" fmla="*/ 160 h 169"/>
                <a:gd name="T42" fmla="*/ 266 w 319"/>
                <a:gd name="T43" fmla="*/ 160 h 169"/>
                <a:gd name="T44" fmla="*/ 298 w 319"/>
                <a:gd name="T45" fmla="*/ 139 h 169"/>
                <a:gd name="T46" fmla="*/ 303 w 319"/>
                <a:gd name="T47" fmla="*/ 136 h 169"/>
                <a:gd name="T48" fmla="*/ 313 w 319"/>
                <a:gd name="T49" fmla="*/ 140 h 169"/>
                <a:gd name="T50" fmla="*/ 314 w 319"/>
                <a:gd name="T51" fmla="*/ 142 h 169"/>
                <a:gd name="T52" fmla="*/ 319 w 319"/>
                <a:gd name="T53" fmla="*/ 169 h 169"/>
                <a:gd name="T54" fmla="*/ 2 w 319"/>
                <a:gd name="T55" fmla="*/ 169 h 169"/>
                <a:gd name="T56" fmla="*/ 0 w 319"/>
                <a:gd name="T57" fmla="*/ 151 h 169"/>
                <a:gd name="T58" fmla="*/ 0 w 319"/>
                <a:gd name="T59" fmla="*/ 11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9" h="169">
                  <a:moveTo>
                    <a:pt x="0" y="117"/>
                  </a:moveTo>
                  <a:cubicBezTo>
                    <a:pt x="1" y="109"/>
                    <a:pt x="2" y="101"/>
                    <a:pt x="3" y="93"/>
                  </a:cubicBezTo>
                  <a:cubicBezTo>
                    <a:pt x="6" y="74"/>
                    <a:pt x="11" y="56"/>
                    <a:pt x="22" y="40"/>
                  </a:cubicBezTo>
                  <a:cubicBezTo>
                    <a:pt x="32" y="27"/>
                    <a:pt x="45" y="20"/>
                    <a:pt x="61" y="20"/>
                  </a:cubicBezTo>
                  <a:cubicBezTo>
                    <a:pt x="73" y="19"/>
                    <a:pt x="86" y="19"/>
                    <a:pt x="98" y="19"/>
                  </a:cubicBezTo>
                  <a:cubicBezTo>
                    <a:pt x="100" y="19"/>
                    <a:pt x="102" y="19"/>
                    <a:pt x="104" y="17"/>
                  </a:cubicBezTo>
                  <a:cubicBezTo>
                    <a:pt x="108" y="13"/>
                    <a:pt x="113" y="9"/>
                    <a:pt x="117" y="4"/>
                  </a:cubicBezTo>
                  <a:cubicBezTo>
                    <a:pt x="119" y="2"/>
                    <a:pt x="121" y="2"/>
                    <a:pt x="123" y="4"/>
                  </a:cubicBezTo>
                  <a:cubicBezTo>
                    <a:pt x="139" y="15"/>
                    <a:pt x="157" y="20"/>
                    <a:pt x="177" y="19"/>
                  </a:cubicBezTo>
                  <a:cubicBezTo>
                    <a:pt x="194" y="18"/>
                    <a:pt x="209" y="12"/>
                    <a:pt x="222" y="2"/>
                  </a:cubicBezTo>
                  <a:cubicBezTo>
                    <a:pt x="225" y="0"/>
                    <a:pt x="226" y="0"/>
                    <a:pt x="228" y="2"/>
                  </a:cubicBezTo>
                  <a:cubicBezTo>
                    <a:pt x="233" y="7"/>
                    <a:pt x="238" y="12"/>
                    <a:pt x="243" y="18"/>
                  </a:cubicBezTo>
                  <a:cubicBezTo>
                    <a:pt x="231" y="20"/>
                    <a:pt x="220" y="22"/>
                    <a:pt x="207" y="24"/>
                  </a:cubicBezTo>
                  <a:cubicBezTo>
                    <a:pt x="207" y="26"/>
                    <a:pt x="207" y="28"/>
                    <a:pt x="207" y="30"/>
                  </a:cubicBezTo>
                  <a:cubicBezTo>
                    <a:pt x="207" y="43"/>
                    <a:pt x="207" y="56"/>
                    <a:pt x="207" y="69"/>
                  </a:cubicBezTo>
                  <a:cubicBezTo>
                    <a:pt x="207" y="72"/>
                    <a:pt x="208" y="73"/>
                    <a:pt x="211" y="74"/>
                  </a:cubicBezTo>
                  <a:cubicBezTo>
                    <a:pt x="225" y="76"/>
                    <a:pt x="239" y="79"/>
                    <a:pt x="254" y="81"/>
                  </a:cubicBezTo>
                  <a:cubicBezTo>
                    <a:pt x="259" y="82"/>
                    <a:pt x="260" y="85"/>
                    <a:pt x="257" y="89"/>
                  </a:cubicBezTo>
                  <a:cubicBezTo>
                    <a:pt x="250" y="102"/>
                    <a:pt x="242" y="114"/>
                    <a:pt x="234" y="126"/>
                  </a:cubicBezTo>
                  <a:cubicBezTo>
                    <a:pt x="233" y="127"/>
                    <a:pt x="233" y="129"/>
                    <a:pt x="232" y="130"/>
                  </a:cubicBezTo>
                  <a:cubicBezTo>
                    <a:pt x="242" y="140"/>
                    <a:pt x="252" y="150"/>
                    <a:pt x="262" y="160"/>
                  </a:cubicBezTo>
                  <a:cubicBezTo>
                    <a:pt x="264" y="162"/>
                    <a:pt x="265" y="161"/>
                    <a:pt x="266" y="160"/>
                  </a:cubicBezTo>
                  <a:cubicBezTo>
                    <a:pt x="277" y="153"/>
                    <a:pt x="287" y="146"/>
                    <a:pt x="298" y="139"/>
                  </a:cubicBezTo>
                  <a:cubicBezTo>
                    <a:pt x="299" y="138"/>
                    <a:pt x="302" y="136"/>
                    <a:pt x="303" y="136"/>
                  </a:cubicBezTo>
                  <a:cubicBezTo>
                    <a:pt x="307" y="137"/>
                    <a:pt x="310" y="139"/>
                    <a:pt x="313" y="140"/>
                  </a:cubicBezTo>
                  <a:cubicBezTo>
                    <a:pt x="314" y="141"/>
                    <a:pt x="314" y="141"/>
                    <a:pt x="314" y="142"/>
                  </a:cubicBezTo>
                  <a:cubicBezTo>
                    <a:pt x="316" y="151"/>
                    <a:pt x="318" y="160"/>
                    <a:pt x="319" y="169"/>
                  </a:cubicBezTo>
                  <a:cubicBezTo>
                    <a:pt x="214" y="169"/>
                    <a:pt x="108" y="169"/>
                    <a:pt x="2" y="169"/>
                  </a:cubicBezTo>
                  <a:cubicBezTo>
                    <a:pt x="2" y="163"/>
                    <a:pt x="1" y="157"/>
                    <a:pt x="0" y="151"/>
                  </a:cubicBezTo>
                  <a:cubicBezTo>
                    <a:pt x="0" y="140"/>
                    <a:pt x="0" y="128"/>
                    <a:pt x="0" y="117"/>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20" name="Freeform 801">
              <a:extLst>
                <a:ext uri="{FF2B5EF4-FFF2-40B4-BE49-F238E27FC236}">
                  <a16:creationId xmlns:a16="http://schemas.microsoft.com/office/drawing/2014/main" id="{D8DD5678-0F67-4FDD-8134-0F28A9E0D4A3}"/>
                </a:ext>
              </a:extLst>
            </p:cNvPr>
            <p:cNvSpPr>
              <a:spLocks noEditPoints="1"/>
            </p:cNvSpPr>
            <p:nvPr/>
          </p:nvSpPr>
          <p:spPr bwMode="auto">
            <a:xfrm>
              <a:off x="3368332" y="4395014"/>
              <a:ext cx="572715" cy="572715"/>
            </a:xfrm>
            <a:custGeom>
              <a:avLst/>
              <a:gdLst>
                <a:gd name="T0" fmla="*/ 222 w 243"/>
                <a:gd name="T1" fmla="*/ 135 h 243"/>
                <a:gd name="T2" fmla="*/ 197 w 243"/>
                <a:gd name="T3" fmla="*/ 143 h 243"/>
                <a:gd name="T4" fmla="*/ 191 w 243"/>
                <a:gd name="T5" fmla="*/ 165 h 243"/>
                <a:gd name="T6" fmla="*/ 212 w 243"/>
                <a:gd name="T7" fmla="*/ 202 h 243"/>
                <a:gd name="T8" fmla="*/ 181 w 243"/>
                <a:gd name="T9" fmla="*/ 201 h 243"/>
                <a:gd name="T10" fmla="*/ 160 w 243"/>
                <a:gd name="T11" fmla="*/ 190 h 243"/>
                <a:gd name="T12" fmla="*/ 139 w 243"/>
                <a:gd name="T13" fmla="*/ 201 h 243"/>
                <a:gd name="T14" fmla="*/ 129 w 243"/>
                <a:gd name="T15" fmla="*/ 242 h 243"/>
                <a:gd name="T16" fmla="*/ 110 w 243"/>
                <a:gd name="T17" fmla="*/ 239 h 243"/>
                <a:gd name="T18" fmla="*/ 100 w 243"/>
                <a:gd name="T19" fmla="*/ 197 h 243"/>
                <a:gd name="T20" fmla="*/ 78 w 243"/>
                <a:gd name="T21" fmla="*/ 190 h 243"/>
                <a:gd name="T22" fmla="*/ 43 w 243"/>
                <a:gd name="T23" fmla="*/ 214 h 243"/>
                <a:gd name="T24" fmla="*/ 30 w 243"/>
                <a:gd name="T25" fmla="*/ 197 h 243"/>
                <a:gd name="T26" fmla="*/ 52 w 243"/>
                <a:gd name="T27" fmla="*/ 160 h 243"/>
                <a:gd name="T28" fmla="*/ 40 w 243"/>
                <a:gd name="T29" fmla="*/ 139 h 243"/>
                <a:gd name="T30" fmla="*/ 0 w 243"/>
                <a:gd name="T31" fmla="*/ 128 h 243"/>
                <a:gd name="T32" fmla="*/ 4 w 243"/>
                <a:gd name="T33" fmla="*/ 110 h 243"/>
                <a:gd name="T34" fmla="*/ 46 w 243"/>
                <a:gd name="T35" fmla="*/ 99 h 243"/>
                <a:gd name="T36" fmla="*/ 52 w 243"/>
                <a:gd name="T37" fmla="*/ 77 h 243"/>
                <a:gd name="T38" fmla="*/ 31 w 243"/>
                <a:gd name="T39" fmla="*/ 41 h 243"/>
                <a:gd name="T40" fmla="*/ 46 w 243"/>
                <a:gd name="T41" fmla="*/ 30 h 243"/>
                <a:gd name="T42" fmla="*/ 83 w 243"/>
                <a:gd name="T43" fmla="*/ 52 h 243"/>
                <a:gd name="T44" fmla="*/ 104 w 243"/>
                <a:gd name="T45" fmla="*/ 41 h 243"/>
                <a:gd name="T46" fmla="*/ 115 w 243"/>
                <a:gd name="T47" fmla="*/ 0 h 243"/>
                <a:gd name="T48" fmla="*/ 133 w 243"/>
                <a:gd name="T49" fmla="*/ 3 h 243"/>
                <a:gd name="T50" fmla="*/ 143 w 243"/>
                <a:gd name="T51" fmla="*/ 45 h 243"/>
                <a:gd name="T52" fmla="*/ 165 w 243"/>
                <a:gd name="T53" fmla="*/ 52 h 243"/>
                <a:gd name="T54" fmla="*/ 200 w 243"/>
                <a:gd name="T55" fmla="*/ 28 h 243"/>
                <a:gd name="T56" fmla="*/ 213 w 243"/>
                <a:gd name="T57" fmla="*/ 45 h 243"/>
                <a:gd name="T58" fmla="*/ 191 w 243"/>
                <a:gd name="T59" fmla="*/ 84 h 243"/>
                <a:gd name="T60" fmla="*/ 201 w 243"/>
                <a:gd name="T61" fmla="*/ 103 h 243"/>
                <a:gd name="T62" fmla="*/ 89 w 243"/>
                <a:gd name="T63" fmla="*/ 121 h 243"/>
                <a:gd name="T64" fmla="*/ 154 w 243"/>
                <a:gd name="T65" fmla="*/ 121 h 243"/>
                <a:gd name="T66" fmla="*/ 89 w 243"/>
                <a:gd name="T67" fmla="*/ 12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3" h="243">
                  <a:moveTo>
                    <a:pt x="242" y="132"/>
                  </a:moveTo>
                  <a:cubicBezTo>
                    <a:pt x="235" y="133"/>
                    <a:pt x="229" y="134"/>
                    <a:pt x="222" y="135"/>
                  </a:cubicBezTo>
                  <a:cubicBezTo>
                    <a:pt x="215" y="137"/>
                    <a:pt x="209" y="138"/>
                    <a:pt x="202" y="139"/>
                  </a:cubicBezTo>
                  <a:cubicBezTo>
                    <a:pt x="200" y="139"/>
                    <a:pt x="198" y="140"/>
                    <a:pt x="197" y="143"/>
                  </a:cubicBezTo>
                  <a:cubicBezTo>
                    <a:pt x="196" y="148"/>
                    <a:pt x="193" y="154"/>
                    <a:pt x="191" y="159"/>
                  </a:cubicBezTo>
                  <a:cubicBezTo>
                    <a:pt x="190" y="162"/>
                    <a:pt x="190" y="163"/>
                    <a:pt x="191" y="165"/>
                  </a:cubicBezTo>
                  <a:cubicBezTo>
                    <a:pt x="198" y="176"/>
                    <a:pt x="206" y="186"/>
                    <a:pt x="213" y="196"/>
                  </a:cubicBezTo>
                  <a:cubicBezTo>
                    <a:pt x="214" y="199"/>
                    <a:pt x="214" y="200"/>
                    <a:pt x="212" y="202"/>
                  </a:cubicBezTo>
                  <a:cubicBezTo>
                    <a:pt x="208" y="206"/>
                    <a:pt x="204" y="210"/>
                    <a:pt x="200" y="215"/>
                  </a:cubicBezTo>
                  <a:cubicBezTo>
                    <a:pt x="193" y="210"/>
                    <a:pt x="187" y="206"/>
                    <a:pt x="181" y="201"/>
                  </a:cubicBezTo>
                  <a:cubicBezTo>
                    <a:pt x="176" y="198"/>
                    <a:pt x="170" y="194"/>
                    <a:pt x="165" y="190"/>
                  </a:cubicBezTo>
                  <a:cubicBezTo>
                    <a:pt x="163" y="189"/>
                    <a:pt x="162" y="189"/>
                    <a:pt x="160" y="190"/>
                  </a:cubicBezTo>
                  <a:cubicBezTo>
                    <a:pt x="155" y="192"/>
                    <a:pt x="149" y="195"/>
                    <a:pt x="143" y="197"/>
                  </a:cubicBezTo>
                  <a:cubicBezTo>
                    <a:pt x="141" y="198"/>
                    <a:pt x="140" y="199"/>
                    <a:pt x="139" y="201"/>
                  </a:cubicBezTo>
                  <a:cubicBezTo>
                    <a:pt x="137" y="214"/>
                    <a:pt x="135" y="226"/>
                    <a:pt x="133" y="239"/>
                  </a:cubicBezTo>
                  <a:cubicBezTo>
                    <a:pt x="132" y="242"/>
                    <a:pt x="131" y="242"/>
                    <a:pt x="129" y="242"/>
                  </a:cubicBezTo>
                  <a:cubicBezTo>
                    <a:pt x="124" y="242"/>
                    <a:pt x="119" y="242"/>
                    <a:pt x="115" y="242"/>
                  </a:cubicBezTo>
                  <a:cubicBezTo>
                    <a:pt x="112" y="243"/>
                    <a:pt x="111" y="242"/>
                    <a:pt x="110" y="239"/>
                  </a:cubicBezTo>
                  <a:cubicBezTo>
                    <a:pt x="108" y="226"/>
                    <a:pt x="106" y="214"/>
                    <a:pt x="104" y="202"/>
                  </a:cubicBezTo>
                  <a:cubicBezTo>
                    <a:pt x="103" y="199"/>
                    <a:pt x="102" y="198"/>
                    <a:pt x="100" y="197"/>
                  </a:cubicBezTo>
                  <a:cubicBezTo>
                    <a:pt x="94" y="195"/>
                    <a:pt x="88" y="193"/>
                    <a:pt x="82" y="190"/>
                  </a:cubicBezTo>
                  <a:cubicBezTo>
                    <a:pt x="81" y="189"/>
                    <a:pt x="80" y="189"/>
                    <a:pt x="78" y="190"/>
                  </a:cubicBezTo>
                  <a:cubicBezTo>
                    <a:pt x="68" y="198"/>
                    <a:pt x="57" y="205"/>
                    <a:pt x="47" y="212"/>
                  </a:cubicBezTo>
                  <a:cubicBezTo>
                    <a:pt x="46" y="213"/>
                    <a:pt x="45" y="213"/>
                    <a:pt x="43" y="214"/>
                  </a:cubicBezTo>
                  <a:cubicBezTo>
                    <a:pt x="38" y="210"/>
                    <a:pt x="34" y="205"/>
                    <a:pt x="29" y="200"/>
                  </a:cubicBezTo>
                  <a:cubicBezTo>
                    <a:pt x="29" y="200"/>
                    <a:pt x="30" y="198"/>
                    <a:pt x="30" y="197"/>
                  </a:cubicBezTo>
                  <a:cubicBezTo>
                    <a:pt x="37" y="186"/>
                    <a:pt x="45" y="176"/>
                    <a:pt x="52" y="165"/>
                  </a:cubicBezTo>
                  <a:cubicBezTo>
                    <a:pt x="54" y="163"/>
                    <a:pt x="54" y="162"/>
                    <a:pt x="52" y="160"/>
                  </a:cubicBezTo>
                  <a:cubicBezTo>
                    <a:pt x="50" y="155"/>
                    <a:pt x="48" y="149"/>
                    <a:pt x="46" y="144"/>
                  </a:cubicBezTo>
                  <a:cubicBezTo>
                    <a:pt x="45" y="141"/>
                    <a:pt x="43" y="139"/>
                    <a:pt x="40" y="139"/>
                  </a:cubicBezTo>
                  <a:cubicBezTo>
                    <a:pt x="28" y="137"/>
                    <a:pt x="16" y="135"/>
                    <a:pt x="4" y="133"/>
                  </a:cubicBezTo>
                  <a:cubicBezTo>
                    <a:pt x="1" y="132"/>
                    <a:pt x="0" y="131"/>
                    <a:pt x="0" y="128"/>
                  </a:cubicBezTo>
                  <a:cubicBezTo>
                    <a:pt x="1" y="123"/>
                    <a:pt x="0" y="119"/>
                    <a:pt x="0" y="114"/>
                  </a:cubicBezTo>
                  <a:cubicBezTo>
                    <a:pt x="0" y="111"/>
                    <a:pt x="1" y="110"/>
                    <a:pt x="4" y="110"/>
                  </a:cubicBezTo>
                  <a:cubicBezTo>
                    <a:pt x="16" y="108"/>
                    <a:pt x="28" y="105"/>
                    <a:pt x="41" y="103"/>
                  </a:cubicBezTo>
                  <a:cubicBezTo>
                    <a:pt x="44" y="103"/>
                    <a:pt x="45" y="102"/>
                    <a:pt x="46" y="99"/>
                  </a:cubicBezTo>
                  <a:cubicBezTo>
                    <a:pt x="47" y="94"/>
                    <a:pt x="50" y="88"/>
                    <a:pt x="52" y="83"/>
                  </a:cubicBezTo>
                  <a:cubicBezTo>
                    <a:pt x="53" y="81"/>
                    <a:pt x="54" y="79"/>
                    <a:pt x="52" y="77"/>
                  </a:cubicBezTo>
                  <a:cubicBezTo>
                    <a:pt x="45" y="67"/>
                    <a:pt x="38" y="56"/>
                    <a:pt x="30" y="46"/>
                  </a:cubicBezTo>
                  <a:cubicBezTo>
                    <a:pt x="29" y="44"/>
                    <a:pt x="28" y="42"/>
                    <a:pt x="31" y="41"/>
                  </a:cubicBezTo>
                  <a:cubicBezTo>
                    <a:pt x="34" y="37"/>
                    <a:pt x="38" y="34"/>
                    <a:pt x="41" y="30"/>
                  </a:cubicBezTo>
                  <a:cubicBezTo>
                    <a:pt x="43" y="28"/>
                    <a:pt x="44" y="28"/>
                    <a:pt x="46" y="30"/>
                  </a:cubicBezTo>
                  <a:cubicBezTo>
                    <a:pt x="56" y="37"/>
                    <a:pt x="67" y="44"/>
                    <a:pt x="78" y="52"/>
                  </a:cubicBezTo>
                  <a:cubicBezTo>
                    <a:pt x="79" y="53"/>
                    <a:pt x="81" y="53"/>
                    <a:pt x="83" y="52"/>
                  </a:cubicBezTo>
                  <a:cubicBezTo>
                    <a:pt x="88" y="50"/>
                    <a:pt x="94" y="47"/>
                    <a:pt x="99" y="45"/>
                  </a:cubicBezTo>
                  <a:cubicBezTo>
                    <a:pt x="102" y="44"/>
                    <a:pt x="103" y="43"/>
                    <a:pt x="104" y="41"/>
                  </a:cubicBezTo>
                  <a:cubicBezTo>
                    <a:pt x="106" y="28"/>
                    <a:pt x="108" y="16"/>
                    <a:pt x="110" y="4"/>
                  </a:cubicBezTo>
                  <a:cubicBezTo>
                    <a:pt x="110" y="1"/>
                    <a:pt x="112" y="0"/>
                    <a:pt x="115" y="0"/>
                  </a:cubicBezTo>
                  <a:cubicBezTo>
                    <a:pt x="120" y="0"/>
                    <a:pt x="124" y="0"/>
                    <a:pt x="129" y="0"/>
                  </a:cubicBezTo>
                  <a:cubicBezTo>
                    <a:pt x="131" y="0"/>
                    <a:pt x="132" y="1"/>
                    <a:pt x="133" y="3"/>
                  </a:cubicBezTo>
                  <a:cubicBezTo>
                    <a:pt x="135" y="16"/>
                    <a:pt x="137" y="28"/>
                    <a:pt x="139" y="41"/>
                  </a:cubicBezTo>
                  <a:cubicBezTo>
                    <a:pt x="140" y="43"/>
                    <a:pt x="141" y="44"/>
                    <a:pt x="143" y="45"/>
                  </a:cubicBezTo>
                  <a:cubicBezTo>
                    <a:pt x="149" y="47"/>
                    <a:pt x="154" y="49"/>
                    <a:pt x="160" y="52"/>
                  </a:cubicBezTo>
                  <a:cubicBezTo>
                    <a:pt x="162" y="53"/>
                    <a:pt x="163" y="53"/>
                    <a:pt x="165" y="52"/>
                  </a:cubicBezTo>
                  <a:cubicBezTo>
                    <a:pt x="175" y="45"/>
                    <a:pt x="185" y="38"/>
                    <a:pt x="195" y="31"/>
                  </a:cubicBezTo>
                  <a:cubicBezTo>
                    <a:pt x="197" y="30"/>
                    <a:pt x="198" y="29"/>
                    <a:pt x="200" y="28"/>
                  </a:cubicBezTo>
                  <a:cubicBezTo>
                    <a:pt x="204" y="32"/>
                    <a:pt x="209" y="37"/>
                    <a:pt x="213" y="42"/>
                  </a:cubicBezTo>
                  <a:cubicBezTo>
                    <a:pt x="214" y="42"/>
                    <a:pt x="214" y="45"/>
                    <a:pt x="213" y="45"/>
                  </a:cubicBezTo>
                  <a:cubicBezTo>
                    <a:pt x="206" y="56"/>
                    <a:pt x="199" y="66"/>
                    <a:pt x="191" y="76"/>
                  </a:cubicBezTo>
                  <a:cubicBezTo>
                    <a:pt x="190" y="79"/>
                    <a:pt x="190" y="81"/>
                    <a:pt x="191" y="84"/>
                  </a:cubicBezTo>
                  <a:cubicBezTo>
                    <a:pt x="194" y="89"/>
                    <a:pt x="196" y="94"/>
                    <a:pt x="198" y="100"/>
                  </a:cubicBezTo>
                  <a:cubicBezTo>
                    <a:pt x="198" y="101"/>
                    <a:pt x="199" y="102"/>
                    <a:pt x="201" y="103"/>
                  </a:cubicBezTo>
                  <a:cubicBezTo>
                    <a:pt x="214" y="105"/>
                    <a:pt x="228" y="108"/>
                    <a:pt x="243" y="110"/>
                  </a:cubicBezTo>
                  <a:moveTo>
                    <a:pt x="89" y="121"/>
                  </a:moveTo>
                  <a:cubicBezTo>
                    <a:pt x="89" y="139"/>
                    <a:pt x="104" y="154"/>
                    <a:pt x="121" y="154"/>
                  </a:cubicBezTo>
                  <a:cubicBezTo>
                    <a:pt x="139" y="154"/>
                    <a:pt x="154" y="139"/>
                    <a:pt x="154" y="121"/>
                  </a:cubicBezTo>
                  <a:cubicBezTo>
                    <a:pt x="154" y="104"/>
                    <a:pt x="140" y="89"/>
                    <a:pt x="122" y="89"/>
                  </a:cubicBezTo>
                  <a:cubicBezTo>
                    <a:pt x="104" y="88"/>
                    <a:pt x="89" y="103"/>
                    <a:pt x="89" y="121"/>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21" name="Freeform 802">
              <a:extLst>
                <a:ext uri="{FF2B5EF4-FFF2-40B4-BE49-F238E27FC236}">
                  <a16:creationId xmlns:a16="http://schemas.microsoft.com/office/drawing/2014/main" id="{790471B4-3919-46D6-A44B-5E6400C57C89}"/>
                </a:ext>
              </a:extLst>
            </p:cNvPr>
            <p:cNvSpPr>
              <a:spLocks/>
            </p:cNvSpPr>
            <p:nvPr/>
          </p:nvSpPr>
          <p:spPr bwMode="auto">
            <a:xfrm>
              <a:off x="3028590" y="4278530"/>
              <a:ext cx="475645" cy="300919"/>
            </a:xfrm>
            <a:custGeom>
              <a:avLst/>
              <a:gdLst>
                <a:gd name="T0" fmla="*/ 100 w 203"/>
                <a:gd name="T1" fmla="*/ 1 h 130"/>
                <a:gd name="T2" fmla="*/ 184 w 203"/>
                <a:gd name="T3" fmla="*/ 0 h 130"/>
                <a:gd name="T4" fmla="*/ 192 w 203"/>
                <a:gd name="T5" fmla="*/ 4 h 130"/>
                <a:gd name="T6" fmla="*/ 185 w 203"/>
                <a:gd name="T7" fmla="*/ 48 h 130"/>
                <a:gd name="T8" fmla="*/ 177 w 203"/>
                <a:gd name="T9" fmla="*/ 50 h 130"/>
                <a:gd name="T10" fmla="*/ 173 w 203"/>
                <a:gd name="T11" fmla="*/ 55 h 130"/>
                <a:gd name="T12" fmla="*/ 163 w 203"/>
                <a:gd name="T13" fmla="*/ 85 h 130"/>
                <a:gd name="T14" fmla="*/ 115 w 203"/>
                <a:gd name="T15" fmla="*/ 124 h 130"/>
                <a:gd name="T16" fmla="*/ 53 w 203"/>
                <a:gd name="T17" fmla="*/ 110 h 130"/>
                <a:gd name="T18" fmla="*/ 22 w 203"/>
                <a:gd name="T19" fmla="*/ 55 h 130"/>
                <a:gd name="T20" fmla="*/ 18 w 203"/>
                <a:gd name="T21" fmla="*/ 49 h 130"/>
                <a:gd name="T22" fmla="*/ 1 w 203"/>
                <a:gd name="T23" fmla="*/ 22 h 130"/>
                <a:gd name="T24" fmla="*/ 9 w 203"/>
                <a:gd name="T25" fmla="*/ 3 h 130"/>
                <a:gd name="T26" fmla="*/ 15 w 203"/>
                <a:gd name="T27" fmla="*/ 1 h 130"/>
                <a:gd name="T28" fmla="*/ 100 w 203"/>
                <a:gd name="T29" fmla="*/ 1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130">
                  <a:moveTo>
                    <a:pt x="100" y="1"/>
                  </a:moveTo>
                  <a:cubicBezTo>
                    <a:pt x="128" y="1"/>
                    <a:pt x="156" y="1"/>
                    <a:pt x="184" y="0"/>
                  </a:cubicBezTo>
                  <a:cubicBezTo>
                    <a:pt x="187" y="0"/>
                    <a:pt x="189" y="1"/>
                    <a:pt x="192" y="4"/>
                  </a:cubicBezTo>
                  <a:cubicBezTo>
                    <a:pt x="203" y="17"/>
                    <a:pt x="199" y="39"/>
                    <a:pt x="185" y="48"/>
                  </a:cubicBezTo>
                  <a:cubicBezTo>
                    <a:pt x="182" y="49"/>
                    <a:pt x="180" y="50"/>
                    <a:pt x="177" y="50"/>
                  </a:cubicBezTo>
                  <a:cubicBezTo>
                    <a:pt x="174" y="50"/>
                    <a:pt x="173" y="52"/>
                    <a:pt x="173" y="55"/>
                  </a:cubicBezTo>
                  <a:cubicBezTo>
                    <a:pt x="171" y="65"/>
                    <a:pt x="168" y="76"/>
                    <a:pt x="163" y="85"/>
                  </a:cubicBezTo>
                  <a:cubicBezTo>
                    <a:pt x="152" y="104"/>
                    <a:pt x="137" y="118"/>
                    <a:pt x="115" y="124"/>
                  </a:cubicBezTo>
                  <a:cubicBezTo>
                    <a:pt x="92" y="130"/>
                    <a:pt x="71" y="125"/>
                    <a:pt x="53" y="110"/>
                  </a:cubicBezTo>
                  <a:cubicBezTo>
                    <a:pt x="35" y="95"/>
                    <a:pt x="26" y="77"/>
                    <a:pt x="22" y="55"/>
                  </a:cubicBezTo>
                  <a:cubicBezTo>
                    <a:pt x="22" y="52"/>
                    <a:pt x="21" y="50"/>
                    <a:pt x="18" y="49"/>
                  </a:cubicBezTo>
                  <a:cubicBezTo>
                    <a:pt x="8" y="46"/>
                    <a:pt x="0" y="34"/>
                    <a:pt x="1" y="22"/>
                  </a:cubicBezTo>
                  <a:cubicBezTo>
                    <a:pt x="2" y="15"/>
                    <a:pt x="4" y="8"/>
                    <a:pt x="9" y="3"/>
                  </a:cubicBezTo>
                  <a:cubicBezTo>
                    <a:pt x="10" y="2"/>
                    <a:pt x="13" y="1"/>
                    <a:pt x="15" y="1"/>
                  </a:cubicBezTo>
                  <a:cubicBezTo>
                    <a:pt x="43" y="0"/>
                    <a:pt x="71" y="1"/>
                    <a:pt x="100" y="1"/>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22" name="Freeform 803">
              <a:extLst>
                <a:ext uri="{FF2B5EF4-FFF2-40B4-BE49-F238E27FC236}">
                  <a16:creationId xmlns:a16="http://schemas.microsoft.com/office/drawing/2014/main" id="{EED1301B-C9FE-4C2A-B628-2E3AECF517FC}"/>
                </a:ext>
              </a:extLst>
            </p:cNvPr>
            <p:cNvSpPr>
              <a:spLocks/>
            </p:cNvSpPr>
            <p:nvPr/>
          </p:nvSpPr>
          <p:spPr bwMode="auto">
            <a:xfrm>
              <a:off x="3009176" y="4006735"/>
              <a:ext cx="495059" cy="242678"/>
            </a:xfrm>
            <a:custGeom>
              <a:avLst/>
              <a:gdLst>
                <a:gd name="T0" fmla="*/ 72 w 215"/>
                <a:gd name="T1" fmla="*/ 0 h 104"/>
                <a:gd name="T2" fmla="*/ 72 w 215"/>
                <a:gd name="T3" fmla="*/ 5 h 104"/>
                <a:gd name="T4" fmla="*/ 72 w 215"/>
                <a:gd name="T5" fmla="*/ 65 h 104"/>
                <a:gd name="T6" fmla="*/ 95 w 215"/>
                <a:gd name="T7" fmla="*/ 88 h 104"/>
                <a:gd name="T8" fmla="*/ 122 w 215"/>
                <a:gd name="T9" fmla="*/ 88 h 104"/>
                <a:gd name="T10" fmla="*/ 143 w 215"/>
                <a:gd name="T11" fmla="*/ 66 h 104"/>
                <a:gd name="T12" fmla="*/ 143 w 215"/>
                <a:gd name="T13" fmla="*/ 5 h 104"/>
                <a:gd name="T14" fmla="*/ 143 w 215"/>
                <a:gd name="T15" fmla="*/ 0 h 104"/>
                <a:gd name="T16" fmla="*/ 154 w 215"/>
                <a:gd name="T17" fmla="*/ 6 h 104"/>
                <a:gd name="T18" fmla="*/ 199 w 215"/>
                <a:gd name="T19" fmla="*/ 68 h 104"/>
                <a:gd name="T20" fmla="*/ 204 w 215"/>
                <a:gd name="T21" fmla="*/ 72 h 104"/>
                <a:gd name="T22" fmla="*/ 212 w 215"/>
                <a:gd name="T23" fmla="*/ 72 h 104"/>
                <a:gd name="T24" fmla="*/ 215 w 215"/>
                <a:gd name="T25" fmla="*/ 74 h 104"/>
                <a:gd name="T26" fmla="*/ 215 w 215"/>
                <a:gd name="T27" fmla="*/ 101 h 104"/>
                <a:gd name="T28" fmla="*/ 212 w 215"/>
                <a:gd name="T29" fmla="*/ 104 h 104"/>
                <a:gd name="T30" fmla="*/ 210 w 215"/>
                <a:gd name="T31" fmla="*/ 104 h 104"/>
                <a:gd name="T32" fmla="*/ 6 w 215"/>
                <a:gd name="T33" fmla="*/ 104 h 104"/>
                <a:gd name="T34" fmla="*/ 0 w 215"/>
                <a:gd name="T35" fmla="*/ 98 h 104"/>
                <a:gd name="T36" fmla="*/ 0 w 215"/>
                <a:gd name="T37" fmla="*/ 75 h 104"/>
                <a:gd name="T38" fmla="*/ 4 w 215"/>
                <a:gd name="T39" fmla="*/ 72 h 104"/>
                <a:gd name="T40" fmla="*/ 15 w 215"/>
                <a:gd name="T41" fmla="*/ 71 h 104"/>
                <a:gd name="T42" fmla="*/ 19 w 215"/>
                <a:gd name="T43" fmla="*/ 61 h 104"/>
                <a:gd name="T44" fmla="*/ 70 w 215"/>
                <a:gd name="T45" fmla="*/ 1 h 104"/>
                <a:gd name="T46" fmla="*/ 72 w 215"/>
                <a:gd name="T4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5" h="104">
                  <a:moveTo>
                    <a:pt x="72" y="0"/>
                  </a:moveTo>
                  <a:cubicBezTo>
                    <a:pt x="72" y="2"/>
                    <a:pt x="72" y="3"/>
                    <a:pt x="72" y="5"/>
                  </a:cubicBezTo>
                  <a:cubicBezTo>
                    <a:pt x="72" y="25"/>
                    <a:pt x="72" y="45"/>
                    <a:pt x="72" y="65"/>
                  </a:cubicBezTo>
                  <a:cubicBezTo>
                    <a:pt x="72" y="80"/>
                    <a:pt x="80" y="88"/>
                    <a:pt x="95" y="88"/>
                  </a:cubicBezTo>
                  <a:cubicBezTo>
                    <a:pt x="104" y="88"/>
                    <a:pt x="113" y="88"/>
                    <a:pt x="122" y="88"/>
                  </a:cubicBezTo>
                  <a:cubicBezTo>
                    <a:pt x="135" y="88"/>
                    <a:pt x="143" y="80"/>
                    <a:pt x="143" y="66"/>
                  </a:cubicBezTo>
                  <a:cubicBezTo>
                    <a:pt x="143" y="46"/>
                    <a:pt x="143" y="25"/>
                    <a:pt x="143" y="5"/>
                  </a:cubicBezTo>
                  <a:cubicBezTo>
                    <a:pt x="143" y="4"/>
                    <a:pt x="143" y="2"/>
                    <a:pt x="143" y="0"/>
                  </a:cubicBezTo>
                  <a:cubicBezTo>
                    <a:pt x="147" y="2"/>
                    <a:pt x="151" y="4"/>
                    <a:pt x="154" y="6"/>
                  </a:cubicBezTo>
                  <a:cubicBezTo>
                    <a:pt x="176" y="21"/>
                    <a:pt x="191" y="42"/>
                    <a:pt x="199" y="68"/>
                  </a:cubicBezTo>
                  <a:cubicBezTo>
                    <a:pt x="200" y="71"/>
                    <a:pt x="201" y="72"/>
                    <a:pt x="204" y="72"/>
                  </a:cubicBezTo>
                  <a:cubicBezTo>
                    <a:pt x="207" y="71"/>
                    <a:pt x="210" y="72"/>
                    <a:pt x="212" y="72"/>
                  </a:cubicBezTo>
                  <a:cubicBezTo>
                    <a:pt x="214" y="72"/>
                    <a:pt x="215" y="72"/>
                    <a:pt x="215" y="74"/>
                  </a:cubicBezTo>
                  <a:cubicBezTo>
                    <a:pt x="215" y="83"/>
                    <a:pt x="215" y="92"/>
                    <a:pt x="215" y="101"/>
                  </a:cubicBezTo>
                  <a:cubicBezTo>
                    <a:pt x="215" y="103"/>
                    <a:pt x="214" y="104"/>
                    <a:pt x="212" y="104"/>
                  </a:cubicBezTo>
                  <a:cubicBezTo>
                    <a:pt x="211" y="104"/>
                    <a:pt x="210" y="104"/>
                    <a:pt x="210" y="104"/>
                  </a:cubicBezTo>
                  <a:cubicBezTo>
                    <a:pt x="142" y="104"/>
                    <a:pt x="74" y="104"/>
                    <a:pt x="6" y="104"/>
                  </a:cubicBezTo>
                  <a:cubicBezTo>
                    <a:pt x="0" y="104"/>
                    <a:pt x="0" y="104"/>
                    <a:pt x="0" y="98"/>
                  </a:cubicBezTo>
                  <a:cubicBezTo>
                    <a:pt x="0" y="90"/>
                    <a:pt x="0" y="83"/>
                    <a:pt x="0" y="75"/>
                  </a:cubicBezTo>
                  <a:cubicBezTo>
                    <a:pt x="0" y="72"/>
                    <a:pt x="1" y="72"/>
                    <a:pt x="4" y="72"/>
                  </a:cubicBezTo>
                  <a:cubicBezTo>
                    <a:pt x="7" y="72"/>
                    <a:pt x="12" y="73"/>
                    <a:pt x="15" y="71"/>
                  </a:cubicBezTo>
                  <a:cubicBezTo>
                    <a:pt x="17" y="69"/>
                    <a:pt x="17" y="64"/>
                    <a:pt x="19" y="61"/>
                  </a:cubicBezTo>
                  <a:cubicBezTo>
                    <a:pt x="29" y="35"/>
                    <a:pt x="45" y="15"/>
                    <a:pt x="70" y="1"/>
                  </a:cubicBezTo>
                  <a:cubicBezTo>
                    <a:pt x="70" y="0"/>
                    <a:pt x="71" y="0"/>
                    <a:pt x="72" y="0"/>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24" name="Freeform 804">
              <a:extLst>
                <a:ext uri="{FF2B5EF4-FFF2-40B4-BE49-F238E27FC236}">
                  <a16:creationId xmlns:a16="http://schemas.microsoft.com/office/drawing/2014/main" id="{441847F7-6434-4D9C-8321-A97277CBB822}"/>
                </a:ext>
              </a:extLst>
            </p:cNvPr>
            <p:cNvSpPr>
              <a:spLocks/>
            </p:cNvSpPr>
            <p:nvPr/>
          </p:nvSpPr>
          <p:spPr bwMode="auto">
            <a:xfrm>
              <a:off x="3193606" y="3929079"/>
              <a:ext cx="126194" cy="262091"/>
            </a:xfrm>
            <a:custGeom>
              <a:avLst/>
              <a:gdLst>
                <a:gd name="T0" fmla="*/ 0 w 56"/>
                <a:gd name="T1" fmla="*/ 56 h 112"/>
                <a:gd name="T2" fmla="*/ 0 w 56"/>
                <a:gd name="T3" fmla="*/ 15 h 112"/>
                <a:gd name="T4" fmla="*/ 14 w 56"/>
                <a:gd name="T5" fmla="*/ 0 h 112"/>
                <a:gd name="T6" fmla="*/ 38 w 56"/>
                <a:gd name="T7" fmla="*/ 0 h 112"/>
                <a:gd name="T8" fmla="*/ 56 w 56"/>
                <a:gd name="T9" fmla="*/ 17 h 112"/>
                <a:gd name="T10" fmla="*/ 56 w 56"/>
                <a:gd name="T11" fmla="*/ 98 h 112"/>
                <a:gd name="T12" fmla="*/ 42 w 56"/>
                <a:gd name="T13" fmla="*/ 112 h 112"/>
                <a:gd name="T14" fmla="*/ 14 w 56"/>
                <a:gd name="T15" fmla="*/ 112 h 112"/>
                <a:gd name="T16" fmla="*/ 0 w 56"/>
                <a:gd name="T17" fmla="*/ 97 h 112"/>
                <a:gd name="T18" fmla="*/ 0 w 56"/>
                <a:gd name="T19"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112">
                  <a:moveTo>
                    <a:pt x="0" y="56"/>
                  </a:moveTo>
                  <a:cubicBezTo>
                    <a:pt x="0" y="42"/>
                    <a:pt x="0" y="28"/>
                    <a:pt x="0" y="15"/>
                  </a:cubicBezTo>
                  <a:cubicBezTo>
                    <a:pt x="0" y="5"/>
                    <a:pt x="5" y="0"/>
                    <a:pt x="14" y="0"/>
                  </a:cubicBezTo>
                  <a:cubicBezTo>
                    <a:pt x="22" y="0"/>
                    <a:pt x="30" y="0"/>
                    <a:pt x="38" y="0"/>
                  </a:cubicBezTo>
                  <a:cubicBezTo>
                    <a:pt x="49" y="0"/>
                    <a:pt x="56" y="6"/>
                    <a:pt x="56" y="17"/>
                  </a:cubicBezTo>
                  <a:cubicBezTo>
                    <a:pt x="56" y="44"/>
                    <a:pt x="56" y="71"/>
                    <a:pt x="56" y="98"/>
                  </a:cubicBezTo>
                  <a:cubicBezTo>
                    <a:pt x="56" y="107"/>
                    <a:pt x="51" y="112"/>
                    <a:pt x="42" y="112"/>
                  </a:cubicBezTo>
                  <a:cubicBezTo>
                    <a:pt x="33" y="112"/>
                    <a:pt x="24" y="112"/>
                    <a:pt x="14" y="112"/>
                  </a:cubicBezTo>
                  <a:cubicBezTo>
                    <a:pt x="4" y="112"/>
                    <a:pt x="0" y="107"/>
                    <a:pt x="0" y="97"/>
                  </a:cubicBezTo>
                  <a:cubicBezTo>
                    <a:pt x="0" y="83"/>
                    <a:pt x="0" y="69"/>
                    <a:pt x="0" y="56"/>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28" name="Freeform 805">
              <a:extLst>
                <a:ext uri="{FF2B5EF4-FFF2-40B4-BE49-F238E27FC236}">
                  <a16:creationId xmlns:a16="http://schemas.microsoft.com/office/drawing/2014/main" id="{FDD830F3-19DA-4F72-B965-C9A32F79C9A8}"/>
                </a:ext>
              </a:extLst>
            </p:cNvPr>
            <p:cNvSpPr>
              <a:spLocks/>
            </p:cNvSpPr>
            <p:nvPr/>
          </p:nvSpPr>
          <p:spPr bwMode="auto">
            <a:xfrm>
              <a:off x="3581885" y="4598864"/>
              <a:ext cx="155312" cy="155312"/>
            </a:xfrm>
            <a:custGeom>
              <a:avLst/>
              <a:gdLst>
                <a:gd name="T0" fmla="*/ 0 w 65"/>
                <a:gd name="T1" fmla="*/ 33 h 66"/>
                <a:gd name="T2" fmla="*/ 33 w 65"/>
                <a:gd name="T3" fmla="*/ 1 h 66"/>
                <a:gd name="T4" fmla="*/ 65 w 65"/>
                <a:gd name="T5" fmla="*/ 33 h 66"/>
                <a:gd name="T6" fmla="*/ 32 w 65"/>
                <a:gd name="T7" fmla="*/ 66 h 66"/>
                <a:gd name="T8" fmla="*/ 0 w 65"/>
                <a:gd name="T9" fmla="*/ 33 h 66"/>
              </a:gdLst>
              <a:ahLst/>
              <a:cxnLst>
                <a:cxn ang="0">
                  <a:pos x="T0" y="T1"/>
                </a:cxn>
                <a:cxn ang="0">
                  <a:pos x="T2" y="T3"/>
                </a:cxn>
                <a:cxn ang="0">
                  <a:pos x="T4" y="T5"/>
                </a:cxn>
                <a:cxn ang="0">
                  <a:pos x="T6" y="T7"/>
                </a:cxn>
                <a:cxn ang="0">
                  <a:pos x="T8" y="T9"/>
                </a:cxn>
              </a:cxnLst>
              <a:rect l="0" t="0" r="r" b="b"/>
              <a:pathLst>
                <a:path w="65" h="66">
                  <a:moveTo>
                    <a:pt x="0" y="33"/>
                  </a:moveTo>
                  <a:cubicBezTo>
                    <a:pt x="0" y="15"/>
                    <a:pt x="15" y="0"/>
                    <a:pt x="33" y="1"/>
                  </a:cubicBezTo>
                  <a:cubicBezTo>
                    <a:pt x="51" y="1"/>
                    <a:pt x="65" y="16"/>
                    <a:pt x="65" y="33"/>
                  </a:cubicBezTo>
                  <a:cubicBezTo>
                    <a:pt x="65" y="51"/>
                    <a:pt x="50" y="66"/>
                    <a:pt x="32" y="66"/>
                  </a:cubicBezTo>
                  <a:cubicBezTo>
                    <a:pt x="15" y="66"/>
                    <a:pt x="0" y="51"/>
                    <a:pt x="0" y="33"/>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grpSp>
      <p:pic>
        <p:nvPicPr>
          <p:cNvPr id="30" name="Imagen 29" descr="Detector de defectos por ultrasonidos - EPOCH 1000 Series - Olympus - con  transductores múltiples / portátil / digital"/>
          <p:cNvPicPr/>
          <p:nvPr/>
        </p:nvPicPr>
        <p:blipFill>
          <a:blip r:embed="rId5">
            <a:extLst>
              <a:ext uri="{28A0092B-C50C-407E-A947-70E740481C1C}">
                <a14:useLocalDpi xmlns:a14="http://schemas.microsoft.com/office/drawing/2010/main" val="0"/>
              </a:ext>
            </a:extLst>
          </a:blip>
          <a:srcRect/>
          <a:stretch>
            <a:fillRect/>
          </a:stretch>
        </p:blipFill>
        <p:spPr bwMode="auto">
          <a:xfrm>
            <a:off x="6744072" y="2229628"/>
            <a:ext cx="2952328" cy="2376264"/>
          </a:xfrm>
          <a:prstGeom prst="rect">
            <a:avLst/>
          </a:prstGeom>
          <a:noFill/>
          <a:ln>
            <a:noFill/>
          </a:ln>
        </p:spPr>
      </p:pic>
      <p:pic>
        <p:nvPicPr>
          <p:cNvPr id="2052" name="Picture 4" descr="https://static4.olympus-ims.com/modules/imageresizer/c6f/da0/d6f94624c9/1200x300p1512x378.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42167" r="88917"/>
                    </a14:imgEffect>
                  </a14:imgLayer>
                </a14:imgProps>
              </a:ext>
              <a:ext uri="{28A0092B-C50C-407E-A947-70E740481C1C}">
                <a14:useLocalDpi xmlns:a14="http://schemas.microsoft.com/office/drawing/2010/main" val="0"/>
              </a:ext>
            </a:extLst>
          </a:blip>
          <a:srcRect l="41892" r="10228"/>
          <a:stretch/>
        </p:blipFill>
        <p:spPr bwMode="auto">
          <a:xfrm>
            <a:off x="8626507" y="4104085"/>
            <a:ext cx="3103962" cy="1620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243941"/>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sp>
        <p:nvSpPr>
          <p:cNvPr id="4" name="Rectángulo 3"/>
          <p:cNvSpPr/>
          <p:nvPr/>
        </p:nvSpPr>
        <p:spPr>
          <a:xfrm>
            <a:off x="623392" y="908720"/>
            <a:ext cx="7112125" cy="1815882"/>
          </a:xfrm>
          <a:prstGeom prst="rect">
            <a:avLst/>
          </a:prstGeom>
        </p:spPr>
        <p:txBody>
          <a:bodyPr wrap="square">
            <a:spAutoFit/>
          </a:bodyPr>
          <a:lstStyle/>
          <a:p>
            <a:pPr lvl="0">
              <a:spcAft>
                <a:spcPts val="0"/>
              </a:spcAft>
            </a:pPr>
            <a:r>
              <a:rPr lang="es-EC" sz="1600" b="1" dirty="0">
                <a:solidFill>
                  <a:srgbClr val="00000A"/>
                </a:solidFill>
                <a:latin typeface="Arial" panose="020B0604020202020204" pitchFamily="34" charset="0"/>
                <a:ea typeface="Calibri" panose="020F0502020204030204" pitchFamily="34" charset="0"/>
                <a:cs typeface="Arial" panose="020B0604020202020204" pitchFamily="34" charset="0"/>
              </a:rPr>
              <a:t>Placa de Entrenamiento UT02-18X</a:t>
            </a:r>
          </a:p>
          <a:p>
            <a:pPr lvl="0" algn="just">
              <a:spcAft>
                <a:spcPts val="0"/>
              </a:spcAft>
            </a:pPr>
            <a:r>
              <a:rPr lang="es-MX" sz="1600" dirty="0">
                <a:latin typeface="Arial" panose="020B0604020202020204" pitchFamily="34" charset="0"/>
                <a:cs typeface="Arial" panose="020B0604020202020204" pitchFamily="34" charset="0"/>
              </a:rPr>
              <a:t>La Junta a tope con preparación de bisel en X: </a:t>
            </a:r>
            <a:r>
              <a:rPr lang="es-MX" sz="1600" b="1" dirty="0">
                <a:latin typeface="Arial" panose="020B0604020202020204" pitchFamily="34" charset="0"/>
                <a:cs typeface="Arial" panose="020B0604020202020204" pitchFamily="34" charset="0"/>
              </a:rPr>
              <a:t>UT02-18X</a:t>
            </a:r>
            <a:r>
              <a:rPr lang="es-MX" sz="1600" dirty="0">
                <a:latin typeface="Arial" panose="020B0604020202020204" pitchFamily="34" charset="0"/>
                <a:cs typeface="Arial" panose="020B0604020202020204" pitchFamily="34" charset="0"/>
              </a:rPr>
              <a:t> contiene 5 capas de soldadura, se aplicó un incremento de intensidad de corriente y material de aporte </a:t>
            </a:r>
            <a:r>
              <a:rPr lang="es-MX" sz="1600" b="1" dirty="0">
                <a:latin typeface="Arial" panose="020B0604020202020204" pitchFamily="34" charset="0"/>
                <a:cs typeface="Arial" panose="020B0604020202020204" pitchFamily="34" charset="0"/>
              </a:rPr>
              <a:t>E7018 (1/8”) </a:t>
            </a:r>
            <a:r>
              <a:rPr lang="es-MX" sz="1600" dirty="0">
                <a:latin typeface="Arial" panose="020B0604020202020204" pitchFamily="34" charset="0"/>
                <a:cs typeface="Arial" panose="020B0604020202020204" pitchFamily="34" charset="0"/>
              </a:rPr>
              <a:t>húmedo en la cuarta capa. El proceso de soldadura fue realizado con </a:t>
            </a:r>
            <a:r>
              <a:rPr lang="es-MX" sz="1600" b="1" dirty="0">
                <a:latin typeface="Arial" panose="020B0604020202020204" pitchFamily="34" charset="0"/>
                <a:cs typeface="Arial" panose="020B0604020202020204" pitchFamily="34" charset="0"/>
              </a:rPr>
              <a:t>SMAW</a:t>
            </a:r>
            <a:r>
              <a:rPr lang="es-MX" sz="1600" dirty="0">
                <a:latin typeface="Arial" panose="020B0604020202020204" pitchFamily="34" charset="0"/>
                <a:cs typeface="Arial" panose="020B0604020202020204" pitchFamily="34" charset="0"/>
              </a:rPr>
              <a:t>. Los parámetros para la soldadura están descritos en el Procedimiento de Soldadura con formato </a:t>
            </a:r>
            <a:r>
              <a:rPr lang="es-MX" sz="1600" b="1" dirty="0">
                <a:latin typeface="Arial" panose="020B0604020202020204" pitchFamily="34" charset="0"/>
                <a:cs typeface="Arial" panose="020B0604020202020204" pitchFamily="34" charset="0"/>
              </a:rPr>
              <a:t>WPS-ESPE-ENDP-01.</a:t>
            </a:r>
          </a:p>
          <a:p>
            <a:pPr lvl="0" algn="just">
              <a:spcAft>
                <a:spcPts val="0"/>
              </a:spcAft>
            </a:pPr>
            <a:r>
              <a:rPr lang="es-AR" sz="1600" dirty="0">
                <a:latin typeface="Arial" panose="020B0604020202020204" pitchFamily="34" charset="0"/>
                <a:cs typeface="Arial" panose="020B0604020202020204" pitchFamily="34" charset="0"/>
              </a:rPr>
              <a:t>Informe Maestro: </a:t>
            </a:r>
            <a:r>
              <a:rPr lang="es-AR" sz="1600" b="1" dirty="0">
                <a:latin typeface="Arial" panose="020B0604020202020204" pitchFamily="34" charset="0"/>
                <a:cs typeface="Arial" panose="020B0604020202020204" pitchFamily="34" charset="0"/>
              </a:rPr>
              <a:t>MTR-ESPE-ENDP-02.</a:t>
            </a:r>
            <a:endParaRPr lang="es-EC" sz="1600" b="1" dirty="0">
              <a:latin typeface="Arial" panose="020B0604020202020204" pitchFamily="34" charset="0"/>
              <a:ea typeface="Calibri" panose="020F0502020204030204" pitchFamily="34" charset="0"/>
              <a:cs typeface="Arial" panose="020B0604020202020204" pitchFamily="34" charset="0"/>
            </a:endParaRPr>
          </a:p>
        </p:txBody>
      </p:sp>
      <p:pic>
        <p:nvPicPr>
          <p:cNvPr id="7" name="Imagen 6"/>
          <p:cNvPicPr>
            <a:picLocks noChangeAspect="1"/>
          </p:cNvPicPr>
          <p:nvPr/>
        </p:nvPicPr>
        <p:blipFill>
          <a:blip r:embed="rId3"/>
          <a:stretch>
            <a:fillRect/>
          </a:stretch>
        </p:blipFill>
        <p:spPr>
          <a:xfrm>
            <a:off x="1775520" y="3212976"/>
            <a:ext cx="7962900" cy="2390775"/>
          </a:xfrm>
          <a:prstGeom prst="rect">
            <a:avLst/>
          </a:prstGeom>
        </p:spPr>
      </p:pic>
      <p:pic>
        <p:nvPicPr>
          <p:cNvPr id="8" name="Imagen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0217" y="764704"/>
            <a:ext cx="3600400" cy="2219299"/>
          </a:xfrm>
          <a:prstGeom prst="rect">
            <a:avLst/>
          </a:prstGeom>
          <a:noFill/>
          <a:ln>
            <a:noFill/>
          </a:ln>
        </p:spPr>
      </p:pic>
    </p:spTree>
    <p:extLst>
      <p:ext uri="{BB962C8B-B14F-4D97-AF65-F5344CB8AC3E}">
        <p14:creationId xmlns:p14="http://schemas.microsoft.com/office/powerpoint/2010/main" val="3884722180"/>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sp>
        <p:nvSpPr>
          <p:cNvPr id="4" name="Rectángulo 3"/>
          <p:cNvSpPr/>
          <p:nvPr/>
        </p:nvSpPr>
        <p:spPr>
          <a:xfrm>
            <a:off x="623392" y="692696"/>
            <a:ext cx="7416824" cy="2308324"/>
          </a:xfrm>
          <a:prstGeom prst="rect">
            <a:avLst/>
          </a:prstGeom>
        </p:spPr>
        <p:txBody>
          <a:bodyPr wrap="square">
            <a:spAutoFit/>
          </a:bodyPr>
          <a:lstStyle/>
          <a:p>
            <a:pPr lvl="0">
              <a:spcAft>
                <a:spcPts val="0"/>
              </a:spcAft>
            </a:pPr>
            <a:r>
              <a:rPr lang="es-EC" sz="1600" b="1" dirty="0">
                <a:solidFill>
                  <a:srgbClr val="00000A"/>
                </a:solidFill>
                <a:latin typeface="Arial" panose="020B0604020202020204" pitchFamily="34" charset="0"/>
                <a:ea typeface="Calibri" panose="020F0502020204030204" pitchFamily="34" charset="0"/>
                <a:cs typeface="Arial" panose="020B0604020202020204" pitchFamily="34" charset="0"/>
              </a:rPr>
              <a:t>Tubería de Entrenamiento PIPE02</a:t>
            </a:r>
          </a:p>
          <a:p>
            <a:pPr lvl="0" algn="just">
              <a:spcAft>
                <a:spcPts val="0"/>
              </a:spcAft>
            </a:pPr>
            <a:r>
              <a:rPr lang="es-MX" sz="1600" dirty="0">
                <a:latin typeface="Arial" panose="020B0604020202020204" pitchFamily="34" charset="0"/>
                <a:cs typeface="Arial" panose="020B0604020202020204" pitchFamily="34" charset="0"/>
              </a:rPr>
              <a:t>La Junta a tope en V: PIPE02 contiene 5 capas de soldadura, en la segunda capa se coloca una varilla de electrodo de tungsteno de longitud de 120 [mm] y 100 [mm] en la ubicación de 0° a 180° y en 270°-360° respectivamente. Se utiliza un proceso combinado </a:t>
            </a:r>
            <a:r>
              <a:rPr lang="es-MX" sz="1600" b="1" dirty="0">
                <a:latin typeface="Arial" panose="020B0604020202020204" pitchFamily="34" charset="0"/>
                <a:cs typeface="Arial" panose="020B0604020202020204" pitchFamily="34" charset="0"/>
              </a:rPr>
              <a:t>GTAW-SMAW</a:t>
            </a:r>
            <a:r>
              <a:rPr lang="es-MX" sz="1600" dirty="0">
                <a:latin typeface="Arial" panose="020B0604020202020204" pitchFamily="34" charset="0"/>
                <a:cs typeface="Arial" panose="020B0604020202020204" pitchFamily="34" charset="0"/>
              </a:rPr>
              <a:t>, con material de aporte </a:t>
            </a:r>
            <a:r>
              <a:rPr lang="es-MX" sz="1600" b="1" dirty="0">
                <a:latin typeface="Arial" panose="020B0604020202020204" pitchFamily="34" charset="0"/>
                <a:cs typeface="Arial" panose="020B0604020202020204" pitchFamily="34" charset="0"/>
              </a:rPr>
              <a:t>E7018-1(1/8”) </a:t>
            </a:r>
            <a:r>
              <a:rPr lang="es-MX" sz="1600" dirty="0">
                <a:latin typeface="Arial" panose="020B0604020202020204" pitchFamily="34" charset="0"/>
                <a:cs typeface="Arial" panose="020B0604020202020204" pitchFamily="34" charset="0"/>
              </a:rPr>
              <a:t>para proceso de soldadura SMAW y varilla de aporte </a:t>
            </a:r>
            <a:r>
              <a:rPr lang="es-MX" sz="1600" b="1" dirty="0">
                <a:latin typeface="Arial" panose="020B0604020202020204" pitchFamily="34" charset="0"/>
                <a:cs typeface="Arial" panose="020B0604020202020204" pitchFamily="34" charset="0"/>
              </a:rPr>
              <a:t>ER70S-6(3/32”) </a:t>
            </a:r>
            <a:r>
              <a:rPr lang="es-MX" sz="1600" dirty="0">
                <a:latin typeface="Arial" panose="020B0604020202020204" pitchFamily="34" charset="0"/>
                <a:cs typeface="Arial" panose="020B0604020202020204" pitchFamily="34" charset="0"/>
              </a:rPr>
              <a:t>para proceso de soldadura </a:t>
            </a:r>
            <a:r>
              <a:rPr lang="es-MX" sz="1600" b="1" dirty="0">
                <a:latin typeface="Arial" panose="020B0604020202020204" pitchFamily="34" charset="0"/>
                <a:cs typeface="Arial" panose="020B0604020202020204" pitchFamily="34" charset="0"/>
              </a:rPr>
              <a:t>GTAW</a:t>
            </a:r>
            <a:r>
              <a:rPr lang="es-MX" sz="1600" dirty="0">
                <a:latin typeface="Arial" panose="020B0604020202020204" pitchFamily="34" charset="0"/>
                <a:cs typeface="Arial" panose="020B0604020202020204" pitchFamily="34" charset="0"/>
              </a:rPr>
              <a:t>. Los parámetros para la soldadura están descritos en el Procedimiento de Soldadura con formato </a:t>
            </a:r>
            <a:r>
              <a:rPr lang="es-MX" sz="1600" b="1" dirty="0">
                <a:latin typeface="Arial" panose="020B0604020202020204" pitchFamily="34" charset="0"/>
                <a:cs typeface="Arial" panose="020B0604020202020204" pitchFamily="34" charset="0"/>
              </a:rPr>
              <a:t>WPS-ESPE-ENDP-03.</a:t>
            </a:r>
          </a:p>
          <a:p>
            <a:pPr lvl="0" algn="just">
              <a:spcAft>
                <a:spcPts val="0"/>
              </a:spcAft>
            </a:pPr>
            <a:r>
              <a:rPr lang="es-AR" sz="1600" dirty="0">
                <a:latin typeface="Arial" panose="020B0604020202020204" pitchFamily="34" charset="0"/>
                <a:cs typeface="Arial" panose="020B0604020202020204" pitchFamily="34" charset="0"/>
              </a:rPr>
              <a:t>Informe Maestro: </a:t>
            </a:r>
            <a:r>
              <a:rPr lang="es-AR" sz="1600" b="1" dirty="0">
                <a:latin typeface="Arial" panose="020B0604020202020204" pitchFamily="34" charset="0"/>
                <a:cs typeface="Arial" panose="020B0604020202020204" pitchFamily="34" charset="0"/>
              </a:rPr>
              <a:t>MTR-ESPE-ENDP-02.</a:t>
            </a:r>
            <a:endParaRPr lang="es-EC" sz="1600" b="1" dirty="0">
              <a:latin typeface="Arial" panose="020B0604020202020204" pitchFamily="34" charset="0"/>
              <a:ea typeface="Calibri" panose="020F0502020204030204" pitchFamily="34" charset="0"/>
              <a:cs typeface="Arial" panose="020B0604020202020204" pitchFamily="34" charset="0"/>
            </a:endParaRPr>
          </a:p>
        </p:txBody>
      </p:sp>
      <p:pic>
        <p:nvPicPr>
          <p:cNvPr id="6" name="Imagen 5"/>
          <p:cNvPicPr/>
          <p:nvPr/>
        </p:nvPicPr>
        <p:blipFill rotWithShape="1">
          <a:blip r:embed="rId3" cstate="print">
            <a:extLst>
              <a:ext uri="{28A0092B-C50C-407E-A947-70E740481C1C}">
                <a14:useLocalDpi xmlns:a14="http://schemas.microsoft.com/office/drawing/2010/main" val="0"/>
              </a:ext>
            </a:extLst>
          </a:blip>
          <a:srcRect t="29464" b="1"/>
          <a:stretch/>
        </p:blipFill>
        <p:spPr bwMode="auto">
          <a:xfrm>
            <a:off x="8832303" y="332656"/>
            <a:ext cx="2815595" cy="2499916"/>
          </a:xfrm>
          <a:prstGeom prst="rect">
            <a:avLst/>
          </a:prstGeom>
          <a:noFill/>
          <a:ln>
            <a:noFill/>
          </a:ln>
          <a:extLst>
            <a:ext uri="{53640926-AAD7-44D8-BBD7-CCE9431645EC}">
              <a14:shadowObscured xmlns:a14="http://schemas.microsoft.com/office/drawing/2010/main"/>
            </a:ext>
          </a:extLst>
        </p:spPr>
      </p:pic>
      <p:pic>
        <p:nvPicPr>
          <p:cNvPr id="9" name="Imagen 8"/>
          <p:cNvPicPr/>
          <p:nvPr/>
        </p:nvPicPr>
        <p:blipFill rotWithShape="1">
          <a:blip r:embed="rId4"/>
          <a:srcRect t="15700" b="2617"/>
          <a:stretch/>
        </p:blipFill>
        <p:spPr bwMode="auto">
          <a:xfrm>
            <a:off x="8823325" y="2981426"/>
            <a:ext cx="2824573" cy="2702177"/>
          </a:xfrm>
          <a:prstGeom prst="rect">
            <a:avLst/>
          </a:prstGeom>
          <a:ln>
            <a:noFill/>
          </a:ln>
          <a:extLst>
            <a:ext uri="{53640926-AAD7-44D8-BBD7-CCE9431645EC}">
              <a14:shadowObscured xmlns:a14="http://schemas.microsoft.com/office/drawing/2010/main"/>
            </a:ext>
          </a:extLst>
        </p:spPr>
      </p:pic>
      <p:pic>
        <p:nvPicPr>
          <p:cNvPr id="3" name="Imagen 2"/>
          <p:cNvPicPr>
            <a:picLocks noChangeAspect="1"/>
          </p:cNvPicPr>
          <p:nvPr/>
        </p:nvPicPr>
        <p:blipFill>
          <a:blip r:embed="rId5"/>
          <a:stretch>
            <a:fillRect/>
          </a:stretch>
        </p:blipFill>
        <p:spPr>
          <a:xfrm>
            <a:off x="1991544" y="3140968"/>
            <a:ext cx="5132053" cy="3017369"/>
          </a:xfrm>
          <a:prstGeom prst="rect">
            <a:avLst/>
          </a:prstGeom>
        </p:spPr>
      </p:pic>
    </p:spTree>
    <p:extLst>
      <p:ext uri="{BB962C8B-B14F-4D97-AF65-F5344CB8AC3E}">
        <p14:creationId xmlns:p14="http://schemas.microsoft.com/office/powerpoint/2010/main" val="2633193298"/>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767408" y="692696"/>
            <a:ext cx="10892076" cy="792088"/>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r>
              <a:rPr lang="es-MX" sz="2400" b="1" kern="0" dirty="0">
                <a:latin typeface="Arial" panose="020B0604020202020204" pitchFamily="34" charset="0"/>
                <a:cs typeface="Arial" panose="020B0604020202020204" pitchFamily="34" charset="0"/>
              </a:rPr>
              <a:t>Análisis de Resultados:</a:t>
            </a:r>
            <a:endParaRPr lang="es-EC" sz="2400" b="1" kern="0"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cxnSp>
        <p:nvCxnSpPr>
          <p:cNvPr id="4" name="Conector recto 3">
            <a:extLst>
              <a:ext uri="{FF2B5EF4-FFF2-40B4-BE49-F238E27FC236}">
                <a16:creationId xmlns:a16="http://schemas.microsoft.com/office/drawing/2014/main" id="{B03DE0AD-1CFB-EE4F-816E-33B3C8F955F2}"/>
              </a:ext>
            </a:extLst>
          </p:cNvPr>
          <p:cNvCxnSpPr/>
          <p:nvPr/>
        </p:nvCxnSpPr>
        <p:spPr>
          <a:xfrm flipV="1">
            <a:off x="1050540" y="1250481"/>
            <a:ext cx="10608944" cy="28848"/>
          </a:xfrm>
          <a:prstGeom prst="line">
            <a:avLst/>
          </a:prstGeom>
        </p:spPr>
        <p:style>
          <a:lnRef idx="1">
            <a:schemeClr val="dk1"/>
          </a:lnRef>
          <a:fillRef idx="0">
            <a:schemeClr val="dk1"/>
          </a:fillRef>
          <a:effectRef idx="0">
            <a:schemeClr val="dk1"/>
          </a:effectRef>
          <a:fontRef idx="minor">
            <a:schemeClr val="tx1"/>
          </a:fontRef>
        </p:style>
      </p:cxnSp>
      <p:sp>
        <p:nvSpPr>
          <p:cNvPr id="7" name="Rectángulo 6"/>
          <p:cNvSpPr/>
          <p:nvPr/>
        </p:nvSpPr>
        <p:spPr>
          <a:xfrm>
            <a:off x="1065171" y="1628800"/>
            <a:ext cx="7661178" cy="369332"/>
          </a:xfrm>
          <a:prstGeom prst="rect">
            <a:avLst/>
          </a:prstGeom>
        </p:spPr>
        <p:txBody>
          <a:bodyPr wrap="square">
            <a:spAutoFit/>
          </a:bodyPr>
          <a:lstStyle/>
          <a:p>
            <a:pPr lvl="0">
              <a:spcAft>
                <a:spcPts val="0"/>
              </a:spcAft>
            </a:pPr>
            <a:r>
              <a:rPr lang="es-EC" b="1" dirty="0">
                <a:solidFill>
                  <a:srgbClr val="00000A"/>
                </a:solidFill>
                <a:latin typeface="Arial" panose="020B0604020202020204" pitchFamily="34" charset="0"/>
                <a:ea typeface="Calibri" panose="020F0502020204030204" pitchFamily="34" charset="0"/>
                <a:cs typeface="Arial" panose="020B0604020202020204" pitchFamily="34" charset="0"/>
              </a:rPr>
              <a:t>PROBETAS DE EXAMEN PRÁCTICO</a:t>
            </a:r>
          </a:p>
        </p:txBody>
      </p:sp>
      <p:sp>
        <p:nvSpPr>
          <p:cNvPr id="5" name="Rectángulo 4"/>
          <p:cNvSpPr/>
          <p:nvPr/>
        </p:nvSpPr>
        <p:spPr>
          <a:xfrm>
            <a:off x="1005701" y="2142148"/>
            <a:ext cx="5207745" cy="3416320"/>
          </a:xfrm>
          <a:prstGeom prst="rect">
            <a:avLst/>
          </a:prstGeom>
        </p:spPr>
        <p:txBody>
          <a:bodyPr wrap="square">
            <a:spAutoFit/>
          </a:bodyPr>
          <a:lstStyle/>
          <a:p>
            <a:pPr indent="457200" algn="just">
              <a:lnSpc>
                <a:spcPct val="150000"/>
              </a:lnSpc>
              <a:spcAft>
                <a:spcPts val="0"/>
              </a:spcAft>
            </a:pPr>
            <a:r>
              <a:rPr lang="es-EC" dirty="0">
                <a:solidFill>
                  <a:srgbClr val="00000A"/>
                </a:solidFill>
                <a:latin typeface="Arial" panose="020B0604020202020204" pitchFamily="34" charset="0"/>
                <a:ea typeface="Calibri" panose="020F0502020204030204" pitchFamily="34" charset="0"/>
                <a:cs typeface="Arial" panose="020B0604020202020204" pitchFamily="34" charset="0"/>
              </a:rPr>
              <a:t>Cada probeta de examen práctico cumple con los requerimientos mínimos para el tamaño de las discontinuidades planares ≥ 5mm, discontinuidades naturales o artificiales ≥ 5mm, requerimientos mínimos que establece ISO/TS 22809:2007 Ensayos No Destructivos: recomendaciones para tipos de discontinuidades para probetas de evaluación práctica.</a:t>
            </a:r>
            <a:endParaRPr lang="en-US" dirty="0">
              <a:solidFill>
                <a:srgbClr val="00000A"/>
              </a:solidFill>
              <a:latin typeface="Arial" panose="020B0604020202020204" pitchFamily="34" charset="0"/>
              <a:ea typeface="Calibri" panose="020F0502020204030204" pitchFamily="34" charset="0"/>
              <a:cs typeface="Arial" panose="020B0604020202020204" pitchFamily="34" charset="0"/>
            </a:endParaRPr>
          </a:p>
        </p:txBody>
      </p:sp>
      <p:sp>
        <p:nvSpPr>
          <p:cNvPr id="6" name="Rectángulo 5"/>
          <p:cNvSpPr/>
          <p:nvPr/>
        </p:nvSpPr>
        <p:spPr>
          <a:xfrm>
            <a:off x="7536160" y="2524757"/>
            <a:ext cx="6096000" cy="2169825"/>
          </a:xfrm>
          <a:prstGeom prst="rect">
            <a:avLst/>
          </a:prstGeom>
        </p:spPr>
        <p:txBody>
          <a:bodyPr>
            <a:spAutoFit/>
          </a:bodyPr>
          <a:lstStyle/>
          <a:p>
            <a:pPr lvl="0">
              <a:lnSpc>
                <a:spcPct val="150000"/>
              </a:lnSpc>
              <a:spcAft>
                <a:spcPts val="0"/>
              </a:spcAft>
            </a:pPr>
            <a:r>
              <a:rPr lang="es-EC" b="1" dirty="0">
                <a:solidFill>
                  <a:srgbClr val="00000A"/>
                </a:solidFill>
                <a:latin typeface="Arial" panose="020B0604020202020204" pitchFamily="34" charset="0"/>
                <a:ea typeface="Calibri" panose="020F0502020204030204" pitchFamily="34" charset="0"/>
                <a:cs typeface="Arial" panose="020B0604020202020204" pitchFamily="34" charset="0"/>
              </a:rPr>
              <a:t>Informes Maestros:</a:t>
            </a:r>
          </a:p>
          <a:p>
            <a:pPr marL="342900" lvl="0" indent="-342900">
              <a:lnSpc>
                <a:spcPct val="150000"/>
              </a:lnSpc>
              <a:spcAft>
                <a:spcPts val="0"/>
              </a:spcAft>
              <a:buFont typeface="Symbol" panose="05050102010706020507" pitchFamily="18" charset="2"/>
              <a:buChar char=""/>
            </a:pPr>
            <a:r>
              <a:rPr lang="es-EC" dirty="0">
                <a:solidFill>
                  <a:srgbClr val="00000A"/>
                </a:solidFill>
                <a:latin typeface="Arial" panose="020B0604020202020204" pitchFamily="34" charset="0"/>
                <a:ea typeface="Calibri" panose="020F0502020204030204" pitchFamily="34" charset="0"/>
                <a:cs typeface="Arial" panose="020B0604020202020204" pitchFamily="34" charset="0"/>
              </a:rPr>
              <a:t>MRE-ESPE-ENDP-01</a:t>
            </a:r>
            <a:endParaRPr lang="en-US" dirty="0">
              <a:solidFill>
                <a:srgbClr val="00000A"/>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spcAft>
                <a:spcPts val="0"/>
              </a:spcAft>
              <a:buFont typeface="Symbol" panose="05050102010706020507" pitchFamily="18" charset="2"/>
              <a:buChar char=""/>
            </a:pPr>
            <a:r>
              <a:rPr lang="es-EC" dirty="0">
                <a:solidFill>
                  <a:srgbClr val="00000A"/>
                </a:solidFill>
                <a:latin typeface="Arial" panose="020B0604020202020204" pitchFamily="34" charset="0"/>
                <a:ea typeface="Calibri" panose="020F0502020204030204" pitchFamily="34" charset="0"/>
                <a:cs typeface="Arial" panose="020B0604020202020204" pitchFamily="34" charset="0"/>
              </a:rPr>
              <a:t>MRE-ESPE-ENDP-02</a:t>
            </a:r>
            <a:endParaRPr lang="en-US" dirty="0">
              <a:solidFill>
                <a:srgbClr val="00000A"/>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spcAft>
                <a:spcPts val="0"/>
              </a:spcAft>
              <a:buFont typeface="Symbol" panose="05050102010706020507" pitchFamily="18" charset="2"/>
              <a:buChar char=""/>
            </a:pPr>
            <a:r>
              <a:rPr lang="es-EC" dirty="0">
                <a:solidFill>
                  <a:srgbClr val="00000A"/>
                </a:solidFill>
                <a:latin typeface="Arial" panose="020B0604020202020204" pitchFamily="34" charset="0"/>
                <a:ea typeface="Calibri" panose="020F0502020204030204" pitchFamily="34" charset="0"/>
                <a:cs typeface="Arial" panose="020B0604020202020204" pitchFamily="34" charset="0"/>
              </a:rPr>
              <a:t>MRE-ESPE-ENDP-03</a:t>
            </a:r>
            <a:endParaRPr lang="en-US" dirty="0">
              <a:solidFill>
                <a:srgbClr val="00000A"/>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spcAft>
                <a:spcPts val="0"/>
              </a:spcAft>
              <a:buFont typeface="Symbol" panose="05050102010706020507" pitchFamily="18" charset="2"/>
              <a:buChar char=""/>
            </a:pPr>
            <a:r>
              <a:rPr lang="es-EC" dirty="0">
                <a:solidFill>
                  <a:srgbClr val="00000A"/>
                </a:solidFill>
                <a:latin typeface="Arial" panose="020B0604020202020204" pitchFamily="34" charset="0"/>
                <a:ea typeface="Calibri" panose="020F0502020204030204" pitchFamily="34" charset="0"/>
                <a:cs typeface="Arial" panose="020B0604020202020204" pitchFamily="34" charset="0"/>
              </a:rPr>
              <a:t>MRE-ESPE-ENDP-04</a:t>
            </a:r>
            <a:endParaRPr lang="en-US" dirty="0">
              <a:solidFill>
                <a:srgbClr val="00000A"/>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58184725"/>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767408" y="692696"/>
            <a:ext cx="10892076" cy="792088"/>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r>
              <a:rPr lang="es-MX" sz="2400" b="1" kern="0" dirty="0">
                <a:latin typeface="Arial" panose="020B0604020202020204" pitchFamily="34" charset="0"/>
                <a:cs typeface="Arial" panose="020B0604020202020204" pitchFamily="34" charset="0"/>
              </a:rPr>
              <a:t>Análisis de Resultados de Capacitación:</a:t>
            </a:r>
            <a:endParaRPr lang="es-EC" sz="2400" b="1" kern="0"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cxnSp>
        <p:nvCxnSpPr>
          <p:cNvPr id="4" name="Conector recto 3">
            <a:extLst>
              <a:ext uri="{FF2B5EF4-FFF2-40B4-BE49-F238E27FC236}">
                <a16:creationId xmlns:a16="http://schemas.microsoft.com/office/drawing/2014/main" id="{B03DE0AD-1CFB-EE4F-816E-33B3C8F955F2}"/>
              </a:ext>
            </a:extLst>
          </p:cNvPr>
          <p:cNvCxnSpPr/>
          <p:nvPr/>
        </p:nvCxnSpPr>
        <p:spPr>
          <a:xfrm flipV="1">
            <a:off x="1050540" y="1250481"/>
            <a:ext cx="10608944" cy="28848"/>
          </a:xfrm>
          <a:prstGeom prst="line">
            <a:avLst/>
          </a:prstGeom>
        </p:spPr>
        <p:style>
          <a:lnRef idx="1">
            <a:schemeClr val="dk1"/>
          </a:lnRef>
          <a:fillRef idx="0">
            <a:schemeClr val="dk1"/>
          </a:fillRef>
          <a:effectRef idx="0">
            <a:schemeClr val="dk1"/>
          </a:effectRef>
          <a:fontRef idx="minor">
            <a:schemeClr val="tx1"/>
          </a:fontRef>
        </p:style>
      </p:cxnSp>
      <p:sp>
        <p:nvSpPr>
          <p:cNvPr id="5" name="Rectángulo 4"/>
          <p:cNvSpPr/>
          <p:nvPr/>
        </p:nvSpPr>
        <p:spPr>
          <a:xfrm>
            <a:off x="931992" y="1345652"/>
            <a:ext cx="10727492" cy="1569660"/>
          </a:xfrm>
          <a:prstGeom prst="rect">
            <a:avLst/>
          </a:prstGeom>
        </p:spPr>
        <p:txBody>
          <a:bodyPr wrap="square">
            <a:spAutoFit/>
          </a:bodyPr>
          <a:lstStyle/>
          <a:p>
            <a:pPr indent="457200" algn="just">
              <a:lnSpc>
                <a:spcPct val="150000"/>
              </a:lnSpc>
              <a:spcAft>
                <a:spcPts val="0"/>
              </a:spcAft>
            </a:pPr>
            <a:r>
              <a:rPr lang="es-EC" sz="1600" dirty="0">
                <a:latin typeface="Arial" panose="020B0604020202020204" pitchFamily="34" charset="0"/>
                <a:cs typeface="Arial" panose="020B0604020202020204" pitchFamily="34" charset="0"/>
              </a:rPr>
              <a:t>Se realizó el evento de capacitación en el Laboratorio de Ciencia de los Materiales, impartido los días del 10 de agosto del 2021 al 16 de agosto del 2021.</a:t>
            </a:r>
          </a:p>
          <a:p>
            <a:pPr indent="457200" algn="just">
              <a:lnSpc>
                <a:spcPct val="150000"/>
              </a:lnSpc>
            </a:pPr>
            <a:r>
              <a:rPr lang="es-EC" sz="1600" dirty="0">
                <a:latin typeface="Arial" panose="020B0604020202020204" pitchFamily="34" charset="0"/>
                <a:cs typeface="Arial" panose="020B0604020202020204" pitchFamily="34" charset="0"/>
              </a:rPr>
              <a:t>Día 1: Se impartieron los temas correspondientes al capítulo I – Conocimientos Generales y Capitulo II – Terminología, Principios Físicos y Fundamentos del Ultrasonido.</a:t>
            </a:r>
            <a:endParaRPr lang="en-US" sz="1600" dirty="0">
              <a:solidFill>
                <a:srgbClr val="00000A"/>
              </a:solidFill>
              <a:latin typeface="Arial" panose="020B0604020202020204" pitchFamily="34" charset="0"/>
              <a:ea typeface="Calibri" panose="020F0502020204030204" pitchFamily="34" charset="0"/>
              <a:cs typeface="Arial" panose="020B0604020202020204" pitchFamily="34" charset="0"/>
            </a:endParaRPr>
          </a:p>
        </p:txBody>
      </p:sp>
      <p:pic>
        <p:nvPicPr>
          <p:cNvPr id="8" name="Imagen 7"/>
          <p:cNvPicPr/>
          <p:nvPr/>
        </p:nvPicPr>
        <p:blipFill>
          <a:blip r:embed="rId3" cstate="print">
            <a:extLst>
              <a:ext uri="{28A0092B-C50C-407E-A947-70E740481C1C}">
                <a14:useLocalDpi xmlns:a14="http://schemas.microsoft.com/office/drawing/2010/main" val="0"/>
              </a:ext>
            </a:extLst>
          </a:blip>
          <a:stretch>
            <a:fillRect/>
          </a:stretch>
        </p:blipFill>
        <p:spPr bwMode="auto">
          <a:xfrm>
            <a:off x="1703512" y="2828407"/>
            <a:ext cx="4319905" cy="3162565"/>
          </a:xfrm>
          <a:prstGeom prst="rect">
            <a:avLst/>
          </a:prstGeom>
          <a:noFill/>
          <a:ln>
            <a:noFill/>
          </a:ln>
        </p:spPr>
      </p:pic>
      <p:pic>
        <p:nvPicPr>
          <p:cNvPr id="9" name="Imagen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5522" y="2825121"/>
            <a:ext cx="3987010" cy="3162565"/>
          </a:xfrm>
          <a:prstGeom prst="rect">
            <a:avLst/>
          </a:prstGeom>
          <a:noFill/>
          <a:ln>
            <a:noFill/>
          </a:ln>
        </p:spPr>
      </p:pic>
    </p:spTree>
    <p:extLst>
      <p:ext uri="{BB962C8B-B14F-4D97-AF65-F5344CB8AC3E}">
        <p14:creationId xmlns:p14="http://schemas.microsoft.com/office/powerpoint/2010/main" val="1477012052"/>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sp>
        <p:nvSpPr>
          <p:cNvPr id="4" name="Rectángulo 3"/>
          <p:cNvSpPr/>
          <p:nvPr/>
        </p:nvSpPr>
        <p:spPr>
          <a:xfrm>
            <a:off x="598522" y="1165584"/>
            <a:ext cx="10562907" cy="416011"/>
          </a:xfrm>
          <a:prstGeom prst="rect">
            <a:avLst/>
          </a:prstGeom>
        </p:spPr>
        <p:txBody>
          <a:bodyPr wrap="square">
            <a:spAutoFit/>
          </a:bodyPr>
          <a:lstStyle/>
          <a:p>
            <a:pPr indent="457200" algn="just">
              <a:lnSpc>
                <a:spcPct val="150000"/>
              </a:lnSpc>
            </a:pPr>
            <a:r>
              <a:rPr lang="es-EC" sz="1600" dirty="0">
                <a:latin typeface="Arial" panose="020B0604020202020204" pitchFamily="34" charset="0"/>
                <a:cs typeface="Arial" panose="020B0604020202020204" pitchFamily="34" charset="0"/>
              </a:rPr>
              <a:t>Día 2: Capítulo III – Técnicas de Ensayo y sus Limitaciones; y Capitulo IV – Equipamiento y Accesorios.</a:t>
            </a:r>
            <a:endParaRPr lang="en-US" sz="1600" dirty="0">
              <a:latin typeface="Arial" panose="020B0604020202020204" pitchFamily="34" charset="0"/>
              <a:cs typeface="Arial" panose="020B0604020202020204" pitchFamily="34" charset="0"/>
            </a:endParaRPr>
          </a:p>
        </p:txBody>
      </p:sp>
      <p:pic>
        <p:nvPicPr>
          <p:cNvPr id="5" name="Imagen 4"/>
          <p:cNvPicPr/>
          <p:nvPr/>
        </p:nvPicPr>
        <p:blipFill>
          <a:blip r:embed="rId3" cstate="print">
            <a:extLst>
              <a:ext uri="{28A0092B-C50C-407E-A947-70E740481C1C}">
                <a14:useLocalDpi xmlns:a14="http://schemas.microsoft.com/office/drawing/2010/main" val="0"/>
              </a:ext>
            </a:extLst>
          </a:blip>
          <a:stretch>
            <a:fillRect/>
          </a:stretch>
        </p:blipFill>
        <p:spPr bwMode="auto">
          <a:xfrm>
            <a:off x="1199456" y="2040514"/>
            <a:ext cx="4271645" cy="3203575"/>
          </a:xfrm>
          <a:prstGeom prst="rect">
            <a:avLst/>
          </a:prstGeom>
          <a:noFill/>
          <a:ln>
            <a:noFill/>
          </a:ln>
        </p:spPr>
      </p:pic>
      <p:pic>
        <p:nvPicPr>
          <p:cNvPr id="7" name="Imagen 6"/>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879976" y="2040514"/>
            <a:ext cx="5123815" cy="3203575"/>
          </a:xfrm>
          <a:prstGeom prst="rect">
            <a:avLst/>
          </a:prstGeom>
          <a:noFill/>
          <a:ln>
            <a:noFill/>
          </a:ln>
        </p:spPr>
      </p:pic>
    </p:spTree>
    <p:extLst>
      <p:ext uri="{BB962C8B-B14F-4D97-AF65-F5344CB8AC3E}">
        <p14:creationId xmlns:p14="http://schemas.microsoft.com/office/powerpoint/2010/main" val="2322226000"/>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sp>
        <p:nvSpPr>
          <p:cNvPr id="4" name="Rectángulo 3"/>
          <p:cNvSpPr/>
          <p:nvPr/>
        </p:nvSpPr>
        <p:spPr>
          <a:xfrm>
            <a:off x="695400" y="926543"/>
            <a:ext cx="10562907" cy="830997"/>
          </a:xfrm>
          <a:prstGeom prst="rect">
            <a:avLst/>
          </a:prstGeom>
        </p:spPr>
        <p:txBody>
          <a:bodyPr wrap="square">
            <a:spAutoFit/>
          </a:bodyPr>
          <a:lstStyle/>
          <a:p>
            <a:pPr indent="457200" algn="just">
              <a:lnSpc>
                <a:spcPct val="150000"/>
              </a:lnSpc>
            </a:pPr>
            <a:r>
              <a:rPr lang="es-EC" sz="1600" dirty="0">
                <a:latin typeface="Arial" panose="020B0604020202020204" pitchFamily="34" charset="0"/>
                <a:cs typeface="Arial" panose="020B0604020202020204" pitchFamily="34" charset="0"/>
              </a:rPr>
              <a:t>Día 3: </a:t>
            </a:r>
            <a:r>
              <a:rPr lang="es-MX" sz="1600" dirty="0">
                <a:latin typeface="Arial" panose="020B0604020202020204" pitchFamily="34" charset="0"/>
                <a:cs typeface="Arial" panose="020B0604020202020204" pitchFamily="34" charset="0"/>
              </a:rPr>
              <a:t>Capítulo V – Calibración del Sistema de Ensayo, en el cual se empezó a impartir las clases prácticas con el equipo EPOCH 1000i y los bloques de calibración IIW Tipo 1 y de 5 Niveles de espesor.</a:t>
            </a:r>
            <a:endParaRPr lang="en-US" sz="1600" dirty="0">
              <a:solidFill>
                <a:srgbClr val="00000A"/>
              </a:solidFill>
              <a:latin typeface="Arial" panose="020B0604020202020204" pitchFamily="34" charset="0"/>
              <a:ea typeface="Calibri" panose="020F0502020204030204" pitchFamily="34" charset="0"/>
              <a:cs typeface="Arial" panose="020B0604020202020204" pitchFamily="34" charset="0"/>
            </a:endParaRPr>
          </a:p>
        </p:txBody>
      </p:sp>
      <p:pic>
        <p:nvPicPr>
          <p:cNvPr id="8" name="Imagen 7"/>
          <p:cNvPicPr/>
          <p:nvPr/>
        </p:nvPicPr>
        <p:blipFill>
          <a:blip r:embed="rId3" cstate="print">
            <a:extLst>
              <a:ext uri="{28A0092B-C50C-407E-A947-70E740481C1C}">
                <a14:useLocalDpi xmlns:a14="http://schemas.microsoft.com/office/drawing/2010/main" val="0"/>
              </a:ext>
            </a:extLst>
          </a:blip>
          <a:stretch>
            <a:fillRect/>
          </a:stretch>
        </p:blipFill>
        <p:spPr bwMode="auto">
          <a:xfrm>
            <a:off x="5447928" y="1788899"/>
            <a:ext cx="3528392" cy="2627306"/>
          </a:xfrm>
          <a:prstGeom prst="rect">
            <a:avLst/>
          </a:prstGeom>
          <a:noFill/>
          <a:ln>
            <a:noFill/>
          </a:ln>
        </p:spPr>
      </p:pic>
      <p:pic>
        <p:nvPicPr>
          <p:cNvPr id="9" name="Imagen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8208" y="3356992"/>
            <a:ext cx="3492462" cy="2618517"/>
          </a:xfrm>
          <a:prstGeom prst="rect">
            <a:avLst/>
          </a:prstGeom>
          <a:noFill/>
          <a:ln>
            <a:noFill/>
          </a:ln>
        </p:spPr>
      </p:pic>
      <p:pic>
        <p:nvPicPr>
          <p:cNvPr id="11266" name="Picture 2" descr="https://lh3.googleusercontent.com/pw/AM-JKLVPV5BLLJDVAerS7UBbKTjwTvuXbCRc2Rwz53ZN1XztPl_SqXmHNQE6fjVQVSQWEAF3Vb8yT7PJc7D-2UjrTD1-Wo-LfH3zagWNL5_SofsJmPKrBhapOvNcdrvFbzUWPrVwQ0yk0-5bidjE4Uq8YNvOYg=w757-h568-no?authuser=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398" y="1788899"/>
            <a:ext cx="3331029" cy="249937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6"/>
          <a:stretch>
            <a:fillRect/>
          </a:stretch>
        </p:blipFill>
        <p:spPr>
          <a:xfrm>
            <a:off x="1559496" y="3717032"/>
            <a:ext cx="3642459" cy="2456542"/>
          </a:xfrm>
          <a:prstGeom prst="rect">
            <a:avLst/>
          </a:prstGeom>
        </p:spPr>
      </p:pic>
    </p:spTree>
    <p:extLst>
      <p:ext uri="{BB962C8B-B14F-4D97-AF65-F5344CB8AC3E}">
        <p14:creationId xmlns:p14="http://schemas.microsoft.com/office/powerpoint/2010/main" val="3926661476"/>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sp>
        <p:nvSpPr>
          <p:cNvPr id="4" name="Rectángulo 3"/>
          <p:cNvSpPr/>
          <p:nvPr/>
        </p:nvSpPr>
        <p:spPr>
          <a:xfrm>
            <a:off x="695400" y="926543"/>
            <a:ext cx="11089232" cy="1200329"/>
          </a:xfrm>
          <a:prstGeom prst="rect">
            <a:avLst/>
          </a:prstGeom>
        </p:spPr>
        <p:txBody>
          <a:bodyPr wrap="square">
            <a:spAutoFit/>
          </a:bodyPr>
          <a:lstStyle/>
          <a:p>
            <a:pPr indent="457200" algn="just">
              <a:lnSpc>
                <a:spcPct val="150000"/>
              </a:lnSpc>
            </a:pPr>
            <a:r>
              <a:rPr lang="es-EC" sz="1600" dirty="0">
                <a:latin typeface="Arial" panose="020B0604020202020204" pitchFamily="34" charset="0"/>
                <a:cs typeface="Arial" panose="020B0604020202020204" pitchFamily="34" charset="0"/>
              </a:rPr>
              <a:t>Día 4: </a:t>
            </a:r>
            <a:r>
              <a:rPr lang="es-MX" sz="1600" dirty="0">
                <a:latin typeface="Arial" panose="020B0604020202020204" pitchFamily="34" charset="0"/>
                <a:cs typeface="Arial" panose="020B0604020202020204" pitchFamily="34" charset="0"/>
              </a:rPr>
              <a:t>Capítulo VI – Aplicaciones Específicas, Capitulo VII – Códigos, Estándares, Especificaciones y Procedimientos; y Capitulo VIII – Registro de Resultados de la Inspección.</a:t>
            </a:r>
            <a:endParaRPr lang="en-US" sz="1600" dirty="0">
              <a:latin typeface="Arial" panose="020B0604020202020204" pitchFamily="34" charset="0"/>
              <a:cs typeface="Arial" panose="020B0604020202020204" pitchFamily="34" charset="0"/>
            </a:endParaRPr>
          </a:p>
          <a:p>
            <a:pPr indent="457200" algn="just">
              <a:lnSpc>
                <a:spcPct val="150000"/>
              </a:lnSpc>
              <a:spcAft>
                <a:spcPts val="0"/>
              </a:spcAft>
            </a:pPr>
            <a:endParaRPr lang="en-US" sz="1600" dirty="0">
              <a:solidFill>
                <a:srgbClr val="00000A"/>
              </a:solidFill>
              <a:latin typeface="Arial" panose="020B0604020202020204" pitchFamily="34" charset="0"/>
              <a:ea typeface="Calibri" panose="020F0502020204030204" pitchFamily="34" charset="0"/>
              <a:cs typeface="Arial" panose="020B0604020202020204" pitchFamily="34" charset="0"/>
            </a:endParaRPr>
          </a:p>
        </p:txBody>
      </p:sp>
      <p:pic>
        <p:nvPicPr>
          <p:cNvPr id="6" name="Imagen 5"/>
          <p:cNvPicPr/>
          <p:nvPr/>
        </p:nvPicPr>
        <p:blipFill>
          <a:blip r:embed="rId3" cstate="print">
            <a:extLst>
              <a:ext uri="{28A0092B-C50C-407E-A947-70E740481C1C}">
                <a14:useLocalDpi xmlns:a14="http://schemas.microsoft.com/office/drawing/2010/main" val="0"/>
              </a:ext>
            </a:extLst>
          </a:blip>
          <a:stretch>
            <a:fillRect/>
          </a:stretch>
        </p:blipFill>
        <p:spPr bwMode="auto">
          <a:xfrm>
            <a:off x="4363741" y="2141332"/>
            <a:ext cx="3793295" cy="2943851"/>
          </a:xfrm>
          <a:prstGeom prst="rect">
            <a:avLst/>
          </a:prstGeom>
          <a:noFill/>
          <a:ln>
            <a:noFill/>
          </a:ln>
        </p:spPr>
      </p:pic>
      <p:pic>
        <p:nvPicPr>
          <p:cNvPr id="10" name="Imagen 9"/>
          <p:cNvPicPr>
            <a:picLocks noChangeAspect="1"/>
          </p:cNvPicPr>
          <p:nvPr/>
        </p:nvPicPr>
        <p:blipFill rotWithShape="1">
          <a:blip r:embed="rId4" cstate="print">
            <a:extLst>
              <a:ext uri="{28A0092B-C50C-407E-A947-70E740481C1C}">
                <a14:useLocalDpi xmlns:a14="http://schemas.microsoft.com/office/drawing/2010/main" val="0"/>
              </a:ext>
            </a:extLst>
          </a:blip>
          <a:srcRect r="17308" b="1330"/>
          <a:stretch/>
        </p:blipFill>
        <p:spPr>
          <a:xfrm>
            <a:off x="335359" y="2127035"/>
            <a:ext cx="3768729" cy="2958149"/>
          </a:xfrm>
          <a:prstGeom prst="rect">
            <a:avLst/>
          </a:prstGeom>
        </p:spPr>
      </p:pic>
      <p:pic>
        <p:nvPicPr>
          <p:cNvPr id="10246" name="Picture 6" descr="https://lh3.googleusercontent.com/pw/AM-JKLUfF3CUpaygKEuC4AeL0P2f3NDqTRNjPExMnAVZbMIxtChmGW4poKtrAZBSPa46qQ-J-sI-A5i7sr7jAgM_-SrYfJFRZbNXTQvD5nAVVwLUpx3CqwJa4q1OlNYC8-n3Kqm684K4vQGUqjpzYG5xCSSmDQ=w757-h568-no?authuser=0"/>
          <p:cNvPicPr>
            <a:picLocks noChangeAspect="1" noChangeArrowheads="1"/>
          </p:cNvPicPr>
          <p:nvPr/>
        </p:nvPicPr>
        <p:blipFill rotWithShape="1">
          <a:blip r:embed="rId5">
            <a:extLst>
              <a:ext uri="{28A0092B-C50C-407E-A947-70E740481C1C}">
                <a14:useLocalDpi xmlns:a14="http://schemas.microsoft.com/office/drawing/2010/main" val="0"/>
              </a:ext>
            </a:extLst>
          </a:blip>
          <a:srcRect l="25010" t="15609"/>
          <a:stretch/>
        </p:blipFill>
        <p:spPr bwMode="auto">
          <a:xfrm>
            <a:off x="8416688" y="2120320"/>
            <a:ext cx="3212754" cy="2964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615772"/>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sp>
        <p:nvSpPr>
          <p:cNvPr id="4" name="Rectángulo 3"/>
          <p:cNvSpPr/>
          <p:nvPr/>
        </p:nvSpPr>
        <p:spPr>
          <a:xfrm>
            <a:off x="695400" y="926543"/>
            <a:ext cx="11089232" cy="830997"/>
          </a:xfrm>
          <a:prstGeom prst="rect">
            <a:avLst/>
          </a:prstGeom>
        </p:spPr>
        <p:txBody>
          <a:bodyPr wrap="square">
            <a:spAutoFit/>
          </a:bodyPr>
          <a:lstStyle/>
          <a:p>
            <a:pPr indent="457200" algn="just">
              <a:lnSpc>
                <a:spcPct val="150000"/>
              </a:lnSpc>
            </a:pPr>
            <a:r>
              <a:rPr lang="es-EC" sz="1600" dirty="0">
                <a:latin typeface="Arial" panose="020B0604020202020204" pitchFamily="34" charset="0"/>
                <a:cs typeface="Arial" panose="020B0604020202020204" pitchFamily="34" charset="0"/>
              </a:rPr>
              <a:t>Día 5: S</a:t>
            </a:r>
            <a:r>
              <a:rPr lang="es-MX" sz="1600" dirty="0">
                <a:latin typeface="Arial" panose="020B0604020202020204" pitchFamily="34" charset="0"/>
                <a:cs typeface="Arial" panose="020B0604020202020204" pitchFamily="34" charset="0"/>
              </a:rPr>
              <a:t>e realiza a los participantes la evaluación de aprendizaje: general, específico y práctico por parte del evaluador (tercera parte).</a:t>
            </a:r>
            <a:endParaRPr lang="en-US" sz="1600" dirty="0">
              <a:solidFill>
                <a:srgbClr val="00000A"/>
              </a:solidFill>
              <a:latin typeface="Arial" panose="020B0604020202020204" pitchFamily="34" charset="0"/>
              <a:ea typeface="Calibri" panose="020F0502020204030204" pitchFamily="34" charset="0"/>
              <a:cs typeface="Arial" panose="020B0604020202020204" pitchFamily="34" charset="0"/>
            </a:endParaRPr>
          </a:p>
        </p:txBody>
      </p:sp>
      <p:pic>
        <p:nvPicPr>
          <p:cNvPr id="7" name="Imagen 6"/>
          <p:cNvPicPr/>
          <p:nvPr/>
        </p:nvPicPr>
        <p:blipFill rotWithShape="1">
          <a:blip r:embed="rId3" cstate="print">
            <a:extLst>
              <a:ext uri="{28A0092B-C50C-407E-A947-70E740481C1C}">
                <a14:useLocalDpi xmlns:a14="http://schemas.microsoft.com/office/drawing/2010/main" val="0"/>
              </a:ext>
            </a:extLst>
          </a:blip>
          <a:srcRect r="19176" b="22203"/>
          <a:stretch/>
        </p:blipFill>
        <p:spPr bwMode="auto">
          <a:xfrm>
            <a:off x="335360" y="2121020"/>
            <a:ext cx="4392488" cy="2774966"/>
          </a:xfrm>
          <a:prstGeom prst="rect">
            <a:avLst/>
          </a:prstGeom>
          <a:noFill/>
          <a:ln>
            <a:noFill/>
          </a:ln>
          <a:extLst>
            <a:ext uri="{53640926-AAD7-44D8-BBD7-CCE9431645EC}">
              <a14:shadowObscured xmlns:a14="http://schemas.microsoft.com/office/drawing/2010/main"/>
            </a:ext>
          </a:extLst>
        </p:spPr>
      </p:pic>
      <p:pic>
        <p:nvPicPr>
          <p:cNvPr id="8" name="Imagen 7"/>
          <p:cNvPicPr/>
          <p:nvPr/>
        </p:nvPicPr>
        <p:blipFill>
          <a:blip r:embed="rId4"/>
          <a:stretch>
            <a:fillRect/>
          </a:stretch>
        </p:blipFill>
        <p:spPr>
          <a:xfrm>
            <a:off x="5070371" y="2124591"/>
            <a:ext cx="4138343" cy="2771395"/>
          </a:xfrm>
          <a:prstGeom prst="rect">
            <a:avLst/>
          </a:prstGeom>
        </p:spPr>
      </p:pic>
      <p:pic>
        <p:nvPicPr>
          <p:cNvPr id="9" name="Imagen 8"/>
          <p:cNvPicPr/>
          <p:nvPr/>
        </p:nvPicPr>
        <p:blipFill rotWithShape="1">
          <a:blip r:embed="rId5" cstate="print">
            <a:extLst>
              <a:ext uri="{28A0092B-C50C-407E-A947-70E740481C1C}">
                <a14:useLocalDpi xmlns:a14="http://schemas.microsoft.com/office/drawing/2010/main" val="0"/>
              </a:ext>
            </a:extLst>
          </a:blip>
          <a:srcRect l="33311" t="8458" r="213" b="24842"/>
          <a:stretch/>
        </p:blipFill>
        <p:spPr>
          <a:xfrm>
            <a:off x="9517431" y="2121020"/>
            <a:ext cx="2497978" cy="2774966"/>
          </a:xfrm>
          <a:prstGeom prst="rect">
            <a:avLst/>
          </a:prstGeom>
        </p:spPr>
      </p:pic>
    </p:spTree>
    <p:extLst>
      <p:ext uri="{BB962C8B-B14F-4D97-AF65-F5344CB8AC3E}">
        <p14:creationId xmlns:p14="http://schemas.microsoft.com/office/powerpoint/2010/main" val="826468231"/>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767408" y="692696"/>
            <a:ext cx="10892076" cy="792088"/>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r>
              <a:rPr lang="es-MX" sz="2400" b="1" kern="0" dirty="0">
                <a:latin typeface="Arial" panose="020B0604020202020204" pitchFamily="34" charset="0"/>
                <a:cs typeface="Arial" panose="020B0604020202020204" pitchFamily="34" charset="0"/>
              </a:rPr>
              <a:t>Resultados de Capacitación:</a:t>
            </a:r>
            <a:endParaRPr lang="es-EC" sz="2400" b="1" kern="0"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cxnSp>
        <p:nvCxnSpPr>
          <p:cNvPr id="4" name="Conector recto 3">
            <a:extLst>
              <a:ext uri="{FF2B5EF4-FFF2-40B4-BE49-F238E27FC236}">
                <a16:creationId xmlns:a16="http://schemas.microsoft.com/office/drawing/2014/main" id="{B03DE0AD-1CFB-EE4F-816E-33B3C8F955F2}"/>
              </a:ext>
            </a:extLst>
          </p:cNvPr>
          <p:cNvCxnSpPr/>
          <p:nvPr/>
        </p:nvCxnSpPr>
        <p:spPr>
          <a:xfrm flipV="1">
            <a:off x="1050540" y="1250481"/>
            <a:ext cx="10608944" cy="28848"/>
          </a:xfrm>
          <a:prstGeom prst="line">
            <a:avLst/>
          </a:prstGeom>
        </p:spPr>
        <p:style>
          <a:lnRef idx="1">
            <a:schemeClr val="dk1"/>
          </a:lnRef>
          <a:fillRef idx="0">
            <a:schemeClr val="dk1"/>
          </a:fillRef>
          <a:effectRef idx="0">
            <a:schemeClr val="dk1"/>
          </a:effectRef>
          <a:fontRef idx="minor">
            <a:schemeClr val="tx1"/>
          </a:fontRef>
        </p:style>
      </p:cxnSp>
      <p:pic>
        <p:nvPicPr>
          <p:cNvPr id="6" name="Imagen 5"/>
          <p:cNvPicPr>
            <a:picLocks noChangeAspect="1"/>
          </p:cNvPicPr>
          <p:nvPr/>
        </p:nvPicPr>
        <p:blipFill>
          <a:blip r:embed="rId3"/>
          <a:stretch>
            <a:fillRect/>
          </a:stretch>
        </p:blipFill>
        <p:spPr>
          <a:xfrm>
            <a:off x="3497512" y="1837114"/>
            <a:ext cx="5715000" cy="733425"/>
          </a:xfrm>
          <a:prstGeom prst="rect">
            <a:avLst/>
          </a:prstGeom>
        </p:spPr>
      </p:pic>
      <p:sp>
        <p:nvSpPr>
          <p:cNvPr id="10" name="Rectángulo 9"/>
          <p:cNvSpPr/>
          <p:nvPr/>
        </p:nvSpPr>
        <p:spPr>
          <a:xfrm>
            <a:off x="668830" y="1344161"/>
            <a:ext cx="11089232" cy="416011"/>
          </a:xfrm>
          <a:prstGeom prst="rect">
            <a:avLst/>
          </a:prstGeom>
        </p:spPr>
        <p:txBody>
          <a:bodyPr wrap="square">
            <a:spAutoFit/>
          </a:bodyPr>
          <a:lstStyle/>
          <a:p>
            <a:pPr indent="457200" algn="just">
              <a:lnSpc>
                <a:spcPct val="150000"/>
              </a:lnSpc>
            </a:pPr>
            <a:r>
              <a:rPr lang="es-EC" sz="1600" b="1" dirty="0">
                <a:latin typeface="Arial" panose="020B0604020202020204" pitchFamily="34" charset="0"/>
                <a:cs typeface="Arial" panose="020B0604020202020204" pitchFamily="34" charset="0"/>
              </a:rPr>
              <a:t>Evaluación de Reacción:</a:t>
            </a:r>
            <a:endParaRPr lang="en-US" sz="1600" b="1" dirty="0">
              <a:solidFill>
                <a:srgbClr val="00000A"/>
              </a:solidFill>
              <a:latin typeface="Arial" panose="020B0604020202020204" pitchFamily="34" charset="0"/>
              <a:ea typeface="Calibri" panose="020F0502020204030204" pitchFamily="34" charset="0"/>
              <a:cs typeface="Arial" panose="020B0604020202020204" pitchFamily="34" charset="0"/>
            </a:endParaRPr>
          </a:p>
        </p:txBody>
      </p:sp>
      <p:sp>
        <p:nvSpPr>
          <p:cNvPr id="11" name="Rectángulo 10"/>
          <p:cNvSpPr/>
          <p:nvPr/>
        </p:nvSpPr>
        <p:spPr>
          <a:xfrm>
            <a:off x="767408" y="2676713"/>
            <a:ext cx="11089232" cy="785343"/>
          </a:xfrm>
          <a:prstGeom prst="rect">
            <a:avLst/>
          </a:prstGeom>
        </p:spPr>
        <p:txBody>
          <a:bodyPr wrap="square">
            <a:spAutoFit/>
          </a:bodyPr>
          <a:lstStyle/>
          <a:p>
            <a:pPr marL="742950" lvl="1" indent="-285750" algn="just">
              <a:lnSpc>
                <a:spcPct val="150000"/>
              </a:lnSpc>
              <a:buFont typeface="Arial" panose="020B0604020202020204" pitchFamily="34" charset="0"/>
              <a:buChar char="•"/>
            </a:pPr>
            <a:r>
              <a:rPr lang="es-EC" sz="1600" b="1" dirty="0">
                <a:latin typeface="Arial" panose="020B0604020202020204" pitchFamily="34" charset="0"/>
                <a:cs typeface="Arial" panose="020B0604020202020204" pitchFamily="34" charset="0"/>
              </a:rPr>
              <a:t>Instructores</a:t>
            </a:r>
          </a:p>
          <a:p>
            <a:pPr marL="742950" lvl="1" indent="-285750" algn="just">
              <a:lnSpc>
                <a:spcPct val="150000"/>
              </a:lnSpc>
              <a:buFont typeface="Arial" panose="020B0604020202020204" pitchFamily="34" charset="0"/>
              <a:buChar char="•"/>
            </a:pPr>
            <a:endParaRPr lang="en-US" sz="1600" b="1" dirty="0">
              <a:solidFill>
                <a:srgbClr val="00000A"/>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13" name="Gráfico 12"/>
          <p:cNvGraphicFramePr/>
          <p:nvPr>
            <p:extLst>
              <p:ext uri="{D42A27DB-BD31-4B8C-83A1-F6EECF244321}">
                <p14:modId xmlns:p14="http://schemas.microsoft.com/office/powerpoint/2010/main" val="869304475"/>
              </p:ext>
            </p:extLst>
          </p:nvPr>
        </p:nvGraphicFramePr>
        <p:xfrm>
          <a:off x="767408" y="3069384"/>
          <a:ext cx="5262784" cy="2952328"/>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ángulo 14"/>
          <p:cNvSpPr/>
          <p:nvPr/>
        </p:nvSpPr>
        <p:spPr>
          <a:xfrm>
            <a:off x="6050867" y="2731424"/>
            <a:ext cx="11089232" cy="830997"/>
          </a:xfrm>
          <a:prstGeom prst="rect">
            <a:avLst/>
          </a:prstGeom>
        </p:spPr>
        <p:txBody>
          <a:bodyPr wrap="square">
            <a:spAutoFit/>
          </a:bodyPr>
          <a:lstStyle/>
          <a:p>
            <a:pPr marL="742950" lvl="1" indent="-285750" algn="just">
              <a:lnSpc>
                <a:spcPct val="150000"/>
              </a:lnSpc>
              <a:buFont typeface="Arial" panose="020B0604020202020204" pitchFamily="34" charset="0"/>
              <a:buChar char="•"/>
            </a:pPr>
            <a:r>
              <a:rPr lang="es-EC" sz="1600" b="1" dirty="0">
                <a:latin typeface="Arial" panose="020B0604020202020204" pitchFamily="34" charset="0"/>
                <a:cs typeface="Arial" panose="020B0604020202020204" pitchFamily="34" charset="0"/>
              </a:rPr>
              <a:t>Contenidos:</a:t>
            </a:r>
          </a:p>
          <a:p>
            <a:pPr marL="742950" lvl="1" indent="-285750" algn="just">
              <a:lnSpc>
                <a:spcPct val="150000"/>
              </a:lnSpc>
              <a:buFont typeface="Arial" panose="020B0604020202020204" pitchFamily="34" charset="0"/>
              <a:buChar char="•"/>
            </a:pPr>
            <a:endParaRPr lang="en-US" sz="1600" b="1" dirty="0">
              <a:solidFill>
                <a:srgbClr val="00000A"/>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16" name="Gráfico 15"/>
          <p:cNvGraphicFramePr/>
          <p:nvPr>
            <p:extLst>
              <p:ext uri="{D42A27DB-BD31-4B8C-83A1-F6EECF244321}">
                <p14:modId xmlns:p14="http://schemas.microsoft.com/office/powerpoint/2010/main" val="1561837653"/>
              </p:ext>
            </p:extLst>
          </p:nvPr>
        </p:nvGraphicFramePr>
        <p:xfrm>
          <a:off x="6726515" y="3146922"/>
          <a:ext cx="4499610" cy="251968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31151512"/>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767408" y="692696"/>
            <a:ext cx="10892076" cy="792088"/>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r>
              <a:rPr lang="es-MX" sz="2400" b="1" kern="0" dirty="0">
                <a:latin typeface="Arial" panose="020B0604020202020204" pitchFamily="34" charset="0"/>
                <a:cs typeface="Arial" panose="020B0604020202020204" pitchFamily="34" charset="0"/>
              </a:rPr>
              <a:t>Resultados de Capacitación:</a:t>
            </a:r>
            <a:endParaRPr lang="es-EC" sz="2400" b="1" kern="0"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cxnSp>
        <p:nvCxnSpPr>
          <p:cNvPr id="4" name="Conector recto 3">
            <a:extLst>
              <a:ext uri="{FF2B5EF4-FFF2-40B4-BE49-F238E27FC236}">
                <a16:creationId xmlns:a16="http://schemas.microsoft.com/office/drawing/2014/main" id="{B03DE0AD-1CFB-EE4F-816E-33B3C8F955F2}"/>
              </a:ext>
            </a:extLst>
          </p:cNvPr>
          <p:cNvCxnSpPr/>
          <p:nvPr/>
        </p:nvCxnSpPr>
        <p:spPr>
          <a:xfrm flipV="1">
            <a:off x="1050540" y="1250481"/>
            <a:ext cx="10608944" cy="28848"/>
          </a:xfrm>
          <a:prstGeom prst="line">
            <a:avLst/>
          </a:prstGeom>
        </p:spPr>
        <p:style>
          <a:lnRef idx="1">
            <a:schemeClr val="dk1"/>
          </a:lnRef>
          <a:fillRef idx="0">
            <a:schemeClr val="dk1"/>
          </a:fillRef>
          <a:effectRef idx="0">
            <a:schemeClr val="dk1"/>
          </a:effectRef>
          <a:fontRef idx="minor">
            <a:schemeClr val="tx1"/>
          </a:fontRef>
        </p:style>
      </p:cxnSp>
      <p:sp>
        <p:nvSpPr>
          <p:cNvPr id="11" name="Rectángulo 10"/>
          <p:cNvSpPr/>
          <p:nvPr/>
        </p:nvSpPr>
        <p:spPr>
          <a:xfrm>
            <a:off x="839416" y="1553129"/>
            <a:ext cx="11089232" cy="830997"/>
          </a:xfrm>
          <a:prstGeom prst="rect">
            <a:avLst/>
          </a:prstGeom>
        </p:spPr>
        <p:txBody>
          <a:bodyPr wrap="square">
            <a:spAutoFit/>
          </a:bodyPr>
          <a:lstStyle/>
          <a:p>
            <a:pPr marL="742950" lvl="1" indent="-285750" algn="just">
              <a:lnSpc>
                <a:spcPct val="150000"/>
              </a:lnSpc>
              <a:buFont typeface="Arial" panose="020B0604020202020204" pitchFamily="34" charset="0"/>
              <a:buChar char="•"/>
            </a:pPr>
            <a:r>
              <a:rPr lang="es-EC" sz="1600" b="1" dirty="0">
                <a:latin typeface="Arial" panose="020B0604020202020204" pitchFamily="34" charset="0"/>
                <a:cs typeface="Arial" panose="020B0604020202020204" pitchFamily="34" charset="0"/>
              </a:rPr>
              <a:t>Material de Apoyo:</a:t>
            </a:r>
          </a:p>
          <a:p>
            <a:pPr marL="742950" lvl="1" indent="-285750" algn="just">
              <a:lnSpc>
                <a:spcPct val="150000"/>
              </a:lnSpc>
              <a:buFont typeface="Arial" panose="020B0604020202020204" pitchFamily="34" charset="0"/>
              <a:buChar char="•"/>
            </a:pPr>
            <a:endParaRPr lang="en-US" sz="1600" b="1" dirty="0">
              <a:solidFill>
                <a:srgbClr val="00000A"/>
              </a:solidFill>
              <a:latin typeface="Arial" panose="020B0604020202020204" pitchFamily="34" charset="0"/>
              <a:ea typeface="Calibri" panose="020F0502020204030204" pitchFamily="34" charset="0"/>
              <a:cs typeface="Arial" panose="020B0604020202020204" pitchFamily="34" charset="0"/>
            </a:endParaRPr>
          </a:p>
        </p:txBody>
      </p:sp>
      <p:sp>
        <p:nvSpPr>
          <p:cNvPr id="12" name="Rectángulo 11"/>
          <p:cNvSpPr/>
          <p:nvPr/>
        </p:nvSpPr>
        <p:spPr>
          <a:xfrm>
            <a:off x="7392144" y="1484784"/>
            <a:ext cx="11089232" cy="830997"/>
          </a:xfrm>
          <a:prstGeom prst="rect">
            <a:avLst/>
          </a:prstGeom>
        </p:spPr>
        <p:txBody>
          <a:bodyPr wrap="square">
            <a:spAutoFit/>
          </a:bodyPr>
          <a:lstStyle/>
          <a:p>
            <a:pPr marL="742950" lvl="1" indent="-285750" algn="just">
              <a:lnSpc>
                <a:spcPct val="150000"/>
              </a:lnSpc>
              <a:buFont typeface="Arial" panose="020B0604020202020204" pitchFamily="34" charset="0"/>
              <a:buChar char="•"/>
            </a:pPr>
            <a:r>
              <a:rPr lang="es-EC" sz="1600" b="1" dirty="0">
                <a:latin typeface="Arial" panose="020B0604020202020204" pitchFamily="34" charset="0"/>
                <a:cs typeface="Arial" panose="020B0604020202020204" pitchFamily="34" charset="0"/>
              </a:rPr>
              <a:t>Logística:</a:t>
            </a:r>
          </a:p>
          <a:p>
            <a:pPr marL="742950" lvl="1" indent="-285750" algn="just">
              <a:lnSpc>
                <a:spcPct val="150000"/>
              </a:lnSpc>
              <a:buFont typeface="Arial" panose="020B0604020202020204" pitchFamily="34" charset="0"/>
              <a:buChar char="•"/>
            </a:pPr>
            <a:endParaRPr lang="en-US" sz="1600" b="1" dirty="0">
              <a:solidFill>
                <a:srgbClr val="00000A"/>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16" name="Gráfico 15"/>
          <p:cNvGraphicFramePr/>
          <p:nvPr>
            <p:extLst>
              <p:ext uri="{D42A27DB-BD31-4B8C-83A1-F6EECF244321}">
                <p14:modId xmlns:p14="http://schemas.microsoft.com/office/powerpoint/2010/main" val="1393336550"/>
              </p:ext>
            </p:extLst>
          </p:nvPr>
        </p:nvGraphicFramePr>
        <p:xfrm>
          <a:off x="1343472" y="2384126"/>
          <a:ext cx="4499610" cy="30610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Gráfico 16"/>
          <p:cNvGraphicFramePr/>
          <p:nvPr>
            <p:extLst>
              <p:ext uri="{D42A27DB-BD31-4B8C-83A1-F6EECF244321}">
                <p14:modId xmlns:p14="http://schemas.microsoft.com/office/powerpoint/2010/main" val="3144769887"/>
              </p:ext>
            </p:extLst>
          </p:nvPr>
        </p:nvGraphicFramePr>
        <p:xfrm>
          <a:off x="6636060" y="2384126"/>
          <a:ext cx="4499610" cy="25196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1364450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7C29427-B662-9A45-B3A8-BC1C10B63C7E}"/>
              </a:ext>
            </a:extLst>
          </p:cNvPr>
          <p:cNvSpPr txBox="1"/>
          <p:nvPr/>
        </p:nvSpPr>
        <p:spPr>
          <a:xfrm>
            <a:off x="647204" y="702990"/>
            <a:ext cx="10346650" cy="646331"/>
          </a:xfrm>
          <a:prstGeom prst="rect">
            <a:avLst/>
          </a:prstGeom>
          <a:noFill/>
        </p:spPr>
        <p:txBody>
          <a:bodyPr wrap="square" rtlCol="0">
            <a:spAutoFit/>
          </a:bodyPr>
          <a:lstStyle/>
          <a:p>
            <a:pPr algn="ctr"/>
            <a:r>
              <a:rPr lang="es-EC" sz="3600" b="1" dirty="0">
                <a:latin typeface="Arial" panose="020B0604020202020204" pitchFamily="34" charset="0"/>
                <a:cs typeface="Arial" panose="020B0604020202020204" pitchFamily="34" charset="0"/>
              </a:rPr>
              <a:t>Definición del Problema</a:t>
            </a:r>
          </a:p>
        </p:txBody>
      </p:sp>
      <p:cxnSp>
        <p:nvCxnSpPr>
          <p:cNvPr id="5" name="Conector recto 4">
            <a:extLst>
              <a:ext uri="{FF2B5EF4-FFF2-40B4-BE49-F238E27FC236}">
                <a16:creationId xmlns:a16="http://schemas.microsoft.com/office/drawing/2014/main" id="{B03DE0AD-1CFB-EE4F-816E-33B3C8F955F2}"/>
              </a:ext>
            </a:extLst>
          </p:cNvPr>
          <p:cNvCxnSpPr/>
          <p:nvPr/>
        </p:nvCxnSpPr>
        <p:spPr>
          <a:xfrm flipV="1">
            <a:off x="799293" y="1392787"/>
            <a:ext cx="10608944" cy="28848"/>
          </a:xfrm>
          <a:prstGeom prst="line">
            <a:avLst/>
          </a:prstGeom>
        </p:spPr>
        <p:style>
          <a:lnRef idx="1">
            <a:schemeClr val="dk1"/>
          </a:lnRef>
          <a:fillRef idx="0">
            <a:schemeClr val="dk1"/>
          </a:fillRef>
          <a:effectRef idx="0">
            <a:schemeClr val="dk1"/>
          </a:effectRef>
          <a:fontRef idx="minor">
            <a:schemeClr val="tx1"/>
          </a:fontRef>
        </p:style>
      </p:cxnSp>
      <p:pic>
        <p:nvPicPr>
          <p:cNvPr id="9" name="Imagen 8">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661248"/>
            <a:ext cx="2952328" cy="1123444"/>
          </a:xfrm>
          <a:prstGeom prst="rect">
            <a:avLst/>
          </a:prstGeom>
        </p:spPr>
      </p:pic>
      <p:sp>
        <p:nvSpPr>
          <p:cNvPr id="7" name="CuadroTexto 6"/>
          <p:cNvSpPr txBox="1"/>
          <p:nvPr/>
        </p:nvSpPr>
        <p:spPr>
          <a:xfrm>
            <a:off x="783499" y="1551340"/>
            <a:ext cx="8034265" cy="4190314"/>
          </a:xfrm>
          <a:prstGeom prst="rect">
            <a:avLst/>
          </a:prstGeom>
          <a:noFill/>
        </p:spPr>
        <p:txBody>
          <a:bodyPr wrap="square" rtlCol="0">
            <a:spAutoFit/>
          </a:bodyPr>
          <a:lstStyle/>
          <a:p>
            <a:pPr algn="just">
              <a:lnSpc>
                <a:spcPct val="150000"/>
              </a:lnSpc>
            </a:pPr>
            <a:r>
              <a:rPr lang="es-EC" sz="2000" dirty="0">
                <a:latin typeface="Arial" panose="020B0604020202020204" pitchFamily="34" charset="0"/>
                <a:cs typeface="Arial" panose="020B0604020202020204" pitchFamily="34" charset="0"/>
              </a:rPr>
              <a:t>El Departamento de Ciencias de la Energía y Mecánica (DCEM) de la Universidad de las Fuerzas Armadas ESPE, requiere de personal capacitado en la operación del equipo EPOCH 1000i Series de Olympus, debido a que existe la proyección de establecer un centro de capacitación en END, con el apoyo del Organismo Internacional de Energía Atómica (OIEA) para alcanzar este objetivo, uno de los requerimientos es desarrollar guías de teoría y práctica para capacitar al personal en los distintos métodos de END conforme los requisitos de los organismos de certificación.</a:t>
            </a:r>
            <a:endParaRPr lang="en-US" sz="2000" dirty="0">
              <a:latin typeface="Arial" panose="020B0604020202020204" pitchFamily="34" charset="0"/>
              <a:cs typeface="Arial" panose="020B0604020202020204" pitchFamily="34" charset="0"/>
            </a:endParaRPr>
          </a:p>
        </p:txBody>
      </p:sp>
      <p:pic>
        <p:nvPicPr>
          <p:cNvPr id="3074" name="Picture 2" descr="Organismo Internacional de Energía Atómica - Wikipedia, la enciclopedia  lib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2444" y="3559597"/>
            <a:ext cx="1512168" cy="1827004"/>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rotWithShape="1">
          <a:blip r:embed="rId4"/>
          <a:srcRect t="-1" b="3127"/>
          <a:stretch/>
        </p:blipFill>
        <p:spPr>
          <a:xfrm>
            <a:off x="8904312" y="1654067"/>
            <a:ext cx="1944216" cy="1655978"/>
          </a:xfrm>
          <a:prstGeom prst="rect">
            <a:avLst/>
          </a:prstGeom>
        </p:spPr>
      </p:pic>
      <p:grpSp>
        <p:nvGrpSpPr>
          <p:cNvPr id="17" name="Grupo 16">
            <a:extLst>
              <a:ext uri="{FF2B5EF4-FFF2-40B4-BE49-F238E27FC236}">
                <a16:creationId xmlns:a16="http://schemas.microsoft.com/office/drawing/2014/main" id="{E8C6F446-5B7E-4195-A751-77E1FFB7FF00}"/>
              </a:ext>
            </a:extLst>
          </p:cNvPr>
          <p:cNvGrpSpPr/>
          <p:nvPr/>
        </p:nvGrpSpPr>
        <p:grpSpPr>
          <a:xfrm>
            <a:off x="11208568" y="109513"/>
            <a:ext cx="806437" cy="799208"/>
            <a:chOff x="2853865" y="3929079"/>
            <a:chExt cx="1087182" cy="1038650"/>
          </a:xfrm>
        </p:grpSpPr>
        <p:sp>
          <p:nvSpPr>
            <p:cNvPr id="18" name="Freeform 800">
              <a:extLst>
                <a:ext uri="{FF2B5EF4-FFF2-40B4-BE49-F238E27FC236}">
                  <a16:creationId xmlns:a16="http://schemas.microsoft.com/office/drawing/2014/main" id="{E09D610C-1117-4805-84D2-BE5EB826A72A}"/>
                </a:ext>
              </a:extLst>
            </p:cNvPr>
            <p:cNvSpPr>
              <a:spLocks/>
            </p:cNvSpPr>
            <p:nvPr/>
          </p:nvSpPr>
          <p:spPr bwMode="auto">
            <a:xfrm>
              <a:off x="2853865" y="4569740"/>
              <a:ext cx="747440" cy="388279"/>
            </a:xfrm>
            <a:custGeom>
              <a:avLst/>
              <a:gdLst>
                <a:gd name="T0" fmla="*/ 0 w 319"/>
                <a:gd name="T1" fmla="*/ 117 h 169"/>
                <a:gd name="T2" fmla="*/ 3 w 319"/>
                <a:gd name="T3" fmla="*/ 93 h 169"/>
                <a:gd name="T4" fmla="*/ 22 w 319"/>
                <a:gd name="T5" fmla="*/ 40 h 169"/>
                <a:gd name="T6" fmla="*/ 61 w 319"/>
                <a:gd name="T7" fmla="*/ 20 h 169"/>
                <a:gd name="T8" fmla="*/ 98 w 319"/>
                <a:gd name="T9" fmla="*/ 19 h 169"/>
                <a:gd name="T10" fmla="*/ 104 w 319"/>
                <a:gd name="T11" fmla="*/ 17 h 169"/>
                <a:gd name="T12" fmla="*/ 117 w 319"/>
                <a:gd name="T13" fmla="*/ 4 h 169"/>
                <a:gd name="T14" fmla="*/ 123 w 319"/>
                <a:gd name="T15" fmla="*/ 4 h 169"/>
                <a:gd name="T16" fmla="*/ 177 w 319"/>
                <a:gd name="T17" fmla="*/ 19 h 169"/>
                <a:gd name="T18" fmla="*/ 222 w 319"/>
                <a:gd name="T19" fmla="*/ 2 h 169"/>
                <a:gd name="T20" fmla="*/ 228 w 319"/>
                <a:gd name="T21" fmla="*/ 2 h 169"/>
                <a:gd name="T22" fmla="*/ 243 w 319"/>
                <a:gd name="T23" fmla="*/ 18 h 169"/>
                <a:gd name="T24" fmla="*/ 207 w 319"/>
                <a:gd name="T25" fmla="*/ 24 h 169"/>
                <a:gd name="T26" fmla="*/ 207 w 319"/>
                <a:gd name="T27" fmla="*/ 30 h 169"/>
                <a:gd name="T28" fmla="*/ 207 w 319"/>
                <a:gd name="T29" fmla="*/ 69 h 169"/>
                <a:gd name="T30" fmla="*/ 211 w 319"/>
                <a:gd name="T31" fmla="*/ 74 h 169"/>
                <a:gd name="T32" fmla="*/ 254 w 319"/>
                <a:gd name="T33" fmla="*/ 81 h 169"/>
                <a:gd name="T34" fmla="*/ 257 w 319"/>
                <a:gd name="T35" fmla="*/ 89 h 169"/>
                <a:gd name="T36" fmla="*/ 234 w 319"/>
                <a:gd name="T37" fmla="*/ 126 h 169"/>
                <a:gd name="T38" fmla="*/ 232 w 319"/>
                <a:gd name="T39" fmla="*/ 130 h 169"/>
                <a:gd name="T40" fmla="*/ 262 w 319"/>
                <a:gd name="T41" fmla="*/ 160 h 169"/>
                <a:gd name="T42" fmla="*/ 266 w 319"/>
                <a:gd name="T43" fmla="*/ 160 h 169"/>
                <a:gd name="T44" fmla="*/ 298 w 319"/>
                <a:gd name="T45" fmla="*/ 139 h 169"/>
                <a:gd name="T46" fmla="*/ 303 w 319"/>
                <a:gd name="T47" fmla="*/ 136 h 169"/>
                <a:gd name="T48" fmla="*/ 313 w 319"/>
                <a:gd name="T49" fmla="*/ 140 h 169"/>
                <a:gd name="T50" fmla="*/ 314 w 319"/>
                <a:gd name="T51" fmla="*/ 142 h 169"/>
                <a:gd name="T52" fmla="*/ 319 w 319"/>
                <a:gd name="T53" fmla="*/ 169 h 169"/>
                <a:gd name="T54" fmla="*/ 2 w 319"/>
                <a:gd name="T55" fmla="*/ 169 h 169"/>
                <a:gd name="T56" fmla="*/ 0 w 319"/>
                <a:gd name="T57" fmla="*/ 151 h 169"/>
                <a:gd name="T58" fmla="*/ 0 w 319"/>
                <a:gd name="T59" fmla="*/ 11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9" h="169">
                  <a:moveTo>
                    <a:pt x="0" y="117"/>
                  </a:moveTo>
                  <a:cubicBezTo>
                    <a:pt x="1" y="109"/>
                    <a:pt x="2" y="101"/>
                    <a:pt x="3" y="93"/>
                  </a:cubicBezTo>
                  <a:cubicBezTo>
                    <a:pt x="6" y="74"/>
                    <a:pt x="11" y="56"/>
                    <a:pt x="22" y="40"/>
                  </a:cubicBezTo>
                  <a:cubicBezTo>
                    <a:pt x="32" y="27"/>
                    <a:pt x="45" y="20"/>
                    <a:pt x="61" y="20"/>
                  </a:cubicBezTo>
                  <a:cubicBezTo>
                    <a:pt x="73" y="19"/>
                    <a:pt x="86" y="19"/>
                    <a:pt x="98" y="19"/>
                  </a:cubicBezTo>
                  <a:cubicBezTo>
                    <a:pt x="100" y="19"/>
                    <a:pt x="102" y="19"/>
                    <a:pt x="104" y="17"/>
                  </a:cubicBezTo>
                  <a:cubicBezTo>
                    <a:pt x="108" y="13"/>
                    <a:pt x="113" y="9"/>
                    <a:pt x="117" y="4"/>
                  </a:cubicBezTo>
                  <a:cubicBezTo>
                    <a:pt x="119" y="2"/>
                    <a:pt x="121" y="2"/>
                    <a:pt x="123" y="4"/>
                  </a:cubicBezTo>
                  <a:cubicBezTo>
                    <a:pt x="139" y="15"/>
                    <a:pt x="157" y="20"/>
                    <a:pt x="177" y="19"/>
                  </a:cubicBezTo>
                  <a:cubicBezTo>
                    <a:pt x="194" y="18"/>
                    <a:pt x="209" y="12"/>
                    <a:pt x="222" y="2"/>
                  </a:cubicBezTo>
                  <a:cubicBezTo>
                    <a:pt x="225" y="0"/>
                    <a:pt x="226" y="0"/>
                    <a:pt x="228" y="2"/>
                  </a:cubicBezTo>
                  <a:cubicBezTo>
                    <a:pt x="233" y="7"/>
                    <a:pt x="238" y="12"/>
                    <a:pt x="243" y="18"/>
                  </a:cubicBezTo>
                  <a:cubicBezTo>
                    <a:pt x="231" y="20"/>
                    <a:pt x="220" y="22"/>
                    <a:pt x="207" y="24"/>
                  </a:cubicBezTo>
                  <a:cubicBezTo>
                    <a:pt x="207" y="26"/>
                    <a:pt x="207" y="28"/>
                    <a:pt x="207" y="30"/>
                  </a:cubicBezTo>
                  <a:cubicBezTo>
                    <a:pt x="207" y="43"/>
                    <a:pt x="207" y="56"/>
                    <a:pt x="207" y="69"/>
                  </a:cubicBezTo>
                  <a:cubicBezTo>
                    <a:pt x="207" y="72"/>
                    <a:pt x="208" y="73"/>
                    <a:pt x="211" y="74"/>
                  </a:cubicBezTo>
                  <a:cubicBezTo>
                    <a:pt x="225" y="76"/>
                    <a:pt x="239" y="79"/>
                    <a:pt x="254" y="81"/>
                  </a:cubicBezTo>
                  <a:cubicBezTo>
                    <a:pt x="259" y="82"/>
                    <a:pt x="260" y="85"/>
                    <a:pt x="257" y="89"/>
                  </a:cubicBezTo>
                  <a:cubicBezTo>
                    <a:pt x="250" y="102"/>
                    <a:pt x="242" y="114"/>
                    <a:pt x="234" y="126"/>
                  </a:cubicBezTo>
                  <a:cubicBezTo>
                    <a:pt x="233" y="127"/>
                    <a:pt x="233" y="129"/>
                    <a:pt x="232" y="130"/>
                  </a:cubicBezTo>
                  <a:cubicBezTo>
                    <a:pt x="242" y="140"/>
                    <a:pt x="252" y="150"/>
                    <a:pt x="262" y="160"/>
                  </a:cubicBezTo>
                  <a:cubicBezTo>
                    <a:pt x="264" y="162"/>
                    <a:pt x="265" y="161"/>
                    <a:pt x="266" y="160"/>
                  </a:cubicBezTo>
                  <a:cubicBezTo>
                    <a:pt x="277" y="153"/>
                    <a:pt x="287" y="146"/>
                    <a:pt x="298" y="139"/>
                  </a:cubicBezTo>
                  <a:cubicBezTo>
                    <a:pt x="299" y="138"/>
                    <a:pt x="302" y="136"/>
                    <a:pt x="303" y="136"/>
                  </a:cubicBezTo>
                  <a:cubicBezTo>
                    <a:pt x="307" y="137"/>
                    <a:pt x="310" y="139"/>
                    <a:pt x="313" y="140"/>
                  </a:cubicBezTo>
                  <a:cubicBezTo>
                    <a:pt x="314" y="141"/>
                    <a:pt x="314" y="141"/>
                    <a:pt x="314" y="142"/>
                  </a:cubicBezTo>
                  <a:cubicBezTo>
                    <a:pt x="316" y="151"/>
                    <a:pt x="318" y="160"/>
                    <a:pt x="319" y="169"/>
                  </a:cubicBezTo>
                  <a:cubicBezTo>
                    <a:pt x="214" y="169"/>
                    <a:pt x="108" y="169"/>
                    <a:pt x="2" y="169"/>
                  </a:cubicBezTo>
                  <a:cubicBezTo>
                    <a:pt x="2" y="163"/>
                    <a:pt x="1" y="157"/>
                    <a:pt x="0" y="151"/>
                  </a:cubicBezTo>
                  <a:cubicBezTo>
                    <a:pt x="0" y="140"/>
                    <a:pt x="0" y="128"/>
                    <a:pt x="0" y="117"/>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19" name="Freeform 801">
              <a:extLst>
                <a:ext uri="{FF2B5EF4-FFF2-40B4-BE49-F238E27FC236}">
                  <a16:creationId xmlns:a16="http://schemas.microsoft.com/office/drawing/2014/main" id="{D8DD5678-0F67-4FDD-8134-0F28A9E0D4A3}"/>
                </a:ext>
              </a:extLst>
            </p:cNvPr>
            <p:cNvSpPr>
              <a:spLocks noEditPoints="1"/>
            </p:cNvSpPr>
            <p:nvPr/>
          </p:nvSpPr>
          <p:spPr bwMode="auto">
            <a:xfrm>
              <a:off x="3368332" y="4395014"/>
              <a:ext cx="572715" cy="572715"/>
            </a:xfrm>
            <a:custGeom>
              <a:avLst/>
              <a:gdLst>
                <a:gd name="T0" fmla="*/ 222 w 243"/>
                <a:gd name="T1" fmla="*/ 135 h 243"/>
                <a:gd name="T2" fmla="*/ 197 w 243"/>
                <a:gd name="T3" fmla="*/ 143 h 243"/>
                <a:gd name="T4" fmla="*/ 191 w 243"/>
                <a:gd name="T5" fmla="*/ 165 h 243"/>
                <a:gd name="T6" fmla="*/ 212 w 243"/>
                <a:gd name="T7" fmla="*/ 202 h 243"/>
                <a:gd name="T8" fmla="*/ 181 w 243"/>
                <a:gd name="T9" fmla="*/ 201 h 243"/>
                <a:gd name="T10" fmla="*/ 160 w 243"/>
                <a:gd name="T11" fmla="*/ 190 h 243"/>
                <a:gd name="T12" fmla="*/ 139 w 243"/>
                <a:gd name="T13" fmla="*/ 201 h 243"/>
                <a:gd name="T14" fmla="*/ 129 w 243"/>
                <a:gd name="T15" fmla="*/ 242 h 243"/>
                <a:gd name="T16" fmla="*/ 110 w 243"/>
                <a:gd name="T17" fmla="*/ 239 h 243"/>
                <a:gd name="T18" fmla="*/ 100 w 243"/>
                <a:gd name="T19" fmla="*/ 197 h 243"/>
                <a:gd name="T20" fmla="*/ 78 w 243"/>
                <a:gd name="T21" fmla="*/ 190 h 243"/>
                <a:gd name="T22" fmla="*/ 43 w 243"/>
                <a:gd name="T23" fmla="*/ 214 h 243"/>
                <a:gd name="T24" fmla="*/ 30 w 243"/>
                <a:gd name="T25" fmla="*/ 197 h 243"/>
                <a:gd name="T26" fmla="*/ 52 w 243"/>
                <a:gd name="T27" fmla="*/ 160 h 243"/>
                <a:gd name="T28" fmla="*/ 40 w 243"/>
                <a:gd name="T29" fmla="*/ 139 h 243"/>
                <a:gd name="T30" fmla="*/ 0 w 243"/>
                <a:gd name="T31" fmla="*/ 128 h 243"/>
                <a:gd name="T32" fmla="*/ 4 w 243"/>
                <a:gd name="T33" fmla="*/ 110 h 243"/>
                <a:gd name="T34" fmla="*/ 46 w 243"/>
                <a:gd name="T35" fmla="*/ 99 h 243"/>
                <a:gd name="T36" fmla="*/ 52 w 243"/>
                <a:gd name="T37" fmla="*/ 77 h 243"/>
                <a:gd name="T38" fmla="*/ 31 w 243"/>
                <a:gd name="T39" fmla="*/ 41 h 243"/>
                <a:gd name="T40" fmla="*/ 46 w 243"/>
                <a:gd name="T41" fmla="*/ 30 h 243"/>
                <a:gd name="T42" fmla="*/ 83 w 243"/>
                <a:gd name="T43" fmla="*/ 52 h 243"/>
                <a:gd name="T44" fmla="*/ 104 w 243"/>
                <a:gd name="T45" fmla="*/ 41 h 243"/>
                <a:gd name="T46" fmla="*/ 115 w 243"/>
                <a:gd name="T47" fmla="*/ 0 h 243"/>
                <a:gd name="T48" fmla="*/ 133 w 243"/>
                <a:gd name="T49" fmla="*/ 3 h 243"/>
                <a:gd name="T50" fmla="*/ 143 w 243"/>
                <a:gd name="T51" fmla="*/ 45 h 243"/>
                <a:gd name="T52" fmla="*/ 165 w 243"/>
                <a:gd name="T53" fmla="*/ 52 h 243"/>
                <a:gd name="T54" fmla="*/ 200 w 243"/>
                <a:gd name="T55" fmla="*/ 28 h 243"/>
                <a:gd name="T56" fmla="*/ 213 w 243"/>
                <a:gd name="T57" fmla="*/ 45 h 243"/>
                <a:gd name="T58" fmla="*/ 191 w 243"/>
                <a:gd name="T59" fmla="*/ 84 h 243"/>
                <a:gd name="T60" fmla="*/ 201 w 243"/>
                <a:gd name="T61" fmla="*/ 103 h 243"/>
                <a:gd name="T62" fmla="*/ 89 w 243"/>
                <a:gd name="T63" fmla="*/ 121 h 243"/>
                <a:gd name="T64" fmla="*/ 154 w 243"/>
                <a:gd name="T65" fmla="*/ 121 h 243"/>
                <a:gd name="T66" fmla="*/ 89 w 243"/>
                <a:gd name="T67" fmla="*/ 12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3" h="243">
                  <a:moveTo>
                    <a:pt x="242" y="132"/>
                  </a:moveTo>
                  <a:cubicBezTo>
                    <a:pt x="235" y="133"/>
                    <a:pt x="229" y="134"/>
                    <a:pt x="222" y="135"/>
                  </a:cubicBezTo>
                  <a:cubicBezTo>
                    <a:pt x="215" y="137"/>
                    <a:pt x="209" y="138"/>
                    <a:pt x="202" y="139"/>
                  </a:cubicBezTo>
                  <a:cubicBezTo>
                    <a:pt x="200" y="139"/>
                    <a:pt x="198" y="140"/>
                    <a:pt x="197" y="143"/>
                  </a:cubicBezTo>
                  <a:cubicBezTo>
                    <a:pt x="196" y="148"/>
                    <a:pt x="193" y="154"/>
                    <a:pt x="191" y="159"/>
                  </a:cubicBezTo>
                  <a:cubicBezTo>
                    <a:pt x="190" y="162"/>
                    <a:pt x="190" y="163"/>
                    <a:pt x="191" y="165"/>
                  </a:cubicBezTo>
                  <a:cubicBezTo>
                    <a:pt x="198" y="176"/>
                    <a:pt x="206" y="186"/>
                    <a:pt x="213" y="196"/>
                  </a:cubicBezTo>
                  <a:cubicBezTo>
                    <a:pt x="214" y="199"/>
                    <a:pt x="214" y="200"/>
                    <a:pt x="212" y="202"/>
                  </a:cubicBezTo>
                  <a:cubicBezTo>
                    <a:pt x="208" y="206"/>
                    <a:pt x="204" y="210"/>
                    <a:pt x="200" y="215"/>
                  </a:cubicBezTo>
                  <a:cubicBezTo>
                    <a:pt x="193" y="210"/>
                    <a:pt x="187" y="206"/>
                    <a:pt x="181" y="201"/>
                  </a:cubicBezTo>
                  <a:cubicBezTo>
                    <a:pt x="176" y="198"/>
                    <a:pt x="170" y="194"/>
                    <a:pt x="165" y="190"/>
                  </a:cubicBezTo>
                  <a:cubicBezTo>
                    <a:pt x="163" y="189"/>
                    <a:pt x="162" y="189"/>
                    <a:pt x="160" y="190"/>
                  </a:cubicBezTo>
                  <a:cubicBezTo>
                    <a:pt x="155" y="192"/>
                    <a:pt x="149" y="195"/>
                    <a:pt x="143" y="197"/>
                  </a:cubicBezTo>
                  <a:cubicBezTo>
                    <a:pt x="141" y="198"/>
                    <a:pt x="140" y="199"/>
                    <a:pt x="139" y="201"/>
                  </a:cubicBezTo>
                  <a:cubicBezTo>
                    <a:pt x="137" y="214"/>
                    <a:pt x="135" y="226"/>
                    <a:pt x="133" y="239"/>
                  </a:cubicBezTo>
                  <a:cubicBezTo>
                    <a:pt x="132" y="242"/>
                    <a:pt x="131" y="242"/>
                    <a:pt x="129" y="242"/>
                  </a:cubicBezTo>
                  <a:cubicBezTo>
                    <a:pt x="124" y="242"/>
                    <a:pt x="119" y="242"/>
                    <a:pt x="115" y="242"/>
                  </a:cubicBezTo>
                  <a:cubicBezTo>
                    <a:pt x="112" y="243"/>
                    <a:pt x="111" y="242"/>
                    <a:pt x="110" y="239"/>
                  </a:cubicBezTo>
                  <a:cubicBezTo>
                    <a:pt x="108" y="226"/>
                    <a:pt x="106" y="214"/>
                    <a:pt x="104" y="202"/>
                  </a:cubicBezTo>
                  <a:cubicBezTo>
                    <a:pt x="103" y="199"/>
                    <a:pt x="102" y="198"/>
                    <a:pt x="100" y="197"/>
                  </a:cubicBezTo>
                  <a:cubicBezTo>
                    <a:pt x="94" y="195"/>
                    <a:pt x="88" y="193"/>
                    <a:pt x="82" y="190"/>
                  </a:cubicBezTo>
                  <a:cubicBezTo>
                    <a:pt x="81" y="189"/>
                    <a:pt x="80" y="189"/>
                    <a:pt x="78" y="190"/>
                  </a:cubicBezTo>
                  <a:cubicBezTo>
                    <a:pt x="68" y="198"/>
                    <a:pt x="57" y="205"/>
                    <a:pt x="47" y="212"/>
                  </a:cubicBezTo>
                  <a:cubicBezTo>
                    <a:pt x="46" y="213"/>
                    <a:pt x="45" y="213"/>
                    <a:pt x="43" y="214"/>
                  </a:cubicBezTo>
                  <a:cubicBezTo>
                    <a:pt x="38" y="210"/>
                    <a:pt x="34" y="205"/>
                    <a:pt x="29" y="200"/>
                  </a:cubicBezTo>
                  <a:cubicBezTo>
                    <a:pt x="29" y="200"/>
                    <a:pt x="30" y="198"/>
                    <a:pt x="30" y="197"/>
                  </a:cubicBezTo>
                  <a:cubicBezTo>
                    <a:pt x="37" y="186"/>
                    <a:pt x="45" y="176"/>
                    <a:pt x="52" y="165"/>
                  </a:cubicBezTo>
                  <a:cubicBezTo>
                    <a:pt x="54" y="163"/>
                    <a:pt x="54" y="162"/>
                    <a:pt x="52" y="160"/>
                  </a:cubicBezTo>
                  <a:cubicBezTo>
                    <a:pt x="50" y="155"/>
                    <a:pt x="48" y="149"/>
                    <a:pt x="46" y="144"/>
                  </a:cubicBezTo>
                  <a:cubicBezTo>
                    <a:pt x="45" y="141"/>
                    <a:pt x="43" y="139"/>
                    <a:pt x="40" y="139"/>
                  </a:cubicBezTo>
                  <a:cubicBezTo>
                    <a:pt x="28" y="137"/>
                    <a:pt x="16" y="135"/>
                    <a:pt x="4" y="133"/>
                  </a:cubicBezTo>
                  <a:cubicBezTo>
                    <a:pt x="1" y="132"/>
                    <a:pt x="0" y="131"/>
                    <a:pt x="0" y="128"/>
                  </a:cubicBezTo>
                  <a:cubicBezTo>
                    <a:pt x="1" y="123"/>
                    <a:pt x="0" y="119"/>
                    <a:pt x="0" y="114"/>
                  </a:cubicBezTo>
                  <a:cubicBezTo>
                    <a:pt x="0" y="111"/>
                    <a:pt x="1" y="110"/>
                    <a:pt x="4" y="110"/>
                  </a:cubicBezTo>
                  <a:cubicBezTo>
                    <a:pt x="16" y="108"/>
                    <a:pt x="28" y="105"/>
                    <a:pt x="41" y="103"/>
                  </a:cubicBezTo>
                  <a:cubicBezTo>
                    <a:pt x="44" y="103"/>
                    <a:pt x="45" y="102"/>
                    <a:pt x="46" y="99"/>
                  </a:cubicBezTo>
                  <a:cubicBezTo>
                    <a:pt x="47" y="94"/>
                    <a:pt x="50" y="88"/>
                    <a:pt x="52" y="83"/>
                  </a:cubicBezTo>
                  <a:cubicBezTo>
                    <a:pt x="53" y="81"/>
                    <a:pt x="54" y="79"/>
                    <a:pt x="52" y="77"/>
                  </a:cubicBezTo>
                  <a:cubicBezTo>
                    <a:pt x="45" y="67"/>
                    <a:pt x="38" y="56"/>
                    <a:pt x="30" y="46"/>
                  </a:cubicBezTo>
                  <a:cubicBezTo>
                    <a:pt x="29" y="44"/>
                    <a:pt x="28" y="42"/>
                    <a:pt x="31" y="41"/>
                  </a:cubicBezTo>
                  <a:cubicBezTo>
                    <a:pt x="34" y="37"/>
                    <a:pt x="38" y="34"/>
                    <a:pt x="41" y="30"/>
                  </a:cubicBezTo>
                  <a:cubicBezTo>
                    <a:pt x="43" y="28"/>
                    <a:pt x="44" y="28"/>
                    <a:pt x="46" y="30"/>
                  </a:cubicBezTo>
                  <a:cubicBezTo>
                    <a:pt x="56" y="37"/>
                    <a:pt x="67" y="44"/>
                    <a:pt x="78" y="52"/>
                  </a:cubicBezTo>
                  <a:cubicBezTo>
                    <a:pt x="79" y="53"/>
                    <a:pt x="81" y="53"/>
                    <a:pt x="83" y="52"/>
                  </a:cubicBezTo>
                  <a:cubicBezTo>
                    <a:pt x="88" y="50"/>
                    <a:pt x="94" y="47"/>
                    <a:pt x="99" y="45"/>
                  </a:cubicBezTo>
                  <a:cubicBezTo>
                    <a:pt x="102" y="44"/>
                    <a:pt x="103" y="43"/>
                    <a:pt x="104" y="41"/>
                  </a:cubicBezTo>
                  <a:cubicBezTo>
                    <a:pt x="106" y="28"/>
                    <a:pt x="108" y="16"/>
                    <a:pt x="110" y="4"/>
                  </a:cubicBezTo>
                  <a:cubicBezTo>
                    <a:pt x="110" y="1"/>
                    <a:pt x="112" y="0"/>
                    <a:pt x="115" y="0"/>
                  </a:cubicBezTo>
                  <a:cubicBezTo>
                    <a:pt x="120" y="0"/>
                    <a:pt x="124" y="0"/>
                    <a:pt x="129" y="0"/>
                  </a:cubicBezTo>
                  <a:cubicBezTo>
                    <a:pt x="131" y="0"/>
                    <a:pt x="132" y="1"/>
                    <a:pt x="133" y="3"/>
                  </a:cubicBezTo>
                  <a:cubicBezTo>
                    <a:pt x="135" y="16"/>
                    <a:pt x="137" y="28"/>
                    <a:pt x="139" y="41"/>
                  </a:cubicBezTo>
                  <a:cubicBezTo>
                    <a:pt x="140" y="43"/>
                    <a:pt x="141" y="44"/>
                    <a:pt x="143" y="45"/>
                  </a:cubicBezTo>
                  <a:cubicBezTo>
                    <a:pt x="149" y="47"/>
                    <a:pt x="154" y="49"/>
                    <a:pt x="160" y="52"/>
                  </a:cubicBezTo>
                  <a:cubicBezTo>
                    <a:pt x="162" y="53"/>
                    <a:pt x="163" y="53"/>
                    <a:pt x="165" y="52"/>
                  </a:cubicBezTo>
                  <a:cubicBezTo>
                    <a:pt x="175" y="45"/>
                    <a:pt x="185" y="38"/>
                    <a:pt x="195" y="31"/>
                  </a:cubicBezTo>
                  <a:cubicBezTo>
                    <a:pt x="197" y="30"/>
                    <a:pt x="198" y="29"/>
                    <a:pt x="200" y="28"/>
                  </a:cubicBezTo>
                  <a:cubicBezTo>
                    <a:pt x="204" y="32"/>
                    <a:pt x="209" y="37"/>
                    <a:pt x="213" y="42"/>
                  </a:cubicBezTo>
                  <a:cubicBezTo>
                    <a:pt x="214" y="42"/>
                    <a:pt x="214" y="45"/>
                    <a:pt x="213" y="45"/>
                  </a:cubicBezTo>
                  <a:cubicBezTo>
                    <a:pt x="206" y="56"/>
                    <a:pt x="199" y="66"/>
                    <a:pt x="191" y="76"/>
                  </a:cubicBezTo>
                  <a:cubicBezTo>
                    <a:pt x="190" y="79"/>
                    <a:pt x="190" y="81"/>
                    <a:pt x="191" y="84"/>
                  </a:cubicBezTo>
                  <a:cubicBezTo>
                    <a:pt x="194" y="89"/>
                    <a:pt x="196" y="94"/>
                    <a:pt x="198" y="100"/>
                  </a:cubicBezTo>
                  <a:cubicBezTo>
                    <a:pt x="198" y="101"/>
                    <a:pt x="199" y="102"/>
                    <a:pt x="201" y="103"/>
                  </a:cubicBezTo>
                  <a:cubicBezTo>
                    <a:pt x="214" y="105"/>
                    <a:pt x="228" y="108"/>
                    <a:pt x="243" y="110"/>
                  </a:cubicBezTo>
                  <a:moveTo>
                    <a:pt x="89" y="121"/>
                  </a:moveTo>
                  <a:cubicBezTo>
                    <a:pt x="89" y="139"/>
                    <a:pt x="104" y="154"/>
                    <a:pt x="121" y="154"/>
                  </a:cubicBezTo>
                  <a:cubicBezTo>
                    <a:pt x="139" y="154"/>
                    <a:pt x="154" y="139"/>
                    <a:pt x="154" y="121"/>
                  </a:cubicBezTo>
                  <a:cubicBezTo>
                    <a:pt x="154" y="104"/>
                    <a:pt x="140" y="89"/>
                    <a:pt x="122" y="89"/>
                  </a:cubicBezTo>
                  <a:cubicBezTo>
                    <a:pt x="104" y="88"/>
                    <a:pt x="89" y="103"/>
                    <a:pt x="89" y="121"/>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20" name="Freeform 802">
              <a:extLst>
                <a:ext uri="{FF2B5EF4-FFF2-40B4-BE49-F238E27FC236}">
                  <a16:creationId xmlns:a16="http://schemas.microsoft.com/office/drawing/2014/main" id="{790471B4-3919-46D6-A44B-5E6400C57C89}"/>
                </a:ext>
              </a:extLst>
            </p:cNvPr>
            <p:cNvSpPr>
              <a:spLocks/>
            </p:cNvSpPr>
            <p:nvPr/>
          </p:nvSpPr>
          <p:spPr bwMode="auto">
            <a:xfrm>
              <a:off x="3028590" y="4278530"/>
              <a:ext cx="475645" cy="300919"/>
            </a:xfrm>
            <a:custGeom>
              <a:avLst/>
              <a:gdLst>
                <a:gd name="T0" fmla="*/ 100 w 203"/>
                <a:gd name="T1" fmla="*/ 1 h 130"/>
                <a:gd name="T2" fmla="*/ 184 w 203"/>
                <a:gd name="T3" fmla="*/ 0 h 130"/>
                <a:gd name="T4" fmla="*/ 192 w 203"/>
                <a:gd name="T5" fmla="*/ 4 h 130"/>
                <a:gd name="T6" fmla="*/ 185 w 203"/>
                <a:gd name="T7" fmla="*/ 48 h 130"/>
                <a:gd name="T8" fmla="*/ 177 w 203"/>
                <a:gd name="T9" fmla="*/ 50 h 130"/>
                <a:gd name="T10" fmla="*/ 173 w 203"/>
                <a:gd name="T11" fmla="*/ 55 h 130"/>
                <a:gd name="T12" fmla="*/ 163 w 203"/>
                <a:gd name="T13" fmla="*/ 85 h 130"/>
                <a:gd name="T14" fmla="*/ 115 w 203"/>
                <a:gd name="T15" fmla="*/ 124 h 130"/>
                <a:gd name="T16" fmla="*/ 53 w 203"/>
                <a:gd name="T17" fmla="*/ 110 h 130"/>
                <a:gd name="T18" fmla="*/ 22 w 203"/>
                <a:gd name="T19" fmla="*/ 55 h 130"/>
                <a:gd name="T20" fmla="*/ 18 w 203"/>
                <a:gd name="T21" fmla="*/ 49 h 130"/>
                <a:gd name="T22" fmla="*/ 1 w 203"/>
                <a:gd name="T23" fmla="*/ 22 h 130"/>
                <a:gd name="T24" fmla="*/ 9 w 203"/>
                <a:gd name="T25" fmla="*/ 3 h 130"/>
                <a:gd name="T26" fmla="*/ 15 w 203"/>
                <a:gd name="T27" fmla="*/ 1 h 130"/>
                <a:gd name="T28" fmla="*/ 100 w 203"/>
                <a:gd name="T29" fmla="*/ 1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130">
                  <a:moveTo>
                    <a:pt x="100" y="1"/>
                  </a:moveTo>
                  <a:cubicBezTo>
                    <a:pt x="128" y="1"/>
                    <a:pt x="156" y="1"/>
                    <a:pt x="184" y="0"/>
                  </a:cubicBezTo>
                  <a:cubicBezTo>
                    <a:pt x="187" y="0"/>
                    <a:pt x="189" y="1"/>
                    <a:pt x="192" y="4"/>
                  </a:cubicBezTo>
                  <a:cubicBezTo>
                    <a:pt x="203" y="17"/>
                    <a:pt x="199" y="39"/>
                    <a:pt x="185" y="48"/>
                  </a:cubicBezTo>
                  <a:cubicBezTo>
                    <a:pt x="182" y="49"/>
                    <a:pt x="180" y="50"/>
                    <a:pt x="177" y="50"/>
                  </a:cubicBezTo>
                  <a:cubicBezTo>
                    <a:pt x="174" y="50"/>
                    <a:pt x="173" y="52"/>
                    <a:pt x="173" y="55"/>
                  </a:cubicBezTo>
                  <a:cubicBezTo>
                    <a:pt x="171" y="65"/>
                    <a:pt x="168" y="76"/>
                    <a:pt x="163" y="85"/>
                  </a:cubicBezTo>
                  <a:cubicBezTo>
                    <a:pt x="152" y="104"/>
                    <a:pt x="137" y="118"/>
                    <a:pt x="115" y="124"/>
                  </a:cubicBezTo>
                  <a:cubicBezTo>
                    <a:pt x="92" y="130"/>
                    <a:pt x="71" y="125"/>
                    <a:pt x="53" y="110"/>
                  </a:cubicBezTo>
                  <a:cubicBezTo>
                    <a:pt x="35" y="95"/>
                    <a:pt x="26" y="77"/>
                    <a:pt x="22" y="55"/>
                  </a:cubicBezTo>
                  <a:cubicBezTo>
                    <a:pt x="22" y="52"/>
                    <a:pt x="21" y="50"/>
                    <a:pt x="18" y="49"/>
                  </a:cubicBezTo>
                  <a:cubicBezTo>
                    <a:pt x="8" y="46"/>
                    <a:pt x="0" y="34"/>
                    <a:pt x="1" y="22"/>
                  </a:cubicBezTo>
                  <a:cubicBezTo>
                    <a:pt x="2" y="15"/>
                    <a:pt x="4" y="8"/>
                    <a:pt x="9" y="3"/>
                  </a:cubicBezTo>
                  <a:cubicBezTo>
                    <a:pt x="10" y="2"/>
                    <a:pt x="13" y="1"/>
                    <a:pt x="15" y="1"/>
                  </a:cubicBezTo>
                  <a:cubicBezTo>
                    <a:pt x="43" y="0"/>
                    <a:pt x="71" y="1"/>
                    <a:pt x="100" y="1"/>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21" name="Freeform 803">
              <a:extLst>
                <a:ext uri="{FF2B5EF4-FFF2-40B4-BE49-F238E27FC236}">
                  <a16:creationId xmlns:a16="http://schemas.microsoft.com/office/drawing/2014/main" id="{EED1301B-C9FE-4C2A-B628-2E3AECF517FC}"/>
                </a:ext>
              </a:extLst>
            </p:cNvPr>
            <p:cNvSpPr>
              <a:spLocks/>
            </p:cNvSpPr>
            <p:nvPr/>
          </p:nvSpPr>
          <p:spPr bwMode="auto">
            <a:xfrm>
              <a:off x="3009176" y="4006735"/>
              <a:ext cx="495059" cy="242678"/>
            </a:xfrm>
            <a:custGeom>
              <a:avLst/>
              <a:gdLst>
                <a:gd name="T0" fmla="*/ 72 w 215"/>
                <a:gd name="T1" fmla="*/ 0 h 104"/>
                <a:gd name="T2" fmla="*/ 72 w 215"/>
                <a:gd name="T3" fmla="*/ 5 h 104"/>
                <a:gd name="T4" fmla="*/ 72 w 215"/>
                <a:gd name="T5" fmla="*/ 65 h 104"/>
                <a:gd name="T6" fmla="*/ 95 w 215"/>
                <a:gd name="T7" fmla="*/ 88 h 104"/>
                <a:gd name="T8" fmla="*/ 122 w 215"/>
                <a:gd name="T9" fmla="*/ 88 h 104"/>
                <a:gd name="T10" fmla="*/ 143 w 215"/>
                <a:gd name="T11" fmla="*/ 66 h 104"/>
                <a:gd name="T12" fmla="*/ 143 w 215"/>
                <a:gd name="T13" fmla="*/ 5 h 104"/>
                <a:gd name="T14" fmla="*/ 143 w 215"/>
                <a:gd name="T15" fmla="*/ 0 h 104"/>
                <a:gd name="T16" fmla="*/ 154 w 215"/>
                <a:gd name="T17" fmla="*/ 6 h 104"/>
                <a:gd name="T18" fmla="*/ 199 w 215"/>
                <a:gd name="T19" fmla="*/ 68 h 104"/>
                <a:gd name="T20" fmla="*/ 204 w 215"/>
                <a:gd name="T21" fmla="*/ 72 h 104"/>
                <a:gd name="T22" fmla="*/ 212 w 215"/>
                <a:gd name="T23" fmla="*/ 72 h 104"/>
                <a:gd name="T24" fmla="*/ 215 w 215"/>
                <a:gd name="T25" fmla="*/ 74 h 104"/>
                <a:gd name="T26" fmla="*/ 215 w 215"/>
                <a:gd name="T27" fmla="*/ 101 h 104"/>
                <a:gd name="T28" fmla="*/ 212 w 215"/>
                <a:gd name="T29" fmla="*/ 104 h 104"/>
                <a:gd name="T30" fmla="*/ 210 w 215"/>
                <a:gd name="T31" fmla="*/ 104 h 104"/>
                <a:gd name="T32" fmla="*/ 6 w 215"/>
                <a:gd name="T33" fmla="*/ 104 h 104"/>
                <a:gd name="T34" fmla="*/ 0 w 215"/>
                <a:gd name="T35" fmla="*/ 98 h 104"/>
                <a:gd name="T36" fmla="*/ 0 w 215"/>
                <a:gd name="T37" fmla="*/ 75 h 104"/>
                <a:gd name="T38" fmla="*/ 4 w 215"/>
                <a:gd name="T39" fmla="*/ 72 h 104"/>
                <a:gd name="T40" fmla="*/ 15 w 215"/>
                <a:gd name="T41" fmla="*/ 71 h 104"/>
                <a:gd name="T42" fmla="*/ 19 w 215"/>
                <a:gd name="T43" fmla="*/ 61 h 104"/>
                <a:gd name="T44" fmla="*/ 70 w 215"/>
                <a:gd name="T45" fmla="*/ 1 h 104"/>
                <a:gd name="T46" fmla="*/ 72 w 215"/>
                <a:gd name="T4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5" h="104">
                  <a:moveTo>
                    <a:pt x="72" y="0"/>
                  </a:moveTo>
                  <a:cubicBezTo>
                    <a:pt x="72" y="2"/>
                    <a:pt x="72" y="3"/>
                    <a:pt x="72" y="5"/>
                  </a:cubicBezTo>
                  <a:cubicBezTo>
                    <a:pt x="72" y="25"/>
                    <a:pt x="72" y="45"/>
                    <a:pt x="72" y="65"/>
                  </a:cubicBezTo>
                  <a:cubicBezTo>
                    <a:pt x="72" y="80"/>
                    <a:pt x="80" y="88"/>
                    <a:pt x="95" y="88"/>
                  </a:cubicBezTo>
                  <a:cubicBezTo>
                    <a:pt x="104" y="88"/>
                    <a:pt x="113" y="88"/>
                    <a:pt x="122" y="88"/>
                  </a:cubicBezTo>
                  <a:cubicBezTo>
                    <a:pt x="135" y="88"/>
                    <a:pt x="143" y="80"/>
                    <a:pt x="143" y="66"/>
                  </a:cubicBezTo>
                  <a:cubicBezTo>
                    <a:pt x="143" y="46"/>
                    <a:pt x="143" y="25"/>
                    <a:pt x="143" y="5"/>
                  </a:cubicBezTo>
                  <a:cubicBezTo>
                    <a:pt x="143" y="4"/>
                    <a:pt x="143" y="2"/>
                    <a:pt x="143" y="0"/>
                  </a:cubicBezTo>
                  <a:cubicBezTo>
                    <a:pt x="147" y="2"/>
                    <a:pt x="151" y="4"/>
                    <a:pt x="154" y="6"/>
                  </a:cubicBezTo>
                  <a:cubicBezTo>
                    <a:pt x="176" y="21"/>
                    <a:pt x="191" y="42"/>
                    <a:pt x="199" y="68"/>
                  </a:cubicBezTo>
                  <a:cubicBezTo>
                    <a:pt x="200" y="71"/>
                    <a:pt x="201" y="72"/>
                    <a:pt x="204" y="72"/>
                  </a:cubicBezTo>
                  <a:cubicBezTo>
                    <a:pt x="207" y="71"/>
                    <a:pt x="210" y="72"/>
                    <a:pt x="212" y="72"/>
                  </a:cubicBezTo>
                  <a:cubicBezTo>
                    <a:pt x="214" y="72"/>
                    <a:pt x="215" y="72"/>
                    <a:pt x="215" y="74"/>
                  </a:cubicBezTo>
                  <a:cubicBezTo>
                    <a:pt x="215" y="83"/>
                    <a:pt x="215" y="92"/>
                    <a:pt x="215" y="101"/>
                  </a:cubicBezTo>
                  <a:cubicBezTo>
                    <a:pt x="215" y="103"/>
                    <a:pt x="214" y="104"/>
                    <a:pt x="212" y="104"/>
                  </a:cubicBezTo>
                  <a:cubicBezTo>
                    <a:pt x="211" y="104"/>
                    <a:pt x="210" y="104"/>
                    <a:pt x="210" y="104"/>
                  </a:cubicBezTo>
                  <a:cubicBezTo>
                    <a:pt x="142" y="104"/>
                    <a:pt x="74" y="104"/>
                    <a:pt x="6" y="104"/>
                  </a:cubicBezTo>
                  <a:cubicBezTo>
                    <a:pt x="0" y="104"/>
                    <a:pt x="0" y="104"/>
                    <a:pt x="0" y="98"/>
                  </a:cubicBezTo>
                  <a:cubicBezTo>
                    <a:pt x="0" y="90"/>
                    <a:pt x="0" y="83"/>
                    <a:pt x="0" y="75"/>
                  </a:cubicBezTo>
                  <a:cubicBezTo>
                    <a:pt x="0" y="72"/>
                    <a:pt x="1" y="72"/>
                    <a:pt x="4" y="72"/>
                  </a:cubicBezTo>
                  <a:cubicBezTo>
                    <a:pt x="7" y="72"/>
                    <a:pt x="12" y="73"/>
                    <a:pt x="15" y="71"/>
                  </a:cubicBezTo>
                  <a:cubicBezTo>
                    <a:pt x="17" y="69"/>
                    <a:pt x="17" y="64"/>
                    <a:pt x="19" y="61"/>
                  </a:cubicBezTo>
                  <a:cubicBezTo>
                    <a:pt x="29" y="35"/>
                    <a:pt x="45" y="15"/>
                    <a:pt x="70" y="1"/>
                  </a:cubicBezTo>
                  <a:cubicBezTo>
                    <a:pt x="70" y="0"/>
                    <a:pt x="71" y="0"/>
                    <a:pt x="72" y="0"/>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22" name="Freeform 804">
              <a:extLst>
                <a:ext uri="{FF2B5EF4-FFF2-40B4-BE49-F238E27FC236}">
                  <a16:creationId xmlns:a16="http://schemas.microsoft.com/office/drawing/2014/main" id="{441847F7-6434-4D9C-8321-A97277CBB822}"/>
                </a:ext>
              </a:extLst>
            </p:cNvPr>
            <p:cNvSpPr>
              <a:spLocks/>
            </p:cNvSpPr>
            <p:nvPr/>
          </p:nvSpPr>
          <p:spPr bwMode="auto">
            <a:xfrm>
              <a:off x="3193606" y="3929079"/>
              <a:ext cx="126194" cy="262091"/>
            </a:xfrm>
            <a:custGeom>
              <a:avLst/>
              <a:gdLst>
                <a:gd name="T0" fmla="*/ 0 w 56"/>
                <a:gd name="T1" fmla="*/ 56 h 112"/>
                <a:gd name="T2" fmla="*/ 0 w 56"/>
                <a:gd name="T3" fmla="*/ 15 h 112"/>
                <a:gd name="T4" fmla="*/ 14 w 56"/>
                <a:gd name="T5" fmla="*/ 0 h 112"/>
                <a:gd name="T6" fmla="*/ 38 w 56"/>
                <a:gd name="T7" fmla="*/ 0 h 112"/>
                <a:gd name="T8" fmla="*/ 56 w 56"/>
                <a:gd name="T9" fmla="*/ 17 h 112"/>
                <a:gd name="T10" fmla="*/ 56 w 56"/>
                <a:gd name="T11" fmla="*/ 98 h 112"/>
                <a:gd name="T12" fmla="*/ 42 w 56"/>
                <a:gd name="T13" fmla="*/ 112 h 112"/>
                <a:gd name="T14" fmla="*/ 14 w 56"/>
                <a:gd name="T15" fmla="*/ 112 h 112"/>
                <a:gd name="T16" fmla="*/ 0 w 56"/>
                <a:gd name="T17" fmla="*/ 97 h 112"/>
                <a:gd name="T18" fmla="*/ 0 w 56"/>
                <a:gd name="T19"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112">
                  <a:moveTo>
                    <a:pt x="0" y="56"/>
                  </a:moveTo>
                  <a:cubicBezTo>
                    <a:pt x="0" y="42"/>
                    <a:pt x="0" y="28"/>
                    <a:pt x="0" y="15"/>
                  </a:cubicBezTo>
                  <a:cubicBezTo>
                    <a:pt x="0" y="5"/>
                    <a:pt x="5" y="0"/>
                    <a:pt x="14" y="0"/>
                  </a:cubicBezTo>
                  <a:cubicBezTo>
                    <a:pt x="22" y="0"/>
                    <a:pt x="30" y="0"/>
                    <a:pt x="38" y="0"/>
                  </a:cubicBezTo>
                  <a:cubicBezTo>
                    <a:pt x="49" y="0"/>
                    <a:pt x="56" y="6"/>
                    <a:pt x="56" y="17"/>
                  </a:cubicBezTo>
                  <a:cubicBezTo>
                    <a:pt x="56" y="44"/>
                    <a:pt x="56" y="71"/>
                    <a:pt x="56" y="98"/>
                  </a:cubicBezTo>
                  <a:cubicBezTo>
                    <a:pt x="56" y="107"/>
                    <a:pt x="51" y="112"/>
                    <a:pt x="42" y="112"/>
                  </a:cubicBezTo>
                  <a:cubicBezTo>
                    <a:pt x="33" y="112"/>
                    <a:pt x="24" y="112"/>
                    <a:pt x="14" y="112"/>
                  </a:cubicBezTo>
                  <a:cubicBezTo>
                    <a:pt x="4" y="112"/>
                    <a:pt x="0" y="107"/>
                    <a:pt x="0" y="97"/>
                  </a:cubicBezTo>
                  <a:cubicBezTo>
                    <a:pt x="0" y="83"/>
                    <a:pt x="0" y="69"/>
                    <a:pt x="0" y="56"/>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23" name="Freeform 805">
              <a:extLst>
                <a:ext uri="{FF2B5EF4-FFF2-40B4-BE49-F238E27FC236}">
                  <a16:creationId xmlns:a16="http://schemas.microsoft.com/office/drawing/2014/main" id="{FDD830F3-19DA-4F72-B965-C9A32F79C9A8}"/>
                </a:ext>
              </a:extLst>
            </p:cNvPr>
            <p:cNvSpPr>
              <a:spLocks/>
            </p:cNvSpPr>
            <p:nvPr/>
          </p:nvSpPr>
          <p:spPr bwMode="auto">
            <a:xfrm>
              <a:off x="3581885" y="4598864"/>
              <a:ext cx="155312" cy="155312"/>
            </a:xfrm>
            <a:custGeom>
              <a:avLst/>
              <a:gdLst>
                <a:gd name="T0" fmla="*/ 0 w 65"/>
                <a:gd name="T1" fmla="*/ 33 h 66"/>
                <a:gd name="T2" fmla="*/ 33 w 65"/>
                <a:gd name="T3" fmla="*/ 1 h 66"/>
                <a:gd name="T4" fmla="*/ 65 w 65"/>
                <a:gd name="T5" fmla="*/ 33 h 66"/>
                <a:gd name="T6" fmla="*/ 32 w 65"/>
                <a:gd name="T7" fmla="*/ 66 h 66"/>
                <a:gd name="T8" fmla="*/ 0 w 65"/>
                <a:gd name="T9" fmla="*/ 33 h 66"/>
              </a:gdLst>
              <a:ahLst/>
              <a:cxnLst>
                <a:cxn ang="0">
                  <a:pos x="T0" y="T1"/>
                </a:cxn>
                <a:cxn ang="0">
                  <a:pos x="T2" y="T3"/>
                </a:cxn>
                <a:cxn ang="0">
                  <a:pos x="T4" y="T5"/>
                </a:cxn>
                <a:cxn ang="0">
                  <a:pos x="T6" y="T7"/>
                </a:cxn>
                <a:cxn ang="0">
                  <a:pos x="T8" y="T9"/>
                </a:cxn>
              </a:cxnLst>
              <a:rect l="0" t="0" r="r" b="b"/>
              <a:pathLst>
                <a:path w="65" h="66">
                  <a:moveTo>
                    <a:pt x="0" y="33"/>
                  </a:moveTo>
                  <a:cubicBezTo>
                    <a:pt x="0" y="15"/>
                    <a:pt x="15" y="0"/>
                    <a:pt x="33" y="1"/>
                  </a:cubicBezTo>
                  <a:cubicBezTo>
                    <a:pt x="51" y="1"/>
                    <a:pt x="65" y="16"/>
                    <a:pt x="65" y="33"/>
                  </a:cubicBezTo>
                  <a:cubicBezTo>
                    <a:pt x="65" y="51"/>
                    <a:pt x="50" y="66"/>
                    <a:pt x="32" y="66"/>
                  </a:cubicBezTo>
                  <a:cubicBezTo>
                    <a:pt x="15" y="66"/>
                    <a:pt x="0" y="51"/>
                    <a:pt x="0" y="33"/>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grpSp>
    </p:spTree>
    <p:extLst>
      <p:ext uri="{BB962C8B-B14F-4D97-AF65-F5344CB8AC3E}">
        <p14:creationId xmlns:p14="http://schemas.microsoft.com/office/powerpoint/2010/main" val="2317924724"/>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767408" y="692696"/>
            <a:ext cx="10892076" cy="792088"/>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r>
              <a:rPr lang="es-MX" sz="2400" b="1" kern="0" dirty="0">
                <a:latin typeface="Arial" panose="020B0604020202020204" pitchFamily="34" charset="0"/>
                <a:cs typeface="Arial" panose="020B0604020202020204" pitchFamily="34" charset="0"/>
              </a:rPr>
              <a:t>Evaluación de Aprendizaje:</a:t>
            </a:r>
            <a:endParaRPr lang="es-EC" sz="2400" b="1" kern="0"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cxnSp>
        <p:nvCxnSpPr>
          <p:cNvPr id="4" name="Conector recto 3">
            <a:extLst>
              <a:ext uri="{FF2B5EF4-FFF2-40B4-BE49-F238E27FC236}">
                <a16:creationId xmlns:a16="http://schemas.microsoft.com/office/drawing/2014/main" id="{B03DE0AD-1CFB-EE4F-816E-33B3C8F955F2}"/>
              </a:ext>
            </a:extLst>
          </p:cNvPr>
          <p:cNvCxnSpPr/>
          <p:nvPr/>
        </p:nvCxnSpPr>
        <p:spPr>
          <a:xfrm flipV="1">
            <a:off x="1050540" y="1250481"/>
            <a:ext cx="10608944" cy="28848"/>
          </a:xfrm>
          <a:prstGeom prst="line">
            <a:avLst/>
          </a:prstGeom>
        </p:spPr>
        <p:style>
          <a:lnRef idx="1">
            <a:schemeClr val="dk1"/>
          </a:lnRef>
          <a:fillRef idx="0">
            <a:schemeClr val="dk1"/>
          </a:fillRef>
          <a:effectRef idx="0">
            <a:schemeClr val="dk1"/>
          </a:effectRef>
          <a:fontRef idx="minor">
            <a:schemeClr val="tx1"/>
          </a:fontRef>
        </p:style>
      </p:cxnSp>
      <p:sp>
        <p:nvSpPr>
          <p:cNvPr id="11" name="Rectángulo 10"/>
          <p:cNvSpPr/>
          <p:nvPr/>
        </p:nvSpPr>
        <p:spPr>
          <a:xfrm>
            <a:off x="839416" y="1553129"/>
            <a:ext cx="11089232" cy="830997"/>
          </a:xfrm>
          <a:prstGeom prst="rect">
            <a:avLst/>
          </a:prstGeom>
        </p:spPr>
        <p:txBody>
          <a:bodyPr wrap="square">
            <a:spAutoFit/>
          </a:bodyPr>
          <a:lstStyle/>
          <a:p>
            <a:pPr marL="742950" lvl="1" indent="-285750" algn="just">
              <a:lnSpc>
                <a:spcPct val="150000"/>
              </a:lnSpc>
              <a:buFont typeface="Arial" panose="020B0604020202020204" pitchFamily="34" charset="0"/>
              <a:buChar char="•"/>
            </a:pPr>
            <a:r>
              <a:rPr lang="es-EC" sz="1600" b="1" dirty="0">
                <a:latin typeface="Arial" panose="020B0604020202020204" pitchFamily="34" charset="0"/>
                <a:cs typeface="Arial" panose="020B0604020202020204" pitchFamily="34" charset="0"/>
              </a:rPr>
              <a:t>Examen General:</a:t>
            </a:r>
          </a:p>
          <a:p>
            <a:pPr marL="742950" lvl="1" indent="-285750" algn="just">
              <a:lnSpc>
                <a:spcPct val="150000"/>
              </a:lnSpc>
              <a:buFont typeface="Arial" panose="020B0604020202020204" pitchFamily="34" charset="0"/>
              <a:buChar char="•"/>
            </a:pPr>
            <a:endParaRPr lang="en-US" sz="1600" b="1" dirty="0">
              <a:solidFill>
                <a:srgbClr val="00000A"/>
              </a:solidFill>
              <a:latin typeface="Arial" panose="020B0604020202020204" pitchFamily="34" charset="0"/>
              <a:ea typeface="Calibri" panose="020F0502020204030204" pitchFamily="34" charset="0"/>
              <a:cs typeface="Arial" panose="020B0604020202020204" pitchFamily="34" charset="0"/>
            </a:endParaRPr>
          </a:p>
        </p:txBody>
      </p:sp>
      <p:sp>
        <p:nvSpPr>
          <p:cNvPr id="12" name="Rectángulo 11"/>
          <p:cNvSpPr/>
          <p:nvPr/>
        </p:nvSpPr>
        <p:spPr>
          <a:xfrm>
            <a:off x="7392144" y="1484784"/>
            <a:ext cx="11089232" cy="830997"/>
          </a:xfrm>
          <a:prstGeom prst="rect">
            <a:avLst/>
          </a:prstGeom>
        </p:spPr>
        <p:txBody>
          <a:bodyPr wrap="square">
            <a:spAutoFit/>
          </a:bodyPr>
          <a:lstStyle/>
          <a:p>
            <a:pPr marL="742950" lvl="1" indent="-285750" algn="just">
              <a:lnSpc>
                <a:spcPct val="150000"/>
              </a:lnSpc>
              <a:buFont typeface="Arial" panose="020B0604020202020204" pitchFamily="34" charset="0"/>
              <a:buChar char="•"/>
            </a:pPr>
            <a:r>
              <a:rPr lang="es-EC" sz="1600" b="1" dirty="0">
                <a:latin typeface="Arial" panose="020B0604020202020204" pitchFamily="34" charset="0"/>
                <a:cs typeface="Arial" panose="020B0604020202020204" pitchFamily="34" charset="0"/>
              </a:rPr>
              <a:t>Examen Específico:</a:t>
            </a:r>
          </a:p>
          <a:p>
            <a:pPr marL="742950" lvl="1" indent="-285750" algn="just">
              <a:lnSpc>
                <a:spcPct val="150000"/>
              </a:lnSpc>
              <a:buFont typeface="Arial" panose="020B0604020202020204" pitchFamily="34" charset="0"/>
              <a:buChar char="•"/>
            </a:pPr>
            <a:endParaRPr lang="en-US" sz="1600" b="1" dirty="0">
              <a:solidFill>
                <a:srgbClr val="00000A"/>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9" name="Gráfico 8"/>
          <p:cNvGraphicFramePr/>
          <p:nvPr>
            <p:extLst>
              <p:ext uri="{D42A27DB-BD31-4B8C-83A1-F6EECF244321}">
                <p14:modId xmlns:p14="http://schemas.microsoft.com/office/powerpoint/2010/main" val="2379846629"/>
              </p:ext>
            </p:extLst>
          </p:nvPr>
        </p:nvGraphicFramePr>
        <p:xfrm>
          <a:off x="1343472" y="2424560"/>
          <a:ext cx="4319905" cy="25196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áfico 9"/>
          <p:cNvGraphicFramePr/>
          <p:nvPr>
            <p:extLst>
              <p:ext uri="{D42A27DB-BD31-4B8C-83A1-F6EECF244321}">
                <p14:modId xmlns:p14="http://schemas.microsoft.com/office/powerpoint/2010/main" val="1174769136"/>
              </p:ext>
            </p:extLst>
          </p:nvPr>
        </p:nvGraphicFramePr>
        <p:xfrm>
          <a:off x="7032104" y="2424560"/>
          <a:ext cx="4319905" cy="25196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7900090"/>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767408" y="692696"/>
            <a:ext cx="10892076" cy="792088"/>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r>
              <a:rPr lang="es-MX" sz="2400" b="1" kern="0" dirty="0">
                <a:latin typeface="Arial" panose="020B0604020202020204" pitchFamily="34" charset="0"/>
                <a:cs typeface="Arial" panose="020B0604020202020204" pitchFamily="34" charset="0"/>
              </a:rPr>
              <a:t>Evaluación de Aprendizaje:</a:t>
            </a:r>
            <a:endParaRPr lang="es-EC" sz="2400" b="1" kern="0"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cxnSp>
        <p:nvCxnSpPr>
          <p:cNvPr id="4" name="Conector recto 3">
            <a:extLst>
              <a:ext uri="{FF2B5EF4-FFF2-40B4-BE49-F238E27FC236}">
                <a16:creationId xmlns:a16="http://schemas.microsoft.com/office/drawing/2014/main" id="{B03DE0AD-1CFB-EE4F-816E-33B3C8F955F2}"/>
              </a:ext>
            </a:extLst>
          </p:cNvPr>
          <p:cNvCxnSpPr/>
          <p:nvPr/>
        </p:nvCxnSpPr>
        <p:spPr>
          <a:xfrm flipV="1">
            <a:off x="1050540" y="1250481"/>
            <a:ext cx="10608944" cy="28848"/>
          </a:xfrm>
          <a:prstGeom prst="line">
            <a:avLst/>
          </a:prstGeom>
        </p:spPr>
        <p:style>
          <a:lnRef idx="1">
            <a:schemeClr val="dk1"/>
          </a:lnRef>
          <a:fillRef idx="0">
            <a:schemeClr val="dk1"/>
          </a:fillRef>
          <a:effectRef idx="0">
            <a:schemeClr val="dk1"/>
          </a:effectRef>
          <a:fontRef idx="minor">
            <a:schemeClr val="tx1"/>
          </a:fontRef>
        </p:style>
      </p:cxnSp>
      <p:sp>
        <p:nvSpPr>
          <p:cNvPr id="11" name="Rectángulo 10"/>
          <p:cNvSpPr/>
          <p:nvPr/>
        </p:nvSpPr>
        <p:spPr>
          <a:xfrm>
            <a:off x="839416" y="1553129"/>
            <a:ext cx="11089232" cy="830997"/>
          </a:xfrm>
          <a:prstGeom prst="rect">
            <a:avLst/>
          </a:prstGeom>
        </p:spPr>
        <p:txBody>
          <a:bodyPr wrap="square">
            <a:spAutoFit/>
          </a:bodyPr>
          <a:lstStyle/>
          <a:p>
            <a:pPr marL="742950" lvl="1" indent="-285750" algn="just">
              <a:lnSpc>
                <a:spcPct val="150000"/>
              </a:lnSpc>
              <a:buFont typeface="Arial" panose="020B0604020202020204" pitchFamily="34" charset="0"/>
              <a:buChar char="•"/>
            </a:pPr>
            <a:r>
              <a:rPr lang="es-EC" sz="1600" b="1" dirty="0">
                <a:latin typeface="Arial" panose="020B0604020202020204" pitchFamily="34" charset="0"/>
                <a:cs typeface="Arial" panose="020B0604020202020204" pitchFamily="34" charset="0"/>
              </a:rPr>
              <a:t>Examen Práctico:</a:t>
            </a:r>
          </a:p>
          <a:p>
            <a:pPr marL="742950" lvl="1" indent="-285750" algn="just">
              <a:lnSpc>
                <a:spcPct val="150000"/>
              </a:lnSpc>
              <a:buFont typeface="Arial" panose="020B0604020202020204" pitchFamily="34" charset="0"/>
              <a:buChar char="•"/>
            </a:pPr>
            <a:endParaRPr lang="en-US" sz="1600" b="1" dirty="0">
              <a:solidFill>
                <a:srgbClr val="00000A"/>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7" name="Gráfico 6"/>
          <p:cNvGraphicFramePr/>
          <p:nvPr>
            <p:extLst>
              <p:ext uri="{D42A27DB-BD31-4B8C-83A1-F6EECF244321}">
                <p14:modId xmlns:p14="http://schemas.microsoft.com/office/powerpoint/2010/main" val="1567947725"/>
              </p:ext>
            </p:extLst>
          </p:nvPr>
        </p:nvGraphicFramePr>
        <p:xfrm>
          <a:off x="3719736" y="2042569"/>
          <a:ext cx="5400313" cy="32040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20898886"/>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767408" y="692696"/>
            <a:ext cx="10892076" cy="792088"/>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r>
              <a:rPr lang="es-MX" sz="2400" b="1" kern="0" dirty="0">
                <a:latin typeface="Arial" panose="020B0604020202020204" pitchFamily="34" charset="0"/>
                <a:cs typeface="Arial" panose="020B0604020202020204" pitchFamily="34" charset="0"/>
              </a:rPr>
              <a:t>Recomendaciones para el centro de capacitación:</a:t>
            </a:r>
            <a:endParaRPr lang="es-EC" sz="2400" b="1" kern="0"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cxnSp>
        <p:nvCxnSpPr>
          <p:cNvPr id="4" name="Conector recto 3">
            <a:extLst>
              <a:ext uri="{FF2B5EF4-FFF2-40B4-BE49-F238E27FC236}">
                <a16:creationId xmlns:a16="http://schemas.microsoft.com/office/drawing/2014/main" id="{B03DE0AD-1CFB-EE4F-816E-33B3C8F955F2}"/>
              </a:ext>
            </a:extLst>
          </p:cNvPr>
          <p:cNvCxnSpPr/>
          <p:nvPr/>
        </p:nvCxnSpPr>
        <p:spPr>
          <a:xfrm flipV="1">
            <a:off x="1050540" y="1250481"/>
            <a:ext cx="10608944" cy="28848"/>
          </a:xfrm>
          <a:prstGeom prst="line">
            <a:avLst/>
          </a:prstGeom>
        </p:spPr>
        <p:style>
          <a:lnRef idx="1">
            <a:schemeClr val="dk1"/>
          </a:lnRef>
          <a:fillRef idx="0">
            <a:schemeClr val="dk1"/>
          </a:fillRef>
          <a:effectRef idx="0">
            <a:schemeClr val="dk1"/>
          </a:effectRef>
          <a:fontRef idx="minor">
            <a:schemeClr val="tx1"/>
          </a:fontRef>
        </p:style>
      </p:cxnSp>
      <p:sp>
        <p:nvSpPr>
          <p:cNvPr id="11" name="Rectángulo 10"/>
          <p:cNvSpPr/>
          <p:nvPr/>
        </p:nvSpPr>
        <p:spPr>
          <a:xfrm>
            <a:off x="839416" y="1553129"/>
            <a:ext cx="11089232" cy="830997"/>
          </a:xfrm>
          <a:prstGeom prst="rect">
            <a:avLst/>
          </a:prstGeom>
        </p:spPr>
        <p:txBody>
          <a:bodyPr wrap="square">
            <a:spAutoFit/>
          </a:bodyPr>
          <a:lstStyle/>
          <a:p>
            <a:pPr marL="742950" lvl="1" indent="-285750" algn="just">
              <a:lnSpc>
                <a:spcPct val="150000"/>
              </a:lnSpc>
              <a:buFont typeface="Arial" panose="020B0604020202020204" pitchFamily="34" charset="0"/>
              <a:buChar char="•"/>
            </a:pPr>
            <a:r>
              <a:rPr lang="es-EC" sz="1600" b="1" dirty="0">
                <a:latin typeface="Arial" panose="020B0604020202020204" pitchFamily="34" charset="0"/>
                <a:cs typeface="Arial" panose="020B0604020202020204" pitchFamily="34" charset="0"/>
              </a:rPr>
              <a:t>Comparación del Programa de Formación:</a:t>
            </a:r>
          </a:p>
          <a:p>
            <a:pPr marL="742950" lvl="1" indent="-285750" algn="just">
              <a:lnSpc>
                <a:spcPct val="150000"/>
              </a:lnSpc>
              <a:buFont typeface="Arial" panose="020B0604020202020204" pitchFamily="34" charset="0"/>
              <a:buChar char="•"/>
            </a:pPr>
            <a:endParaRPr lang="en-US" sz="1600" b="1" dirty="0">
              <a:solidFill>
                <a:srgbClr val="00000A"/>
              </a:solidFill>
              <a:latin typeface="Arial" panose="020B0604020202020204" pitchFamily="34" charset="0"/>
              <a:ea typeface="Calibri" panose="020F0502020204030204" pitchFamily="34" charset="0"/>
              <a:cs typeface="Arial" panose="020B0604020202020204" pitchFamily="34" charset="0"/>
            </a:endParaRPr>
          </a:p>
        </p:txBody>
      </p:sp>
      <p:pic>
        <p:nvPicPr>
          <p:cNvPr id="5" name="Imagen 4"/>
          <p:cNvPicPr>
            <a:picLocks noChangeAspect="1"/>
          </p:cNvPicPr>
          <p:nvPr/>
        </p:nvPicPr>
        <p:blipFill>
          <a:blip r:embed="rId3"/>
          <a:stretch>
            <a:fillRect/>
          </a:stretch>
        </p:blipFill>
        <p:spPr>
          <a:xfrm>
            <a:off x="2423591" y="2132856"/>
            <a:ext cx="7506445" cy="3312368"/>
          </a:xfrm>
          <a:prstGeom prst="rect">
            <a:avLst/>
          </a:prstGeom>
        </p:spPr>
      </p:pic>
    </p:spTree>
    <p:extLst>
      <p:ext uri="{BB962C8B-B14F-4D97-AF65-F5344CB8AC3E}">
        <p14:creationId xmlns:p14="http://schemas.microsoft.com/office/powerpoint/2010/main" val="2344537761"/>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908974" y="692696"/>
            <a:ext cx="10892076" cy="792088"/>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lgn="l"/>
            <a:r>
              <a:rPr lang="es-MX" sz="2400" b="1" kern="0" dirty="0">
                <a:latin typeface="Arial" panose="020B0604020202020204" pitchFamily="34" charset="0"/>
                <a:cs typeface="Arial" panose="020B0604020202020204" pitchFamily="34" charset="0"/>
              </a:rPr>
              <a:t>Estructura Organizacional propuesta para el Centro de Capacitación:</a:t>
            </a:r>
            <a:endParaRPr lang="es-EC" sz="2400" b="1" kern="0"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cxnSp>
        <p:nvCxnSpPr>
          <p:cNvPr id="4" name="Conector recto 3">
            <a:extLst>
              <a:ext uri="{FF2B5EF4-FFF2-40B4-BE49-F238E27FC236}">
                <a16:creationId xmlns:a16="http://schemas.microsoft.com/office/drawing/2014/main" id="{B03DE0AD-1CFB-EE4F-816E-33B3C8F955F2}"/>
              </a:ext>
            </a:extLst>
          </p:cNvPr>
          <p:cNvCxnSpPr/>
          <p:nvPr/>
        </p:nvCxnSpPr>
        <p:spPr>
          <a:xfrm flipV="1">
            <a:off x="1050540" y="1250481"/>
            <a:ext cx="10608944" cy="28848"/>
          </a:xfrm>
          <a:prstGeom prst="line">
            <a:avLst/>
          </a:prstGeom>
        </p:spPr>
        <p:style>
          <a:lnRef idx="1">
            <a:schemeClr val="dk1"/>
          </a:lnRef>
          <a:fillRef idx="0">
            <a:schemeClr val="dk1"/>
          </a:fillRef>
          <a:effectRef idx="0">
            <a:schemeClr val="dk1"/>
          </a:effectRef>
          <a:fontRef idx="minor">
            <a:schemeClr val="tx1"/>
          </a:fontRef>
        </p:style>
      </p:cxnSp>
      <p:pic>
        <p:nvPicPr>
          <p:cNvPr id="6" name="Imagen 5"/>
          <p:cNvPicPr>
            <a:picLocks noChangeAspect="1"/>
          </p:cNvPicPr>
          <p:nvPr/>
        </p:nvPicPr>
        <p:blipFill>
          <a:blip r:embed="rId3"/>
          <a:stretch>
            <a:fillRect/>
          </a:stretch>
        </p:blipFill>
        <p:spPr>
          <a:xfrm>
            <a:off x="695400" y="1484784"/>
            <a:ext cx="7639968" cy="4306810"/>
          </a:xfrm>
          <a:prstGeom prst="rect">
            <a:avLst/>
          </a:prstGeom>
        </p:spPr>
      </p:pic>
      <p:sp>
        <p:nvSpPr>
          <p:cNvPr id="8" name="Rectángulo 7"/>
          <p:cNvSpPr/>
          <p:nvPr/>
        </p:nvSpPr>
        <p:spPr>
          <a:xfrm>
            <a:off x="8751529" y="1621103"/>
            <a:ext cx="6096000" cy="375552"/>
          </a:xfrm>
          <a:prstGeom prst="rect">
            <a:avLst/>
          </a:prstGeom>
        </p:spPr>
        <p:txBody>
          <a:bodyPr>
            <a:spAutoFit/>
          </a:bodyPr>
          <a:lstStyle/>
          <a:p>
            <a:pPr lvl="0">
              <a:lnSpc>
                <a:spcPct val="150000"/>
              </a:lnSpc>
              <a:spcAft>
                <a:spcPts val="0"/>
              </a:spcAft>
            </a:pPr>
            <a:r>
              <a:rPr lang="es-EC" sz="1400" b="1" dirty="0">
                <a:solidFill>
                  <a:srgbClr val="00000A"/>
                </a:solidFill>
                <a:latin typeface="Arial" panose="020B0604020202020204" pitchFamily="34" charset="0"/>
                <a:ea typeface="Calibri" panose="020F0502020204030204" pitchFamily="34" charset="0"/>
                <a:cs typeface="Arial" panose="020B0604020202020204" pitchFamily="34" charset="0"/>
              </a:rPr>
              <a:t>Requisitos:</a:t>
            </a:r>
            <a:endParaRPr lang="en-US" sz="1400" dirty="0">
              <a:solidFill>
                <a:srgbClr val="00000A"/>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7" name="Tabla 6"/>
          <p:cNvGraphicFramePr>
            <a:graphicFrameLocks noGrp="1"/>
          </p:cNvGraphicFramePr>
          <p:nvPr>
            <p:extLst>
              <p:ext uri="{D42A27DB-BD31-4B8C-83A1-F6EECF244321}">
                <p14:modId xmlns:p14="http://schemas.microsoft.com/office/powerpoint/2010/main" val="1990222717"/>
              </p:ext>
            </p:extLst>
          </p:nvPr>
        </p:nvGraphicFramePr>
        <p:xfrm>
          <a:off x="8751529" y="2014334"/>
          <a:ext cx="2673063" cy="2743200"/>
        </p:xfrm>
        <a:graphic>
          <a:graphicData uri="http://schemas.openxmlformats.org/drawingml/2006/table">
            <a:tbl>
              <a:tblPr firstRow="1" firstCol="1" bandRow="1">
                <a:tableStyleId>{5940675A-B579-460E-94D1-54222C63F5DA}</a:tableStyleId>
              </a:tblPr>
              <a:tblGrid>
                <a:gridCol w="2673063">
                  <a:extLst>
                    <a:ext uri="{9D8B030D-6E8A-4147-A177-3AD203B41FA5}">
                      <a16:colId xmlns:a16="http://schemas.microsoft.com/office/drawing/2014/main" val="1404169280"/>
                    </a:ext>
                  </a:extLst>
                </a:gridCol>
              </a:tblGrid>
              <a:tr h="0">
                <a:tc>
                  <a:txBody>
                    <a:bodyPr/>
                    <a:lstStyle/>
                    <a:p>
                      <a:pPr indent="457200" algn="l">
                        <a:lnSpc>
                          <a:spcPct val="200000"/>
                        </a:lnSpc>
                        <a:spcAft>
                          <a:spcPts val="0"/>
                        </a:spcAft>
                      </a:pPr>
                      <a:r>
                        <a:rPr lang="es-EC" sz="1000" dirty="0">
                          <a:effectLst/>
                        </a:rPr>
                        <a:t>Administración de los aspirantes</a:t>
                      </a:r>
                      <a:endParaRPr lang="en-US" sz="1000" dirty="0">
                        <a:solidFill>
                          <a:srgbClr val="00000A"/>
                        </a:solidFill>
                        <a:effectLst/>
                        <a:latin typeface="Lucida Sans Unicode" panose="020B0602030504020204" pitchFamily="34" charset="0"/>
                        <a:ea typeface="Calibri" panose="020F0502020204030204" pitchFamily="34" charset="0"/>
                        <a:cs typeface="CMU Bright"/>
                      </a:endParaRPr>
                    </a:p>
                  </a:txBody>
                  <a:tcPr marL="68580" marR="68580" marT="0" marB="0" anchor="ctr"/>
                </a:tc>
                <a:extLst>
                  <a:ext uri="{0D108BD9-81ED-4DB2-BD59-A6C34878D82A}">
                    <a16:rowId xmlns:a16="http://schemas.microsoft.com/office/drawing/2014/main" val="3526743177"/>
                  </a:ext>
                </a:extLst>
              </a:tr>
              <a:tr h="0">
                <a:tc>
                  <a:txBody>
                    <a:bodyPr/>
                    <a:lstStyle/>
                    <a:p>
                      <a:pPr indent="457200" algn="l">
                        <a:lnSpc>
                          <a:spcPct val="200000"/>
                        </a:lnSpc>
                        <a:spcAft>
                          <a:spcPts val="0"/>
                        </a:spcAft>
                      </a:pPr>
                      <a:r>
                        <a:rPr lang="es-EC" sz="1000" dirty="0">
                          <a:effectLst/>
                        </a:rPr>
                        <a:t>Evaluación de los aspirantes</a:t>
                      </a:r>
                      <a:endParaRPr lang="en-US" sz="1000" dirty="0">
                        <a:solidFill>
                          <a:srgbClr val="00000A"/>
                        </a:solidFill>
                        <a:effectLst/>
                        <a:latin typeface="Lucida Sans Unicode" panose="020B0602030504020204" pitchFamily="34" charset="0"/>
                        <a:ea typeface="Calibri" panose="020F0502020204030204" pitchFamily="34" charset="0"/>
                        <a:cs typeface="CMU Bright"/>
                      </a:endParaRPr>
                    </a:p>
                  </a:txBody>
                  <a:tcPr marL="68580" marR="68580" marT="0" marB="0" anchor="ctr"/>
                </a:tc>
                <a:extLst>
                  <a:ext uri="{0D108BD9-81ED-4DB2-BD59-A6C34878D82A}">
                    <a16:rowId xmlns:a16="http://schemas.microsoft.com/office/drawing/2014/main" val="3866279815"/>
                  </a:ext>
                </a:extLst>
              </a:tr>
              <a:tr h="0">
                <a:tc>
                  <a:txBody>
                    <a:bodyPr/>
                    <a:lstStyle/>
                    <a:p>
                      <a:pPr indent="457200" algn="l">
                        <a:lnSpc>
                          <a:spcPct val="200000"/>
                        </a:lnSpc>
                        <a:spcAft>
                          <a:spcPts val="0"/>
                        </a:spcAft>
                      </a:pPr>
                      <a:r>
                        <a:rPr lang="es-EC" sz="1000" dirty="0">
                          <a:effectLst/>
                        </a:rPr>
                        <a:t>Programas de capacitación</a:t>
                      </a:r>
                      <a:endParaRPr lang="en-US" sz="1000" dirty="0">
                        <a:solidFill>
                          <a:srgbClr val="00000A"/>
                        </a:solidFill>
                        <a:effectLst/>
                        <a:latin typeface="Lucida Sans Unicode" panose="020B0602030504020204" pitchFamily="34" charset="0"/>
                        <a:ea typeface="Calibri" panose="020F0502020204030204" pitchFamily="34" charset="0"/>
                        <a:cs typeface="CMU Bright"/>
                      </a:endParaRPr>
                    </a:p>
                  </a:txBody>
                  <a:tcPr marL="68580" marR="68580" marT="0" marB="0" anchor="ctr"/>
                </a:tc>
                <a:extLst>
                  <a:ext uri="{0D108BD9-81ED-4DB2-BD59-A6C34878D82A}">
                    <a16:rowId xmlns:a16="http://schemas.microsoft.com/office/drawing/2014/main" val="1291143335"/>
                  </a:ext>
                </a:extLst>
              </a:tr>
              <a:tr h="0">
                <a:tc>
                  <a:txBody>
                    <a:bodyPr/>
                    <a:lstStyle/>
                    <a:p>
                      <a:pPr indent="457200" algn="l">
                        <a:lnSpc>
                          <a:spcPct val="200000"/>
                        </a:lnSpc>
                        <a:spcAft>
                          <a:spcPts val="0"/>
                        </a:spcAft>
                      </a:pPr>
                      <a:r>
                        <a:rPr lang="es-EC" sz="1000" dirty="0">
                          <a:effectLst/>
                        </a:rPr>
                        <a:t>Infraestructura</a:t>
                      </a:r>
                      <a:endParaRPr lang="en-US" sz="1000" dirty="0">
                        <a:solidFill>
                          <a:srgbClr val="00000A"/>
                        </a:solidFill>
                        <a:effectLst/>
                        <a:latin typeface="Lucida Sans Unicode" panose="020B0602030504020204" pitchFamily="34" charset="0"/>
                        <a:ea typeface="Calibri" panose="020F0502020204030204" pitchFamily="34" charset="0"/>
                        <a:cs typeface="CMU Bright"/>
                      </a:endParaRPr>
                    </a:p>
                  </a:txBody>
                  <a:tcPr marL="68580" marR="68580" marT="0" marB="0" anchor="ctr"/>
                </a:tc>
                <a:extLst>
                  <a:ext uri="{0D108BD9-81ED-4DB2-BD59-A6C34878D82A}">
                    <a16:rowId xmlns:a16="http://schemas.microsoft.com/office/drawing/2014/main" val="583375954"/>
                  </a:ext>
                </a:extLst>
              </a:tr>
              <a:tr h="0">
                <a:tc>
                  <a:txBody>
                    <a:bodyPr/>
                    <a:lstStyle/>
                    <a:p>
                      <a:pPr indent="457200" algn="l">
                        <a:lnSpc>
                          <a:spcPct val="200000"/>
                        </a:lnSpc>
                        <a:spcAft>
                          <a:spcPts val="0"/>
                        </a:spcAft>
                      </a:pPr>
                      <a:r>
                        <a:rPr lang="es-EC" sz="1000" dirty="0">
                          <a:effectLst/>
                        </a:rPr>
                        <a:t>Probetas soldadas</a:t>
                      </a:r>
                      <a:endParaRPr lang="en-US" sz="1000" dirty="0">
                        <a:solidFill>
                          <a:srgbClr val="00000A"/>
                        </a:solidFill>
                        <a:effectLst/>
                        <a:latin typeface="Lucida Sans Unicode" panose="020B0602030504020204" pitchFamily="34" charset="0"/>
                        <a:ea typeface="Calibri" panose="020F0502020204030204" pitchFamily="34" charset="0"/>
                        <a:cs typeface="CMU Bright"/>
                      </a:endParaRPr>
                    </a:p>
                  </a:txBody>
                  <a:tcPr marL="68580" marR="68580" marT="0" marB="0" anchor="ctr"/>
                </a:tc>
                <a:extLst>
                  <a:ext uri="{0D108BD9-81ED-4DB2-BD59-A6C34878D82A}">
                    <a16:rowId xmlns:a16="http://schemas.microsoft.com/office/drawing/2014/main" val="114008489"/>
                  </a:ext>
                </a:extLst>
              </a:tr>
              <a:tr h="0">
                <a:tc>
                  <a:txBody>
                    <a:bodyPr/>
                    <a:lstStyle/>
                    <a:p>
                      <a:pPr indent="457200" algn="l">
                        <a:lnSpc>
                          <a:spcPct val="200000"/>
                        </a:lnSpc>
                        <a:spcAft>
                          <a:spcPts val="0"/>
                        </a:spcAft>
                      </a:pPr>
                      <a:r>
                        <a:rPr lang="es-EC" sz="1000" dirty="0">
                          <a:effectLst/>
                        </a:rPr>
                        <a:t>Biblioteca técnica</a:t>
                      </a:r>
                      <a:endParaRPr lang="en-US" sz="1000" dirty="0">
                        <a:solidFill>
                          <a:srgbClr val="00000A"/>
                        </a:solidFill>
                        <a:effectLst/>
                        <a:latin typeface="Lucida Sans Unicode" panose="020B0602030504020204" pitchFamily="34" charset="0"/>
                        <a:ea typeface="Calibri" panose="020F0502020204030204" pitchFamily="34" charset="0"/>
                        <a:cs typeface="CMU Bright"/>
                      </a:endParaRPr>
                    </a:p>
                  </a:txBody>
                  <a:tcPr marL="68580" marR="68580" marT="0" marB="0" anchor="ctr"/>
                </a:tc>
                <a:extLst>
                  <a:ext uri="{0D108BD9-81ED-4DB2-BD59-A6C34878D82A}">
                    <a16:rowId xmlns:a16="http://schemas.microsoft.com/office/drawing/2014/main" val="3352332054"/>
                  </a:ext>
                </a:extLst>
              </a:tr>
              <a:tr h="0">
                <a:tc>
                  <a:txBody>
                    <a:bodyPr/>
                    <a:lstStyle/>
                    <a:p>
                      <a:pPr indent="457200" algn="l">
                        <a:lnSpc>
                          <a:spcPct val="200000"/>
                        </a:lnSpc>
                        <a:spcAft>
                          <a:spcPts val="0"/>
                        </a:spcAft>
                      </a:pPr>
                      <a:r>
                        <a:rPr lang="es-EC" sz="1000" dirty="0">
                          <a:effectLst/>
                        </a:rPr>
                        <a:t>Personal docente</a:t>
                      </a:r>
                      <a:endParaRPr lang="en-US" sz="1000" dirty="0">
                        <a:solidFill>
                          <a:srgbClr val="00000A"/>
                        </a:solidFill>
                        <a:effectLst/>
                        <a:latin typeface="Lucida Sans Unicode" panose="020B0602030504020204" pitchFamily="34" charset="0"/>
                        <a:ea typeface="Calibri" panose="020F0502020204030204" pitchFamily="34" charset="0"/>
                        <a:cs typeface="CMU Bright"/>
                      </a:endParaRPr>
                    </a:p>
                  </a:txBody>
                  <a:tcPr marL="68580" marR="68580" marT="0" marB="0" anchor="ctr"/>
                </a:tc>
                <a:extLst>
                  <a:ext uri="{0D108BD9-81ED-4DB2-BD59-A6C34878D82A}">
                    <a16:rowId xmlns:a16="http://schemas.microsoft.com/office/drawing/2014/main" val="2487406971"/>
                  </a:ext>
                </a:extLst>
              </a:tr>
              <a:tr h="0">
                <a:tc>
                  <a:txBody>
                    <a:bodyPr/>
                    <a:lstStyle/>
                    <a:p>
                      <a:pPr indent="457200" algn="l">
                        <a:lnSpc>
                          <a:spcPct val="200000"/>
                        </a:lnSpc>
                        <a:spcAft>
                          <a:spcPts val="0"/>
                        </a:spcAft>
                      </a:pPr>
                      <a:r>
                        <a:rPr lang="es-EC" sz="1000" dirty="0">
                          <a:effectLst/>
                        </a:rPr>
                        <a:t>Registro de la capacitación</a:t>
                      </a:r>
                      <a:endParaRPr lang="en-US" sz="1000" dirty="0">
                        <a:solidFill>
                          <a:srgbClr val="00000A"/>
                        </a:solidFill>
                        <a:effectLst/>
                        <a:latin typeface="Lucida Sans Unicode" panose="020B0602030504020204" pitchFamily="34" charset="0"/>
                        <a:ea typeface="Calibri" panose="020F0502020204030204" pitchFamily="34" charset="0"/>
                        <a:cs typeface="CMU Bright"/>
                      </a:endParaRPr>
                    </a:p>
                  </a:txBody>
                  <a:tcPr marL="68580" marR="68580" marT="0" marB="0" anchor="ctr"/>
                </a:tc>
                <a:extLst>
                  <a:ext uri="{0D108BD9-81ED-4DB2-BD59-A6C34878D82A}">
                    <a16:rowId xmlns:a16="http://schemas.microsoft.com/office/drawing/2014/main" val="1707270175"/>
                  </a:ext>
                </a:extLst>
              </a:tr>
              <a:tr h="0">
                <a:tc>
                  <a:txBody>
                    <a:bodyPr/>
                    <a:lstStyle/>
                    <a:p>
                      <a:pPr indent="457200" algn="l">
                        <a:lnSpc>
                          <a:spcPct val="200000"/>
                        </a:lnSpc>
                        <a:spcAft>
                          <a:spcPts val="0"/>
                        </a:spcAft>
                      </a:pPr>
                      <a:r>
                        <a:rPr lang="es-EC" sz="1000" dirty="0">
                          <a:effectLst/>
                        </a:rPr>
                        <a:t>Gestión del organismo de capacitación</a:t>
                      </a:r>
                      <a:endParaRPr lang="en-US" sz="1000" dirty="0">
                        <a:solidFill>
                          <a:srgbClr val="00000A"/>
                        </a:solidFill>
                        <a:effectLst/>
                        <a:latin typeface="Lucida Sans Unicode" panose="020B0602030504020204" pitchFamily="34" charset="0"/>
                        <a:ea typeface="Calibri" panose="020F0502020204030204" pitchFamily="34" charset="0"/>
                        <a:cs typeface="CMU Bright"/>
                      </a:endParaRPr>
                    </a:p>
                  </a:txBody>
                  <a:tcPr marL="68580" marR="68580" marT="0" marB="0" anchor="ctr"/>
                </a:tc>
                <a:extLst>
                  <a:ext uri="{0D108BD9-81ED-4DB2-BD59-A6C34878D82A}">
                    <a16:rowId xmlns:a16="http://schemas.microsoft.com/office/drawing/2014/main" val="5847129"/>
                  </a:ext>
                </a:extLst>
              </a:tr>
            </a:tbl>
          </a:graphicData>
        </a:graphic>
      </p:graphicFrame>
    </p:spTree>
    <p:extLst>
      <p:ext uri="{BB962C8B-B14F-4D97-AF65-F5344CB8AC3E}">
        <p14:creationId xmlns:p14="http://schemas.microsoft.com/office/powerpoint/2010/main" val="2885755398"/>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908974" y="692696"/>
            <a:ext cx="10892076" cy="792088"/>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r>
              <a:rPr lang="es-MX" sz="2400" b="1" kern="0" dirty="0">
                <a:latin typeface="Arial" panose="020B0604020202020204" pitchFamily="34" charset="0"/>
                <a:cs typeface="Arial" panose="020B0604020202020204" pitchFamily="34" charset="0"/>
              </a:rPr>
              <a:t>Recomendaciones para el Centro de Capacitación:</a:t>
            </a:r>
            <a:endParaRPr lang="es-EC" sz="2400" b="1" kern="0"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cxnSp>
        <p:nvCxnSpPr>
          <p:cNvPr id="4" name="Conector recto 3">
            <a:extLst>
              <a:ext uri="{FF2B5EF4-FFF2-40B4-BE49-F238E27FC236}">
                <a16:creationId xmlns:a16="http://schemas.microsoft.com/office/drawing/2014/main" id="{B03DE0AD-1CFB-EE4F-816E-33B3C8F955F2}"/>
              </a:ext>
            </a:extLst>
          </p:cNvPr>
          <p:cNvCxnSpPr/>
          <p:nvPr/>
        </p:nvCxnSpPr>
        <p:spPr>
          <a:xfrm flipV="1">
            <a:off x="1050540" y="1250481"/>
            <a:ext cx="10608944" cy="28848"/>
          </a:xfrm>
          <a:prstGeom prst="line">
            <a:avLst/>
          </a:prstGeom>
        </p:spPr>
        <p:style>
          <a:lnRef idx="1">
            <a:schemeClr val="dk1"/>
          </a:lnRef>
          <a:fillRef idx="0">
            <a:schemeClr val="dk1"/>
          </a:fillRef>
          <a:effectRef idx="0">
            <a:schemeClr val="dk1"/>
          </a:effectRef>
          <a:fontRef idx="minor">
            <a:schemeClr val="tx1"/>
          </a:fontRef>
        </p:style>
      </p:cxnSp>
      <p:sp>
        <p:nvSpPr>
          <p:cNvPr id="9" name="Rectángulo 8"/>
          <p:cNvSpPr/>
          <p:nvPr/>
        </p:nvSpPr>
        <p:spPr>
          <a:xfrm>
            <a:off x="824149" y="1532178"/>
            <a:ext cx="11104499" cy="4154984"/>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s-EC" sz="1600" b="1" dirty="0">
                <a:latin typeface="Arial" panose="020B0604020202020204" pitchFamily="34" charset="0"/>
                <a:cs typeface="Arial" panose="020B0604020202020204" pitchFamily="34" charset="0"/>
              </a:rPr>
              <a:t>Equipamiento</a:t>
            </a:r>
          </a:p>
          <a:p>
            <a:pPr algn="just">
              <a:lnSpc>
                <a:spcPct val="150000"/>
              </a:lnSpc>
            </a:pPr>
            <a:r>
              <a:rPr lang="es-EC" sz="1600" dirty="0">
                <a:latin typeface="Arial" panose="020B0604020202020204" pitchFamily="34" charset="0"/>
                <a:cs typeface="Arial" panose="020B0604020202020204" pitchFamily="34" charset="0"/>
              </a:rPr>
              <a:t>      Equipo de detección de fallas y medición de espesores. (Mín. 2 equipos por participantes)</a:t>
            </a:r>
          </a:p>
          <a:p>
            <a:pPr algn="just">
              <a:lnSpc>
                <a:spcPct val="150000"/>
              </a:lnSpc>
            </a:pPr>
            <a:r>
              <a:rPr lang="es-EC" sz="1600" dirty="0">
                <a:latin typeface="Arial" panose="020B0604020202020204" pitchFamily="34" charset="0"/>
                <a:cs typeface="Arial" panose="020B0604020202020204" pitchFamily="34" charset="0"/>
              </a:rPr>
              <a:t>      Transductores distintas formas y frecuencias para haz recto y haz angular (Mín. 10 transductores por participantes).</a:t>
            </a:r>
          </a:p>
          <a:p>
            <a:pPr algn="just">
              <a:lnSpc>
                <a:spcPct val="150000"/>
              </a:lnSpc>
            </a:pPr>
            <a:r>
              <a:rPr lang="es-EC" sz="1600" dirty="0">
                <a:latin typeface="Arial" panose="020B0604020202020204" pitchFamily="34" charset="0"/>
                <a:cs typeface="Arial" panose="020B0604020202020204" pitchFamily="34" charset="0"/>
              </a:rPr>
              <a:t>      Cables coaxiales para conexión con distintos transductores.</a:t>
            </a:r>
          </a:p>
          <a:p>
            <a:pPr marL="285750" indent="-285750" algn="just">
              <a:lnSpc>
                <a:spcPct val="150000"/>
              </a:lnSpc>
              <a:buFont typeface="Arial" panose="020B0604020202020204" pitchFamily="34" charset="0"/>
              <a:buChar char="•"/>
            </a:pPr>
            <a:r>
              <a:rPr lang="es-EC" sz="1600" b="1" dirty="0">
                <a:latin typeface="Arial" panose="020B0604020202020204" pitchFamily="34" charset="0"/>
                <a:cs typeface="Arial" panose="020B0604020202020204" pitchFamily="34" charset="0"/>
              </a:rPr>
              <a:t>Patrones.</a:t>
            </a:r>
          </a:p>
          <a:p>
            <a:pPr algn="just">
              <a:lnSpc>
                <a:spcPct val="150000"/>
              </a:lnSpc>
            </a:pPr>
            <a:r>
              <a:rPr lang="es-EC" sz="1600" dirty="0">
                <a:latin typeface="Arial" panose="020B0604020202020204" pitchFamily="34" charset="0"/>
                <a:cs typeface="Arial" panose="020B0604020202020204" pitchFamily="34" charset="0"/>
              </a:rPr>
              <a:t>      Se recomienda 3 bloques de calibración por cada equipo.</a:t>
            </a:r>
          </a:p>
          <a:p>
            <a:pPr marL="1200150" lvl="2" indent="-285750" algn="just">
              <a:lnSpc>
                <a:spcPct val="150000"/>
              </a:lnSpc>
              <a:buFont typeface="Wingdings" panose="05000000000000000000" pitchFamily="2" charset="2"/>
              <a:buChar char="v"/>
            </a:pPr>
            <a:r>
              <a:rPr lang="es-MX" sz="1600" dirty="0">
                <a:latin typeface="Arial" panose="020B0604020202020204" pitchFamily="34" charset="0"/>
                <a:cs typeface="Arial" panose="020B0604020202020204" pitchFamily="34" charset="0"/>
              </a:rPr>
              <a:t>Bloque de calibración AWS de distancia y sensibilidad DS (Acero, aluminio).</a:t>
            </a:r>
          </a:p>
          <a:p>
            <a:pPr marL="1200150" lvl="2" indent="-285750" algn="just">
              <a:lnSpc>
                <a:spcPct val="150000"/>
              </a:lnSpc>
              <a:buFont typeface="Wingdings" panose="05000000000000000000" pitchFamily="2" charset="2"/>
              <a:buChar char="v"/>
            </a:pPr>
            <a:r>
              <a:rPr lang="es-MX" sz="1600" dirty="0">
                <a:latin typeface="Arial" panose="020B0604020202020204" pitchFamily="34" charset="0"/>
                <a:cs typeface="Arial" panose="020B0604020202020204" pitchFamily="34" charset="0"/>
              </a:rPr>
              <a:t>Bloque de calibración AWS de resolución RC (Acero, aleaciones especiales).</a:t>
            </a:r>
          </a:p>
          <a:p>
            <a:pPr marL="1200150" lvl="2" indent="-285750" algn="just">
              <a:lnSpc>
                <a:spcPct val="150000"/>
              </a:lnSpc>
              <a:buFont typeface="Wingdings" panose="05000000000000000000" pitchFamily="2" charset="2"/>
              <a:buChar char="v"/>
            </a:pPr>
            <a:r>
              <a:rPr lang="es-MX" sz="1600" dirty="0">
                <a:latin typeface="Arial" panose="020B0604020202020204" pitchFamily="34" charset="0"/>
                <a:cs typeface="Arial" panose="020B0604020202020204" pitchFamily="34" charset="0"/>
              </a:rPr>
              <a:t>Bloque de calibración según el Código ASME Sección V T-434.2-1 (Curvas DAC) [Nivel II].</a:t>
            </a:r>
          </a:p>
          <a:p>
            <a:pPr marL="1200150" lvl="2" indent="-285750" algn="just">
              <a:lnSpc>
                <a:spcPct val="150000"/>
              </a:lnSpc>
              <a:buFont typeface="Wingdings" panose="05000000000000000000" pitchFamily="2" charset="2"/>
              <a:buChar char="v"/>
            </a:pPr>
            <a:r>
              <a:rPr lang="es-MX" sz="1600" dirty="0">
                <a:latin typeface="Arial" panose="020B0604020202020204" pitchFamily="34" charset="0"/>
                <a:cs typeface="Arial" panose="020B0604020202020204" pitchFamily="34" charset="0"/>
              </a:rPr>
              <a:t>Bloque de calibración para tubería según el Código ASME Sección V T-434.3-1.</a:t>
            </a:r>
          </a:p>
          <a:p>
            <a:pPr marL="1200150" lvl="2" indent="-285750" algn="just">
              <a:lnSpc>
                <a:spcPct val="150000"/>
              </a:lnSpc>
              <a:buFont typeface="Wingdings" panose="05000000000000000000" pitchFamily="2" charset="2"/>
              <a:buChar char="v"/>
            </a:pPr>
            <a:r>
              <a:rPr lang="es-MX" sz="1600" dirty="0">
                <a:latin typeface="Arial" panose="020B0604020202020204" pitchFamily="34" charset="0"/>
                <a:cs typeface="Arial" panose="020B0604020202020204" pitchFamily="34" charset="0"/>
              </a:rPr>
              <a:t>Bloque de calibración de 5 niveles de espesor (Cobre, Acero inoxidable, aluminio).</a:t>
            </a:r>
          </a:p>
        </p:txBody>
      </p:sp>
    </p:spTree>
    <p:extLst>
      <p:ext uri="{BB962C8B-B14F-4D97-AF65-F5344CB8AC3E}">
        <p14:creationId xmlns:p14="http://schemas.microsoft.com/office/powerpoint/2010/main" val="24150641"/>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908974" y="692696"/>
            <a:ext cx="10892076" cy="792088"/>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lgn="l"/>
            <a:r>
              <a:rPr lang="es-MX" sz="2400" b="1" kern="0" dirty="0">
                <a:latin typeface="Arial" panose="020B0604020202020204" pitchFamily="34" charset="0"/>
                <a:cs typeface="Arial" panose="020B0604020202020204" pitchFamily="34" charset="0"/>
              </a:rPr>
              <a:t>Recomendaciones para el Centro de Capacitación:</a:t>
            </a:r>
            <a:endParaRPr lang="es-EC" sz="2400" b="1" kern="0"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cxnSp>
        <p:nvCxnSpPr>
          <p:cNvPr id="4" name="Conector recto 3">
            <a:extLst>
              <a:ext uri="{FF2B5EF4-FFF2-40B4-BE49-F238E27FC236}">
                <a16:creationId xmlns:a16="http://schemas.microsoft.com/office/drawing/2014/main" id="{B03DE0AD-1CFB-EE4F-816E-33B3C8F955F2}"/>
              </a:ext>
            </a:extLst>
          </p:cNvPr>
          <p:cNvCxnSpPr/>
          <p:nvPr/>
        </p:nvCxnSpPr>
        <p:spPr>
          <a:xfrm flipV="1">
            <a:off x="1050540" y="1250481"/>
            <a:ext cx="10608944" cy="28848"/>
          </a:xfrm>
          <a:prstGeom prst="line">
            <a:avLst/>
          </a:prstGeom>
        </p:spPr>
        <p:style>
          <a:lnRef idx="1">
            <a:schemeClr val="dk1"/>
          </a:lnRef>
          <a:fillRef idx="0">
            <a:schemeClr val="dk1"/>
          </a:fillRef>
          <a:effectRef idx="0">
            <a:schemeClr val="dk1"/>
          </a:effectRef>
          <a:fontRef idx="minor">
            <a:schemeClr val="tx1"/>
          </a:fontRef>
        </p:style>
      </p:cxnSp>
      <p:sp>
        <p:nvSpPr>
          <p:cNvPr id="9" name="Rectángulo 8"/>
          <p:cNvSpPr/>
          <p:nvPr/>
        </p:nvSpPr>
        <p:spPr>
          <a:xfrm>
            <a:off x="697145" y="1513871"/>
            <a:ext cx="11104499" cy="5632311"/>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s-EC" sz="1600" b="1" dirty="0">
                <a:latin typeface="Arial" panose="020B0604020202020204" pitchFamily="34" charset="0"/>
                <a:cs typeface="Arial" panose="020B0604020202020204" pitchFamily="34" charset="0"/>
              </a:rPr>
              <a:t>Personal.</a:t>
            </a:r>
          </a:p>
          <a:p>
            <a:pPr algn="just">
              <a:lnSpc>
                <a:spcPct val="150000"/>
              </a:lnSpc>
            </a:pPr>
            <a:r>
              <a:rPr lang="es-EC" sz="1600" dirty="0">
                <a:latin typeface="Arial" panose="020B0604020202020204" pitchFamily="34" charset="0"/>
                <a:cs typeface="Arial" panose="020B0604020202020204" pitchFamily="34" charset="0"/>
              </a:rPr>
              <a:t>     </a:t>
            </a:r>
            <a:r>
              <a:rPr lang="es-MX" sz="1600" dirty="0">
                <a:latin typeface="Arial" panose="020B0604020202020204" pitchFamily="34" charset="0"/>
                <a:cs typeface="Arial" panose="020B0604020202020204" pitchFamily="34" charset="0"/>
              </a:rPr>
              <a:t>El personal que imparte el curso de capacitación (instructor) debe cumplir con los siguientes requisitos:</a:t>
            </a:r>
          </a:p>
          <a:p>
            <a:pPr marL="742950" lvl="1" indent="-285750" algn="just">
              <a:lnSpc>
                <a:spcPct val="150000"/>
              </a:lnSpc>
              <a:buFont typeface="Wingdings" panose="05000000000000000000" pitchFamily="2" charset="2"/>
              <a:buChar char="v"/>
            </a:pPr>
            <a:r>
              <a:rPr lang="es-MX" sz="1600" dirty="0">
                <a:latin typeface="Arial" panose="020B0604020202020204" pitchFamily="34" charset="0"/>
                <a:cs typeface="Arial" panose="020B0604020202020204" pitchFamily="34" charset="0"/>
              </a:rPr>
              <a:t>Certificación de Nivel III en el método de END aplicable (Ultrasonido industrial en el sector de los productos soldados).</a:t>
            </a:r>
          </a:p>
          <a:p>
            <a:pPr marL="742950" lvl="1" indent="-285750" algn="just">
              <a:lnSpc>
                <a:spcPct val="150000"/>
              </a:lnSpc>
              <a:buFont typeface="Wingdings" panose="05000000000000000000" pitchFamily="2" charset="2"/>
              <a:buChar char="v"/>
            </a:pPr>
            <a:r>
              <a:rPr lang="es-MX" sz="1600" dirty="0">
                <a:latin typeface="Arial" panose="020B0604020202020204" pitchFamily="34" charset="0"/>
                <a:cs typeface="Arial" panose="020B0604020202020204" pitchFamily="34" charset="0"/>
              </a:rPr>
              <a:t>Documentación que respalden las cualificaciones y certificaciones del instructor en el método aplicable.</a:t>
            </a:r>
          </a:p>
          <a:p>
            <a:pPr marL="285750" indent="-285750" algn="just">
              <a:lnSpc>
                <a:spcPct val="150000"/>
              </a:lnSpc>
              <a:buFont typeface="Arial" panose="020B0604020202020204" pitchFamily="34" charset="0"/>
              <a:buChar char="•"/>
            </a:pPr>
            <a:endParaRPr lang="es-EC" sz="1600" b="1" dirty="0">
              <a:latin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es-EC" sz="1600" b="1" dirty="0">
                <a:latin typeface="Arial" panose="020B0604020202020204" pitchFamily="34" charset="0"/>
                <a:cs typeface="Arial" panose="020B0604020202020204" pitchFamily="34" charset="0"/>
              </a:rPr>
              <a:t>Instalaciones</a:t>
            </a:r>
            <a:r>
              <a:rPr lang="es-EC" sz="1600" dirty="0">
                <a:latin typeface="Arial" panose="020B0604020202020204" pitchFamily="34" charset="0"/>
                <a:cs typeface="Arial" panose="020B0604020202020204" pitchFamily="34" charset="0"/>
              </a:rPr>
              <a:t>.</a:t>
            </a:r>
          </a:p>
          <a:p>
            <a:pPr marL="742950" lvl="1" indent="-285750" algn="just">
              <a:lnSpc>
                <a:spcPct val="150000"/>
              </a:lnSpc>
              <a:buFont typeface="Wingdings" panose="05000000000000000000" pitchFamily="2" charset="2"/>
              <a:buChar char="v"/>
            </a:pPr>
            <a:r>
              <a:rPr lang="es-EC" sz="1600" dirty="0">
                <a:latin typeface="Arial" panose="020B0604020202020204" pitchFamily="34" charset="0"/>
                <a:cs typeface="Arial" panose="020B0604020202020204" pitchFamily="34" charset="0"/>
              </a:rPr>
              <a:t>Clases teóricas pueden ser aulas de clase o auditorios de la Universidad de las Fuerzas Armadas –ESPE. (Máx.16 participantes)</a:t>
            </a:r>
          </a:p>
          <a:p>
            <a:pPr marL="742950" lvl="1" indent="-285750" algn="just">
              <a:lnSpc>
                <a:spcPct val="150000"/>
              </a:lnSpc>
              <a:buFont typeface="Wingdings" panose="05000000000000000000" pitchFamily="2" charset="2"/>
              <a:buChar char="v"/>
            </a:pPr>
            <a:r>
              <a:rPr lang="es-EC" sz="1600" dirty="0">
                <a:latin typeface="Arial" panose="020B0604020202020204" pitchFamily="34" charset="0"/>
                <a:cs typeface="Arial" panose="020B0604020202020204" pitchFamily="34" charset="0"/>
              </a:rPr>
              <a:t>En modalidad semipresencial el contenido deberá ser impartido por plataformas virtuales: Google </a:t>
            </a:r>
            <a:r>
              <a:rPr lang="es-EC" sz="1600" dirty="0" err="1">
                <a:latin typeface="Arial" panose="020B0604020202020204" pitchFamily="34" charset="0"/>
                <a:cs typeface="Arial" panose="020B0604020202020204" pitchFamily="34" charset="0"/>
              </a:rPr>
              <a:t>Meets</a:t>
            </a:r>
            <a:r>
              <a:rPr lang="es-EC" sz="1600" dirty="0">
                <a:latin typeface="Arial" panose="020B0604020202020204" pitchFamily="34" charset="0"/>
                <a:cs typeface="Arial" panose="020B0604020202020204" pitchFamily="34" charset="0"/>
              </a:rPr>
              <a:t>.</a:t>
            </a:r>
          </a:p>
          <a:p>
            <a:pPr marL="742950" lvl="1" indent="-285750" algn="just">
              <a:lnSpc>
                <a:spcPct val="150000"/>
              </a:lnSpc>
              <a:buFont typeface="Wingdings" panose="05000000000000000000" pitchFamily="2" charset="2"/>
              <a:buChar char="v"/>
            </a:pPr>
            <a:r>
              <a:rPr lang="es-EC" sz="1600" dirty="0">
                <a:latin typeface="Arial" panose="020B0604020202020204" pitchFamily="34" charset="0"/>
                <a:cs typeface="Arial" panose="020B0604020202020204" pitchFamily="34" charset="0"/>
              </a:rPr>
              <a:t>Medidas de Bioseguridad.</a:t>
            </a:r>
          </a:p>
          <a:p>
            <a:pPr marL="742950" lvl="1" indent="-285750" algn="just">
              <a:lnSpc>
                <a:spcPct val="150000"/>
              </a:lnSpc>
              <a:buFont typeface="Wingdings" panose="05000000000000000000" pitchFamily="2" charset="2"/>
              <a:buChar char="v"/>
            </a:pPr>
            <a:r>
              <a:rPr lang="es-EC" sz="1600" dirty="0">
                <a:latin typeface="Arial" panose="020B0604020202020204" pitchFamily="34" charset="0"/>
                <a:cs typeface="Arial" panose="020B0604020202020204" pitchFamily="34" charset="0"/>
              </a:rPr>
              <a:t>Normas de ingreso al laboratorio de Ciencia de los </a:t>
            </a:r>
            <a:r>
              <a:rPr lang="es-EC" sz="1600" dirty="0" err="1">
                <a:latin typeface="Arial" panose="020B0604020202020204" pitchFamily="34" charset="0"/>
                <a:cs typeface="Arial" panose="020B0604020202020204" pitchFamily="34" charset="0"/>
              </a:rPr>
              <a:t>Materiale</a:t>
            </a:r>
            <a:r>
              <a:rPr lang="es-EC" sz="1600" dirty="0">
                <a:latin typeface="Arial" panose="020B0604020202020204" pitchFamily="34" charset="0"/>
                <a:cs typeface="Arial" panose="020B0604020202020204" pitchFamily="34" charset="0"/>
              </a:rPr>
              <a:t>.</a:t>
            </a:r>
          </a:p>
          <a:p>
            <a:pPr marL="285750" indent="-285750" algn="just">
              <a:lnSpc>
                <a:spcPct val="150000"/>
              </a:lnSpc>
              <a:buFont typeface="Arial" panose="020B0604020202020204" pitchFamily="34" charset="0"/>
              <a:buChar char="•"/>
            </a:pPr>
            <a:endParaRPr lang="es-EC" sz="1600" dirty="0">
              <a:latin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indent="457200" algn="just">
              <a:lnSpc>
                <a:spcPct val="150000"/>
              </a:lnSpc>
              <a:spcAft>
                <a:spcPts val="0"/>
              </a:spcAft>
            </a:pPr>
            <a:endParaRPr lang="en-US" sz="1600" dirty="0">
              <a:solidFill>
                <a:srgbClr val="00000A"/>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48144171"/>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908974" y="692696"/>
            <a:ext cx="10892076" cy="792088"/>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lgn="l"/>
            <a:r>
              <a:rPr lang="es-MX" sz="2400" b="1" kern="0" dirty="0">
                <a:latin typeface="Arial" panose="020B0604020202020204" pitchFamily="34" charset="0"/>
                <a:cs typeface="Arial" panose="020B0604020202020204" pitchFamily="34" charset="0"/>
              </a:rPr>
              <a:t>Recomendaciones para el Centro de Capacitación:</a:t>
            </a:r>
            <a:endParaRPr lang="es-EC" sz="2400" b="1" kern="0"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cxnSp>
        <p:nvCxnSpPr>
          <p:cNvPr id="4" name="Conector recto 3">
            <a:extLst>
              <a:ext uri="{FF2B5EF4-FFF2-40B4-BE49-F238E27FC236}">
                <a16:creationId xmlns:a16="http://schemas.microsoft.com/office/drawing/2014/main" id="{B03DE0AD-1CFB-EE4F-816E-33B3C8F955F2}"/>
              </a:ext>
            </a:extLst>
          </p:cNvPr>
          <p:cNvCxnSpPr/>
          <p:nvPr/>
        </p:nvCxnSpPr>
        <p:spPr>
          <a:xfrm flipV="1">
            <a:off x="1050540" y="1250481"/>
            <a:ext cx="10608944" cy="28848"/>
          </a:xfrm>
          <a:prstGeom prst="line">
            <a:avLst/>
          </a:prstGeom>
        </p:spPr>
        <p:style>
          <a:lnRef idx="1">
            <a:schemeClr val="dk1"/>
          </a:lnRef>
          <a:fillRef idx="0">
            <a:schemeClr val="dk1"/>
          </a:fillRef>
          <a:effectRef idx="0">
            <a:schemeClr val="dk1"/>
          </a:effectRef>
          <a:fontRef idx="minor">
            <a:schemeClr val="tx1"/>
          </a:fontRef>
        </p:style>
      </p:cxnSp>
      <p:sp>
        <p:nvSpPr>
          <p:cNvPr id="9" name="Rectángulo 8"/>
          <p:cNvSpPr/>
          <p:nvPr/>
        </p:nvSpPr>
        <p:spPr>
          <a:xfrm>
            <a:off x="632750" y="1415088"/>
            <a:ext cx="10993535" cy="4899868"/>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s-EC" sz="1400" b="1" dirty="0">
                <a:latin typeface="Arial" panose="020B0604020202020204" pitchFamily="34" charset="0"/>
                <a:cs typeface="Arial" panose="020B0604020202020204" pitchFamily="34" charset="0"/>
              </a:rPr>
              <a:t>Probetas de Entrenamiento y Examen Práctico.</a:t>
            </a:r>
          </a:p>
          <a:p>
            <a:pPr marL="742950" lvl="1" indent="-285750" algn="just">
              <a:lnSpc>
                <a:spcPct val="150000"/>
              </a:lnSpc>
              <a:buFont typeface="Wingdings" panose="05000000000000000000" pitchFamily="2" charset="2"/>
              <a:buChar char="ü"/>
            </a:pPr>
            <a:r>
              <a:rPr lang="es-MX" sz="1400" dirty="0">
                <a:latin typeface="Arial" panose="020B0604020202020204" pitchFamily="34" charset="0"/>
                <a:cs typeface="Arial" panose="020B0604020202020204" pitchFamily="34" charset="0"/>
              </a:rPr>
              <a:t>Productos fundidos con discontinuidades inherentes y otros materiales con discontinuidades de proceso, que podrían ser fabricados en la asignatura de Procesos de Conformado y Fundición con los estudiantes de pregrado de la Universidad de las Fuerzas Armadas – ESPE. </a:t>
            </a:r>
          </a:p>
          <a:p>
            <a:pPr marL="742950" lvl="1" indent="-285750" algn="just">
              <a:lnSpc>
                <a:spcPct val="150000"/>
              </a:lnSpc>
              <a:buFont typeface="Wingdings" panose="05000000000000000000" pitchFamily="2" charset="2"/>
              <a:buChar char="ü"/>
            </a:pPr>
            <a:r>
              <a:rPr lang="es-MX" sz="1400" dirty="0">
                <a:latin typeface="Arial" panose="020B0604020202020204" pitchFamily="34" charset="0"/>
                <a:cs typeface="Arial" panose="020B0604020202020204" pitchFamily="34" charset="0"/>
              </a:rPr>
              <a:t>Productos forjados que podrían ser fabricados en el Laboratorio de Ciencia de los Materiales con los estudiantes de pregrado de la Universidad de las Fuerzas Armadas – ESPE. </a:t>
            </a:r>
          </a:p>
          <a:p>
            <a:pPr marL="742950" lvl="1" indent="-285750" algn="just">
              <a:lnSpc>
                <a:spcPct val="150000"/>
              </a:lnSpc>
              <a:buFont typeface="Wingdings" panose="05000000000000000000" pitchFamily="2" charset="2"/>
              <a:buChar char="ü"/>
            </a:pPr>
            <a:r>
              <a:rPr lang="es-MX" sz="1400" dirty="0">
                <a:latin typeface="Arial" panose="020B0604020202020204" pitchFamily="34" charset="0"/>
                <a:cs typeface="Arial" panose="020B0604020202020204" pitchFamily="34" charset="0"/>
              </a:rPr>
              <a:t>Acero inoxidable con discontinuidades inducidas.</a:t>
            </a:r>
          </a:p>
          <a:p>
            <a:pPr marL="742950" lvl="1" indent="-285750" algn="just">
              <a:lnSpc>
                <a:spcPct val="150000"/>
              </a:lnSpc>
              <a:buFont typeface="Wingdings" panose="05000000000000000000" pitchFamily="2" charset="2"/>
              <a:buChar char="ü"/>
            </a:pPr>
            <a:r>
              <a:rPr lang="es-MX" sz="1400" dirty="0">
                <a:latin typeface="Arial" panose="020B0604020202020204" pitchFamily="34" charset="0"/>
                <a:cs typeface="Arial" panose="020B0604020202020204" pitchFamily="34" charset="0"/>
              </a:rPr>
              <a:t>Materiales revestidos (Cladd Materials) ya que son utilizados en plantas petroquímicas y refinerías.</a:t>
            </a:r>
          </a:p>
          <a:p>
            <a:pPr lvl="1" algn="just">
              <a:lnSpc>
                <a:spcPct val="150000"/>
              </a:lnSpc>
            </a:pPr>
            <a:r>
              <a:rPr lang="es-MX" sz="1400" dirty="0">
                <a:latin typeface="Arial" panose="020B0604020202020204" pitchFamily="34" charset="0"/>
                <a:cs typeface="Arial" panose="020B0604020202020204" pitchFamily="34" charset="0"/>
              </a:rPr>
              <a:t>Poseer respectivo informe maestro y resguardo por una persona designada del Comité técnico.</a:t>
            </a:r>
            <a:endParaRPr lang="es-EC" sz="1400" b="1" dirty="0">
              <a:latin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es-EC" sz="1400" b="1" dirty="0">
                <a:latin typeface="Arial" panose="020B0604020202020204" pitchFamily="34" charset="0"/>
                <a:cs typeface="Arial" panose="020B0604020202020204" pitchFamily="34" charset="0"/>
              </a:rPr>
              <a:t>Contenido.</a:t>
            </a:r>
          </a:p>
          <a:p>
            <a:pPr marL="742950" lvl="1" indent="-285750" algn="just">
              <a:lnSpc>
                <a:spcPct val="150000"/>
              </a:lnSpc>
              <a:buFont typeface="Wingdings" panose="05000000000000000000" pitchFamily="2" charset="2"/>
              <a:buChar char="ü"/>
            </a:pPr>
            <a:r>
              <a:rPr lang="es-MX" sz="1400" dirty="0">
                <a:solidFill>
                  <a:srgbClr val="00000A"/>
                </a:solidFill>
                <a:latin typeface="Arial" panose="020B0604020202020204" pitchFamily="34" charset="0"/>
                <a:ea typeface="Calibri" panose="020F0502020204030204" pitchFamily="34" charset="0"/>
                <a:cs typeface="Arial" panose="020B0604020202020204" pitchFamily="34" charset="0"/>
              </a:rPr>
              <a:t>El manual de capacitación </a:t>
            </a:r>
            <a:r>
              <a:rPr lang="es-MX" sz="1400" b="1" dirty="0">
                <a:solidFill>
                  <a:srgbClr val="00000A"/>
                </a:solidFill>
                <a:latin typeface="Arial" panose="020B0604020202020204" pitchFamily="34" charset="0"/>
                <a:ea typeface="Calibri" panose="020F0502020204030204" pitchFamily="34" charset="0"/>
                <a:cs typeface="Arial" panose="020B0604020202020204" pitchFamily="34" charset="0"/>
              </a:rPr>
              <a:t>MC-ESPE-ENDP-01</a:t>
            </a:r>
            <a:r>
              <a:rPr lang="es-MX" sz="1400" dirty="0">
                <a:solidFill>
                  <a:srgbClr val="00000A"/>
                </a:solidFill>
                <a:latin typeface="Arial" panose="020B0604020202020204" pitchFamily="34" charset="0"/>
                <a:ea typeface="Calibri" panose="020F0502020204030204" pitchFamily="34" charset="0"/>
                <a:cs typeface="Arial" panose="020B0604020202020204" pitchFamily="34" charset="0"/>
              </a:rPr>
              <a:t> y las ayudas didácticas </a:t>
            </a:r>
            <a:r>
              <a:rPr lang="es-MX" sz="1400" b="1" dirty="0">
                <a:latin typeface="Arial" panose="020B0604020202020204" pitchFamily="34" charset="0"/>
                <a:ea typeface="Calibri" panose="020F0502020204030204" pitchFamily="34" charset="0"/>
                <a:cs typeface="Arial" panose="020B0604020202020204" pitchFamily="34" charset="0"/>
              </a:rPr>
              <a:t>DP-ESPE-ENDP-01</a:t>
            </a:r>
            <a:r>
              <a:rPr lang="es-MX" sz="1400" dirty="0">
                <a:solidFill>
                  <a:srgbClr val="00000A"/>
                </a:solidFill>
                <a:latin typeface="Arial" panose="020B0604020202020204" pitchFamily="34" charset="0"/>
                <a:ea typeface="Calibri" panose="020F0502020204030204" pitchFamily="34" charset="0"/>
                <a:cs typeface="Arial" panose="020B0604020202020204" pitchFamily="34" charset="0"/>
              </a:rPr>
              <a:t> de forma anual. El Comité Técnico designa al personal Nivel III para su revisión y aprobación.</a:t>
            </a:r>
          </a:p>
          <a:p>
            <a:pPr marL="742950" lvl="1" indent="-285750" algn="just">
              <a:lnSpc>
                <a:spcPct val="150000"/>
              </a:lnSpc>
              <a:buFont typeface="Wingdings" panose="05000000000000000000" pitchFamily="2" charset="2"/>
              <a:buChar char="ü"/>
            </a:pPr>
            <a:r>
              <a:rPr lang="es-MX" sz="1400" dirty="0">
                <a:solidFill>
                  <a:srgbClr val="00000A"/>
                </a:solidFill>
                <a:latin typeface="Arial" panose="020B0604020202020204" pitchFamily="34" charset="0"/>
                <a:ea typeface="Calibri" panose="020F0502020204030204" pitchFamily="34" charset="0"/>
                <a:cs typeface="Arial" panose="020B0604020202020204" pitchFamily="34" charset="0"/>
              </a:rPr>
              <a:t>Crear un área donde se disponga de la </a:t>
            </a:r>
            <a:r>
              <a:rPr lang="es-MX" sz="1400" b="1" dirty="0">
                <a:solidFill>
                  <a:srgbClr val="00000A"/>
                </a:solidFill>
                <a:latin typeface="Arial" panose="020B0604020202020204" pitchFamily="34" charset="0"/>
                <a:ea typeface="Calibri" panose="020F0502020204030204" pitchFamily="34" charset="0"/>
                <a:cs typeface="Arial" panose="020B0604020202020204" pitchFamily="34" charset="0"/>
              </a:rPr>
              <a:t>biblioteca técnica </a:t>
            </a:r>
            <a:r>
              <a:rPr lang="es-MX" sz="1400" dirty="0">
                <a:solidFill>
                  <a:srgbClr val="00000A"/>
                </a:solidFill>
                <a:latin typeface="Arial" panose="020B0604020202020204" pitchFamily="34" charset="0"/>
                <a:ea typeface="Calibri" panose="020F0502020204030204" pitchFamily="34" charset="0"/>
                <a:cs typeface="Arial" panose="020B0604020202020204" pitchFamily="34" charset="0"/>
              </a:rPr>
              <a:t>de fácil acceso a las normativas, códigos y estándares para los participantes.</a:t>
            </a:r>
          </a:p>
          <a:p>
            <a:pPr indent="457200" algn="just">
              <a:lnSpc>
                <a:spcPct val="150000"/>
              </a:lnSpc>
              <a:spcAft>
                <a:spcPts val="0"/>
              </a:spcAft>
            </a:pPr>
            <a:endParaRPr lang="en-US" sz="1400" dirty="0">
              <a:solidFill>
                <a:srgbClr val="00000A"/>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66996020"/>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908974" y="692696"/>
            <a:ext cx="10892076" cy="792088"/>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lgn="l"/>
            <a:r>
              <a:rPr lang="es-MX" sz="2400" b="1" kern="0" dirty="0">
                <a:latin typeface="Arial" panose="020B0604020202020204" pitchFamily="34" charset="0"/>
                <a:cs typeface="Arial" panose="020B0604020202020204" pitchFamily="34" charset="0"/>
              </a:rPr>
              <a:t>CONCLUSIONES</a:t>
            </a:r>
            <a:endParaRPr lang="es-EC" sz="2400" b="1" kern="0"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cxnSp>
        <p:nvCxnSpPr>
          <p:cNvPr id="4" name="Conector recto 3">
            <a:extLst>
              <a:ext uri="{FF2B5EF4-FFF2-40B4-BE49-F238E27FC236}">
                <a16:creationId xmlns:a16="http://schemas.microsoft.com/office/drawing/2014/main" id="{B03DE0AD-1CFB-EE4F-816E-33B3C8F955F2}"/>
              </a:ext>
            </a:extLst>
          </p:cNvPr>
          <p:cNvCxnSpPr/>
          <p:nvPr/>
        </p:nvCxnSpPr>
        <p:spPr>
          <a:xfrm flipV="1">
            <a:off x="1050540" y="1250481"/>
            <a:ext cx="10608944" cy="28848"/>
          </a:xfrm>
          <a:prstGeom prst="line">
            <a:avLst/>
          </a:prstGeom>
        </p:spPr>
        <p:style>
          <a:lnRef idx="1">
            <a:schemeClr val="dk1"/>
          </a:lnRef>
          <a:fillRef idx="0">
            <a:schemeClr val="dk1"/>
          </a:fillRef>
          <a:effectRef idx="0">
            <a:schemeClr val="dk1"/>
          </a:effectRef>
          <a:fontRef idx="minor">
            <a:schemeClr val="tx1"/>
          </a:fontRef>
        </p:style>
      </p:cxnSp>
      <p:sp>
        <p:nvSpPr>
          <p:cNvPr id="5" name="Rectángulo 4"/>
          <p:cNvSpPr/>
          <p:nvPr/>
        </p:nvSpPr>
        <p:spPr>
          <a:xfrm>
            <a:off x="1353882" y="1467339"/>
            <a:ext cx="10305602" cy="4154984"/>
          </a:xfrm>
          <a:prstGeom prst="rect">
            <a:avLst/>
          </a:prstGeom>
        </p:spPr>
        <p:txBody>
          <a:bodyPr wrap="square">
            <a:spAutoFit/>
          </a:bodyPr>
          <a:lstStyle/>
          <a:p>
            <a:pPr lvl="0" algn="just">
              <a:lnSpc>
                <a:spcPct val="150000"/>
              </a:lnSpc>
              <a:spcAft>
                <a:spcPts val="0"/>
              </a:spcAft>
            </a:pPr>
            <a:r>
              <a:rPr lang="es-EC" sz="1600" dirty="0">
                <a:solidFill>
                  <a:srgbClr val="00000A"/>
                </a:solidFill>
                <a:latin typeface="Arial" panose="020B0604020202020204" pitchFamily="34" charset="0"/>
                <a:ea typeface="Calibri" panose="020F0502020204030204" pitchFamily="34" charset="0"/>
                <a:cs typeface="Arial" panose="020B0604020202020204" pitchFamily="34" charset="0"/>
              </a:rPr>
              <a:t>El manual de capacitación MC-ESPE-ENDP-01 cumple con los lineamientos de la guía temática IAEA TECDOC 628:2013, este contempla las horas de formación establecidas en el estándar ISO 9712:2012 para el método de Ultrasonido Industrial Nivel I. En la unidad VII del manual de capacitación correspondiente a Códigos, Estándares, Especificaciones y Procedimientos se desarrolló un procedimiento de calibración e inspección en base al código AWS D1.1:2020. </a:t>
            </a:r>
            <a:endParaRPr lang="en-US" sz="1600" dirty="0">
              <a:solidFill>
                <a:srgbClr val="00000A"/>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Aft>
                <a:spcPts val="0"/>
              </a:spcAft>
            </a:pPr>
            <a:endParaRPr lang="es-EC" sz="1600" dirty="0">
              <a:solidFill>
                <a:srgbClr val="00000A"/>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Aft>
                <a:spcPts val="0"/>
              </a:spcAft>
            </a:pPr>
            <a:r>
              <a:rPr lang="es-EC" sz="1600" dirty="0">
                <a:solidFill>
                  <a:srgbClr val="00000A"/>
                </a:solidFill>
                <a:latin typeface="Arial" panose="020B0604020202020204" pitchFamily="34" charset="0"/>
                <a:ea typeface="Calibri" panose="020F0502020204030204" pitchFamily="34" charset="0"/>
                <a:cs typeface="Arial" panose="020B0604020202020204" pitchFamily="34" charset="0"/>
              </a:rPr>
              <a:t>El manual de capacitación y las ayudas didácticas desarrolladas en base a los lineamientos de la guía temática IAEA TECDOC 628:2013 consta de 8 unidades en las que se detallan los conocimientos generales del método de ultrasonido para calificación y certificación nivel I; principios físicos, técnicas de ensayo, uso del equipamiento, calibración del sistema de ensayos, aplicaciones específicas, uso de normativas y registro de resultados.</a:t>
            </a:r>
            <a:endParaRPr lang="en-US" sz="1600" dirty="0">
              <a:solidFill>
                <a:srgbClr val="00000A"/>
              </a:solidFill>
              <a:latin typeface="Arial" panose="020B0604020202020204" pitchFamily="34" charset="0"/>
              <a:ea typeface="Calibri" panose="020F0502020204030204" pitchFamily="34" charset="0"/>
              <a:cs typeface="Arial" panose="020B0604020202020204" pitchFamily="34" charset="0"/>
            </a:endParaRPr>
          </a:p>
        </p:txBody>
      </p:sp>
      <p:sp>
        <p:nvSpPr>
          <p:cNvPr id="7" name="Frame 17">
            <a:extLst>
              <a:ext uri="{FF2B5EF4-FFF2-40B4-BE49-F238E27FC236}">
                <a16:creationId xmlns:a16="http://schemas.microsoft.com/office/drawing/2014/main" id="{1278BF84-DDF3-43F8-88E4-A0F28E4079EF}"/>
              </a:ext>
            </a:extLst>
          </p:cNvPr>
          <p:cNvSpPr/>
          <p:nvPr/>
        </p:nvSpPr>
        <p:spPr>
          <a:xfrm>
            <a:off x="796463" y="1529261"/>
            <a:ext cx="508153" cy="50815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0" name="Frame 17">
            <a:extLst>
              <a:ext uri="{FF2B5EF4-FFF2-40B4-BE49-F238E27FC236}">
                <a16:creationId xmlns:a16="http://schemas.microsoft.com/office/drawing/2014/main" id="{1278BF84-DDF3-43F8-88E4-A0F28E4079EF}"/>
              </a:ext>
            </a:extLst>
          </p:cNvPr>
          <p:cNvSpPr/>
          <p:nvPr/>
        </p:nvSpPr>
        <p:spPr>
          <a:xfrm>
            <a:off x="736660" y="3717032"/>
            <a:ext cx="508153" cy="50815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Tree>
    <p:extLst>
      <p:ext uri="{BB962C8B-B14F-4D97-AF65-F5344CB8AC3E}">
        <p14:creationId xmlns:p14="http://schemas.microsoft.com/office/powerpoint/2010/main" val="1245373028"/>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908974" y="692696"/>
            <a:ext cx="10892076" cy="792088"/>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lgn="l"/>
            <a:r>
              <a:rPr lang="es-MX" sz="2400" b="1" kern="0" dirty="0">
                <a:latin typeface="Arial" panose="020B0604020202020204" pitchFamily="34" charset="0"/>
                <a:cs typeface="Arial" panose="020B0604020202020204" pitchFamily="34" charset="0"/>
              </a:rPr>
              <a:t>CONCLUSIONES</a:t>
            </a:r>
            <a:endParaRPr lang="es-EC" sz="2400" b="1" kern="0"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cxnSp>
        <p:nvCxnSpPr>
          <p:cNvPr id="4" name="Conector recto 3">
            <a:extLst>
              <a:ext uri="{FF2B5EF4-FFF2-40B4-BE49-F238E27FC236}">
                <a16:creationId xmlns:a16="http://schemas.microsoft.com/office/drawing/2014/main" id="{B03DE0AD-1CFB-EE4F-816E-33B3C8F955F2}"/>
              </a:ext>
            </a:extLst>
          </p:cNvPr>
          <p:cNvCxnSpPr/>
          <p:nvPr/>
        </p:nvCxnSpPr>
        <p:spPr>
          <a:xfrm flipV="1">
            <a:off x="1050540" y="1250481"/>
            <a:ext cx="10608944" cy="28848"/>
          </a:xfrm>
          <a:prstGeom prst="line">
            <a:avLst/>
          </a:prstGeom>
        </p:spPr>
        <p:style>
          <a:lnRef idx="1">
            <a:schemeClr val="dk1"/>
          </a:lnRef>
          <a:fillRef idx="0">
            <a:schemeClr val="dk1"/>
          </a:fillRef>
          <a:effectRef idx="0">
            <a:schemeClr val="dk1"/>
          </a:effectRef>
          <a:fontRef idx="minor">
            <a:schemeClr val="tx1"/>
          </a:fontRef>
        </p:style>
      </p:cxnSp>
      <p:sp>
        <p:nvSpPr>
          <p:cNvPr id="5" name="Rectángulo 4"/>
          <p:cNvSpPr/>
          <p:nvPr/>
        </p:nvSpPr>
        <p:spPr>
          <a:xfrm>
            <a:off x="1353882" y="1464186"/>
            <a:ext cx="10305602" cy="4576702"/>
          </a:xfrm>
          <a:prstGeom prst="rect">
            <a:avLst/>
          </a:prstGeom>
        </p:spPr>
        <p:txBody>
          <a:bodyPr wrap="square">
            <a:spAutoFit/>
          </a:bodyPr>
          <a:lstStyle/>
          <a:p>
            <a:pPr lvl="0" algn="just">
              <a:lnSpc>
                <a:spcPct val="150000"/>
              </a:lnSpc>
            </a:pPr>
            <a:r>
              <a:rPr lang="es-MX" sz="1400" dirty="0">
                <a:latin typeface="Arial" panose="020B0604020202020204" pitchFamily="34" charset="0"/>
                <a:cs typeface="Arial" panose="020B0604020202020204" pitchFamily="34" charset="0"/>
              </a:rPr>
              <a:t>Al finalizar el evento de capacitación impartido en la Universidad de las Fuerzas Armadas – ESPE, se analizaron los resultados obtenidos en las evaluaciones de reacción (encuesta de satisfacción), dando como resultado una respuesta positiva por parte de los participantes en el contenido impartido y evaluaciones de aprendizaje teóricas (Examen general y específico), obteniendo un resultado una aprobación del 93% y en lo referente al examen práctico se obtuvo una aprobación del 89%; lo que indica que el manual de capacitación y las ayudas didácticas son apropiadas para la propuesta del curso de formación planteada dentro de este proyecto.</a:t>
            </a:r>
          </a:p>
          <a:p>
            <a:pPr lvl="0" algn="just">
              <a:lnSpc>
                <a:spcPct val="150000"/>
              </a:lnSpc>
            </a:pPr>
            <a:r>
              <a:rPr lang="es-EC" sz="1400" dirty="0">
                <a:latin typeface="Arial" panose="020B0604020202020204" pitchFamily="34" charset="0"/>
                <a:cs typeface="Arial" panose="020B0604020202020204" pitchFamily="34" charset="0"/>
              </a:rPr>
              <a:t>Como material de apoyo para el curso de capacitación, se desarrollaron probetas de entrenamiento con sus respectivos informes maestros, como lo son placas con juntas en V y X fabricadas con proceso SMAW y juntas tubulares con preparación de bisel en V fabricadas con proceso GTAW/SMAW.</a:t>
            </a:r>
          </a:p>
          <a:p>
            <a:pPr lvl="0" algn="just">
              <a:lnSpc>
                <a:spcPct val="150000"/>
              </a:lnSpc>
            </a:pPr>
            <a:r>
              <a:rPr lang="es-EC" sz="1400" dirty="0">
                <a:latin typeface="Arial" panose="020B0604020202020204" pitchFamily="34" charset="0"/>
                <a:cs typeface="Arial" panose="020B0604020202020204" pitchFamily="34" charset="0"/>
              </a:rPr>
              <a:t>Es factible el desarrollo de la propuesta del curso de formación para Nivel I en el método de ultrasonido industrial ya que se cumple con las instalaciones y los contenidos desarrollados inclusive son adecuados en comparación con los requerimientos de la Normativa Ecuatoriana NTE INEN ISO/TR 25107:2006, proponiendo la formación, estructura y responsabilidades de un Comité Técnico para el manejo del Centro de Capacitación.</a:t>
            </a:r>
            <a:endParaRPr lang="en-US" sz="1400" dirty="0">
              <a:latin typeface="Arial" panose="020B0604020202020204" pitchFamily="34" charset="0"/>
              <a:cs typeface="Arial" panose="020B0604020202020204" pitchFamily="34" charset="0"/>
            </a:endParaRPr>
          </a:p>
          <a:p>
            <a:pPr lvl="0" algn="just">
              <a:lnSpc>
                <a:spcPct val="150000"/>
              </a:lnSpc>
              <a:spcAft>
                <a:spcPts val="0"/>
              </a:spcAft>
            </a:pPr>
            <a:endParaRPr lang="en-US" sz="1400" dirty="0">
              <a:solidFill>
                <a:srgbClr val="00000A"/>
              </a:solidFill>
              <a:latin typeface="Arial" panose="020B0604020202020204" pitchFamily="34" charset="0"/>
              <a:ea typeface="Calibri" panose="020F0502020204030204" pitchFamily="34" charset="0"/>
              <a:cs typeface="Arial" panose="020B0604020202020204" pitchFamily="34" charset="0"/>
            </a:endParaRPr>
          </a:p>
        </p:txBody>
      </p:sp>
      <p:sp>
        <p:nvSpPr>
          <p:cNvPr id="7" name="Frame 17">
            <a:extLst>
              <a:ext uri="{FF2B5EF4-FFF2-40B4-BE49-F238E27FC236}">
                <a16:creationId xmlns:a16="http://schemas.microsoft.com/office/drawing/2014/main" id="{1278BF84-DDF3-43F8-88E4-A0F28E4079EF}"/>
              </a:ext>
            </a:extLst>
          </p:cNvPr>
          <p:cNvSpPr/>
          <p:nvPr/>
        </p:nvSpPr>
        <p:spPr>
          <a:xfrm>
            <a:off x="790300" y="1583037"/>
            <a:ext cx="508153" cy="50815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8" name="Frame 17">
            <a:extLst>
              <a:ext uri="{FF2B5EF4-FFF2-40B4-BE49-F238E27FC236}">
                <a16:creationId xmlns:a16="http://schemas.microsoft.com/office/drawing/2014/main" id="{1278BF84-DDF3-43F8-88E4-A0F28E4079EF}"/>
              </a:ext>
            </a:extLst>
          </p:cNvPr>
          <p:cNvSpPr/>
          <p:nvPr/>
        </p:nvSpPr>
        <p:spPr>
          <a:xfrm>
            <a:off x="704163" y="3508759"/>
            <a:ext cx="508153" cy="50815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0" name="Frame 17">
            <a:extLst>
              <a:ext uri="{FF2B5EF4-FFF2-40B4-BE49-F238E27FC236}">
                <a16:creationId xmlns:a16="http://schemas.microsoft.com/office/drawing/2014/main" id="{1278BF84-DDF3-43F8-88E4-A0F28E4079EF}"/>
              </a:ext>
            </a:extLst>
          </p:cNvPr>
          <p:cNvSpPr/>
          <p:nvPr/>
        </p:nvSpPr>
        <p:spPr>
          <a:xfrm>
            <a:off x="774946" y="4509120"/>
            <a:ext cx="508153" cy="50815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Tree>
    <p:extLst>
      <p:ext uri="{BB962C8B-B14F-4D97-AF65-F5344CB8AC3E}">
        <p14:creationId xmlns:p14="http://schemas.microsoft.com/office/powerpoint/2010/main" val="1612453095"/>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908974" y="692696"/>
            <a:ext cx="10892076" cy="792088"/>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lgn="l"/>
            <a:r>
              <a:rPr lang="es-MX" sz="2400" b="1" kern="0" dirty="0">
                <a:latin typeface="Arial" panose="020B0604020202020204" pitchFamily="34" charset="0"/>
                <a:cs typeface="Arial" panose="020B0604020202020204" pitchFamily="34" charset="0"/>
              </a:rPr>
              <a:t>RECOMENDACIONES</a:t>
            </a:r>
            <a:endParaRPr lang="es-EC" sz="2400" b="1" kern="0"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cxnSp>
        <p:nvCxnSpPr>
          <p:cNvPr id="4" name="Conector recto 3">
            <a:extLst>
              <a:ext uri="{FF2B5EF4-FFF2-40B4-BE49-F238E27FC236}">
                <a16:creationId xmlns:a16="http://schemas.microsoft.com/office/drawing/2014/main" id="{B03DE0AD-1CFB-EE4F-816E-33B3C8F955F2}"/>
              </a:ext>
            </a:extLst>
          </p:cNvPr>
          <p:cNvCxnSpPr/>
          <p:nvPr/>
        </p:nvCxnSpPr>
        <p:spPr>
          <a:xfrm flipV="1">
            <a:off x="1050540" y="1250481"/>
            <a:ext cx="10608944" cy="28848"/>
          </a:xfrm>
          <a:prstGeom prst="line">
            <a:avLst/>
          </a:prstGeom>
        </p:spPr>
        <p:style>
          <a:lnRef idx="1">
            <a:schemeClr val="dk1"/>
          </a:lnRef>
          <a:fillRef idx="0">
            <a:schemeClr val="dk1"/>
          </a:fillRef>
          <a:effectRef idx="0">
            <a:schemeClr val="dk1"/>
          </a:effectRef>
          <a:fontRef idx="minor">
            <a:schemeClr val="tx1"/>
          </a:fontRef>
        </p:style>
      </p:cxnSp>
      <p:sp>
        <p:nvSpPr>
          <p:cNvPr id="5" name="Rectángulo 4"/>
          <p:cNvSpPr/>
          <p:nvPr/>
        </p:nvSpPr>
        <p:spPr>
          <a:xfrm>
            <a:off x="1353882" y="1467339"/>
            <a:ext cx="10305602" cy="4154984"/>
          </a:xfrm>
          <a:prstGeom prst="rect">
            <a:avLst/>
          </a:prstGeom>
        </p:spPr>
        <p:txBody>
          <a:bodyPr wrap="square">
            <a:spAutoFit/>
          </a:bodyPr>
          <a:lstStyle/>
          <a:p>
            <a:pPr lvl="0" algn="just">
              <a:lnSpc>
                <a:spcPct val="150000"/>
              </a:lnSpc>
              <a:spcAft>
                <a:spcPts val="0"/>
              </a:spcAft>
            </a:pPr>
            <a:r>
              <a:rPr lang="es-MX" sz="1600" dirty="0">
                <a:solidFill>
                  <a:srgbClr val="00000A"/>
                </a:solidFill>
                <a:latin typeface="Arial" panose="020B0604020202020204" pitchFamily="34" charset="0"/>
                <a:ea typeface="Calibri" panose="020F0502020204030204" pitchFamily="34" charset="0"/>
                <a:cs typeface="Arial" panose="020B0604020202020204" pitchFamily="34" charset="0"/>
              </a:rPr>
              <a:t>Conformar un Comité Técnico con el personal del Departamento de Ciencias de la Energía y Mecánica DCEM, con el fin de garantizar el manejo, administración general y organización de los cursos de capacitación.</a:t>
            </a:r>
          </a:p>
          <a:p>
            <a:pPr lvl="0" algn="just">
              <a:lnSpc>
                <a:spcPct val="150000"/>
              </a:lnSpc>
              <a:spcAft>
                <a:spcPts val="0"/>
              </a:spcAft>
            </a:pPr>
            <a:endParaRPr lang="es-MX" sz="1600" dirty="0">
              <a:solidFill>
                <a:srgbClr val="00000A"/>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Aft>
                <a:spcPts val="0"/>
              </a:spcAft>
            </a:pPr>
            <a:r>
              <a:rPr lang="es-MX" sz="1600" dirty="0">
                <a:solidFill>
                  <a:srgbClr val="00000A"/>
                </a:solidFill>
                <a:latin typeface="Arial" panose="020B0604020202020204" pitchFamily="34" charset="0"/>
                <a:ea typeface="Calibri" panose="020F0502020204030204" pitchFamily="34" charset="0"/>
                <a:cs typeface="Arial" panose="020B0604020202020204" pitchFamily="34" charset="0"/>
              </a:rPr>
              <a:t>Incorporar por parte del Comité Técnico propuesto un Instructor Inspector Nivel III certificado bajo la norma ISO 9712:2012 en el método de END de Ultrasonido Industrial, dirigido a los productos soldados.</a:t>
            </a:r>
          </a:p>
          <a:p>
            <a:pPr lvl="0" algn="just">
              <a:lnSpc>
                <a:spcPct val="150000"/>
              </a:lnSpc>
              <a:spcAft>
                <a:spcPts val="0"/>
              </a:spcAft>
            </a:pPr>
            <a:endParaRPr lang="es-MX" sz="1600" dirty="0">
              <a:solidFill>
                <a:srgbClr val="00000A"/>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Aft>
                <a:spcPts val="0"/>
              </a:spcAft>
            </a:pPr>
            <a:r>
              <a:rPr lang="es-MX" sz="1600" dirty="0">
                <a:solidFill>
                  <a:srgbClr val="00000A"/>
                </a:solidFill>
                <a:latin typeface="Arial" panose="020B0604020202020204" pitchFamily="34" charset="0"/>
                <a:ea typeface="Calibri" panose="020F0502020204030204" pitchFamily="34" charset="0"/>
                <a:cs typeface="Arial" panose="020B0604020202020204" pitchFamily="34" charset="0"/>
              </a:rPr>
              <a:t>Adquisición de equipamiento necesario para cumplir la mínima demanda de participantes al curso de formación, como lo son equipos de detección de fallas, medición de espesores, patrones de calibración, transductores, entre otros; esto permite un mejor manejo de las clases prácticas con los participantes. El desarrollo de las explicaciones para diferentes configuraciones permite ser planteadas y analizadas en base a comparaciones con diferente equipamiento. </a:t>
            </a:r>
          </a:p>
        </p:txBody>
      </p:sp>
      <p:sp>
        <p:nvSpPr>
          <p:cNvPr id="7" name="Frame 17">
            <a:extLst>
              <a:ext uri="{FF2B5EF4-FFF2-40B4-BE49-F238E27FC236}">
                <a16:creationId xmlns:a16="http://schemas.microsoft.com/office/drawing/2014/main" id="{1278BF84-DDF3-43F8-88E4-A0F28E4079EF}"/>
              </a:ext>
            </a:extLst>
          </p:cNvPr>
          <p:cNvSpPr/>
          <p:nvPr/>
        </p:nvSpPr>
        <p:spPr>
          <a:xfrm>
            <a:off x="796463" y="1529261"/>
            <a:ext cx="508153" cy="50815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solidFill>
                <a:schemeClr val="tx1"/>
              </a:solidFill>
            </a:endParaRPr>
          </a:p>
        </p:txBody>
      </p:sp>
      <p:sp>
        <p:nvSpPr>
          <p:cNvPr id="10" name="Frame 17">
            <a:extLst>
              <a:ext uri="{FF2B5EF4-FFF2-40B4-BE49-F238E27FC236}">
                <a16:creationId xmlns:a16="http://schemas.microsoft.com/office/drawing/2014/main" id="{1278BF84-DDF3-43F8-88E4-A0F28E4079EF}"/>
              </a:ext>
            </a:extLst>
          </p:cNvPr>
          <p:cNvSpPr/>
          <p:nvPr/>
        </p:nvSpPr>
        <p:spPr>
          <a:xfrm>
            <a:off x="736660" y="3717032"/>
            <a:ext cx="508153" cy="50815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solidFill>
                <a:schemeClr val="tx1"/>
              </a:solidFill>
            </a:endParaRPr>
          </a:p>
        </p:txBody>
      </p:sp>
      <p:sp>
        <p:nvSpPr>
          <p:cNvPr id="8" name="Frame 17">
            <a:extLst>
              <a:ext uri="{FF2B5EF4-FFF2-40B4-BE49-F238E27FC236}">
                <a16:creationId xmlns:a16="http://schemas.microsoft.com/office/drawing/2014/main" id="{1278BF84-DDF3-43F8-88E4-A0F28E4079EF}"/>
              </a:ext>
            </a:extLst>
          </p:cNvPr>
          <p:cNvSpPr/>
          <p:nvPr/>
        </p:nvSpPr>
        <p:spPr>
          <a:xfrm>
            <a:off x="704163" y="2704870"/>
            <a:ext cx="508153" cy="50815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solidFill>
                <a:schemeClr val="tx1"/>
              </a:solidFill>
            </a:endParaRPr>
          </a:p>
        </p:txBody>
      </p:sp>
    </p:spTree>
    <p:extLst>
      <p:ext uri="{BB962C8B-B14F-4D97-AF65-F5344CB8AC3E}">
        <p14:creationId xmlns:p14="http://schemas.microsoft.com/office/powerpoint/2010/main" val="143586498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7C29427-B662-9A45-B3A8-BC1C10B63C7E}"/>
              </a:ext>
            </a:extLst>
          </p:cNvPr>
          <p:cNvSpPr txBox="1"/>
          <p:nvPr/>
        </p:nvSpPr>
        <p:spPr>
          <a:xfrm>
            <a:off x="647204" y="702990"/>
            <a:ext cx="10346650" cy="646331"/>
          </a:xfrm>
          <a:prstGeom prst="rect">
            <a:avLst/>
          </a:prstGeom>
          <a:noFill/>
        </p:spPr>
        <p:txBody>
          <a:bodyPr wrap="square" rtlCol="0">
            <a:spAutoFit/>
          </a:bodyPr>
          <a:lstStyle/>
          <a:p>
            <a:pPr algn="ctr"/>
            <a:r>
              <a:rPr lang="es-EC" sz="3600" b="1" dirty="0">
                <a:latin typeface="Arial" panose="020B0604020202020204" pitchFamily="34" charset="0"/>
                <a:cs typeface="Arial" panose="020B0604020202020204" pitchFamily="34" charset="0"/>
              </a:rPr>
              <a:t>Antecedentes</a:t>
            </a:r>
          </a:p>
        </p:txBody>
      </p:sp>
      <p:cxnSp>
        <p:nvCxnSpPr>
          <p:cNvPr id="5" name="Conector recto 4">
            <a:extLst>
              <a:ext uri="{FF2B5EF4-FFF2-40B4-BE49-F238E27FC236}">
                <a16:creationId xmlns:a16="http://schemas.microsoft.com/office/drawing/2014/main" id="{B03DE0AD-1CFB-EE4F-816E-33B3C8F955F2}"/>
              </a:ext>
            </a:extLst>
          </p:cNvPr>
          <p:cNvCxnSpPr/>
          <p:nvPr/>
        </p:nvCxnSpPr>
        <p:spPr>
          <a:xfrm flipV="1">
            <a:off x="799293" y="1392787"/>
            <a:ext cx="10608944" cy="28848"/>
          </a:xfrm>
          <a:prstGeom prst="line">
            <a:avLst/>
          </a:prstGeom>
        </p:spPr>
        <p:style>
          <a:lnRef idx="1">
            <a:schemeClr val="dk1"/>
          </a:lnRef>
          <a:fillRef idx="0">
            <a:schemeClr val="dk1"/>
          </a:fillRef>
          <a:effectRef idx="0">
            <a:schemeClr val="dk1"/>
          </a:effectRef>
          <a:fontRef idx="minor">
            <a:schemeClr val="tx1"/>
          </a:fontRef>
        </p:style>
      </p:cxnSp>
      <p:pic>
        <p:nvPicPr>
          <p:cNvPr id="9" name="Imagen 8">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sp>
        <p:nvSpPr>
          <p:cNvPr id="97" name="TextBox 59">
            <a:extLst>
              <a:ext uri="{FF2B5EF4-FFF2-40B4-BE49-F238E27FC236}">
                <a16:creationId xmlns:a16="http://schemas.microsoft.com/office/drawing/2014/main" id="{661D5A7A-063D-4ABC-9030-A88D7FDED238}"/>
              </a:ext>
            </a:extLst>
          </p:cNvPr>
          <p:cNvSpPr txBox="1"/>
          <p:nvPr/>
        </p:nvSpPr>
        <p:spPr>
          <a:xfrm>
            <a:off x="529883" y="2492468"/>
            <a:ext cx="3125770" cy="1724190"/>
          </a:xfrm>
          <a:prstGeom prst="rect">
            <a:avLst/>
          </a:prstGeom>
          <a:noFill/>
        </p:spPr>
        <p:txBody>
          <a:bodyPr wrap="square" rtlCol="0">
            <a:spAutoFit/>
          </a:bodyPr>
          <a:lstStyle/>
          <a:p>
            <a:pPr algn="ctr"/>
            <a:r>
              <a:rPr lang="es-AR" sz="1802" b="1" dirty="0">
                <a:solidFill>
                  <a:schemeClr val="accent1"/>
                </a:solidFill>
                <a:latin typeface="Calibri (Cuerpo)"/>
                <a:ea typeface="微软雅黑" panose="020B0503020204020204" pitchFamily="34" charset="-122"/>
                <a:sym typeface="Times New Roman" panose="02020603050405020304" pitchFamily="18" charset="0"/>
              </a:rPr>
              <a:t>Memo N°ESPE-REC-2019-0955-M</a:t>
            </a:r>
          </a:p>
          <a:p>
            <a:pPr algn="just"/>
            <a:r>
              <a:rPr lang="es-AR" sz="1400" dirty="0">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Director del DCEM dispone liderar el desarrollo de la investigación en el área de energía atómica y nuclear en la Universidad de las Fuerzas Armadas</a:t>
            </a:r>
          </a:p>
        </p:txBody>
      </p:sp>
      <p:grpSp>
        <p:nvGrpSpPr>
          <p:cNvPr id="98" name="Group 60">
            <a:extLst>
              <a:ext uri="{FF2B5EF4-FFF2-40B4-BE49-F238E27FC236}">
                <a16:creationId xmlns:a16="http://schemas.microsoft.com/office/drawing/2014/main" id="{11DB05F0-D026-45FB-8726-2B9B417C1589}"/>
              </a:ext>
            </a:extLst>
          </p:cNvPr>
          <p:cNvGrpSpPr/>
          <p:nvPr/>
        </p:nvGrpSpPr>
        <p:grpSpPr>
          <a:xfrm>
            <a:off x="1852573" y="1846007"/>
            <a:ext cx="480389" cy="480389"/>
            <a:chOff x="4343400" y="1854885"/>
            <a:chExt cx="457200" cy="457200"/>
          </a:xfrm>
        </p:grpSpPr>
        <p:sp>
          <p:nvSpPr>
            <p:cNvPr id="99" name="Oval 61">
              <a:extLst>
                <a:ext uri="{FF2B5EF4-FFF2-40B4-BE49-F238E27FC236}">
                  <a16:creationId xmlns:a16="http://schemas.microsoft.com/office/drawing/2014/main" id="{6BA68E49-FDCB-49B7-A945-0614BEA4D912}"/>
                </a:ext>
              </a:extLst>
            </p:cNvPr>
            <p:cNvSpPr/>
            <p:nvPr/>
          </p:nvSpPr>
          <p:spPr>
            <a:xfrm>
              <a:off x="4343400" y="1854885"/>
              <a:ext cx="457200" cy="457200"/>
            </a:xfrm>
            <a:prstGeom prst="ellipse">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48"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00" name="Oval 62">
              <a:extLst>
                <a:ext uri="{FF2B5EF4-FFF2-40B4-BE49-F238E27FC236}">
                  <a16:creationId xmlns:a16="http://schemas.microsoft.com/office/drawing/2014/main" id="{C3AA476B-DB5F-4546-90B5-8BAE24FB39C4}"/>
                </a:ext>
              </a:extLst>
            </p:cNvPr>
            <p:cNvSpPr/>
            <p:nvPr/>
          </p:nvSpPr>
          <p:spPr>
            <a:xfrm>
              <a:off x="4408030" y="1919516"/>
              <a:ext cx="327939" cy="327939"/>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48" dirty="0">
                  <a:latin typeface="Times New Roman" panose="02020603050405020304" pitchFamily="18" charset="0"/>
                  <a:ea typeface="微软雅黑" panose="020B0503020204020204" pitchFamily="34" charset="-122"/>
                  <a:sym typeface="Times New Roman" panose="02020603050405020304" pitchFamily="18" charset="0"/>
                </a:rPr>
                <a:t>1</a:t>
              </a:r>
            </a:p>
          </p:txBody>
        </p:sp>
      </p:grpSp>
      <p:sp>
        <p:nvSpPr>
          <p:cNvPr id="101" name="TextBox 63">
            <a:extLst>
              <a:ext uri="{FF2B5EF4-FFF2-40B4-BE49-F238E27FC236}">
                <a16:creationId xmlns:a16="http://schemas.microsoft.com/office/drawing/2014/main" id="{12EFED7F-DE89-479E-B203-A212CDAFF794}"/>
              </a:ext>
            </a:extLst>
          </p:cNvPr>
          <p:cNvSpPr txBox="1"/>
          <p:nvPr/>
        </p:nvSpPr>
        <p:spPr>
          <a:xfrm>
            <a:off x="3904884" y="2492468"/>
            <a:ext cx="3348048" cy="1724190"/>
          </a:xfrm>
          <a:prstGeom prst="rect">
            <a:avLst/>
          </a:prstGeom>
          <a:noFill/>
        </p:spPr>
        <p:txBody>
          <a:bodyPr wrap="square" rtlCol="0">
            <a:spAutoFit/>
          </a:bodyPr>
          <a:lstStyle/>
          <a:p>
            <a:pPr algn="ctr"/>
            <a:r>
              <a:rPr lang="en-US" sz="1802" b="1" dirty="0">
                <a:solidFill>
                  <a:schemeClr val="accent2"/>
                </a:solidFill>
                <a:latin typeface="Calibri (Cuerpo)"/>
                <a:ea typeface="微软雅黑" panose="020B0503020204020204" pitchFamily="34" charset="-122"/>
                <a:sym typeface="Times New Roman" panose="02020603050405020304" pitchFamily="18" charset="0"/>
              </a:rPr>
              <a:t>Memo N°ESPE-DCEM-2019-1447- M</a:t>
            </a:r>
          </a:p>
          <a:p>
            <a:pPr algn="just"/>
            <a:r>
              <a:rPr lang="es-MX" sz="1400" dirty="0">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El director del DCEM propone la creación de un proyecto para que potencie el trabajo en el área de las aplicaciones nucleares dentro de la ESPE</a:t>
            </a:r>
            <a:r>
              <a:rPr lang="es-MX" sz="1100" dirty="0">
                <a:latin typeface="Calibri (Cuerpo)"/>
                <a:ea typeface="微软雅黑" panose="020B0503020204020204" pitchFamily="34" charset="-122"/>
                <a:sym typeface="Times New Roman" panose="02020603050405020304" pitchFamily="18" charset="0"/>
              </a:rPr>
              <a:t>.</a:t>
            </a:r>
            <a:endParaRPr lang="es-AR" sz="1100" dirty="0">
              <a:latin typeface="Calibri (Cuerpo)"/>
              <a:ea typeface="微软雅黑" panose="020B0503020204020204" pitchFamily="34" charset="-122"/>
              <a:sym typeface="Times New Roman" panose="02020603050405020304" pitchFamily="18" charset="0"/>
            </a:endParaRPr>
          </a:p>
        </p:txBody>
      </p:sp>
      <p:grpSp>
        <p:nvGrpSpPr>
          <p:cNvPr id="102" name="Group 64">
            <a:extLst>
              <a:ext uri="{FF2B5EF4-FFF2-40B4-BE49-F238E27FC236}">
                <a16:creationId xmlns:a16="http://schemas.microsoft.com/office/drawing/2014/main" id="{20589B0B-BC54-4269-A325-3A9729A96E07}"/>
              </a:ext>
            </a:extLst>
          </p:cNvPr>
          <p:cNvGrpSpPr/>
          <p:nvPr/>
        </p:nvGrpSpPr>
        <p:grpSpPr>
          <a:xfrm>
            <a:off x="5338714" y="1943183"/>
            <a:ext cx="480389" cy="480389"/>
            <a:chOff x="4343400" y="1854885"/>
            <a:chExt cx="457200" cy="457200"/>
          </a:xfrm>
          <a:solidFill>
            <a:schemeClr val="accent2"/>
          </a:solidFill>
        </p:grpSpPr>
        <p:sp>
          <p:nvSpPr>
            <p:cNvPr id="103" name="Oval 65">
              <a:extLst>
                <a:ext uri="{FF2B5EF4-FFF2-40B4-BE49-F238E27FC236}">
                  <a16:creationId xmlns:a16="http://schemas.microsoft.com/office/drawing/2014/main" id="{D16BBB2A-0629-4781-85D5-7C95626E0404}"/>
                </a:ext>
              </a:extLst>
            </p:cNvPr>
            <p:cNvSpPr/>
            <p:nvPr/>
          </p:nvSpPr>
          <p:spPr>
            <a:xfrm>
              <a:off x="4343400" y="1854885"/>
              <a:ext cx="457200" cy="457200"/>
            </a:xfrm>
            <a:prstGeom prst="ellipse">
              <a:avLst/>
            </a:prstGeom>
            <a:solidFill>
              <a:schemeClr val="bg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48"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04" name="Oval 66">
              <a:extLst>
                <a:ext uri="{FF2B5EF4-FFF2-40B4-BE49-F238E27FC236}">
                  <a16:creationId xmlns:a16="http://schemas.microsoft.com/office/drawing/2014/main" id="{2EDB3B56-42E2-4277-A174-93FA399ACF32}"/>
                </a:ext>
              </a:extLst>
            </p:cNvPr>
            <p:cNvSpPr/>
            <p:nvPr/>
          </p:nvSpPr>
          <p:spPr>
            <a:xfrm>
              <a:off x="4408030" y="1919516"/>
              <a:ext cx="327939" cy="327939"/>
            </a:xfrm>
            <a:prstGeom prst="ellipse">
              <a:avLst/>
            </a:prstGeom>
            <a:grp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48" dirty="0">
                  <a:latin typeface="Times New Roman" panose="02020603050405020304" pitchFamily="18" charset="0"/>
                  <a:ea typeface="微软雅黑" panose="020B0503020204020204" pitchFamily="34" charset="-122"/>
                  <a:sym typeface="Times New Roman" panose="02020603050405020304" pitchFamily="18" charset="0"/>
                </a:rPr>
                <a:t>2</a:t>
              </a:r>
            </a:p>
          </p:txBody>
        </p:sp>
      </p:grpSp>
      <p:sp>
        <p:nvSpPr>
          <p:cNvPr id="105" name="TextBox 67">
            <a:extLst>
              <a:ext uri="{FF2B5EF4-FFF2-40B4-BE49-F238E27FC236}">
                <a16:creationId xmlns:a16="http://schemas.microsoft.com/office/drawing/2014/main" id="{C67EF82A-7E44-4C9D-B622-930B6D335917}"/>
              </a:ext>
            </a:extLst>
          </p:cNvPr>
          <p:cNvSpPr txBox="1"/>
          <p:nvPr/>
        </p:nvSpPr>
        <p:spPr>
          <a:xfrm>
            <a:off x="7896200" y="2492468"/>
            <a:ext cx="3737514" cy="2801408"/>
          </a:xfrm>
          <a:prstGeom prst="rect">
            <a:avLst/>
          </a:prstGeom>
          <a:noFill/>
        </p:spPr>
        <p:txBody>
          <a:bodyPr wrap="square" rtlCol="0">
            <a:spAutoFit/>
          </a:bodyPr>
          <a:lstStyle/>
          <a:p>
            <a:pPr algn="ctr"/>
            <a:r>
              <a:rPr lang="en-US" sz="1802" b="1" dirty="0">
                <a:solidFill>
                  <a:schemeClr val="accent3"/>
                </a:solidFill>
                <a:latin typeface="Calibri (Cuerpo)"/>
                <a:ea typeface="微软雅黑" panose="020B0503020204020204" pitchFamily="34" charset="-122"/>
                <a:sym typeface="Times New Roman" panose="02020603050405020304" pitchFamily="18" charset="0"/>
              </a:rPr>
              <a:t>Memo N° MERNNR-SCAN-2019-0226-0F</a:t>
            </a:r>
          </a:p>
          <a:p>
            <a:pPr algn="just"/>
            <a:r>
              <a:rPr lang="es-MX" sz="1400" dirty="0">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rPr>
              <a:t>La SCAN, informa que dentro del Proyecto ECU 1007 para desarrollar la capacidad para aplicar tecnologías radiológicas para ensayos de infraestructura civil e industrial, incluyendo Ensayos No Destructivos (END); se ha previsto entregar equipamiento especializado a fin de que se cree en la Universidad de las Fuerzas Armadas ESPE un centro de Ensayos No Destructivos para atención a emergencias nacionales.</a:t>
            </a:r>
            <a:endParaRPr lang="en-US" sz="1400" dirty="0">
              <a:latin typeface="Arial" panose="020B0604020202020204" pitchFamily="34" charset="0"/>
              <a:ea typeface="微软雅黑" panose="020B0503020204020204" pitchFamily="34" charset="-122"/>
              <a:cs typeface="Arial" panose="020B0604020202020204" pitchFamily="34" charset="0"/>
              <a:sym typeface="Times New Roman" panose="02020603050405020304" pitchFamily="18" charset="0"/>
            </a:endParaRPr>
          </a:p>
        </p:txBody>
      </p:sp>
      <p:grpSp>
        <p:nvGrpSpPr>
          <p:cNvPr id="106" name="Group 68">
            <a:extLst>
              <a:ext uri="{FF2B5EF4-FFF2-40B4-BE49-F238E27FC236}">
                <a16:creationId xmlns:a16="http://schemas.microsoft.com/office/drawing/2014/main" id="{1F6A1B91-C718-4183-B71A-F11D206F8489}"/>
              </a:ext>
            </a:extLst>
          </p:cNvPr>
          <p:cNvGrpSpPr/>
          <p:nvPr/>
        </p:nvGrpSpPr>
        <p:grpSpPr>
          <a:xfrm>
            <a:off x="9524762" y="1895555"/>
            <a:ext cx="480389" cy="480389"/>
            <a:chOff x="4343400" y="1854885"/>
            <a:chExt cx="457200" cy="457200"/>
          </a:xfrm>
        </p:grpSpPr>
        <p:sp>
          <p:nvSpPr>
            <p:cNvPr id="107" name="Oval 69">
              <a:extLst>
                <a:ext uri="{FF2B5EF4-FFF2-40B4-BE49-F238E27FC236}">
                  <a16:creationId xmlns:a16="http://schemas.microsoft.com/office/drawing/2014/main" id="{AC3ADF3E-95E5-4768-83A6-EC9E748F6097}"/>
                </a:ext>
              </a:extLst>
            </p:cNvPr>
            <p:cNvSpPr/>
            <p:nvPr/>
          </p:nvSpPr>
          <p:spPr>
            <a:xfrm>
              <a:off x="4343400" y="1854885"/>
              <a:ext cx="457200" cy="457200"/>
            </a:xfrm>
            <a:prstGeom prst="ellipse">
              <a:avLst/>
            </a:prstGeom>
            <a:solidFill>
              <a:schemeClr val="bg1"/>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48"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08" name="Oval 70">
              <a:extLst>
                <a:ext uri="{FF2B5EF4-FFF2-40B4-BE49-F238E27FC236}">
                  <a16:creationId xmlns:a16="http://schemas.microsoft.com/office/drawing/2014/main" id="{AF7CE565-C391-408C-8CFD-9E1BBE78F88B}"/>
                </a:ext>
              </a:extLst>
            </p:cNvPr>
            <p:cNvSpPr/>
            <p:nvPr/>
          </p:nvSpPr>
          <p:spPr>
            <a:xfrm>
              <a:off x="4408030" y="1919516"/>
              <a:ext cx="327939" cy="327939"/>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48" dirty="0">
                  <a:latin typeface="Times New Roman" panose="02020603050405020304" pitchFamily="18" charset="0"/>
                  <a:ea typeface="微软雅黑" panose="020B0503020204020204" pitchFamily="34" charset="-122"/>
                  <a:sym typeface="Times New Roman" panose="02020603050405020304" pitchFamily="18" charset="0"/>
                </a:rPr>
                <a:t>3</a:t>
              </a:r>
            </a:p>
          </p:txBody>
        </p:sp>
      </p:grpSp>
      <p:grpSp>
        <p:nvGrpSpPr>
          <p:cNvPr id="118" name="Grupo 117">
            <a:extLst>
              <a:ext uri="{FF2B5EF4-FFF2-40B4-BE49-F238E27FC236}">
                <a16:creationId xmlns:a16="http://schemas.microsoft.com/office/drawing/2014/main" id="{E8C6F446-5B7E-4195-A751-77E1FFB7FF00}"/>
              </a:ext>
            </a:extLst>
          </p:cNvPr>
          <p:cNvGrpSpPr/>
          <p:nvPr/>
        </p:nvGrpSpPr>
        <p:grpSpPr>
          <a:xfrm>
            <a:off x="11184835" y="105764"/>
            <a:ext cx="897758" cy="843527"/>
            <a:chOff x="2853865" y="3929079"/>
            <a:chExt cx="1087182" cy="1038650"/>
          </a:xfrm>
        </p:grpSpPr>
        <p:sp>
          <p:nvSpPr>
            <p:cNvPr id="119" name="Freeform 800">
              <a:extLst>
                <a:ext uri="{FF2B5EF4-FFF2-40B4-BE49-F238E27FC236}">
                  <a16:creationId xmlns:a16="http://schemas.microsoft.com/office/drawing/2014/main" id="{E09D610C-1117-4805-84D2-BE5EB826A72A}"/>
                </a:ext>
              </a:extLst>
            </p:cNvPr>
            <p:cNvSpPr>
              <a:spLocks/>
            </p:cNvSpPr>
            <p:nvPr/>
          </p:nvSpPr>
          <p:spPr bwMode="auto">
            <a:xfrm>
              <a:off x="2853865" y="4569740"/>
              <a:ext cx="747440" cy="388279"/>
            </a:xfrm>
            <a:custGeom>
              <a:avLst/>
              <a:gdLst>
                <a:gd name="T0" fmla="*/ 0 w 319"/>
                <a:gd name="T1" fmla="*/ 117 h 169"/>
                <a:gd name="T2" fmla="*/ 3 w 319"/>
                <a:gd name="T3" fmla="*/ 93 h 169"/>
                <a:gd name="T4" fmla="*/ 22 w 319"/>
                <a:gd name="T5" fmla="*/ 40 h 169"/>
                <a:gd name="T6" fmla="*/ 61 w 319"/>
                <a:gd name="T7" fmla="*/ 20 h 169"/>
                <a:gd name="T8" fmla="*/ 98 w 319"/>
                <a:gd name="T9" fmla="*/ 19 h 169"/>
                <a:gd name="T10" fmla="*/ 104 w 319"/>
                <a:gd name="T11" fmla="*/ 17 h 169"/>
                <a:gd name="T12" fmla="*/ 117 w 319"/>
                <a:gd name="T13" fmla="*/ 4 h 169"/>
                <a:gd name="T14" fmla="*/ 123 w 319"/>
                <a:gd name="T15" fmla="*/ 4 h 169"/>
                <a:gd name="T16" fmla="*/ 177 w 319"/>
                <a:gd name="T17" fmla="*/ 19 h 169"/>
                <a:gd name="T18" fmla="*/ 222 w 319"/>
                <a:gd name="T19" fmla="*/ 2 h 169"/>
                <a:gd name="T20" fmla="*/ 228 w 319"/>
                <a:gd name="T21" fmla="*/ 2 h 169"/>
                <a:gd name="T22" fmla="*/ 243 w 319"/>
                <a:gd name="T23" fmla="*/ 18 h 169"/>
                <a:gd name="T24" fmla="*/ 207 w 319"/>
                <a:gd name="T25" fmla="*/ 24 h 169"/>
                <a:gd name="T26" fmla="*/ 207 w 319"/>
                <a:gd name="T27" fmla="*/ 30 h 169"/>
                <a:gd name="T28" fmla="*/ 207 w 319"/>
                <a:gd name="T29" fmla="*/ 69 h 169"/>
                <a:gd name="T30" fmla="*/ 211 w 319"/>
                <a:gd name="T31" fmla="*/ 74 h 169"/>
                <a:gd name="T32" fmla="*/ 254 w 319"/>
                <a:gd name="T33" fmla="*/ 81 h 169"/>
                <a:gd name="T34" fmla="*/ 257 w 319"/>
                <a:gd name="T35" fmla="*/ 89 h 169"/>
                <a:gd name="T36" fmla="*/ 234 w 319"/>
                <a:gd name="T37" fmla="*/ 126 h 169"/>
                <a:gd name="T38" fmla="*/ 232 w 319"/>
                <a:gd name="T39" fmla="*/ 130 h 169"/>
                <a:gd name="T40" fmla="*/ 262 w 319"/>
                <a:gd name="T41" fmla="*/ 160 h 169"/>
                <a:gd name="T42" fmla="*/ 266 w 319"/>
                <a:gd name="T43" fmla="*/ 160 h 169"/>
                <a:gd name="T44" fmla="*/ 298 w 319"/>
                <a:gd name="T45" fmla="*/ 139 h 169"/>
                <a:gd name="T46" fmla="*/ 303 w 319"/>
                <a:gd name="T47" fmla="*/ 136 h 169"/>
                <a:gd name="T48" fmla="*/ 313 w 319"/>
                <a:gd name="T49" fmla="*/ 140 h 169"/>
                <a:gd name="T50" fmla="*/ 314 w 319"/>
                <a:gd name="T51" fmla="*/ 142 h 169"/>
                <a:gd name="T52" fmla="*/ 319 w 319"/>
                <a:gd name="T53" fmla="*/ 169 h 169"/>
                <a:gd name="T54" fmla="*/ 2 w 319"/>
                <a:gd name="T55" fmla="*/ 169 h 169"/>
                <a:gd name="T56" fmla="*/ 0 w 319"/>
                <a:gd name="T57" fmla="*/ 151 h 169"/>
                <a:gd name="T58" fmla="*/ 0 w 319"/>
                <a:gd name="T59" fmla="*/ 11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9" h="169">
                  <a:moveTo>
                    <a:pt x="0" y="117"/>
                  </a:moveTo>
                  <a:cubicBezTo>
                    <a:pt x="1" y="109"/>
                    <a:pt x="2" y="101"/>
                    <a:pt x="3" y="93"/>
                  </a:cubicBezTo>
                  <a:cubicBezTo>
                    <a:pt x="6" y="74"/>
                    <a:pt x="11" y="56"/>
                    <a:pt x="22" y="40"/>
                  </a:cubicBezTo>
                  <a:cubicBezTo>
                    <a:pt x="32" y="27"/>
                    <a:pt x="45" y="20"/>
                    <a:pt x="61" y="20"/>
                  </a:cubicBezTo>
                  <a:cubicBezTo>
                    <a:pt x="73" y="19"/>
                    <a:pt x="86" y="19"/>
                    <a:pt x="98" y="19"/>
                  </a:cubicBezTo>
                  <a:cubicBezTo>
                    <a:pt x="100" y="19"/>
                    <a:pt x="102" y="19"/>
                    <a:pt x="104" y="17"/>
                  </a:cubicBezTo>
                  <a:cubicBezTo>
                    <a:pt x="108" y="13"/>
                    <a:pt x="113" y="9"/>
                    <a:pt x="117" y="4"/>
                  </a:cubicBezTo>
                  <a:cubicBezTo>
                    <a:pt x="119" y="2"/>
                    <a:pt x="121" y="2"/>
                    <a:pt x="123" y="4"/>
                  </a:cubicBezTo>
                  <a:cubicBezTo>
                    <a:pt x="139" y="15"/>
                    <a:pt x="157" y="20"/>
                    <a:pt x="177" y="19"/>
                  </a:cubicBezTo>
                  <a:cubicBezTo>
                    <a:pt x="194" y="18"/>
                    <a:pt x="209" y="12"/>
                    <a:pt x="222" y="2"/>
                  </a:cubicBezTo>
                  <a:cubicBezTo>
                    <a:pt x="225" y="0"/>
                    <a:pt x="226" y="0"/>
                    <a:pt x="228" y="2"/>
                  </a:cubicBezTo>
                  <a:cubicBezTo>
                    <a:pt x="233" y="7"/>
                    <a:pt x="238" y="12"/>
                    <a:pt x="243" y="18"/>
                  </a:cubicBezTo>
                  <a:cubicBezTo>
                    <a:pt x="231" y="20"/>
                    <a:pt x="220" y="22"/>
                    <a:pt x="207" y="24"/>
                  </a:cubicBezTo>
                  <a:cubicBezTo>
                    <a:pt x="207" y="26"/>
                    <a:pt x="207" y="28"/>
                    <a:pt x="207" y="30"/>
                  </a:cubicBezTo>
                  <a:cubicBezTo>
                    <a:pt x="207" y="43"/>
                    <a:pt x="207" y="56"/>
                    <a:pt x="207" y="69"/>
                  </a:cubicBezTo>
                  <a:cubicBezTo>
                    <a:pt x="207" y="72"/>
                    <a:pt x="208" y="73"/>
                    <a:pt x="211" y="74"/>
                  </a:cubicBezTo>
                  <a:cubicBezTo>
                    <a:pt x="225" y="76"/>
                    <a:pt x="239" y="79"/>
                    <a:pt x="254" y="81"/>
                  </a:cubicBezTo>
                  <a:cubicBezTo>
                    <a:pt x="259" y="82"/>
                    <a:pt x="260" y="85"/>
                    <a:pt x="257" y="89"/>
                  </a:cubicBezTo>
                  <a:cubicBezTo>
                    <a:pt x="250" y="102"/>
                    <a:pt x="242" y="114"/>
                    <a:pt x="234" y="126"/>
                  </a:cubicBezTo>
                  <a:cubicBezTo>
                    <a:pt x="233" y="127"/>
                    <a:pt x="233" y="129"/>
                    <a:pt x="232" y="130"/>
                  </a:cubicBezTo>
                  <a:cubicBezTo>
                    <a:pt x="242" y="140"/>
                    <a:pt x="252" y="150"/>
                    <a:pt x="262" y="160"/>
                  </a:cubicBezTo>
                  <a:cubicBezTo>
                    <a:pt x="264" y="162"/>
                    <a:pt x="265" y="161"/>
                    <a:pt x="266" y="160"/>
                  </a:cubicBezTo>
                  <a:cubicBezTo>
                    <a:pt x="277" y="153"/>
                    <a:pt x="287" y="146"/>
                    <a:pt x="298" y="139"/>
                  </a:cubicBezTo>
                  <a:cubicBezTo>
                    <a:pt x="299" y="138"/>
                    <a:pt x="302" y="136"/>
                    <a:pt x="303" y="136"/>
                  </a:cubicBezTo>
                  <a:cubicBezTo>
                    <a:pt x="307" y="137"/>
                    <a:pt x="310" y="139"/>
                    <a:pt x="313" y="140"/>
                  </a:cubicBezTo>
                  <a:cubicBezTo>
                    <a:pt x="314" y="141"/>
                    <a:pt x="314" y="141"/>
                    <a:pt x="314" y="142"/>
                  </a:cubicBezTo>
                  <a:cubicBezTo>
                    <a:pt x="316" y="151"/>
                    <a:pt x="318" y="160"/>
                    <a:pt x="319" y="169"/>
                  </a:cubicBezTo>
                  <a:cubicBezTo>
                    <a:pt x="214" y="169"/>
                    <a:pt x="108" y="169"/>
                    <a:pt x="2" y="169"/>
                  </a:cubicBezTo>
                  <a:cubicBezTo>
                    <a:pt x="2" y="163"/>
                    <a:pt x="1" y="157"/>
                    <a:pt x="0" y="151"/>
                  </a:cubicBezTo>
                  <a:cubicBezTo>
                    <a:pt x="0" y="140"/>
                    <a:pt x="0" y="128"/>
                    <a:pt x="0" y="117"/>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120" name="Freeform 801">
              <a:extLst>
                <a:ext uri="{FF2B5EF4-FFF2-40B4-BE49-F238E27FC236}">
                  <a16:creationId xmlns:a16="http://schemas.microsoft.com/office/drawing/2014/main" id="{D8DD5678-0F67-4FDD-8134-0F28A9E0D4A3}"/>
                </a:ext>
              </a:extLst>
            </p:cNvPr>
            <p:cNvSpPr>
              <a:spLocks noEditPoints="1"/>
            </p:cNvSpPr>
            <p:nvPr/>
          </p:nvSpPr>
          <p:spPr bwMode="auto">
            <a:xfrm>
              <a:off x="3368332" y="4395014"/>
              <a:ext cx="572715" cy="572715"/>
            </a:xfrm>
            <a:custGeom>
              <a:avLst/>
              <a:gdLst>
                <a:gd name="T0" fmla="*/ 222 w 243"/>
                <a:gd name="T1" fmla="*/ 135 h 243"/>
                <a:gd name="T2" fmla="*/ 197 w 243"/>
                <a:gd name="T3" fmla="*/ 143 h 243"/>
                <a:gd name="T4" fmla="*/ 191 w 243"/>
                <a:gd name="T5" fmla="*/ 165 h 243"/>
                <a:gd name="T6" fmla="*/ 212 w 243"/>
                <a:gd name="T7" fmla="*/ 202 h 243"/>
                <a:gd name="T8" fmla="*/ 181 w 243"/>
                <a:gd name="T9" fmla="*/ 201 h 243"/>
                <a:gd name="T10" fmla="*/ 160 w 243"/>
                <a:gd name="T11" fmla="*/ 190 h 243"/>
                <a:gd name="T12" fmla="*/ 139 w 243"/>
                <a:gd name="T13" fmla="*/ 201 h 243"/>
                <a:gd name="T14" fmla="*/ 129 w 243"/>
                <a:gd name="T15" fmla="*/ 242 h 243"/>
                <a:gd name="T16" fmla="*/ 110 w 243"/>
                <a:gd name="T17" fmla="*/ 239 h 243"/>
                <a:gd name="T18" fmla="*/ 100 w 243"/>
                <a:gd name="T19" fmla="*/ 197 h 243"/>
                <a:gd name="T20" fmla="*/ 78 w 243"/>
                <a:gd name="T21" fmla="*/ 190 h 243"/>
                <a:gd name="T22" fmla="*/ 43 w 243"/>
                <a:gd name="T23" fmla="*/ 214 h 243"/>
                <a:gd name="T24" fmla="*/ 30 w 243"/>
                <a:gd name="T25" fmla="*/ 197 h 243"/>
                <a:gd name="T26" fmla="*/ 52 w 243"/>
                <a:gd name="T27" fmla="*/ 160 h 243"/>
                <a:gd name="T28" fmla="*/ 40 w 243"/>
                <a:gd name="T29" fmla="*/ 139 h 243"/>
                <a:gd name="T30" fmla="*/ 0 w 243"/>
                <a:gd name="T31" fmla="*/ 128 h 243"/>
                <a:gd name="T32" fmla="*/ 4 w 243"/>
                <a:gd name="T33" fmla="*/ 110 h 243"/>
                <a:gd name="T34" fmla="*/ 46 w 243"/>
                <a:gd name="T35" fmla="*/ 99 h 243"/>
                <a:gd name="T36" fmla="*/ 52 w 243"/>
                <a:gd name="T37" fmla="*/ 77 h 243"/>
                <a:gd name="T38" fmla="*/ 31 w 243"/>
                <a:gd name="T39" fmla="*/ 41 h 243"/>
                <a:gd name="T40" fmla="*/ 46 w 243"/>
                <a:gd name="T41" fmla="*/ 30 h 243"/>
                <a:gd name="T42" fmla="*/ 83 w 243"/>
                <a:gd name="T43" fmla="*/ 52 h 243"/>
                <a:gd name="T44" fmla="*/ 104 w 243"/>
                <a:gd name="T45" fmla="*/ 41 h 243"/>
                <a:gd name="T46" fmla="*/ 115 w 243"/>
                <a:gd name="T47" fmla="*/ 0 h 243"/>
                <a:gd name="T48" fmla="*/ 133 w 243"/>
                <a:gd name="T49" fmla="*/ 3 h 243"/>
                <a:gd name="T50" fmla="*/ 143 w 243"/>
                <a:gd name="T51" fmla="*/ 45 h 243"/>
                <a:gd name="T52" fmla="*/ 165 w 243"/>
                <a:gd name="T53" fmla="*/ 52 h 243"/>
                <a:gd name="T54" fmla="*/ 200 w 243"/>
                <a:gd name="T55" fmla="*/ 28 h 243"/>
                <a:gd name="T56" fmla="*/ 213 w 243"/>
                <a:gd name="T57" fmla="*/ 45 h 243"/>
                <a:gd name="T58" fmla="*/ 191 w 243"/>
                <a:gd name="T59" fmla="*/ 84 h 243"/>
                <a:gd name="T60" fmla="*/ 201 w 243"/>
                <a:gd name="T61" fmla="*/ 103 h 243"/>
                <a:gd name="T62" fmla="*/ 89 w 243"/>
                <a:gd name="T63" fmla="*/ 121 h 243"/>
                <a:gd name="T64" fmla="*/ 154 w 243"/>
                <a:gd name="T65" fmla="*/ 121 h 243"/>
                <a:gd name="T66" fmla="*/ 89 w 243"/>
                <a:gd name="T67" fmla="*/ 12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3" h="243">
                  <a:moveTo>
                    <a:pt x="242" y="132"/>
                  </a:moveTo>
                  <a:cubicBezTo>
                    <a:pt x="235" y="133"/>
                    <a:pt x="229" y="134"/>
                    <a:pt x="222" y="135"/>
                  </a:cubicBezTo>
                  <a:cubicBezTo>
                    <a:pt x="215" y="137"/>
                    <a:pt x="209" y="138"/>
                    <a:pt x="202" y="139"/>
                  </a:cubicBezTo>
                  <a:cubicBezTo>
                    <a:pt x="200" y="139"/>
                    <a:pt x="198" y="140"/>
                    <a:pt x="197" y="143"/>
                  </a:cubicBezTo>
                  <a:cubicBezTo>
                    <a:pt x="196" y="148"/>
                    <a:pt x="193" y="154"/>
                    <a:pt x="191" y="159"/>
                  </a:cubicBezTo>
                  <a:cubicBezTo>
                    <a:pt x="190" y="162"/>
                    <a:pt x="190" y="163"/>
                    <a:pt x="191" y="165"/>
                  </a:cubicBezTo>
                  <a:cubicBezTo>
                    <a:pt x="198" y="176"/>
                    <a:pt x="206" y="186"/>
                    <a:pt x="213" y="196"/>
                  </a:cubicBezTo>
                  <a:cubicBezTo>
                    <a:pt x="214" y="199"/>
                    <a:pt x="214" y="200"/>
                    <a:pt x="212" y="202"/>
                  </a:cubicBezTo>
                  <a:cubicBezTo>
                    <a:pt x="208" y="206"/>
                    <a:pt x="204" y="210"/>
                    <a:pt x="200" y="215"/>
                  </a:cubicBezTo>
                  <a:cubicBezTo>
                    <a:pt x="193" y="210"/>
                    <a:pt x="187" y="206"/>
                    <a:pt x="181" y="201"/>
                  </a:cubicBezTo>
                  <a:cubicBezTo>
                    <a:pt x="176" y="198"/>
                    <a:pt x="170" y="194"/>
                    <a:pt x="165" y="190"/>
                  </a:cubicBezTo>
                  <a:cubicBezTo>
                    <a:pt x="163" y="189"/>
                    <a:pt x="162" y="189"/>
                    <a:pt x="160" y="190"/>
                  </a:cubicBezTo>
                  <a:cubicBezTo>
                    <a:pt x="155" y="192"/>
                    <a:pt x="149" y="195"/>
                    <a:pt x="143" y="197"/>
                  </a:cubicBezTo>
                  <a:cubicBezTo>
                    <a:pt x="141" y="198"/>
                    <a:pt x="140" y="199"/>
                    <a:pt x="139" y="201"/>
                  </a:cubicBezTo>
                  <a:cubicBezTo>
                    <a:pt x="137" y="214"/>
                    <a:pt x="135" y="226"/>
                    <a:pt x="133" y="239"/>
                  </a:cubicBezTo>
                  <a:cubicBezTo>
                    <a:pt x="132" y="242"/>
                    <a:pt x="131" y="242"/>
                    <a:pt x="129" y="242"/>
                  </a:cubicBezTo>
                  <a:cubicBezTo>
                    <a:pt x="124" y="242"/>
                    <a:pt x="119" y="242"/>
                    <a:pt x="115" y="242"/>
                  </a:cubicBezTo>
                  <a:cubicBezTo>
                    <a:pt x="112" y="243"/>
                    <a:pt x="111" y="242"/>
                    <a:pt x="110" y="239"/>
                  </a:cubicBezTo>
                  <a:cubicBezTo>
                    <a:pt x="108" y="226"/>
                    <a:pt x="106" y="214"/>
                    <a:pt x="104" y="202"/>
                  </a:cubicBezTo>
                  <a:cubicBezTo>
                    <a:pt x="103" y="199"/>
                    <a:pt x="102" y="198"/>
                    <a:pt x="100" y="197"/>
                  </a:cubicBezTo>
                  <a:cubicBezTo>
                    <a:pt x="94" y="195"/>
                    <a:pt x="88" y="193"/>
                    <a:pt x="82" y="190"/>
                  </a:cubicBezTo>
                  <a:cubicBezTo>
                    <a:pt x="81" y="189"/>
                    <a:pt x="80" y="189"/>
                    <a:pt x="78" y="190"/>
                  </a:cubicBezTo>
                  <a:cubicBezTo>
                    <a:pt x="68" y="198"/>
                    <a:pt x="57" y="205"/>
                    <a:pt x="47" y="212"/>
                  </a:cubicBezTo>
                  <a:cubicBezTo>
                    <a:pt x="46" y="213"/>
                    <a:pt x="45" y="213"/>
                    <a:pt x="43" y="214"/>
                  </a:cubicBezTo>
                  <a:cubicBezTo>
                    <a:pt x="38" y="210"/>
                    <a:pt x="34" y="205"/>
                    <a:pt x="29" y="200"/>
                  </a:cubicBezTo>
                  <a:cubicBezTo>
                    <a:pt x="29" y="200"/>
                    <a:pt x="30" y="198"/>
                    <a:pt x="30" y="197"/>
                  </a:cubicBezTo>
                  <a:cubicBezTo>
                    <a:pt x="37" y="186"/>
                    <a:pt x="45" y="176"/>
                    <a:pt x="52" y="165"/>
                  </a:cubicBezTo>
                  <a:cubicBezTo>
                    <a:pt x="54" y="163"/>
                    <a:pt x="54" y="162"/>
                    <a:pt x="52" y="160"/>
                  </a:cubicBezTo>
                  <a:cubicBezTo>
                    <a:pt x="50" y="155"/>
                    <a:pt x="48" y="149"/>
                    <a:pt x="46" y="144"/>
                  </a:cubicBezTo>
                  <a:cubicBezTo>
                    <a:pt x="45" y="141"/>
                    <a:pt x="43" y="139"/>
                    <a:pt x="40" y="139"/>
                  </a:cubicBezTo>
                  <a:cubicBezTo>
                    <a:pt x="28" y="137"/>
                    <a:pt x="16" y="135"/>
                    <a:pt x="4" y="133"/>
                  </a:cubicBezTo>
                  <a:cubicBezTo>
                    <a:pt x="1" y="132"/>
                    <a:pt x="0" y="131"/>
                    <a:pt x="0" y="128"/>
                  </a:cubicBezTo>
                  <a:cubicBezTo>
                    <a:pt x="1" y="123"/>
                    <a:pt x="0" y="119"/>
                    <a:pt x="0" y="114"/>
                  </a:cubicBezTo>
                  <a:cubicBezTo>
                    <a:pt x="0" y="111"/>
                    <a:pt x="1" y="110"/>
                    <a:pt x="4" y="110"/>
                  </a:cubicBezTo>
                  <a:cubicBezTo>
                    <a:pt x="16" y="108"/>
                    <a:pt x="28" y="105"/>
                    <a:pt x="41" y="103"/>
                  </a:cubicBezTo>
                  <a:cubicBezTo>
                    <a:pt x="44" y="103"/>
                    <a:pt x="45" y="102"/>
                    <a:pt x="46" y="99"/>
                  </a:cubicBezTo>
                  <a:cubicBezTo>
                    <a:pt x="47" y="94"/>
                    <a:pt x="50" y="88"/>
                    <a:pt x="52" y="83"/>
                  </a:cubicBezTo>
                  <a:cubicBezTo>
                    <a:pt x="53" y="81"/>
                    <a:pt x="54" y="79"/>
                    <a:pt x="52" y="77"/>
                  </a:cubicBezTo>
                  <a:cubicBezTo>
                    <a:pt x="45" y="67"/>
                    <a:pt x="38" y="56"/>
                    <a:pt x="30" y="46"/>
                  </a:cubicBezTo>
                  <a:cubicBezTo>
                    <a:pt x="29" y="44"/>
                    <a:pt x="28" y="42"/>
                    <a:pt x="31" y="41"/>
                  </a:cubicBezTo>
                  <a:cubicBezTo>
                    <a:pt x="34" y="37"/>
                    <a:pt x="38" y="34"/>
                    <a:pt x="41" y="30"/>
                  </a:cubicBezTo>
                  <a:cubicBezTo>
                    <a:pt x="43" y="28"/>
                    <a:pt x="44" y="28"/>
                    <a:pt x="46" y="30"/>
                  </a:cubicBezTo>
                  <a:cubicBezTo>
                    <a:pt x="56" y="37"/>
                    <a:pt x="67" y="44"/>
                    <a:pt x="78" y="52"/>
                  </a:cubicBezTo>
                  <a:cubicBezTo>
                    <a:pt x="79" y="53"/>
                    <a:pt x="81" y="53"/>
                    <a:pt x="83" y="52"/>
                  </a:cubicBezTo>
                  <a:cubicBezTo>
                    <a:pt x="88" y="50"/>
                    <a:pt x="94" y="47"/>
                    <a:pt x="99" y="45"/>
                  </a:cubicBezTo>
                  <a:cubicBezTo>
                    <a:pt x="102" y="44"/>
                    <a:pt x="103" y="43"/>
                    <a:pt x="104" y="41"/>
                  </a:cubicBezTo>
                  <a:cubicBezTo>
                    <a:pt x="106" y="28"/>
                    <a:pt x="108" y="16"/>
                    <a:pt x="110" y="4"/>
                  </a:cubicBezTo>
                  <a:cubicBezTo>
                    <a:pt x="110" y="1"/>
                    <a:pt x="112" y="0"/>
                    <a:pt x="115" y="0"/>
                  </a:cubicBezTo>
                  <a:cubicBezTo>
                    <a:pt x="120" y="0"/>
                    <a:pt x="124" y="0"/>
                    <a:pt x="129" y="0"/>
                  </a:cubicBezTo>
                  <a:cubicBezTo>
                    <a:pt x="131" y="0"/>
                    <a:pt x="132" y="1"/>
                    <a:pt x="133" y="3"/>
                  </a:cubicBezTo>
                  <a:cubicBezTo>
                    <a:pt x="135" y="16"/>
                    <a:pt x="137" y="28"/>
                    <a:pt x="139" y="41"/>
                  </a:cubicBezTo>
                  <a:cubicBezTo>
                    <a:pt x="140" y="43"/>
                    <a:pt x="141" y="44"/>
                    <a:pt x="143" y="45"/>
                  </a:cubicBezTo>
                  <a:cubicBezTo>
                    <a:pt x="149" y="47"/>
                    <a:pt x="154" y="49"/>
                    <a:pt x="160" y="52"/>
                  </a:cubicBezTo>
                  <a:cubicBezTo>
                    <a:pt x="162" y="53"/>
                    <a:pt x="163" y="53"/>
                    <a:pt x="165" y="52"/>
                  </a:cubicBezTo>
                  <a:cubicBezTo>
                    <a:pt x="175" y="45"/>
                    <a:pt x="185" y="38"/>
                    <a:pt x="195" y="31"/>
                  </a:cubicBezTo>
                  <a:cubicBezTo>
                    <a:pt x="197" y="30"/>
                    <a:pt x="198" y="29"/>
                    <a:pt x="200" y="28"/>
                  </a:cubicBezTo>
                  <a:cubicBezTo>
                    <a:pt x="204" y="32"/>
                    <a:pt x="209" y="37"/>
                    <a:pt x="213" y="42"/>
                  </a:cubicBezTo>
                  <a:cubicBezTo>
                    <a:pt x="214" y="42"/>
                    <a:pt x="214" y="45"/>
                    <a:pt x="213" y="45"/>
                  </a:cubicBezTo>
                  <a:cubicBezTo>
                    <a:pt x="206" y="56"/>
                    <a:pt x="199" y="66"/>
                    <a:pt x="191" y="76"/>
                  </a:cubicBezTo>
                  <a:cubicBezTo>
                    <a:pt x="190" y="79"/>
                    <a:pt x="190" y="81"/>
                    <a:pt x="191" y="84"/>
                  </a:cubicBezTo>
                  <a:cubicBezTo>
                    <a:pt x="194" y="89"/>
                    <a:pt x="196" y="94"/>
                    <a:pt x="198" y="100"/>
                  </a:cubicBezTo>
                  <a:cubicBezTo>
                    <a:pt x="198" y="101"/>
                    <a:pt x="199" y="102"/>
                    <a:pt x="201" y="103"/>
                  </a:cubicBezTo>
                  <a:cubicBezTo>
                    <a:pt x="214" y="105"/>
                    <a:pt x="228" y="108"/>
                    <a:pt x="243" y="110"/>
                  </a:cubicBezTo>
                  <a:moveTo>
                    <a:pt x="89" y="121"/>
                  </a:moveTo>
                  <a:cubicBezTo>
                    <a:pt x="89" y="139"/>
                    <a:pt x="104" y="154"/>
                    <a:pt x="121" y="154"/>
                  </a:cubicBezTo>
                  <a:cubicBezTo>
                    <a:pt x="139" y="154"/>
                    <a:pt x="154" y="139"/>
                    <a:pt x="154" y="121"/>
                  </a:cubicBezTo>
                  <a:cubicBezTo>
                    <a:pt x="154" y="104"/>
                    <a:pt x="140" y="89"/>
                    <a:pt x="122" y="89"/>
                  </a:cubicBezTo>
                  <a:cubicBezTo>
                    <a:pt x="104" y="88"/>
                    <a:pt x="89" y="103"/>
                    <a:pt x="89" y="121"/>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121" name="Freeform 802">
              <a:extLst>
                <a:ext uri="{FF2B5EF4-FFF2-40B4-BE49-F238E27FC236}">
                  <a16:creationId xmlns:a16="http://schemas.microsoft.com/office/drawing/2014/main" id="{790471B4-3919-46D6-A44B-5E6400C57C89}"/>
                </a:ext>
              </a:extLst>
            </p:cNvPr>
            <p:cNvSpPr>
              <a:spLocks/>
            </p:cNvSpPr>
            <p:nvPr/>
          </p:nvSpPr>
          <p:spPr bwMode="auto">
            <a:xfrm>
              <a:off x="3028590" y="4278530"/>
              <a:ext cx="475645" cy="300919"/>
            </a:xfrm>
            <a:custGeom>
              <a:avLst/>
              <a:gdLst>
                <a:gd name="T0" fmla="*/ 100 w 203"/>
                <a:gd name="T1" fmla="*/ 1 h 130"/>
                <a:gd name="T2" fmla="*/ 184 w 203"/>
                <a:gd name="T3" fmla="*/ 0 h 130"/>
                <a:gd name="T4" fmla="*/ 192 w 203"/>
                <a:gd name="T5" fmla="*/ 4 h 130"/>
                <a:gd name="T6" fmla="*/ 185 w 203"/>
                <a:gd name="T7" fmla="*/ 48 h 130"/>
                <a:gd name="T8" fmla="*/ 177 w 203"/>
                <a:gd name="T9" fmla="*/ 50 h 130"/>
                <a:gd name="T10" fmla="*/ 173 w 203"/>
                <a:gd name="T11" fmla="*/ 55 h 130"/>
                <a:gd name="T12" fmla="*/ 163 w 203"/>
                <a:gd name="T13" fmla="*/ 85 h 130"/>
                <a:gd name="T14" fmla="*/ 115 w 203"/>
                <a:gd name="T15" fmla="*/ 124 h 130"/>
                <a:gd name="T16" fmla="*/ 53 w 203"/>
                <a:gd name="T17" fmla="*/ 110 h 130"/>
                <a:gd name="T18" fmla="*/ 22 w 203"/>
                <a:gd name="T19" fmla="*/ 55 h 130"/>
                <a:gd name="T20" fmla="*/ 18 w 203"/>
                <a:gd name="T21" fmla="*/ 49 h 130"/>
                <a:gd name="T22" fmla="*/ 1 w 203"/>
                <a:gd name="T23" fmla="*/ 22 h 130"/>
                <a:gd name="T24" fmla="*/ 9 w 203"/>
                <a:gd name="T25" fmla="*/ 3 h 130"/>
                <a:gd name="T26" fmla="*/ 15 w 203"/>
                <a:gd name="T27" fmla="*/ 1 h 130"/>
                <a:gd name="T28" fmla="*/ 100 w 203"/>
                <a:gd name="T29" fmla="*/ 1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130">
                  <a:moveTo>
                    <a:pt x="100" y="1"/>
                  </a:moveTo>
                  <a:cubicBezTo>
                    <a:pt x="128" y="1"/>
                    <a:pt x="156" y="1"/>
                    <a:pt x="184" y="0"/>
                  </a:cubicBezTo>
                  <a:cubicBezTo>
                    <a:pt x="187" y="0"/>
                    <a:pt x="189" y="1"/>
                    <a:pt x="192" y="4"/>
                  </a:cubicBezTo>
                  <a:cubicBezTo>
                    <a:pt x="203" y="17"/>
                    <a:pt x="199" y="39"/>
                    <a:pt x="185" y="48"/>
                  </a:cubicBezTo>
                  <a:cubicBezTo>
                    <a:pt x="182" y="49"/>
                    <a:pt x="180" y="50"/>
                    <a:pt x="177" y="50"/>
                  </a:cubicBezTo>
                  <a:cubicBezTo>
                    <a:pt x="174" y="50"/>
                    <a:pt x="173" y="52"/>
                    <a:pt x="173" y="55"/>
                  </a:cubicBezTo>
                  <a:cubicBezTo>
                    <a:pt x="171" y="65"/>
                    <a:pt x="168" y="76"/>
                    <a:pt x="163" y="85"/>
                  </a:cubicBezTo>
                  <a:cubicBezTo>
                    <a:pt x="152" y="104"/>
                    <a:pt x="137" y="118"/>
                    <a:pt x="115" y="124"/>
                  </a:cubicBezTo>
                  <a:cubicBezTo>
                    <a:pt x="92" y="130"/>
                    <a:pt x="71" y="125"/>
                    <a:pt x="53" y="110"/>
                  </a:cubicBezTo>
                  <a:cubicBezTo>
                    <a:pt x="35" y="95"/>
                    <a:pt x="26" y="77"/>
                    <a:pt x="22" y="55"/>
                  </a:cubicBezTo>
                  <a:cubicBezTo>
                    <a:pt x="22" y="52"/>
                    <a:pt x="21" y="50"/>
                    <a:pt x="18" y="49"/>
                  </a:cubicBezTo>
                  <a:cubicBezTo>
                    <a:pt x="8" y="46"/>
                    <a:pt x="0" y="34"/>
                    <a:pt x="1" y="22"/>
                  </a:cubicBezTo>
                  <a:cubicBezTo>
                    <a:pt x="2" y="15"/>
                    <a:pt x="4" y="8"/>
                    <a:pt x="9" y="3"/>
                  </a:cubicBezTo>
                  <a:cubicBezTo>
                    <a:pt x="10" y="2"/>
                    <a:pt x="13" y="1"/>
                    <a:pt x="15" y="1"/>
                  </a:cubicBezTo>
                  <a:cubicBezTo>
                    <a:pt x="43" y="0"/>
                    <a:pt x="71" y="1"/>
                    <a:pt x="100" y="1"/>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122" name="Freeform 803">
              <a:extLst>
                <a:ext uri="{FF2B5EF4-FFF2-40B4-BE49-F238E27FC236}">
                  <a16:creationId xmlns:a16="http://schemas.microsoft.com/office/drawing/2014/main" id="{EED1301B-C9FE-4C2A-B628-2E3AECF517FC}"/>
                </a:ext>
              </a:extLst>
            </p:cNvPr>
            <p:cNvSpPr>
              <a:spLocks/>
            </p:cNvSpPr>
            <p:nvPr/>
          </p:nvSpPr>
          <p:spPr bwMode="auto">
            <a:xfrm>
              <a:off x="3009176" y="4006735"/>
              <a:ext cx="495059" cy="242678"/>
            </a:xfrm>
            <a:custGeom>
              <a:avLst/>
              <a:gdLst>
                <a:gd name="T0" fmla="*/ 72 w 215"/>
                <a:gd name="T1" fmla="*/ 0 h 104"/>
                <a:gd name="T2" fmla="*/ 72 w 215"/>
                <a:gd name="T3" fmla="*/ 5 h 104"/>
                <a:gd name="T4" fmla="*/ 72 w 215"/>
                <a:gd name="T5" fmla="*/ 65 h 104"/>
                <a:gd name="T6" fmla="*/ 95 w 215"/>
                <a:gd name="T7" fmla="*/ 88 h 104"/>
                <a:gd name="T8" fmla="*/ 122 w 215"/>
                <a:gd name="T9" fmla="*/ 88 h 104"/>
                <a:gd name="T10" fmla="*/ 143 w 215"/>
                <a:gd name="T11" fmla="*/ 66 h 104"/>
                <a:gd name="T12" fmla="*/ 143 w 215"/>
                <a:gd name="T13" fmla="*/ 5 h 104"/>
                <a:gd name="T14" fmla="*/ 143 w 215"/>
                <a:gd name="T15" fmla="*/ 0 h 104"/>
                <a:gd name="T16" fmla="*/ 154 w 215"/>
                <a:gd name="T17" fmla="*/ 6 h 104"/>
                <a:gd name="T18" fmla="*/ 199 w 215"/>
                <a:gd name="T19" fmla="*/ 68 h 104"/>
                <a:gd name="T20" fmla="*/ 204 w 215"/>
                <a:gd name="T21" fmla="*/ 72 h 104"/>
                <a:gd name="T22" fmla="*/ 212 w 215"/>
                <a:gd name="T23" fmla="*/ 72 h 104"/>
                <a:gd name="T24" fmla="*/ 215 w 215"/>
                <a:gd name="T25" fmla="*/ 74 h 104"/>
                <a:gd name="T26" fmla="*/ 215 w 215"/>
                <a:gd name="T27" fmla="*/ 101 h 104"/>
                <a:gd name="T28" fmla="*/ 212 w 215"/>
                <a:gd name="T29" fmla="*/ 104 h 104"/>
                <a:gd name="T30" fmla="*/ 210 w 215"/>
                <a:gd name="T31" fmla="*/ 104 h 104"/>
                <a:gd name="T32" fmla="*/ 6 w 215"/>
                <a:gd name="T33" fmla="*/ 104 h 104"/>
                <a:gd name="T34" fmla="*/ 0 w 215"/>
                <a:gd name="T35" fmla="*/ 98 h 104"/>
                <a:gd name="T36" fmla="*/ 0 w 215"/>
                <a:gd name="T37" fmla="*/ 75 h 104"/>
                <a:gd name="T38" fmla="*/ 4 w 215"/>
                <a:gd name="T39" fmla="*/ 72 h 104"/>
                <a:gd name="T40" fmla="*/ 15 w 215"/>
                <a:gd name="T41" fmla="*/ 71 h 104"/>
                <a:gd name="T42" fmla="*/ 19 w 215"/>
                <a:gd name="T43" fmla="*/ 61 h 104"/>
                <a:gd name="T44" fmla="*/ 70 w 215"/>
                <a:gd name="T45" fmla="*/ 1 h 104"/>
                <a:gd name="T46" fmla="*/ 72 w 215"/>
                <a:gd name="T4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5" h="104">
                  <a:moveTo>
                    <a:pt x="72" y="0"/>
                  </a:moveTo>
                  <a:cubicBezTo>
                    <a:pt x="72" y="2"/>
                    <a:pt x="72" y="3"/>
                    <a:pt x="72" y="5"/>
                  </a:cubicBezTo>
                  <a:cubicBezTo>
                    <a:pt x="72" y="25"/>
                    <a:pt x="72" y="45"/>
                    <a:pt x="72" y="65"/>
                  </a:cubicBezTo>
                  <a:cubicBezTo>
                    <a:pt x="72" y="80"/>
                    <a:pt x="80" y="88"/>
                    <a:pt x="95" y="88"/>
                  </a:cubicBezTo>
                  <a:cubicBezTo>
                    <a:pt x="104" y="88"/>
                    <a:pt x="113" y="88"/>
                    <a:pt x="122" y="88"/>
                  </a:cubicBezTo>
                  <a:cubicBezTo>
                    <a:pt x="135" y="88"/>
                    <a:pt x="143" y="80"/>
                    <a:pt x="143" y="66"/>
                  </a:cubicBezTo>
                  <a:cubicBezTo>
                    <a:pt x="143" y="46"/>
                    <a:pt x="143" y="25"/>
                    <a:pt x="143" y="5"/>
                  </a:cubicBezTo>
                  <a:cubicBezTo>
                    <a:pt x="143" y="4"/>
                    <a:pt x="143" y="2"/>
                    <a:pt x="143" y="0"/>
                  </a:cubicBezTo>
                  <a:cubicBezTo>
                    <a:pt x="147" y="2"/>
                    <a:pt x="151" y="4"/>
                    <a:pt x="154" y="6"/>
                  </a:cubicBezTo>
                  <a:cubicBezTo>
                    <a:pt x="176" y="21"/>
                    <a:pt x="191" y="42"/>
                    <a:pt x="199" y="68"/>
                  </a:cubicBezTo>
                  <a:cubicBezTo>
                    <a:pt x="200" y="71"/>
                    <a:pt x="201" y="72"/>
                    <a:pt x="204" y="72"/>
                  </a:cubicBezTo>
                  <a:cubicBezTo>
                    <a:pt x="207" y="71"/>
                    <a:pt x="210" y="72"/>
                    <a:pt x="212" y="72"/>
                  </a:cubicBezTo>
                  <a:cubicBezTo>
                    <a:pt x="214" y="72"/>
                    <a:pt x="215" y="72"/>
                    <a:pt x="215" y="74"/>
                  </a:cubicBezTo>
                  <a:cubicBezTo>
                    <a:pt x="215" y="83"/>
                    <a:pt x="215" y="92"/>
                    <a:pt x="215" y="101"/>
                  </a:cubicBezTo>
                  <a:cubicBezTo>
                    <a:pt x="215" y="103"/>
                    <a:pt x="214" y="104"/>
                    <a:pt x="212" y="104"/>
                  </a:cubicBezTo>
                  <a:cubicBezTo>
                    <a:pt x="211" y="104"/>
                    <a:pt x="210" y="104"/>
                    <a:pt x="210" y="104"/>
                  </a:cubicBezTo>
                  <a:cubicBezTo>
                    <a:pt x="142" y="104"/>
                    <a:pt x="74" y="104"/>
                    <a:pt x="6" y="104"/>
                  </a:cubicBezTo>
                  <a:cubicBezTo>
                    <a:pt x="0" y="104"/>
                    <a:pt x="0" y="104"/>
                    <a:pt x="0" y="98"/>
                  </a:cubicBezTo>
                  <a:cubicBezTo>
                    <a:pt x="0" y="90"/>
                    <a:pt x="0" y="83"/>
                    <a:pt x="0" y="75"/>
                  </a:cubicBezTo>
                  <a:cubicBezTo>
                    <a:pt x="0" y="72"/>
                    <a:pt x="1" y="72"/>
                    <a:pt x="4" y="72"/>
                  </a:cubicBezTo>
                  <a:cubicBezTo>
                    <a:pt x="7" y="72"/>
                    <a:pt x="12" y="73"/>
                    <a:pt x="15" y="71"/>
                  </a:cubicBezTo>
                  <a:cubicBezTo>
                    <a:pt x="17" y="69"/>
                    <a:pt x="17" y="64"/>
                    <a:pt x="19" y="61"/>
                  </a:cubicBezTo>
                  <a:cubicBezTo>
                    <a:pt x="29" y="35"/>
                    <a:pt x="45" y="15"/>
                    <a:pt x="70" y="1"/>
                  </a:cubicBezTo>
                  <a:cubicBezTo>
                    <a:pt x="70" y="0"/>
                    <a:pt x="71" y="0"/>
                    <a:pt x="72" y="0"/>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123" name="Freeform 804">
              <a:extLst>
                <a:ext uri="{FF2B5EF4-FFF2-40B4-BE49-F238E27FC236}">
                  <a16:creationId xmlns:a16="http://schemas.microsoft.com/office/drawing/2014/main" id="{441847F7-6434-4D9C-8321-A97277CBB822}"/>
                </a:ext>
              </a:extLst>
            </p:cNvPr>
            <p:cNvSpPr>
              <a:spLocks/>
            </p:cNvSpPr>
            <p:nvPr/>
          </p:nvSpPr>
          <p:spPr bwMode="auto">
            <a:xfrm>
              <a:off x="3193606" y="3929079"/>
              <a:ext cx="126194" cy="262091"/>
            </a:xfrm>
            <a:custGeom>
              <a:avLst/>
              <a:gdLst>
                <a:gd name="T0" fmla="*/ 0 w 56"/>
                <a:gd name="T1" fmla="*/ 56 h 112"/>
                <a:gd name="T2" fmla="*/ 0 w 56"/>
                <a:gd name="T3" fmla="*/ 15 h 112"/>
                <a:gd name="T4" fmla="*/ 14 w 56"/>
                <a:gd name="T5" fmla="*/ 0 h 112"/>
                <a:gd name="T6" fmla="*/ 38 w 56"/>
                <a:gd name="T7" fmla="*/ 0 h 112"/>
                <a:gd name="T8" fmla="*/ 56 w 56"/>
                <a:gd name="T9" fmla="*/ 17 h 112"/>
                <a:gd name="T10" fmla="*/ 56 w 56"/>
                <a:gd name="T11" fmla="*/ 98 h 112"/>
                <a:gd name="T12" fmla="*/ 42 w 56"/>
                <a:gd name="T13" fmla="*/ 112 h 112"/>
                <a:gd name="T14" fmla="*/ 14 w 56"/>
                <a:gd name="T15" fmla="*/ 112 h 112"/>
                <a:gd name="T16" fmla="*/ 0 w 56"/>
                <a:gd name="T17" fmla="*/ 97 h 112"/>
                <a:gd name="T18" fmla="*/ 0 w 56"/>
                <a:gd name="T19"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112">
                  <a:moveTo>
                    <a:pt x="0" y="56"/>
                  </a:moveTo>
                  <a:cubicBezTo>
                    <a:pt x="0" y="42"/>
                    <a:pt x="0" y="28"/>
                    <a:pt x="0" y="15"/>
                  </a:cubicBezTo>
                  <a:cubicBezTo>
                    <a:pt x="0" y="5"/>
                    <a:pt x="5" y="0"/>
                    <a:pt x="14" y="0"/>
                  </a:cubicBezTo>
                  <a:cubicBezTo>
                    <a:pt x="22" y="0"/>
                    <a:pt x="30" y="0"/>
                    <a:pt x="38" y="0"/>
                  </a:cubicBezTo>
                  <a:cubicBezTo>
                    <a:pt x="49" y="0"/>
                    <a:pt x="56" y="6"/>
                    <a:pt x="56" y="17"/>
                  </a:cubicBezTo>
                  <a:cubicBezTo>
                    <a:pt x="56" y="44"/>
                    <a:pt x="56" y="71"/>
                    <a:pt x="56" y="98"/>
                  </a:cubicBezTo>
                  <a:cubicBezTo>
                    <a:pt x="56" y="107"/>
                    <a:pt x="51" y="112"/>
                    <a:pt x="42" y="112"/>
                  </a:cubicBezTo>
                  <a:cubicBezTo>
                    <a:pt x="33" y="112"/>
                    <a:pt x="24" y="112"/>
                    <a:pt x="14" y="112"/>
                  </a:cubicBezTo>
                  <a:cubicBezTo>
                    <a:pt x="4" y="112"/>
                    <a:pt x="0" y="107"/>
                    <a:pt x="0" y="97"/>
                  </a:cubicBezTo>
                  <a:cubicBezTo>
                    <a:pt x="0" y="83"/>
                    <a:pt x="0" y="69"/>
                    <a:pt x="0" y="56"/>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124" name="Freeform 805">
              <a:extLst>
                <a:ext uri="{FF2B5EF4-FFF2-40B4-BE49-F238E27FC236}">
                  <a16:creationId xmlns:a16="http://schemas.microsoft.com/office/drawing/2014/main" id="{FDD830F3-19DA-4F72-B965-C9A32F79C9A8}"/>
                </a:ext>
              </a:extLst>
            </p:cNvPr>
            <p:cNvSpPr>
              <a:spLocks/>
            </p:cNvSpPr>
            <p:nvPr/>
          </p:nvSpPr>
          <p:spPr bwMode="auto">
            <a:xfrm>
              <a:off x="3581885" y="4598864"/>
              <a:ext cx="155312" cy="155312"/>
            </a:xfrm>
            <a:custGeom>
              <a:avLst/>
              <a:gdLst>
                <a:gd name="T0" fmla="*/ 0 w 65"/>
                <a:gd name="T1" fmla="*/ 33 h 66"/>
                <a:gd name="T2" fmla="*/ 33 w 65"/>
                <a:gd name="T3" fmla="*/ 1 h 66"/>
                <a:gd name="T4" fmla="*/ 65 w 65"/>
                <a:gd name="T5" fmla="*/ 33 h 66"/>
                <a:gd name="T6" fmla="*/ 32 w 65"/>
                <a:gd name="T7" fmla="*/ 66 h 66"/>
                <a:gd name="T8" fmla="*/ 0 w 65"/>
                <a:gd name="T9" fmla="*/ 33 h 66"/>
              </a:gdLst>
              <a:ahLst/>
              <a:cxnLst>
                <a:cxn ang="0">
                  <a:pos x="T0" y="T1"/>
                </a:cxn>
                <a:cxn ang="0">
                  <a:pos x="T2" y="T3"/>
                </a:cxn>
                <a:cxn ang="0">
                  <a:pos x="T4" y="T5"/>
                </a:cxn>
                <a:cxn ang="0">
                  <a:pos x="T6" y="T7"/>
                </a:cxn>
                <a:cxn ang="0">
                  <a:pos x="T8" y="T9"/>
                </a:cxn>
              </a:cxnLst>
              <a:rect l="0" t="0" r="r" b="b"/>
              <a:pathLst>
                <a:path w="65" h="66">
                  <a:moveTo>
                    <a:pt x="0" y="33"/>
                  </a:moveTo>
                  <a:cubicBezTo>
                    <a:pt x="0" y="15"/>
                    <a:pt x="15" y="0"/>
                    <a:pt x="33" y="1"/>
                  </a:cubicBezTo>
                  <a:cubicBezTo>
                    <a:pt x="51" y="1"/>
                    <a:pt x="65" y="16"/>
                    <a:pt x="65" y="33"/>
                  </a:cubicBezTo>
                  <a:cubicBezTo>
                    <a:pt x="65" y="51"/>
                    <a:pt x="50" y="66"/>
                    <a:pt x="32" y="66"/>
                  </a:cubicBezTo>
                  <a:cubicBezTo>
                    <a:pt x="15" y="66"/>
                    <a:pt x="0" y="51"/>
                    <a:pt x="0" y="33"/>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grpSp>
    </p:spTree>
    <p:extLst>
      <p:ext uri="{BB962C8B-B14F-4D97-AF65-F5344CB8AC3E}">
        <p14:creationId xmlns:p14="http://schemas.microsoft.com/office/powerpoint/2010/main" val="3050885661"/>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908974" y="692696"/>
            <a:ext cx="10892076" cy="792088"/>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lvl="2" algn="l"/>
            <a:r>
              <a:rPr lang="es-MX" sz="2400" b="1" kern="0" dirty="0">
                <a:latin typeface="Arial" panose="020B0604020202020204" pitchFamily="34" charset="0"/>
                <a:cs typeface="Arial" panose="020B0604020202020204" pitchFamily="34" charset="0"/>
              </a:rPr>
              <a:t>RECOMENDACIONES</a:t>
            </a:r>
            <a:endParaRPr lang="es-EC" sz="2400" b="1" kern="0"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734556"/>
            <a:ext cx="2952328" cy="1123444"/>
          </a:xfrm>
          <a:prstGeom prst="rect">
            <a:avLst/>
          </a:prstGeom>
        </p:spPr>
      </p:pic>
      <p:cxnSp>
        <p:nvCxnSpPr>
          <p:cNvPr id="4" name="Conector recto 3">
            <a:extLst>
              <a:ext uri="{FF2B5EF4-FFF2-40B4-BE49-F238E27FC236}">
                <a16:creationId xmlns:a16="http://schemas.microsoft.com/office/drawing/2014/main" id="{B03DE0AD-1CFB-EE4F-816E-33B3C8F955F2}"/>
              </a:ext>
            </a:extLst>
          </p:cNvPr>
          <p:cNvCxnSpPr/>
          <p:nvPr/>
        </p:nvCxnSpPr>
        <p:spPr>
          <a:xfrm flipV="1">
            <a:off x="1050540" y="1250481"/>
            <a:ext cx="10608944" cy="28848"/>
          </a:xfrm>
          <a:prstGeom prst="line">
            <a:avLst/>
          </a:prstGeom>
        </p:spPr>
        <p:style>
          <a:lnRef idx="1">
            <a:schemeClr val="dk1"/>
          </a:lnRef>
          <a:fillRef idx="0">
            <a:schemeClr val="dk1"/>
          </a:fillRef>
          <a:effectRef idx="0">
            <a:schemeClr val="dk1"/>
          </a:effectRef>
          <a:fontRef idx="minor">
            <a:schemeClr val="tx1"/>
          </a:fontRef>
        </p:style>
      </p:cxnSp>
      <p:sp>
        <p:nvSpPr>
          <p:cNvPr id="5" name="Rectángulo 4"/>
          <p:cNvSpPr/>
          <p:nvPr/>
        </p:nvSpPr>
        <p:spPr>
          <a:xfrm>
            <a:off x="1353882" y="1467339"/>
            <a:ext cx="10305602" cy="3046988"/>
          </a:xfrm>
          <a:prstGeom prst="rect">
            <a:avLst/>
          </a:prstGeom>
        </p:spPr>
        <p:txBody>
          <a:bodyPr wrap="square">
            <a:spAutoFit/>
          </a:bodyPr>
          <a:lstStyle/>
          <a:p>
            <a:pPr lvl="0" algn="just">
              <a:lnSpc>
                <a:spcPct val="150000"/>
              </a:lnSpc>
              <a:spcAft>
                <a:spcPts val="0"/>
              </a:spcAft>
            </a:pPr>
            <a:endParaRPr lang="es-MX" sz="1600" dirty="0">
              <a:solidFill>
                <a:srgbClr val="00000A"/>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Aft>
                <a:spcPts val="0"/>
              </a:spcAft>
            </a:pPr>
            <a:r>
              <a:rPr lang="es-MX" sz="1600" dirty="0">
                <a:solidFill>
                  <a:srgbClr val="00000A"/>
                </a:solidFill>
                <a:latin typeface="Arial" panose="020B0604020202020204" pitchFamily="34" charset="0"/>
                <a:ea typeface="Calibri" panose="020F0502020204030204" pitchFamily="34" charset="0"/>
                <a:cs typeface="Arial" panose="020B0604020202020204" pitchFamily="34" charset="0"/>
              </a:rPr>
              <a:t>Fabricación de un mayor número de probetas de entrenamiento, con la finalidad de disponer una diversidad de casos aplicables a la industria actual, esto se podría desarrollar en conjunto con los estudiantes de pregrado en la asignatura de Procesos de conformado y fundición, generando discontinuidades inherentes y de proceso.</a:t>
            </a:r>
          </a:p>
          <a:p>
            <a:pPr lvl="0" algn="just">
              <a:lnSpc>
                <a:spcPct val="150000"/>
              </a:lnSpc>
              <a:spcAft>
                <a:spcPts val="0"/>
              </a:spcAft>
            </a:pPr>
            <a:endParaRPr lang="es-MX" sz="1600" dirty="0">
              <a:solidFill>
                <a:srgbClr val="00000A"/>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Aft>
                <a:spcPts val="0"/>
              </a:spcAft>
            </a:pPr>
            <a:r>
              <a:rPr lang="es-MX" sz="1600" dirty="0">
                <a:solidFill>
                  <a:srgbClr val="00000A"/>
                </a:solidFill>
                <a:latin typeface="Arial" panose="020B0604020202020204" pitchFamily="34" charset="0"/>
                <a:ea typeface="Calibri" panose="020F0502020204030204" pitchFamily="34" charset="0"/>
                <a:cs typeface="Arial" panose="020B0604020202020204" pitchFamily="34" charset="0"/>
              </a:rPr>
              <a:t>Desarrollar una propuesta de curso de formación para el método de END ultrasonido industrial Nivel II y demás métodos especificados en la norma ISO 9712:2012.</a:t>
            </a:r>
          </a:p>
          <a:p>
            <a:pPr lvl="0" algn="just">
              <a:lnSpc>
                <a:spcPct val="150000"/>
              </a:lnSpc>
              <a:spcAft>
                <a:spcPts val="0"/>
              </a:spcAft>
            </a:pPr>
            <a:endParaRPr lang="es-MX" sz="1600" dirty="0">
              <a:solidFill>
                <a:srgbClr val="00000A"/>
              </a:solidFill>
              <a:latin typeface="Arial" panose="020B0604020202020204" pitchFamily="34" charset="0"/>
              <a:ea typeface="Calibri" panose="020F0502020204030204" pitchFamily="34" charset="0"/>
              <a:cs typeface="Arial" panose="020B0604020202020204" pitchFamily="34" charset="0"/>
            </a:endParaRPr>
          </a:p>
        </p:txBody>
      </p:sp>
      <p:sp>
        <p:nvSpPr>
          <p:cNvPr id="7" name="Frame 17">
            <a:extLst>
              <a:ext uri="{FF2B5EF4-FFF2-40B4-BE49-F238E27FC236}">
                <a16:creationId xmlns:a16="http://schemas.microsoft.com/office/drawing/2014/main" id="{1278BF84-DDF3-43F8-88E4-A0F28E4079EF}"/>
              </a:ext>
            </a:extLst>
          </p:cNvPr>
          <p:cNvSpPr/>
          <p:nvPr/>
        </p:nvSpPr>
        <p:spPr>
          <a:xfrm>
            <a:off x="791194" y="1916663"/>
            <a:ext cx="508153" cy="50815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solidFill>
                <a:schemeClr val="tx1"/>
              </a:solidFill>
            </a:endParaRPr>
          </a:p>
        </p:txBody>
      </p:sp>
      <p:sp>
        <p:nvSpPr>
          <p:cNvPr id="10" name="Frame 17">
            <a:extLst>
              <a:ext uri="{FF2B5EF4-FFF2-40B4-BE49-F238E27FC236}">
                <a16:creationId xmlns:a16="http://schemas.microsoft.com/office/drawing/2014/main" id="{1278BF84-DDF3-43F8-88E4-A0F28E4079EF}"/>
              </a:ext>
            </a:extLst>
          </p:cNvPr>
          <p:cNvSpPr/>
          <p:nvPr/>
        </p:nvSpPr>
        <p:spPr>
          <a:xfrm>
            <a:off x="791194" y="3501008"/>
            <a:ext cx="508153" cy="50815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solidFill>
                <a:schemeClr val="tx1"/>
              </a:solidFill>
            </a:endParaRPr>
          </a:p>
        </p:txBody>
      </p:sp>
    </p:spTree>
    <p:extLst>
      <p:ext uri="{BB962C8B-B14F-4D97-AF65-F5344CB8AC3E}">
        <p14:creationId xmlns:p14="http://schemas.microsoft.com/office/powerpoint/2010/main" val="3399231271"/>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1"/>
          </a:xfrm>
          <a:prstGeom prst="rect">
            <a:avLst/>
          </a:prstGeom>
        </p:spPr>
      </p:pic>
    </p:spTree>
    <p:extLst>
      <p:ext uri="{BB962C8B-B14F-4D97-AF65-F5344CB8AC3E}">
        <p14:creationId xmlns:p14="http://schemas.microsoft.com/office/powerpoint/2010/main" val="1483107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7C29427-B662-9A45-B3A8-BC1C10B63C7E}"/>
              </a:ext>
            </a:extLst>
          </p:cNvPr>
          <p:cNvSpPr txBox="1"/>
          <p:nvPr/>
        </p:nvSpPr>
        <p:spPr>
          <a:xfrm>
            <a:off x="796237" y="1159497"/>
            <a:ext cx="10346650" cy="646331"/>
          </a:xfrm>
          <a:prstGeom prst="rect">
            <a:avLst/>
          </a:prstGeom>
          <a:noFill/>
        </p:spPr>
        <p:txBody>
          <a:bodyPr wrap="square" rtlCol="0">
            <a:spAutoFit/>
          </a:bodyPr>
          <a:lstStyle/>
          <a:p>
            <a:pPr algn="ctr"/>
            <a:r>
              <a:rPr lang="es-EC" sz="3600" b="1" dirty="0">
                <a:latin typeface="Arial" panose="020B0604020202020204" pitchFamily="34" charset="0"/>
                <a:cs typeface="Arial" panose="020B0604020202020204" pitchFamily="34" charset="0"/>
              </a:rPr>
              <a:t>Objetivo General</a:t>
            </a:r>
          </a:p>
        </p:txBody>
      </p:sp>
      <p:cxnSp>
        <p:nvCxnSpPr>
          <p:cNvPr id="5" name="Conector recto 4">
            <a:extLst>
              <a:ext uri="{FF2B5EF4-FFF2-40B4-BE49-F238E27FC236}">
                <a16:creationId xmlns:a16="http://schemas.microsoft.com/office/drawing/2014/main" id="{B03DE0AD-1CFB-EE4F-816E-33B3C8F955F2}"/>
              </a:ext>
            </a:extLst>
          </p:cNvPr>
          <p:cNvCxnSpPr/>
          <p:nvPr/>
        </p:nvCxnSpPr>
        <p:spPr>
          <a:xfrm flipV="1">
            <a:off x="799293" y="1805828"/>
            <a:ext cx="10608944" cy="28848"/>
          </a:xfrm>
          <a:prstGeom prst="line">
            <a:avLst/>
          </a:prstGeom>
        </p:spPr>
        <p:style>
          <a:lnRef idx="1">
            <a:schemeClr val="dk1"/>
          </a:lnRef>
          <a:fillRef idx="0">
            <a:schemeClr val="dk1"/>
          </a:fillRef>
          <a:effectRef idx="0">
            <a:schemeClr val="dk1"/>
          </a:effectRef>
          <a:fontRef idx="minor">
            <a:schemeClr val="tx1"/>
          </a:fontRef>
        </p:style>
      </p:cxnSp>
      <p:pic>
        <p:nvPicPr>
          <p:cNvPr id="9" name="Imagen 8">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661248"/>
            <a:ext cx="2952328" cy="1123444"/>
          </a:xfrm>
          <a:prstGeom prst="rect">
            <a:avLst/>
          </a:prstGeom>
        </p:spPr>
      </p:pic>
      <p:sp>
        <p:nvSpPr>
          <p:cNvPr id="7" name="CuadroTexto 6"/>
          <p:cNvSpPr txBox="1"/>
          <p:nvPr/>
        </p:nvSpPr>
        <p:spPr>
          <a:xfrm>
            <a:off x="1703513" y="2481007"/>
            <a:ext cx="9704724" cy="1477328"/>
          </a:xfrm>
          <a:prstGeom prst="rect">
            <a:avLst/>
          </a:prstGeom>
          <a:noFill/>
        </p:spPr>
        <p:txBody>
          <a:bodyPr wrap="square" rtlCol="0">
            <a:spAutoFit/>
          </a:bodyPr>
          <a:lstStyle/>
          <a:p>
            <a:pPr algn="just">
              <a:lnSpc>
                <a:spcPct val="150000"/>
              </a:lnSpc>
            </a:pPr>
            <a:r>
              <a:rPr lang="es-MX" sz="2000" dirty="0">
                <a:latin typeface="Arial" panose="020B0604020202020204" pitchFamily="34" charset="0"/>
                <a:cs typeface="Arial" panose="020B0604020202020204" pitchFamily="34" charset="0"/>
              </a:rPr>
              <a:t>Elaborar una propuesta de un curso de formación para la certificación de personal de Nivel I en el método de Ultrasonido Industrial mediante el uso del equipo Olympus EPOCH 1000i Series.</a:t>
            </a:r>
            <a:endParaRPr lang="en-US" sz="2000" dirty="0">
              <a:latin typeface="Arial" panose="020B0604020202020204" pitchFamily="34" charset="0"/>
              <a:cs typeface="Arial" panose="020B0604020202020204" pitchFamily="34" charset="0"/>
            </a:endParaRPr>
          </a:p>
        </p:txBody>
      </p:sp>
      <p:sp>
        <p:nvSpPr>
          <p:cNvPr id="11" name="Frame 17">
            <a:extLst>
              <a:ext uri="{FF2B5EF4-FFF2-40B4-BE49-F238E27FC236}">
                <a16:creationId xmlns:a16="http://schemas.microsoft.com/office/drawing/2014/main" id="{1278BF84-DDF3-43F8-88E4-A0F28E4079EF}"/>
              </a:ext>
            </a:extLst>
          </p:cNvPr>
          <p:cNvSpPr/>
          <p:nvPr/>
        </p:nvSpPr>
        <p:spPr>
          <a:xfrm>
            <a:off x="826080" y="2564904"/>
            <a:ext cx="589794" cy="502330"/>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rgbClr val="00B050"/>
          </a:solidFill>
          <a:ln>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3200">
              <a:solidFill>
                <a:schemeClr val="tx1"/>
              </a:solidFill>
              <a:latin typeface="Arial" panose="020B0604020202020204" pitchFamily="34" charset="0"/>
              <a:cs typeface="Arial" panose="020B0604020202020204" pitchFamily="34" charset="0"/>
            </a:endParaRPr>
          </a:p>
        </p:txBody>
      </p:sp>
      <p:grpSp>
        <p:nvGrpSpPr>
          <p:cNvPr id="12" name="Grupo 11">
            <a:extLst>
              <a:ext uri="{FF2B5EF4-FFF2-40B4-BE49-F238E27FC236}">
                <a16:creationId xmlns:a16="http://schemas.microsoft.com/office/drawing/2014/main" id="{E8C6F446-5B7E-4195-A751-77E1FFB7FF00}"/>
              </a:ext>
            </a:extLst>
          </p:cNvPr>
          <p:cNvGrpSpPr/>
          <p:nvPr/>
        </p:nvGrpSpPr>
        <p:grpSpPr>
          <a:xfrm>
            <a:off x="11005018" y="113562"/>
            <a:ext cx="806437" cy="799208"/>
            <a:chOff x="2853865" y="3929079"/>
            <a:chExt cx="1087182" cy="1038650"/>
          </a:xfrm>
        </p:grpSpPr>
        <p:sp>
          <p:nvSpPr>
            <p:cNvPr id="13" name="Freeform 800">
              <a:extLst>
                <a:ext uri="{FF2B5EF4-FFF2-40B4-BE49-F238E27FC236}">
                  <a16:creationId xmlns:a16="http://schemas.microsoft.com/office/drawing/2014/main" id="{E09D610C-1117-4805-84D2-BE5EB826A72A}"/>
                </a:ext>
              </a:extLst>
            </p:cNvPr>
            <p:cNvSpPr>
              <a:spLocks/>
            </p:cNvSpPr>
            <p:nvPr/>
          </p:nvSpPr>
          <p:spPr bwMode="auto">
            <a:xfrm>
              <a:off x="2853865" y="4569740"/>
              <a:ext cx="747440" cy="388279"/>
            </a:xfrm>
            <a:custGeom>
              <a:avLst/>
              <a:gdLst>
                <a:gd name="T0" fmla="*/ 0 w 319"/>
                <a:gd name="T1" fmla="*/ 117 h 169"/>
                <a:gd name="T2" fmla="*/ 3 w 319"/>
                <a:gd name="T3" fmla="*/ 93 h 169"/>
                <a:gd name="T4" fmla="*/ 22 w 319"/>
                <a:gd name="T5" fmla="*/ 40 h 169"/>
                <a:gd name="T6" fmla="*/ 61 w 319"/>
                <a:gd name="T7" fmla="*/ 20 h 169"/>
                <a:gd name="T8" fmla="*/ 98 w 319"/>
                <a:gd name="T9" fmla="*/ 19 h 169"/>
                <a:gd name="T10" fmla="*/ 104 w 319"/>
                <a:gd name="T11" fmla="*/ 17 h 169"/>
                <a:gd name="T12" fmla="*/ 117 w 319"/>
                <a:gd name="T13" fmla="*/ 4 h 169"/>
                <a:gd name="T14" fmla="*/ 123 w 319"/>
                <a:gd name="T15" fmla="*/ 4 h 169"/>
                <a:gd name="T16" fmla="*/ 177 w 319"/>
                <a:gd name="T17" fmla="*/ 19 h 169"/>
                <a:gd name="T18" fmla="*/ 222 w 319"/>
                <a:gd name="T19" fmla="*/ 2 h 169"/>
                <a:gd name="T20" fmla="*/ 228 w 319"/>
                <a:gd name="T21" fmla="*/ 2 h 169"/>
                <a:gd name="T22" fmla="*/ 243 w 319"/>
                <a:gd name="T23" fmla="*/ 18 h 169"/>
                <a:gd name="T24" fmla="*/ 207 w 319"/>
                <a:gd name="T25" fmla="*/ 24 h 169"/>
                <a:gd name="T26" fmla="*/ 207 w 319"/>
                <a:gd name="T27" fmla="*/ 30 h 169"/>
                <a:gd name="T28" fmla="*/ 207 w 319"/>
                <a:gd name="T29" fmla="*/ 69 h 169"/>
                <a:gd name="T30" fmla="*/ 211 w 319"/>
                <a:gd name="T31" fmla="*/ 74 h 169"/>
                <a:gd name="T32" fmla="*/ 254 w 319"/>
                <a:gd name="T33" fmla="*/ 81 h 169"/>
                <a:gd name="T34" fmla="*/ 257 w 319"/>
                <a:gd name="T35" fmla="*/ 89 h 169"/>
                <a:gd name="T36" fmla="*/ 234 w 319"/>
                <a:gd name="T37" fmla="*/ 126 h 169"/>
                <a:gd name="T38" fmla="*/ 232 w 319"/>
                <a:gd name="T39" fmla="*/ 130 h 169"/>
                <a:gd name="T40" fmla="*/ 262 w 319"/>
                <a:gd name="T41" fmla="*/ 160 h 169"/>
                <a:gd name="T42" fmla="*/ 266 w 319"/>
                <a:gd name="T43" fmla="*/ 160 h 169"/>
                <a:gd name="T44" fmla="*/ 298 w 319"/>
                <a:gd name="T45" fmla="*/ 139 h 169"/>
                <a:gd name="T46" fmla="*/ 303 w 319"/>
                <a:gd name="T47" fmla="*/ 136 h 169"/>
                <a:gd name="T48" fmla="*/ 313 w 319"/>
                <a:gd name="T49" fmla="*/ 140 h 169"/>
                <a:gd name="T50" fmla="*/ 314 w 319"/>
                <a:gd name="T51" fmla="*/ 142 h 169"/>
                <a:gd name="T52" fmla="*/ 319 w 319"/>
                <a:gd name="T53" fmla="*/ 169 h 169"/>
                <a:gd name="T54" fmla="*/ 2 w 319"/>
                <a:gd name="T55" fmla="*/ 169 h 169"/>
                <a:gd name="T56" fmla="*/ 0 w 319"/>
                <a:gd name="T57" fmla="*/ 151 h 169"/>
                <a:gd name="T58" fmla="*/ 0 w 319"/>
                <a:gd name="T59" fmla="*/ 11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9" h="169">
                  <a:moveTo>
                    <a:pt x="0" y="117"/>
                  </a:moveTo>
                  <a:cubicBezTo>
                    <a:pt x="1" y="109"/>
                    <a:pt x="2" y="101"/>
                    <a:pt x="3" y="93"/>
                  </a:cubicBezTo>
                  <a:cubicBezTo>
                    <a:pt x="6" y="74"/>
                    <a:pt x="11" y="56"/>
                    <a:pt x="22" y="40"/>
                  </a:cubicBezTo>
                  <a:cubicBezTo>
                    <a:pt x="32" y="27"/>
                    <a:pt x="45" y="20"/>
                    <a:pt x="61" y="20"/>
                  </a:cubicBezTo>
                  <a:cubicBezTo>
                    <a:pt x="73" y="19"/>
                    <a:pt x="86" y="19"/>
                    <a:pt x="98" y="19"/>
                  </a:cubicBezTo>
                  <a:cubicBezTo>
                    <a:pt x="100" y="19"/>
                    <a:pt x="102" y="19"/>
                    <a:pt x="104" y="17"/>
                  </a:cubicBezTo>
                  <a:cubicBezTo>
                    <a:pt x="108" y="13"/>
                    <a:pt x="113" y="9"/>
                    <a:pt x="117" y="4"/>
                  </a:cubicBezTo>
                  <a:cubicBezTo>
                    <a:pt x="119" y="2"/>
                    <a:pt x="121" y="2"/>
                    <a:pt x="123" y="4"/>
                  </a:cubicBezTo>
                  <a:cubicBezTo>
                    <a:pt x="139" y="15"/>
                    <a:pt x="157" y="20"/>
                    <a:pt x="177" y="19"/>
                  </a:cubicBezTo>
                  <a:cubicBezTo>
                    <a:pt x="194" y="18"/>
                    <a:pt x="209" y="12"/>
                    <a:pt x="222" y="2"/>
                  </a:cubicBezTo>
                  <a:cubicBezTo>
                    <a:pt x="225" y="0"/>
                    <a:pt x="226" y="0"/>
                    <a:pt x="228" y="2"/>
                  </a:cubicBezTo>
                  <a:cubicBezTo>
                    <a:pt x="233" y="7"/>
                    <a:pt x="238" y="12"/>
                    <a:pt x="243" y="18"/>
                  </a:cubicBezTo>
                  <a:cubicBezTo>
                    <a:pt x="231" y="20"/>
                    <a:pt x="220" y="22"/>
                    <a:pt x="207" y="24"/>
                  </a:cubicBezTo>
                  <a:cubicBezTo>
                    <a:pt x="207" y="26"/>
                    <a:pt x="207" y="28"/>
                    <a:pt x="207" y="30"/>
                  </a:cubicBezTo>
                  <a:cubicBezTo>
                    <a:pt x="207" y="43"/>
                    <a:pt x="207" y="56"/>
                    <a:pt x="207" y="69"/>
                  </a:cubicBezTo>
                  <a:cubicBezTo>
                    <a:pt x="207" y="72"/>
                    <a:pt x="208" y="73"/>
                    <a:pt x="211" y="74"/>
                  </a:cubicBezTo>
                  <a:cubicBezTo>
                    <a:pt x="225" y="76"/>
                    <a:pt x="239" y="79"/>
                    <a:pt x="254" y="81"/>
                  </a:cubicBezTo>
                  <a:cubicBezTo>
                    <a:pt x="259" y="82"/>
                    <a:pt x="260" y="85"/>
                    <a:pt x="257" y="89"/>
                  </a:cubicBezTo>
                  <a:cubicBezTo>
                    <a:pt x="250" y="102"/>
                    <a:pt x="242" y="114"/>
                    <a:pt x="234" y="126"/>
                  </a:cubicBezTo>
                  <a:cubicBezTo>
                    <a:pt x="233" y="127"/>
                    <a:pt x="233" y="129"/>
                    <a:pt x="232" y="130"/>
                  </a:cubicBezTo>
                  <a:cubicBezTo>
                    <a:pt x="242" y="140"/>
                    <a:pt x="252" y="150"/>
                    <a:pt x="262" y="160"/>
                  </a:cubicBezTo>
                  <a:cubicBezTo>
                    <a:pt x="264" y="162"/>
                    <a:pt x="265" y="161"/>
                    <a:pt x="266" y="160"/>
                  </a:cubicBezTo>
                  <a:cubicBezTo>
                    <a:pt x="277" y="153"/>
                    <a:pt x="287" y="146"/>
                    <a:pt x="298" y="139"/>
                  </a:cubicBezTo>
                  <a:cubicBezTo>
                    <a:pt x="299" y="138"/>
                    <a:pt x="302" y="136"/>
                    <a:pt x="303" y="136"/>
                  </a:cubicBezTo>
                  <a:cubicBezTo>
                    <a:pt x="307" y="137"/>
                    <a:pt x="310" y="139"/>
                    <a:pt x="313" y="140"/>
                  </a:cubicBezTo>
                  <a:cubicBezTo>
                    <a:pt x="314" y="141"/>
                    <a:pt x="314" y="141"/>
                    <a:pt x="314" y="142"/>
                  </a:cubicBezTo>
                  <a:cubicBezTo>
                    <a:pt x="316" y="151"/>
                    <a:pt x="318" y="160"/>
                    <a:pt x="319" y="169"/>
                  </a:cubicBezTo>
                  <a:cubicBezTo>
                    <a:pt x="214" y="169"/>
                    <a:pt x="108" y="169"/>
                    <a:pt x="2" y="169"/>
                  </a:cubicBezTo>
                  <a:cubicBezTo>
                    <a:pt x="2" y="163"/>
                    <a:pt x="1" y="157"/>
                    <a:pt x="0" y="151"/>
                  </a:cubicBezTo>
                  <a:cubicBezTo>
                    <a:pt x="0" y="140"/>
                    <a:pt x="0" y="128"/>
                    <a:pt x="0" y="117"/>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14" name="Freeform 801">
              <a:extLst>
                <a:ext uri="{FF2B5EF4-FFF2-40B4-BE49-F238E27FC236}">
                  <a16:creationId xmlns:a16="http://schemas.microsoft.com/office/drawing/2014/main" id="{D8DD5678-0F67-4FDD-8134-0F28A9E0D4A3}"/>
                </a:ext>
              </a:extLst>
            </p:cNvPr>
            <p:cNvSpPr>
              <a:spLocks noEditPoints="1"/>
            </p:cNvSpPr>
            <p:nvPr/>
          </p:nvSpPr>
          <p:spPr bwMode="auto">
            <a:xfrm>
              <a:off x="3368332" y="4395014"/>
              <a:ext cx="572715" cy="572715"/>
            </a:xfrm>
            <a:custGeom>
              <a:avLst/>
              <a:gdLst>
                <a:gd name="T0" fmla="*/ 222 w 243"/>
                <a:gd name="T1" fmla="*/ 135 h 243"/>
                <a:gd name="T2" fmla="*/ 197 w 243"/>
                <a:gd name="T3" fmla="*/ 143 h 243"/>
                <a:gd name="T4" fmla="*/ 191 w 243"/>
                <a:gd name="T5" fmla="*/ 165 h 243"/>
                <a:gd name="T6" fmla="*/ 212 w 243"/>
                <a:gd name="T7" fmla="*/ 202 h 243"/>
                <a:gd name="T8" fmla="*/ 181 w 243"/>
                <a:gd name="T9" fmla="*/ 201 h 243"/>
                <a:gd name="T10" fmla="*/ 160 w 243"/>
                <a:gd name="T11" fmla="*/ 190 h 243"/>
                <a:gd name="T12" fmla="*/ 139 w 243"/>
                <a:gd name="T13" fmla="*/ 201 h 243"/>
                <a:gd name="T14" fmla="*/ 129 w 243"/>
                <a:gd name="T15" fmla="*/ 242 h 243"/>
                <a:gd name="T16" fmla="*/ 110 w 243"/>
                <a:gd name="T17" fmla="*/ 239 h 243"/>
                <a:gd name="T18" fmla="*/ 100 w 243"/>
                <a:gd name="T19" fmla="*/ 197 h 243"/>
                <a:gd name="T20" fmla="*/ 78 w 243"/>
                <a:gd name="T21" fmla="*/ 190 h 243"/>
                <a:gd name="T22" fmla="*/ 43 w 243"/>
                <a:gd name="T23" fmla="*/ 214 h 243"/>
                <a:gd name="T24" fmla="*/ 30 w 243"/>
                <a:gd name="T25" fmla="*/ 197 h 243"/>
                <a:gd name="T26" fmla="*/ 52 w 243"/>
                <a:gd name="T27" fmla="*/ 160 h 243"/>
                <a:gd name="T28" fmla="*/ 40 w 243"/>
                <a:gd name="T29" fmla="*/ 139 h 243"/>
                <a:gd name="T30" fmla="*/ 0 w 243"/>
                <a:gd name="T31" fmla="*/ 128 h 243"/>
                <a:gd name="T32" fmla="*/ 4 w 243"/>
                <a:gd name="T33" fmla="*/ 110 h 243"/>
                <a:gd name="T34" fmla="*/ 46 w 243"/>
                <a:gd name="T35" fmla="*/ 99 h 243"/>
                <a:gd name="T36" fmla="*/ 52 w 243"/>
                <a:gd name="T37" fmla="*/ 77 h 243"/>
                <a:gd name="T38" fmla="*/ 31 w 243"/>
                <a:gd name="T39" fmla="*/ 41 h 243"/>
                <a:gd name="T40" fmla="*/ 46 w 243"/>
                <a:gd name="T41" fmla="*/ 30 h 243"/>
                <a:gd name="T42" fmla="*/ 83 w 243"/>
                <a:gd name="T43" fmla="*/ 52 h 243"/>
                <a:gd name="T44" fmla="*/ 104 w 243"/>
                <a:gd name="T45" fmla="*/ 41 h 243"/>
                <a:gd name="T46" fmla="*/ 115 w 243"/>
                <a:gd name="T47" fmla="*/ 0 h 243"/>
                <a:gd name="T48" fmla="*/ 133 w 243"/>
                <a:gd name="T49" fmla="*/ 3 h 243"/>
                <a:gd name="T50" fmla="*/ 143 w 243"/>
                <a:gd name="T51" fmla="*/ 45 h 243"/>
                <a:gd name="T52" fmla="*/ 165 w 243"/>
                <a:gd name="T53" fmla="*/ 52 h 243"/>
                <a:gd name="T54" fmla="*/ 200 w 243"/>
                <a:gd name="T55" fmla="*/ 28 h 243"/>
                <a:gd name="T56" fmla="*/ 213 w 243"/>
                <a:gd name="T57" fmla="*/ 45 h 243"/>
                <a:gd name="T58" fmla="*/ 191 w 243"/>
                <a:gd name="T59" fmla="*/ 84 h 243"/>
                <a:gd name="T60" fmla="*/ 201 w 243"/>
                <a:gd name="T61" fmla="*/ 103 h 243"/>
                <a:gd name="T62" fmla="*/ 89 w 243"/>
                <a:gd name="T63" fmla="*/ 121 h 243"/>
                <a:gd name="T64" fmla="*/ 154 w 243"/>
                <a:gd name="T65" fmla="*/ 121 h 243"/>
                <a:gd name="T66" fmla="*/ 89 w 243"/>
                <a:gd name="T67" fmla="*/ 12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3" h="243">
                  <a:moveTo>
                    <a:pt x="242" y="132"/>
                  </a:moveTo>
                  <a:cubicBezTo>
                    <a:pt x="235" y="133"/>
                    <a:pt x="229" y="134"/>
                    <a:pt x="222" y="135"/>
                  </a:cubicBezTo>
                  <a:cubicBezTo>
                    <a:pt x="215" y="137"/>
                    <a:pt x="209" y="138"/>
                    <a:pt x="202" y="139"/>
                  </a:cubicBezTo>
                  <a:cubicBezTo>
                    <a:pt x="200" y="139"/>
                    <a:pt x="198" y="140"/>
                    <a:pt x="197" y="143"/>
                  </a:cubicBezTo>
                  <a:cubicBezTo>
                    <a:pt x="196" y="148"/>
                    <a:pt x="193" y="154"/>
                    <a:pt x="191" y="159"/>
                  </a:cubicBezTo>
                  <a:cubicBezTo>
                    <a:pt x="190" y="162"/>
                    <a:pt x="190" y="163"/>
                    <a:pt x="191" y="165"/>
                  </a:cubicBezTo>
                  <a:cubicBezTo>
                    <a:pt x="198" y="176"/>
                    <a:pt x="206" y="186"/>
                    <a:pt x="213" y="196"/>
                  </a:cubicBezTo>
                  <a:cubicBezTo>
                    <a:pt x="214" y="199"/>
                    <a:pt x="214" y="200"/>
                    <a:pt x="212" y="202"/>
                  </a:cubicBezTo>
                  <a:cubicBezTo>
                    <a:pt x="208" y="206"/>
                    <a:pt x="204" y="210"/>
                    <a:pt x="200" y="215"/>
                  </a:cubicBezTo>
                  <a:cubicBezTo>
                    <a:pt x="193" y="210"/>
                    <a:pt x="187" y="206"/>
                    <a:pt x="181" y="201"/>
                  </a:cubicBezTo>
                  <a:cubicBezTo>
                    <a:pt x="176" y="198"/>
                    <a:pt x="170" y="194"/>
                    <a:pt x="165" y="190"/>
                  </a:cubicBezTo>
                  <a:cubicBezTo>
                    <a:pt x="163" y="189"/>
                    <a:pt x="162" y="189"/>
                    <a:pt x="160" y="190"/>
                  </a:cubicBezTo>
                  <a:cubicBezTo>
                    <a:pt x="155" y="192"/>
                    <a:pt x="149" y="195"/>
                    <a:pt x="143" y="197"/>
                  </a:cubicBezTo>
                  <a:cubicBezTo>
                    <a:pt x="141" y="198"/>
                    <a:pt x="140" y="199"/>
                    <a:pt x="139" y="201"/>
                  </a:cubicBezTo>
                  <a:cubicBezTo>
                    <a:pt x="137" y="214"/>
                    <a:pt x="135" y="226"/>
                    <a:pt x="133" y="239"/>
                  </a:cubicBezTo>
                  <a:cubicBezTo>
                    <a:pt x="132" y="242"/>
                    <a:pt x="131" y="242"/>
                    <a:pt x="129" y="242"/>
                  </a:cubicBezTo>
                  <a:cubicBezTo>
                    <a:pt x="124" y="242"/>
                    <a:pt x="119" y="242"/>
                    <a:pt x="115" y="242"/>
                  </a:cubicBezTo>
                  <a:cubicBezTo>
                    <a:pt x="112" y="243"/>
                    <a:pt x="111" y="242"/>
                    <a:pt x="110" y="239"/>
                  </a:cubicBezTo>
                  <a:cubicBezTo>
                    <a:pt x="108" y="226"/>
                    <a:pt x="106" y="214"/>
                    <a:pt x="104" y="202"/>
                  </a:cubicBezTo>
                  <a:cubicBezTo>
                    <a:pt x="103" y="199"/>
                    <a:pt x="102" y="198"/>
                    <a:pt x="100" y="197"/>
                  </a:cubicBezTo>
                  <a:cubicBezTo>
                    <a:pt x="94" y="195"/>
                    <a:pt x="88" y="193"/>
                    <a:pt x="82" y="190"/>
                  </a:cubicBezTo>
                  <a:cubicBezTo>
                    <a:pt x="81" y="189"/>
                    <a:pt x="80" y="189"/>
                    <a:pt x="78" y="190"/>
                  </a:cubicBezTo>
                  <a:cubicBezTo>
                    <a:pt x="68" y="198"/>
                    <a:pt x="57" y="205"/>
                    <a:pt x="47" y="212"/>
                  </a:cubicBezTo>
                  <a:cubicBezTo>
                    <a:pt x="46" y="213"/>
                    <a:pt x="45" y="213"/>
                    <a:pt x="43" y="214"/>
                  </a:cubicBezTo>
                  <a:cubicBezTo>
                    <a:pt x="38" y="210"/>
                    <a:pt x="34" y="205"/>
                    <a:pt x="29" y="200"/>
                  </a:cubicBezTo>
                  <a:cubicBezTo>
                    <a:pt x="29" y="200"/>
                    <a:pt x="30" y="198"/>
                    <a:pt x="30" y="197"/>
                  </a:cubicBezTo>
                  <a:cubicBezTo>
                    <a:pt x="37" y="186"/>
                    <a:pt x="45" y="176"/>
                    <a:pt x="52" y="165"/>
                  </a:cubicBezTo>
                  <a:cubicBezTo>
                    <a:pt x="54" y="163"/>
                    <a:pt x="54" y="162"/>
                    <a:pt x="52" y="160"/>
                  </a:cubicBezTo>
                  <a:cubicBezTo>
                    <a:pt x="50" y="155"/>
                    <a:pt x="48" y="149"/>
                    <a:pt x="46" y="144"/>
                  </a:cubicBezTo>
                  <a:cubicBezTo>
                    <a:pt x="45" y="141"/>
                    <a:pt x="43" y="139"/>
                    <a:pt x="40" y="139"/>
                  </a:cubicBezTo>
                  <a:cubicBezTo>
                    <a:pt x="28" y="137"/>
                    <a:pt x="16" y="135"/>
                    <a:pt x="4" y="133"/>
                  </a:cubicBezTo>
                  <a:cubicBezTo>
                    <a:pt x="1" y="132"/>
                    <a:pt x="0" y="131"/>
                    <a:pt x="0" y="128"/>
                  </a:cubicBezTo>
                  <a:cubicBezTo>
                    <a:pt x="1" y="123"/>
                    <a:pt x="0" y="119"/>
                    <a:pt x="0" y="114"/>
                  </a:cubicBezTo>
                  <a:cubicBezTo>
                    <a:pt x="0" y="111"/>
                    <a:pt x="1" y="110"/>
                    <a:pt x="4" y="110"/>
                  </a:cubicBezTo>
                  <a:cubicBezTo>
                    <a:pt x="16" y="108"/>
                    <a:pt x="28" y="105"/>
                    <a:pt x="41" y="103"/>
                  </a:cubicBezTo>
                  <a:cubicBezTo>
                    <a:pt x="44" y="103"/>
                    <a:pt x="45" y="102"/>
                    <a:pt x="46" y="99"/>
                  </a:cubicBezTo>
                  <a:cubicBezTo>
                    <a:pt x="47" y="94"/>
                    <a:pt x="50" y="88"/>
                    <a:pt x="52" y="83"/>
                  </a:cubicBezTo>
                  <a:cubicBezTo>
                    <a:pt x="53" y="81"/>
                    <a:pt x="54" y="79"/>
                    <a:pt x="52" y="77"/>
                  </a:cubicBezTo>
                  <a:cubicBezTo>
                    <a:pt x="45" y="67"/>
                    <a:pt x="38" y="56"/>
                    <a:pt x="30" y="46"/>
                  </a:cubicBezTo>
                  <a:cubicBezTo>
                    <a:pt x="29" y="44"/>
                    <a:pt x="28" y="42"/>
                    <a:pt x="31" y="41"/>
                  </a:cubicBezTo>
                  <a:cubicBezTo>
                    <a:pt x="34" y="37"/>
                    <a:pt x="38" y="34"/>
                    <a:pt x="41" y="30"/>
                  </a:cubicBezTo>
                  <a:cubicBezTo>
                    <a:pt x="43" y="28"/>
                    <a:pt x="44" y="28"/>
                    <a:pt x="46" y="30"/>
                  </a:cubicBezTo>
                  <a:cubicBezTo>
                    <a:pt x="56" y="37"/>
                    <a:pt x="67" y="44"/>
                    <a:pt x="78" y="52"/>
                  </a:cubicBezTo>
                  <a:cubicBezTo>
                    <a:pt x="79" y="53"/>
                    <a:pt x="81" y="53"/>
                    <a:pt x="83" y="52"/>
                  </a:cubicBezTo>
                  <a:cubicBezTo>
                    <a:pt x="88" y="50"/>
                    <a:pt x="94" y="47"/>
                    <a:pt x="99" y="45"/>
                  </a:cubicBezTo>
                  <a:cubicBezTo>
                    <a:pt x="102" y="44"/>
                    <a:pt x="103" y="43"/>
                    <a:pt x="104" y="41"/>
                  </a:cubicBezTo>
                  <a:cubicBezTo>
                    <a:pt x="106" y="28"/>
                    <a:pt x="108" y="16"/>
                    <a:pt x="110" y="4"/>
                  </a:cubicBezTo>
                  <a:cubicBezTo>
                    <a:pt x="110" y="1"/>
                    <a:pt x="112" y="0"/>
                    <a:pt x="115" y="0"/>
                  </a:cubicBezTo>
                  <a:cubicBezTo>
                    <a:pt x="120" y="0"/>
                    <a:pt x="124" y="0"/>
                    <a:pt x="129" y="0"/>
                  </a:cubicBezTo>
                  <a:cubicBezTo>
                    <a:pt x="131" y="0"/>
                    <a:pt x="132" y="1"/>
                    <a:pt x="133" y="3"/>
                  </a:cubicBezTo>
                  <a:cubicBezTo>
                    <a:pt x="135" y="16"/>
                    <a:pt x="137" y="28"/>
                    <a:pt x="139" y="41"/>
                  </a:cubicBezTo>
                  <a:cubicBezTo>
                    <a:pt x="140" y="43"/>
                    <a:pt x="141" y="44"/>
                    <a:pt x="143" y="45"/>
                  </a:cubicBezTo>
                  <a:cubicBezTo>
                    <a:pt x="149" y="47"/>
                    <a:pt x="154" y="49"/>
                    <a:pt x="160" y="52"/>
                  </a:cubicBezTo>
                  <a:cubicBezTo>
                    <a:pt x="162" y="53"/>
                    <a:pt x="163" y="53"/>
                    <a:pt x="165" y="52"/>
                  </a:cubicBezTo>
                  <a:cubicBezTo>
                    <a:pt x="175" y="45"/>
                    <a:pt x="185" y="38"/>
                    <a:pt x="195" y="31"/>
                  </a:cubicBezTo>
                  <a:cubicBezTo>
                    <a:pt x="197" y="30"/>
                    <a:pt x="198" y="29"/>
                    <a:pt x="200" y="28"/>
                  </a:cubicBezTo>
                  <a:cubicBezTo>
                    <a:pt x="204" y="32"/>
                    <a:pt x="209" y="37"/>
                    <a:pt x="213" y="42"/>
                  </a:cubicBezTo>
                  <a:cubicBezTo>
                    <a:pt x="214" y="42"/>
                    <a:pt x="214" y="45"/>
                    <a:pt x="213" y="45"/>
                  </a:cubicBezTo>
                  <a:cubicBezTo>
                    <a:pt x="206" y="56"/>
                    <a:pt x="199" y="66"/>
                    <a:pt x="191" y="76"/>
                  </a:cubicBezTo>
                  <a:cubicBezTo>
                    <a:pt x="190" y="79"/>
                    <a:pt x="190" y="81"/>
                    <a:pt x="191" y="84"/>
                  </a:cubicBezTo>
                  <a:cubicBezTo>
                    <a:pt x="194" y="89"/>
                    <a:pt x="196" y="94"/>
                    <a:pt x="198" y="100"/>
                  </a:cubicBezTo>
                  <a:cubicBezTo>
                    <a:pt x="198" y="101"/>
                    <a:pt x="199" y="102"/>
                    <a:pt x="201" y="103"/>
                  </a:cubicBezTo>
                  <a:cubicBezTo>
                    <a:pt x="214" y="105"/>
                    <a:pt x="228" y="108"/>
                    <a:pt x="243" y="110"/>
                  </a:cubicBezTo>
                  <a:moveTo>
                    <a:pt x="89" y="121"/>
                  </a:moveTo>
                  <a:cubicBezTo>
                    <a:pt x="89" y="139"/>
                    <a:pt x="104" y="154"/>
                    <a:pt x="121" y="154"/>
                  </a:cubicBezTo>
                  <a:cubicBezTo>
                    <a:pt x="139" y="154"/>
                    <a:pt x="154" y="139"/>
                    <a:pt x="154" y="121"/>
                  </a:cubicBezTo>
                  <a:cubicBezTo>
                    <a:pt x="154" y="104"/>
                    <a:pt x="140" y="89"/>
                    <a:pt x="122" y="89"/>
                  </a:cubicBezTo>
                  <a:cubicBezTo>
                    <a:pt x="104" y="88"/>
                    <a:pt x="89" y="103"/>
                    <a:pt x="89" y="121"/>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15" name="Freeform 802">
              <a:extLst>
                <a:ext uri="{FF2B5EF4-FFF2-40B4-BE49-F238E27FC236}">
                  <a16:creationId xmlns:a16="http://schemas.microsoft.com/office/drawing/2014/main" id="{790471B4-3919-46D6-A44B-5E6400C57C89}"/>
                </a:ext>
              </a:extLst>
            </p:cNvPr>
            <p:cNvSpPr>
              <a:spLocks/>
            </p:cNvSpPr>
            <p:nvPr/>
          </p:nvSpPr>
          <p:spPr bwMode="auto">
            <a:xfrm>
              <a:off x="3028590" y="4278530"/>
              <a:ext cx="475645" cy="300919"/>
            </a:xfrm>
            <a:custGeom>
              <a:avLst/>
              <a:gdLst>
                <a:gd name="T0" fmla="*/ 100 w 203"/>
                <a:gd name="T1" fmla="*/ 1 h 130"/>
                <a:gd name="T2" fmla="*/ 184 w 203"/>
                <a:gd name="T3" fmla="*/ 0 h 130"/>
                <a:gd name="T4" fmla="*/ 192 w 203"/>
                <a:gd name="T5" fmla="*/ 4 h 130"/>
                <a:gd name="T6" fmla="*/ 185 w 203"/>
                <a:gd name="T7" fmla="*/ 48 h 130"/>
                <a:gd name="T8" fmla="*/ 177 w 203"/>
                <a:gd name="T9" fmla="*/ 50 h 130"/>
                <a:gd name="T10" fmla="*/ 173 w 203"/>
                <a:gd name="T11" fmla="*/ 55 h 130"/>
                <a:gd name="T12" fmla="*/ 163 w 203"/>
                <a:gd name="T13" fmla="*/ 85 h 130"/>
                <a:gd name="T14" fmla="*/ 115 w 203"/>
                <a:gd name="T15" fmla="*/ 124 h 130"/>
                <a:gd name="T16" fmla="*/ 53 w 203"/>
                <a:gd name="T17" fmla="*/ 110 h 130"/>
                <a:gd name="T18" fmla="*/ 22 w 203"/>
                <a:gd name="T19" fmla="*/ 55 h 130"/>
                <a:gd name="T20" fmla="*/ 18 w 203"/>
                <a:gd name="T21" fmla="*/ 49 h 130"/>
                <a:gd name="T22" fmla="*/ 1 w 203"/>
                <a:gd name="T23" fmla="*/ 22 h 130"/>
                <a:gd name="T24" fmla="*/ 9 w 203"/>
                <a:gd name="T25" fmla="*/ 3 h 130"/>
                <a:gd name="T26" fmla="*/ 15 w 203"/>
                <a:gd name="T27" fmla="*/ 1 h 130"/>
                <a:gd name="T28" fmla="*/ 100 w 203"/>
                <a:gd name="T29" fmla="*/ 1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130">
                  <a:moveTo>
                    <a:pt x="100" y="1"/>
                  </a:moveTo>
                  <a:cubicBezTo>
                    <a:pt x="128" y="1"/>
                    <a:pt x="156" y="1"/>
                    <a:pt x="184" y="0"/>
                  </a:cubicBezTo>
                  <a:cubicBezTo>
                    <a:pt x="187" y="0"/>
                    <a:pt x="189" y="1"/>
                    <a:pt x="192" y="4"/>
                  </a:cubicBezTo>
                  <a:cubicBezTo>
                    <a:pt x="203" y="17"/>
                    <a:pt x="199" y="39"/>
                    <a:pt x="185" y="48"/>
                  </a:cubicBezTo>
                  <a:cubicBezTo>
                    <a:pt x="182" y="49"/>
                    <a:pt x="180" y="50"/>
                    <a:pt x="177" y="50"/>
                  </a:cubicBezTo>
                  <a:cubicBezTo>
                    <a:pt x="174" y="50"/>
                    <a:pt x="173" y="52"/>
                    <a:pt x="173" y="55"/>
                  </a:cubicBezTo>
                  <a:cubicBezTo>
                    <a:pt x="171" y="65"/>
                    <a:pt x="168" y="76"/>
                    <a:pt x="163" y="85"/>
                  </a:cubicBezTo>
                  <a:cubicBezTo>
                    <a:pt x="152" y="104"/>
                    <a:pt x="137" y="118"/>
                    <a:pt x="115" y="124"/>
                  </a:cubicBezTo>
                  <a:cubicBezTo>
                    <a:pt x="92" y="130"/>
                    <a:pt x="71" y="125"/>
                    <a:pt x="53" y="110"/>
                  </a:cubicBezTo>
                  <a:cubicBezTo>
                    <a:pt x="35" y="95"/>
                    <a:pt x="26" y="77"/>
                    <a:pt x="22" y="55"/>
                  </a:cubicBezTo>
                  <a:cubicBezTo>
                    <a:pt x="22" y="52"/>
                    <a:pt x="21" y="50"/>
                    <a:pt x="18" y="49"/>
                  </a:cubicBezTo>
                  <a:cubicBezTo>
                    <a:pt x="8" y="46"/>
                    <a:pt x="0" y="34"/>
                    <a:pt x="1" y="22"/>
                  </a:cubicBezTo>
                  <a:cubicBezTo>
                    <a:pt x="2" y="15"/>
                    <a:pt x="4" y="8"/>
                    <a:pt x="9" y="3"/>
                  </a:cubicBezTo>
                  <a:cubicBezTo>
                    <a:pt x="10" y="2"/>
                    <a:pt x="13" y="1"/>
                    <a:pt x="15" y="1"/>
                  </a:cubicBezTo>
                  <a:cubicBezTo>
                    <a:pt x="43" y="0"/>
                    <a:pt x="71" y="1"/>
                    <a:pt x="100" y="1"/>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16" name="Freeform 803">
              <a:extLst>
                <a:ext uri="{FF2B5EF4-FFF2-40B4-BE49-F238E27FC236}">
                  <a16:creationId xmlns:a16="http://schemas.microsoft.com/office/drawing/2014/main" id="{EED1301B-C9FE-4C2A-B628-2E3AECF517FC}"/>
                </a:ext>
              </a:extLst>
            </p:cNvPr>
            <p:cNvSpPr>
              <a:spLocks/>
            </p:cNvSpPr>
            <p:nvPr/>
          </p:nvSpPr>
          <p:spPr bwMode="auto">
            <a:xfrm>
              <a:off x="3009176" y="4006735"/>
              <a:ext cx="495059" cy="242678"/>
            </a:xfrm>
            <a:custGeom>
              <a:avLst/>
              <a:gdLst>
                <a:gd name="T0" fmla="*/ 72 w 215"/>
                <a:gd name="T1" fmla="*/ 0 h 104"/>
                <a:gd name="T2" fmla="*/ 72 w 215"/>
                <a:gd name="T3" fmla="*/ 5 h 104"/>
                <a:gd name="T4" fmla="*/ 72 w 215"/>
                <a:gd name="T5" fmla="*/ 65 h 104"/>
                <a:gd name="T6" fmla="*/ 95 w 215"/>
                <a:gd name="T7" fmla="*/ 88 h 104"/>
                <a:gd name="T8" fmla="*/ 122 w 215"/>
                <a:gd name="T9" fmla="*/ 88 h 104"/>
                <a:gd name="T10" fmla="*/ 143 w 215"/>
                <a:gd name="T11" fmla="*/ 66 h 104"/>
                <a:gd name="T12" fmla="*/ 143 w 215"/>
                <a:gd name="T13" fmla="*/ 5 h 104"/>
                <a:gd name="T14" fmla="*/ 143 w 215"/>
                <a:gd name="T15" fmla="*/ 0 h 104"/>
                <a:gd name="T16" fmla="*/ 154 w 215"/>
                <a:gd name="T17" fmla="*/ 6 h 104"/>
                <a:gd name="T18" fmla="*/ 199 w 215"/>
                <a:gd name="T19" fmla="*/ 68 h 104"/>
                <a:gd name="T20" fmla="*/ 204 w 215"/>
                <a:gd name="T21" fmla="*/ 72 h 104"/>
                <a:gd name="T22" fmla="*/ 212 w 215"/>
                <a:gd name="T23" fmla="*/ 72 h 104"/>
                <a:gd name="T24" fmla="*/ 215 w 215"/>
                <a:gd name="T25" fmla="*/ 74 h 104"/>
                <a:gd name="T26" fmla="*/ 215 w 215"/>
                <a:gd name="T27" fmla="*/ 101 h 104"/>
                <a:gd name="T28" fmla="*/ 212 w 215"/>
                <a:gd name="T29" fmla="*/ 104 h 104"/>
                <a:gd name="T30" fmla="*/ 210 w 215"/>
                <a:gd name="T31" fmla="*/ 104 h 104"/>
                <a:gd name="T32" fmla="*/ 6 w 215"/>
                <a:gd name="T33" fmla="*/ 104 h 104"/>
                <a:gd name="T34" fmla="*/ 0 w 215"/>
                <a:gd name="T35" fmla="*/ 98 h 104"/>
                <a:gd name="T36" fmla="*/ 0 w 215"/>
                <a:gd name="T37" fmla="*/ 75 h 104"/>
                <a:gd name="T38" fmla="*/ 4 w 215"/>
                <a:gd name="T39" fmla="*/ 72 h 104"/>
                <a:gd name="T40" fmla="*/ 15 w 215"/>
                <a:gd name="T41" fmla="*/ 71 h 104"/>
                <a:gd name="T42" fmla="*/ 19 w 215"/>
                <a:gd name="T43" fmla="*/ 61 h 104"/>
                <a:gd name="T44" fmla="*/ 70 w 215"/>
                <a:gd name="T45" fmla="*/ 1 h 104"/>
                <a:gd name="T46" fmla="*/ 72 w 215"/>
                <a:gd name="T4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5" h="104">
                  <a:moveTo>
                    <a:pt x="72" y="0"/>
                  </a:moveTo>
                  <a:cubicBezTo>
                    <a:pt x="72" y="2"/>
                    <a:pt x="72" y="3"/>
                    <a:pt x="72" y="5"/>
                  </a:cubicBezTo>
                  <a:cubicBezTo>
                    <a:pt x="72" y="25"/>
                    <a:pt x="72" y="45"/>
                    <a:pt x="72" y="65"/>
                  </a:cubicBezTo>
                  <a:cubicBezTo>
                    <a:pt x="72" y="80"/>
                    <a:pt x="80" y="88"/>
                    <a:pt x="95" y="88"/>
                  </a:cubicBezTo>
                  <a:cubicBezTo>
                    <a:pt x="104" y="88"/>
                    <a:pt x="113" y="88"/>
                    <a:pt x="122" y="88"/>
                  </a:cubicBezTo>
                  <a:cubicBezTo>
                    <a:pt x="135" y="88"/>
                    <a:pt x="143" y="80"/>
                    <a:pt x="143" y="66"/>
                  </a:cubicBezTo>
                  <a:cubicBezTo>
                    <a:pt x="143" y="46"/>
                    <a:pt x="143" y="25"/>
                    <a:pt x="143" y="5"/>
                  </a:cubicBezTo>
                  <a:cubicBezTo>
                    <a:pt x="143" y="4"/>
                    <a:pt x="143" y="2"/>
                    <a:pt x="143" y="0"/>
                  </a:cubicBezTo>
                  <a:cubicBezTo>
                    <a:pt x="147" y="2"/>
                    <a:pt x="151" y="4"/>
                    <a:pt x="154" y="6"/>
                  </a:cubicBezTo>
                  <a:cubicBezTo>
                    <a:pt x="176" y="21"/>
                    <a:pt x="191" y="42"/>
                    <a:pt x="199" y="68"/>
                  </a:cubicBezTo>
                  <a:cubicBezTo>
                    <a:pt x="200" y="71"/>
                    <a:pt x="201" y="72"/>
                    <a:pt x="204" y="72"/>
                  </a:cubicBezTo>
                  <a:cubicBezTo>
                    <a:pt x="207" y="71"/>
                    <a:pt x="210" y="72"/>
                    <a:pt x="212" y="72"/>
                  </a:cubicBezTo>
                  <a:cubicBezTo>
                    <a:pt x="214" y="72"/>
                    <a:pt x="215" y="72"/>
                    <a:pt x="215" y="74"/>
                  </a:cubicBezTo>
                  <a:cubicBezTo>
                    <a:pt x="215" y="83"/>
                    <a:pt x="215" y="92"/>
                    <a:pt x="215" y="101"/>
                  </a:cubicBezTo>
                  <a:cubicBezTo>
                    <a:pt x="215" y="103"/>
                    <a:pt x="214" y="104"/>
                    <a:pt x="212" y="104"/>
                  </a:cubicBezTo>
                  <a:cubicBezTo>
                    <a:pt x="211" y="104"/>
                    <a:pt x="210" y="104"/>
                    <a:pt x="210" y="104"/>
                  </a:cubicBezTo>
                  <a:cubicBezTo>
                    <a:pt x="142" y="104"/>
                    <a:pt x="74" y="104"/>
                    <a:pt x="6" y="104"/>
                  </a:cubicBezTo>
                  <a:cubicBezTo>
                    <a:pt x="0" y="104"/>
                    <a:pt x="0" y="104"/>
                    <a:pt x="0" y="98"/>
                  </a:cubicBezTo>
                  <a:cubicBezTo>
                    <a:pt x="0" y="90"/>
                    <a:pt x="0" y="83"/>
                    <a:pt x="0" y="75"/>
                  </a:cubicBezTo>
                  <a:cubicBezTo>
                    <a:pt x="0" y="72"/>
                    <a:pt x="1" y="72"/>
                    <a:pt x="4" y="72"/>
                  </a:cubicBezTo>
                  <a:cubicBezTo>
                    <a:pt x="7" y="72"/>
                    <a:pt x="12" y="73"/>
                    <a:pt x="15" y="71"/>
                  </a:cubicBezTo>
                  <a:cubicBezTo>
                    <a:pt x="17" y="69"/>
                    <a:pt x="17" y="64"/>
                    <a:pt x="19" y="61"/>
                  </a:cubicBezTo>
                  <a:cubicBezTo>
                    <a:pt x="29" y="35"/>
                    <a:pt x="45" y="15"/>
                    <a:pt x="70" y="1"/>
                  </a:cubicBezTo>
                  <a:cubicBezTo>
                    <a:pt x="70" y="0"/>
                    <a:pt x="71" y="0"/>
                    <a:pt x="72" y="0"/>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17" name="Freeform 804">
              <a:extLst>
                <a:ext uri="{FF2B5EF4-FFF2-40B4-BE49-F238E27FC236}">
                  <a16:creationId xmlns:a16="http://schemas.microsoft.com/office/drawing/2014/main" id="{441847F7-6434-4D9C-8321-A97277CBB822}"/>
                </a:ext>
              </a:extLst>
            </p:cNvPr>
            <p:cNvSpPr>
              <a:spLocks/>
            </p:cNvSpPr>
            <p:nvPr/>
          </p:nvSpPr>
          <p:spPr bwMode="auto">
            <a:xfrm>
              <a:off x="3193606" y="3929079"/>
              <a:ext cx="126194" cy="262091"/>
            </a:xfrm>
            <a:custGeom>
              <a:avLst/>
              <a:gdLst>
                <a:gd name="T0" fmla="*/ 0 w 56"/>
                <a:gd name="T1" fmla="*/ 56 h 112"/>
                <a:gd name="T2" fmla="*/ 0 w 56"/>
                <a:gd name="T3" fmla="*/ 15 h 112"/>
                <a:gd name="T4" fmla="*/ 14 w 56"/>
                <a:gd name="T5" fmla="*/ 0 h 112"/>
                <a:gd name="T6" fmla="*/ 38 w 56"/>
                <a:gd name="T7" fmla="*/ 0 h 112"/>
                <a:gd name="T8" fmla="*/ 56 w 56"/>
                <a:gd name="T9" fmla="*/ 17 h 112"/>
                <a:gd name="T10" fmla="*/ 56 w 56"/>
                <a:gd name="T11" fmla="*/ 98 h 112"/>
                <a:gd name="T12" fmla="*/ 42 w 56"/>
                <a:gd name="T13" fmla="*/ 112 h 112"/>
                <a:gd name="T14" fmla="*/ 14 w 56"/>
                <a:gd name="T15" fmla="*/ 112 h 112"/>
                <a:gd name="T16" fmla="*/ 0 w 56"/>
                <a:gd name="T17" fmla="*/ 97 h 112"/>
                <a:gd name="T18" fmla="*/ 0 w 56"/>
                <a:gd name="T19"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112">
                  <a:moveTo>
                    <a:pt x="0" y="56"/>
                  </a:moveTo>
                  <a:cubicBezTo>
                    <a:pt x="0" y="42"/>
                    <a:pt x="0" y="28"/>
                    <a:pt x="0" y="15"/>
                  </a:cubicBezTo>
                  <a:cubicBezTo>
                    <a:pt x="0" y="5"/>
                    <a:pt x="5" y="0"/>
                    <a:pt x="14" y="0"/>
                  </a:cubicBezTo>
                  <a:cubicBezTo>
                    <a:pt x="22" y="0"/>
                    <a:pt x="30" y="0"/>
                    <a:pt x="38" y="0"/>
                  </a:cubicBezTo>
                  <a:cubicBezTo>
                    <a:pt x="49" y="0"/>
                    <a:pt x="56" y="6"/>
                    <a:pt x="56" y="17"/>
                  </a:cubicBezTo>
                  <a:cubicBezTo>
                    <a:pt x="56" y="44"/>
                    <a:pt x="56" y="71"/>
                    <a:pt x="56" y="98"/>
                  </a:cubicBezTo>
                  <a:cubicBezTo>
                    <a:pt x="56" y="107"/>
                    <a:pt x="51" y="112"/>
                    <a:pt x="42" y="112"/>
                  </a:cubicBezTo>
                  <a:cubicBezTo>
                    <a:pt x="33" y="112"/>
                    <a:pt x="24" y="112"/>
                    <a:pt x="14" y="112"/>
                  </a:cubicBezTo>
                  <a:cubicBezTo>
                    <a:pt x="4" y="112"/>
                    <a:pt x="0" y="107"/>
                    <a:pt x="0" y="97"/>
                  </a:cubicBezTo>
                  <a:cubicBezTo>
                    <a:pt x="0" y="83"/>
                    <a:pt x="0" y="69"/>
                    <a:pt x="0" y="56"/>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18" name="Freeform 805">
              <a:extLst>
                <a:ext uri="{FF2B5EF4-FFF2-40B4-BE49-F238E27FC236}">
                  <a16:creationId xmlns:a16="http://schemas.microsoft.com/office/drawing/2014/main" id="{FDD830F3-19DA-4F72-B965-C9A32F79C9A8}"/>
                </a:ext>
              </a:extLst>
            </p:cNvPr>
            <p:cNvSpPr>
              <a:spLocks/>
            </p:cNvSpPr>
            <p:nvPr/>
          </p:nvSpPr>
          <p:spPr bwMode="auto">
            <a:xfrm>
              <a:off x="3581885" y="4598864"/>
              <a:ext cx="155312" cy="155312"/>
            </a:xfrm>
            <a:custGeom>
              <a:avLst/>
              <a:gdLst>
                <a:gd name="T0" fmla="*/ 0 w 65"/>
                <a:gd name="T1" fmla="*/ 33 h 66"/>
                <a:gd name="T2" fmla="*/ 33 w 65"/>
                <a:gd name="T3" fmla="*/ 1 h 66"/>
                <a:gd name="T4" fmla="*/ 65 w 65"/>
                <a:gd name="T5" fmla="*/ 33 h 66"/>
                <a:gd name="T6" fmla="*/ 32 w 65"/>
                <a:gd name="T7" fmla="*/ 66 h 66"/>
                <a:gd name="T8" fmla="*/ 0 w 65"/>
                <a:gd name="T9" fmla="*/ 33 h 66"/>
              </a:gdLst>
              <a:ahLst/>
              <a:cxnLst>
                <a:cxn ang="0">
                  <a:pos x="T0" y="T1"/>
                </a:cxn>
                <a:cxn ang="0">
                  <a:pos x="T2" y="T3"/>
                </a:cxn>
                <a:cxn ang="0">
                  <a:pos x="T4" y="T5"/>
                </a:cxn>
                <a:cxn ang="0">
                  <a:pos x="T6" y="T7"/>
                </a:cxn>
                <a:cxn ang="0">
                  <a:pos x="T8" y="T9"/>
                </a:cxn>
              </a:cxnLst>
              <a:rect l="0" t="0" r="r" b="b"/>
              <a:pathLst>
                <a:path w="65" h="66">
                  <a:moveTo>
                    <a:pt x="0" y="33"/>
                  </a:moveTo>
                  <a:cubicBezTo>
                    <a:pt x="0" y="15"/>
                    <a:pt x="15" y="0"/>
                    <a:pt x="33" y="1"/>
                  </a:cubicBezTo>
                  <a:cubicBezTo>
                    <a:pt x="51" y="1"/>
                    <a:pt x="65" y="16"/>
                    <a:pt x="65" y="33"/>
                  </a:cubicBezTo>
                  <a:cubicBezTo>
                    <a:pt x="65" y="51"/>
                    <a:pt x="50" y="66"/>
                    <a:pt x="32" y="66"/>
                  </a:cubicBezTo>
                  <a:cubicBezTo>
                    <a:pt x="15" y="66"/>
                    <a:pt x="0" y="51"/>
                    <a:pt x="0" y="33"/>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grpSp>
    </p:spTree>
    <p:extLst>
      <p:ext uri="{BB962C8B-B14F-4D97-AF65-F5344CB8AC3E}">
        <p14:creationId xmlns:p14="http://schemas.microsoft.com/office/powerpoint/2010/main" val="291628841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47">
            <a:extLst>
              <a:ext uri="{FF2B5EF4-FFF2-40B4-BE49-F238E27FC236}">
                <a16:creationId xmlns:a16="http://schemas.microsoft.com/office/drawing/2014/main" id="{8E435EA0-26D4-4CED-93DD-4F1353AD4054}"/>
              </a:ext>
            </a:extLst>
          </p:cNvPr>
          <p:cNvSpPr txBox="1"/>
          <p:nvPr/>
        </p:nvSpPr>
        <p:spPr>
          <a:xfrm>
            <a:off x="1888013" y="2653712"/>
            <a:ext cx="9489422" cy="785343"/>
          </a:xfrm>
          <a:prstGeom prst="rect">
            <a:avLst/>
          </a:prstGeom>
          <a:noFill/>
        </p:spPr>
        <p:txBody>
          <a:bodyPr wrap="square" rtlCol="0">
            <a:spAutoFit/>
          </a:bodyPr>
          <a:lstStyle/>
          <a:p>
            <a:pPr lvl="0" algn="just">
              <a:lnSpc>
                <a:spcPct val="150000"/>
              </a:lnSpc>
            </a:pPr>
            <a:r>
              <a:rPr lang="es-EC" sz="1600" dirty="0">
                <a:latin typeface="Arial" panose="020B0604020202020204" pitchFamily="34" charset="0"/>
                <a:cs typeface="Arial" panose="020B0604020202020204" pitchFamily="34" charset="0"/>
              </a:rPr>
              <a:t>Desarrollar el temario y las ayudas didácticas para la propuesta del curso de formación en Nivel I en el método de ultrasonido, mediante los lineamientos del IAEA Training Guidelines TECDOC-628/REV. 3.</a:t>
            </a:r>
            <a:endParaRPr lang="en-US" sz="1600" dirty="0">
              <a:latin typeface="Arial" panose="020B0604020202020204" pitchFamily="34" charset="0"/>
              <a:cs typeface="Arial" panose="020B0604020202020204" pitchFamily="34" charset="0"/>
            </a:endParaRPr>
          </a:p>
        </p:txBody>
      </p:sp>
      <p:sp>
        <p:nvSpPr>
          <p:cNvPr id="10" name="TextBox 50">
            <a:extLst>
              <a:ext uri="{FF2B5EF4-FFF2-40B4-BE49-F238E27FC236}">
                <a16:creationId xmlns:a16="http://schemas.microsoft.com/office/drawing/2014/main" id="{BE483B84-1871-4EE1-84CE-30C007FDC8AA}"/>
              </a:ext>
            </a:extLst>
          </p:cNvPr>
          <p:cNvSpPr txBox="1"/>
          <p:nvPr/>
        </p:nvSpPr>
        <p:spPr>
          <a:xfrm>
            <a:off x="1948203" y="3678624"/>
            <a:ext cx="9444993" cy="1200329"/>
          </a:xfrm>
          <a:prstGeom prst="rect">
            <a:avLst/>
          </a:prstGeom>
          <a:noFill/>
        </p:spPr>
        <p:txBody>
          <a:bodyPr wrap="square" rtlCol="0">
            <a:spAutoFit/>
          </a:bodyPr>
          <a:lstStyle/>
          <a:p>
            <a:pPr lvl="0" algn="just">
              <a:lnSpc>
                <a:spcPct val="150000"/>
              </a:lnSpc>
            </a:pPr>
            <a:r>
              <a:rPr lang="es-EC" sz="1600" dirty="0">
                <a:latin typeface="Arial" panose="020B0604020202020204" pitchFamily="34" charset="0"/>
                <a:cs typeface="Arial" panose="020B0604020202020204" pitchFamily="34" charset="0"/>
              </a:rPr>
              <a:t>Ejecutar un evento de capacitación del método de ultrasonido para evaluar la efectividad de la propuesta del curso de formación de Nivel I en ultrasonido, bajo el IAEA Training Guidelines TECDOC-628/REV. 3.</a:t>
            </a:r>
            <a:endParaRPr lang="en-US" sz="1600" dirty="0">
              <a:latin typeface="Arial" panose="020B0604020202020204" pitchFamily="34" charset="0"/>
              <a:cs typeface="Arial" panose="020B0604020202020204" pitchFamily="34" charset="0"/>
            </a:endParaRPr>
          </a:p>
        </p:txBody>
      </p:sp>
      <p:sp>
        <p:nvSpPr>
          <p:cNvPr id="13" name="TextBox 53">
            <a:extLst>
              <a:ext uri="{FF2B5EF4-FFF2-40B4-BE49-F238E27FC236}">
                <a16:creationId xmlns:a16="http://schemas.microsoft.com/office/drawing/2014/main" id="{00F938FA-CB19-430F-B92D-918BC5663079}"/>
              </a:ext>
            </a:extLst>
          </p:cNvPr>
          <p:cNvSpPr txBox="1"/>
          <p:nvPr/>
        </p:nvSpPr>
        <p:spPr>
          <a:xfrm>
            <a:off x="1919536" y="5071020"/>
            <a:ext cx="9473660" cy="785343"/>
          </a:xfrm>
          <a:prstGeom prst="rect">
            <a:avLst/>
          </a:prstGeom>
          <a:noFill/>
        </p:spPr>
        <p:txBody>
          <a:bodyPr wrap="square" rtlCol="0">
            <a:spAutoFit/>
          </a:bodyPr>
          <a:lstStyle/>
          <a:p>
            <a:pPr lvl="0" algn="just">
              <a:lnSpc>
                <a:spcPct val="150000"/>
              </a:lnSpc>
            </a:pPr>
            <a:r>
              <a:rPr lang="es-EC" sz="1600" dirty="0">
                <a:latin typeface="Arial" panose="020B0604020202020204" pitchFamily="34" charset="0"/>
                <a:cs typeface="Arial" panose="020B0604020202020204" pitchFamily="34" charset="0"/>
              </a:rPr>
              <a:t>Establecer las recomendaciones para implementar un centro de capacitación en el método de ultrasonido en el DECEM bajo normativa aplicable.</a:t>
            </a:r>
            <a:endParaRPr lang="en-US" sz="1600" dirty="0">
              <a:latin typeface="Arial" panose="020B0604020202020204" pitchFamily="34" charset="0"/>
              <a:cs typeface="Arial" panose="020B0604020202020204" pitchFamily="34" charset="0"/>
            </a:endParaRPr>
          </a:p>
        </p:txBody>
      </p:sp>
      <p:sp>
        <p:nvSpPr>
          <p:cNvPr id="16" name="TextBox 56">
            <a:extLst>
              <a:ext uri="{FF2B5EF4-FFF2-40B4-BE49-F238E27FC236}">
                <a16:creationId xmlns:a16="http://schemas.microsoft.com/office/drawing/2014/main" id="{EB1CB95B-3AF2-40F1-80EF-D81FE0BB8B33}"/>
              </a:ext>
            </a:extLst>
          </p:cNvPr>
          <p:cNvSpPr txBox="1"/>
          <p:nvPr/>
        </p:nvSpPr>
        <p:spPr>
          <a:xfrm>
            <a:off x="1903774" y="1562159"/>
            <a:ext cx="9473661" cy="785343"/>
          </a:xfrm>
          <a:prstGeom prst="rect">
            <a:avLst/>
          </a:prstGeom>
          <a:noFill/>
        </p:spPr>
        <p:txBody>
          <a:bodyPr wrap="square" rtlCol="0">
            <a:spAutoFit/>
          </a:bodyPr>
          <a:lstStyle/>
          <a:p>
            <a:pPr lvl="0" algn="just">
              <a:lnSpc>
                <a:spcPct val="150000"/>
              </a:lnSpc>
            </a:pPr>
            <a:r>
              <a:rPr lang="es-EC" sz="1600" dirty="0">
                <a:latin typeface="Arial" panose="020B0604020202020204" pitchFamily="34" charset="0"/>
                <a:cs typeface="Arial" panose="020B0604020202020204" pitchFamily="34" charset="0"/>
              </a:rPr>
              <a:t>Elaborar un procedimiento de calibración de un equipo de ultrasonido mediante el uso del EPOCH 1000i Series conforme la normativa aplicable.</a:t>
            </a:r>
            <a:endParaRPr lang="en-US" sz="1600" dirty="0">
              <a:latin typeface="Arial" panose="020B0604020202020204" pitchFamily="34" charset="0"/>
              <a:cs typeface="Arial" panose="020B0604020202020204" pitchFamily="34" charset="0"/>
            </a:endParaRPr>
          </a:p>
        </p:txBody>
      </p:sp>
      <p:sp>
        <p:nvSpPr>
          <p:cNvPr id="22" name="Frame 17">
            <a:extLst>
              <a:ext uri="{FF2B5EF4-FFF2-40B4-BE49-F238E27FC236}">
                <a16:creationId xmlns:a16="http://schemas.microsoft.com/office/drawing/2014/main" id="{1278BF84-DDF3-43F8-88E4-A0F28E4079EF}"/>
              </a:ext>
            </a:extLst>
          </p:cNvPr>
          <p:cNvSpPr/>
          <p:nvPr/>
        </p:nvSpPr>
        <p:spPr>
          <a:xfrm>
            <a:off x="1127448" y="1712109"/>
            <a:ext cx="589794" cy="502330"/>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rgbClr val="00B050"/>
          </a:solidFill>
          <a:ln>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3200">
              <a:solidFill>
                <a:schemeClr val="tx1"/>
              </a:solidFill>
              <a:latin typeface="Arial" panose="020B0604020202020204" pitchFamily="34" charset="0"/>
              <a:cs typeface="Arial" panose="020B0604020202020204" pitchFamily="34" charset="0"/>
            </a:endParaRPr>
          </a:p>
        </p:txBody>
      </p:sp>
      <p:sp>
        <p:nvSpPr>
          <p:cNvPr id="23" name="Frame 17">
            <a:extLst>
              <a:ext uri="{FF2B5EF4-FFF2-40B4-BE49-F238E27FC236}">
                <a16:creationId xmlns:a16="http://schemas.microsoft.com/office/drawing/2014/main" id="{1278BF84-DDF3-43F8-88E4-A0F28E4079EF}"/>
              </a:ext>
            </a:extLst>
          </p:cNvPr>
          <p:cNvSpPr/>
          <p:nvPr/>
        </p:nvSpPr>
        <p:spPr>
          <a:xfrm>
            <a:off x="1127448" y="2787302"/>
            <a:ext cx="589794" cy="518162"/>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rgbClr val="00B050"/>
          </a:solidFill>
          <a:ln>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3200">
              <a:solidFill>
                <a:schemeClr val="tx1"/>
              </a:solidFill>
              <a:latin typeface="Arial" panose="020B0604020202020204" pitchFamily="34" charset="0"/>
              <a:cs typeface="Arial" panose="020B0604020202020204" pitchFamily="34" charset="0"/>
            </a:endParaRPr>
          </a:p>
        </p:txBody>
      </p:sp>
      <p:sp>
        <p:nvSpPr>
          <p:cNvPr id="24" name="Frame 17">
            <a:extLst>
              <a:ext uri="{FF2B5EF4-FFF2-40B4-BE49-F238E27FC236}">
                <a16:creationId xmlns:a16="http://schemas.microsoft.com/office/drawing/2014/main" id="{1278BF84-DDF3-43F8-88E4-A0F28E4079EF}"/>
              </a:ext>
            </a:extLst>
          </p:cNvPr>
          <p:cNvSpPr/>
          <p:nvPr/>
        </p:nvSpPr>
        <p:spPr>
          <a:xfrm>
            <a:off x="1127448" y="3833211"/>
            <a:ext cx="589794" cy="53189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rgbClr val="00B050"/>
          </a:solidFill>
          <a:ln>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3200">
              <a:solidFill>
                <a:schemeClr val="tx1"/>
              </a:solidFill>
              <a:latin typeface="Arial" panose="020B0604020202020204" pitchFamily="34" charset="0"/>
              <a:cs typeface="Arial" panose="020B0604020202020204" pitchFamily="34" charset="0"/>
            </a:endParaRPr>
          </a:p>
        </p:txBody>
      </p:sp>
      <p:sp>
        <p:nvSpPr>
          <p:cNvPr id="25" name="Frame 17">
            <a:extLst>
              <a:ext uri="{FF2B5EF4-FFF2-40B4-BE49-F238E27FC236}">
                <a16:creationId xmlns:a16="http://schemas.microsoft.com/office/drawing/2014/main" id="{1278BF84-DDF3-43F8-88E4-A0F28E4079EF}"/>
              </a:ext>
            </a:extLst>
          </p:cNvPr>
          <p:cNvSpPr/>
          <p:nvPr/>
        </p:nvSpPr>
        <p:spPr>
          <a:xfrm>
            <a:off x="1127448" y="5201363"/>
            <a:ext cx="589794" cy="53189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rgbClr val="00B050"/>
          </a:solidFill>
          <a:ln>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3200">
              <a:solidFill>
                <a:schemeClr val="tx1"/>
              </a:solidFill>
              <a:latin typeface="Arial" panose="020B0604020202020204" pitchFamily="34" charset="0"/>
              <a:cs typeface="Arial" panose="020B0604020202020204" pitchFamily="34" charset="0"/>
            </a:endParaRPr>
          </a:p>
        </p:txBody>
      </p:sp>
      <p:sp>
        <p:nvSpPr>
          <p:cNvPr id="26" name="CuadroTexto 25">
            <a:extLst>
              <a:ext uri="{FF2B5EF4-FFF2-40B4-BE49-F238E27FC236}">
                <a16:creationId xmlns:a16="http://schemas.microsoft.com/office/drawing/2014/main" id="{37C29427-B662-9A45-B3A8-BC1C10B63C7E}"/>
              </a:ext>
            </a:extLst>
          </p:cNvPr>
          <p:cNvSpPr txBox="1"/>
          <p:nvPr/>
        </p:nvSpPr>
        <p:spPr>
          <a:xfrm>
            <a:off x="632164" y="603945"/>
            <a:ext cx="10346650" cy="646331"/>
          </a:xfrm>
          <a:prstGeom prst="rect">
            <a:avLst/>
          </a:prstGeom>
          <a:noFill/>
        </p:spPr>
        <p:txBody>
          <a:bodyPr wrap="square" rtlCol="0">
            <a:spAutoFit/>
          </a:bodyPr>
          <a:lstStyle/>
          <a:p>
            <a:pPr algn="ctr"/>
            <a:r>
              <a:rPr lang="es-EC" sz="3600" b="1" dirty="0">
                <a:latin typeface="Arial" panose="020B0604020202020204" pitchFamily="34" charset="0"/>
                <a:cs typeface="Arial" panose="020B0604020202020204" pitchFamily="34" charset="0"/>
              </a:rPr>
              <a:t>Objetivo Específicos</a:t>
            </a:r>
          </a:p>
        </p:txBody>
      </p:sp>
      <p:cxnSp>
        <p:nvCxnSpPr>
          <p:cNvPr id="27" name="Conector recto 26">
            <a:extLst>
              <a:ext uri="{FF2B5EF4-FFF2-40B4-BE49-F238E27FC236}">
                <a16:creationId xmlns:a16="http://schemas.microsoft.com/office/drawing/2014/main" id="{B03DE0AD-1CFB-EE4F-816E-33B3C8F955F2}"/>
              </a:ext>
            </a:extLst>
          </p:cNvPr>
          <p:cNvCxnSpPr/>
          <p:nvPr/>
        </p:nvCxnSpPr>
        <p:spPr>
          <a:xfrm flipV="1">
            <a:off x="784253" y="1293742"/>
            <a:ext cx="10608944" cy="28848"/>
          </a:xfrm>
          <a:prstGeom prst="line">
            <a:avLst/>
          </a:prstGeom>
        </p:spPr>
        <p:style>
          <a:lnRef idx="1">
            <a:schemeClr val="dk1"/>
          </a:lnRef>
          <a:fillRef idx="0">
            <a:schemeClr val="dk1"/>
          </a:fillRef>
          <a:effectRef idx="0">
            <a:schemeClr val="dk1"/>
          </a:effectRef>
          <a:fontRef idx="minor">
            <a:schemeClr val="tx1"/>
          </a:fontRef>
        </p:style>
      </p:cxnSp>
      <p:grpSp>
        <p:nvGrpSpPr>
          <p:cNvPr id="28" name="Grupo 27">
            <a:extLst>
              <a:ext uri="{FF2B5EF4-FFF2-40B4-BE49-F238E27FC236}">
                <a16:creationId xmlns:a16="http://schemas.microsoft.com/office/drawing/2014/main" id="{E8C6F446-5B7E-4195-A751-77E1FFB7FF00}"/>
              </a:ext>
            </a:extLst>
          </p:cNvPr>
          <p:cNvGrpSpPr/>
          <p:nvPr/>
        </p:nvGrpSpPr>
        <p:grpSpPr>
          <a:xfrm>
            <a:off x="11208568" y="109513"/>
            <a:ext cx="806437" cy="799208"/>
            <a:chOff x="2853865" y="3929079"/>
            <a:chExt cx="1087182" cy="1038650"/>
          </a:xfrm>
        </p:grpSpPr>
        <p:sp>
          <p:nvSpPr>
            <p:cNvPr id="29" name="Freeform 800">
              <a:extLst>
                <a:ext uri="{FF2B5EF4-FFF2-40B4-BE49-F238E27FC236}">
                  <a16:creationId xmlns:a16="http://schemas.microsoft.com/office/drawing/2014/main" id="{E09D610C-1117-4805-84D2-BE5EB826A72A}"/>
                </a:ext>
              </a:extLst>
            </p:cNvPr>
            <p:cNvSpPr>
              <a:spLocks/>
            </p:cNvSpPr>
            <p:nvPr/>
          </p:nvSpPr>
          <p:spPr bwMode="auto">
            <a:xfrm>
              <a:off x="2853865" y="4569740"/>
              <a:ext cx="747440" cy="388279"/>
            </a:xfrm>
            <a:custGeom>
              <a:avLst/>
              <a:gdLst>
                <a:gd name="T0" fmla="*/ 0 w 319"/>
                <a:gd name="T1" fmla="*/ 117 h 169"/>
                <a:gd name="T2" fmla="*/ 3 w 319"/>
                <a:gd name="T3" fmla="*/ 93 h 169"/>
                <a:gd name="T4" fmla="*/ 22 w 319"/>
                <a:gd name="T5" fmla="*/ 40 h 169"/>
                <a:gd name="T6" fmla="*/ 61 w 319"/>
                <a:gd name="T7" fmla="*/ 20 h 169"/>
                <a:gd name="T8" fmla="*/ 98 w 319"/>
                <a:gd name="T9" fmla="*/ 19 h 169"/>
                <a:gd name="T10" fmla="*/ 104 w 319"/>
                <a:gd name="T11" fmla="*/ 17 h 169"/>
                <a:gd name="T12" fmla="*/ 117 w 319"/>
                <a:gd name="T13" fmla="*/ 4 h 169"/>
                <a:gd name="T14" fmla="*/ 123 w 319"/>
                <a:gd name="T15" fmla="*/ 4 h 169"/>
                <a:gd name="T16" fmla="*/ 177 w 319"/>
                <a:gd name="T17" fmla="*/ 19 h 169"/>
                <a:gd name="T18" fmla="*/ 222 w 319"/>
                <a:gd name="T19" fmla="*/ 2 h 169"/>
                <a:gd name="T20" fmla="*/ 228 w 319"/>
                <a:gd name="T21" fmla="*/ 2 h 169"/>
                <a:gd name="T22" fmla="*/ 243 w 319"/>
                <a:gd name="T23" fmla="*/ 18 h 169"/>
                <a:gd name="T24" fmla="*/ 207 w 319"/>
                <a:gd name="T25" fmla="*/ 24 h 169"/>
                <a:gd name="T26" fmla="*/ 207 w 319"/>
                <a:gd name="T27" fmla="*/ 30 h 169"/>
                <a:gd name="T28" fmla="*/ 207 w 319"/>
                <a:gd name="T29" fmla="*/ 69 h 169"/>
                <a:gd name="T30" fmla="*/ 211 w 319"/>
                <a:gd name="T31" fmla="*/ 74 h 169"/>
                <a:gd name="T32" fmla="*/ 254 w 319"/>
                <a:gd name="T33" fmla="*/ 81 h 169"/>
                <a:gd name="T34" fmla="*/ 257 w 319"/>
                <a:gd name="T35" fmla="*/ 89 h 169"/>
                <a:gd name="T36" fmla="*/ 234 w 319"/>
                <a:gd name="T37" fmla="*/ 126 h 169"/>
                <a:gd name="T38" fmla="*/ 232 w 319"/>
                <a:gd name="T39" fmla="*/ 130 h 169"/>
                <a:gd name="T40" fmla="*/ 262 w 319"/>
                <a:gd name="T41" fmla="*/ 160 h 169"/>
                <a:gd name="T42" fmla="*/ 266 w 319"/>
                <a:gd name="T43" fmla="*/ 160 h 169"/>
                <a:gd name="T44" fmla="*/ 298 w 319"/>
                <a:gd name="T45" fmla="*/ 139 h 169"/>
                <a:gd name="T46" fmla="*/ 303 w 319"/>
                <a:gd name="T47" fmla="*/ 136 h 169"/>
                <a:gd name="T48" fmla="*/ 313 w 319"/>
                <a:gd name="T49" fmla="*/ 140 h 169"/>
                <a:gd name="T50" fmla="*/ 314 w 319"/>
                <a:gd name="T51" fmla="*/ 142 h 169"/>
                <a:gd name="T52" fmla="*/ 319 w 319"/>
                <a:gd name="T53" fmla="*/ 169 h 169"/>
                <a:gd name="T54" fmla="*/ 2 w 319"/>
                <a:gd name="T55" fmla="*/ 169 h 169"/>
                <a:gd name="T56" fmla="*/ 0 w 319"/>
                <a:gd name="T57" fmla="*/ 151 h 169"/>
                <a:gd name="T58" fmla="*/ 0 w 319"/>
                <a:gd name="T59" fmla="*/ 11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9" h="169">
                  <a:moveTo>
                    <a:pt x="0" y="117"/>
                  </a:moveTo>
                  <a:cubicBezTo>
                    <a:pt x="1" y="109"/>
                    <a:pt x="2" y="101"/>
                    <a:pt x="3" y="93"/>
                  </a:cubicBezTo>
                  <a:cubicBezTo>
                    <a:pt x="6" y="74"/>
                    <a:pt x="11" y="56"/>
                    <a:pt x="22" y="40"/>
                  </a:cubicBezTo>
                  <a:cubicBezTo>
                    <a:pt x="32" y="27"/>
                    <a:pt x="45" y="20"/>
                    <a:pt x="61" y="20"/>
                  </a:cubicBezTo>
                  <a:cubicBezTo>
                    <a:pt x="73" y="19"/>
                    <a:pt x="86" y="19"/>
                    <a:pt x="98" y="19"/>
                  </a:cubicBezTo>
                  <a:cubicBezTo>
                    <a:pt x="100" y="19"/>
                    <a:pt x="102" y="19"/>
                    <a:pt x="104" y="17"/>
                  </a:cubicBezTo>
                  <a:cubicBezTo>
                    <a:pt x="108" y="13"/>
                    <a:pt x="113" y="9"/>
                    <a:pt x="117" y="4"/>
                  </a:cubicBezTo>
                  <a:cubicBezTo>
                    <a:pt x="119" y="2"/>
                    <a:pt x="121" y="2"/>
                    <a:pt x="123" y="4"/>
                  </a:cubicBezTo>
                  <a:cubicBezTo>
                    <a:pt x="139" y="15"/>
                    <a:pt x="157" y="20"/>
                    <a:pt x="177" y="19"/>
                  </a:cubicBezTo>
                  <a:cubicBezTo>
                    <a:pt x="194" y="18"/>
                    <a:pt x="209" y="12"/>
                    <a:pt x="222" y="2"/>
                  </a:cubicBezTo>
                  <a:cubicBezTo>
                    <a:pt x="225" y="0"/>
                    <a:pt x="226" y="0"/>
                    <a:pt x="228" y="2"/>
                  </a:cubicBezTo>
                  <a:cubicBezTo>
                    <a:pt x="233" y="7"/>
                    <a:pt x="238" y="12"/>
                    <a:pt x="243" y="18"/>
                  </a:cubicBezTo>
                  <a:cubicBezTo>
                    <a:pt x="231" y="20"/>
                    <a:pt x="220" y="22"/>
                    <a:pt x="207" y="24"/>
                  </a:cubicBezTo>
                  <a:cubicBezTo>
                    <a:pt x="207" y="26"/>
                    <a:pt x="207" y="28"/>
                    <a:pt x="207" y="30"/>
                  </a:cubicBezTo>
                  <a:cubicBezTo>
                    <a:pt x="207" y="43"/>
                    <a:pt x="207" y="56"/>
                    <a:pt x="207" y="69"/>
                  </a:cubicBezTo>
                  <a:cubicBezTo>
                    <a:pt x="207" y="72"/>
                    <a:pt x="208" y="73"/>
                    <a:pt x="211" y="74"/>
                  </a:cubicBezTo>
                  <a:cubicBezTo>
                    <a:pt x="225" y="76"/>
                    <a:pt x="239" y="79"/>
                    <a:pt x="254" y="81"/>
                  </a:cubicBezTo>
                  <a:cubicBezTo>
                    <a:pt x="259" y="82"/>
                    <a:pt x="260" y="85"/>
                    <a:pt x="257" y="89"/>
                  </a:cubicBezTo>
                  <a:cubicBezTo>
                    <a:pt x="250" y="102"/>
                    <a:pt x="242" y="114"/>
                    <a:pt x="234" y="126"/>
                  </a:cubicBezTo>
                  <a:cubicBezTo>
                    <a:pt x="233" y="127"/>
                    <a:pt x="233" y="129"/>
                    <a:pt x="232" y="130"/>
                  </a:cubicBezTo>
                  <a:cubicBezTo>
                    <a:pt x="242" y="140"/>
                    <a:pt x="252" y="150"/>
                    <a:pt x="262" y="160"/>
                  </a:cubicBezTo>
                  <a:cubicBezTo>
                    <a:pt x="264" y="162"/>
                    <a:pt x="265" y="161"/>
                    <a:pt x="266" y="160"/>
                  </a:cubicBezTo>
                  <a:cubicBezTo>
                    <a:pt x="277" y="153"/>
                    <a:pt x="287" y="146"/>
                    <a:pt x="298" y="139"/>
                  </a:cubicBezTo>
                  <a:cubicBezTo>
                    <a:pt x="299" y="138"/>
                    <a:pt x="302" y="136"/>
                    <a:pt x="303" y="136"/>
                  </a:cubicBezTo>
                  <a:cubicBezTo>
                    <a:pt x="307" y="137"/>
                    <a:pt x="310" y="139"/>
                    <a:pt x="313" y="140"/>
                  </a:cubicBezTo>
                  <a:cubicBezTo>
                    <a:pt x="314" y="141"/>
                    <a:pt x="314" y="141"/>
                    <a:pt x="314" y="142"/>
                  </a:cubicBezTo>
                  <a:cubicBezTo>
                    <a:pt x="316" y="151"/>
                    <a:pt x="318" y="160"/>
                    <a:pt x="319" y="169"/>
                  </a:cubicBezTo>
                  <a:cubicBezTo>
                    <a:pt x="214" y="169"/>
                    <a:pt x="108" y="169"/>
                    <a:pt x="2" y="169"/>
                  </a:cubicBezTo>
                  <a:cubicBezTo>
                    <a:pt x="2" y="163"/>
                    <a:pt x="1" y="157"/>
                    <a:pt x="0" y="151"/>
                  </a:cubicBezTo>
                  <a:cubicBezTo>
                    <a:pt x="0" y="140"/>
                    <a:pt x="0" y="128"/>
                    <a:pt x="0" y="117"/>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30" name="Freeform 801">
              <a:extLst>
                <a:ext uri="{FF2B5EF4-FFF2-40B4-BE49-F238E27FC236}">
                  <a16:creationId xmlns:a16="http://schemas.microsoft.com/office/drawing/2014/main" id="{D8DD5678-0F67-4FDD-8134-0F28A9E0D4A3}"/>
                </a:ext>
              </a:extLst>
            </p:cNvPr>
            <p:cNvSpPr>
              <a:spLocks noEditPoints="1"/>
            </p:cNvSpPr>
            <p:nvPr/>
          </p:nvSpPr>
          <p:spPr bwMode="auto">
            <a:xfrm>
              <a:off x="3368332" y="4395014"/>
              <a:ext cx="572715" cy="572715"/>
            </a:xfrm>
            <a:custGeom>
              <a:avLst/>
              <a:gdLst>
                <a:gd name="T0" fmla="*/ 222 w 243"/>
                <a:gd name="T1" fmla="*/ 135 h 243"/>
                <a:gd name="T2" fmla="*/ 197 w 243"/>
                <a:gd name="T3" fmla="*/ 143 h 243"/>
                <a:gd name="T4" fmla="*/ 191 w 243"/>
                <a:gd name="T5" fmla="*/ 165 h 243"/>
                <a:gd name="T6" fmla="*/ 212 w 243"/>
                <a:gd name="T7" fmla="*/ 202 h 243"/>
                <a:gd name="T8" fmla="*/ 181 w 243"/>
                <a:gd name="T9" fmla="*/ 201 h 243"/>
                <a:gd name="T10" fmla="*/ 160 w 243"/>
                <a:gd name="T11" fmla="*/ 190 h 243"/>
                <a:gd name="T12" fmla="*/ 139 w 243"/>
                <a:gd name="T13" fmla="*/ 201 h 243"/>
                <a:gd name="T14" fmla="*/ 129 w 243"/>
                <a:gd name="T15" fmla="*/ 242 h 243"/>
                <a:gd name="T16" fmla="*/ 110 w 243"/>
                <a:gd name="T17" fmla="*/ 239 h 243"/>
                <a:gd name="T18" fmla="*/ 100 w 243"/>
                <a:gd name="T19" fmla="*/ 197 h 243"/>
                <a:gd name="T20" fmla="*/ 78 w 243"/>
                <a:gd name="T21" fmla="*/ 190 h 243"/>
                <a:gd name="T22" fmla="*/ 43 w 243"/>
                <a:gd name="T23" fmla="*/ 214 h 243"/>
                <a:gd name="T24" fmla="*/ 30 w 243"/>
                <a:gd name="T25" fmla="*/ 197 h 243"/>
                <a:gd name="T26" fmla="*/ 52 w 243"/>
                <a:gd name="T27" fmla="*/ 160 h 243"/>
                <a:gd name="T28" fmla="*/ 40 w 243"/>
                <a:gd name="T29" fmla="*/ 139 h 243"/>
                <a:gd name="T30" fmla="*/ 0 w 243"/>
                <a:gd name="T31" fmla="*/ 128 h 243"/>
                <a:gd name="T32" fmla="*/ 4 w 243"/>
                <a:gd name="T33" fmla="*/ 110 h 243"/>
                <a:gd name="T34" fmla="*/ 46 w 243"/>
                <a:gd name="T35" fmla="*/ 99 h 243"/>
                <a:gd name="T36" fmla="*/ 52 w 243"/>
                <a:gd name="T37" fmla="*/ 77 h 243"/>
                <a:gd name="T38" fmla="*/ 31 w 243"/>
                <a:gd name="T39" fmla="*/ 41 h 243"/>
                <a:gd name="T40" fmla="*/ 46 w 243"/>
                <a:gd name="T41" fmla="*/ 30 h 243"/>
                <a:gd name="T42" fmla="*/ 83 w 243"/>
                <a:gd name="T43" fmla="*/ 52 h 243"/>
                <a:gd name="T44" fmla="*/ 104 w 243"/>
                <a:gd name="T45" fmla="*/ 41 h 243"/>
                <a:gd name="T46" fmla="*/ 115 w 243"/>
                <a:gd name="T47" fmla="*/ 0 h 243"/>
                <a:gd name="T48" fmla="*/ 133 w 243"/>
                <a:gd name="T49" fmla="*/ 3 h 243"/>
                <a:gd name="T50" fmla="*/ 143 w 243"/>
                <a:gd name="T51" fmla="*/ 45 h 243"/>
                <a:gd name="T52" fmla="*/ 165 w 243"/>
                <a:gd name="T53" fmla="*/ 52 h 243"/>
                <a:gd name="T54" fmla="*/ 200 w 243"/>
                <a:gd name="T55" fmla="*/ 28 h 243"/>
                <a:gd name="T56" fmla="*/ 213 w 243"/>
                <a:gd name="T57" fmla="*/ 45 h 243"/>
                <a:gd name="T58" fmla="*/ 191 w 243"/>
                <a:gd name="T59" fmla="*/ 84 h 243"/>
                <a:gd name="T60" fmla="*/ 201 w 243"/>
                <a:gd name="T61" fmla="*/ 103 h 243"/>
                <a:gd name="T62" fmla="*/ 89 w 243"/>
                <a:gd name="T63" fmla="*/ 121 h 243"/>
                <a:gd name="T64" fmla="*/ 154 w 243"/>
                <a:gd name="T65" fmla="*/ 121 h 243"/>
                <a:gd name="T66" fmla="*/ 89 w 243"/>
                <a:gd name="T67" fmla="*/ 12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3" h="243">
                  <a:moveTo>
                    <a:pt x="242" y="132"/>
                  </a:moveTo>
                  <a:cubicBezTo>
                    <a:pt x="235" y="133"/>
                    <a:pt x="229" y="134"/>
                    <a:pt x="222" y="135"/>
                  </a:cubicBezTo>
                  <a:cubicBezTo>
                    <a:pt x="215" y="137"/>
                    <a:pt x="209" y="138"/>
                    <a:pt x="202" y="139"/>
                  </a:cubicBezTo>
                  <a:cubicBezTo>
                    <a:pt x="200" y="139"/>
                    <a:pt x="198" y="140"/>
                    <a:pt x="197" y="143"/>
                  </a:cubicBezTo>
                  <a:cubicBezTo>
                    <a:pt x="196" y="148"/>
                    <a:pt x="193" y="154"/>
                    <a:pt x="191" y="159"/>
                  </a:cubicBezTo>
                  <a:cubicBezTo>
                    <a:pt x="190" y="162"/>
                    <a:pt x="190" y="163"/>
                    <a:pt x="191" y="165"/>
                  </a:cubicBezTo>
                  <a:cubicBezTo>
                    <a:pt x="198" y="176"/>
                    <a:pt x="206" y="186"/>
                    <a:pt x="213" y="196"/>
                  </a:cubicBezTo>
                  <a:cubicBezTo>
                    <a:pt x="214" y="199"/>
                    <a:pt x="214" y="200"/>
                    <a:pt x="212" y="202"/>
                  </a:cubicBezTo>
                  <a:cubicBezTo>
                    <a:pt x="208" y="206"/>
                    <a:pt x="204" y="210"/>
                    <a:pt x="200" y="215"/>
                  </a:cubicBezTo>
                  <a:cubicBezTo>
                    <a:pt x="193" y="210"/>
                    <a:pt x="187" y="206"/>
                    <a:pt x="181" y="201"/>
                  </a:cubicBezTo>
                  <a:cubicBezTo>
                    <a:pt x="176" y="198"/>
                    <a:pt x="170" y="194"/>
                    <a:pt x="165" y="190"/>
                  </a:cubicBezTo>
                  <a:cubicBezTo>
                    <a:pt x="163" y="189"/>
                    <a:pt x="162" y="189"/>
                    <a:pt x="160" y="190"/>
                  </a:cubicBezTo>
                  <a:cubicBezTo>
                    <a:pt x="155" y="192"/>
                    <a:pt x="149" y="195"/>
                    <a:pt x="143" y="197"/>
                  </a:cubicBezTo>
                  <a:cubicBezTo>
                    <a:pt x="141" y="198"/>
                    <a:pt x="140" y="199"/>
                    <a:pt x="139" y="201"/>
                  </a:cubicBezTo>
                  <a:cubicBezTo>
                    <a:pt x="137" y="214"/>
                    <a:pt x="135" y="226"/>
                    <a:pt x="133" y="239"/>
                  </a:cubicBezTo>
                  <a:cubicBezTo>
                    <a:pt x="132" y="242"/>
                    <a:pt x="131" y="242"/>
                    <a:pt x="129" y="242"/>
                  </a:cubicBezTo>
                  <a:cubicBezTo>
                    <a:pt x="124" y="242"/>
                    <a:pt x="119" y="242"/>
                    <a:pt x="115" y="242"/>
                  </a:cubicBezTo>
                  <a:cubicBezTo>
                    <a:pt x="112" y="243"/>
                    <a:pt x="111" y="242"/>
                    <a:pt x="110" y="239"/>
                  </a:cubicBezTo>
                  <a:cubicBezTo>
                    <a:pt x="108" y="226"/>
                    <a:pt x="106" y="214"/>
                    <a:pt x="104" y="202"/>
                  </a:cubicBezTo>
                  <a:cubicBezTo>
                    <a:pt x="103" y="199"/>
                    <a:pt x="102" y="198"/>
                    <a:pt x="100" y="197"/>
                  </a:cubicBezTo>
                  <a:cubicBezTo>
                    <a:pt x="94" y="195"/>
                    <a:pt x="88" y="193"/>
                    <a:pt x="82" y="190"/>
                  </a:cubicBezTo>
                  <a:cubicBezTo>
                    <a:pt x="81" y="189"/>
                    <a:pt x="80" y="189"/>
                    <a:pt x="78" y="190"/>
                  </a:cubicBezTo>
                  <a:cubicBezTo>
                    <a:pt x="68" y="198"/>
                    <a:pt x="57" y="205"/>
                    <a:pt x="47" y="212"/>
                  </a:cubicBezTo>
                  <a:cubicBezTo>
                    <a:pt x="46" y="213"/>
                    <a:pt x="45" y="213"/>
                    <a:pt x="43" y="214"/>
                  </a:cubicBezTo>
                  <a:cubicBezTo>
                    <a:pt x="38" y="210"/>
                    <a:pt x="34" y="205"/>
                    <a:pt x="29" y="200"/>
                  </a:cubicBezTo>
                  <a:cubicBezTo>
                    <a:pt x="29" y="200"/>
                    <a:pt x="30" y="198"/>
                    <a:pt x="30" y="197"/>
                  </a:cubicBezTo>
                  <a:cubicBezTo>
                    <a:pt x="37" y="186"/>
                    <a:pt x="45" y="176"/>
                    <a:pt x="52" y="165"/>
                  </a:cubicBezTo>
                  <a:cubicBezTo>
                    <a:pt x="54" y="163"/>
                    <a:pt x="54" y="162"/>
                    <a:pt x="52" y="160"/>
                  </a:cubicBezTo>
                  <a:cubicBezTo>
                    <a:pt x="50" y="155"/>
                    <a:pt x="48" y="149"/>
                    <a:pt x="46" y="144"/>
                  </a:cubicBezTo>
                  <a:cubicBezTo>
                    <a:pt x="45" y="141"/>
                    <a:pt x="43" y="139"/>
                    <a:pt x="40" y="139"/>
                  </a:cubicBezTo>
                  <a:cubicBezTo>
                    <a:pt x="28" y="137"/>
                    <a:pt x="16" y="135"/>
                    <a:pt x="4" y="133"/>
                  </a:cubicBezTo>
                  <a:cubicBezTo>
                    <a:pt x="1" y="132"/>
                    <a:pt x="0" y="131"/>
                    <a:pt x="0" y="128"/>
                  </a:cubicBezTo>
                  <a:cubicBezTo>
                    <a:pt x="1" y="123"/>
                    <a:pt x="0" y="119"/>
                    <a:pt x="0" y="114"/>
                  </a:cubicBezTo>
                  <a:cubicBezTo>
                    <a:pt x="0" y="111"/>
                    <a:pt x="1" y="110"/>
                    <a:pt x="4" y="110"/>
                  </a:cubicBezTo>
                  <a:cubicBezTo>
                    <a:pt x="16" y="108"/>
                    <a:pt x="28" y="105"/>
                    <a:pt x="41" y="103"/>
                  </a:cubicBezTo>
                  <a:cubicBezTo>
                    <a:pt x="44" y="103"/>
                    <a:pt x="45" y="102"/>
                    <a:pt x="46" y="99"/>
                  </a:cubicBezTo>
                  <a:cubicBezTo>
                    <a:pt x="47" y="94"/>
                    <a:pt x="50" y="88"/>
                    <a:pt x="52" y="83"/>
                  </a:cubicBezTo>
                  <a:cubicBezTo>
                    <a:pt x="53" y="81"/>
                    <a:pt x="54" y="79"/>
                    <a:pt x="52" y="77"/>
                  </a:cubicBezTo>
                  <a:cubicBezTo>
                    <a:pt x="45" y="67"/>
                    <a:pt x="38" y="56"/>
                    <a:pt x="30" y="46"/>
                  </a:cubicBezTo>
                  <a:cubicBezTo>
                    <a:pt x="29" y="44"/>
                    <a:pt x="28" y="42"/>
                    <a:pt x="31" y="41"/>
                  </a:cubicBezTo>
                  <a:cubicBezTo>
                    <a:pt x="34" y="37"/>
                    <a:pt x="38" y="34"/>
                    <a:pt x="41" y="30"/>
                  </a:cubicBezTo>
                  <a:cubicBezTo>
                    <a:pt x="43" y="28"/>
                    <a:pt x="44" y="28"/>
                    <a:pt x="46" y="30"/>
                  </a:cubicBezTo>
                  <a:cubicBezTo>
                    <a:pt x="56" y="37"/>
                    <a:pt x="67" y="44"/>
                    <a:pt x="78" y="52"/>
                  </a:cubicBezTo>
                  <a:cubicBezTo>
                    <a:pt x="79" y="53"/>
                    <a:pt x="81" y="53"/>
                    <a:pt x="83" y="52"/>
                  </a:cubicBezTo>
                  <a:cubicBezTo>
                    <a:pt x="88" y="50"/>
                    <a:pt x="94" y="47"/>
                    <a:pt x="99" y="45"/>
                  </a:cubicBezTo>
                  <a:cubicBezTo>
                    <a:pt x="102" y="44"/>
                    <a:pt x="103" y="43"/>
                    <a:pt x="104" y="41"/>
                  </a:cubicBezTo>
                  <a:cubicBezTo>
                    <a:pt x="106" y="28"/>
                    <a:pt x="108" y="16"/>
                    <a:pt x="110" y="4"/>
                  </a:cubicBezTo>
                  <a:cubicBezTo>
                    <a:pt x="110" y="1"/>
                    <a:pt x="112" y="0"/>
                    <a:pt x="115" y="0"/>
                  </a:cubicBezTo>
                  <a:cubicBezTo>
                    <a:pt x="120" y="0"/>
                    <a:pt x="124" y="0"/>
                    <a:pt x="129" y="0"/>
                  </a:cubicBezTo>
                  <a:cubicBezTo>
                    <a:pt x="131" y="0"/>
                    <a:pt x="132" y="1"/>
                    <a:pt x="133" y="3"/>
                  </a:cubicBezTo>
                  <a:cubicBezTo>
                    <a:pt x="135" y="16"/>
                    <a:pt x="137" y="28"/>
                    <a:pt x="139" y="41"/>
                  </a:cubicBezTo>
                  <a:cubicBezTo>
                    <a:pt x="140" y="43"/>
                    <a:pt x="141" y="44"/>
                    <a:pt x="143" y="45"/>
                  </a:cubicBezTo>
                  <a:cubicBezTo>
                    <a:pt x="149" y="47"/>
                    <a:pt x="154" y="49"/>
                    <a:pt x="160" y="52"/>
                  </a:cubicBezTo>
                  <a:cubicBezTo>
                    <a:pt x="162" y="53"/>
                    <a:pt x="163" y="53"/>
                    <a:pt x="165" y="52"/>
                  </a:cubicBezTo>
                  <a:cubicBezTo>
                    <a:pt x="175" y="45"/>
                    <a:pt x="185" y="38"/>
                    <a:pt x="195" y="31"/>
                  </a:cubicBezTo>
                  <a:cubicBezTo>
                    <a:pt x="197" y="30"/>
                    <a:pt x="198" y="29"/>
                    <a:pt x="200" y="28"/>
                  </a:cubicBezTo>
                  <a:cubicBezTo>
                    <a:pt x="204" y="32"/>
                    <a:pt x="209" y="37"/>
                    <a:pt x="213" y="42"/>
                  </a:cubicBezTo>
                  <a:cubicBezTo>
                    <a:pt x="214" y="42"/>
                    <a:pt x="214" y="45"/>
                    <a:pt x="213" y="45"/>
                  </a:cubicBezTo>
                  <a:cubicBezTo>
                    <a:pt x="206" y="56"/>
                    <a:pt x="199" y="66"/>
                    <a:pt x="191" y="76"/>
                  </a:cubicBezTo>
                  <a:cubicBezTo>
                    <a:pt x="190" y="79"/>
                    <a:pt x="190" y="81"/>
                    <a:pt x="191" y="84"/>
                  </a:cubicBezTo>
                  <a:cubicBezTo>
                    <a:pt x="194" y="89"/>
                    <a:pt x="196" y="94"/>
                    <a:pt x="198" y="100"/>
                  </a:cubicBezTo>
                  <a:cubicBezTo>
                    <a:pt x="198" y="101"/>
                    <a:pt x="199" y="102"/>
                    <a:pt x="201" y="103"/>
                  </a:cubicBezTo>
                  <a:cubicBezTo>
                    <a:pt x="214" y="105"/>
                    <a:pt x="228" y="108"/>
                    <a:pt x="243" y="110"/>
                  </a:cubicBezTo>
                  <a:moveTo>
                    <a:pt x="89" y="121"/>
                  </a:moveTo>
                  <a:cubicBezTo>
                    <a:pt x="89" y="139"/>
                    <a:pt x="104" y="154"/>
                    <a:pt x="121" y="154"/>
                  </a:cubicBezTo>
                  <a:cubicBezTo>
                    <a:pt x="139" y="154"/>
                    <a:pt x="154" y="139"/>
                    <a:pt x="154" y="121"/>
                  </a:cubicBezTo>
                  <a:cubicBezTo>
                    <a:pt x="154" y="104"/>
                    <a:pt x="140" y="89"/>
                    <a:pt x="122" y="89"/>
                  </a:cubicBezTo>
                  <a:cubicBezTo>
                    <a:pt x="104" y="88"/>
                    <a:pt x="89" y="103"/>
                    <a:pt x="89" y="121"/>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31" name="Freeform 802">
              <a:extLst>
                <a:ext uri="{FF2B5EF4-FFF2-40B4-BE49-F238E27FC236}">
                  <a16:creationId xmlns:a16="http://schemas.microsoft.com/office/drawing/2014/main" id="{790471B4-3919-46D6-A44B-5E6400C57C89}"/>
                </a:ext>
              </a:extLst>
            </p:cNvPr>
            <p:cNvSpPr>
              <a:spLocks/>
            </p:cNvSpPr>
            <p:nvPr/>
          </p:nvSpPr>
          <p:spPr bwMode="auto">
            <a:xfrm>
              <a:off x="3028590" y="4278530"/>
              <a:ext cx="475645" cy="300919"/>
            </a:xfrm>
            <a:custGeom>
              <a:avLst/>
              <a:gdLst>
                <a:gd name="T0" fmla="*/ 100 w 203"/>
                <a:gd name="T1" fmla="*/ 1 h 130"/>
                <a:gd name="T2" fmla="*/ 184 w 203"/>
                <a:gd name="T3" fmla="*/ 0 h 130"/>
                <a:gd name="T4" fmla="*/ 192 w 203"/>
                <a:gd name="T5" fmla="*/ 4 h 130"/>
                <a:gd name="T6" fmla="*/ 185 w 203"/>
                <a:gd name="T7" fmla="*/ 48 h 130"/>
                <a:gd name="T8" fmla="*/ 177 w 203"/>
                <a:gd name="T9" fmla="*/ 50 h 130"/>
                <a:gd name="T10" fmla="*/ 173 w 203"/>
                <a:gd name="T11" fmla="*/ 55 h 130"/>
                <a:gd name="T12" fmla="*/ 163 w 203"/>
                <a:gd name="T13" fmla="*/ 85 h 130"/>
                <a:gd name="T14" fmla="*/ 115 w 203"/>
                <a:gd name="T15" fmla="*/ 124 h 130"/>
                <a:gd name="T16" fmla="*/ 53 w 203"/>
                <a:gd name="T17" fmla="*/ 110 h 130"/>
                <a:gd name="T18" fmla="*/ 22 w 203"/>
                <a:gd name="T19" fmla="*/ 55 h 130"/>
                <a:gd name="T20" fmla="*/ 18 w 203"/>
                <a:gd name="T21" fmla="*/ 49 h 130"/>
                <a:gd name="T22" fmla="*/ 1 w 203"/>
                <a:gd name="T23" fmla="*/ 22 h 130"/>
                <a:gd name="T24" fmla="*/ 9 w 203"/>
                <a:gd name="T25" fmla="*/ 3 h 130"/>
                <a:gd name="T26" fmla="*/ 15 w 203"/>
                <a:gd name="T27" fmla="*/ 1 h 130"/>
                <a:gd name="T28" fmla="*/ 100 w 203"/>
                <a:gd name="T29" fmla="*/ 1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130">
                  <a:moveTo>
                    <a:pt x="100" y="1"/>
                  </a:moveTo>
                  <a:cubicBezTo>
                    <a:pt x="128" y="1"/>
                    <a:pt x="156" y="1"/>
                    <a:pt x="184" y="0"/>
                  </a:cubicBezTo>
                  <a:cubicBezTo>
                    <a:pt x="187" y="0"/>
                    <a:pt x="189" y="1"/>
                    <a:pt x="192" y="4"/>
                  </a:cubicBezTo>
                  <a:cubicBezTo>
                    <a:pt x="203" y="17"/>
                    <a:pt x="199" y="39"/>
                    <a:pt x="185" y="48"/>
                  </a:cubicBezTo>
                  <a:cubicBezTo>
                    <a:pt x="182" y="49"/>
                    <a:pt x="180" y="50"/>
                    <a:pt x="177" y="50"/>
                  </a:cubicBezTo>
                  <a:cubicBezTo>
                    <a:pt x="174" y="50"/>
                    <a:pt x="173" y="52"/>
                    <a:pt x="173" y="55"/>
                  </a:cubicBezTo>
                  <a:cubicBezTo>
                    <a:pt x="171" y="65"/>
                    <a:pt x="168" y="76"/>
                    <a:pt x="163" y="85"/>
                  </a:cubicBezTo>
                  <a:cubicBezTo>
                    <a:pt x="152" y="104"/>
                    <a:pt x="137" y="118"/>
                    <a:pt x="115" y="124"/>
                  </a:cubicBezTo>
                  <a:cubicBezTo>
                    <a:pt x="92" y="130"/>
                    <a:pt x="71" y="125"/>
                    <a:pt x="53" y="110"/>
                  </a:cubicBezTo>
                  <a:cubicBezTo>
                    <a:pt x="35" y="95"/>
                    <a:pt x="26" y="77"/>
                    <a:pt x="22" y="55"/>
                  </a:cubicBezTo>
                  <a:cubicBezTo>
                    <a:pt x="22" y="52"/>
                    <a:pt x="21" y="50"/>
                    <a:pt x="18" y="49"/>
                  </a:cubicBezTo>
                  <a:cubicBezTo>
                    <a:pt x="8" y="46"/>
                    <a:pt x="0" y="34"/>
                    <a:pt x="1" y="22"/>
                  </a:cubicBezTo>
                  <a:cubicBezTo>
                    <a:pt x="2" y="15"/>
                    <a:pt x="4" y="8"/>
                    <a:pt x="9" y="3"/>
                  </a:cubicBezTo>
                  <a:cubicBezTo>
                    <a:pt x="10" y="2"/>
                    <a:pt x="13" y="1"/>
                    <a:pt x="15" y="1"/>
                  </a:cubicBezTo>
                  <a:cubicBezTo>
                    <a:pt x="43" y="0"/>
                    <a:pt x="71" y="1"/>
                    <a:pt x="100" y="1"/>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32" name="Freeform 803">
              <a:extLst>
                <a:ext uri="{FF2B5EF4-FFF2-40B4-BE49-F238E27FC236}">
                  <a16:creationId xmlns:a16="http://schemas.microsoft.com/office/drawing/2014/main" id="{EED1301B-C9FE-4C2A-B628-2E3AECF517FC}"/>
                </a:ext>
              </a:extLst>
            </p:cNvPr>
            <p:cNvSpPr>
              <a:spLocks/>
            </p:cNvSpPr>
            <p:nvPr/>
          </p:nvSpPr>
          <p:spPr bwMode="auto">
            <a:xfrm>
              <a:off x="3009176" y="4006735"/>
              <a:ext cx="495059" cy="242678"/>
            </a:xfrm>
            <a:custGeom>
              <a:avLst/>
              <a:gdLst>
                <a:gd name="T0" fmla="*/ 72 w 215"/>
                <a:gd name="T1" fmla="*/ 0 h 104"/>
                <a:gd name="T2" fmla="*/ 72 w 215"/>
                <a:gd name="T3" fmla="*/ 5 h 104"/>
                <a:gd name="T4" fmla="*/ 72 w 215"/>
                <a:gd name="T5" fmla="*/ 65 h 104"/>
                <a:gd name="T6" fmla="*/ 95 w 215"/>
                <a:gd name="T7" fmla="*/ 88 h 104"/>
                <a:gd name="T8" fmla="*/ 122 w 215"/>
                <a:gd name="T9" fmla="*/ 88 h 104"/>
                <a:gd name="T10" fmla="*/ 143 w 215"/>
                <a:gd name="T11" fmla="*/ 66 h 104"/>
                <a:gd name="T12" fmla="*/ 143 w 215"/>
                <a:gd name="T13" fmla="*/ 5 h 104"/>
                <a:gd name="T14" fmla="*/ 143 w 215"/>
                <a:gd name="T15" fmla="*/ 0 h 104"/>
                <a:gd name="T16" fmla="*/ 154 w 215"/>
                <a:gd name="T17" fmla="*/ 6 h 104"/>
                <a:gd name="T18" fmla="*/ 199 w 215"/>
                <a:gd name="T19" fmla="*/ 68 h 104"/>
                <a:gd name="T20" fmla="*/ 204 w 215"/>
                <a:gd name="T21" fmla="*/ 72 h 104"/>
                <a:gd name="T22" fmla="*/ 212 w 215"/>
                <a:gd name="T23" fmla="*/ 72 h 104"/>
                <a:gd name="T24" fmla="*/ 215 w 215"/>
                <a:gd name="T25" fmla="*/ 74 h 104"/>
                <a:gd name="T26" fmla="*/ 215 w 215"/>
                <a:gd name="T27" fmla="*/ 101 h 104"/>
                <a:gd name="T28" fmla="*/ 212 w 215"/>
                <a:gd name="T29" fmla="*/ 104 h 104"/>
                <a:gd name="T30" fmla="*/ 210 w 215"/>
                <a:gd name="T31" fmla="*/ 104 h 104"/>
                <a:gd name="T32" fmla="*/ 6 w 215"/>
                <a:gd name="T33" fmla="*/ 104 h 104"/>
                <a:gd name="T34" fmla="*/ 0 w 215"/>
                <a:gd name="T35" fmla="*/ 98 h 104"/>
                <a:gd name="T36" fmla="*/ 0 w 215"/>
                <a:gd name="T37" fmla="*/ 75 h 104"/>
                <a:gd name="T38" fmla="*/ 4 w 215"/>
                <a:gd name="T39" fmla="*/ 72 h 104"/>
                <a:gd name="T40" fmla="*/ 15 w 215"/>
                <a:gd name="T41" fmla="*/ 71 h 104"/>
                <a:gd name="T42" fmla="*/ 19 w 215"/>
                <a:gd name="T43" fmla="*/ 61 h 104"/>
                <a:gd name="T44" fmla="*/ 70 w 215"/>
                <a:gd name="T45" fmla="*/ 1 h 104"/>
                <a:gd name="T46" fmla="*/ 72 w 215"/>
                <a:gd name="T4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5" h="104">
                  <a:moveTo>
                    <a:pt x="72" y="0"/>
                  </a:moveTo>
                  <a:cubicBezTo>
                    <a:pt x="72" y="2"/>
                    <a:pt x="72" y="3"/>
                    <a:pt x="72" y="5"/>
                  </a:cubicBezTo>
                  <a:cubicBezTo>
                    <a:pt x="72" y="25"/>
                    <a:pt x="72" y="45"/>
                    <a:pt x="72" y="65"/>
                  </a:cubicBezTo>
                  <a:cubicBezTo>
                    <a:pt x="72" y="80"/>
                    <a:pt x="80" y="88"/>
                    <a:pt x="95" y="88"/>
                  </a:cubicBezTo>
                  <a:cubicBezTo>
                    <a:pt x="104" y="88"/>
                    <a:pt x="113" y="88"/>
                    <a:pt x="122" y="88"/>
                  </a:cubicBezTo>
                  <a:cubicBezTo>
                    <a:pt x="135" y="88"/>
                    <a:pt x="143" y="80"/>
                    <a:pt x="143" y="66"/>
                  </a:cubicBezTo>
                  <a:cubicBezTo>
                    <a:pt x="143" y="46"/>
                    <a:pt x="143" y="25"/>
                    <a:pt x="143" y="5"/>
                  </a:cubicBezTo>
                  <a:cubicBezTo>
                    <a:pt x="143" y="4"/>
                    <a:pt x="143" y="2"/>
                    <a:pt x="143" y="0"/>
                  </a:cubicBezTo>
                  <a:cubicBezTo>
                    <a:pt x="147" y="2"/>
                    <a:pt x="151" y="4"/>
                    <a:pt x="154" y="6"/>
                  </a:cubicBezTo>
                  <a:cubicBezTo>
                    <a:pt x="176" y="21"/>
                    <a:pt x="191" y="42"/>
                    <a:pt x="199" y="68"/>
                  </a:cubicBezTo>
                  <a:cubicBezTo>
                    <a:pt x="200" y="71"/>
                    <a:pt x="201" y="72"/>
                    <a:pt x="204" y="72"/>
                  </a:cubicBezTo>
                  <a:cubicBezTo>
                    <a:pt x="207" y="71"/>
                    <a:pt x="210" y="72"/>
                    <a:pt x="212" y="72"/>
                  </a:cubicBezTo>
                  <a:cubicBezTo>
                    <a:pt x="214" y="72"/>
                    <a:pt x="215" y="72"/>
                    <a:pt x="215" y="74"/>
                  </a:cubicBezTo>
                  <a:cubicBezTo>
                    <a:pt x="215" y="83"/>
                    <a:pt x="215" y="92"/>
                    <a:pt x="215" y="101"/>
                  </a:cubicBezTo>
                  <a:cubicBezTo>
                    <a:pt x="215" y="103"/>
                    <a:pt x="214" y="104"/>
                    <a:pt x="212" y="104"/>
                  </a:cubicBezTo>
                  <a:cubicBezTo>
                    <a:pt x="211" y="104"/>
                    <a:pt x="210" y="104"/>
                    <a:pt x="210" y="104"/>
                  </a:cubicBezTo>
                  <a:cubicBezTo>
                    <a:pt x="142" y="104"/>
                    <a:pt x="74" y="104"/>
                    <a:pt x="6" y="104"/>
                  </a:cubicBezTo>
                  <a:cubicBezTo>
                    <a:pt x="0" y="104"/>
                    <a:pt x="0" y="104"/>
                    <a:pt x="0" y="98"/>
                  </a:cubicBezTo>
                  <a:cubicBezTo>
                    <a:pt x="0" y="90"/>
                    <a:pt x="0" y="83"/>
                    <a:pt x="0" y="75"/>
                  </a:cubicBezTo>
                  <a:cubicBezTo>
                    <a:pt x="0" y="72"/>
                    <a:pt x="1" y="72"/>
                    <a:pt x="4" y="72"/>
                  </a:cubicBezTo>
                  <a:cubicBezTo>
                    <a:pt x="7" y="72"/>
                    <a:pt x="12" y="73"/>
                    <a:pt x="15" y="71"/>
                  </a:cubicBezTo>
                  <a:cubicBezTo>
                    <a:pt x="17" y="69"/>
                    <a:pt x="17" y="64"/>
                    <a:pt x="19" y="61"/>
                  </a:cubicBezTo>
                  <a:cubicBezTo>
                    <a:pt x="29" y="35"/>
                    <a:pt x="45" y="15"/>
                    <a:pt x="70" y="1"/>
                  </a:cubicBezTo>
                  <a:cubicBezTo>
                    <a:pt x="70" y="0"/>
                    <a:pt x="71" y="0"/>
                    <a:pt x="72" y="0"/>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33" name="Freeform 804">
              <a:extLst>
                <a:ext uri="{FF2B5EF4-FFF2-40B4-BE49-F238E27FC236}">
                  <a16:creationId xmlns:a16="http://schemas.microsoft.com/office/drawing/2014/main" id="{441847F7-6434-4D9C-8321-A97277CBB822}"/>
                </a:ext>
              </a:extLst>
            </p:cNvPr>
            <p:cNvSpPr>
              <a:spLocks/>
            </p:cNvSpPr>
            <p:nvPr/>
          </p:nvSpPr>
          <p:spPr bwMode="auto">
            <a:xfrm>
              <a:off x="3193606" y="3929079"/>
              <a:ext cx="126194" cy="262091"/>
            </a:xfrm>
            <a:custGeom>
              <a:avLst/>
              <a:gdLst>
                <a:gd name="T0" fmla="*/ 0 w 56"/>
                <a:gd name="T1" fmla="*/ 56 h 112"/>
                <a:gd name="T2" fmla="*/ 0 w 56"/>
                <a:gd name="T3" fmla="*/ 15 h 112"/>
                <a:gd name="T4" fmla="*/ 14 w 56"/>
                <a:gd name="T5" fmla="*/ 0 h 112"/>
                <a:gd name="T6" fmla="*/ 38 w 56"/>
                <a:gd name="T7" fmla="*/ 0 h 112"/>
                <a:gd name="T8" fmla="*/ 56 w 56"/>
                <a:gd name="T9" fmla="*/ 17 h 112"/>
                <a:gd name="T10" fmla="*/ 56 w 56"/>
                <a:gd name="T11" fmla="*/ 98 h 112"/>
                <a:gd name="T12" fmla="*/ 42 w 56"/>
                <a:gd name="T13" fmla="*/ 112 h 112"/>
                <a:gd name="T14" fmla="*/ 14 w 56"/>
                <a:gd name="T15" fmla="*/ 112 h 112"/>
                <a:gd name="T16" fmla="*/ 0 w 56"/>
                <a:gd name="T17" fmla="*/ 97 h 112"/>
                <a:gd name="T18" fmla="*/ 0 w 56"/>
                <a:gd name="T19"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112">
                  <a:moveTo>
                    <a:pt x="0" y="56"/>
                  </a:moveTo>
                  <a:cubicBezTo>
                    <a:pt x="0" y="42"/>
                    <a:pt x="0" y="28"/>
                    <a:pt x="0" y="15"/>
                  </a:cubicBezTo>
                  <a:cubicBezTo>
                    <a:pt x="0" y="5"/>
                    <a:pt x="5" y="0"/>
                    <a:pt x="14" y="0"/>
                  </a:cubicBezTo>
                  <a:cubicBezTo>
                    <a:pt x="22" y="0"/>
                    <a:pt x="30" y="0"/>
                    <a:pt x="38" y="0"/>
                  </a:cubicBezTo>
                  <a:cubicBezTo>
                    <a:pt x="49" y="0"/>
                    <a:pt x="56" y="6"/>
                    <a:pt x="56" y="17"/>
                  </a:cubicBezTo>
                  <a:cubicBezTo>
                    <a:pt x="56" y="44"/>
                    <a:pt x="56" y="71"/>
                    <a:pt x="56" y="98"/>
                  </a:cubicBezTo>
                  <a:cubicBezTo>
                    <a:pt x="56" y="107"/>
                    <a:pt x="51" y="112"/>
                    <a:pt x="42" y="112"/>
                  </a:cubicBezTo>
                  <a:cubicBezTo>
                    <a:pt x="33" y="112"/>
                    <a:pt x="24" y="112"/>
                    <a:pt x="14" y="112"/>
                  </a:cubicBezTo>
                  <a:cubicBezTo>
                    <a:pt x="4" y="112"/>
                    <a:pt x="0" y="107"/>
                    <a:pt x="0" y="97"/>
                  </a:cubicBezTo>
                  <a:cubicBezTo>
                    <a:pt x="0" y="83"/>
                    <a:pt x="0" y="69"/>
                    <a:pt x="0" y="56"/>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34" name="Freeform 805">
              <a:extLst>
                <a:ext uri="{FF2B5EF4-FFF2-40B4-BE49-F238E27FC236}">
                  <a16:creationId xmlns:a16="http://schemas.microsoft.com/office/drawing/2014/main" id="{FDD830F3-19DA-4F72-B965-C9A32F79C9A8}"/>
                </a:ext>
              </a:extLst>
            </p:cNvPr>
            <p:cNvSpPr>
              <a:spLocks/>
            </p:cNvSpPr>
            <p:nvPr/>
          </p:nvSpPr>
          <p:spPr bwMode="auto">
            <a:xfrm>
              <a:off x="3581885" y="4598864"/>
              <a:ext cx="155312" cy="155312"/>
            </a:xfrm>
            <a:custGeom>
              <a:avLst/>
              <a:gdLst>
                <a:gd name="T0" fmla="*/ 0 w 65"/>
                <a:gd name="T1" fmla="*/ 33 h 66"/>
                <a:gd name="T2" fmla="*/ 33 w 65"/>
                <a:gd name="T3" fmla="*/ 1 h 66"/>
                <a:gd name="T4" fmla="*/ 65 w 65"/>
                <a:gd name="T5" fmla="*/ 33 h 66"/>
                <a:gd name="T6" fmla="*/ 32 w 65"/>
                <a:gd name="T7" fmla="*/ 66 h 66"/>
                <a:gd name="T8" fmla="*/ 0 w 65"/>
                <a:gd name="T9" fmla="*/ 33 h 66"/>
              </a:gdLst>
              <a:ahLst/>
              <a:cxnLst>
                <a:cxn ang="0">
                  <a:pos x="T0" y="T1"/>
                </a:cxn>
                <a:cxn ang="0">
                  <a:pos x="T2" y="T3"/>
                </a:cxn>
                <a:cxn ang="0">
                  <a:pos x="T4" y="T5"/>
                </a:cxn>
                <a:cxn ang="0">
                  <a:pos x="T6" y="T7"/>
                </a:cxn>
                <a:cxn ang="0">
                  <a:pos x="T8" y="T9"/>
                </a:cxn>
              </a:cxnLst>
              <a:rect l="0" t="0" r="r" b="b"/>
              <a:pathLst>
                <a:path w="65" h="66">
                  <a:moveTo>
                    <a:pt x="0" y="33"/>
                  </a:moveTo>
                  <a:cubicBezTo>
                    <a:pt x="0" y="15"/>
                    <a:pt x="15" y="0"/>
                    <a:pt x="33" y="1"/>
                  </a:cubicBezTo>
                  <a:cubicBezTo>
                    <a:pt x="51" y="1"/>
                    <a:pt x="65" y="16"/>
                    <a:pt x="65" y="33"/>
                  </a:cubicBezTo>
                  <a:cubicBezTo>
                    <a:pt x="65" y="51"/>
                    <a:pt x="50" y="66"/>
                    <a:pt x="32" y="66"/>
                  </a:cubicBezTo>
                  <a:cubicBezTo>
                    <a:pt x="15" y="66"/>
                    <a:pt x="0" y="51"/>
                    <a:pt x="0" y="33"/>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grpSp>
      <p:pic>
        <p:nvPicPr>
          <p:cNvPr id="35" name="Imagen 34">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661248"/>
            <a:ext cx="2952328" cy="1123444"/>
          </a:xfrm>
          <a:prstGeom prst="rect">
            <a:avLst/>
          </a:prstGeom>
        </p:spPr>
      </p:pic>
    </p:spTree>
    <p:extLst>
      <p:ext uri="{BB962C8B-B14F-4D97-AF65-F5344CB8AC3E}">
        <p14:creationId xmlns:p14="http://schemas.microsoft.com/office/powerpoint/2010/main" val="3945640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56">
            <a:extLst>
              <a:ext uri="{FF2B5EF4-FFF2-40B4-BE49-F238E27FC236}">
                <a16:creationId xmlns:a16="http://schemas.microsoft.com/office/drawing/2014/main" id="{EB1CB95B-3AF2-40F1-80EF-D81FE0BB8B33}"/>
              </a:ext>
            </a:extLst>
          </p:cNvPr>
          <p:cNvSpPr txBox="1"/>
          <p:nvPr/>
        </p:nvSpPr>
        <p:spPr>
          <a:xfrm>
            <a:off x="603430" y="1572491"/>
            <a:ext cx="5192467" cy="424731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lnSpc>
                <a:spcPct val="150000"/>
              </a:lnSpc>
            </a:pPr>
            <a:r>
              <a:rPr lang="es-EC" dirty="0">
                <a:latin typeface="Arial" panose="020B0604020202020204" pitchFamily="34" charset="0"/>
                <a:cs typeface="Arial" panose="020B0604020202020204" pitchFamily="34" charset="0"/>
              </a:rPr>
              <a:t>El centro de END para atención a emergencias a cargo del DCEM cuenta con los equipos para END, para los distintos métodos MT, PT, UT y RT. </a:t>
            </a:r>
          </a:p>
          <a:p>
            <a:pPr algn="just">
              <a:lnSpc>
                <a:spcPct val="150000"/>
              </a:lnSpc>
            </a:pPr>
            <a:r>
              <a:rPr lang="es-EC" dirty="0">
                <a:solidFill>
                  <a:srgbClr val="000000"/>
                </a:solidFill>
                <a:latin typeface="Arial" panose="020B0604020202020204" pitchFamily="34" charset="0"/>
                <a:ea typeface="Times New Roman" panose="02020603050405020304" pitchFamily="18" charset="0"/>
                <a:cs typeface="Arial" panose="020B0604020202020204" pitchFamily="34" charset="0"/>
              </a:rPr>
              <a:t>La propuesta de establecer un curso de capacitación para el centro de END brindará las directrices de formación y entrenamiento, para la aplicación del método de ultrasonido, dado que este método tiene diversas aplicaciones en la industria ecuatoriana.</a:t>
            </a:r>
            <a:endParaRPr lang="en-US" dirty="0">
              <a:solidFill>
                <a:srgbClr val="00000A"/>
              </a:solidFill>
              <a:latin typeface="Arial" panose="020B0604020202020204" pitchFamily="34" charset="0"/>
              <a:ea typeface="Calibri" panose="020F0502020204030204" pitchFamily="34" charset="0"/>
              <a:cs typeface="Arial" panose="020B0604020202020204" pitchFamily="34" charset="0"/>
            </a:endParaRPr>
          </a:p>
        </p:txBody>
      </p:sp>
      <p:sp>
        <p:nvSpPr>
          <p:cNvPr id="26" name="CuadroTexto 25">
            <a:extLst>
              <a:ext uri="{FF2B5EF4-FFF2-40B4-BE49-F238E27FC236}">
                <a16:creationId xmlns:a16="http://schemas.microsoft.com/office/drawing/2014/main" id="{37C29427-B662-9A45-B3A8-BC1C10B63C7E}"/>
              </a:ext>
            </a:extLst>
          </p:cNvPr>
          <p:cNvSpPr txBox="1"/>
          <p:nvPr/>
        </p:nvSpPr>
        <p:spPr>
          <a:xfrm>
            <a:off x="463359" y="675664"/>
            <a:ext cx="5472607" cy="584775"/>
          </a:xfrm>
          <a:prstGeom prst="rect">
            <a:avLst/>
          </a:prstGeom>
          <a:noFill/>
        </p:spPr>
        <p:txBody>
          <a:bodyPr wrap="square" rtlCol="0">
            <a:spAutoFit/>
          </a:bodyPr>
          <a:lstStyle/>
          <a:p>
            <a:r>
              <a:rPr lang="es-EC" sz="3200" b="1" dirty="0">
                <a:latin typeface="Arial" panose="020B0604020202020204" pitchFamily="34" charset="0"/>
                <a:cs typeface="Arial" panose="020B0604020202020204" pitchFamily="34" charset="0"/>
              </a:rPr>
              <a:t>Justificación e Importancia</a:t>
            </a:r>
          </a:p>
        </p:txBody>
      </p:sp>
      <p:grpSp>
        <p:nvGrpSpPr>
          <p:cNvPr id="28" name="Grupo 27">
            <a:extLst>
              <a:ext uri="{FF2B5EF4-FFF2-40B4-BE49-F238E27FC236}">
                <a16:creationId xmlns:a16="http://schemas.microsoft.com/office/drawing/2014/main" id="{E8C6F446-5B7E-4195-A751-77E1FFB7FF00}"/>
              </a:ext>
            </a:extLst>
          </p:cNvPr>
          <p:cNvGrpSpPr/>
          <p:nvPr/>
        </p:nvGrpSpPr>
        <p:grpSpPr>
          <a:xfrm>
            <a:off x="11385563" y="0"/>
            <a:ext cx="806437" cy="799208"/>
            <a:chOff x="2853865" y="3929079"/>
            <a:chExt cx="1087182" cy="1038650"/>
          </a:xfrm>
        </p:grpSpPr>
        <p:sp>
          <p:nvSpPr>
            <p:cNvPr id="29" name="Freeform 800">
              <a:extLst>
                <a:ext uri="{FF2B5EF4-FFF2-40B4-BE49-F238E27FC236}">
                  <a16:creationId xmlns:a16="http://schemas.microsoft.com/office/drawing/2014/main" id="{E09D610C-1117-4805-84D2-BE5EB826A72A}"/>
                </a:ext>
              </a:extLst>
            </p:cNvPr>
            <p:cNvSpPr>
              <a:spLocks/>
            </p:cNvSpPr>
            <p:nvPr/>
          </p:nvSpPr>
          <p:spPr bwMode="auto">
            <a:xfrm>
              <a:off x="2853865" y="4569740"/>
              <a:ext cx="747440" cy="388279"/>
            </a:xfrm>
            <a:custGeom>
              <a:avLst/>
              <a:gdLst>
                <a:gd name="T0" fmla="*/ 0 w 319"/>
                <a:gd name="T1" fmla="*/ 117 h 169"/>
                <a:gd name="T2" fmla="*/ 3 w 319"/>
                <a:gd name="T3" fmla="*/ 93 h 169"/>
                <a:gd name="T4" fmla="*/ 22 w 319"/>
                <a:gd name="T5" fmla="*/ 40 h 169"/>
                <a:gd name="T6" fmla="*/ 61 w 319"/>
                <a:gd name="T7" fmla="*/ 20 h 169"/>
                <a:gd name="T8" fmla="*/ 98 w 319"/>
                <a:gd name="T9" fmla="*/ 19 h 169"/>
                <a:gd name="T10" fmla="*/ 104 w 319"/>
                <a:gd name="T11" fmla="*/ 17 h 169"/>
                <a:gd name="T12" fmla="*/ 117 w 319"/>
                <a:gd name="T13" fmla="*/ 4 h 169"/>
                <a:gd name="T14" fmla="*/ 123 w 319"/>
                <a:gd name="T15" fmla="*/ 4 h 169"/>
                <a:gd name="T16" fmla="*/ 177 w 319"/>
                <a:gd name="T17" fmla="*/ 19 h 169"/>
                <a:gd name="T18" fmla="*/ 222 w 319"/>
                <a:gd name="T19" fmla="*/ 2 h 169"/>
                <a:gd name="T20" fmla="*/ 228 w 319"/>
                <a:gd name="T21" fmla="*/ 2 h 169"/>
                <a:gd name="T22" fmla="*/ 243 w 319"/>
                <a:gd name="T23" fmla="*/ 18 h 169"/>
                <a:gd name="T24" fmla="*/ 207 w 319"/>
                <a:gd name="T25" fmla="*/ 24 h 169"/>
                <a:gd name="T26" fmla="*/ 207 w 319"/>
                <a:gd name="T27" fmla="*/ 30 h 169"/>
                <a:gd name="T28" fmla="*/ 207 w 319"/>
                <a:gd name="T29" fmla="*/ 69 h 169"/>
                <a:gd name="T30" fmla="*/ 211 w 319"/>
                <a:gd name="T31" fmla="*/ 74 h 169"/>
                <a:gd name="T32" fmla="*/ 254 w 319"/>
                <a:gd name="T33" fmla="*/ 81 h 169"/>
                <a:gd name="T34" fmla="*/ 257 w 319"/>
                <a:gd name="T35" fmla="*/ 89 h 169"/>
                <a:gd name="T36" fmla="*/ 234 w 319"/>
                <a:gd name="T37" fmla="*/ 126 h 169"/>
                <a:gd name="T38" fmla="*/ 232 w 319"/>
                <a:gd name="T39" fmla="*/ 130 h 169"/>
                <a:gd name="T40" fmla="*/ 262 w 319"/>
                <a:gd name="T41" fmla="*/ 160 h 169"/>
                <a:gd name="T42" fmla="*/ 266 w 319"/>
                <a:gd name="T43" fmla="*/ 160 h 169"/>
                <a:gd name="T44" fmla="*/ 298 w 319"/>
                <a:gd name="T45" fmla="*/ 139 h 169"/>
                <a:gd name="T46" fmla="*/ 303 w 319"/>
                <a:gd name="T47" fmla="*/ 136 h 169"/>
                <a:gd name="T48" fmla="*/ 313 w 319"/>
                <a:gd name="T49" fmla="*/ 140 h 169"/>
                <a:gd name="T50" fmla="*/ 314 w 319"/>
                <a:gd name="T51" fmla="*/ 142 h 169"/>
                <a:gd name="T52" fmla="*/ 319 w 319"/>
                <a:gd name="T53" fmla="*/ 169 h 169"/>
                <a:gd name="T54" fmla="*/ 2 w 319"/>
                <a:gd name="T55" fmla="*/ 169 h 169"/>
                <a:gd name="T56" fmla="*/ 0 w 319"/>
                <a:gd name="T57" fmla="*/ 151 h 169"/>
                <a:gd name="T58" fmla="*/ 0 w 319"/>
                <a:gd name="T59" fmla="*/ 11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9" h="169">
                  <a:moveTo>
                    <a:pt x="0" y="117"/>
                  </a:moveTo>
                  <a:cubicBezTo>
                    <a:pt x="1" y="109"/>
                    <a:pt x="2" y="101"/>
                    <a:pt x="3" y="93"/>
                  </a:cubicBezTo>
                  <a:cubicBezTo>
                    <a:pt x="6" y="74"/>
                    <a:pt x="11" y="56"/>
                    <a:pt x="22" y="40"/>
                  </a:cubicBezTo>
                  <a:cubicBezTo>
                    <a:pt x="32" y="27"/>
                    <a:pt x="45" y="20"/>
                    <a:pt x="61" y="20"/>
                  </a:cubicBezTo>
                  <a:cubicBezTo>
                    <a:pt x="73" y="19"/>
                    <a:pt x="86" y="19"/>
                    <a:pt x="98" y="19"/>
                  </a:cubicBezTo>
                  <a:cubicBezTo>
                    <a:pt x="100" y="19"/>
                    <a:pt x="102" y="19"/>
                    <a:pt x="104" y="17"/>
                  </a:cubicBezTo>
                  <a:cubicBezTo>
                    <a:pt x="108" y="13"/>
                    <a:pt x="113" y="9"/>
                    <a:pt x="117" y="4"/>
                  </a:cubicBezTo>
                  <a:cubicBezTo>
                    <a:pt x="119" y="2"/>
                    <a:pt x="121" y="2"/>
                    <a:pt x="123" y="4"/>
                  </a:cubicBezTo>
                  <a:cubicBezTo>
                    <a:pt x="139" y="15"/>
                    <a:pt x="157" y="20"/>
                    <a:pt x="177" y="19"/>
                  </a:cubicBezTo>
                  <a:cubicBezTo>
                    <a:pt x="194" y="18"/>
                    <a:pt x="209" y="12"/>
                    <a:pt x="222" y="2"/>
                  </a:cubicBezTo>
                  <a:cubicBezTo>
                    <a:pt x="225" y="0"/>
                    <a:pt x="226" y="0"/>
                    <a:pt x="228" y="2"/>
                  </a:cubicBezTo>
                  <a:cubicBezTo>
                    <a:pt x="233" y="7"/>
                    <a:pt x="238" y="12"/>
                    <a:pt x="243" y="18"/>
                  </a:cubicBezTo>
                  <a:cubicBezTo>
                    <a:pt x="231" y="20"/>
                    <a:pt x="220" y="22"/>
                    <a:pt x="207" y="24"/>
                  </a:cubicBezTo>
                  <a:cubicBezTo>
                    <a:pt x="207" y="26"/>
                    <a:pt x="207" y="28"/>
                    <a:pt x="207" y="30"/>
                  </a:cubicBezTo>
                  <a:cubicBezTo>
                    <a:pt x="207" y="43"/>
                    <a:pt x="207" y="56"/>
                    <a:pt x="207" y="69"/>
                  </a:cubicBezTo>
                  <a:cubicBezTo>
                    <a:pt x="207" y="72"/>
                    <a:pt x="208" y="73"/>
                    <a:pt x="211" y="74"/>
                  </a:cubicBezTo>
                  <a:cubicBezTo>
                    <a:pt x="225" y="76"/>
                    <a:pt x="239" y="79"/>
                    <a:pt x="254" y="81"/>
                  </a:cubicBezTo>
                  <a:cubicBezTo>
                    <a:pt x="259" y="82"/>
                    <a:pt x="260" y="85"/>
                    <a:pt x="257" y="89"/>
                  </a:cubicBezTo>
                  <a:cubicBezTo>
                    <a:pt x="250" y="102"/>
                    <a:pt x="242" y="114"/>
                    <a:pt x="234" y="126"/>
                  </a:cubicBezTo>
                  <a:cubicBezTo>
                    <a:pt x="233" y="127"/>
                    <a:pt x="233" y="129"/>
                    <a:pt x="232" y="130"/>
                  </a:cubicBezTo>
                  <a:cubicBezTo>
                    <a:pt x="242" y="140"/>
                    <a:pt x="252" y="150"/>
                    <a:pt x="262" y="160"/>
                  </a:cubicBezTo>
                  <a:cubicBezTo>
                    <a:pt x="264" y="162"/>
                    <a:pt x="265" y="161"/>
                    <a:pt x="266" y="160"/>
                  </a:cubicBezTo>
                  <a:cubicBezTo>
                    <a:pt x="277" y="153"/>
                    <a:pt x="287" y="146"/>
                    <a:pt x="298" y="139"/>
                  </a:cubicBezTo>
                  <a:cubicBezTo>
                    <a:pt x="299" y="138"/>
                    <a:pt x="302" y="136"/>
                    <a:pt x="303" y="136"/>
                  </a:cubicBezTo>
                  <a:cubicBezTo>
                    <a:pt x="307" y="137"/>
                    <a:pt x="310" y="139"/>
                    <a:pt x="313" y="140"/>
                  </a:cubicBezTo>
                  <a:cubicBezTo>
                    <a:pt x="314" y="141"/>
                    <a:pt x="314" y="141"/>
                    <a:pt x="314" y="142"/>
                  </a:cubicBezTo>
                  <a:cubicBezTo>
                    <a:pt x="316" y="151"/>
                    <a:pt x="318" y="160"/>
                    <a:pt x="319" y="169"/>
                  </a:cubicBezTo>
                  <a:cubicBezTo>
                    <a:pt x="214" y="169"/>
                    <a:pt x="108" y="169"/>
                    <a:pt x="2" y="169"/>
                  </a:cubicBezTo>
                  <a:cubicBezTo>
                    <a:pt x="2" y="163"/>
                    <a:pt x="1" y="157"/>
                    <a:pt x="0" y="151"/>
                  </a:cubicBezTo>
                  <a:cubicBezTo>
                    <a:pt x="0" y="140"/>
                    <a:pt x="0" y="128"/>
                    <a:pt x="0" y="117"/>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30" name="Freeform 801">
              <a:extLst>
                <a:ext uri="{FF2B5EF4-FFF2-40B4-BE49-F238E27FC236}">
                  <a16:creationId xmlns:a16="http://schemas.microsoft.com/office/drawing/2014/main" id="{D8DD5678-0F67-4FDD-8134-0F28A9E0D4A3}"/>
                </a:ext>
              </a:extLst>
            </p:cNvPr>
            <p:cNvSpPr>
              <a:spLocks noEditPoints="1"/>
            </p:cNvSpPr>
            <p:nvPr/>
          </p:nvSpPr>
          <p:spPr bwMode="auto">
            <a:xfrm>
              <a:off x="3368332" y="4395014"/>
              <a:ext cx="572715" cy="572715"/>
            </a:xfrm>
            <a:custGeom>
              <a:avLst/>
              <a:gdLst>
                <a:gd name="T0" fmla="*/ 222 w 243"/>
                <a:gd name="T1" fmla="*/ 135 h 243"/>
                <a:gd name="T2" fmla="*/ 197 w 243"/>
                <a:gd name="T3" fmla="*/ 143 h 243"/>
                <a:gd name="T4" fmla="*/ 191 w 243"/>
                <a:gd name="T5" fmla="*/ 165 h 243"/>
                <a:gd name="T6" fmla="*/ 212 w 243"/>
                <a:gd name="T7" fmla="*/ 202 h 243"/>
                <a:gd name="T8" fmla="*/ 181 w 243"/>
                <a:gd name="T9" fmla="*/ 201 h 243"/>
                <a:gd name="T10" fmla="*/ 160 w 243"/>
                <a:gd name="T11" fmla="*/ 190 h 243"/>
                <a:gd name="T12" fmla="*/ 139 w 243"/>
                <a:gd name="T13" fmla="*/ 201 h 243"/>
                <a:gd name="T14" fmla="*/ 129 w 243"/>
                <a:gd name="T15" fmla="*/ 242 h 243"/>
                <a:gd name="T16" fmla="*/ 110 w 243"/>
                <a:gd name="T17" fmla="*/ 239 h 243"/>
                <a:gd name="T18" fmla="*/ 100 w 243"/>
                <a:gd name="T19" fmla="*/ 197 h 243"/>
                <a:gd name="T20" fmla="*/ 78 w 243"/>
                <a:gd name="T21" fmla="*/ 190 h 243"/>
                <a:gd name="T22" fmla="*/ 43 w 243"/>
                <a:gd name="T23" fmla="*/ 214 h 243"/>
                <a:gd name="T24" fmla="*/ 30 w 243"/>
                <a:gd name="T25" fmla="*/ 197 h 243"/>
                <a:gd name="T26" fmla="*/ 52 w 243"/>
                <a:gd name="T27" fmla="*/ 160 h 243"/>
                <a:gd name="T28" fmla="*/ 40 w 243"/>
                <a:gd name="T29" fmla="*/ 139 h 243"/>
                <a:gd name="T30" fmla="*/ 0 w 243"/>
                <a:gd name="T31" fmla="*/ 128 h 243"/>
                <a:gd name="T32" fmla="*/ 4 w 243"/>
                <a:gd name="T33" fmla="*/ 110 h 243"/>
                <a:gd name="T34" fmla="*/ 46 w 243"/>
                <a:gd name="T35" fmla="*/ 99 h 243"/>
                <a:gd name="T36" fmla="*/ 52 w 243"/>
                <a:gd name="T37" fmla="*/ 77 h 243"/>
                <a:gd name="T38" fmla="*/ 31 w 243"/>
                <a:gd name="T39" fmla="*/ 41 h 243"/>
                <a:gd name="T40" fmla="*/ 46 w 243"/>
                <a:gd name="T41" fmla="*/ 30 h 243"/>
                <a:gd name="T42" fmla="*/ 83 w 243"/>
                <a:gd name="T43" fmla="*/ 52 h 243"/>
                <a:gd name="T44" fmla="*/ 104 w 243"/>
                <a:gd name="T45" fmla="*/ 41 h 243"/>
                <a:gd name="T46" fmla="*/ 115 w 243"/>
                <a:gd name="T47" fmla="*/ 0 h 243"/>
                <a:gd name="T48" fmla="*/ 133 w 243"/>
                <a:gd name="T49" fmla="*/ 3 h 243"/>
                <a:gd name="T50" fmla="*/ 143 w 243"/>
                <a:gd name="T51" fmla="*/ 45 h 243"/>
                <a:gd name="T52" fmla="*/ 165 w 243"/>
                <a:gd name="T53" fmla="*/ 52 h 243"/>
                <a:gd name="T54" fmla="*/ 200 w 243"/>
                <a:gd name="T55" fmla="*/ 28 h 243"/>
                <a:gd name="T56" fmla="*/ 213 w 243"/>
                <a:gd name="T57" fmla="*/ 45 h 243"/>
                <a:gd name="T58" fmla="*/ 191 w 243"/>
                <a:gd name="T59" fmla="*/ 84 h 243"/>
                <a:gd name="T60" fmla="*/ 201 w 243"/>
                <a:gd name="T61" fmla="*/ 103 h 243"/>
                <a:gd name="T62" fmla="*/ 89 w 243"/>
                <a:gd name="T63" fmla="*/ 121 h 243"/>
                <a:gd name="T64" fmla="*/ 154 w 243"/>
                <a:gd name="T65" fmla="*/ 121 h 243"/>
                <a:gd name="T66" fmla="*/ 89 w 243"/>
                <a:gd name="T67" fmla="*/ 12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3" h="243">
                  <a:moveTo>
                    <a:pt x="242" y="132"/>
                  </a:moveTo>
                  <a:cubicBezTo>
                    <a:pt x="235" y="133"/>
                    <a:pt x="229" y="134"/>
                    <a:pt x="222" y="135"/>
                  </a:cubicBezTo>
                  <a:cubicBezTo>
                    <a:pt x="215" y="137"/>
                    <a:pt x="209" y="138"/>
                    <a:pt x="202" y="139"/>
                  </a:cubicBezTo>
                  <a:cubicBezTo>
                    <a:pt x="200" y="139"/>
                    <a:pt x="198" y="140"/>
                    <a:pt x="197" y="143"/>
                  </a:cubicBezTo>
                  <a:cubicBezTo>
                    <a:pt x="196" y="148"/>
                    <a:pt x="193" y="154"/>
                    <a:pt x="191" y="159"/>
                  </a:cubicBezTo>
                  <a:cubicBezTo>
                    <a:pt x="190" y="162"/>
                    <a:pt x="190" y="163"/>
                    <a:pt x="191" y="165"/>
                  </a:cubicBezTo>
                  <a:cubicBezTo>
                    <a:pt x="198" y="176"/>
                    <a:pt x="206" y="186"/>
                    <a:pt x="213" y="196"/>
                  </a:cubicBezTo>
                  <a:cubicBezTo>
                    <a:pt x="214" y="199"/>
                    <a:pt x="214" y="200"/>
                    <a:pt x="212" y="202"/>
                  </a:cubicBezTo>
                  <a:cubicBezTo>
                    <a:pt x="208" y="206"/>
                    <a:pt x="204" y="210"/>
                    <a:pt x="200" y="215"/>
                  </a:cubicBezTo>
                  <a:cubicBezTo>
                    <a:pt x="193" y="210"/>
                    <a:pt x="187" y="206"/>
                    <a:pt x="181" y="201"/>
                  </a:cubicBezTo>
                  <a:cubicBezTo>
                    <a:pt x="176" y="198"/>
                    <a:pt x="170" y="194"/>
                    <a:pt x="165" y="190"/>
                  </a:cubicBezTo>
                  <a:cubicBezTo>
                    <a:pt x="163" y="189"/>
                    <a:pt x="162" y="189"/>
                    <a:pt x="160" y="190"/>
                  </a:cubicBezTo>
                  <a:cubicBezTo>
                    <a:pt x="155" y="192"/>
                    <a:pt x="149" y="195"/>
                    <a:pt x="143" y="197"/>
                  </a:cubicBezTo>
                  <a:cubicBezTo>
                    <a:pt x="141" y="198"/>
                    <a:pt x="140" y="199"/>
                    <a:pt x="139" y="201"/>
                  </a:cubicBezTo>
                  <a:cubicBezTo>
                    <a:pt x="137" y="214"/>
                    <a:pt x="135" y="226"/>
                    <a:pt x="133" y="239"/>
                  </a:cubicBezTo>
                  <a:cubicBezTo>
                    <a:pt x="132" y="242"/>
                    <a:pt x="131" y="242"/>
                    <a:pt x="129" y="242"/>
                  </a:cubicBezTo>
                  <a:cubicBezTo>
                    <a:pt x="124" y="242"/>
                    <a:pt x="119" y="242"/>
                    <a:pt x="115" y="242"/>
                  </a:cubicBezTo>
                  <a:cubicBezTo>
                    <a:pt x="112" y="243"/>
                    <a:pt x="111" y="242"/>
                    <a:pt x="110" y="239"/>
                  </a:cubicBezTo>
                  <a:cubicBezTo>
                    <a:pt x="108" y="226"/>
                    <a:pt x="106" y="214"/>
                    <a:pt x="104" y="202"/>
                  </a:cubicBezTo>
                  <a:cubicBezTo>
                    <a:pt x="103" y="199"/>
                    <a:pt x="102" y="198"/>
                    <a:pt x="100" y="197"/>
                  </a:cubicBezTo>
                  <a:cubicBezTo>
                    <a:pt x="94" y="195"/>
                    <a:pt x="88" y="193"/>
                    <a:pt x="82" y="190"/>
                  </a:cubicBezTo>
                  <a:cubicBezTo>
                    <a:pt x="81" y="189"/>
                    <a:pt x="80" y="189"/>
                    <a:pt x="78" y="190"/>
                  </a:cubicBezTo>
                  <a:cubicBezTo>
                    <a:pt x="68" y="198"/>
                    <a:pt x="57" y="205"/>
                    <a:pt x="47" y="212"/>
                  </a:cubicBezTo>
                  <a:cubicBezTo>
                    <a:pt x="46" y="213"/>
                    <a:pt x="45" y="213"/>
                    <a:pt x="43" y="214"/>
                  </a:cubicBezTo>
                  <a:cubicBezTo>
                    <a:pt x="38" y="210"/>
                    <a:pt x="34" y="205"/>
                    <a:pt x="29" y="200"/>
                  </a:cubicBezTo>
                  <a:cubicBezTo>
                    <a:pt x="29" y="200"/>
                    <a:pt x="30" y="198"/>
                    <a:pt x="30" y="197"/>
                  </a:cubicBezTo>
                  <a:cubicBezTo>
                    <a:pt x="37" y="186"/>
                    <a:pt x="45" y="176"/>
                    <a:pt x="52" y="165"/>
                  </a:cubicBezTo>
                  <a:cubicBezTo>
                    <a:pt x="54" y="163"/>
                    <a:pt x="54" y="162"/>
                    <a:pt x="52" y="160"/>
                  </a:cubicBezTo>
                  <a:cubicBezTo>
                    <a:pt x="50" y="155"/>
                    <a:pt x="48" y="149"/>
                    <a:pt x="46" y="144"/>
                  </a:cubicBezTo>
                  <a:cubicBezTo>
                    <a:pt x="45" y="141"/>
                    <a:pt x="43" y="139"/>
                    <a:pt x="40" y="139"/>
                  </a:cubicBezTo>
                  <a:cubicBezTo>
                    <a:pt x="28" y="137"/>
                    <a:pt x="16" y="135"/>
                    <a:pt x="4" y="133"/>
                  </a:cubicBezTo>
                  <a:cubicBezTo>
                    <a:pt x="1" y="132"/>
                    <a:pt x="0" y="131"/>
                    <a:pt x="0" y="128"/>
                  </a:cubicBezTo>
                  <a:cubicBezTo>
                    <a:pt x="1" y="123"/>
                    <a:pt x="0" y="119"/>
                    <a:pt x="0" y="114"/>
                  </a:cubicBezTo>
                  <a:cubicBezTo>
                    <a:pt x="0" y="111"/>
                    <a:pt x="1" y="110"/>
                    <a:pt x="4" y="110"/>
                  </a:cubicBezTo>
                  <a:cubicBezTo>
                    <a:pt x="16" y="108"/>
                    <a:pt x="28" y="105"/>
                    <a:pt x="41" y="103"/>
                  </a:cubicBezTo>
                  <a:cubicBezTo>
                    <a:pt x="44" y="103"/>
                    <a:pt x="45" y="102"/>
                    <a:pt x="46" y="99"/>
                  </a:cubicBezTo>
                  <a:cubicBezTo>
                    <a:pt x="47" y="94"/>
                    <a:pt x="50" y="88"/>
                    <a:pt x="52" y="83"/>
                  </a:cubicBezTo>
                  <a:cubicBezTo>
                    <a:pt x="53" y="81"/>
                    <a:pt x="54" y="79"/>
                    <a:pt x="52" y="77"/>
                  </a:cubicBezTo>
                  <a:cubicBezTo>
                    <a:pt x="45" y="67"/>
                    <a:pt x="38" y="56"/>
                    <a:pt x="30" y="46"/>
                  </a:cubicBezTo>
                  <a:cubicBezTo>
                    <a:pt x="29" y="44"/>
                    <a:pt x="28" y="42"/>
                    <a:pt x="31" y="41"/>
                  </a:cubicBezTo>
                  <a:cubicBezTo>
                    <a:pt x="34" y="37"/>
                    <a:pt x="38" y="34"/>
                    <a:pt x="41" y="30"/>
                  </a:cubicBezTo>
                  <a:cubicBezTo>
                    <a:pt x="43" y="28"/>
                    <a:pt x="44" y="28"/>
                    <a:pt x="46" y="30"/>
                  </a:cubicBezTo>
                  <a:cubicBezTo>
                    <a:pt x="56" y="37"/>
                    <a:pt x="67" y="44"/>
                    <a:pt x="78" y="52"/>
                  </a:cubicBezTo>
                  <a:cubicBezTo>
                    <a:pt x="79" y="53"/>
                    <a:pt x="81" y="53"/>
                    <a:pt x="83" y="52"/>
                  </a:cubicBezTo>
                  <a:cubicBezTo>
                    <a:pt x="88" y="50"/>
                    <a:pt x="94" y="47"/>
                    <a:pt x="99" y="45"/>
                  </a:cubicBezTo>
                  <a:cubicBezTo>
                    <a:pt x="102" y="44"/>
                    <a:pt x="103" y="43"/>
                    <a:pt x="104" y="41"/>
                  </a:cubicBezTo>
                  <a:cubicBezTo>
                    <a:pt x="106" y="28"/>
                    <a:pt x="108" y="16"/>
                    <a:pt x="110" y="4"/>
                  </a:cubicBezTo>
                  <a:cubicBezTo>
                    <a:pt x="110" y="1"/>
                    <a:pt x="112" y="0"/>
                    <a:pt x="115" y="0"/>
                  </a:cubicBezTo>
                  <a:cubicBezTo>
                    <a:pt x="120" y="0"/>
                    <a:pt x="124" y="0"/>
                    <a:pt x="129" y="0"/>
                  </a:cubicBezTo>
                  <a:cubicBezTo>
                    <a:pt x="131" y="0"/>
                    <a:pt x="132" y="1"/>
                    <a:pt x="133" y="3"/>
                  </a:cubicBezTo>
                  <a:cubicBezTo>
                    <a:pt x="135" y="16"/>
                    <a:pt x="137" y="28"/>
                    <a:pt x="139" y="41"/>
                  </a:cubicBezTo>
                  <a:cubicBezTo>
                    <a:pt x="140" y="43"/>
                    <a:pt x="141" y="44"/>
                    <a:pt x="143" y="45"/>
                  </a:cubicBezTo>
                  <a:cubicBezTo>
                    <a:pt x="149" y="47"/>
                    <a:pt x="154" y="49"/>
                    <a:pt x="160" y="52"/>
                  </a:cubicBezTo>
                  <a:cubicBezTo>
                    <a:pt x="162" y="53"/>
                    <a:pt x="163" y="53"/>
                    <a:pt x="165" y="52"/>
                  </a:cubicBezTo>
                  <a:cubicBezTo>
                    <a:pt x="175" y="45"/>
                    <a:pt x="185" y="38"/>
                    <a:pt x="195" y="31"/>
                  </a:cubicBezTo>
                  <a:cubicBezTo>
                    <a:pt x="197" y="30"/>
                    <a:pt x="198" y="29"/>
                    <a:pt x="200" y="28"/>
                  </a:cubicBezTo>
                  <a:cubicBezTo>
                    <a:pt x="204" y="32"/>
                    <a:pt x="209" y="37"/>
                    <a:pt x="213" y="42"/>
                  </a:cubicBezTo>
                  <a:cubicBezTo>
                    <a:pt x="214" y="42"/>
                    <a:pt x="214" y="45"/>
                    <a:pt x="213" y="45"/>
                  </a:cubicBezTo>
                  <a:cubicBezTo>
                    <a:pt x="206" y="56"/>
                    <a:pt x="199" y="66"/>
                    <a:pt x="191" y="76"/>
                  </a:cubicBezTo>
                  <a:cubicBezTo>
                    <a:pt x="190" y="79"/>
                    <a:pt x="190" y="81"/>
                    <a:pt x="191" y="84"/>
                  </a:cubicBezTo>
                  <a:cubicBezTo>
                    <a:pt x="194" y="89"/>
                    <a:pt x="196" y="94"/>
                    <a:pt x="198" y="100"/>
                  </a:cubicBezTo>
                  <a:cubicBezTo>
                    <a:pt x="198" y="101"/>
                    <a:pt x="199" y="102"/>
                    <a:pt x="201" y="103"/>
                  </a:cubicBezTo>
                  <a:cubicBezTo>
                    <a:pt x="214" y="105"/>
                    <a:pt x="228" y="108"/>
                    <a:pt x="243" y="110"/>
                  </a:cubicBezTo>
                  <a:moveTo>
                    <a:pt x="89" y="121"/>
                  </a:moveTo>
                  <a:cubicBezTo>
                    <a:pt x="89" y="139"/>
                    <a:pt x="104" y="154"/>
                    <a:pt x="121" y="154"/>
                  </a:cubicBezTo>
                  <a:cubicBezTo>
                    <a:pt x="139" y="154"/>
                    <a:pt x="154" y="139"/>
                    <a:pt x="154" y="121"/>
                  </a:cubicBezTo>
                  <a:cubicBezTo>
                    <a:pt x="154" y="104"/>
                    <a:pt x="140" y="89"/>
                    <a:pt x="122" y="89"/>
                  </a:cubicBezTo>
                  <a:cubicBezTo>
                    <a:pt x="104" y="88"/>
                    <a:pt x="89" y="103"/>
                    <a:pt x="89" y="121"/>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31" name="Freeform 802">
              <a:extLst>
                <a:ext uri="{FF2B5EF4-FFF2-40B4-BE49-F238E27FC236}">
                  <a16:creationId xmlns:a16="http://schemas.microsoft.com/office/drawing/2014/main" id="{790471B4-3919-46D6-A44B-5E6400C57C89}"/>
                </a:ext>
              </a:extLst>
            </p:cNvPr>
            <p:cNvSpPr>
              <a:spLocks/>
            </p:cNvSpPr>
            <p:nvPr/>
          </p:nvSpPr>
          <p:spPr bwMode="auto">
            <a:xfrm>
              <a:off x="3028590" y="4278530"/>
              <a:ext cx="475645" cy="300919"/>
            </a:xfrm>
            <a:custGeom>
              <a:avLst/>
              <a:gdLst>
                <a:gd name="T0" fmla="*/ 100 w 203"/>
                <a:gd name="T1" fmla="*/ 1 h 130"/>
                <a:gd name="T2" fmla="*/ 184 w 203"/>
                <a:gd name="T3" fmla="*/ 0 h 130"/>
                <a:gd name="T4" fmla="*/ 192 w 203"/>
                <a:gd name="T5" fmla="*/ 4 h 130"/>
                <a:gd name="T6" fmla="*/ 185 w 203"/>
                <a:gd name="T7" fmla="*/ 48 h 130"/>
                <a:gd name="T8" fmla="*/ 177 w 203"/>
                <a:gd name="T9" fmla="*/ 50 h 130"/>
                <a:gd name="T10" fmla="*/ 173 w 203"/>
                <a:gd name="T11" fmla="*/ 55 h 130"/>
                <a:gd name="T12" fmla="*/ 163 w 203"/>
                <a:gd name="T13" fmla="*/ 85 h 130"/>
                <a:gd name="T14" fmla="*/ 115 w 203"/>
                <a:gd name="T15" fmla="*/ 124 h 130"/>
                <a:gd name="T16" fmla="*/ 53 w 203"/>
                <a:gd name="T17" fmla="*/ 110 h 130"/>
                <a:gd name="T18" fmla="*/ 22 w 203"/>
                <a:gd name="T19" fmla="*/ 55 h 130"/>
                <a:gd name="T20" fmla="*/ 18 w 203"/>
                <a:gd name="T21" fmla="*/ 49 h 130"/>
                <a:gd name="T22" fmla="*/ 1 w 203"/>
                <a:gd name="T23" fmla="*/ 22 h 130"/>
                <a:gd name="T24" fmla="*/ 9 w 203"/>
                <a:gd name="T25" fmla="*/ 3 h 130"/>
                <a:gd name="T26" fmla="*/ 15 w 203"/>
                <a:gd name="T27" fmla="*/ 1 h 130"/>
                <a:gd name="T28" fmla="*/ 100 w 203"/>
                <a:gd name="T29" fmla="*/ 1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130">
                  <a:moveTo>
                    <a:pt x="100" y="1"/>
                  </a:moveTo>
                  <a:cubicBezTo>
                    <a:pt x="128" y="1"/>
                    <a:pt x="156" y="1"/>
                    <a:pt x="184" y="0"/>
                  </a:cubicBezTo>
                  <a:cubicBezTo>
                    <a:pt x="187" y="0"/>
                    <a:pt x="189" y="1"/>
                    <a:pt x="192" y="4"/>
                  </a:cubicBezTo>
                  <a:cubicBezTo>
                    <a:pt x="203" y="17"/>
                    <a:pt x="199" y="39"/>
                    <a:pt x="185" y="48"/>
                  </a:cubicBezTo>
                  <a:cubicBezTo>
                    <a:pt x="182" y="49"/>
                    <a:pt x="180" y="50"/>
                    <a:pt x="177" y="50"/>
                  </a:cubicBezTo>
                  <a:cubicBezTo>
                    <a:pt x="174" y="50"/>
                    <a:pt x="173" y="52"/>
                    <a:pt x="173" y="55"/>
                  </a:cubicBezTo>
                  <a:cubicBezTo>
                    <a:pt x="171" y="65"/>
                    <a:pt x="168" y="76"/>
                    <a:pt x="163" y="85"/>
                  </a:cubicBezTo>
                  <a:cubicBezTo>
                    <a:pt x="152" y="104"/>
                    <a:pt x="137" y="118"/>
                    <a:pt x="115" y="124"/>
                  </a:cubicBezTo>
                  <a:cubicBezTo>
                    <a:pt x="92" y="130"/>
                    <a:pt x="71" y="125"/>
                    <a:pt x="53" y="110"/>
                  </a:cubicBezTo>
                  <a:cubicBezTo>
                    <a:pt x="35" y="95"/>
                    <a:pt x="26" y="77"/>
                    <a:pt x="22" y="55"/>
                  </a:cubicBezTo>
                  <a:cubicBezTo>
                    <a:pt x="22" y="52"/>
                    <a:pt x="21" y="50"/>
                    <a:pt x="18" y="49"/>
                  </a:cubicBezTo>
                  <a:cubicBezTo>
                    <a:pt x="8" y="46"/>
                    <a:pt x="0" y="34"/>
                    <a:pt x="1" y="22"/>
                  </a:cubicBezTo>
                  <a:cubicBezTo>
                    <a:pt x="2" y="15"/>
                    <a:pt x="4" y="8"/>
                    <a:pt x="9" y="3"/>
                  </a:cubicBezTo>
                  <a:cubicBezTo>
                    <a:pt x="10" y="2"/>
                    <a:pt x="13" y="1"/>
                    <a:pt x="15" y="1"/>
                  </a:cubicBezTo>
                  <a:cubicBezTo>
                    <a:pt x="43" y="0"/>
                    <a:pt x="71" y="1"/>
                    <a:pt x="100" y="1"/>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32" name="Freeform 803">
              <a:extLst>
                <a:ext uri="{FF2B5EF4-FFF2-40B4-BE49-F238E27FC236}">
                  <a16:creationId xmlns:a16="http://schemas.microsoft.com/office/drawing/2014/main" id="{EED1301B-C9FE-4C2A-B628-2E3AECF517FC}"/>
                </a:ext>
              </a:extLst>
            </p:cNvPr>
            <p:cNvSpPr>
              <a:spLocks/>
            </p:cNvSpPr>
            <p:nvPr/>
          </p:nvSpPr>
          <p:spPr bwMode="auto">
            <a:xfrm>
              <a:off x="3009176" y="4006735"/>
              <a:ext cx="495059" cy="242678"/>
            </a:xfrm>
            <a:custGeom>
              <a:avLst/>
              <a:gdLst>
                <a:gd name="T0" fmla="*/ 72 w 215"/>
                <a:gd name="T1" fmla="*/ 0 h 104"/>
                <a:gd name="T2" fmla="*/ 72 w 215"/>
                <a:gd name="T3" fmla="*/ 5 h 104"/>
                <a:gd name="T4" fmla="*/ 72 w 215"/>
                <a:gd name="T5" fmla="*/ 65 h 104"/>
                <a:gd name="T6" fmla="*/ 95 w 215"/>
                <a:gd name="T7" fmla="*/ 88 h 104"/>
                <a:gd name="T8" fmla="*/ 122 w 215"/>
                <a:gd name="T9" fmla="*/ 88 h 104"/>
                <a:gd name="T10" fmla="*/ 143 w 215"/>
                <a:gd name="T11" fmla="*/ 66 h 104"/>
                <a:gd name="T12" fmla="*/ 143 w 215"/>
                <a:gd name="T13" fmla="*/ 5 h 104"/>
                <a:gd name="T14" fmla="*/ 143 w 215"/>
                <a:gd name="T15" fmla="*/ 0 h 104"/>
                <a:gd name="T16" fmla="*/ 154 w 215"/>
                <a:gd name="T17" fmla="*/ 6 h 104"/>
                <a:gd name="T18" fmla="*/ 199 w 215"/>
                <a:gd name="T19" fmla="*/ 68 h 104"/>
                <a:gd name="T20" fmla="*/ 204 w 215"/>
                <a:gd name="T21" fmla="*/ 72 h 104"/>
                <a:gd name="T22" fmla="*/ 212 w 215"/>
                <a:gd name="T23" fmla="*/ 72 h 104"/>
                <a:gd name="T24" fmla="*/ 215 w 215"/>
                <a:gd name="T25" fmla="*/ 74 h 104"/>
                <a:gd name="T26" fmla="*/ 215 w 215"/>
                <a:gd name="T27" fmla="*/ 101 h 104"/>
                <a:gd name="T28" fmla="*/ 212 w 215"/>
                <a:gd name="T29" fmla="*/ 104 h 104"/>
                <a:gd name="T30" fmla="*/ 210 w 215"/>
                <a:gd name="T31" fmla="*/ 104 h 104"/>
                <a:gd name="T32" fmla="*/ 6 w 215"/>
                <a:gd name="T33" fmla="*/ 104 h 104"/>
                <a:gd name="T34" fmla="*/ 0 w 215"/>
                <a:gd name="T35" fmla="*/ 98 h 104"/>
                <a:gd name="T36" fmla="*/ 0 w 215"/>
                <a:gd name="T37" fmla="*/ 75 h 104"/>
                <a:gd name="T38" fmla="*/ 4 w 215"/>
                <a:gd name="T39" fmla="*/ 72 h 104"/>
                <a:gd name="T40" fmla="*/ 15 w 215"/>
                <a:gd name="T41" fmla="*/ 71 h 104"/>
                <a:gd name="T42" fmla="*/ 19 w 215"/>
                <a:gd name="T43" fmla="*/ 61 h 104"/>
                <a:gd name="T44" fmla="*/ 70 w 215"/>
                <a:gd name="T45" fmla="*/ 1 h 104"/>
                <a:gd name="T46" fmla="*/ 72 w 215"/>
                <a:gd name="T4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5" h="104">
                  <a:moveTo>
                    <a:pt x="72" y="0"/>
                  </a:moveTo>
                  <a:cubicBezTo>
                    <a:pt x="72" y="2"/>
                    <a:pt x="72" y="3"/>
                    <a:pt x="72" y="5"/>
                  </a:cubicBezTo>
                  <a:cubicBezTo>
                    <a:pt x="72" y="25"/>
                    <a:pt x="72" y="45"/>
                    <a:pt x="72" y="65"/>
                  </a:cubicBezTo>
                  <a:cubicBezTo>
                    <a:pt x="72" y="80"/>
                    <a:pt x="80" y="88"/>
                    <a:pt x="95" y="88"/>
                  </a:cubicBezTo>
                  <a:cubicBezTo>
                    <a:pt x="104" y="88"/>
                    <a:pt x="113" y="88"/>
                    <a:pt x="122" y="88"/>
                  </a:cubicBezTo>
                  <a:cubicBezTo>
                    <a:pt x="135" y="88"/>
                    <a:pt x="143" y="80"/>
                    <a:pt x="143" y="66"/>
                  </a:cubicBezTo>
                  <a:cubicBezTo>
                    <a:pt x="143" y="46"/>
                    <a:pt x="143" y="25"/>
                    <a:pt x="143" y="5"/>
                  </a:cubicBezTo>
                  <a:cubicBezTo>
                    <a:pt x="143" y="4"/>
                    <a:pt x="143" y="2"/>
                    <a:pt x="143" y="0"/>
                  </a:cubicBezTo>
                  <a:cubicBezTo>
                    <a:pt x="147" y="2"/>
                    <a:pt x="151" y="4"/>
                    <a:pt x="154" y="6"/>
                  </a:cubicBezTo>
                  <a:cubicBezTo>
                    <a:pt x="176" y="21"/>
                    <a:pt x="191" y="42"/>
                    <a:pt x="199" y="68"/>
                  </a:cubicBezTo>
                  <a:cubicBezTo>
                    <a:pt x="200" y="71"/>
                    <a:pt x="201" y="72"/>
                    <a:pt x="204" y="72"/>
                  </a:cubicBezTo>
                  <a:cubicBezTo>
                    <a:pt x="207" y="71"/>
                    <a:pt x="210" y="72"/>
                    <a:pt x="212" y="72"/>
                  </a:cubicBezTo>
                  <a:cubicBezTo>
                    <a:pt x="214" y="72"/>
                    <a:pt x="215" y="72"/>
                    <a:pt x="215" y="74"/>
                  </a:cubicBezTo>
                  <a:cubicBezTo>
                    <a:pt x="215" y="83"/>
                    <a:pt x="215" y="92"/>
                    <a:pt x="215" y="101"/>
                  </a:cubicBezTo>
                  <a:cubicBezTo>
                    <a:pt x="215" y="103"/>
                    <a:pt x="214" y="104"/>
                    <a:pt x="212" y="104"/>
                  </a:cubicBezTo>
                  <a:cubicBezTo>
                    <a:pt x="211" y="104"/>
                    <a:pt x="210" y="104"/>
                    <a:pt x="210" y="104"/>
                  </a:cubicBezTo>
                  <a:cubicBezTo>
                    <a:pt x="142" y="104"/>
                    <a:pt x="74" y="104"/>
                    <a:pt x="6" y="104"/>
                  </a:cubicBezTo>
                  <a:cubicBezTo>
                    <a:pt x="0" y="104"/>
                    <a:pt x="0" y="104"/>
                    <a:pt x="0" y="98"/>
                  </a:cubicBezTo>
                  <a:cubicBezTo>
                    <a:pt x="0" y="90"/>
                    <a:pt x="0" y="83"/>
                    <a:pt x="0" y="75"/>
                  </a:cubicBezTo>
                  <a:cubicBezTo>
                    <a:pt x="0" y="72"/>
                    <a:pt x="1" y="72"/>
                    <a:pt x="4" y="72"/>
                  </a:cubicBezTo>
                  <a:cubicBezTo>
                    <a:pt x="7" y="72"/>
                    <a:pt x="12" y="73"/>
                    <a:pt x="15" y="71"/>
                  </a:cubicBezTo>
                  <a:cubicBezTo>
                    <a:pt x="17" y="69"/>
                    <a:pt x="17" y="64"/>
                    <a:pt x="19" y="61"/>
                  </a:cubicBezTo>
                  <a:cubicBezTo>
                    <a:pt x="29" y="35"/>
                    <a:pt x="45" y="15"/>
                    <a:pt x="70" y="1"/>
                  </a:cubicBezTo>
                  <a:cubicBezTo>
                    <a:pt x="70" y="0"/>
                    <a:pt x="71" y="0"/>
                    <a:pt x="72" y="0"/>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33" name="Freeform 804">
              <a:extLst>
                <a:ext uri="{FF2B5EF4-FFF2-40B4-BE49-F238E27FC236}">
                  <a16:creationId xmlns:a16="http://schemas.microsoft.com/office/drawing/2014/main" id="{441847F7-6434-4D9C-8321-A97277CBB822}"/>
                </a:ext>
              </a:extLst>
            </p:cNvPr>
            <p:cNvSpPr>
              <a:spLocks/>
            </p:cNvSpPr>
            <p:nvPr/>
          </p:nvSpPr>
          <p:spPr bwMode="auto">
            <a:xfrm>
              <a:off x="3193606" y="3929079"/>
              <a:ext cx="126194" cy="262091"/>
            </a:xfrm>
            <a:custGeom>
              <a:avLst/>
              <a:gdLst>
                <a:gd name="T0" fmla="*/ 0 w 56"/>
                <a:gd name="T1" fmla="*/ 56 h 112"/>
                <a:gd name="T2" fmla="*/ 0 w 56"/>
                <a:gd name="T3" fmla="*/ 15 h 112"/>
                <a:gd name="T4" fmla="*/ 14 w 56"/>
                <a:gd name="T5" fmla="*/ 0 h 112"/>
                <a:gd name="T6" fmla="*/ 38 w 56"/>
                <a:gd name="T7" fmla="*/ 0 h 112"/>
                <a:gd name="T8" fmla="*/ 56 w 56"/>
                <a:gd name="T9" fmla="*/ 17 h 112"/>
                <a:gd name="T10" fmla="*/ 56 w 56"/>
                <a:gd name="T11" fmla="*/ 98 h 112"/>
                <a:gd name="T12" fmla="*/ 42 w 56"/>
                <a:gd name="T13" fmla="*/ 112 h 112"/>
                <a:gd name="T14" fmla="*/ 14 w 56"/>
                <a:gd name="T15" fmla="*/ 112 h 112"/>
                <a:gd name="T16" fmla="*/ 0 w 56"/>
                <a:gd name="T17" fmla="*/ 97 h 112"/>
                <a:gd name="T18" fmla="*/ 0 w 56"/>
                <a:gd name="T19"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112">
                  <a:moveTo>
                    <a:pt x="0" y="56"/>
                  </a:moveTo>
                  <a:cubicBezTo>
                    <a:pt x="0" y="42"/>
                    <a:pt x="0" y="28"/>
                    <a:pt x="0" y="15"/>
                  </a:cubicBezTo>
                  <a:cubicBezTo>
                    <a:pt x="0" y="5"/>
                    <a:pt x="5" y="0"/>
                    <a:pt x="14" y="0"/>
                  </a:cubicBezTo>
                  <a:cubicBezTo>
                    <a:pt x="22" y="0"/>
                    <a:pt x="30" y="0"/>
                    <a:pt x="38" y="0"/>
                  </a:cubicBezTo>
                  <a:cubicBezTo>
                    <a:pt x="49" y="0"/>
                    <a:pt x="56" y="6"/>
                    <a:pt x="56" y="17"/>
                  </a:cubicBezTo>
                  <a:cubicBezTo>
                    <a:pt x="56" y="44"/>
                    <a:pt x="56" y="71"/>
                    <a:pt x="56" y="98"/>
                  </a:cubicBezTo>
                  <a:cubicBezTo>
                    <a:pt x="56" y="107"/>
                    <a:pt x="51" y="112"/>
                    <a:pt x="42" y="112"/>
                  </a:cubicBezTo>
                  <a:cubicBezTo>
                    <a:pt x="33" y="112"/>
                    <a:pt x="24" y="112"/>
                    <a:pt x="14" y="112"/>
                  </a:cubicBezTo>
                  <a:cubicBezTo>
                    <a:pt x="4" y="112"/>
                    <a:pt x="0" y="107"/>
                    <a:pt x="0" y="97"/>
                  </a:cubicBezTo>
                  <a:cubicBezTo>
                    <a:pt x="0" y="83"/>
                    <a:pt x="0" y="69"/>
                    <a:pt x="0" y="56"/>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sp>
          <p:nvSpPr>
            <p:cNvPr id="34" name="Freeform 805">
              <a:extLst>
                <a:ext uri="{FF2B5EF4-FFF2-40B4-BE49-F238E27FC236}">
                  <a16:creationId xmlns:a16="http://schemas.microsoft.com/office/drawing/2014/main" id="{FDD830F3-19DA-4F72-B965-C9A32F79C9A8}"/>
                </a:ext>
              </a:extLst>
            </p:cNvPr>
            <p:cNvSpPr>
              <a:spLocks/>
            </p:cNvSpPr>
            <p:nvPr/>
          </p:nvSpPr>
          <p:spPr bwMode="auto">
            <a:xfrm>
              <a:off x="3581885" y="4598864"/>
              <a:ext cx="155312" cy="155312"/>
            </a:xfrm>
            <a:custGeom>
              <a:avLst/>
              <a:gdLst>
                <a:gd name="T0" fmla="*/ 0 w 65"/>
                <a:gd name="T1" fmla="*/ 33 h 66"/>
                <a:gd name="T2" fmla="*/ 33 w 65"/>
                <a:gd name="T3" fmla="*/ 1 h 66"/>
                <a:gd name="T4" fmla="*/ 65 w 65"/>
                <a:gd name="T5" fmla="*/ 33 h 66"/>
                <a:gd name="T6" fmla="*/ 32 w 65"/>
                <a:gd name="T7" fmla="*/ 66 h 66"/>
                <a:gd name="T8" fmla="*/ 0 w 65"/>
                <a:gd name="T9" fmla="*/ 33 h 66"/>
              </a:gdLst>
              <a:ahLst/>
              <a:cxnLst>
                <a:cxn ang="0">
                  <a:pos x="T0" y="T1"/>
                </a:cxn>
                <a:cxn ang="0">
                  <a:pos x="T2" y="T3"/>
                </a:cxn>
                <a:cxn ang="0">
                  <a:pos x="T4" y="T5"/>
                </a:cxn>
                <a:cxn ang="0">
                  <a:pos x="T6" y="T7"/>
                </a:cxn>
                <a:cxn ang="0">
                  <a:pos x="T8" y="T9"/>
                </a:cxn>
              </a:cxnLst>
              <a:rect l="0" t="0" r="r" b="b"/>
              <a:pathLst>
                <a:path w="65" h="66">
                  <a:moveTo>
                    <a:pt x="0" y="33"/>
                  </a:moveTo>
                  <a:cubicBezTo>
                    <a:pt x="0" y="15"/>
                    <a:pt x="15" y="0"/>
                    <a:pt x="33" y="1"/>
                  </a:cubicBezTo>
                  <a:cubicBezTo>
                    <a:pt x="51" y="1"/>
                    <a:pt x="65" y="16"/>
                    <a:pt x="65" y="33"/>
                  </a:cubicBezTo>
                  <a:cubicBezTo>
                    <a:pt x="65" y="51"/>
                    <a:pt x="50" y="66"/>
                    <a:pt x="32" y="66"/>
                  </a:cubicBezTo>
                  <a:cubicBezTo>
                    <a:pt x="15" y="66"/>
                    <a:pt x="0" y="51"/>
                    <a:pt x="0" y="33"/>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PE" dirty="0">
                <a:solidFill>
                  <a:srgbClr val="00B050"/>
                </a:solidFill>
              </a:endParaRPr>
            </a:p>
          </p:txBody>
        </p:sp>
      </p:grpSp>
      <p:pic>
        <p:nvPicPr>
          <p:cNvPr id="19" name="Imagen 18">
            <a:extLst>
              <a:ext uri="{FF2B5EF4-FFF2-40B4-BE49-F238E27FC236}">
                <a16:creationId xmlns:a16="http://schemas.microsoft.com/office/drawing/2014/main" id="{0CC9F606-E3A7-CF45-854A-38D43ACA4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5661248"/>
            <a:ext cx="2952328" cy="1123444"/>
          </a:xfrm>
          <a:prstGeom prst="rect">
            <a:avLst/>
          </a:prstGeom>
        </p:spPr>
      </p:pic>
      <p:sp>
        <p:nvSpPr>
          <p:cNvPr id="36" name="CuadroTexto 35">
            <a:extLst>
              <a:ext uri="{FF2B5EF4-FFF2-40B4-BE49-F238E27FC236}">
                <a16:creationId xmlns:a16="http://schemas.microsoft.com/office/drawing/2014/main" id="{37C29427-B662-9A45-B3A8-BC1C10B63C7E}"/>
              </a:ext>
            </a:extLst>
          </p:cNvPr>
          <p:cNvSpPr txBox="1"/>
          <p:nvPr/>
        </p:nvSpPr>
        <p:spPr>
          <a:xfrm>
            <a:off x="6159516" y="746920"/>
            <a:ext cx="5472607" cy="584775"/>
          </a:xfrm>
          <a:prstGeom prst="rect">
            <a:avLst/>
          </a:prstGeom>
          <a:noFill/>
        </p:spPr>
        <p:txBody>
          <a:bodyPr wrap="square" rtlCol="0">
            <a:spAutoFit/>
          </a:bodyPr>
          <a:lstStyle/>
          <a:p>
            <a:pPr algn="ctr"/>
            <a:r>
              <a:rPr lang="es-EC" sz="3200" b="1" dirty="0">
                <a:latin typeface="Arial" panose="020B0604020202020204" pitchFamily="34" charset="0"/>
                <a:cs typeface="Arial" panose="020B0604020202020204" pitchFamily="34" charset="0"/>
              </a:rPr>
              <a:t> Área de Influencia</a:t>
            </a:r>
          </a:p>
        </p:txBody>
      </p:sp>
      <p:sp>
        <p:nvSpPr>
          <p:cNvPr id="38" name="Rectángulo 37"/>
          <p:cNvSpPr/>
          <p:nvPr/>
        </p:nvSpPr>
        <p:spPr>
          <a:xfrm>
            <a:off x="6213322" y="1556792"/>
            <a:ext cx="5827468"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C" dirty="0">
                <a:latin typeface="Arial" panose="020B0604020202020204" pitchFamily="34" charset="0"/>
                <a:cs typeface="Arial" panose="020B0604020202020204" pitchFamily="34" charset="0"/>
              </a:rPr>
              <a:t>Este proyecto será de beneficio institucional y nacional:</a:t>
            </a:r>
          </a:p>
        </p:txBody>
      </p:sp>
      <p:grpSp>
        <p:nvGrpSpPr>
          <p:cNvPr id="42" name="组合 74"/>
          <p:cNvGrpSpPr/>
          <p:nvPr/>
        </p:nvGrpSpPr>
        <p:grpSpPr>
          <a:xfrm flipH="1">
            <a:off x="7843414" y="3857507"/>
            <a:ext cx="1029415" cy="993696"/>
            <a:chOff x="5102225" y="2441575"/>
            <a:chExt cx="1982788" cy="1979613"/>
          </a:xfrm>
          <a:solidFill>
            <a:srgbClr val="356377"/>
          </a:solidFill>
        </p:grpSpPr>
        <p:sp>
          <p:nvSpPr>
            <p:cNvPr id="43" name="Freeform 12"/>
            <p:cNvSpPr>
              <a:spLocks noEditPoints="1"/>
            </p:cNvSpPr>
            <p:nvPr/>
          </p:nvSpPr>
          <p:spPr bwMode="auto">
            <a:xfrm>
              <a:off x="5102225" y="2441575"/>
              <a:ext cx="1982788" cy="1979613"/>
            </a:xfrm>
            <a:custGeom>
              <a:avLst/>
              <a:gdLst>
                <a:gd name="T0" fmla="*/ 529 w 529"/>
                <a:gd name="T1" fmla="*/ 283 h 528"/>
                <a:gd name="T2" fmla="*/ 506 w 529"/>
                <a:gd name="T3" fmla="*/ 241 h 528"/>
                <a:gd name="T4" fmla="*/ 479 w 529"/>
                <a:gd name="T5" fmla="*/ 200 h 528"/>
                <a:gd name="T6" fmla="*/ 516 w 529"/>
                <a:gd name="T7" fmla="*/ 180 h 528"/>
                <a:gd name="T8" fmla="*/ 479 w 529"/>
                <a:gd name="T9" fmla="*/ 151 h 528"/>
                <a:gd name="T10" fmla="*/ 438 w 529"/>
                <a:gd name="T11" fmla="*/ 123 h 528"/>
                <a:gd name="T12" fmla="*/ 465 w 529"/>
                <a:gd name="T13" fmla="*/ 90 h 528"/>
                <a:gd name="T14" fmla="*/ 420 w 529"/>
                <a:gd name="T15" fmla="*/ 77 h 528"/>
                <a:gd name="T16" fmla="*/ 371 w 529"/>
                <a:gd name="T17" fmla="*/ 67 h 528"/>
                <a:gd name="T18" fmla="*/ 383 w 529"/>
                <a:gd name="T19" fmla="*/ 27 h 528"/>
                <a:gd name="T20" fmla="*/ 336 w 529"/>
                <a:gd name="T21" fmla="*/ 32 h 528"/>
                <a:gd name="T22" fmla="*/ 288 w 529"/>
                <a:gd name="T23" fmla="*/ 42 h 528"/>
                <a:gd name="T24" fmla="*/ 284 w 529"/>
                <a:gd name="T25" fmla="*/ 0 h 528"/>
                <a:gd name="T26" fmla="*/ 242 w 529"/>
                <a:gd name="T27" fmla="*/ 23 h 528"/>
                <a:gd name="T28" fmla="*/ 201 w 529"/>
                <a:gd name="T29" fmla="*/ 50 h 528"/>
                <a:gd name="T30" fmla="*/ 181 w 529"/>
                <a:gd name="T31" fmla="*/ 13 h 528"/>
                <a:gd name="T32" fmla="*/ 152 w 529"/>
                <a:gd name="T33" fmla="*/ 50 h 528"/>
                <a:gd name="T34" fmla="*/ 124 w 529"/>
                <a:gd name="T35" fmla="*/ 91 h 528"/>
                <a:gd name="T36" fmla="*/ 91 w 529"/>
                <a:gd name="T37" fmla="*/ 64 h 528"/>
                <a:gd name="T38" fmla="*/ 78 w 529"/>
                <a:gd name="T39" fmla="*/ 109 h 528"/>
                <a:gd name="T40" fmla="*/ 68 w 529"/>
                <a:gd name="T41" fmla="*/ 158 h 528"/>
                <a:gd name="T42" fmla="*/ 28 w 529"/>
                <a:gd name="T43" fmla="*/ 145 h 528"/>
                <a:gd name="T44" fmla="*/ 33 w 529"/>
                <a:gd name="T45" fmla="*/ 193 h 528"/>
                <a:gd name="T46" fmla="*/ 42 w 529"/>
                <a:gd name="T47" fmla="*/ 241 h 528"/>
                <a:gd name="T48" fmla="*/ 0 w 529"/>
                <a:gd name="T49" fmla="*/ 245 h 528"/>
                <a:gd name="T50" fmla="*/ 24 w 529"/>
                <a:gd name="T51" fmla="*/ 287 h 528"/>
                <a:gd name="T52" fmla="*/ 51 w 529"/>
                <a:gd name="T53" fmla="*/ 328 h 528"/>
                <a:gd name="T54" fmla="*/ 13 w 529"/>
                <a:gd name="T55" fmla="*/ 348 h 528"/>
                <a:gd name="T56" fmla="*/ 51 w 529"/>
                <a:gd name="T57" fmla="*/ 377 h 528"/>
                <a:gd name="T58" fmla="*/ 92 w 529"/>
                <a:gd name="T59" fmla="*/ 405 h 528"/>
                <a:gd name="T60" fmla="*/ 65 w 529"/>
                <a:gd name="T61" fmla="*/ 438 h 528"/>
                <a:gd name="T62" fmla="*/ 110 w 529"/>
                <a:gd name="T63" fmla="*/ 451 h 528"/>
                <a:gd name="T64" fmla="*/ 159 w 529"/>
                <a:gd name="T65" fmla="*/ 461 h 528"/>
                <a:gd name="T66" fmla="*/ 146 w 529"/>
                <a:gd name="T67" fmla="*/ 501 h 528"/>
                <a:gd name="T68" fmla="*/ 193 w 529"/>
                <a:gd name="T69" fmla="*/ 496 h 528"/>
                <a:gd name="T70" fmla="*/ 242 w 529"/>
                <a:gd name="T71" fmla="*/ 486 h 528"/>
                <a:gd name="T72" fmla="*/ 246 w 529"/>
                <a:gd name="T73" fmla="*/ 528 h 528"/>
                <a:gd name="T74" fmla="*/ 288 w 529"/>
                <a:gd name="T75" fmla="*/ 505 h 528"/>
                <a:gd name="T76" fmla="*/ 329 w 529"/>
                <a:gd name="T77" fmla="*/ 478 h 528"/>
                <a:gd name="T78" fmla="*/ 349 w 529"/>
                <a:gd name="T79" fmla="*/ 516 h 528"/>
                <a:gd name="T80" fmla="*/ 378 w 529"/>
                <a:gd name="T81" fmla="*/ 478 h 528"/>
                <a:gd name="T82" fmla="*/ 406 w 529"/>
                <a:gd name="T83" fmla="*/ 437 h 528"/>
                <a:gd name="T84" fmla="*/ 439 w 529"/>
                <a:gd name="T85" fmla="*/ 464 h 528"/>
                <a:gd name="T86" fmla="*/ 452 w 529"/>
                <a:gd name="T87" fmla="*/ 419 h 528"/>
                <a:gd name="T88" fmla="*/ 462 w 529"/>
                <a:gd name="T89" fmla="*/ 370 h 528"/>
                <a:gd name="T90" fmla="*/ 502 w 529"/>
                <a:gd name="T91" fmla="*/ 383 h 528"/>
                <a:gd name="T92" fmla="*/ 496 w 529"/>
                <a:gd name="T93" fmla="*/ 335 h 528"/>
                <a:gd name="T94" fmla="*/ 487 w 529"/>
                <a:gd name="T95" fmla="*/ 287 h 528"/>
                <a:gd name="T96" fmla="*/ 265 w 529"/>
                <a:gd name="T97" fmla="*/ 290 h 528"/>
                <a:gd name="T98" fmla="*/ 265 w 529"/>
                <a:gd name="T99" fmla="*/ 238 h 528"/>
                <a:gd name="T100" fmla="*/ 265 w 529"/>
                <a:gd name="T101" fmla="*/ 29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9" h="528">
                  <a:moveTo>
                    <a:pt x="506" y="287"/>
                  </a:moveTo>
                  <a:cubicBezTo>
                    <a:pt x="529" y="283"/>
                    <a:pt x="529" y="283"/>
                    <a:pt x="529" y="283"/>
                  </a:cubicBezTo>
                  <a:cubicBezTo>
                    <a:pt x="529" y="245"/>
                    <a:pt x="529" y="245"/>
                    <a:pt x="529" y="245"/>
                  </a:cubicBezTo>
                  <a:cubicBezTo>
                    <a:pt x="506" y="241"/>
                    <a:pt x="506" y="241"/>
                    <a:pt x="506" y="241"/>
                  </a:cubicBezTo>
                  <a:cubicBezTo>
                    <a:pt x="487" y="241"/>
                    <a:pt x="487" y="241"/>
                    <a:pt x="487" y="241"/>
                  </a:cubicBezTo>
                  <a:cubicBezTo>
                    <a:pt x="486" y="227"/>
                    <a:pt x="483" y="213"/>
                    <a:pt x="479" y="200"/>
                  </a:cubicBezTo>
                  <a:cubicBezTo>
                    <a:pt x="496" y="193"/>
                    <a:pt x="496" y="193"/>
                    <a:pt x="496" y="193"/>
                  </a:cubicBezTo>
                  <a:cubicBezTo>
                    <a:pt x="516" y="180"/>
                    <a:pt x="516" y="180"/>
                    <a:pt x="516" y="180"/>
                  </a:cubicBezTo>
                  <a:cubicBezTo>
                    <a:pt x="502" y="145"/>
                    <a:pt x="502" y="145"/>
                    <a:pt x="502" y="145"/>
                  </a:cubicBezTo>
                  <a:cubicBezTo>
                    <a:pt x="479" y="151"/>
                    <a:pt x="479" y="151"/>
                    <a:pt x="479" y="151"/>
                  </a:cubicBezTo>
                  <a:cubicBezTo>
                    <a:pt x="462" y="158"/>
                    <a:pt x="462" y="158"/>
                    <a:pt x="462" y="158"/>
                  </a:cubicBezTo>
                  <a:cubicBezTo>
                    <a:pt x="455" y="145"/>
                    <a:pt x="447" y="134"/>
                    <a:pt x="438" y="123"/>
                  </a:cubicBezTo>
                  <a:cubicBezTo>
                    <a:pt x="452" y="109"/>
                    <a:pt x="452" y="109"/>
                    <a:pt x="452" y="109"/>
                  </a:cubicBezTo>
                  <a:cubicBezTo>
                    <a:pt x="465" y="90"/>
                    <a:pt x="465" y="90"/>
                    <a:pt x="465" y="90"/>
                  </a:cubicBezTo>
                  <a:cubicBezTo>
                    <a:pt x="439" y="64"/>
                    <a:pt x="439" y="64"/>
                    <a:pt x="439" y="64"/>
                  </a:cubicBezTo>
                  <a:cubicBezTo>
                    <a:pt x="420" y="77"/>
                    <a:pt x="420" y="77"/>
                    <a:pt x="420" y="77"/>
                  </a:cubicBezTo>
                  <a:cubicBezTo>
                    <a:pt x="406" y="91"/>
                    <a:pt x="406" y="91"/>
                    <a:pt x="406" y="91"/>
                  </a:cubicBezTo>
                  <a:cubicBezTo>
                    <a:pt x="395" y="82"/>
                    <a:pt x="383" y="74"/>
                    <a:pt x="371" y="67"/>
                  </a:cubicBezTo>
                  <a:cubicBezTo>
                    <a:pt x="378" y="50"/>
                    <a:pt x="378" y="50"/>
                    <a:pt x="378" y="50"/>
                  </a:cubicBezTo>
                  <a:cubicBezTo>
                    <a:pt x="383" y="27"/>
                    <a:pt x="383" y="27"/>
                    <a:pt x="383" y="27"/>
                  </a:cubicBezTo>
                  <a:cubicBezTo>
                    <a:pt x="349" y="13"/>
                    <a:pt x="349" y="13"/>
                    <a:pt x="349" y="13"/>
                  </a:cubicBezTo>
                  <a:cubicBezTo>
                    <a:pt x="336" y="32"/>
                    <a:pt x="336" y="32"/>
                    <a:pt x="336" y="32"/>
                  </a:cubicBezTo>
                  <a:cubicBezTo>
                    <a:pt x="329" y="50"/>
                    <a:pt x="329" y="50"/>
                    <a:pt x="329" y="50"/>
                  </a:cubicBezTo>
                  <a:cubicBezTo>
                    <a:pt x="316" y="46"/>
                    <a:pt x="302" y="43"/>
                    <a:pt x="288" y="42"/>
                  </a:cubicBezTo>
                  <a:cubicBezTo>
                    <a:pt x="288" y="23"/>
                    <a:pt x="288" y="23"/>
                    <a:pt x="288" y="23"/>
                  </a:cubicBezTo>
                  <a:cubicBezTo>
                    <a:pt x="284" y="0"/>
                    <a:pt x="284" y="0"/>
                    <a:pt x="284" y="0"/>
                  </a:cubicBezTo>
                  <a:cubicBezTo>
                    <a:pt x="246" y="0"/>
                    <a:pt x="246" y="0"/>
                    <a:pt x="246" y="0"/>
                  </a:cubicBezTo>
                  <a:cubicBezTo>
                    <a:pt x="242" y="23"/>
                    <a:pt x="242" y="23"/>
                    <a:pt x="242" y="23"/>
                  </a:cubicBezTo>
                  <a:cubicBezTo>
                    <a:pt x="242" y="42"/>
                    <a:pt x="242" y="42"/>
                    <a:pt x="242" y="42"/>
                  </a:cubicBezTo>
                  <a:cubicBezTo>
                    <a:pt x="228" y="43"/>
                    <a:pt x="214" y="46"/>
                    <a:pt x="201" y="50"/>
                  </a:cubicBezTo>
                  <a:cubicBezTo>
                    <a:pt x="193" y="32"/>
                    <a:pt x="193" y="32"/>
                    <a:pt x="193" y="32"/>
                  </a:cubicBezTo>
                  <a:cubicBezTo>
                    <a:pt x="181" y="13"/>
                    <a:pt x="181" y="13"/>
                    <a:pt x="181" y="13"/>
                  </a:cubicBezTo>
                  <a:cubicBezTo>
                    <a:pt x="146" y="27"/>
                    <a:pt x="146" y="27"/>
                    <a:pt x="146" y="27"/>
                  </a:cubicBezTo>
                  <a:cubicBezTo>
                    <a:pt x="152" y="50"/>
                    <a:pt x="152" y="50"/>
                    <a:pt x="152" y="50"/>
                  </a:cubicBezTo>
                  <a:cubicBezTo>
                    <a:pt x="159" y="67"/>
                    <a:pt x="159" y="67"/>
                    <a:pt x="159" y="67"/>
                  </a:cubicBezTo>
                  <a:cubicBezTo>
                    <a:pt x="146" y="74"/>
                    <a:pt x="135" y="82"/>
                    <a:pt x="124" y="91"/>
                  </a:cubicBezTo>
                  <a:cubicBezTo>
                    <a:pt x="110" y="77"/>
                    <a:pt x="110" y="77"/>
                    <a:pt x="110" y="77"/>
                  </a:cubicBezTo>
                  <a:cubicBezTo>
                    <a:pt x="91" y="64"/>
                    <a:pt x="91" y="64"/>
                    <a:pt x="91" y="64"/>
                  </a:cubicBezTo>
                  <a:cubicBezTo>
                    <a:pt x="65" y="90"/>
                    <a:pt x="65" y="90"/>
                    <a:pt x="65" y="90"/>
                  </a:cubicBezTo>
                  <a:cubicBezTo>
                    <a:pt x="78" y="109"/>
                    <a:pt x="78" y="109"/>
                    <a:pt x="78" y="109"/>
                  </a:cubicBezTo>
                  <a:cubicBezTo>
                    <a:pt x="92" y="123"/>
                    <a:pt x="92" y="123"/>
                    <a:pt x="92" y="123"/>
                  </a:cubicBezTo>
                  <a:cubicBezTo>
                    <a:pt x="83" y="134"/>
                    <a:pt x="75" y="145"/>
                    <a:pt x="68" y="158"/>
                  </a:cubicBezTo>
                  <a:cubicBezTo>
                    <a:pt x="51" y="151"/>
                    <a:pt x="51" y="151"/>
                    <a:pt x="51" y="151"/>
                  </a:cubicBezTo>
                  <a:cubicBezTo>
                    <a:pt x="28" y="145"/>
                    <a:pt x="28" y="145"/>
                    <a:pt x="28" y="145"/>
                  </a:cubicBezTo>
                  <a:cubicBezTo>
                    <a:pt x="13" y="180"/>
                    <a:pt x="13" y="180"/>
                    <a:pt x="13" y="180"/>
                  </a:cubicBezTo>
                  <a:cubicBezTo>
                    <a:pt x="33" y="193"/>
                    <a:pt x="33" y="193"/>
                    <a:pt x="33" y="193"/>
                  </a:cubicBezTo>
                  <a:cubicBezTo>
                    <a:pt x="51" y="200"/>
                    <a:pt x="51" y="200"/>
                    <a:pt x="51" y="200"/>
                  </a:cubicBezTo>
                  <a:cubicBezTo>
                    <a:pt x="47" y="213"/>
                    <a:pt x="44" y="227"/>
                    <a:pt x="42" y="241"/>
                  </a:cubicBezTo>
                  <a:cubicBezTo>
                    <a:pt x="24" y="241"/>
                    <a:pt x="24" y="241"/>
                    <a:pt x="24" y="241"/>
                  </a:cubicBezTo>
                  <a:cubicBezTo>
                    <a:pt x="0" y="245"/>
                    <a:pt x="0" y="245"/>
                    <a:pt x="0" y="245"/>
                  </a:cubicBezTo>
                  <a:cubicBezTo>
                    <a:pt x="0" y="283"/>
                    <a:pt x="0" y="283"/>
                    <a:pt x="0" y="283"/>
                  </a:cubicBezTo>
                  <a:cubicBezTo>
                    <a:pt x="24" y="287"/>
                    <a:pt x="24" y="287"/>
                    <a:pt x="24" y="287"/>
                  </a:cubicBezTo>
                  <a:cubicBezTo>
                    <a:pt x="42" y="287"/>
                    <a:pt x="42" y="287"/>
                    <a:pt x="42" y="287"/>
                  </a:cubicBezTo>
                  <a:cubicBezTo>
                    <a:pt x="44" y="301"/>
                    <a:pt x="47" y="315"/>
                    <a:pt x="51" y="328"/>
                  </a:cubicBezTo>
                  <a:cubicBezTo>
                    <a:pt x="33" y="335"/>
                    <a:pt x="33" y="335"/>
                    <a:pt x="33" y="335"/>
                  </a:cubicBezTo>
                  <a:cubicBezTo>
                    <a:pt x="13" y="348"/>
                    <a:pt x="13" y="348"/>
                    <a:pt x="13" y="348"/>
                  </a:cubicBezTo>
                  <a:cubicBezTo>
                    <a:pt x="28" y="383"/>
                    <a:pt x="28" y="383"/>
                    <a:pt x="28" y="383"/>
                  </a:cubicBezTo>
                  <a:cubicBezTo>
                    <a:pt x="51" y="377"/>
                    <a:pt x="51" y="377"/>
                    <a:pt x="51" y="377"/>
                  </a:cubicBezTo>
                  <a:cubicBezTo>
                    <a:pt x="68" y="370"/>
                    <a:pt x="68" y="370"/>
                    <a:pt x="68" y="370"/>
                  </a:cubicBezTo>
                  <a:cubicBezTo>
                    <a:pt x="75" y="383"/>
                    <a:pt x="83" y="394"/>
                    <a:pt x="92" y="405"/>
                  </a:cubicBezTo>
                  <a:cubicBezTo>
                    <a:pt x="78" y="419"/>
                    <a:pt x="78" y="419"/>
                    <a:pt x="78" y="419"/>
                  </a:cubicBezTo>
                  <a:cubicBezTo>
                    <a:pt x="65" y="438"/>
                    <a:pt x="65" y="438"/>
                    <a:pt x="65" y="438"/>
                  </a:cubicBezTo>
                  <a:cubicBezTo>
                    <a:pt x="91" y="464"/>
                    <a:pt x="91" y="464"/>
                    <a:pt x="91" y="464"/>
                  </a:cubicBezTo>
                  <a:cubicBezTo>
                    <a:pt x="110" y="451"/>
                    <a:pt x="110" y="451"/>
                    <a:pt x="110" y="451"/>
                  </a:cubicBezTo>
                  <a:cubicBezTo>
                    <a:pt x="124" y="437"/>
                    <a:pt x="124" y="437"/>
                    <a:pt x="124" y="437"/>
                  </a:cubicBezTo>
                  <a:cubicBezTo>
                    <a:pt x="135" y="446"/>
                    <a:pt x="146" y="454"/>
                    <a:pt x="159" y="461"/>
                  </a:cubicBezTo>
                  <a:cubicBezTo>
                    <a:pt x="152" y="478"/>
                    <a:pt x="152" y="478"/>
                    <a:pt x="152" y="478"/>
                  </a:cubicBezTo>
                  <a:cubicBezTo>
                    <a:pt x="146" y="501"/>
                    <a:pt x="146" y="501"/>
                    <a:pt x="146" y="501"/>
                  </a:cubicBezTo>
                  <a:cubicBezTo>
                    <a:pt x="181" y="516"/>
                    <a:pt x="181" y="516"/>
                    <a:pt x="181" y="516"/>
                  </a:cubicBezTo>
                  <a:cubicBezTo>
                    <a:pt x="193" y="496"/>
                    <a:pt x="193" y="496"/>
                    <a:pt x="193" y="496"/>
                  </a:cubicBezTo>
                  <a:cubicBezTo>
                    <a:pt x="201" y="478"/>
                    <a:pt x="201" y="478"/>
                    <a:pt x="201" y="478"/>
                  </a:cubicBezTo>
                  <a:cubicBezTo>
                    <a:pt x="214" y="482"/>
                    <a:pt x="228" y="485"/>
                    <a:pt x="242" y="486"/>
                  </a:cubicBezTo>
                  <a:cubicBezTo>
                    <a:pt x="242" y="505"/>
                    <a:pt x="242" y="505"/>
                    <a:pt x="242" y="505"/>
                  </a:cubicBezTo>
                  <a:cubicBezTo>
                    <a:pt x="246" y="528"/>
                    <a:pt x="246" y="528"/>
                    <a:pt x="246" y="528"/>
                  </a:cubicBezTo>
                  <a:cubicBezTo>
                    <a:pt x="284" y="528"/>
                    <a:pt x="284" y="528"/>
                    <a:pt x="284" y="528"/>
                  </a:cubicBezTo>
                  <a:cubicBezTo>
                    <a:pt x="288" y="505"/>
                    <a:pt x="288" y="505"/>
                    <a:pt x="288" y="505"/>
                  </a:cubicBezTo>
                  <a:cubicBezTo>
                    <a:pt x="288" y="486"/>
                    <a:pt x="288" y="486"/>
                    <a:pt x="288" y="486"/>
                  </a:cubicBezTo>
                  <a:cubicBezTo>
                    <a:pt x="302" y="485"/>
                    <a:pt x="316" y="482"/>
                    <a:pt x="329" y="478"/>
                  </a:cubicBezTo>
                  <a:cubicBezTo>
                    <a:pt x="336" y="496"/>
                    <a:pt x="336" y="496"/>
                    <a:pt x="336" y="496"/>
                  </a:cubicBezTo>
                  <a:cubicBezTo>
                    <a:pt x="349" y="516"/>
                    <a:pt x="349" y="516"/>
                    <a:pt x="349" y="516"/>
                  </a:cubicBezTo>
                  <a:cubicBezTo>
                    <a:pt x="383" y="501"/>
                    <a:pt x="383" y="501"/>
                    <a:pt x="383" y="501"/>
                  </a:cubicBezTo>
                  <a:cubicBezTo>
                    <a:pt x="378" y="478"/>
                    <a:pt x="378" y="478"/>
                    <a:pt x="378" y="478"/>
                  </a:cubicBezTo>
                  <a:cubicBezTo>
                    <a:pt x="371" y="461"/>
                    <a:pt x="371" y="461"/>
                    <a:pt x="371" y="461"/>
                  </a:cubicBezTo>
                  <a:cubicBezTo>
                    <a:pt x="383" y="454"/>
                    <a:pt x="395" y="446"/>
                    <a:pt x="406" y="437"/>
                  </a:cubicBezTo>
                  <a:cubicBezTo>
                    <a:pt x="420" y="451"/>
                    <a:pt x="420" y="451"/>
                    <a:pt x="420" y="451"/>
                  </a:cubicBezTo>
                  <a:cubicBezTo>
                    <a:pt x="439" y="464"/>
                    <a:pt x="439" y="464"/>
                    <a:pt x="439" y="464"/>
                  </a:cubicBezTo>
                  <a:cubicBezTo>
                    <a:pt x="465" y="438"/>
                    <a:pt x="465" y="438"/>
                    <a:pt x="465" y="438"/>
                  </a:cubicBezTo>
                  <a:cubicBezTo>
                    <a:pt x="452" y="419"/>
                    <a:pt x="452" y="419"/>
                    <a:pt x="452" y="419"/>
                  </a:cubicBezTo>
                  <a:cubicBezTo>
                    <a:pt x="438" y="405"/>
                    <a:pt x="438" y="405"/>
                    <a:pt x="438" y="405"/>
                  </a:cubicBezTo>
                  <a:cubicBezTo>
                    <a:pt x="447" y="394"/>
                    <a:pt x="455" y="383"/>
                    <a:pt x="462" y="370"/>
                  </a:cubicBezTo>
                  <a:cubicBezTo>
                    <a:pt x="479" y="377"/>
                    <a:pt x="479" y="377"/>
                    <a:pt x="479" y="377"/>
                  </a:cubicBezTo>
                  <a:cubicBezTo>
                    <a:pt x="502" y="383"/>
                    <a:pt x="502" y="383"/>
                    <a:pt x="502" y="383"/>
                  </a:cubicBezTo>
                  <a:cubicBezTo>
                    <a:pt x="516" y="348"/>
                    <a:pt x="516" y="348"/>
                    <a:pt x="516" y="348"/>
                  </a:cubicBezTo>
                  <a:cubicBezTo>
                    <a:pt x="496" y="335"/>
                    <a:pt x="496" y="335"/>
                    <a:pt x="496" y="335"/>
                  </a:cubicBezTo>
                  <a:cubicBezTo>
                    <a:pt x="479" y="328"/>
                    <a:pt x="479" y="328"/>
                    <a:pt x="479" y="328"/>
                  </a:cubicBezTo>
                  <a:cubicBezTo>
                    <a:pt x="483" y="315"/>
                    <a:pt x="486" y="301"/>
                    <a:pt x="487" y="287"/>
                  </a:cubicBezTo>
                  <a:lnTo>
                    <a:pt x="506" y="287"/>
                  </a:lnTo>
                  <a:close/>
                  <a:moveTo>
                    <a:pt x="265" y="290"/>
                  </a:moveTo>
                  <a:cubicBezTo>
                    <a:pt x="251" y="290"/>
                    <a:pt x="239" y="278"/>
                    <a:pt x="239" y="264"/>
                  </a:cubicBezTo>
                  <a:cubicBezTo>
                    <a:pt x="239" y="250"/>
                    <a:pt x="251" y="238"/>
                    <a:pt x="265" y="238"/>
                  </a:cubicBezTo>
                  <a:cubicBezTo>
                    <a:pt x="279" y="238"/>
                    <a:pt x="291" y="250"/>
                    <a:pt x="291" y="264"/>
                  </a:cubicBezTo>
                  <a:cubicBezTo>
                    <a:pt x="291" y="278"/>
                    <a:pt x="279" y="290"/>
                    <a:pt x="265"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p>
          </p:txBody>
        </p:sp>
        <p:sp>
          <p:nvSpPr>
            <p:cNvPr id="44" name="Freeform 13"/>
            <p:cNvSpPr>
              <a:spLocks noEditPoints="1"/>
            </p:cNvSpPr>
            <p:nvPr/>
          </p:nvSpPr>
          <p:spPr bwMode="auto">
            <a:xfrm>
              <a:off x="5405438" y="2741613"/>
              <a:ext cx="1376363" cy="1381125"/>
            </a:xfrm>
            <a:custGeom>
              <a:avLst/>
              <a:gdLst>
                <a:gd name="T0" fmla="*/ 184 w 367"/>
                <a:gd name="T1" fmla="*/ 0 h 368"/>
                <a:gd name="T2" fmla="*/ 0 w 367"/>
                <a:gd name="T3" fmla="*/ 184 h 368"/>
                <a:gd name="T4" fmla="*/ 184 w 367"/>
                <a:gd name="T5" fmla="*/ 368 h 368"/>
                <a:gd name="T6" fmla="*/ 367 w 367"/>
                <a:gd name="T7" fmla="*/ 184 h 368"/>
                <a:gd name="T8" fmla="*/ 184 w 367"/>
                <a:gd name="T9" fmla="*/ 0 h 368"/>
                <a:gd name="T10" fmla="*/ 184 w 367"/>
                <a:gd name="T11" fmla="*/ 250 h 368"/>
                <a:gd name="T12" fmla="*/ 118 w 367"/>
                <a:gd name="T13" fmla="*/ 184 h 368"/>
                <a:gd name="T14" fmla="*/ 184 w 367"/>
                <a:gd name="T15" fmla="*/ 118 h 368"/>
                <a:gd name="T16" fmla="*/ 250 w 367"/>
                <a:gd name="T17" fmla="*/ 184 h 368"/>
                <a:gd name="T18" fmla="*/ 184 w 367"/>
                <a:gd name="T19" fmla="*/ 25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368">
                  <a:moveTo>
                    <a:pt x="184" y="0"/>
                  </a:moveTo>
                  <a:cubicBezTo>
                    <a:pt x="83" y="0"/>
                    <a:pt x="0" y="83"/>
                    <a:pt x="0" y="184"/>
                  </a:cubicBezTo>
                  <a:cubicBezTo>
                    <a:pt x="0" y="285"/>
                    <a:pt x="83" y="368"/>
                    <a:pt x="184" y="368"/>
                  </a:cubicBezTo>
                  <a:cubicBezTo>
                    <a:pt x="285" y="368"/>
                    <a:pt x="367" y="285"/>
                    <a:pt x="367" y="184"/>
                  </a:cubicBezTo>
                  <a:cubicBezTo>
                    <a:pt x="367" y="83"/>
                    <a:pt x="285" y="0"/>
                    <a:pt x="184" y="0"/>
                  </a:cubicBezTo>
                  <a:close/>
                  <a:moveTo>
                    <a:pt x="184" y="250"/>
                  </a:moveTo>
                  <a:cubicBezTo>
                    <a:pt x="148" y="250"/>
                    <a:pt x="118" y="220"/>
                    <a:pt x="118" y="184"/>
                  </a:cubicBezTo>
                  <a:cubicBezTo>
                    <a:pt x="118" y="148"/>
                    <a:pt x="148" y="118"/>
                    <a:pt x="184" y="118"/>
                  </a:cubicBezTo>
                  <a:cubicBezTo>
                    <a:pt x="220" y="118"/>
                    <a:pt x="250" y="148"/>
                    <a:pt x="250" y="184"/>
                  </a:cubicBezTo>
                  <a:cubicBezTo>
                    <a:pt x="250" y="220"/>
                    <a:pt x="220" y="250"/>
                    <a:pt x="184" y="25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p>
          </p:txBody>
        </p:sp>
      </p:grpSp>
      <p:grpSp>
        <p:nvGrpSpPr>
          <p:cNvPr id="45" name="组合 77"/>
          <p:cNvGrpSpPr/>
          <p:nvPr/>
        </p:nvGrpSpPr>
        <p:grpSpPr>
          <a:xfrm flipH="1">
            <a:off x="8240139" y="3083875"/>
            <a:ext cx="832562" cy="896992"/>
            <a:chOff x="5803900" y="2852738"/>
            <a:chExt cx="1300163" cy="1319212"/>
          </a:xfrm>
          <a:solidFill>
            <a:srgbClr val="356377"/>
          </a:solidFill>
        </p:grpSpPr>
        <p:sp>
          <p:nvSpPr>
            <p:cNvPr id="46" name="Freeform 18"/>
            <p:cNvSpPr>
              <a:spLocks noEditPoints="1"/>
            </p:cNvSpPr>
            <p:nvPr/>
          </p:nvSpPr>
          <p:spPr bwMode="auto">
            <a:xfrm>
              <a:off x="5803900" y="2852738"/>
              <a:ext cx="1300163" cy="1319212"/>
            </a:xfrm>
            <a:custGeom>
              <a:avLst/>
              <a:gdLst>
                <a:gd name="T0" fmla="*/ 309 w 347"/>
                <a:gd name="T1" fmla="*/ 176 h 352"/>
                <a:gd name="T2" fmla="*/ 326 w 347"/>
                <a:gd name="T3" fmla="*/ 150 h 352"/>
                <a:gd name="T4" fmla="*/ 335 w 347"/>
                <a:gd name="T5" fmla="*/ 103 h 352"/>
                <a:gd name="T6" fmla="*/ 294 w 347"/>
                <a:gd name="T7" fmla="*/ 113 h 352"/>
                <a:gd name="T8" fmla="*/ 282 w 347"/>
                <a:gd name="T9" fmla="*/ 65 h 352"/>
                <a:gd name="T10" fmla="*/ 262 w 347"/>
                <a:gd name="T11" fmla="*/ 22 h 352"/>
                <a:gd name="T12" fmla="*/ 234 w 347"/>
                <a:gd name="T13" fmla="*/ 54 h 352"/>
                <a:gd name="T14" fmla="*/ 196 w 347"/>
                <a:gd name="T15" fmla="*/ 23 h 352"/>
                <a:gd name="T16" fmla="*/ 155 w 347"/>
                <a:gd name="T17" fmla="*/ 0 h 352"/>
                <a:gd name="T18" fmla="*/ 151 w 347"/>
                <a:gd name="T19" fmla="*/ 42 h 352"/>
                <a:gd name="T20" fmla="*/ 102 w 347"/>
                <a:gd name="T21" fmla="*/ 39 h 352"/>
                <a:gd name="T22" fmla="*/ 55 w 347"/>
                <a:gd name="T23" fmla="*/ 44 h 352"/>
                <a:gd name="T24" fmla="*/ 77 w 347"/>
                <a:gd name="T25" fmla="*/ 81 h 352"/>
                <a:gd name="T26" fmla="*/ 35 w 347"/>
                <a:gd name="T27" fmla="*/ 107 h 352"/>
                <a:gd name="T28" fmla="*/ 0 w 347"/>
                <a:gd name="T29" fmla="*/ 139 h 352"/>
                <a:gd name="T30" fmla="*/ 39 w 347"/>
                <a:gd name="T31" fmla="*/ 156 h 352"/>
                <a:gd name="T32" fmla="*/ 39 w 347"/>
                <a:gd name="T33" fmla="*/ 195 h 352"/>
                <a:gd name="T34" fmla="*/ 0 w 347"/>
                <a:gd name="T35" fmla="*/ 212 h 352"/>
                <a:gd name="T36" fmla="*/ 35 w 347"/>
                <a:gd name="T37" fmla="*/ 244 h 352"/>
                <a:gd name="T38" fmla="*/ 77 w 347"/>
                <a:gd name="T39" fmla="*/ 271 h 352"/>
                <a:gd name="T40" fmla="*/ 55 w 347"/>
                <a:gd name="T41" fmla="*/ 307 h 352"/>
                <a:gd name="T42" fmla="*/ 102 w 347"/>
                <a:gd name="T43" fmla="*/ 313 h 352"/>
                <a:gd name="T44" fmla="*/ 151 w 347"/>
                <a:gd name="T45" fmla="*/ 309 h 352"/>
                <a:gd name="T46" fmla="*/ 155 w 347"/>
                <a:gd name="T47" fmla="*/ 352 h 352"/>
                <a:gd name="T48" fmla="*/ 196 w 347"/>
                <a:gd name="T49" fmla="*/ 329 h 352"/>
                <a:gd name="T50" fmla="*/ 234 w 347"/>
                <a:gd name="T51" fmla="*/ 297 h 352"/>
                <a:gd name="T52" fmla="*/ 262 w 347"/>
                <a:gd name="T53" fmla="*/ 329 h 352"/>
                <a:gd name="T54" fmla="*/ 282 w 347"/>
                <a:gd name="T55" fmla="*/ 286 h 352"/>
                <a:gd name="T56" fmla="*/ 294 w 347"/>
                <a:gd name="T57" fmla="*/ 239 h 352"/>
                <a:gd name="T58" fmla="*/ 335 w 347"/>
                <a:gd name="T59" fmla="*/ 248 h 352"/>
                <a:gd name="T60" fmla="*/ 326 w 347"/>
                <a:gd name="T61" fmla="*/ 201 h 352"/>
                <a:gd name="T62" fmla="*/ 174 w 347"/>
                <a:gd name="T63" fmla="*/ 201 h 352"/>
                <a:gd name="T64" fmla="*/ 174 w 347"/>
                <a:gd name="T65" fmla="*/ 150 h 352"/>
                <a:gd name="T66" fmla="*/ 174 w 347"/>
                <a:gd name="T67" fmla="*/ 20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352">
                  <a:moveTo>
                    <a:pt x="308" y="195"/>
                  </a:moveTo>
                  <a:cubicBezTo>
                    <a:pt x="309" y="189"/>
                    <a:pt x="309" y="182"/>
                    <a:pt x="309" y="176"/>
                  </a:cubicBezTo>
                  <a:cubicBezTo>
                    <a:pt x="309" y="169"/>
                    <a:pt x="309" y="162"/>
                    <a:pt x="308" y="156"/>
                  </a:cubicBezTo>
                  <a:cubicBezTo>
                    <a:pt x="326" y="150"/>
                    <a:pt x="326" y="150"/>
                    <a:pt x="326" y="150"/>
                  </a:cubicBezTo>
                  <a:cubicBezTo>
                    <a:pt x="347" y="139"/>
                    <a:pt x="347" y="139"/>
                    <a:pt x="347" y="139"/>
                  </a:cubicBezTo>
                  <a:cubicBezTo>
                    <a:pt x="335" y="103"/>
                    <a:pt x="335" y="103"/>
                    <a:pt x="335" y="103"/>
                  </a:cubicBezTo>
                  <a:cubicBezTo>
                    <a:pt x="312" y="107"/>
                    <a:pt x="312" y="107"/>
                    <a:pt x="312" y="107"/>
                  </a:cubicBezTo>
                  <a:cubicBezTo>
                    <a:pt x="294" y="113"/>
                    <a:pt x="294" y="113"/>
                    <a:pt x="294" y="113"/>
                  </a:cubicBezTo>
                  <a:cubicBezTo>
                    <a:pt x="288" y="101"/>
                    <a:pt x="280" y="90"/>
                    <a:pt x="271" y="81"/>
                  </a:cubicBezTo>
                  <a:cubicBezTo>
                    <a:pt x="282" y="65"/>
                    <a:pt x="282" y="65"/>
                    <a:pt x="282" y="65"/>
                  </a:cubicBezTo>
                  <a:cubicBezTo>
                    <a:pt x="292" y="44"/>
                    <a:pt x="292" y="44"/>
                    <a:pt x="292" y="44"/>
                  </a:cubicBezTo>
                  <a:cubicBezTo>
                    <a:pt x="262" y="22"/>
                    <a:pt x="262" y="22"/>
                    <a:pt x="262" y="22"/>
                  </a:cubicBezTo>
                  <a:cubicBezTo>
                    <a:pt x="245" y="39"/>
                    <a:pt x="245" y="39"/>
                    <a:pt x="245" y="39"/>
                  </a:cubicBezTo>
                  <a:cubicBezTo>
                    <a:pt x="234" y="54"/>
                    <a:pt x="234" y="54"/>
                    <a:pt x="234" y="54"/>
                  </a:cubicBezTo>
                  <a:cubicBezTo>
                    <a:pt x="222" y="48"/>
                    <a:pt x="210" y="44"/>
                    <a:pt x="196" y="42"/>
                  </a:cubicBezTo>
                  <a:cubicBezTo>
                    <a:pt x="196" y="23"/>
                    <a:pt x="196" y="23"/>
                    <a:pt x="196" y="23"/>
                  </a:cubicBezTo>
                  <a:cubicBezTo>
                    <a:pt x="192" y="0"/>
                    <a:pt x="192" y="0"/>
                    <a:pt x="192" y="0"/>
                  </a:cubicBezTo>
                  <a:cubicBezTo>
                    <a:pt x="155" y="0"/>
                    <a:pt x="155" y="0"/>
                    <a:pt x="155" y="0"/>
                  </a:cubicBezTo>
                  <a:cubicBezTo>
                    <a:pt x="151" y="23"/>
                    <a:pt x="151" y="23"/>
                    <a:pt x="151" y="23"/>
                  </a:cubicBezTo>
                  <a:cubicBezTo>
                    <a:pt x="151" y="42"/>
                    <a:pt x="151" y="42"/>
                    <a:pt x="151" y="42"/>
                  </a:cubicBezTo>
                  <a:cubicBezTo>
                    <a:pt x="138" y="44"/>
                    <a:pt x="125" y="48"/>
                    <a:pt x="113" y="54"/>
                  </a:cubicBezTo>
                  <a:cubicBezTo>
                    <a:pt x="102" y="39"/>
                    <a:pt x="102" y="39"/>
                    <a:pt x="102" y="39"/>
                  </a:cubicBezTo>
                  <a:cubicBezTo>
                    <a:pt x="85" y="22"/>
                    <a:pt x="85" y="22"/>
                    <a:pt x="85" y="22"/>
                  </a:cubicBezTo>
                  <a:cubicBezTo>
                    <a:pt x="55" y="44"/>
                    <a:pt x="55" y="44"/>
                    <a:pt x="55" y="44"/>
                  </a:cubicBezTo>
                  <a:cubicBezTo>
                    <a:pt x="65" y="65"/>
                    <a:pt x="65" y="65"/>
                    <a:pt x="65" y="65"/>
                  </a:cubicBezTo>
                  <a:cubicBezTo>
                    <a:pt x="77" y="81"/>
                    <a:pt x="77" y="81"/>
                    <a:pt x="77" y="81"/>
                  </a:cubicBezTo>
                  <a:cubicBezTo>
                    <a:pt x="67" y="90"/>
                    <a:pt x="60" y="101"/>
                    <a:pt x="53" y="113"/>
                  </a:cubicBezTo>
                  <a:cubicBezTo>
                    <a:pt x="35" y="107"/>
                    <a:pt x="35" y="107"/>
                    <a:pt x="35" y="107"/>
                  </a:cubicBezTo>
                  <a:cubicBezTo>
                    <a:pt x="12" y="103"/>
                    <a:pt x="12" y="103"/>
                    <a:pt x="12" y="103"/>
                  </a:cubicBezTo>
                  <a:cubicBezTo>
                    <a:pt x="0" y="139"/>
                    <a:pt x="0" y="139"/>
                    <a:pt x="0" y="139"/>
                  </a:cubicBezTo>
                  <a:cubicBezTo>
                    <a:pt x="21" y="150"/>
                    <a:pt x="21" y="150"/>
                    <a:pt x="21" y="150"/>
                  </a:cubicBezTo>
                  <a:cubicBezTo>
                    <a:pt x="39" y="156"/>
                    <a:pt x="39" y="156"/>
                    <a:pt x="39" y="156"/>
                  </a:cubicBezTo>
                  <a:cubicBezTo>
                    <a:pt x="38" y="162"/>
                    <a:pt x="38" y="169"/>
                    <a:pt x="38" y="176"/>
                  </a:cubicBezTo>
                  <a:cubicBezTo>
                    <a:pt x="38" y="182"/>
                    <a:pt x="38" y="189"/>
                    <a:pt x="39" y="195"/>
                  </a:cubicBezTo>
                  <a:cubicBezTo>
                    <a:pt x="21" y="201"/>
                    <a:pt x="21" y="201"/>
                    <a:pt x="21" y="201"/>
                  </a:cubicBezTo>
                  <a:cubicBezTo>
                    <a:pt x="0" y="212"/>
                    <a:pt x="0" y="212"/>
                    <a:pt x="0" y="212"/>
                  </a:cubicBezTo>
                  <a:cubicBezTo>
                    <a:pt x="12" y="248"/>
                    <a:pt x="12" y="248"/>
                    <a:pt x="12" y="248"/>
                  </a:cubicBezTo>
                  <a:cubicBezTo>
                    <a:pt x="35" y="244"/>
                    <a:pt x="35" y="244"/>
                    <a:pt x="35" y="244"/>
                  </a:cubicBezTo>
                  <a:cubicBezTo>
                    <a:pt x="53" y="239"/>
                    <a:pt x="53" y="239"/>
                    <a:pt x="53" y="239"/>
                  </a:cubicBezTo>
                  <a:cubicBezTo>
                    <a:pt x="60" y="250"/>
                    <a:pt x="67" y="261"/>
                    <a:pt x="77" y="271"/>
                  </a:cubicBezTo>
                  <a:cubicBezTo>
                    <a:pt x="65" y="286"/>
                    <a:pt x="65" y="286"/>
                    <a:pt x="65" y="286"/>
                  </a:cubicBezTo>
                  <a:cubicBezTo>
                    <a:pt x="55" y="307"/>
                    <a:pt x="55" y="307"/>
                    <a:pt x="55" y="307"/>
                  </a:cubicBezTo>
                  <a:cubicBezTo>
                    <a:pt x="85" y="329"/>
                    <a:pt x="85" y="329"/>
                    <a:pt x="85" y="329"/>
                  </a:cubicBezTo>
                  <a:cubicBezTo>
                    <a:pt x="102" y="313"/>
                    <a:pt x="102" y="313"/>
                    <a:pt x="102" y="313"/>
                  </a:cubicBezTo>
                  <a:cubicBezTo>
                    <a:pt x="113" y="297"/>
                    <a:pt x="113" y="297"/>
                    <a:pt x="113" y="297"/>
                  </a:cubicBezTo>
                  <a:cubicBezTo>
                    <a:pt x="125" y="303"/>
                    <a:pt x="138" y="307"/>
                    <a:pt x="151" y="309"/>
                  </a:cubicBezTo>
                  <a:cubicBezTo>
                    <a:pt x="151" y="329"/>
                    <a:pt x="151" y="329"/>
                    <a:pt x="151" y="329"/>
                  </a:cubicBezTo>
                  <a:cubicBezTo>
                    <a:pt x="155" y="352"/>
                    <a:pt x="155" y="352"/>
                    <a:pt x="155" y="352"/>
                  </a:cubicBezTo>
                  <a:cubicBezTo>
                    <a:pt x="192" y="352"/>
                    <a:pt x="192" y="352"/>
                    <a:pt x="192" y="352"/>
                  </a:cubicBezTo>
                  <a:cubicBezTo>
                    <a:pt x="196" y="329"/>
                    <a:pt x="196" y="329"/>
                    <a:pt x="196" y="329"/>
                  </a:cubicBezTo>
                  <a:cubicBezTo>
                    <a:pt x="196" y="309"/>
                    <a:pt x="196" y="309"/>
                    <a:pt x="196" y="309"/>
                  </a:cubicBezTo>
                  <a:cubicBezTo>
                    <a:pt x="210" y="307"/>
                    <a:pt x="222" y="303"/>
                    <a:pt x="234" y="297"/>
                  </a:cubicBezTo>
                  <a:cubicBezTo>
                    <a:pt x="245" y="313"/>
                    <a:pt x="245" y="313"/>
                    <a:pt x="245" y="313"/>
                  </a:cubicBezTo>
                  <a:cubicBezTo>
                    <a:pt x="262" y="329"/>
                    <a:pt x="262" y="329"/>
                    <a:pt x="262" y="329"/>
                  </a:cubicBezTo>
                  <a:cubicBezTo>
                    <a:pt x="292" y="307"/>
                    <a:pt x="292" y="307"/>
                    <a:pt x="292" y="307"/>
                  </a:cubicBezTo>
                  <a:cubicBezTo>
                    <a:pt x="282" y="286"/>
                    <a:pt x="282" y="286"/>
                    <a:pt x="282" y="286"/>
                  </a:cubicBezTo>
                  <a:cubicBezTo>
                    <a:pt x="271" y="271"/>
                    <a:pt x="271" y="271"/>
                    <a:pt x="271" y="271"/>
                  </a:cubicBezTo>
                  <a:cubicBezTo>
                    <a:pt x="280" y="261"/>
                    <a:pt x="288" y="250"/>
                    <a:pt x="294" y="239"/>
                  </a:cubicBezTo>
                  <a:cubicBezTo>
                    <a:pt x="312" y="244"/>
                    <a:pt x="312" y="244"/>
                    <a:pt x="312" y="244"/>
                  </a:cubicBezTo>
                  <a:cubicBezTo>
                    <a:pt x="335" y="248"/>
                    <a:pt x="335" y="248"/>
                    <a:pt x="335" y="248"/>
                  </a:cubicBezTo>
                  <a:cubicBezTo>
                    <a:pt x="347" y="212"/>
                    <a:pt x="347" y="212"/>
                    <a:pt x="347" y="212"/>
                  </a:cubicBezTo>
                  <a:cubicBezTo>
                    <a:pt x="326" y="201"/>
                    <a:pt x="326" y="201"/>
                    <a:pt x="326" y="201"/>
                  </a:cubicBezTo>
                  <a:lnTo>
                    <a:pt x="308" y="195"/>
                  </a:lnTo>
                  <a:close/>
                  <a:moveTo>
                    <a:pt x="174" y="201"/>
                  </a:moveTo>
                  <a:cubicBezTo>
                    <a:pt x="159" y="201"/>
                    <a:pt x="148" y="190"/>
                    <a:pt x="148" y="176"/>
                  </a:cubicBezTo>
                  <a:cubicBezTo>
                    <a:pt x="148" y="162"/>
                    <a:pt x="159" y="150"/>
                    <a:pt x="174" y="150"/>
                  </a:cubicBezTo>
                  <a:cubicBezTo>
                    <a:pt x="188" y="150"/>
                    <a:pt x="199" y="162"/>
                    <a:pt x="199" y="176"/>
                  </a:cubicBezTo>
                  <a:cubicBezTo>
                    <a:pt x="199" y="190"/>
                    <a:pt x="188" y="201"/>
                    <a:pt x="174" y="2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p>
          </p:txBody>
        </p:sp>
        <p:sp>
          <p:nvSpPr>
            <p:cNvPr id="47" name="Freeform 19"/>
            <p:cNvSpPr>
              <a:spLocks noEditPoints="1"/>
            </p:cNvSpPr>
            <p:nvPr/>
          </p:nvSpPr>
          <p:spPr bwMode="auto">
            <a:xfrm>
              <a:off x="6080125" y="3136900"/>
              <a:ext cx="747713" cy="746125"/>
            </a:xfrm>
            <a:custGeom>
              <a:avLst/>
              <a:gdLst>
                <a:gd name="T0" fmla="*/ 100 w 199"/>
                <a:gd name="T1" fmla="*/ 0 h 199"/>
                <a:gd name="T2" fmla="*/ 0 w 199"/>
                <a:gd name="T3" fmla="*/ 100 h 199"/>
                <a:gd name="T4" fmla="*/ 100 w 199"/>
                <a:gd name="T5" fmla="*/ 199 h 199"/>
                <a:gd name="T6" fmla="*/ 199 w 199"/>
                <a:gd name="T7" fmla="*/ 100 h 199"/>
                <a:gd name="T8" fmla="*/ 100 w 199"/>
                <a:gd name="T9" fmla="*/ 0 h 199"/>
                <a:gd name="T10" fmla="*/ 100 w 199"/>
                <a:gd name="T11" fmla="*/ 150 h 199"/>
                <a:gd name="T12" fmla="*/ 49 w 199"/>
                <a:gd name="T13" fmla="*/ 100 h 199"/>
                <a:gd name="T14" fmla="*/ 100 w 199"/>
                <a:gd name="T15" fmla="*/ 49 h 199"/>
                <a:gd name="T16" fmla="*/ 150 w 199"/>
                <a:gd name="T17" fmla="*/ 100 h 199"/>
                <a:gd name="T18" fmla="*/ 100 w 199"/>
                <a:gd name="T19"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 h="199">
                  <a:moveTo>
                    <a:pt x="100" y="0"/>
                  </a:moveTo>
                  <a:cubicBezTo>
                    <a:pt x="45" y="0"/>
                    <a:pt x="0" y="45"/>
                    <a:pt x="0" y="100"/>
                  </a:cubicBezTo>
                  <a:cubicBezTo>
                    <a:pt x="0" y="155"/>
                    <a:pt x="45" y="199"/>
                    <a:pt x="100" y="199"/>
                  </a:cubicBezTo>
                  <a:cubicBezTo>
                    <a:pt x="155" y="199"/>
                    <a:pt x="199" y="155"/>
                    <a:pt x="199" y="100"/>
                  </a:cubicBezTo>
                  <a:cubicBezTo>
                    <a:pt x="199" y="45"/>
                    <a:pt x="155" y="0"/>
                    <a:pt x="100" y="0"/>
                  </a:cubicBezTo>
                  <a:close/>
                  <a:moveTo>
                    <a:pt x="100" y="150"/>
                  </a:moveTo>
                  <a:cubicBezTo>
                    <a:pt x="72" y="150"/>
                    <a:pt x="49" y="128"/>
                    <a:pt x="49" y="100"/>
                  </a:cubicBezTo>
                  <a:cubicBezTo>
                    <a:pt x="49" y="72"/>
                    <a:pt x="72" y="49"/>
                    <a:pt x="100" y="49"/>
                  </a:cubicBezTo>
                  <a:cubicBezTo>
                    <a:pt x="127" y="49"/>
                    <a:pt x="150" y="72"/>
                    <a:pt x="150" y="100"/>
                  </a:cubicBezTo>
                  <a:cubicBezTo>
                    <a:pt x="150" y="128"/>
                    <a:pt x="127" y="150"/>
                    <a:pt x="100" y="15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dirty="0"/>
            </a:p>
          </p:txBody>
        </p:sp>
      </p:grpSp>
      <p:grpSp>
        <p:nvGrpSpPr>
          <p:cNvPr id="48" name="组合 80"/>
          <p:cNvGrpSpPr/>
          <p:nvPr/>
        </p:nvGrpSpPr>
        <p:grpSpPr>
          <a:xfrm flipH="1">
            <a:off x="8881077" y="3526008"/>
            <a:ext cx="820071" cy="792088"/>
            <a:chOff x="5305425" y="2638425"/>
            <a:chExt cx="1579563" cy="1577975"/>
          </a:xfrm>
          <a:solidFill>
            <a:srgbClr val="356377"/>
          </a:solidFill>
        </p:grpSpPr>
        <p:sp>
          <p:nvSpPr>
            <p:cNvPr id="49" name="Freeform 6"/>
            <p:cNvSpPr>
              <a:spLocks noEditPoints="1"/>
            </p:cNvSpPr>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p>
          </p:txBody>
        </p:sp>
        <p:sp>
          <p:nvSpPr>
            <p:cNvPr id="50"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dirty="0"/>
            </a:p>
          </p:txBody>
        </p:sp>
      </p:grpSp>
      <p:sp>
        <p:nvSpPr>
          <p:cNvPr id="55" name="TextBox 114"/>
          <p:cNvSpPr txBox="1"/>
          <p:nvPr/>
        </p:nvSpPr>
        <p:spPr>
          <a:xfrm flipH="1">
            <a:off x="9506413" y="2899472"/>
            <a:ext cx="1290358" cy="299656"/>
          </a:xfrm>
          <a:prstGeom prst="rect">
            <a:avLst/>
          </a:prstGeom>
          <a:noFill/>
        </p:spPr>
        <p:txBody>
          <a:bodyPr wrap="square" lIns="52918" tIns="26459" rIns="52918" bIns="26459" rtlCol="0" anchor="ctr">
            <a:spAutoFit/>
          </a:bodyPr>
          <a:lstStyle/>
          <a:p>
            <a:r>
              <a:rPr lang="es-EC" sz="1600" dirty="0">
                <a:latin typeface="Arial" panose="020B0604020202020204" pitchFamily="34" charset="0"/>
                <a:cs typeface="Arial" panose="020B0604020202020204" pitchFamily="34" charset="0"/>
              </a:rPr>
              <a:t>Docentes</a:t>
            </a:r>
          </a:p>
        </p:txBody>
      </p:sp>
      <p:cxnSp>
        <p:nvCxnSpPr>
          <p:cNvPr id="60" name="肘形连接符 130"/>
          <p:cNvCxnSpPr>
            <a:stCxn id="43" idx="40"/>
          </p:cNvCxnSpPr>
          <p:nvPr/>
        </p:nvCxnSpPr>
        <p:spPr>
          <a:xfrm rot="10800000">
            <a:off x="6882915" y="4397833"/>
            <a:ext cx="1254340" cy="359270"/>
          </a:xfrm>
          <a:prstGeom prst="bentConnector3">
            <a:avLst>
              <a:gd name="adj1" fmla="val 50000"/>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1" name="肘形连接符 131"/>
          <p:cNvCxnSpPr/>
          <p:nvPr/>
        </p:nvCxnSpPr>
        <p:spPr>
          <a:xfrm rot="10800000" flipV="1">
            <a:off x="8850594" y="3237269"/>
            <a:ext cx="1411383" cy="107072"/>
          </a:xfrm>
          <a:prstGeom prst="bentConnector3">
            <a:avLst>
              <a:gd name="adj1" fmla="val 50000"/>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2" name="肘形连接符 134"/>
          <p:cNvCxnSpPr/>
          <p:nvPr/>
        </p:nvCxnSpPr>
        <p:spPr>
          <a:xfrm rot="10800000" flipV="1">
            <a:off x="9388971" y="4268649"/>
            <a:ext cx="1691226" cy="104490"/>
          </a:xfrm>
          <a:prstGeom prst="bentConnector3">
            <a:avLst>
              <a:gd name="adj1" fmla="val 50000"/>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3" name="TextBox 114"/>
          <p:cNvSpPr txBox="1"/>
          <p:nvPr/>
        </p:nvSpPr>
        <p:spPr>
          <a:xfrm flipH="1">
            <a:off x="6060976" y="3626145"/>
            <a:ext cx="1674779" cy="792099"/>
          </a:xfrm>
          <a:prstGeom prst="rect">
            <a:avLst/>
          </a:prstGeom>
          <a:noFill/>
        </p:spPr>
        <p:txBody>
          <a:bodyPr wrap="square" lIns="52918" tIns="26459" rIns="52918" bIns="26459" rtlCol="0" anchor="ctr">
            <a:spAutoFit/>
          </a:bodyPr>
          <a:lstStyle/>
          <a:p>
            <a:pPr algn="ctr"/>
            <a:r>
              <a:rPr lang="es-EC" sz="1600" dirty="0">
                <a:latin typeface="Arial" panose="020B0604020202020204" pitchFamily="34" charset="0"/>
                <a:cs typeface="Arial" panose="020B0604020202020204" pitchFamily="34" charset="0"/>
              </a:rPr>
              <a:t>Personal que desee formarse en END.</a:t>
            </a:r>
          </a:p>
        </p:txBody>
      </p:sp>
      <p:sp>
        <p:nvSpPr>
          <p:cNvPr id="64" name="TextBox 114"/>
          <p:cNvSpPr txBox="1"/>
          <p:nvPr/>
        </p:nvSpPr>
        <p:spPr>
          <a:xfrm flipH="1">
            <a:off x="10054918" y="3722772"/>
            <a:ext cx="1290358" cy="545877"/>
          </a:xfrm>
          <a:prstGeom prst="rect">
            <a:avLst/>
          </a:prstGeom>
          <a:noFill/>
        </p:spPr>
        <p:txBody>
          <a:bodyPr wrap="square" lIns="52918" tIns="26459" rIns="52918" bIns="26459" rtlCol="0" anchor="ctr">
            <a:spAutoFit/>
          </a:bodyPr>
          <a:lstStyle/>
          <a:p>
            <a:pPr algn="ctr"/>
            <a:r>
              <a:rPr lang="es-EC" sz="1600" dirty="0">
                <a:latin typeface="Arial" panose="020B0604020202020204" pitchFamily="34" charset="0"/>
                <a:cs typeface="Arial" panose="020B0604020202020204" pitchFamily="34" charset="0"/>
              </a:rPr>
              <a:t>Estudiantes DCEM</a:t>
            </a:r>
          </a:p>
        </p:txBody>
      </p:sp>
    </p:spTree>
    <p:extLst>
      <p:ext uri="{BB962C8B-B14F-4D97-AF65-F5344CB8AC3E}">
        <p14:creationId xmlns:p14="http://schemas.microsoft.com/office/powerpoint/2010/main" val="9609508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8" presetClass="emph" presetSubtype="0" repeatCount="indefinite" fill="hold" nodeType="withEffect">
                                  <p:stCondLst>
                                    <p:cond delay="500"/>
                                  </p:stCondLst>
                                  <p:childTnLst>
                                    <p:animRot by="76680000">
                                      <p:cBhvr>
                                        <p:cTn id="9" dur="7500" fill="hold"/>
                                        <p:tgtEl>
                                          <p:spTgt spid="42"/>
                                        </p:tgtEl>
                                        <p:attrNameLst>
                                          <p:attrName>r</p:attrName>
                                        </p:attrNameLst>
                                      </p:cBhvr>
                                    </p:animRot>
                                  </p:childTnLst>
                                </p:cTn>
                              </p:par>
                              <p:par>
                                <p:cTn id="10" presetID="22" presetClass="entr" presetSubtype="2" fill="hold" nodeType="withEffect">
                                  <p:stCondLst>
                                    <p:cond delay="500"/>
                                  </p:stCondLst>
                                  <p:childTnLst>
                                    <p:set>
                                      <p:cBhvr>
                                        <p:cTn id="11" dur="1" fill="hold">
                                          <p:stCondLst>
                                            <p:cond delay="0"/>
                                          </p:stCondLst>
                                        </p:cTn>
                                        <p:tgtEl>
                                          <p:spTgt spid="60"/>
                                        </p:tgtEl>
                                        <p:attrNameLst>
                                          <p:attrName>style.visibility</p:attrName>
                                        </p:attrNameLst>
                                      </p:cBhvr>
                                      <p:to>
                                        <p:strVal val="visible"/>
                                      </p:to>
                                    </p:set>
                                    <p:animEffect transition="in" filter="wipe(right)">
                                      <p:cBhvr>
                                        <p:cTn id="12" dur="500"/>
                                        <p:tgtEl>
                                          <p:spTgt spid="60"/>
                                        </p:tgtEl>
                                      </p:cBhvr>
                                    </p:animEffect>
                                  </p:childTnLst>
                                </p:cTn>
                              </p:par>
                              <p:par>
                                <p:cTn id="13" presetID="10" presetClass="entr" presetSubtype="0" fill="hold" nodeType="withEffect">
                                  <p:stCondLst>
                                    <p:cond delay="100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8" presetClass="emph" presetSubtype="0" repeatCount="indefinite" fill="hold" nodeType="withEffect">
                                  <p:stCondLst>
                                    <p:cond delay="1000"/>
                                  </p:stCondLst>
                                  <p:childTnLst>
                                    <p:animRot by="-108000000">
                                      <p:cBhvr>
                                        <p:cTn id="17" dur="7000" fill="hold"/>
                                        <p:tgtEl>
                                          <p:spTgt spid="45"/>
                                        </p:tgtEl>
                                        <p:attrNameLst>
                                          <p:attrName>r</p:attrName>
                                        </p:attrNameLst>
                                      </p:cBhvr>
                                    </p:animRot>
                                  </p:childTnLst>
                                </p:cTn>
                              </p:par>
                              <p:par>
                                <p:cTn id="18" presetID="22" presetClass="entr" presetSubtype="8" fill="hold" nodeType="withEffect">
                                  <p:stCondLst>
                                    <p:cond delay="1000"/>
                                  </p:stCondLst>
                                  <p:childTnLst>
                                    <p:set>
                                      <p:cBhvr>
                                        <p:cTn id="19" dur="1" fill="hold">
                                          <p:stCondLst>
                                            <p:cond delay="0"/>
                                          </p:stCondLst>
                                        </p:cTn>
                                        <p:tgtEl>
                                          <p:spTgt spid="61"/>
                                        </p:tgtEl>
                                        <p:attrNameLst>
                                          <p:attrName>style.visibility</p:attrName>
                                        </p:attrNameLst>
                                      </p:cBhvr>
                                      <p:to>
                                        <p:strVal val="visible"/>
                                      </p:to>
                                    </p:set>
                                    <p:animEffect transition="in" filter="wipe(left)">
                                      <p:cBhvr>
                                        <p:cTn id="20" dur="500"/>
                                        <p:tgtEl>
                                          <p:spTgt spid="61"/>
                                        </p:tgtEl>
                                      </p:cBhvr>
                                    </p:animEffect>
                                  </p:childTnLst>
                                </p:cTn>
                              </p:par>
                              <p:par>
                                <p:cTn id="21" presetID="53" presetClass="entr" presetSubtype="16" fill="hold" grpId="0" nodeType="withEffect">
                                  <p:stCondLst>
                                    <p:cond delay="1000"/>
                                  </p:stCondLst>
                                  <p:childTnLst>
                                    <p:set>
                                      <p:cBhvr>
                                        <p:cTn id="22" dur="1" fill="hold">
                                          <p:stCondLst>
                                            <p:cond delay="0"/>
                                          </p:stCondLst>
                                        </p:cTn>
                                        <p:tgtEl>
                                          <p:spTgt spid="55"/>
                                        </p:tgtEl>
                                        <p:attrNameLst>
                                          <p:attrName>style.visibility</p:attrName>
                                        </p:attrNameLst>
                                      </p:cBhvr>
                                      <p:to>
                                        <p:strVal val="visible"/>
                                      </p:to>
                                    </p:set>
                                    <p:anim calcmode="lin" valueType="num">
                                      <p:cBhvr>
                                        <p:cTn id="23" dur="500" fill="hold"/>
                                        <p:tgtEl>
                                          <p:spTgt spid="55"/>
                                        </p:tgtEl>
                                        <p:attrNameLst>
                                          <p:attrName>ppt_w</p:attrName>
                                        </p:attrNameLst>
                                      </p:cBhvr>
                                      <p:tavLst>
                                        <p:tav tm="0">
                                          <p:val>
                                            <p:fltVal val="0"/>
                                          </p:val>
                                        </p:tav>
                                        <p:tav tm="100000">
                                          <p:val>
                                            <p:strVal val="#ppt_w"/>
                                          </p:val>
                                        </p:tav>
                                      </p:tavLst>
                                    </p:anim>
                                    <p:anim calcmode="lin" valueType="num">
                                      <p:cBhvr>
                                        <p:cTn id="24" dur="500" fill="hold"/>
                                        <p:tgtEl>
                                          <p:spTgt spid="55"/>
                                        </p:tgtEl>
                                        <p:attrNameLst>
                                          <p:attrName>ppt_h</p:attrName>
                                        </p:attrNameLst>
                                      </p:cBhvr>
                                      <p:tavLst>
                                        <p:tav tm="0">
                                          <p:val>
                                            <p:fltVal val="0"/>
                                          </p:val>
                                        </p:tav>
                                        <p:tav tm="100000">
                                          <p:val>
                                            <p:strVal val="#ppt_h"/>
                                          </p:val>
                                        </p:tav>
                                      </p:tavLst>
                                    </p:anim>
                                    <p:animEffect transition="in" filter="fade">
                                      <p:cBhvr>
                                        <p:cTn id="25" dur="500"/>
                                        <p:tgtEl>
                                          <p:spTgt spid="55"/>
                                        </p:tgtEl>
                                      </p:cBhvr>
                                    </p:animEffect>
                                  </p:childTnLst>
                                </p:cTn>
                              </p:par>
                              <p:par>
                                <p:cTn id="26" presetID="10" presetClass="entr" presetSubtype="0" fill="hold" nodeType="withEffect">
                                  <p:stCondLst>
                                    <p:cond delay="150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8" presetClass="emph" presetSubtype="0" repeatCount="indefinite" fill="hold" nodeType="withEffect">
                                  <p:stCondLst>
                                    <p:cond delay="1500"/>
                                  </p:stCondLst>
                                  <p:childTnLst>
                                    <p:animRot by="86400000">
                                      <p:cBhvr>
                                        <p:cTn id="30" dur="6500" fill="hold"/>
                                        <p:tgtEl>
                                          <p:spTgt spid="48"/>
                                        </p:tgtEl>
                                        <p:attrNameLst>
                                          <p:attrName>r</p:attrName>
                                        </p:attrNameLst>
                                      </p:cBhvr>
                                    </p:animRot>
                                  </p:childTnLst>
                                </p:cTn>
                              </p:par>
                              <p:par>
                                <p:cTn id="31" presetID="22" presetClass="entr" presetSubtype="2" fill="hold" nodeType="withEffect">
                                  <p:stCondLst>
                                    <p:cond delay="500"/>
                                  </p:stCondLst>
                                  <p:childTnLst>
                                    <p:set>
                                      <p:cBhvr>
                                        <p:cTn id="32" dur="1" fill="hold">
                                          <p:stCondLst>
                                            <p:cond delay="0"/>
                                          </p:stCondLst>
                                        </p:cTn>
                                        <p:tgtEl>
                                          <p:spTgt spid="62"/>
                                        </p:tgtEl>
                                        <p:attrNameLst>
                                          <p:attrName>style.visibility</p:attrName>
                                        </p:attrNameLst>
                                      </p:cBhvr>
                                      <p:to>
                                        <p:strVal val="visible"/>
                                      </p:to>
                                    </p:set>
                                    <p:animEffect transition="in" filter="wipe(right)">
                                      <p:cBhvr>
                                        <p:cTn id="33" dur="500"/>
                                        <p:tgtEl>
                                          <p:spTgt spid="62"/>
                                        </p:tgtEl>
                                      </p:cBhvr>
                                    </p:animEffect>
                                  </p:childTnLst>
                                </p:cTn>
                              </p:par>
                              <p:par>
                                <p:cTn id="34" presetID="53" presetClass="entr" presetSubtype="16" fill="hold" grpId="0" nodeType="withEffect">
                                  <p:stCondLst>
                                    <p:cond delay="1000"/>
                                  </p:stCondLst>
                                  <p:childTnLst>
                                    <p:set>
                                      <p:cBhvr>
                                        <p:cTn id="35" dur="1" fill="hold">
                                          <p:stCondLst>
                                            <p:cond delay="0"/>
                                          </p:stCondLst>
                                        </p:cTn>
                                        <p:tgtEl>
                                          <p:spTgt spid="63"/>
                                        </p:tgtEl>
                                        <p:attrNameLst>
                                          <p:attrName>style.visibility</p:attrName>
                                        </p:attrNameLst>
                                      </p:cBhvr>
                                      <p:to>
                                        <p:strVal val="visible"/>
                                      </p:to>
                                    </p:set>
                                    <p:anim calcmode="lin" valueType="num">
                                      <p:cBhvr>
                                        <p:cTn id="36" dur="500" fill="hold"/>
                                        <p:tgtEl>
                                          <p:spTgt spid="63"/>
                                        </p:tgtEl>
                                        <p:attrNameLst>
                                          <p:attrName>ppt_w</p:attrName>
                                        </p:attrNameLst>
                                      </p:cBhvr>
                                      <p:tavLst>
                                        <p:tav tm="0">
                                          <p:val>
                                            <p:fltVal val="0"/>
                                          </p:val>
                                        </p:tav>
                                        <p:tav tm="100000">
                                          <p:val>
                                            <p:strVal val="#ppt_w"/>
                                          </p:val>
                                        </p:tav>
                                      </p:tavLst>
                                    </p:anim>
                                    <p:anim calcmode="lin" valueType="num">
                                      <p:cBhvr>
                                        <p:cTn id="37" dur="500" fill="hold"/>
                                        <p:tgtEl>
                                          <p:spTgt spid="63"/>
                                        </p:tgtEl>
                                        <p:attrNameLst>
                                          <p:attrName>ppt_h</p:attrName>
                                        </p:attrNameLst>
                                      </p:cBhvr>
                                      <p:tavLst>
                                        <p:tav tm="0">
                                          <p:val>
                                            <p:fltVal val="0"/>
                                          </p:val>
                                        </p:tav>
                                        <p:tav tm="100000">
                                          <p:val>
                                            <p:strVal val="#ppt_h"/>
                                          </p:val>
                                        </p:tav>
                                      </p:tavLst>
                                    </p:anim>
                                    <p:animEffect transition="in" filter="fade">
                                      <p:cBhvr>
                                        <p:cTn id="38" dur="500"/>
                                        <p:tgtEl>
                                          <p:spTgt spid="63"/>
                                        </p:tgtEl>
                                      </p:cBhvr>
                                    </p:animEffect>
                                  </p:childTnLst>
                                </p:cTn>
                              </p:par>
                              <p:par>
                                <p:cTn id="39" presetID="53" presetClass="entr" presetSubtype="16" fill="hold" grpId="0" nodeType="withEffect">
                                  <p:stCondLst>
                                    <p:cond delay="1000"/>
                                  </p:stCondLst>
                                  <p:childTnLst>
                                    <p:set>
                                      <p:cBhvr>
                                        <p:cTn id="40" dur="1" fill="hold">
                                          <p:stCondLst>
                                            <p:cond delay="0"/>
                                          </p:stCondLst>
                                        </p:cTn>
                                        <p:tgtEl>
                                          <p:spTgt spid="64"/>
                                        </p:tgtEl>
                                        <p:attrNameLst>
                                          <p:attrName>style.visibility</p:attrName>
                                        </p:attrNameLst>
                                      </p:cBhvr>
                                      <p:to>
                                        <p:strVal val="visible"/>
                                      </p:to>
                                    </p:set>
                                    <p:anim calcmode="lin" valueType="num">
                                      <p:cBhvr>
                                        <p:cTn id="41" dur="500" fill="hold"/>
                                        <p:tgtEl>
                                          <p:spTgt spid="64"/>
                                        </p:tgtEl>
                                        <p:attrNameLst>
                                          <p:attrName>ppt_w</p:attrName>
                                        </p:attrNameLst>
                                      </p:cBhvr>
                                      <p:tavLst>
                                        <p:tav tm="0">
                                          <p:val>
                                            <p:fltVal val="0"/>
                                          </p:val>
                                        </p:tav>
                                        <p:tav tm="100000">
                                          <p:val>
                                            <p:strVal val="#ppt_w"/>
                                          </p:val>
                                        </p:tav>
                                      </p:tavLst>
                                    </p:anim>
                                    <p:anim calcmode="lin" valueType="num">
                                      <p:cBhvr>
                                        <p:cTn id="42" dur="500" fill="hold"/>
                                        <p:tgtEl>
                                          <p:spTgt spid="64"/>
                                        </p:tgtEl>
                                        <p:attrNameLst>
                                          <p:attrName>ppt_h</p:attrName>
                                        </p:attrNameLst>
                                      </p:cBhvr>
                                      <p:tavLst>
                                        <p:tav tm="0">
                                          <p:val>
                                            <p:fltVal val="0"/>
                                          </p:val>
                                        </p:tav>
                                        <p:tav tm="100000">
                                          <p:val>
                                            <p:strVal val="#ppt_h"/>
                                          </p:val>
                                        </p:tav>
                                      </p:tavLst>
                                    </p:anim>
                                    <p:animEffect transition="in" filter="fade">
                                      <p:cBhvr>
                                        <p:cTn id="43"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63" grpId="0"/>
      <p:bldP spid="64" grpId="0"/>
    </p:bldLst>
  </p:timing>
</p:sld>
</file>

<file path=ppt/theme/theme1.xml><?xml version="1.0" encoding="utf-8"?>
<a:theme xmlns:a="http://schemas.openxmlformats.org/drawingml/2006/main" name="Tema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Tema1</Template>
  <TotalTime>11059</TotalTime>
  <Words>4129</Words>
  <Application>Microsoft Office PowerPoint</Application>
  <PresentationFormat>Panorámica</PresentationFormat>
  <Paragraphs>375</Paragraphs>
  <Slides>61</Slides>
  <Notes>0</Notes>
  <HiddenSlides>0</HiddenSlides>
  <MMClips>0</MMClips>
  <ScaleCrop>false</ScaleCrop>
  <HeadingPairs>
    <vt:vector size="8" baseType="variant">
      <vt:variant>
        <vt:lpstr>Fuentes usadas</vt:lpstr>
      </vt:variant>
      <vt:variant>
        <vt:i4>9</vt:i4>
      </vt:variant>
      <vt:variant>
        <vt:lpstr>Tema</vt:lpstr>
      </vt:variant>
      <vt:variant>
        <vt:i4>2</vt:i4>
      </vt:variant>
      <vt:variant>
        <vt:lpstr>Servidores OLE incrustados</vt:lpstr>
      </vt:variant>
      <vt:variant>
        <vt:i4>1</vt:i4>
      </vt:variant>
      <vt:variant>
        <vt:lpstr>Títulos de diapositiva</vt:lpstr>
      </vt:variant>
      <vt:variant>
        <vt:i4>61</vt:i4>
      </vt:variant>
    </vt:vector>
  </HeadingPairs>
  <TitlesOfParts>
    <vt:vector size="73" baseType="lpstr">
      <vt:lpstr>微软雅黑</vt:lpstr>
      <vt:lpstr>Arial</vt:lpstr>
      <vt:lpstr>Calibri</vt:lpstr>
      <vt:lpstr>Calibri (Cuerpo)</vt:lpstr>
      <vt:lpstr>Calibri Light</vt:lpstr>
      <vt:lpstr>Lucida Sans Unicode</vt:lpstr>
      <vt:lpstr>Symbol</vt:lpstr>
      <vt:lpstr>Times New Roman</vt:lpstr>
      <vt:lpstr>Wingdings</vt:lpstr>
      <vt:lpstr>Tema1</vt:lpstr>
      <vt:lpstr>Office 主题​​</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Recommended practice “Personnel Qualification and Certification in Nondestructive Testing” SNT-TC-1A:2020</vt:lpstr>
      <vt:lpstr>“Non-destructive testing- Qualification and Certification of NDT personnel” ISO 9712:2012</vt:lpstr>
      <vt:lpstr>Formación:</vt:lpstr>
      <vt:lpstr>Método de Ultrasonido (UT)</vt:lpstr>
      <vt:lpstr>Modelo de Evaluación de la Capacitación</vt:lpstr>
      <vt:lpstr>Diseño del Plan de Formación en Ultrasonido:</vt:lpstr>
      <vt:lpstr>Estructura del Contenido: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Estructura de la Evaluación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juran</dc:title>
  <dc:creator>USER</dc:creator>
  <cp:lastModifiedBy>Dennys Dayan Peña Granda</cp:lastModifiedBy>
  <cp:revision>528</cp:revision>
  <dcterms:created xsi:type="dcterms:W3CDTF">2015-07-01T22:25:36Z</dcterms:created>
  <dcterms:modified xsi:type="dcterms:W3CDTF">2021-08-31T17:51:22Z</dcterms:modified>
</cp:coreProperties>
</file>