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417" r:id="rId2"/>
    <p:sldId id="293" r:id="rId3"/>
    <p:sldId id="419" r:id="rId4"/>
    <p:sldId id="421" r:id="rId5"/>
    <p:sldId id="420" r:id="rId6"/>
    <p:sldId id="422" r:id="rId7"/>
    <p:sldId id="423" r:id="rId8"/>
    <p:sldId id="424" r:id="rId9"/>
    <p:sldId id="426" r:id="rId10"/>
    <p:sldId id="425" r:id="rId11"/>
    <p:sldId id="427" r:id="rId12"/>
    <p:sldId id="428" r:id="rId13"/>
    <p:sldId id="429" r:id="rId14"/>
    <p:sldId id="430" r:id="rId15"/>
    <p:sldId id="431" r:id="rId16"/>
    <p:sldId id="432" r:id="rId17"/>
    <p:sldId id="433" r:id="rId18"/>
    <p:sldId id="434" r:id="rId19"/>
    <p:sldId id="435" r:id="rId20"/>
    <p:sldId id="439" r:id="rId21"/>
    <p:sldId id="438" r:id="rId22"/>
    <p:sldId id="437" r:id="rId23"/>
    <p:sldId id="436" r:id="rId24"/>
    <p:sldId id="440" r:id="rId25"/>
    <p:sldId id="442" r:id="rId26"/>
    <p:sldId id="444" r:id="rId27"/>
  </p:sldIdLst>
  <p:sldSz cx="12192000" cy="6858000"/>
  <p:notesSz cx="6858000" cy="9144000"/>
  <p:defaultText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C80"/>
    <a:srgbClr val="A9BF94"/>
    <a:srgbClr val="607848"/>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Estilo claro 2 - Acento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6" d="100"/>
          <a:sy n="86" d="100"/>
        </p:scale>
        <p:origin x="562"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873AB1-8093-47ED-A42A-44978B095E0D}" type="doc">
      <dgm:prSet loTypeId="urn:microsoft.com/office/officeart/2008/layout/VerticalCurvedList" loCatId="list" qsTypeId="urn:microsoft.com/office/officeart/2005/8/quickstyle/3d4" qsCatId="3D" csTypeId="urn:microsoft.com/office/officeart/2005/8/colors/accent6_1" csCatId="accent6" phldr="1"/>
      <dgm:spPr/>
      <dgm:t>
        <a:bodyPr/>
        <a:lstStyle/>
        <a:p>
          <a:endParaRPr lang="es-EC"/>
        </a:p>
      </dgm:t>
    </dgm:pt>
    <dgm:pt modelId="{8E80FA87-D72F-4546-AA5B-A9B287DA9B07}">
      <dgm:prSet custT="1"/>
      <dgm:spPr>
        <a:solidFill>
          <a:srgbClr val="A9BF94"/>
        </a:solidFill>
        <a:ln>
          <a:solidFill>
            <a:srgbClr val="607848"/>
          </a:solidFill>
        </a:ln>
      </dgm:spPr>
      <dgm:t>
        <a:bodyPr/>
        <a:lstStyle/>
        <a:p>
          <a:r>
            <a:rPr lang="es-ES" sz="2000" dirty="0">
              <a:latin typeface="Arial" panose="020B0604020202020204" pitchFamily="34" charset="0"/>
              <a:cs typeface="Arial" panose="020B0604020202020204" pitchFamily="34" charset="0"/>
            </a:rPr>
            <a:t>Introducción</a:t>
          </a:r>
          <a:endParaRPr lang="es-EC" sz="2000" dirty="0">
            <a:latin typeface="Arial" panose="020B0604020202020204" pitchFamily="34" charset="0"/>
            <a:cs typeface="Arial" panose="020B0604020202020204" pitchFamily="34" charset="0"/>
          </a:endParaRPr>
        </a:p>
      </dgm:t>
    </dgm:pt>
    <dgm:pt modelId="{8DA30EF7-08F5-4570-B602-09B20F0635A5}" type="parTrans" cxnId="{7B828020-216D-4E47-B0B5-9D6D0ED097AA}">
      <dgm:prSet/>
      <dgm:spPr/>
      <dgm:t>
        <a:bodyPr/>
        <a:lstStyle/>
        <a:p>
          <a:endParaRPr lang="es-EC" sz="2000">
            <a:solidFill>
              <a:schemeClr val="tx1"/>
            </a:solidFill>
            <a:latin typeface="Arial" panose="020B0604020202020204" pitchFamily="34" charset="0"/>
            <a:cs typeface="Arial" panose="020B0604020202020204" pitchFamily="34" charset="0"/>
          </a:endParaRPr>
        </a:p>
      </dgm:t>
    </dgm:pt>
    <dgm:pt modelId="{BA9D495C-F972-448C-A72B-1285FB189AE3}" type="sibTrans" cxnId="{7B828020-216D-4E47-B0B5-9D6D0ED097AA}">
      <dgm:prSet/>
      <dgm:spPr>
        <a:ln>
          <a:solidFill>
            <a:srgbClr val="A9BF94"/>
          </a:solidFill>
        </a:ln>
      </dgm:spPr>
      <dgm:t>
        <a:bodyPr/>
        <a:lstStyle/>
        <a:p>
          <a:endParaRPr lang="es-EC" sz="2000">
            <a:solidFill>
              <a:schemeClr val="tx1"/>
            </a:solidFill>
            <a:latin typeface="Arial" panose="020B0604020202020204" pitchFamily="34" charset="0"/>
            <a:cs typeface="Arial" panose="020B0604020202020204" pitchFamily="34" charset="0"/>
          </a:endParaRPr>
        </a:p>
      </dgm:t>
    </dgm:pt>
    <dgm:pt modelId="{BC6638A0-7FFF-44CD-9AEE-DFAA8E4DCA6C}">
      <dgm:prSet custT="1"/>
      <dgm:spPr>
        <a:solidFill>
          <a:srgbClr val="A9BF94"/>
        </a:solidFill>
        <a:ln>
          <a:solidFill>
            <a:srgbClr val="607848"/>
          </a:solidFill>
        </a:ln>
      </dgm:spPr>
      <dgm:t>
        <a:bodyPr/>
        <a:lstStyle/>
        <a:p>
          <a:r>
            <a:rPr lang="es-EC" sz="2000" dirty="0">
              <a:latin typeface="Arial" panose="020B0604020202020204" pitchFamily="34" charset="0"/>
              <a:cs typeface="Arial" panose="020B0604020202020204" pitchFamily="34" charset="0"/>
            </a:rPr>
            <a:t>Pruebas y Resultados</a:t>
          </a:r>
        </a:p>
      </dgm:t>
    </dgm:pt>
    <dgm:pt modelId="{65447D41-A425-4739-A472-3AAB268FDCB4}" type="parTrans" cxnId="{A860B7FE-251F-47EE-B264-63011640F057}">
      <dgm:prSet/>
      <dgm:spPr/>
      <dgm:t>
        <a:bodyPr/>
        <a:lstStyle/>
        <a:p>
          <a:endParaRPr lang="es-ES" sz="2000">
            <a:solidFill>
              <a:schemeClr val="tx1"/>
            </a:solidFill>
            <a:latin typeface="Arial" panose="020B0604020202020204" pitchFamily="34" charset="0"/>
            <a:cs typeface="Arial" panose="020B0604020202020204" pitchFamily="34" charset="0"/>
          </a:endParaRPr>
        </a:p>
      </dgm:t>
    </dgm:pt>
    <dgm:pt modelId="{3A6A695C-27A7-439D-BA14-F78843966D96}" type="sibTrans" cxnId="{A860B7FE-251F-47EE-B264-63011640F057}">
      <dgm:prSet/>
      <dgm:spPr/>
      <dgm:t>
        <a:bodyPr/>
        <a:lstStyle/>
        <a:p>
          <a:endParaRPr lang="es-ES" sz="2000">
            <a:solidFill>
              <a:schemeClr val="tx1"/>
            </a:solidFill>
            <a:latin typeface="Arial" panose="020B0604020202020204" pitchFamily="34" charset="0"/>
            <a:cs typeface="Arial" panose="020B0604020202020204" pitchFamily="34" charset="0"/>
          </a:endParaRPr>
        </a:p>
      </dgm:t>
    </dgm:pt>
    <dgm:pt modelId="{4FCEE6EE-B6A6-4191-8805-321FF5023EA8}">
      <dgm:prSet custT="1"/>
      <dgm:spPr>
        <a:solidFill>
          <a:srgbClr val="A9BF94"/>
        </a:solidFill>
        <a:ln>
          <a:solidFill>
            <a:srgbClr val="607848"/>
          </a:solidFill>
        </a:ln>
      </dgm:spPr>
      <dgm:t>
        <a:bodyPr/>
        <a:lstStyle/>
        <a:p>
          <a:r>
            <a:rPr lang="es-ES" sz="2000" dirty="0">
              <a:latin typeface="Arial" panose="020B0604020202020204" pitchFamily="34" charset="0"/>
              <a:cs typeface="Arial" panose="020B0604020202020204" pitchFamily="34" charset="0"/>
            </a:rPr>
            <a:t>Diseño</a:t>
          </a:r>
          <a:endParaRPr lang="es-EC" sz="2000" dirty="0">
            <a:latin typeface="Arial" panose="020B0604020202020204" pitchFamily="34" charset="0"/>
            <a:cs typeface="Arial" panose="020B0604020202020204" pitchFamily="34" charset="0"/>
          </a:endParaRPr>
        </a:p>
      </dgm:t>
    </dgm:pt>
    <dgm:pt modelId="{B245B162-1C63-4BD5-95D9-D88BAC76833A}" type="parTrans" cxnId="{2D864999-B34E-4F1C-8EB5-B75FAE2789A3}">
      <dgm:prSet/>
      <dgm:spPr/>
      <dgm:t>
        <a:bodyPr/>
        <a:lstStyle/>
        <a:p>
          <a:endParaRPr lang="es-ES"/>
        </a:p>
      </dgm:t>
    </dgm:pt>
    <dgm:pt modelId="{0F69EC1E-7572-4FE6-8F88-ABA9F944BB63}" type="sibTrans" cxnId="{2D864999-B34E-4F1C-8EB5-B75FAE2789A3}">
      <dgm:prSet/>
      <dgm:spPr/>
      <dgm:t>
        <a:bodyPr/>
        <a:lstStyle/>
        <a:p>
          <a:endParaRPr lang="es-ES"/>
        </a:p>
      </dgm:t>
    </dgm:pt>
    <dgm:pt modelId="{1F51ABF6-054B-42FB-9D00-B16337282D60}">
      <dgm:prSet custT="1"/>
      <dgm:spPr>
        <a:solidFill>
          <a:srgbClr val="A9BF94"/>
        </a:solidFill>
        <a:ln>
          <a:solidFill>
            <a:srgbClr val="607848"/>
          </a:solidFill>
        </a:ln>
      </dgm:spPr>
      <dgm:t>
        <a:bodyPr/>
        <a:lstStyle/>
        <a:p>
          <a:r>
            <a:rPr lang="es-EC" sz="2000" dirty="0">
              <a:latin typeface="Arial" panose="020B0604020202020204" pitchFamily="34" charset="0"/>
              <a:cs typeface="Arial" panose="020B0604020202020204" pitchFamily="34" charset="0"/>
            </a:rPr>
            <a:t>Implementación </a:t>
          </a:r>
        </a:p>
      </dgm:t>
    </dgm:pt>
    <dgm:pt modelId="{6D945E75-7AEE-4476-AE0D-9C3268C3EA90}" type="parTrans" cxnId="{33BAE3B9-8D7D-4208-8989-88215E4D64CF}">
      <dgm:prSet/>
      <dgm:spPr/>
      <dgm:t>
        <a:bodyPr/>
        <a:lstStyle/>
        <a:p>
          <a:endParaRPr lang="es-ES"/>
        </a:p>
      </dgm:t>
    </dgm:pt>
    <dgm:pt modelId="{BF49D09A-048F-4180-8144-B00B308F6AA6}" type="sibTrans" cxnId="{33BAE3B9-8D7D-4208-8989-88215E4D64CF}">
      <dgm:prSet/>
      <dgm:spPr/>
      <dgm:t>
        <a:bodyPr/>
        <a:lstStyle/>
        <a:p>
          <a:endParaRPr lang="es-ES"/>
        </a:p>
      </dgm:t>
    </dgm:pt>
    <dgm:pt modelId="{8860DA74-9F23-4BC4-BD0C-03F3525B7009}">
      <dgm:prSet custT="1"/>
      <dgm:spPr>
        <a:solidFill>
          <a:srgbClr val="A9BF94"/>
        </a:solidFill>
        <a:ln>
          <a:solidFill>
            <a:srgbClr val="607848"/>
          </a:solidFill>
        </a:ln>
      </dgm:spPr>
      <dgm:t>
        <a:bodyPr/>
        <a:lstStyle/>
        <a:p>
          <a:r>
            <a:rPr lang="es-EC" sz="2000" dirty="0">
              <a:latin typeface="Arial" panose="020B0604020202020204" pitchFamily="34" charset="0"/>
              <a:cs typeface="Arial" panose="020B0604020202020204" pitchFamily="34" charset="0"/>
            </a:rPr>
            <a:t>Objetivos</a:t>
          </a:r>
        </a:p>
      </dgm:t>
    </dgm:pt>
    <dgm:pt modelId="{6E2C8AE5-98F1-464F-957C-B8519BC5E6DF}" type="parTrans" cxnId="{EA21273A-E1BF-4265-88A9-224D498A74EA}">
      <dgm:prSet/>
      <dgm:spPr/>
      <dgm:t>
        <a:bodyPr/>
        <a:lstStyle/>
        <a:p>
          <a:endParaRPr lang="es-ES"/>
        </a:p>
      </dgm:t>
    </dgm:pt>
    <dgm:pt modelId="{22A4A2E2-FEB0-41D4-A796-420084752E29}" type="sibTrans" cxnId="{EA21273A-E1BF-4265-88A9-224D498A74EA}">
      <dgm:prSet/>
      <dgm:spPr/>
      <dgm:t>
        <a:bodyPr/>
        <a:lstStyle/>
        <a:p>
          <a:endParaRPr lang="es-ES"/>
        </a:p>
      </dgm:t>
    </dgm:pt>
    <dgm:pt modelId="{7D230E32-DEBD-4EBB-B7C5-0C470B2CD73F}">
      <dgm:prSet custT="1"/>
      <dgm:spPr>
        <a:solidFill>
          <a:srgbClr val="A9BF94"/>
        </a:solidFill>
      </dgm:spPr>
      <dgm:t>
        <a:bodyPr/>
        <a:lstStyle/>
        <a:p>
          <a:r>
            <a:rPr lang="es-EC" sz="2000" dirty="0">
              <a:latin typeface="Arial" panose="020B0604020202020204" pitchFamily="34" charset="0"/>
              <a:cs typeface="Arial" panose="020B0604020202020204" pitchFamily="34" charset="0"/>
            </a:rPr>
            <a:t>Conclusiones y Trabajos Futuros</a:t>
          </a:r>
          <a:endParaRPr lang="es-EC" sz="2000" dirty="0"/>
        </a:p>
      </dgm:t>
    </dgm:pt>
    <dgm:pt modelId="{9967903C-2107-49C6-BE1F-F8C47D97CF0A}" type="parTrans" cxnId="{21A11CC4-04C4-4E50-9486-35CB122E9954}">
      <dgm:prSet/>
      <dgm:spPr/>
      <dgm:t>
        <a:bodyPr/>
        <a:lstStyle/>
        <a:p>
          <a:endParaRPr lang="es-EC"/>
        </a:p>
      </dgm:t>
    </dgm:pt>
    <dgm:pt modelId="{533BC4D2-A2A8-440B-AC9E-5D275E26DDCE}" type="sibTrans" cxnId="{21A11CC4-04C4-4E50-9486-35CB122E9954}">
      <dgm:prSet/>
      <dgm:spPr/>
      <dgm:t>
        <a:bodyPr/>
        <a:lstStyle/>
        <a:p>
          <a:endParaRPr lang="es-EC"/>
        </a:p>
      </dgm:t>
    </dgm:pt>
    <dgm:pt modelId="{66B3AFB2-510A-460F-B9FD-0D0358FC7EC8}" type="pres">
      <dgm:prSet presAssocID="{5C873AB1-8093-47ED-A42A-44978B095E0D}" presName="Name0" presStyleCnt="0">
        <dgm:presLayoutVars>
          <dgm:chMax val="7"/>
          <dgm:chPref val="7"/>
          <dgm:dir/>
        </dgm:presLayoutVars>
      </dgm:prSet>
      <dgm:spPr/>
    </dgm:pt>
    <dgm:pt modelId="{83AF9E91-B4AE-4D20-9127-F15E9552901F}" type="pres">
      <dgm:prSet presAssocID="{5C873AB1-8093-47ED-A42A-44978B095E0D}" presName="Name1" presStyleCnt="0"/>
      <dgm:spPr/>
    </dgm:pt>
    <dgm:pt modelId="{46DD46EA-90D9-4F5C-A737-267B47DB92D0}" type="pres">
      <dgm:prSet presAssocID="{5C873AB1-8093-47ED-A42A-44978B095E0D}" presName="cycle" presStyleCnt="0"/>
      <dgm:spPr/>
    </dgm:pt>
    <dgm:pt modelId="{A3978C56-AFDA-4F43-880E-27EA8CA864E3}" type="pres">
      <dgm:prSet presAssocID="{5C873AB1-8093-47ED-A42A-44978B095E0D}" presName="srcNode" presStyleLbl="node1" presStyleIdx="0" presStyleCnt="6"/>
      <dgm:spPr/>
    </dgm:pt>
    <dgm:pt modelId="{2A3757D7-8131-49ED-827C-938CC960CB0D}" type="pres">
      <dgm:prSet presAssocID="{5C873AB1-8093-47ED-A42A-44978B095E0D}" presName="conn" presStyleLbl="parChTrans1D2" presStyleIdx="0" presStyleCnt="1"/>
      <dgm:spPr/>
    </dgm:pt>
    <dgm:pt modelId="{4F4019F6-969D-4A83-84A5-B83A3B7CE8F2}" type="pres">
      <dgm:prSet presAssocID="{5C873AB1-8093-47ED-A42A-44978B095E0D}" presName="extraNode" presStyleLbl="node1" presStyleIdx="0" presStyleCnt="6"/>
      <dgm:spPr/>
    </dgm:pt>
    <dgm:pt modelId="{CDB58383-C5E8-4924-A66F-BD47CC833D27}" type="pres">
      <dgm:prSet presAssocID="{5C873AB1-8093-47ED-A42A-44978B095E0D}" presName="dstNode" presStyleLbl="node1" presStyleIdx="0" presStyleCnt="6"/>
      <dgm:spPr/>
    </dgm:pt>
    <dgm:pt modelId="{E80DDA8B-1ADF-4A7D-AA04-6D0339956812}" type="pres">
      <dgm:prSet presAssocID="{8E80FA87-D72F-4546-AA5B-A9B287DA9B07}" presName="text_1" presStyleLbl="node1" presStyleIdx="0" presStyleCnt="6">
        <dgm:presLayoutVars>
          <dgm:bulletEnabled val="1"/>
        </dgm:presLayoutVars>
      </dgm:prSet>
      <dgm:spPr/>
    </dgm:pt>
    <dgm:pt modelId="{D6F3FEF6-1164-4AB5-A4DF-8800075D7675}" type="pres">
      <dgm:prSet presAssocID="{8E80FA87-D72F-4546-AA5B-A9B287DA9B07}" presName="accent_1" presStyleCnt="0"/>
      <dgm:spPr/>
    </dgm:pt>
    <dgm:pt modelId="{BE3F36AB-BB4B-4F2A-A989-CD674746F7EA}" type="pres">
      <dgm:prSet presAssocID="{8E80FA87-D72F-4546-AA5B-A9B287DA9B07}" presName="accentRepeatNode" presStyleLbl="solidFgAcc1" presStyleIdx="0" presStyleCnt="6"/>
      <dgm:spPr>
        <a:ln>
          <a:solidFill>
            <a:srgbClr val="607848"/>
          </a:solidFill>
        </a:ln>
      </dgm:spPr>
    </dgm:pt>
    <dgm:pt modelId="{0A862978-EB9F-40ED-B656-1E2C4A8296E1}" type="pres">
      <dgm:prSet presAssocID="{8860DA74-9F23-4BC4-BD0C-03F3525B7009}" presName="text_2" presStyleLbl="node1" presStyleIdx="1" presStyleCnt="6">
        <dgm:presLayoutVars>
          <dgm:bulletEnabled val="1"/>
        </dgm:presLayoutVars>
      </dgm:prSet>
      <dgm:spPr/>
    </dgm:pt>
    <dgm:pt modelId="{AAC2FC1C-0E81-4299-9329-6C38BD790733}" type="pres">
      <dgm:prSet presAssocID="{8860DA74-9F23-4BC4-BD0C-03F3525B7009}" presName="accent_2" presStyleCnt="0"/>
      <dgm:spPr/>
    </dgm:pt>
    <dgm:pt modelId="{9C6505FA-546A-433C-8101-9AC292301278}" type="pres">
      <dgm:prSet presAssocID="{8860DA74-9F23-4BC4-BD0C-03F3525B7009}" presName="accentRepeatNode" presStyleLbl="solidFgAcc1" presStyleIdx="1" presStyleCnt="6"/>
      <dgm:spPr>
        <a:ln>
          <a:solidFill>
            <a:srgbClr val="607848"/>
          </a:solidFill>
        </a:ln>
      </dgm:spPr>
    </dgm:pt>
    <dgm:pt modelId="{3E9670A1-B948-4263-8E49-6479F979BBFE}" type="pres">
      <dgm:prSet presAssocID="{4FCEE6EE-B6A6-4191-8805-321FF5023EA8}" presName="text_3" presStyleLbl="node1" presStyleIdx="2" presStyleCnt="6">
        <dgm:presLayoutVars>
          <dgm:bulletEnabled val="1"/>
        </dgm:presLayoutVars>
      </dgm:prSet>
      <dgm:spPr/>
    </dgm:pt>
    <dgm:pt modelId="{CE7F6401-2D95-462E-B8A9-8BFB1C4131DB}" type="pres">
      <dgm:prSet presAssocID="{4FCEE6EE-B6A6-4191-8805-321FF5023EA8}" presName="accent_3" presStyleCnt="0"/>
      <dgm:spPr/>
    </dgm:pt>
    <dgm:pt modelId="{DF37806B-62C5-42BA-9976-0FE6611832DB}" type="pres">
      <dgm:prSet presAssocID="{4FCEE6EE-B6A6-4191-8805-321FF5023EA8}" presName="accentRepeatNode" presStyleLbl="solidFgAcc1" presStyleIdx="2" presStyleCnt="6"/>
      <dgm:spPr>
        <a:ln>
          <a:solidFill>
            <a:srgbClr val="607848"/>
          </a:solidFill>
        </a:ln>
      </dgm:spPr>
    </dgm:pt>
    <dgm:pt modelId="{ED762B19-64A3-46BE-A1FF-8A476DBEE8C0}" type="pres">
      <dgm:prSet presAssocID="{1F51ABF6-054B-42FB-9D00-B16337282D60}" presName="text_4" presStyleLbl="node1" presStyleIdx="3" presStyleCnt="6">
        <dgm:presLayoutVars>
          <dgm:bulletEnabled val="1"/>
        </dgm:presLayoutVars>
      </dgm:prSet>
      <dgm:spPr/>
    </dgm:pt>
    <dgm:pt modelId="{7F592BAF-8F54-4CDE-ACFF-218117C77258}" type="pres">
      <dgm:prSet presAssocID="{1F51ABF6-054B-42FB-9D00-B16337282D60}" presName="accent_4" presStyleCnt="0"/>
      <dgm:spPr/>
    </dgm:pt>
    <dgm:pt modelId="{76CC00D1-9308-4880-8977-C2C5A31564B6}" type="pres">
      <dgm:prSet presAssocID="{1F51ABF6-054B-42FB-9D00-B16337282D60}" presName="accentRepeatNode" presStyleLbl="solidFgAcc1" presStyleIdx="3" presStyleCnt="6"/>
      <dgm:spPr>
        <a:ln>
          <a:solidFill>
            <a:srgbClr val="607848"/>
          </a:solidFill>
        </a:ln>
      </dgm:spPr>
    </dgm:pt>
    <dgm:pt modelId="{44FA6EC9-5E58-49FF-AC5E-0AE7428B39DC}" type="pres">
      <dgm:prSet presAssocID="{BC6638A0-7FFF-44CD-9AEE-DFAA8E4DCA6C}" presName="text_5" presStyleLbl="node1" presStyleIdx="4" presStyleCnt="6">
        <dgm:presLayoutVars>
          <dgm:bulletEnabled val="1"/>
        </dgm:presLayoutVars>
      </dgm:prSet>
      <dgm:spPr/>
    </dgm:pt>
    <dgm:pt modelId="{47ACB393-7E85-4497-A2A5-C7B7D58B6B81}" type="pres">
      <dgm:prSet presAssocID="{BC6638A0-7FFF-44CD-9AEE-DFAA8E4DCA6C}" presName="accent_5" presStyleCnt="0"/>
      <dgm:spPr/>
    </dgm:pt>
    <dgm:pt modelId="{FB38E14E-2C2C-4CB9-9A98-715BEDEB95F4}" type="pres">
      <dgm:prSet presAssocID="{BC6638A0-7FFF-44CD-9AEE-DFAA8E4DCA6C}" presName="accentRepeatNode" presStyleLbl="solidFgAcc1" presStyleIdx="4" presStyleCnt="6"/>
      <dgm:spPr>
        <a:ln>
          <a:solidFill>
            <a:srgbClr val="607848"/>
          </a:solidFill>
        </a:ln>
      </dgm:spPr>
    </dgm:pt>
    <dgm:pt modelId="{E0141CCD-06C6-403F-8443-88C7F7DB4D02}" type="pres">
      <dgm:prSet presAssocID="{7D230E32-DEBD-4EBB-B7C5-0C470B2CD73F}" presName="text_6" presStyleLbl="node1" presStyleIdx="5" presStyleCnt="6">
        <dgm:presLayoutVars>
          <dgm:bulletEnabled val="1"/>
        </dgm:presLayoutVars>
      </dgm:prSet>
      <dgm:spPr/>
    </dgm:pt>
    <dgm:pt modelId="{7977128D-F1CB-4AE6-95DB-F82D9D6A0D13}" type="pres">
      <dgm:prSet presAssocID="{7D230E32-DEBD-4EBB-B7C5-0C470B2CD73F}" presName="accent_6" presStyleCnt="0"/>
      <dgm:spPr/>
    </dgm:pt>
    <dgm:pt modelId="{4E432FE9-C530-4D7C-B0AB-DB11268FE349}" type="pres">
      <dgm:prSet presAssocID="{7D230E32-DEBD-4EBB-B7C5-0C470B2CD73F}" presName="accentRepeatNode" presStyleLbl="solidFgAcc1" presStyleIdx="5" presStyleCnt="6"/>
      <dgm:spPr>
        <a:ln>
          <a:solidFill>
            <a:srgbClr val="607848"/>
          </a:solidFill>
        </a:ln>
      </dgm:spPr>
    </dgm:pt>
  </dgm:ptLst>
  <dgm:cxnLst>
    <dgm:cxn modelId="{86ED7612-0DB8-4C1E-B153-9098ACCAA234}" type="presOf" srcId="{1F51ABF6-054B-42FB-9D00-B16337282D60}" destId="{ED762B19-64A3-46BE-A1FF-8A476DBEE8C0}" srcOrd="0" destOrd="0" presId="urn:microsoft.com/office/officeart/2008/layout/VerticalCurvedList"/>
    <dgm:cxn modelId="{7B828020-216D-4E47-B0B5-9D6D0ED097AA}" srcId="{5C873AB1-8093-47ED-A42A-44978B095E0D}" destId="{8E80FA87-D72F-4546-AA5B-A9B287DA9B07}" srcOrd="0" destOrd="0" parTransId="{8DA30EF7-08F5-4570-B602-09B20F0635A5}" sibTransId="{BA9D495C-F972-448C-A72B-1285FB189AE3}"/>
    <dgm:cxn modelId="{ED86CC37-3E5D-41AD-9309-FE3B77FF57BA}" type="presOf" srcId="{8E80FA87-D72F-4546-AA5B-A9B287DA9B07}" destId="{E80DDA8B-1ADF-4A7D-AA04-6D0339956812}" srcOrd="0" destOrd="0" presId="urn:microsoft.com/office/officeart/2008/layout/VerticalCurvedList"/>
    <dgm:cxn modelId="{EA21273A-E1BF-4265-88A9-224D498A74EA}" srcId="{5C873AB1-8093-47ED-A42A-44978B095E0D}" destId="{8860DA74-9F23-4BC4-BD0C-03F3525B7009}" srcOrd="1" destOrd="0" parTransId="{6E2C8AE5-98F1-464F-957C-B8519BC5E6DF}" sibTransId="{22A4A2E2-FEB0-41D4-A796-420084752E29}"/>
    <dgm:cxn modelId="{BBD7B174-2296-4AC7-8863-39BD76A6C342}" type="presOf" srcId="{4FCEE6EE-B6A6-4191-8805-321FF5023EA8}" destId="{3E9670A1-B948-4263-8E49-6479F979BBFE}" srcOrd="0" destOrd="0" presId="urn:microsoft.com/office/officeart/2008/layout/VerticalCurvedList"/>
    <dgm:cxn modelId="{2D864999-B34E-4F1C-8EB5-B75FAE2789A3}" srcId="{5C873AB1-8093-47ED-A42A-44978B095E0D}" destId="{4FCEE6EE-B6A6-4191-8805-321FF5023EA8}" srcOrd="2" destOrd="0" parTransId="{B245B162-1C63-4BD5-95D9-D88BAC76833A}" sibTransId="{0F69EC1E-7572-4FE6-8F88-ABA9F944BB63}"/>
    <dgm:cxn modelId="{D732549F-C37A-44A7-BCE6-43FD389DE42A}" type="presOf" srcId="{BC6638A0-7FFF-44CD-9AEE-DFAA8E4DCA6C}" destId="{44FA6EC9-5E58-49FF-AC5E-0AE7428B39DC}" srcOrd="0" destOrd="0" presId="urn:microsoft.com/office/officeart/2008/layout/VerticalCurvedList"/>
    <dgm:cxn modelId="{9A7522A4-FE84-4F55-97FA-5B31F850B40E}" type="presOf" srcId="{5C873AB1-8093-47ED-A42A-44978B095E0D}" destId="{66B3AFB2-510A-460F-B9FD-0D0358FC7EC8}" srcOrd="0" destOrd="0" presId="urn:microsoft.com/office/officeart/2008/layout/VerticalCurvedList"/>
    <dgm:cxn modelId="{33BAE3B9-8D7D-4208-8989-88215E4D64CF}" srcId="{5C873AB1-8093-47ED-A42A-44978B095E0D}" destId="{1F51ABF6-054B-42FB-9D00-B16337282D60}" srcOrd="3" destOrd="0" parTransId="{6D945E75-7AEE-4476-AE0D-9C3268C3EA90}" sibTransId="{BF49D09A-048F-4180-8144-B00B308F6AA6}"/>
    <dgm:cxn modelId="{305A9FC1-2E7E-4990-9F15-43CBE21123A3}" type="presOf" srcId="{7D230E32-DEBD-4EBB-B7C5-0C470B2CD73F}" destId="{E0141CCD-06C6-403F-8443-88C7F7DB4D02}" srcOrd="0" destOrd="0" presId="urn:microsoft.com/office/officeart/2008/layout/VerticalCurvedList"/>
    <dgm:cxn modelId="{21A11CC4-04C4-4E50-9486-35CB122E9954}" srcId="{5C873AB1-8093-47ED-A42A-44978B095E0D}" destId="{7D230E32-DEBD-4EBB-B7C5-0C470B2CD73F}" srcOrd="5" destOrd="0" parTransId="{9967903C-2107-49C6-BE1F-F8C47D97CF0A}" sibTransId="{533BC4D2-A2A8-440B-AC9E-5D275E26DDCE}"/>
    <dgm:cxn modelId="{9E761ADB-E7EC-4C7E-A681-974DBC1F33E3}" type="presOf" srcId="{8860DA74-9F23-4BC4-BD0C-03F3525B7009}" destId="{0A862978-EB9F-40ED-B656-1E2C4A8296E1}" srcOrd="0" destOrd="0" presId="urn:microsoft.com/office/officeart/2008/layout/VerticalCurvedList"/>
    <dgm:cxn modelId="{A860B7FE-251F-47EE-B264-63011640F057}" srcId="{5C873AB1-8093-47ED-A42A-44978B095E0D}" destId="{BC6638A0-7FFF-44CD-9AEE-DFAA8E4DCA6C}" srcOrd="4" destOrd="0" parTransId="{65447D41-A425-4739-A472-3AAB268FDCB4}" sibTransId="{3A6A695C-27A7-439D-BA14-F78843966D96}"/>
    <dgm:cxn modelId="{9F11F0FE-3687-4033-896B-32872E6805EC}" type="presOf" srcId="{BA9D495C-F972-448C-A72B-1285FB189AE3}" destId="{2A3757D7-8131-49ED-827C-938CC960CB0D}" srcOrd="0" destOrd="0" presId="urn:microsoft.com/office/officeart/2008/layout/VerticalCurvedList"/>
    <dgm:cxn modelId="{95FFFA78-9F04-45C3-8EA6-54E65E5BE058}" type="presParOf" srcId="{66B3AFB2-510A-460F-B9FD-0D0358FC7EC8}" destId="{83AF9E91-B4AE-4D20-9127-F15E9552901F}" srcOrd="0" destOrd="0" presId="urn:microsoft.com/office/officeart/2008/layout/VerticalCurvedList"/>
    <dgm:cxn modelId="{8BF93D01-819F-4A37-AF76-1D7A420FADD9}" type="presParOf" srcId="{83AF9E91-B4AE-4D20-9127-F15E9552901F}" destId="{46DD46EA-90D9-4F5C-A737-267B47DB92D0}" srcOrd="0" destOrd="0" presId="urn:microsoft.com/office/officeart/2008/layout/VerticalCurvedList"/>
    <dgm:cxn modelId="{5A080650-9F8F-4A4E-9608-268A10A37BD4}" type="presParOf" srcId="{46DD46EA-90D9-4F5C-A737-267B47DB92D0}" destId="{A3978C56-AFDA-4F43-880E-27EA8CA864E3}" srcOrd="0" destOrd="0" presId="urn:microsoft.com/office/officeart/2008/layout/VerticalCurvedList"/>
    <dgm:cxn modelId="{F06296C5-CD73-471C-A4E3-76CA363604E9}" type="presParOf" srcId="{46DD46EA-90D9-4F5C-A737-267B47DB92D0}" destId="{2A3757D7-8131-49ED-827C-938CC960CB0D}" srcOrd="1" destOrd="0" presId="urn:microsoft.com/office/officeart/2008/layout/VerticalCurvedList"/>
    <dgm:cxn modelId="{466E8200-5101-4BDD-8FEE-16AA639822A7}" type="presParOf" srcId="{46DD46EA-90D9-4F5C-A737-267B47DB92D0}" destId="{4F4019F6-969D-4A83-84A5-B83A3B7CE8F2}" srcOrd="2" destOrd="0" presId="urn:microsoft.com/office/officeart/2008/layout/VerticalCurvedList"/>
    <dgm:cxn modelId="{F223A450-4089-420C-A7B9-C67D02412ACC}" type="presParOf" srcId="{46DD46EA-90D9-4F5C-A737-267B47DB92D0}" destId="{CDB58383-C5E8-4924-A66F-BD47CC833D27}" srcOrd="3" destOrd="0" presId="urn:microsoft.com/office/officeart/2008/layout/VerticalCurvedList"/>
    <dgm:cxn modelId="{D14C72BE-34CF-438E-8E40-DF3DAE2AD083}" type="presParOf" srcId="{83AF9E91-B4AE-4D20-9127-F15E9552901F}" destId="{E80DDA8B-1ADF-4A7D-AA04-6D0339956812}" srcOrd="1" destOrd="0" presId="urn:microsoft.com/office/officeart/2008/layout/VerticalCurvedList"/>
    <dgm:cxn modelId="{8672F094-D874-4A06-BCB1-068BAA411158}" type="presParOf" srcId="{83AF9E91-B4AE-4D20-9127-F15E9552901F}" destId="{D6F3FEF6-1164-4AB5-A4DF-8800075D7675}" srcOrd="2" destOrd="0" presId="urn:microsoft.com/office/officeart/2008/layout/VerticalCurvedList"/>
    <dgm:cxn modelId="{C556DA03-AF36-4F81-BAAE-77C857ED54A0}" type="presParOf" srcId="{D6F3FEF6-1164-4AB5-A4DF-8800075D7675}" destId="{BE3F36AB-BB4B-4F2A-A989-CD674746F7EA}" srcOrd="0" destOrd="0" presId="urn:microsoft.com/office/officeart/2008/layout/VerticalCurvedList"/>
    <dgm:cxn modelId="{36546B85-58D7-472C-95DE-91E0EEDFA9DA}" type="presParOf" srcId="{83AF9E91-B4AE-4D20-9127-F15E9552901F}" destId="{0A862978-EB9F-40ED-B656-1E2C4A8296E1}" srcOrd="3" destOrd="0" presId="urn:microsoft.com/office/officeart/2008/layout/VerticalCurvedList"/>
    <dgm:cxn modelId="{B34A8380-CA1F-4901-ABF2-A407AE56CA68}" type="presParOf" srcId="{83AF9E91-B4AE-4D20-9127-F15E9552901F}" destId="{AAC2FC1C-0E81-4299-9329-6C38BD790733}" srcOrd="4" destOrd="0" presId="urn:microsoft.com/office/officeart/2008/layout/VerticalCurvedList"/>
    <dgm:cxn modelId="{2C36BC32-76BE-4017-AA6E-1CC6829DFCAD}" type="presParOf" srcId="{AAC2FC1C-0E81-4299-9329-6C38BD790733}" destId="{9C6505FA-546A-433C-8101-9AC292301278}" srcOrd="0" destOrd="0" presId="urn:microsoft.com/office/officeart/2008/layout/VerticalCurvedList"/>
    <dgm:cxn modelId="{5C833520-78D6-49F2-9E88-BA28F2A9074E}" type="presParOf" srcId="{83AF9E91-B4AE-4D20-9127-F15E9552901F}" destId="{3E9670A1-B948-4263-8E49-6479F979BBFE}" srcOrd="5" destOrd="0" presId="urn:microsoft.com/office/officeart/2008/layout/VerticalCurvedList"/>
    <dgm:cxn modelId="{C70C2EFF-E9B2-45C3-AD4A-2907A9DC4B60}" type="presParOf" srcId="{83AF9E91-B4AE-4D20-9127-F15E9552901F}" destId="{CE7F6401-2D95-462E-B8A9-8BFB1C4131DB}" srcOrd="6" destOrd="0" presId="urn:microsoft.com/office/officeart/2008/layout/VerticalCurvedList"/>
    <dgm:cxn modelId="{29F2D9F1-9CF8-48D4-9FC5-AD3AA483C691}" type="presParOf" srcId="{CE7F6401-2D95-462E-B8A9-8BFB1C4131DB}" destId="{DF37806B-62C5-42BA-9976-0FE6611832DB}" srcOrd="0" destOrd="0" presId="urn:microsoft.com/office/officeart/2008/layout/VerticalCurvedList"/>
    <dgm:cxn modelId="{86B4E3D2-1DC7-4622-82E4-4F116C82D185}" type="presParOf" srcId="{83AF9E91-B4AE-4D20-9127-F15E9552901F}" destId="{ED762B19-64A3-46BE-A1FF-8A476DBEE8C0}" srcOrd="7" destOrd="0" presId="urn:microsoft.com/office/officeart/2008/layout/VerticalCurvedList"/>
    <dgm:cxn modelId="{68E44155-1AA4-4702-A7B5-133A49857B74}" type="presParOf" srcId="{83AF9E91-B4AE-4D20-9127-F15E9552901F}" destId="{7F592BAF-8F54-4CDE-ACFF-218117C77258}" srcOrd="8" destOrd="0" presId="urn:microsoft.com/office/officeart/2008/layout/VerticalCurvedList"/>
    <dgm:cxn modelId="{CB0F860D-2FE0-4ABE-A213-417CBF6DF7AD}" type="presParOf" srcId="{7F592BAF-8F54-4CDE-ACFF-218117C77258}" destId="{76CC00D1-9308-4880-8977-C2C5A31564B6}" srcOrd="0" destOrd="0" presId="urn:microsoft.com/office/officeart/2008/layout/VerticalCurvedList"/>
    <dgm:cxn modelId="{7ED880B3-75AA-4B00-B69F-6CDC6AED3A28}" type="presParOf" srcId="{83AF9E91-B4AE-4D20-9127-F15E9552901F}" destId="{44FA6EC9-5E58-49FF-AC5E-0AE7428B39DC}" srcOrd="9" destOrd="0" presId="urn:microsoft.com/office/officeart/2008/layout/VerticalCurvedList"/>
    <dgm:cxn modelId="{C2AD0906-3352-4DFA-9F66-C2951B6FF1D6}" type="presParOf" srcId="{83AF9E91-B4AE-4D20-9127-F15E9552901F}" destId="{47ACB393-7E85-4497-A2A5-C7B7D58B6B81}" srcOrd="10" destOrd="0" presId="urn:microsoft.com/office/officeart/2008/layout/VerticalCurvedList"/>
    <dgm:cxn modelId="{3A19E3CB-5C51-4DBB-9FD4-FCC9531B5267}" type="presParOf" srcId="{47ACB393-7E85-4497-A2A5-C7B7D58B6B81}" destId="{FB38E14E-2C2C-4CB9-9A98-715BEDEB95F4}" srcOrd="0" destOrd="0" presId="urn:microsoft.com/office/officeart/2008/layout/VerticalCurvedList"/>
    <dgm:cxn modelId="{22FBCDFD-C958-41ED-B165-59F4FD4BAB5F}" type="presParOf" srcId="{83AF9E91-B4AE-4D20-9127-F15E9552901F}" destId="{E0141CCD-06C6-403F-8443-88C7F7DB4D02}" srcOrd="11" destOrd="0" presId="urn:microsoft.com/office/officeart/2008/layout/VerticalCurvedList"/>
    <dgm:cxn modelId="{487686D1-6841-4919-98A3-242D4A517C14}" type="presParOf" srcId="{83AF9E91-B4AE-4D20-9127-F15E9552901F}" destId="{7977128D-F1CB-4AE6-95DB-F82D9D6A0D13}" srcOrd="12" destOrd="0" presId="urn:microsoft.com/office/officeart/2008/layout/VerticalCurvedList"/>
    <dgm:cxn modelId="{98448A98-0A56-4A32-B441-8AB56AFCDF70}" type="presParOf" srcId="{7977128D-F1CB-4AE6-95DB-F82D9D6A0D13}" destId="{4E432FE9-C530-4D7C-B0AB-DB11268FE349}"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EA45FE4-2ECE-4309-8F4D-10764BAA520F}"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s-EC"/>
        </a:p>
      </dgm:t>
    </dgm:pt>
    <dgm:pt modelId="{93EEF775-2F49-4C02-9883-D15D508E4201}">
      <dgm:prSet phldrT="[Texto]" custT="1"/>
      <dgm:spPr>
        <a:solidFill>
          <a:srgbClr val="607848"/>
        </a:solidFill>
        <a:ln>
          <a:solidFill>
            <a:srgbClr val="607848"/>
          </a:solidFill>
        </a:ln>
      </dgm:spPr>
      <dgm:t>
        <a:bodyPr anchor="ctr"/>
        <a:lstStyle/>
        <a:p>
          <a:pPr>
            <a:buNone/>
          </a:pPr>
          <a:endParaRPr lang="es-ES" sz="1400" b="1" dirty="0"/>
        </a:p>
        <a:p>
          <a:pPr>
            <a:buNone/>
          </a:pPr>
          <a:r>
            <a:rPr lang="es-ES" sz="1400" b="1" dirty="0"/>
            <a:t>Objetivos Específicos</a:t>
          </a:r>
        </a:p>
        <a:p>
          <a:pPr>
            <a:buFont typeface="Arial" panose="020B0604020202020204" pitchFamily="34" charset="0"/>
            <a:buChar char="•"/>
          </a:pPr>
          <a:endParaRPr lang="es-ES" sz="1400" b="1" dirty="0"/>
        </a:p>
      </dgm:t>
    </dgm:pt>
    <dgm:pt modelId="{A61B82DA-AC4B-4353-8A43-52173FD2CBF5}" type="parTrans" cxnId="{3E7534FF-EAD9-4C68-A324-7BE8765C3CCC}">
      <dgm:prSet/>
      <dgm:spPr/>
      <dgm:t>
        <a:bodyPr/>
        <a:lstStyle/>
        <a:p>
          <a:endParaRPr lang="es-EC"/>
        </a:p>
      </dgm:t>
    </dgm:pt>
    <dgm:pt modelId="{C96B0F4C-1C96-4F80-80F8-4265A14D71E7}" type="sibTrans" cxnId="{3E7534FF-EAD9-4C68-A324-7BE8765C3CCC}">
      <dgm:prSet/>
      <dgm:spPr/>
      <dgm:t>
        <a:bodyPr/>
        <a:lstStyle/>
        <a:p>
          <a:endParaRPr lang="es-EC"/>
        </a:p>
      </dgm:t>
    </dgm:pt>
    <dgm:pt modelId="{8DFAFE8C-AA90-4196-93BD-69E81E596D41}" type="pres">
      <dgm:prSet presAssocID="{5EA45FE4-2ECE-4309-8F4D-10764BAA520F}" presName="diagram" presStyleCnt="0">
        <dgm:presLayoutVars>
          <dgm:chPref val="1"/>
          <dgm:dir/>
          <dgm:animOne val="branch"/>
          <dgm:animLvl val="lvl"/>
          <dgm:resizeHandles/>
        </dgm:presLayoutVars>
      </dgm:prSet>
      <dgm:spPr/>
    </dgm:pt>
    <dgm:pt modelId="{C55B3A66-5EED-4621-ADC8-4B7089E8D193}" type="pres">
      <dgm:prSet presAssocID="{93EEF775-2F49-4C02-9883-D15D508E4201}" presName="root" presStyleCnt="0"/>
      <dgm:spPr/>
    </dgm:pt>
    <dgm:pt modelId="{42481C87-53A7-4810-8F8A-650B3D6BA957}" type="pres">
      <dgm:prSet presAssocID="{93EEF775-2F49-4C02-9883-D15D508E4201}" presName="rootComposite" presStyleCnt="0"/>
      <dgm:spPr/>
    </dgm:pt>
    <dgm:pt modelId="{1E3E1B3D-7F92-4C58-85FE-E127EB288214}" type="pres">
      <dgm:prSet presAssocID="{93EEF775-2F49-4C02-9883-D15D508E4201}" presName="rootText" presStyleLbl="node1" presStyleIdx="0" presStyleCnt="1" custScaleX="19529" custScaleY="10146" custLinFactNeighborX="-40284" custLinFactNeighborY="-14880"/>
      <dgm:spPr/>
    </dgm:pt>
    <dgm:pt modelId="{B06224F8-DC25-4430-BAB7-4041ABEDE62C}" type="pres">
      <dgm:prSet presAssocID="{93EEF775-2F49-4C02-9883-D15D508E4201}" presName="rootConnector" presStyleLbl="node1" presStyleIdx="0" presStyleCnt="1"/>
      <dgm:spPr/>
    </dgm:pt>
    <dgm:pt modelId="{7880BF9D-BBF4-45B0-B8DE-7C45B912EE1B}" type="pres">
      <dgm:prSet presAssocID="{93EEF775-2F49-4C02-9883-D15D508E4201}" presName="childShape" presStyleCnt="0"/>
      <dgm:spPr/>
    </dgm:pt>
  </dgm:ptLst>
  <dgm:cxnLst>
    <dgm:cxn modelId="{E1628629-1FEA-4067-AF52-D7BFE2AD2493}" type="presOf" srcId="{93EEF775-2F49-4C02-9883-D15D508E4201}" destId="{1E3E1B3D-7F92-4C58-85FE-E127EB288214}" srcOrd="0" destOrd="0" presId="urn:microsoft.com/office/officeart/2005/8/layout/hierarchy3"/>
    <dgm:cxn modelId="{8E98FB3E-9E13-46D9-9339-10F8CED5D00D}" type="presOf" srcId="{5EA45FE4-2ECE-4309-8F4D-10764BAA520F}" destId="{8DFAFE8C-AA90-4196-93BD-69E81E596D41}" srcOrd="0" destOrd="0" presId="urn:microsoft.com/office/officeart/2005/8/layout/hierarchy3"/>
    <dgm:cxn modelId="{C1428789-0365-4913-8AF2-741AB315C903}" type="presOf" srcId="{93EEF775-2F49-4C02-9883-D15D508E4201}" destId="{B06224F8-DC25-4430-BAB7-4041ABEDE62C}" srcOrd="1" destOrd="0" presId="urn:microsoft.com/office/officeart/2005/8/layout/hierarchy3"/>
    <dgm:cxn modelId="{3E7534FF-EAD9-4C68-A324-7BE8765C3CCC}" srcId="{5EA45FE4-2ECE-4309-8F4D-10764BAA520F}" destId="{93EEF775-2F49-4C02-9883-D15D508E4201}" srcOrd="0" destOrd="0" parTransId="{A61B82DA-AC4B-4353-8A43-52173FD2CBF5}" sibTransId="{C96B0F4C-1C96-4F80-80F8-4265A14D71E7}"/>
    <dgm:cxn modelId="{BED943AE-A73D-4AC0-B9E9-B1B4B7FA0E1A}" type="presParOf" srcId="{8DFAFE8C-AA90-4196-93BD-69E81E596D41}" destId="{C55B3A66-5EED-4621-ADC8-4B7089E8D193}" srcOrd="0" destOrd="0" presId="urn:microsoft.com/office/officeart/2005/8/layout/hierarchy3"/>
    <dgm:cxn modelId="{2824FCB4-98FC-4CC0-A6C2-484AC9010133}" type="presParOf" srcId="{C55B3A66-5EED-4621-ADC8-4B7089E8D193}" destId="{42481C87-53A7-4810-8F8A-650B3D6BA957}" srcOrd="0" destOrd="0" presId="urn:microsoft.com/office/officeart/2005/8/layout/hierarchy3"/>
    <dgm:cxn modelId="{03426D4B-9305-4DA2-8E58-E59D03CE1FE3}" type="presParOf" srcId="{42481C87-53A7-4810-8F8A-650B3D6BA957}" destId="{1E3E1B3D-7F92-4C58-85FE-E127EB288214}" srcOrd="0" destOrd="0" presId="urn:microsoft.com/office/officeart/2005/8/layout/hierarchy3"/>
    <dgm:cxn modelId="{C24D17DC-FF5F-4E66-B802-5F8597999EA8}" type="presParOf" srcId="{42481C87-53A7-4810-8F8A-650B3D6BA957}" destId="{B06224F8-DC25-4430-BAB7-4041ABEDE62C}" srcOrd="1" destOrd="0" presId="urn:microsoft.com/office/officeart/2005/8/layout/hierarchy3"/>
    <dgm:cxn modelId="{80D8DA9A-87AB-4E7A-8E6E-F412BA1AAB8E}" type="presParOf" srcId="{C55B3A66-5EED-4621-ADC8-4B7089E8D193}" destId="{7880BF9D-BBF4-45B0-B8DE-7C45B912EE1B}"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3757D7-8131-49ED-827C-938CC960CB0D}">
      <dsp:nvSpPr>
        <dsp:cNvPr id="0" name=""/>
        <dsp:cNvSpPr/>
      </dsp:nvSpPr>
      <dsp:spPr>
        <a:xfrm>
          <a:off x="-5699197" y="-872376"/>
          <a:ext cx="6785312" cy="6785312"/>
        </a:xfrm>
        <a:prstGeom prst="blockArc">
          <a:avLst>
            <a:gd name="adj1" fmla="val 18900000"/>
            <a:gd name="adj2" fmla="val 2700000"/>
            <a:gd name="adj3" fmla="val 318"/>
          </a:avLst>
        </a:prstGeom>
        <a:noFill/>
        <a:ln w="25400" cap="flat" cmpd="sng" algn="ctr">
          <a:solidFill>
            <a:srgbClr val="A9BF94"/>
          </a:solidFill>
          <a:prstDash val="solid"/>
        </a:ln>
        <a:effectLst/>
        <a:sp3d z="-40000" prstMaterial="matte"/>
      </dsp:spPr>
      <dsp:style>
        <a:lnRef idx="2">
          <a:scrgbClr r="0" g="0" b="0"/>
        </a:lnRef>
        <a:fillRef idx="0">
          <a:scrgbClr r="0" g="0" b="0"/>
        </a:fillRef>
        <a:effectRef idx="0">
          <a:scrgbClr r="0" g="0" b="0"/>
        </a:effectRef>
        <a:fontRef idx="minor"/>
      </dsp:style>
    </dsp:sp>
    <dsp:sp modelId="{E80DDA8B-1ADF-4A7D-AA04-6D0339956812}">
      <dsp:nvSpPr>
        <dsp:cNvPr id="0" name=""/>
        <dsp:cNvSpPr/>
      </dsp:nvSpPr>
      <dsp:spPr>
        <a:xfrm>
          <a:off x="404714" y="265435"/>
          <a:ext cx="7652675" cy="530670"/>
        </a:xfrm>
        <a:prstGeom prst="rect">
          <a:avLst/>
        </a:prstGeom>
        <a:solidFill>
          <a:srgbClr val="A9BF94"/>
        </a:solidFill>
        <a:ln>
          <a:solidFill>
            <a:srgbClr val="607848"/>
          </a:solid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21219" tIns="50800" rIns="50800" bIns="50800" numCol="1" spcCol="1270" anchor="ctr" anchorCtr="0">
          <a:noAutofit/>
        </a:bodyPr>
        <a:lstStyle/>
        <a:p>
          <a:pPr marL="0" lvl="0" indent="0" algn="l" defTabSz="889000">
            <a:lnSpc>
              <a:spcPct val="90000"/>
            </a:lnSpc>
            <a:spcBef>
              <a:spcPct val="0"/>
            </a:spcBef>
            <a:spcAft>
              <a:spcPct val="35000"/>
            </a:spcAft>
            <a:buNone/>
          </a:pPr>
          <a:r>
            <a:rPr lang="es-ES" sz="2000" kern="1200" dirty="0">
              <a:latin typeface="Arial" panose="020B0604020202020204" pitchFamily="34" charset="0"/>
              <a:cs typeface="Arial" panose="020B0604020202020204" pitchFamily="34" charset="0"/>
            </a:rPr>
            <a:t>Introducción</a:t>
          </a:r>
          <a:endParaRPr lang="es-EC" sz="2000" kern="1200" dirty="0">
            <a:latin typeface="Arial" panose="020B0604020202020204" pitchFamily="34" charset="0"/>
            <a:cs typeface="Arial" panose="020B0604020202020204" pitchFamily="34" charset="0"/>
          </a:endParaRPr>
        </a:p>
      </dsp:txBody>
      <dsp:txXfrm>
        <a:off x="404714" y="265435"/>
        <a:ext cx="7652675" cy="530670"/>
      </dsp:txXfrm>
    </dsp:sp>
    <dsp:sp modelId="{BE3F36AB-BB4B-4F2A-A989-CD674746F7EA}">
      <dsp:nvSpPr>
        <dsp:cNvPr id="0" name=""/>
        <dsp:cNvSpPr/>
      </dsp:nvSpPr>
      <dsp:spPr>
        <a:xfrm>
          <a:off x="73045" y="199102"/>
          <a:ext cx="663337" cy="663337"/>
        </a:xfrm>
        <a:prstGeom prst="ellipse">
          <a:avLst/>
        </a:prstGeom>
        <a:solidFill>
          <a:schemeClr val="lt1">
            <a:hueOff val="0"/>
            <a:satOff val="0"/>
            <a:lumOff val="0"/>
            <a:alphaOff val="0"/>
          </a:schemeClr>
        </a:solidFill>
        <a:ln w="9525" cap="flat" cmpd="sng" algn="ctr">
          <a:solidFill>
            <a:srgbClr val="607848"/>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0A862978-EB9F-40ED-B656-1E2C4A8296E1}">
      <dsp:nvSpPr>
        <dsp:cNvPr id="0" name=""/>
        <dsp:cNvSpPr/>
      </dsp:nvSpPr>
      <dsp:spPr>
        <a:xfrm>
          <a:off x="841227" y="1061340"/>
          <a:ext cx="7216162" cy="530670"/>
        </a:xfrm>
        <a:prstGeom prst="rect">
          <a:avLst/>
        </a:prstGeom>
        <a:solidFill>
          <a:srgbClr val="A9BF94"/>
        </a:solidFill>
        <a:ln>
          <a:solidFill>
            <a:srgbClr val="607848"/>
          </a:solid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21219" tIns="50800" rIns="50800" bIns="50800" numCol="1" spcCol="1270" anchor="ctr" anchorCtr="0">
          <a:noAutofit/>
        </a:bodyPr>
        <a:lstStyle/>
        <a:p>
          <a:pPr marL="0" lvl="0" indent="0" algn="l" defTabSz="889000">
            <a:lnSpc>
              <a:spcPct val="90000"/>
            </a:lnSpc>
            <a:spcBef>
              <a:spcPct val="0"/>
            </a:spcBef>
            <a:spcAft>
              <a:spcPct val="35000"/>
            </a:spcAft>
            <a:buNone/>
          </a:pPr>
          <a:r>
            <a:rPr lang="es-EC" sz="2000" kern="1200" dirty="0">
              <a:latin typeface="Arial" panose="020B0604020202020204" pitchFamily="34" charset="0"/>
              <a:cs typeface="Arial" panose="020B0604020202020204" pitchFamily="34" charset="0"/>
            </a:rPr>
            <a:t>Objetivos</a:t>
          </a:r>
        </a:p>
      </dsp:txBody>
      <dsp:txXfrm>
        <a:off x="841227" y="1061340"/>
        <a:ext cx="7216162" cy="530670"/>
      </dsp:txXfrm>
    </dsp:sp>
    <dsp:sp modelId="{9C6505FA-546A-433C-8101-9AC292301278}">
      <dsp:nvSpPr>
        <dsp:cNvPr id="0" name=""/>
        <dsp:cNvSpPr/>
      </dsp:nvSpPr>
      <dsp:spPr>
        <a:xfrm>
          <a:off x="509558" y="995006"/>
          <a:ext cx="663337" cy="663337"/>
        </a:xfrm>
        <a:prstGeom prst="ellipse">
          <a:avLst/>
        </a:prstGeom>
        <a:solidFill>
          <a:schemeClr val="lt1">
            <a:hueOff val="0"/>
            <a:satOff val="0"/>
            <a:lumOff val="0"/>
            <a:alphaOff val="0"/>
          </a:schemeClr>
        </a:solidFill>
        <a:ln w="9525" cap="flat" cmpd="sng" algn="ctr">
          <a:solidFill>
            <a:srgbClr val="607848"/>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3E9670A1-B948-4263-8E49-6479F979BBFE}">
      <dsp:nvSpPr>
        <dsp:cNvPr id="0" name=""/>
        <dsp:cNvSpPr/>
      </dsp:nvSpPr>
      <dsp:spPr>
        <a:xfrm>
          <a:off x="1040833" y="1857244"/>
          <a:ext cx="7016556" cy="530670"/>
        </a:xfrm>
        <a:prstGeom prst="rect">
          <a:avLst/>
        </a:prstGeom>
        <a:solidFill>
          <a:srgbClr val="A9BF94"/>
        </a:solidFill>
        <a:ln>
          <a:solidFill>
            <a:srgbClr val="607848"/>
          </a:solid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21219" tIns="50800" rIns="50800" bIns="50800" numCol="1" spcCol="1270" anchor="ctr" anchorCtr="0">
          <a:noAutofit/>
        </a:bodyPr>
        <a:lstStyle/>
        <a:p>
          <a:pPr marL="0" lvl="0" indent="0" algn="l" defTabSz="889000">
            <a:lnSpc>
              <a:spcPct val="90000"/>
            </a:lnSpc>
            <a:spcBef>
              <a:spcPct val="0"/>
            </a:spcBef>
            <a:spcAft>
              <a:spcPct val="35000"/>
            </a:spcAft>
            <a:buNone/>
          </a:pPr>
          <a:r>
            <a:rPr lang="es-ES" sz="2000" kern="1200" dirty="0">
              <a:latin typeface="Arial" panose="020B0604020202020204" pitchFamily="34" charset="0"/>
              <a:cs typeface="Arial" panose="020B0604020202020204" pitchFamily="34" charset="0"/>
            </a:rPr>
            <a:t>Diseño</a:t>
          </a:r>
          <a:endParaRPr lang="es-EC" sz="2000" kern="1200" dirty="0">
            <a:latin typeface="Arial" panose="020B0604020202020204" pitchFamily="34" charset="0"/>
            <a:cs typeface="Arial" panose="020B0604020202020204" pitchFamily="34" charset="0"/>
          </a:endParaRPr>
        </a:p>
      </dsp:txBody>
      <dsp:txXfrm>
        <a:off x="1040833" y="1857244"/>
        <a:ext cx="7016556" cy="530670"/>
      </dsp:txXfrm>
    </dsp:sp>
    <dsp:sp modelId="{DF37806B-62C5-42BA-9976-0FE6611832DB}">
      <dsp:nvSpPr>
        <dsp:cNvPr id="0" name=""/>
        <dsp:cNvSpPr/>
      </dsp:nvSpPr>
      <dsp:spPr>
        <a:xfrm>
          <a:off x="709164" y="1790910"/>
          <a:ext cx="663337" cy="663337"/>
        </a:xfrm>
        <a:prstGeom prst="ellipse">
          <a:avLst/>
        </a:prstGeom>
        <a:solidFill>
          <a:schemeClr val="lt1">
            <a:hueOff val="0"/>
            <a:satOff val="0"/>
            <a:lumOff val="0"/>
            <a:alphaOff val="0"/>
          </a:schemeClr>
        </a:solidFill>
        <a:ln w="9525" cap="flat" cmpd="sng" algn="ctr">
          <a:solidFill>
            <a:srgbClr val="607848"/>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ED762B19-64A3-46BE-A1FF-8A476DBEE8C0}">
      <dsp:nvSpPr>
        <dsp:cNvPr id="0" name=""/>
        <dsp:cNvSpPr/>
      </dsp:nvSpPr>
      <dsp:spPr>
        <a:xfrm>
          <a:off x="1040833" y="2652645"/>
          <a:ext cx="7016556" cy="530670"/>
        </a:xfrm>
        <a:prstGeom prst="rect">
          <a:avLst/>
        </a:prstGeom>
        <a:solidFill>
          <a:srgbClr val="A9BF94"/>
        </a:solidFill>
        <a:ln>
          <a:solidFill>
            <a:srgbClr val="607848"/>
          </a:solid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21219" tIns="50800" rIns="50800" bIns="50800" numCol="1" spcCol="1270" anchor="ctr" anchorCtr="0">
          <a:noAutofit/>
        </a:bodyPr>
        <a:lstStyle/>
        <a:p>
          <a:pPr marL="0" lvl="0" indent="0" algn="l" defTabSz="889000">
            <a:lnSpc>
              <a:spcPct val="90000"/>
            </a:lnSpc>
            <a:spcBef>
              <a:spcPct val="0"/>
            </a:spcBef>
            <a:spcAft>
              <a:spcPct val="35000"/>
            </a:spcAft>
            <a:buNone/>
          </a:pPr>
          <a:r>
            <a:rPr lang="es-EC" sz="2000" kern="1200" dirty="0">
              <a:latin typeface="Arial" panose="020B0604020202020204" pitchFamily="34" charset="0"/>
              <a:cs typeface="Arial" panose="020B0604020202020204" pitchFamily="34" charset="0"/>
            </a:rPr>
            <a:t>Implementación </a:t>
          </a:r>
        </a:p>
      </dsp:txBody>
      <dsp:txXfrm>
        <a:off x="1040833" y="2652645"/>
        <a:ext cx="7016556" cy="530670"/>
      </dsp:txXfrm>
    </dsp:sp>
    <dsp:sp modelId="{76CC00D1-9308-4880-8977-C2C5A31564B6}">
      <dsp:nvSpPr>
        <dsp:cNvPr id="0" name=""/>
        <dsp:cNvSpPr/>
      </dsp:nvSpPr>
      <dsp:spPr>
        <a:xfrm>
          <a:off x="709164" y="2586311"/>
          <a:ext cx="663337" cy="663337"/>
        </a:xfrm>
        <a:prstGeom prst="ellipse">
          <a:avLst/>
        </a:prstGeom>
        <a:solidFill>
          <a:schemeClr val="lt1">
            <a:hueOff val="0"/>
            <a:satOff val="0"/>
            <a:lumOff val="0"/>
            <a:alphaOff val="0"/>
          </a:schemeClr>
        </a:solidFill>
        <a:ln w="9525" cap="flat" cmpd="sng" algn="ctr">
          <a:solidFill>
            <a:srgbClr val="607848"/>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44FA6EC9-5E58-49FF-AC5E-0AE7428B39DC}">
      <dsp:nvSpPr>
        <dsp:cNvPr id="0" name=""/>
        <dsp:cNvSpPr/>
      </dsp:nvSpPr>
      <dsp:spPr>
        <a:xfrm>
          <a:off x="841227" y="3448549"/>
          <a:ext cx="7216162" cy="530670"/>
        </a:xfrm>
        <a:prstGeom prst="rect">
          <a:avLst/>
        </a:prstGeom>
        <a:solidFill>
          <a:srgbClr val="A9BF94"/>
        </a:solidFill>
        <a:ln>
          <a:solidFill>
            <a:srgbClr val="607848"/>
          </a:solid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21219" tIns="50800" rIns="50800" bIns="50800" numCol="1" spcCol="1270" anchor="ctr" anchorCtr="0">
          <a:noAutofit/>
        </a:bodyPr>
        <a:lstStyle/>
        <a:p>
          <a:pPr marL="0" lvl="0" indent="0" algn="l" defTabSz="889000">
            <a:lnSpc>
              <a:spcPct val="90000"/>
            </a:lnSpc>
            <a:spcBef>
              <a:spcPct val="0"/>
            </a:spcBef>
            <a:spcAft>
              <a:spcPct val="35000"/>
            </a:spcAft>
            <a:buNone/>
          </a:pPr>
          <a:r>
            <a:rPr lang="es-EC" sz="2000" kern="1200" dirty="0">
              <a:latin typeface="Arial" panose="020B0604020202020204" pitchFamily="34" charset="0"/>
              <a:cs typeface="Arial" panose="020B0604020202020204" pitchFamily="34" charset="0"/>
            </a:rPr>
            <a:t>Pruebas y Resultados</a:t>
          </a:r>
        </a:p>
      </dsp:txBody>
      <dsp:txXfrm>
        <a:off x="841227" y="3448549"/>
        <a:ext cx="7216162" cy="530670"/>
      </dsp:txXfrm>
    </dsp:sp>
    <dsp:sp modelId="{FB38E14E-2C2C-4CB9-9A98-715BEDEB95F4}">
      <dsp:nvSpPr>
        <dsp:cNvPr id="0" name=""/>
        <dsp:cNvSpPr/>
      </dsp:nvSpPr>
      <dsp:spPr>
        <a:xfrm>
          <a:off x="509558" y="3382215"/>
          <a:ext cx="663337" cy="663337"/>
        </a:xfrm>
        <a:prstGeom prst="ellipse">
          <a:avLst/>
        </a:prstGeom>
        <a:solidFill>
          <a:schemeClr val="lt1">
            <a:hueOff val="0"/>
            <a:satOff val="0"/>
            <a:lumOff val="0"/>
            <a:alphaOff val="0"/>
          </a:schemeClr>
        </a:solidFill>
        <a:ln w="9525" cap="flat" cmpd="sng" algn="ctr">
          <a:solidFill>
            <a:srgbClr val="607848"/>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 modelId="{E0141CCD-06C6-403F-8443-88C7F7DB4D02}">
      <dsp:nvSpPr>
        <dsp:cNvPr id="0" name=""/>
        <dsp:cNvSpPr/>
      </dsp:nvSpPr>
      <dsp:spPr>
        <a:xfrm>
          <a:off x="404714" y="4244453"/>
          <a:ext cx="7652675" cy="530670"/>
        </a:xfrm>
        <a:prstGeom prst="rect">
          <a:avLst/>
        </a:prstGeom>
        <a:solidFill>
          <a:srgbClr val="A9BF94"/>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421219" tIns="50800" rIns="50800" bIns="50800" numCol="1" spcCol="1270" anchor="ctr" anchorCtr="0">
          <a:noAutofit/>
        </a:bodyPr>
        <a:lstStyle/>
        <a:p>
          <a:pPr marL="0" lvl="0" indent="0" algn="l" defTabSz="889000">
            <a:lnSpc>
              <a:spcPct val="90000"/>
            </a:lnSpc>
            <a:spcBef>
              <a:spcPct val="0"/>
            </a:spcBef>
            <a:spcAft>
              <a:spcPct val="35000"/>
            </a:spcAft>
            <a:buNone/>
          </a:pPr>
          <a:r>
            <a:rPr lang="es-EC" sz="2000" kern="1200" dirty="0">
              <a:latin typeface="Arial" panose="020B0604020202020204" pitchFamily="34" charset="0"/>
              <a:cs typeface="Arial" panose="020B0604020202020204" pitchFamily="34" charset="0"/>
            </a:rPr>
            <a:t>Conclusiones y Trabajos Futuros</a:t>
          </a:r>
          <a:endParaRPr lang="es-EC" sz="2000" kern="1200" dirty="0"/>
        </a:p>
      </dsp:txBody>
      <dsp:txXfrm>
        <a:off x="404714" y="4244453"/>
        <a:ext cx="7652675" cy="530670"/>
      </dsp:txXfrm>
    </dsp:sp>
    <dsp:sp modelId="{4E432FE9-C530-4D7C-B0AB-DB11268FE349}">
      <dsp:nvSpPr>
        <dsp:cNvPr id="0" name=""/>
        <dsp:cNvSpPr/>
      </dsp:nvSpPr>
      <dsp:spPr>
        <a:xfrm>
          <a:off x="73045" y="4178120"/>
          <a:ext cx="663337" cy="663337"/>
        </a:xfrm>
        <a:prstGeom prst="ellipse">
          <a:avLst/>
        </a:prstGeom>
        <a:solidFill>
          <a:schemeClr val="lt1">
            <a:hueOff val="0"/>
            <a:satOff val="0"/>
            <a:lumOff val="0"/>
            <a:alphaOff val="0"/>
          </a:schemeClr>
        </a:solidFill>
        <a:ln w="9525" cap="flat" cmpd="sng" algn="ctr">
          <a:solidFill>
            <a:srgbClr val="607848"/>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3E1B3D-7F92-4C58-85FE-E127EB288214}">
      <dsp:nvSpPr>
        <dsp:cNvPr id="0" name=""/>
        <dsp:cNvSpPr/>
      </dsp:nvSpPr>
      <dsp:spPr>
        <a:xfrm>
          <a:off x="39" y="0"/>
          <a:ext cx="2036719" cy="529073"/>
        </a:xfrm>
        <a:prstGeom prst="roundRect">
          <a:avLst>
            <a:gd name="adj" fmla="val 10000"/>
          </a:avLst>
        </a:prstGeom>
        <a:solidFill>
          <a:srgbClr val="607848"/>
        </a:solidFill>
        <a:ln w="25400" cap="flat" cmpd="sng" algn="ctr">
          <a:solidFill>
            <a:srgbClr val="607848"/>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17780" rIns="26670" bIns="17780" numCol="1" spcCol="1270" anchor="ctr" anchorCtr="0">
          <a:noAutofit/>
        </a:bodyPr>
        <a:lstStyle/>
        <a:p>
          <a:pPr marL="0" lvl="0" indent="0" algn="ctr" defTabSz="622300">
            <a:lnSpc>
              <a:spcPct val="90000"/>
            </a:lnSpc>
            <a:spcBef>
              <a:spcPct val="0"/>
            </a:spcBef>
            <a:spcAft>
              <a:spcPct val="35000"/>
            </a:spcAft>
            <a:buNone/>
          </a:pPr>
          <a:endParaRPr lang="es-ES" sz="1400" b="1" kern="1200" dirty="0"/>
        </a:p>
        <a:p>
          <a:pPr marL="0" lvl="0" indent="0" algn="ctr" defTabSz="622300">
            <a:lnSpc>
              <a:spcPct val="90000"/>
            </a:lnSpc>
            <a:spcBef>
              <a:spcPct val="0"/>
            </a:spcBef>
            <a:spcAft>
              <a:spcPct val="35000"/>
            </a:spcAft>
            <a:buNone/>
          </a:pPr>
          <a:r>
            <a:rPr lang="es-ES" sz="1400" b="1" kern="1200" dirty="0"/>
            <a:t>Objetivos Específicos</a:t>
          </a:r>
        </a:p>
        <a:p>
          <a:pPr marL="0" lvl="0" indent="0" algn="ctr" defTabSz="622300">
            <a:lnSpc>
              <a:spcPct val="90000"/>
            </a:lnSpc>
            <a:spcBef>
              <a:spcPct val="0"/>
            </a:spcBef>
            <a:spcAft>
              <a:spcPct val="35000"/>
            </a:spcAft>
            <a:buFont typeface="Arial" panose="020B0604020202020204" pitchFamily="34" charset="0"/>
            <a:buNone/>
          </a:pPr>
          <a:endParaRPr lang="es-ES" sz="1400" b="1" kern="1200" dirty="0"/>
        </a:p>
      </dsp:txBody>
      <dsp:txXfrm>
        <a:off x="15535" y="15496"/>
        <a:ext cx="2005727" cy="498081"/>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E7FF4C-D052-451A-BF5D-B6CA7EEE3741}" type="datetimeFigureOut">
              <a:rPr lang="es-EC" smtClean="0"/>
              <a:t>2/9/2021</a:t>
            </a:fld>
            <a:endParaRPr lang="es-EC"/>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D2FCF1-FCB9-4CBB-A6AB-05924CF18BB4}" type="slidenum">
              <a:rPr lang="es-EC" smtClean="0"/>
              <a:t>‹Nº›</a:t>
            </a:fld>
            <a:endParaRPr lang="es-EC"/>
          </a:p>
        </p:txBody>
      </p:sp>
    </p:spTree>
    <p:extLst>
      <p:ext uri="{BB962C8B-B14F-4D97-AF65-F5344CB8AC3E}">
        <p14:creationId xmlns:p14="http://schemas.microsoft.com/office/powerpoint/2010/main" val="23539692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5" name="4 Marcador de pie de página"/>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dirty="0">
                <a:ln>
                  <a:noFill/>
                </a:ln>
                <a:solidFill>
                  <a:prstClr val="black"/>
                </a:solidFill>
                <a:effectLst/>
                <a:uLnTx/>
                <a:uFillTx/>
                <a:latin typeface="Calibri" panose="020F0502020204030204"/>
                <a:ea typeface="+mn-ea"/>
                <a:cs typeface="+mn-cs"/>
              </a:rPr>
              <a:t>CÓDIGO: SGC.DI.269       VERSIÓN: 1.0        DICIEMBRE 13 2011</a:t>
            </a:r>
          </a:p>
        </p:txBody>
      </p:sp>
    </p:spTree>
    <p:extLst>
      <p:ext uri="{BB962C8B-B14F-4D97-AF65-F5344CB8AC3E}">
        <p14:creationId xmlns:p14="http://schemas.microsoft.com/office/powerpoint/2010/main" val="27762377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362717688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8102055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5515584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34666614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149690162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10468135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5524717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32810205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33765095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3891530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18880382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24601315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205407047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29486589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19476516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96558284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12703815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25448323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40515385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12175486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9256554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14904234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35528266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19902694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a:p>
        </p:txBody>
      </p:sp>
    </p:spTree>
    <p:extLst>
      <p:ext uri="{BB962C8B-B14F-4D97-AF65-F5344CB8AC3E}">
        <p14:creationId xmlns:p14="http://schemas.microsoft.com/office/powerpoint/2010/main" val="337820560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oleObject" Target="../embeddings/oleObject1.bin"/><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3.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apositiva de título">
    <p:spTree>
      <p:nvGrpSpPr>
        <p:cNvPr id="1" name=""/>
        <p:cNvGrpSpPr/>
        <p:nvPr/>
      </p:nvGrpSpPr>
      <p:grpSpPr>
        <a:xfrm>
          <a:off x="0" y="0"/>
          <a:ext cx="0" cy="0"/>
          <a:chOff x="0" y="0"/>
          <a:chExt cx="0" cy="0"/>
        </a:xfrm>
      </p:grpSpPr>
      <p:graphicFrame>
        <p:nvGraphicFramePr>
          <p:cNvPr id="2" name="Object 43"/>
          <p:cNvGraphicFramePr>
            <a:graphicFrameLocks noChangeAspect="1"/>
          </p:cNvGraphicFramePr>
          <p:nvPr/>
        </p:nvGraphicFramePr>
        <p:xfrm>
          <a:off x="-25400" y="749300"/>
          <a:ext cx="12217400" cy="5360988"/>
        </p:xfrm>
        <a:graphic>
          <a:graphicData uri="http://schemas.openxmlformats.org/presentationml/2006/ole">
            <mc:AlternateContent xmlns:mc="http://schemas.openxmlformats.org/markup-compatibility/2006">
              <mc:Choice xmlns:v="urn:schemas-microsoft-com:vml" Requires="v">
                <p:oleObj name="CorelDRAW" r:id="rId2" imgW="9168480" imgH="5375520" progId="">
                  <p:embed/>
                </p:oleObj>
              </mc:Choice>
              <mc:Fallback>
                <p:oleObj name="CorelDRAW" r:id="rId2" imgW="9168480" imgH="5375520" progId="">
                  <p:embed/>
                  <p:pic>
                    <p:nvPicPr>
                      <p:cNvPr id="2" name="Object 43"/>
                      <p:cNvPicPr>
                        <a:picLocks noChangeAspect="1" noChangeArrowheads="1"/>
                      </p:cNvPicPr>
                      <p:nvPr/>
                    </p:nvPicPr>
                    <p:blipFill>
                      <a:blip r:embed="rId3">
                        <a:extLst>
                          <a:ext uri="{28A0092B-C50C-407E-A947-70E740481C1C}">
                            <a14:useLocalDpi xmlns:a14="http://schemas.microsoft.com/office/drawing/2010/main" val="0"/>
                          </a:ext>
                        </a:extLst>
                      </a:blip>
                      <a:srcRect r="2681"/>
                      <a:stretch>
                        <a:fillRect/>
                      </a:stretch>
                    </p:blipFill>
                    <p:spPr bwMode="auto">
                      <a:xfrm>
                        <a:off x="-25400" y="749300"/>
                        <a:ext cx="12217400" cy="536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27"/>
          <p:cNvSpPr>
            <a:spLocks noChangeArrowheads="1"/>
          </p:cNvSpPr>
          <p:nvPr userDrawn="1"/>
        </p:nvSpPr>
        <p:spPr bwMode="auto">
          <a:xfrm>
            <a:off x="4095751" y="2286000"/>
            <a:ext cx="3860800" cy="476250"/>
          </a:xfrm>
          <a:prstGeom prst="rect">
            <a:avLst/>
          </a:prstGeom>
          <a:noFill/>
          <a:ln w="9525">
            <a:noFill/>
            <a:miter lim="800000"/>
            <a:headEnd/>
            <a:tailEnd/>
          </a:ln>
          <a:effectLst/>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srgbClr val="000000"/>
              </a:solidFill>
              <a:effectLst/>
              <a:uLnTx/>
              <a:uFillTx/>
              <a:latin typeface="Arial"/>
              <a:ea typeface="+mn-ea"/>
              <a:cs typeface="+mn-cs"/>
            </a:endParaRPr>
          </a:p>
        </p:txBody>
      </p:sp>
      <p:pic>
        <p:nvPicPr>
          <p:cNvPr id="8" name="12 Imagen" descr="pie de pagina espe.jpg"/>
          <p:cNvPicPr>
            <a:picLocks noChangeAspect="1"/>
          </p:cNvPicPr>
          <p:nvPr userDrawn="1"/>
        </p:nvPicPr>
        <p:blipFill>
          <a:blip r:embed="rId4" cstate="print"/>
          <a:srcRect/>
          <a:stretch>
            <a:fillRect/>
          </a:stretch>
        </p:blipFill>
        <p:spPr bwMode="auto">
          <a:xfrm>
            <a:off x="0" y="5864226"/>
            <a:ext cx="12192000" cy="1065213"/>
          </a:xfrm>
          <a:prstGeom prst="rect">
            <a:avLst/>
          </a:prstGeom>
          <a:noFill/>
          <a:ln w="9525">
            <a:solidFill>
              <a:schemeClr val="tx1"/>
            </a:solidFill>
            <a:miter lim="800000"/>
            <a:headEnd/>
            <a:tailEnd/>
          </a:ln>
        </p:spPr>
      </p:pic>
      <p:sp>
        <p:nvSpPr>
          <p:cNvPr id="10" name="7 Marcador de fecha"/>
          <p:cNvSpPr>
            <a:spLocks noGrp="1"/>
          </p:cNvSpPr>
          <p:nvPr>
            <p:ph type="dt" sz="half" idx="2"/>
          </p:nvPr>
        </p:nvSpPr>
        <p:spPr>
          <a:xfrm>
            <a:off x="513589" y="5661248"/>
            <a:ext cx="2702091" cy="216024"/>
          </a:xfrm>
          <a:prstGeom prst="rect">
            <a:avLst/>
          </a:prstGeom>
        </p:spPr>
        <p:txBody>
          <a:bodyPr vert="horz" lIns="91440" tIns="45720" rIns="91440" bIns="45720" rtlCol="0" anchor="ctr"/>
          <a:lstStyle>
            <a:lvl1pPr algn="ctr">
              <a:defRPr sz="500">
                <a:solidFill>
                  <a:schemeClr val="tx1"/>
                </a:solidFill>
              </a:defRPr>
            </a:lvl1pPr>
          </a:lstStyle>
          <a:p>
            <a:endParaRPr lang="es-EC" dirty="0">
              <a:solidFill>
                <a:srgbClr val="000000"/>
              </a:solidFill>
            </a:endParaRPr>
          </a:p>
        </p:txBody>
      </p:sp>
      <p:sp>
        <p:nvSpPr>
          <p:cNvPr id="11" name="8 Marcador de pie de página"/>
          <p:cNvSpPr>
            <a:spLocks noGrp="1"/>
          </p:cNvSpPr>
          <p:nvPr>
            <p:ph type="ftr" sz="quarter" idx="3"/>
          </p:nvPr>
        </p:nvSpPr>
        <p:spPr>
          <a:xfrm>
            <a:off x="5850880" y="5662451"/>
            <a:ext cx="1930400" cy="213618"/>
          </a:xfrm>
          <a:prstGeom prst="rect">
            <a:avLst/>
          </a:prstGeom>
        </p:spPr>
        <p:txBody>
          <a:bodyPr vert="horz" lIns="91440" tIns="45720" rIns="91440" bIns="45720" rtlCol="0" anchor="ctr"/>
          <a:lstStyle>
            <a:lvl1pPr algn="ctr">
              <a:defRPr sz="500">
                <a:solidFill>
                  <a:schemeClr val="tx1"/>
                </a:solidFill>
              </a:defRPr>
            </a:lvl1pPr>
          </a:lstStyle>
          <a:p>
            <a:endParaRPr lang="es-EC" dirty="0">
              <a:solidFill>
                <a:srgbClr val="000000"/>
              </a:solidFill>
            </a:endParaRPr>
          </a:p>
        </p:txBody>
      </p:sp>
      <p:sp>
        <p:nvSpPr>
          <p:cNvPr id="12" name="9 Marcador de número de diapositiva"/>
          <p:cNvSpPr>
            <a:spLocks noGrp="1"/>
          </p:cNvSpPr>
          <p:nvPr>
            <p:ph type="sldNum" sz="quarter" idx="4"/>
          </p:nvPr>
        </p:nvSpPr>
        <p:spPr>
          <a:xfrm>
            <a:off x="10416480" y="5662451"/>
            <a:ext cx="1165920" cy="213618"/>
          </a:xfrm>
          <a:prstGeom prst="rect">
            <a:avLst/>
          </a:prstGeom>
        </p:spPr>
        <p:txBody>
          <a:bodyPr vert="horz" lIns="91440" tIns="45720" rIns="91440" bIns="45720" rtlCol="0" anchor="ctr"/>
          <a:lstStyle>
            <a:lvl1pPr algn="ctr">
              <a:defRPr sz="500">
                <a:solidFill>
                  <a:schemeClr val="tx1"/>
                </a:solidFill>
              </a:defRPr>
            </a:lvl1pPr>
          </a:lstStyle>
          <a:p>
            <a:r>
              <a:rPr lang="es-EC" b="1">
                <a:solidFill>
                  <a:srgbClr val="000000"/>
                </a:solidFill>
              </a:rPr>
              <a:t>VERSIÓN: </a:t>
            </a:r>
            <a:r>
              <a:rPr lang="es-EC">
                <a:solidFill>
                  <a:srgbClr val="000000"/>
                </a:solidFill>
              </a:rPr>
              <a:t>1.1</a:t>
            </a:r>
            <a:endParaRPr lang="es-EC" dirty="0">
              <a:solidFill>
                <a:srgbClr val="000000"/>
              </a:solidFill>
            </a:endParaRPr>
          </a:p>
        </p:txBody>
      </p:sp>
      <p:pic>
        <p:nvPicPr>
          <p:cNvPr id="9" name="8 Imagen"/>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57469" y="222164"/>
            <a:ext cx="2976000" cy="576448"/>
          </a:xfrm>
          <a:prstGeom prst="rect">
            <a:avLst/>
          </a:prstGeom>
        </p:spPr>
      </p:pic>
    </p:spTree>
    <p:extLst>
      <p:ext uri="{BB962C8B-B14F-4D97-AF65-F5344CB8AC3E}">
        <p14:creationId xmlns:p14="http://schemas.microsoft.com/office/powerpoint/2010/main" val="14441234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texto vertical"/>
          <p:cNvSpPr>
            <a:spLocks noGrp="1"/>
          </p:cNvSpPr>
          <p:nvPr>
            <p:ph type="body" orient="vert" idx="1"/>
          </p:nvPr>
        </p:nvSpPr>
        <p:spPr>
          <a:xfrm>
            <a:off x="609600" y="1600201"/>
            <a:ext cx="109728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2421938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a:prstGeom prst="rect">
            <a:avLst/>
          </a:prstGeo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39"/>
            <a:ext cx="8026400" cy="5851525"/>
          </a:xfrm>
          <a:prstGeom prst="rect">
            <a:avLst/>
          </a:prstGeom>
        </p:spPr>
        <p:txBody>
          <a:bodyPr vert="eaVert"/>
          <a:lstStyle/>
          <a:p>
            <a:pPr lvl="0"/>
            <a:r>
              <a:rPr lang="es-ES" dirty="0"/>
              <a:t>Haga clic para modificar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Tree>
    <p:extLst>
      <p:ext uri="{BB962C8B-B14F-4D97-AF65-F5344CB8AC3E}">
        <p14:creationId xmlns:p14="http://schemas.microsoft.com/office/powerpoint/2010/main" val="42106970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1_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endParaRPr lang="es-EC" dirty="0">
              <a:solidFill>
                <a:srgbClr val="000000"/>
              </a:solidFill>
            </a:endParaRPr>
          </a:p>
        </p:txBody>
      </p:sp>
      <p:sp>
        <p:nvSpPr>
          <p:cNvPr id="3" name="2 Marcador de número de diapositiva"/>
          <p:cNvSpPr>
            <a:spLocks noGrp="1"/>
          </p:cNvSpPr>
          <p:nvPr>
            <p:ph type="sldNum" sz="quarter" idx="11"/>
          </p:nvPr>
        </p:nvSpPr>
        <p:spPr/>
        <p:txBody>
          <a:bodyPr/>
          <a:lstStyle/>
          <a:p>
            <a:r>
              <a:rPr lang="es-EC" b="1">
                <a:solidFill>
                  <a:srgbClr val="000000"/>
                </a:solidFill>
              </a:rPr>
              <a:t>VERSIÓN: </a:t>
            </a:r>
            <a:r>
              <a:rPr lang="es-EC">
                <a:solidFill>
                  <a:srgbClr val="000000"/>
                </a:solidFill>
              </a:rPr>
              <a:t>1.0</a:t>
            </a:r>
            <a:endParaRPr lang="es-EC" dirty="0">
              <a:solidFill>
                <a:srgbClr val="000000"/>
              </a:solidFill>
            </a:endParaRPr>
          </a:p>
        </p:txBody>
      </p:sp>
      <p:sp>
        <p:nvSpPr>
          <p:cNvPr id="4" name="3 Marcador de pie de página"/>
          <p:cNvSpPr>
            <a:spLocks noGrp="1"/>
          </p:cNvSpPr>
          <p:nvPr>
            <p:ph type="ftr" sz="quarter" idx="12"/>
          </p:nvPr>
        </p:nvSpPr>
        <p:spPr/>
        <p:txBody>
          <a:bodyPr/>
          <a:lstStyle/>
          <a:p>
            <a:endParaRPr lang="es-EC" dirty="0">
              <a:solidFill>
                <a:srgbClr val="000000"/>
              </a:solidFill>
            </a:endParaRPr>
          </a:p>
        </p:txBody>
      </p:sp>
    </p:spTree>
    <p:extLst>
      <p:ext uri="{BB962C8B-B14F-4D97-AF65-F5344CB8AC3E}">
        <p14:creationId xmlns:p14="http://schemas.microsoft.com/office/powerpoint/2010/main" val="17547539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09600" y="1600201"/>
            <a:ext cx="109728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EC"/>
          </a:p>
        </p:txBody>
      </p:sp>
    </p:spTree>
    <p:extLst>
      <p:ext uri="{BB962C8B-B14F-4D97-AF65-F5344CB8AC3E}">
        <p14:creationId xmlns:p14="http://schemas.microsoft.com/office/powerpoint/2010/main" val="28374454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09600" y="1600201"/>
            <a:ext cx="109728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EC"/>
          </a:p>
        </p:txBody>
      </p:sp>
    </p:spTree>
    <p:extLst>
      <p:ext uri="{BB962C8B-B14F-4D97-AF65-F5344CB8AC3E}">
        <p14:creationId xmlns:p14="http://schemas.microsoft.com/office/powerpoint/2010/main" val="19406258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Tree>
    <p:extLst>
      <p:ext uri="{BB962C8B-B14F-4D97-AF65-F5344CB8AC3E}">
        <p14:creationId xmlns:p14="http://schemas.microsoft.com/office/powerpoint/2010/main" val="23092118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42483692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14548506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Tree>
    <p:extLst>
      <p:ext uri="{BB962C8B-B14F-4D97-AF65-F5344CB8AC3E}">
        <p14:creationId xmlns:p14="http://schemas.microsoft.com/office/powerpoint/2010/main" val="33701314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96974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a:prstGeom prst="rect">
            <a:avLst/>
          </a:prstGeo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6877100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a:prstGeom prst="rect">
            <a:avLst/>
          </a:prstGeo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3 Marcador de texto"/>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2846533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44" name="Rectangle 20"/>
          <p:cNvSpPr>
            <a:spLocks noChangeArrowheads="1"/>
          </p:cNvSpPr>
          <p:nvPr userDrawn="1"/>
        </p:nvSpPr>
        <p:spPr bwMode="auto">
          <a:xfrm>
            <a:off x="0" y="1"/>
            <a:ext cx="12192000" cy="620713"/>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000000"/>
              </a:solidFill>
              <a:effectLst/>
              <a:uLnTx/>
              <a:uFillTx/>
              <a:latin typeface="Arial"/>
              <a:ea typeface="+mn-ea"/>
              <a:cs typeface="+mn-cs"/>
            </a:endParaRPr>
          </a:p>
        </p:txBody>
      </p:sp>
      <p:sp>
        <p:nvSpPr>
          <p:cNvPr id="1045" name="Rectangle 21"/>
          <p:cNvSpPr>
            <a:spLocks noChangeArrowheads="1"/>
          </p:cNvSpPr>
          <p:nvPr userDrawn="1"/>
        </p:nvSpPr>
        <p:spPr bwMode="auto">
          <a:xfrm rot="10800000">
            <a:off x="1" y="6308726"/>
            <a:ext cx="10513484" cy="549275"/>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800" b="0" i="0" u="none" strike="noStrike" kern="1200" cap="none" spc="0" normalizeH="0" baseline="0" noProof="0">
              <a:ln>
                <a:noFill/>
              </a:ln>
              <a:solidFill>
                <a:srgbClr val="000000"/>
              </a:solidFill>
              <a:effectLst/>
              <a:uLnTx/>
              <a:uFillTx/>
              <a:latin typeface="Arial"/>
              <a:ea typeface="+mn-ea"/>
              <a:cs typeface="+mn-cs"/>
            </a:endParaRPr>
          </a:p>
        </p:txBody>
      </p:sp>
      <p:sp>
        <p:nvSpPr>
          <p:cNvPr id="1047" name="Line 23"/>
          <p:cNvSpPr>
            <a:spLocks noChangeShapeType="1"/>
          </p:cNvSpPr>
          <p:nvPr userDrawn="1"/>
        </p:nvSpPr>
        <p:spPr bwMode="auto">
          <a:xfrm rot="10800000" flipH="1">
            <a:off x="33868" y="6235700"/>
            <a:ext cx="8879417" cy="0"/>
          </a:xfrm>
          <a:prstGeom prst="line">
            <a:avLst/>
          </a:prstGeom>
          <a:noFill/>
          <a:ln w="38100">
            <a:solidFill>
              <a:srgbClr val="FF0000"/>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800" b="0" i="0" u="none" strike="noStrike" kern="1200" cap="none" spc="0" normalizeH="0" baseline="0" noProof="0">
              <a:ln>
                <a:noFill/>
              </a:ln>
              <a:solidFill>
                <a:srgbClr val="000000"/>
              </a:solidFill>
              <a:effectLst/>
              <a:uLnTx/>
              <a:uFillTx/>
              <a:latin typeface="Arial"/>
              <a:ea typeface="+mn-ea"/>
              <a:cs typeface="+mn-cs"/>
            </a:endParaRPr>
          </a:p>
        </p:txBody>
      </p:sp>
      <p:sp>
        <p:nvSpPr>
          <p:cNvPr id="1048" name="Line 24"/>
          <p:cNvSpPr>
            <a:spLocks noChangeShapeType="1"/>
          </p:cNvSpPr>
          <p:nvPr userDrawn="1"/>
        </p:nvSpPr>
        <p:spPr bwMode="auto">
          <a:xfrm rot="10800000" flipH="1">
            <a:off x="33868" y="6283325"/>
            <a:ext cx="8879417" cy="0"/>
          </a:xfrm>
          <a:prstGeom prst="line">
            <a:avLst/>
          </a:prstGeom>
          <a:noFill/>
          <a:ln w="38100">
            <a:solidFill>
              <a:srgbClr val="006600"/>
            </a:solidFill>
            <a:round/>
            <a:headEnd/>
            <a:tailEnd/>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800" b="0" i="0" u="none" strike="noStrike" kern="1200" cap="none" spc="0" normalizeH="0" baseline="0" noProof="0">
              <a:ln>
                <a:noFill/>
              </a:ln>
              <a:solidFill>
                <a:srgbClr val="000000"/>
              </a:solidFill>
              <a:effectLst/>
              <a:uLnTx/>
              <a:uFillTx/>
              <a:latin typeface="Arial"/>
              <a:ea typeface="+mn-ea"/>
              <a:cs typeface="+mn-cs"/>
            </a:endParaRPr>
          </a:p>
        </p:txBody>
      </p:sp>
      <p:sp>
        <p:nvSpPr>
          <p:cNvPr id="8" name="7 Marcador de fecha"/>
          <p:cNvSpPr>
            <a:spLocks noGrp="1"/>
          </p:cNvSpPr>
          <p:nvPr>
            <p:ph type="dt" sz="half" idx="2"/>
          </p:nvPr>
        </p:nvSpPr>
        <p:spPr>
          <a:xfrm>
            <a:off x="513589" y="6656871"/>
            <a:ext cx="2702091" cy="216024"/>
          </a:xfrm>
          <a:prstGeom prst="rect">
            <a:avLst/>
          </a:prstGeom>
        </p:spPr>
        <p:txBody>
          <a:bodyPr vert="horz" lIns="91440" tIns="45720" rIns="91440" bIns="45720" rtlCol="0" anchor="ctr"/>
          <a:lstStyle>
            <a:lvl1pPr algn="ctr">
              <a:defRPr sz="500">
                <a:solidFill>
                  <a:schemeClr val="tx1"/>
                </a:solidFill>
              </a:defRPr>
            </a:lvl1pPr>
          </a:lstStyle>
          <a:p>
            <a:endParaRPr lang="es-EC" dirty="0">
              <a:solidFill>
                <a:srgbClr val="000000"/>
              </a:solidFill>
            </a:endParaRPr>
          </a:p>
        </p:txBody>
      </p:sp>
      <p:sp>
        <p:nvSpPr>
          <p:cNvPr id="9" name="8 Marcador de pie de página"/>
          <p:cNvSpPr>
            <a:spLocks noGrp="1"/>
          </p:cNvSpPr>
          <p:nvPr>
            <p:ph type="ftr" sz="quarter" idx="3"/>
          </p:nvPr>
        </p:nvSpPr>
        <p:spPr>
          <a:xfrm>
            <a:off x="5850880" y="6658074"/>
            <a:ext cx="1930400" cy="213618"/>
          </a:xfrm>
          <a:prstGeom prst="rect">
            <a:avLst/>
          </a:prstGeom>
        </p:spPr>
        <p:txBody>
          <a:bodyPr vert="horz" lIns="91440" tIns="45720" rIns="91440" bIns="45720" rtlCol="0" anchor="ctr"/>
          <a:lstStyle>
            <a:lvl1pPr algn="ctr">
              <a:defRPr sz="500">
                <a:solidFill>
                  <a:schemeClr val="tx1"/>
                </a:solidFill>
              </a:defRPr>
            </a:lvl1pPr>
          </a:lstStyle>
          <a:p>
            <a:endParaRPr lang="es-EC" dirty="0">
              <a:solidFill>
                <a:srgbClr val="000000"/>
              </a:solidFill>
            </a:endParaRPr>
          </a:p>
        </p:txBody>
      </p:sp>
      <p:sp>
        <p:nvSpPr>
          <p:cNvPr id="10" name="9 Marcador de número de diapositiva"/>
          <p:cNvSpPr>
            <a:spLocks noGrp="1"/>
          </p:cNvSpPr>
          <p:nvPr>
            <p:ph type="sldNum" sz="quarter" idx="4"/>
          </p:nvPr>
        </p:nvSpPr>
        <p:spPr>
          <a:xfrm>
            <a:off x="10416480" y="6658074"/>
            <a:ext cx="1165920" cy="213618"/>
          </a:xfrm>
          <a:prstGeom prst="rect">
            <a:avLst/>
          </a:prstGeom>
        </p:spPr>
        <p:txBody>
          <a:bodyPr vert="horz" lIns="91440" tIns="45720" rIns="91440" bIns="45720" rtlCol="0" anchor="ctr"/>
          <a:lstStyle>
            <a:lvl1pPr algn="ctr">
              <a:defRPr sz="500">
                <a:solidFill>
                  <a:schemeClr val="tx1"/>
                </a:solidFill>
              </a:defRPr>
            </a:lvl1pPr>
          </a:lstStyle>
          <a:p>
            <a:r>
              <a:rPr lang="es-EC" b="1">
                <a:solidFill>
                  <a:srgbClr val="000000"/>
                </a:solidFill>
              </a:rPr>
              <a:t>VERSIÓN: </a:t>
            </a:r>
            <a:r>
              <a:rPr lang="es-EC">
                <a:solidFill>
                  <a:srgbClr val="000000"/>
                </a:solidFill>
              </a:rPr>
              <a:t>1.1</a:t>
            </a:r>
            <a:endParaRPr lang="es-EC" dirty="0">
              <a:solidFill>
                <a:srgbClr val="000000"/>
              </a:solidFill>
            </a:endParaRPr>
          </a:p>
        </p:txBody>
      </p:sp>
      <p:pic>
        <p:nvPicPr>
          <p:cNvPr id="11" name="10 Imagen"/>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8933619" y="5981170"/>
            <a:ext cx="2976000" cy="576448"/>
          </a:xfrm>
          <a:prstGeom prst="rect">
            <a:avLst/>
          </a:prstGeom>
        </p:spPr>
      </p:pic>
    </p:spTree>
    <p:extLst>
      <p:ext uri="{BB962C8B-B14F-4D97-AF65-F5344CB8AC3E}">
        <p14:creationId xmlns:p14="http://schemas.microsoft.com/office/powerpoint/2010/main" val="37382921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hdr="0" ftr="0" dt="0"/>
  <p:txStyles>
    <p:titleStyle>
      <a:lvl1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0" fontAlgn="base" hangingPunct="0">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fontAlgn="base">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eaLnBrk="0" fontAlgn="base" hangingPunct="0">
        <a:spcBef>
          <a:spcPct val="20000"/>
        </a:spcBef>
        <a:spcAft>
          <a:spcPct val="0"/>
        </a:spcAft>
        <a:buChar char="•"/>
        <a:defRPr sz="24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400">
          <a:solidFill>
            <a:schemeClr val="bg1"/>
          </a:solidFill>
          <a:latin typeface="+mn-lt"/>
        </a:defRPr>
      </a:lvl2pPr>
      <a:lvl3pPr marL="1143000" indent="-228600" algn="l" rtl="0" eaLnBrk="0" fontAlgn="base" hangingPunct="0">
        <a:spcBef>
          <a:spcPct val="20000"/>
        </a:spcBef>
        <a:spcAft>
          <a:spcPct val="0"/>
        </a:spcAft>
        <a:buChar char="•"/>
        <a:defRPr sz="2400">
          <a:solidFill>
            <a:schemeClr val="bg1"/>
          </a:solidFill>
          <a:latin typeface="+mn-lt"/>
        </a:defRPr>
      </a:lvl3pPr>
      <a:lvl4pPr marL="1600200" indent="-228600" algn="l" rtl="0" eaLnBrk="0" fontAlgn="base" hangingPunct="0">
        <a:spcBef>
          <a:spcPct val="20000"/>
        </a:spcBef>
        <a:spcAft>
          <a:spcPct val="0"/>
        </a:spcAft>
        <a:buChar char="–"/>
        <a:defRPr sz="2400">
          <a:solidFill>
            <a:schemeClr val="bg1"/>
          </a:solidFill>
          <a:latin typeface="+mn-lt"/>
        </a:defRPr>
      </a:lvl4pPr>
      <a:lvl5pPr marL="2057400" indent="-228600" algn="l" rtl="0" eaLnBrk="0" fontAlgn="base" hangingPunct="0">
        <a:spcBef>
          <a:spcPct val="20000"/>
        </a:spcBef>
        <a:spcAft>
          <a:spcPct val="0"/>
        </a:spcAft>
        <a:buChar char="»"/>
        <a:defRPr sz="2400">
          <a:solidFill>
            <a:schemeClr val="bg1"/>
          </a:solidFill>
          <a:latin typeface="+mn-lt"/>
        </a:defRPr>
      </a:lvl5pPr>
      <a:lvl6pPr marL="2514600" indent="-228600" algn="l" rtl="0" fontAlgn="base">
        <a:spcBef>
          <a:spcPct val="20000"/>
        </a:spcBef>
        <a:spcAft>
          <a:spcPct val="0"/>
        </a:spcAft>
        <a:buChar char="»"/>
        <a:defRPr sz="2400">
          <a:solidFill>
            <a:schemeClr val="bg1"/>
          </a:solidFill>
          <a:latin typeface="+mn-lt"/>
        </a:defRPr>
      </a:lvl6pPr>
      <a:lvl7pPr marL="2971800" indent="-228600" algn="l" rtl="0" fontAlgn="base">
        <a:spcBef>
          <a:spcPct val="20000"/>
        </a:spcBef>
        <a:spcAft>
          <a:spcPct val="0"/>
        </a:spcAft>
        <a:buChar char="»"/>
        <a:defRPr sz="2400">
          <a:solidFill>
            <a:schemeClr val="bg1"/>
          </a:solidFill>
          <a:latin typeface="+mn-lt"/>
        </a:defRPr>
      </a:lvl7pPr>
      <a:lvl8pPr marL="3429000" indent="-228600" algn="l" rtl="0" fontAlgn="base">
        <a:spcBef>
          <a:spcPct val="20000"/>
        </a:spcBef>
        <a:spcAft>
          <a:spcPct val="0"/>
        </a:spcAft>
        <a:buChar char="»"/>
        <a:defRPr sz="2400">
          <a:solidFill>
            <a:schemeClr val="bg1"/>
          </a:solidFill>
          <a:latin typeface="+mn-lt"/>
        </a:defRPr>
      </a:lvl8pPr>
      <a:lvl9pPr marL="3886200" indent="-228600" algn="l" rtl="0" fontAlgn="base">
        <a:spcBef>
          <a:spcPct val="20000"/>
        </a:spcBef>
        <a:spcAft>
          <a:spcPct val="0"/>
        </a:spcAft>
        <a:buChar char="»"/>
        <a:defRPr sz="2400">
          <a:solidFill>
            <a:schemeClr val="bg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6.xml"/><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34.png"/><Relationship Id="rId4" Type="http://schemas.openxmlformats.org/officeDocument/2006/relationships/image" Target="../media/image33.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52.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4.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6.xml"/><Relationship Id="rId6" Type="http://schemas.openxmlformats.org/officeDocument/2006/relationships/image" Target="../media/image58.jpeg"/><Relationship Id="rId5" Type="http://schemas.openxmlformats.org/officeDocument/2006/relationships/image" Target="../media/image57.png"/><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jpeg"/></Relationships>
</file>

<file path=ppt/slides/_rels/slide23.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61.em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7.png"/><Relationship Id="rId5" Type="http://schemas.openxmlformats.org/officeDocument/2006/relationships/image" Target="../media/image6.jpe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jpeg"/><Relationship Id="rId7"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 Id="rId9"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3 CuadroTexto"/>
          <p:cNvSpPr txBox="1"/>
          <p:nvPr/>
        </p:nvSpPr>
        <p:spPr>
          <a:xfrm>
            <a:off x="1946143" y="981931"/>
            <a:ext cx="9449705" cy="440120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UNIVERSIDAD DE LAS FUERZAS ARMADAS - “ESPE”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DEPARTAMENTO DE ELÉCTRICA, ELECTRÓNICA Y TELECOMUNICACIONES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CARRERA DE INGENIERÍA EN ELECTRÓNICA Y TELECOMUNICACIONES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“DISEÑO DE UNA ARQUITECTURA PARA EL CONTROL TELEMÁTICO DE </a:t>
            </a:r>
            <a:r>
              <a:rPr kumimoji="0" lang="es-ES" b="1" i="0"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SISTEMAS CIBER FÍSICOS </a:t>
            </a:r>
            <a:r>
              <a:rPr kumimoji="0" lang="es-ES"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BASADA EN MICROSERVICIOS Y CON TOLERANCIA A FALLOS”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b="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AUTOR: </a:t>
            </a:r>
            <a:r>
              <a:rPr kumimoji="0" lang="es-ES" sz="16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NIKOLÁS MATEO COBO JARAMILLO</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a:p>
            <a:pPr algn="ctr"/>
            <a:r>
              <a:rPr lang="es-EC" sz="1600" b="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DIRECTOR: </a:t>
            </a:r>
            <a:r>
              <a:rPr lang="es-EC" sz="16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ING. DARWIN OMAR ALULEMA FLORES, PhD.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600"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endParaRPr>
          </a:p>
        </p:txBody>
      </p:sp>
      <p:sp>
        <p:nvSpPr>
          <p:cNvPr id="2" name="Marcador de número de diapositiva 1"/>
          <p:cNvSpPr>
            <a:spLocks noGrp="1"/>
          </p:cNvSpPr>
          <p:nvPr>
            <p:ph type="sldNum" sz="quarter" idx="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C" sz="500" b="1" i="0" u="none" strike="noStrike" kern="1200" cap="none" spc="0" normalizeH="0" baseline="0" noProof="0">
                <a:ln>
                  <a:noFill/>
                </a:ln>
                <a:solidFill>
                  <a:srgbClr val="000000"/>
                </a:solidFill>
                <a:effectLst/>
                <a:uLnTx/>
                <a:uFillTx/>
                <a:latin typeface="Arial"/>
                <a:ea typeface="+mn-ea"/>
                <a:cs typeface="+mn-cs"/>
              </a:rPr>
              <a:t>VERSIÓN: </a:t>
            </a:r>
            <a:r>
              <a:rPr kumimoji="0" lang="es-EC" sz="500" b="0" i="0" u="none" strike="noStrike" kern="1200" cap="none" spc="0" normalizeH="0" baseline="0" noProof="0">
                <a:ln>
                  <a:noFill/>
                </a:ln>
                <a:solidFill>
                  <a:srgbClr val="000000"/>
                </a:solidFill>
                <a:effectLst/>
                <a:uLnTx/>
                <a:uFillTx/>
                <a:latin typeface="Arial"/>
                <a:ea typeface="+mn-ea"/>
                <a:cs typeface="+mn-cs"/>
              </a:rPr>
              <a:t>1.1</a:t>
            </a:r>
            <a:endParaRPr kumimoji="0" lang="es-EC" sz="500" b="0" i="0" u="none" strike="noStrike" kern="120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42897693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3">
            <a:extLst>
              <a:ext uri="{FF2B5EF4-FFF2-40B4-BE49-F238E27FC236}">
                <a16:creationId xmlns:a16="http://schemas.microsoft.com/office/drawing/2014/main" id="{D1A69A8B-43C8-4758-A40B-C26F85D60DE3}"/>
              </a:ext>
            </a:extLst>
          </p:cNvPr>
          <p:cNvSpPr txBox="1"/>
          <p:nvPr/>
        </p:nvSpPr>
        <p:spPr>
          <a:xfrm>
            <a:off x="0" y="6394848"/>
            <a:ext cx="77525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10</a:t>
            </a:r>
          </a:p>
        </p:txBody>
      </p:sp>
      <p:sp>
        <p:nvSpPr>
          <p:cNvPr id="5" name="TextBox 3">
            <a:extLst>
              <a:ext uri="{FF2B5EF4-FFF2-40B4-BE49-F238E27FC236}">
                <a16:creationId xmlns:a16="http://schemas.microsoft.com/office/drawing/2014/main" id="{48A2C2C1-CBE1-46E1-B347-60CB5755E0FC}"/>
              </a:ext>
            </a:extLst>
          </p:cNvPr>
          <p:cNvSpPr txBox="1"/>
          <p:nvPr/>
        </p:nvSpPr>
        <p:spPr>
          <a:xfrm>
            <a:off x="609877" y="105406"/>
            <a:ext cx="77525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2400" b="1"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rPr>
              <a:t>Diseño</a:t>
            </a:r>
            <a:endParaRPr kumimoji="0" lang="es-EC" sz="2000" b="1"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endParaRPr>
          </a:p>
        </p:txBody>
      </p:sp>
      <p:sp>
        <p:nvSpPr>
          <p:cNvPr id="6" name="TextBox 3">
            <a:extLst>
              <a:ext uri="{FF2B5EF4-FFF2-40B4-BE49-F238E27FC236}">
                <a16:creationId xmlns:a16="http://schemas.microsoft.com/office/drawing/2014/main" id="{5CB63FE3-0398-43EE-BB61-3C8DC4F1DA68}"/>
              </a:ext>
            </a:extLst>
          </p:cNvPr>
          <p:cNvSpPr txBox="1"/>
          <p:nvPr/>
        </p:nvSpPr>
        <p:spPr>
          <a:xfrm>
            <a:off x="609876" y="614934"/>
            <a:ext cx="77525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srgbClr val="000000"/>
                </a:solidFill>
                <a:latin typeface="Arial"/>
                <a:cs typeface="Times New Roman" panose="02020603050405020304" pitchFamily="18" charset="0"/>
              </a:rPr>
              <a:t>Frontend</a:t>
            </a:r>
            <a:r>
              <a:rPr kumimoji="0" lang="es-ES" sz="1800" b="0"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rPr>
              <a:t> – Aplicación de Control</a:t>
            </a:r>
          </a:p>
        </p:txBody>
      </p:sp>
      <p:sp>
        <p:nvSpPr>
          <p:cNvPr id="18" name="Rectángulo 17">
            <a:extLst>
              <a:ext uri="{FF2B5EF4-FFF2-40B4-BE49-F238E27FC236}">
                <a16:creationId xmlns:a16="http://schemas.microsoft.com/office/drawing/2014/main" id="{C8243FAE-F448-4D5B-8676-F04E454BAAB5}"/>
              </a:ext>
            </a:extLst>
          </p:cNvPr>
          <p:cNvSpPr/>
          <p:nvPr/>
        </p:nvSpPr>
        <p:spPr>
          <a:xfrm>
            <a:off x="786463" y="3429000"/>
            <a:ext cx="3699673" cy="1698954"/>
          </a:xfrm>
          <a:prstGeom prst="rect">
            <a:avLst/>
          </a:prstGeom>
          <a:noFill/>
          <a:ln>
            <a:solidFill>
              <a:srgbClr val="607848"/>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200000"/>
              </a:lnSpc>
            </a:pPr>
            <a:r>
              <a:rPr lang="es-ES" sz="1400" b="1" dirty="0">
                <a:solidFill>
                  <a:srgbClr val="607848"/>
                </a:solidFill>
              </a:rPr>
              <a:t>Estructura</a:t>
            </a:r>
          </a:p>
          <a:p>
            <a:pPr marL="285750" indent="-285750">
              <a:lnSpc>
                <a:spcPct val="200000"/>
              </a:lnSpc>
              <a:buFont typeface="Arial" panose="020B0604020202020204" pitchFamily="34" charset="0"/>
              <a:buChar char="•"/>
            </a:pPr>
            <a:r>
              <a:rPr lang="es-EC" sz="1200" dirty="0">
                <a:solidFill>
                  <a:schemeClr val="tx1"/>
                </a:solidFill>
              </a:rPr>
              <a:t>Diseño de los componentes (HTML).</a:t>
            </a:r>
          </a:p>
          <a:p>
            <a:pPr marL="285750" indent="-285750">
              <a:lnSpc>
                <a:spcPct val="200000"/>
              </a:lnSpc>
              <a:buFont typeface="Arial" panose="020B0604020202020204" pitchFamily="34" charset="0"/>
              <a:buChar char="•"/>
            </a:pPr>
            <a:r>
              <a:rPr lang="es-EC" sz="1200" dirty="0">
                <a:solidFill>
                  <a:schemeClr val="tx1"/>
                </a:solidFill>
              </a:rPr>
              <a:t>Estilo de los componentes (CSS).</a:t>
            </a:r>
          </a:p>
          <a:p>
            <a:pPr marL="285750" indent="-285750">
              <a:lnSpc>
                <a:spcPct val="200000"/>
              </a:lnSpc>
              <a:buFont typeface="Arial" panose="020B0604020202020204" pitchFamily="34" charset="0"/>
              <a:buChar char="•"/>
            </a:pPr>
            <a:r>
              <a:rPr lang="es-EC" sz="1200" dirty="0">
                <a:solidFill>
                  <a:schemeClr val="tx1"/>
                </a:solidFill>
              </a:rPr>
              <a:t>Funcionalidad de los componentes (JS)</a:t>
            </a:r>
            <a:endParaRPr lang="es-ES" sz="1200" dirty="0">
              <a:solidFill>
                <a:schemeClr val="tx1"/>
              </a:solidFill>
            </a:endParaRPr>
          </a:p>
        </p:txBody>
      </p:sp>
      <p:pic>
        <p:nvPicPr>
          <p:cNvPr id="4098" name="Picture 2">
            <a:extLst>
              <a:ext uri="{FF2B5EF4-FFF2-40B4-BE49-F238E27FC236}">
                <a16:creationId xmlns:a16="http://schemas.microsoft.com/office/drawing/2014/main" id="{3559AF56-42FF-4756-B0CD-6136DADBB7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8724" y="1401683"/>
            <a:ext cx="1976088" cy="1698954"/>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F32B28AB-301D-4C4A-88B1-B2F9FF0FC5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57812" y="1257824"/>
            <a:ext cx="6505575" cy="4029075"/>
          </a:xfrm>
          <a:prstGeom prst="rect">
            <a:avLst/>
          </a:prstGeom>
        </p:spPr>
      </p:pic>
      <p:pic>
        <p:nvPicPr>
          <p:cNvPr id="10" name="Imagen 9">
            <a:extLst>
              <a:ext uri="{FF2B5EF4-FFF2-40B4-BE49-F238E27FC236}">
                <a16:creationId xmlns:a16="http://schemas.microsoft.com/office/drawing/2014/main" id="{867F761E-2D5C-41A4-93A0-CC33DF7C5DEC}"/>
              </a:ext>
            </a:extLst>
          </p:cNvPr>
          <p:cNvPicPr>
            <a:picLocks noChangeAspect="1"/>
          </p:cNvPicPr>
          <p:nvPr/>
        </p:nvPicPr>
        <p:blipFill>
          <a:blip r:embed="rId5"/>
          <a:stretch>
            <a:fillRect/>
          </a:stretch>
        </p:blipFill>
        <p:spPr>
          <a:xfrm>
            <a:off x="5510492" y="4601645"/>
            <a:ext cx="1324114" cy="669496"/>
          </a:xfrm>
          <a:prstGeom prst="rect">
            <a:avLst/>
          </a:prstGeom>
        </p:spPr>
      </p:pic>
    </p:spTree>
    <p:extLst>
      <p:ext uri="{BB962C8B-B14F-4D97-AF65-F5344CB8AC3E}">
        <p14:creationId xmlns:p14="http://schemas.microsoft.com/office/powerpoint/2010/main" val="22040619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3">
            <a:extLst>
              <a:ext uri="{FF2B5EF4-FFF2-40B4-BE49-F238E27FC236}">
                <a16:creationId xmlns:a16="http://schemas.microsoft.com/office/drawing/2014/main" id="{D1A69A8B-43C8-4758-A40B-C26F85D60DE3}"/>
              </a:ext>
            </a:extLst>
          </p:cNvPr>
          <p:cNvSpPr txBox="1"/>
          <p:nvPr/>
        </p:nvSpPr>
        <p:spPr>
          <a:xfrm>
            <a:off x="0" y="6394848"/>
            <a:ext cx="77525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11</a:t>
            </a:r>
          </a:p>
        </p:txBody>
      </p:sp>
      <p:sp>
        <p:nvSpPr>
          <p:cNvPr id="5" name="TextBox 3">
            <a:extLst>
              <a:ext uri="{FF2B5EF4-FFF2-40B4-BE49-F238E27FC236}">
                <a16:creationId xmlns:a16="http://schemas.microsoft.com/office/drawing/2014/main" id="{48A2C2C1-CBE1-46E1-B347-60CB5755E0FC}"/>
              </a:ext>
            </a:extLst>
          </p:cNvPr>
          <p:cNvSpPr txBox="1"/>
          <p:nvPr/>
        </p:nvSpPr>
        <p:spPr>
          <a:xfrm>
            <a:off x="609877" y="105406"/>
            <a:ext cx="77525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400" b="1" dirty="0">
                <a:solidFill>
                  <a:srgbClr val="000000"/>
                </a:solidFill>
                <a:latin typeface="Arial"/>
                <a:cs typeface="Times New Roman" panose="02020603050405020304" pitchFamily="18" charset="0"/>
              </a:rPr>
              <a:t>I</a:t>
            </a:r>
            <a:r>
              <a:rPr lang="es-EC" sz="2400" b="1" dirty="0">
                <a:solidFill>
                  <a:srgbClr val="000000"/>
                </a:solidFill>
                <a:latin typeface="Arial"/>
                <a:cs typeface="Times New Roman" panose="02020603050405020304" pitchFamily="18" charset="0"/>
              </a:rPr>
              <a:t>mplementación</a:t>
            </a:r>
            <a:endParaRPr kumimoji="0" lang="es-EC" sz="2000" b="1" i="0" u="none" strike="noStrike" kern="1200" cap="none" spc="0" normalizeH="0" baseline="0" dirty="0">
              <a:ln>
                <a:noFill/>
              </a:ln>
              <a:solidFill>
                <a:srgbClr val="000000"/>
              </a:solidFill>
              <a:effectLst/>
              <a:uLnTx/>
              <a:uFillTx/>
              <a:latin typeface="Arial"/>
              <a:ea typeface="+mn-ea"/>
              <a:cs typeface="Times New Roman" panose="02020603050405020304" pitchFamily="18" charset="0"/>
            </a:endParaRPr>
          </a:p>
        </p:txBody>
      </p:sp>
      <p:sp>
        <p:nvSpPr>
          <p:cNvPr id="6" name="TextBox 3">
            <a:extLst>
              <a:ext uri="{FF2B5EF4-FFF2-40B4-BE49-F238E27FC236}">
                <a16:creationId xmlns:a16="http://schemas.microsoft.com/office/drawing/2014/main" id="{5CB63FE3-0398-43EE-BB61-3C8DC4F1DA68}"/>
              </a:ext>
            </a:extLst>
          </p:cNvPr>
          <p:cNvSpPr txBox="1"/>
          <p:nvPr/>
        </p:nvSpPr>
        <p:spPr>
          <a:xfrm>
            <a:off x="609876" y="614934"/>
            <a:ext cx="77525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rPr>
              <a:t>Robot - Hardware</a:t>
            </a:r>
          </a:p>
        </p:txBody>
      </p:sp>
      <p:pic>
        <p:nvPicPr>
          <p:cNvPr id="9" name="Imagen 8" descr="Amazon.com: Adeept RaspTank WiFi inteligente kit de coche para Raspberry Pi  4 3 modelo B+/B, robot de seguimiento de tanque con brazo robótico 4-DOF,  seguimiento de destino OpenCV, transmisión de vídeo, Raspberry">
            <a:extLst>
              <a:ext uri="{FF2B5EF4-FFF2-40B4-BE49-F238E27FC236}">
                <a16:creationId xmlns:a16="http://schemas.microsoft.com/office/drawing/2014/main" id="{CD7708CB-8221-4A7A-8B80-01F3679313FC}"/>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028701" y="1647825"/>
            <a:ext cx="4143236" cy="4201334"/>
          </a:xfrm>
          <a:prstGeom prst="rect">
            <a:avLst/>
          </a:prstGeom>
          <a:noFill/>
          <a:ln>
            <a:noFill/>
          </a:ln>
        </p:spPr>
      </p:pic>
      <p:pic>
        <p:nvPicPr>
          <p:cNvPr id="8" name="Imagen 7">
            <a:extLst>
              <a:ext uri="{FF2B5EF4-FFF2-40B4-BE49-F238E27FC236}">
                <a16:creationId xmlns:a16="http://schemas.microsoft.com/office/drawing/2014/main" id="{FB65A467-68D5-4789-8753-06F97E3FF1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1276" y="1827419"/>
            <a:ext cx="5153025" cy="3724275"/>
          </a:xfrm>
          <a:prstGeom prst="rect">
            <a:avLst/>
          </a:prstGeom>
        </p:spPr>
      </p:pic>
      <p:cxnSp>
        <p:nvCxnSpPr>
          <p:cNvPr id="16" name="Conector recto 15">
            <a:extLst>
              <a:ext uri="{FF2B5EF4-FFF2-40B4-BE49-F238E27FC236}">
                <a16:creationId xmlns:a16="http://schemas.microsoft.com/office/drawing/2014/main" id="{061A98DA-028A-40B6-AA76-3A76AB1A411C}"/>
              </a:ext>
            </a:extLst>
          </p:cNvPr>
          <p:cNvCxnSpPr>
            <a:cxnSpLocks/>
          </p:cNvCxnSpPr>
          <p:nvPr/>
        </p:nvCxnSpPr>
        <p:spPr>
          <a:xfrm>
            <a:off x="5800725" y="1126205"/>
            <a:ext cx="0" cy="4851448"/>
          </a:xfrm>
          <a:prstGeom prst="line">
            <a:avLst/>
          </a:prstGeom>
          <a:ln w="44450">
            <a:solidFill>
              <a:srgbClr val="607848"/>
            </a:solidFill>
          </a:ln>
        </p:spPr>
        <p:style>
          <a:lnRef idx="1">
            <a:schemeClr val="accent1"/>
          </a:lnRef>
          <a:fillRef idx="0">
            <a:schemeClr val="accent1"/>
          </a:fillRef>
          <a:effectRef idx="0">
            <a:schemeClr val="accent1"/>
          </a:effectRef>
          <a:fontRef idx="minor">
            <a:schemeClr val="tx1"/>
          </a:fontRef>
        </p:style>
      </p:cxnSp>
      <p:sp>
        <p:nvSpPr>
          <p:cNvPr id="17" name="TextBox 3">
            <a:extLst>
              <a:ext uri="{FF2B5EF4-FFF2-40B4-BE49-F238E27FC236}">
                <a16:creationId xmlns:a16="http://schemas.microsoft.com/office/drawing/2014/main" id="{280977D1-B215-44D8-8B83-A100E9DEF0D8}"/>
              </a:ext>
            </a:extLst>
          </p:cNvPr>
          <p:cNvSpPr txBox="1"/>
          <p:nvPr/>
        </p:nvSpPr>
        <p:spPr>
          <a:xfrm>
            <a:off x="2053967" y="1194785"/>
            <a:ext cx="172745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b="1" dirty="0">
                <a:solidFill>
                  <a:srgbClr val="607848"/>
                </a:solidFill>
                <a:cs typeface="Times New Roman" panose="02020603050405020304" pitchFamily="18" charset="0"/>
              </a:rPr>
              <a:t>Adeept RaspTank</a:t>
            </a:r>
            <a:endParaRPr kumimoji="0" lang="es-ES" sz="1400" b="1" i="0" u="none" strike="noStrike" kern="1200" cap="none" spc="0" normalizeH="0" baseline="0" noProof="0" dirty="0">
              <a:ln>
                <a:noFill/>
              </a:ln>
              <a:solidFill>
                <a:srgbClr val="607848"/>
              </a:solidFill>
              <a:effectLst/>
              <a:uLnTx/>
              <a:uFillTx/>
              <a:ea typeface="+mn-ea"/>
              <a:cs typeface="Times New Roman" panose="02020603050405020304" pitchFamily="18" charset="0"/>
            </a:endParaRPr>
          </a:p>
        </p:txBody>
      </p:sp>
      <p:sp>
        <p:nvSpPr>
          <p:cNvPr id="19" name="TextBox 3">
            <a:extLst>
              <a:ext uri="{FF2B5EF4-FFF2-40B4-BE49-F238E27FC236}">
                <a16:creationId xmlns:a16="http://schemas.microsoft.com/office/drawing/2014/main" id="{BEB20BB5-7CF8-4A83-85BA-E02DBB5C8496}"/>
              </a:ext>
            </a:extLst>
          </p:cNvPr>
          <p:cNvSpPr txBox="1"/>
          <p:nvPr/>
        </p:nvSpPr>
        <p:spPr>
          <a:xfrm>
            <a:off x="7343777" y="1194785"/>
            <a:ext cx="342899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b="1" dirty="0">
                <a:solidFill>
                  <a:srgbClr val="607848"/>
                </a:solidFill>
                <a:cs typeface="Times New Roman" panose="02020603050405020304" pitchFamily="18" charset="0"/>
              </a:rPr>
              <a:t>Estructura mecánica del Robot</a:t>
            </a:r>
            <a:endParaRPr kumimoji="0" lang="es-ES" sz="1400" b="1" i="0" u="none" strike="noStrike" kern="1200" cap="none" spc="0" normalizeH="0" baseline="0" noProof="0" dirty="0">
              <a:ln>
                <a:noFill/>
              </a:ln>
              <a:solidFill>
                <a:srgbClr val="607848"/>
              </a:solidFill>
              <a:effectLst/>
              <a:uLnTx/>
              <a:uFillTx/>
              <a:ea typeface="+mn-ea"/>
              <a:cs typeface="Times New Roman" panose="02020603050405020304" pitchFamily="18" charset="0"/>
            </a:endParaRPr>
          </a:p>
        </p:txBody>
      </p:sp>
      <p:pic>
        <p:nvPicPr>
          <p:cNvPr id="6146" name="Picture 2" descr="Adeept - High Quality Arduino &amp;amp; Raspberry Pi Kits DIY IOT Electronic Modules">
            <a:extLst>
              <a:ext uri="{FF2B5EF4-FFF2-40B4-BE49-F238E27FC236}">
                <a16:creationId xmlns:a16="http://schemas.microsoft.com/office/drawing/2014/main" id="{E66DF95B-743E-43C2-B802-10BD480A03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57674" y="1647825"/>
            <a:ext cx="1298725" cy="1152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576222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3">
            <a:extLst>
              <a:ext uri="{FF2B5EF4-FFF2-40B4-BE49-F238E27FC236}">
                <a16:creationId xmlns:a16="http://schemas.microsoft.com/office/drawing/2014/main" id="{D1A69A8B-43C8-4758-A40B-C26F85D60DE3}"/>
              </a:ext>
            </a:extLst>
          </p:cNvPr>
          <p:cNvSpPr txBox="1"/>
          <p:nvPr/>
        </p:nvSpPr>
        <p:spPr>
          <a:xfrm>
            <a:off x="0" y="6394848"/>
            <a:ext cx="77525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12</a:t>
            </a:r>
          </a:p>
        </p:txBody>
      </p:sp>
      <p:sp>
        <p:nvSpPr>
          <p:cNvPr id="5" name="TextBox 3">
            <a:extLst>
              <a:ext uri="{FF2B5EF4-FFF2-40B4-BE49-F238E27FC236}">
                <a16:creationId xmlns:a16="http://schemas.microsoft.com/office/drawing/2014/main" id="{48A2C2C1-CBE1-46E1-B347-60CB5755E0FC}"/>
              </a:ext>
            </a:extLst>
          </p:cNvPr>
          <p:cNvSpPr txBox="1"/>
          <p:nvPr/>
        </p:nvSpPr>
        <p:spPr>
          <a:xfrm>
            <a:off x="609877" y="105406"/>
            <a:ext cx="77525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400" b="1" dirty="0">
                <a:solidFill>
                  <a:srgbClr val="000000"/>
                </a:solidFill>
                <a:latin typeface="Arial"/>
                <a:cs typeface="Times New Roman" panose="02020603050405020304" pitchFamily="18" charset="0"/>
              </a:rPr>
              <a:t>I</a:t>
            </a:r>
            <a:r>
              <a:rPr lang="es-EC" sz="2400" b="1" dirty="0">
                <a:solidFill>
                  <a:srgbClr val="000000"/>
                </a:solidFill>
                <a:latin typeface="Arial"/>
                <a:cs typeface="Times New Roman" panose="02020603050405020304" pitchFamily="18" charset="0"/>
              </a:rPr>
              <a:t>mplementación</a:t>
            </a:r>
            <a:endParaRPr kumimoji="0" lang="es-EC" sz="2000" b="1" i="0" u="none" strike="noStrike" kern="1200" cap="none" spc="0" normalizeH="0" baseline="0" dirty="0">
              <a:ln>
                <a:noFill/>
              </a:ln>
              <a:solidFill>
                <a:srgbClr val="000000"/>
              </a:solidFill>
              <a:effectLst/>
              <a:uLnTx/>
              <a:uFillTx/>
              <a:latin typeface="Arial"/>
              <a:ea typeface="+mn-ea"/>
              <a:cs typeface="Times New Roman" panose="02020603050405020304" pitchFamily="18" charset="0"/>
            </a:endParaRPr>
          </a:p>
        </p:txBody>
      </p:sp>
      <p:sp>
        <p:nvSpPr>
          <p:cNvPr id="6" name="TextBox 3">
            <a:extLst>
              <a:ext uri="{FF2B5EF4-FFF2-40B4-BE49-F238E27FC236}">
                <a16:creationId xmlns:a16="http://schemas.microsoft.com/office/drawing/2014/main" id="{5CB63FE3-0398-43EE-BB61-3C8DC4F1DA68}"/>
              </a:ext>
            </a:extLst>
          </p:cNvPr>
          <p:cNvSpPr txBox="1"/>
          <p:nvPr/>
        </p:nvSpPr>
        <p:spPr>
          <a:xfrm>
            <a:off x="609876" y="614934"/>
            <a:ext cx="77525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rPr>
              <a:t>Robot - </a:t>
            </a:r>
            <a:r>
              <a:rPr lang="es-ES" dirty="0">
                <a:solidFill>
                  <a:srgbClr val="000000"/>
                </a:solidFill>
                <a:latin typeface="Arial"/>
                <a:cs typeface="Times New Roman" panose="02020603050405020304" pitchFamily="18" charset="0"/>
              </a:rPr>
              <a:t>Hardware</a:t>
            </a:r>
            <a:endParaRPr kumimoji="0" lang="es-ES" sz="1800" b="0"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endParaRPr>
          </a:p>
        </p:txBody>
      </p:sp>
      <p:cxnSp>
        <p:nvCxnSpPr>
          <p:cNvPr id="16" name="Conector recto 15">
            <a:extLst>
              <a:ext uri="{FF2B5EF4-FFF2-40B4-BE49-F238E27FC236}">
                <a16:creationId xmlns:a16="http://schemas.microsoft.com/office/drawing/2014/main" id="{061A98DA-028A-40B6-AA76-3A76AB1A411C}"/>
              </a:ext>
            </a:extLst>
          </p:cNvPr>
          <p:cNvCxnSpPr>
            <a:cxnSpLocks/>
          </p:cNvCxnSpPr>
          <p:nvPr/>
        </p:nvCxnSpPr>
        <p:spPr>
          <a:xfrm>
            <a:off x="5800725" y="1126205"/>
            <a:ext cx="0" cy="4851448"/>
          </a:xfrm>
          <a:prstGeom prst="line">
            <a:avLst/>
          </a:prstGeom>
          <a:ln w="44450">
            <a:solidFill>
              <a:srgbClr val="607848"/>
            </a:solidFill>
          </a:ln>
        </p:spPr>
        <p:style>
          <a:lnRef idx="1">
            <a:schemeClr val="accent1"/>
          </a:lnRef>
          <a:fillRef idx="0">
            <a:schemeClr val="accent1"/>
          </a:fillRef>
          <a:effectRef idx="0">
            <a:schemeClr val="accent1"/>
          </a:effectRef>
          <a:fontRef idx="minor">
            <a:schemeClr val="tx1"/>
          </a:fontRef>
        </p:style>
      </p:cxnSp>
      <p:sp>
        <p:nvSpPr>
          <p:cNvPr id="17" name="TextBox 3">
            <a:extLst>
              <a:ext uri="{FF2B5EF4-FFF2-40B4-BE49-F238E27FC236}">
                <a16:creationId xmlns:a16="http://schemas.microsoft.com/office/drawing/2014/main" id="{280977D1-B215-44D8-8B83-A100E9DEF0D8}"/>
              </a:ext>
            </a:extLst>
          </p:cNvPr>
          <p:cNvSpPr txBox="1"/>
          <p:nvPr/>
        </p:nvSpPr>
        <p:spPr>
          <a:xfrm>
            <a:off x="910966" y="1433241"/>
            <a:ext cx="437540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b="1" dirty="0">
                <a:solidFill>
                  <a:srgbClr val="607848"/>
                </a:solidFill>
                <a:cs typeface="Times New Roman" panose="02020603050405020304" pitchFamily="18" charset="0"/>
              </a:rPr>
              <a:t>Raspberry Pi y HAT (</a:t>
            </a:r>
            <a:r>
              <a:rPr lang="es-EC" sz="1400" b="1" i="0" dirty="0">
                <a:solidFill>
                  <a:srgbClr val="607848"/>
                </a:solidFill>
                <a:effectLst/>
                <a:latin typeface="arial" panose="020B0604020202020204" pitchFamily="34" charset="0"/>
              </a:rPr>
              <a:t>Hardware attached on top)</a:t>
            </a:r>
            <a:endParaRPr kumimoji="0" lang="es-ES" sz="1400" b="1" i="0" u="none" strike="noStrike" kern="1200" cap="none" spc="0" normalizeH="0" baseline="0" noProof="0" dirty="0">
              <a:ln>
                <a:noFill/>
              </a:ln>
              <a:solidFill>
                <a:srgbClr val="607848"/>
              </a:solidFill>
              <a:effectLst/>
              <a:uLnTx/>
              <a:uFillTx/>
              <a:ea typeface="+mn-ea"/>
              <a:cs typeface="Times New Roman" panose="02020603050405020304" pitchFamily="18" charset="0"/>
            </a:endParaRPr>
          </a:p>
        </p:txBody>
      </p:sp>
      <p:sp>
        <p:nvSpPr>
          <p:cNvPr id="19" name="TextBox 3">
            <a:extLst>
              <a:ext uri="{FF2B5EF4-FFF2-40B4-BE49-F238E27FC236}">
                <a16:creationId xmlns:a16="http://schemas.microsoft.com/office/drawing/2014/main" id="{BEB20BB5-7CF8-4A83-85BA-E02DBB5C8496}"/>
              </a:ext>
            </a:extLst>
          </p:cNvPr>
          <p:cNvSpPr txBox="1"/>
          <p:nvPr/>
        </p:nvSpPr>
        <p:spPr>
          <a:xfrm>
            <a:off x="7581902" y="1433241"/>
            <a:ext cx="342899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b="1" dirty="0">
                <a:solidFill>
                  <a:srgbClr val="607848"/>
                </a:solidFill>
                <a:cs typeface="Times New Roman" panose="02020603050405020304" pitchFamily="18" charset="0"/>
              </a:rPr>
              <a:t>Conexiones eléctricas al HAT</a:t>
            </a:r>
            <a:endParaRPr kumimoji="0" lang="es-ES" sz="1400" b="1" i="0" u="none" strike="noStrike" kern="1200" cap="none" spc="0" normalizeH="0" baseline="0" noProof="0" dirty="0">
              <a:ln>
                <a:noFill/>
              </a:ln>
              <a:solidFill>
                <a:srgbClr val="607848"/>
              </a:solidFill>
              <a:effectLst/>
              <a:uLnTx/>
              <a:uFillTx/>
              <a:ea typeface="+mn-ea"/>
              <a:cs typeface="Times New Roman" panose="02020603050405020304" pitchFamily="18" charset="0"/>
            </a:endParaRPr>
          </a:p>
        </p:txBody>
      </p:sp>
      <p:pic>
        <p:nvPicPr>
          <p:cNvPr id="10" name="Imagen 9">
            <a:extLst>
              <a:ext uri="{FF2B5EF4-FFF2-40B4-BE49-F238E27FC236}">
                <a16:creationId xmlns:a16="http://schemas.microsoft.com/office/drawing/2014/main" id="{074401CF-7077-438D-93B3-51C685F28894}"/>
              </a:ext>
            </a:extLst>
          </p:cNvPr>
          <p:cNvPicPr/>
          <p:nvPr/>
        </p:nvPicPr>
        <p:blipFill>
          <a:blip r:embed="rId3"/>
          <a:stretch>
            <a:fillRect/>
          </a:stretch>
        </p:blipFill>
        <p:spPr>
          <a:xfrm>
            <a:off x="126999" y="2892278"/>
            <a:ext cx="5416550" cy="1862455"/>
          </a:xfrm>
          <a:prstGeom prst="rect">
            <a:avLst/>
          </a:prstGeom>
        </p:spPr>
      </p:pic>
      <p:pic>
        <p:nvPicPr>
          <p:cNvPr id="11" name="Imagen 10">
            <a:extLst>
              <a:ext uri="{FF2B5EF4-FFF2-40B4-BE49-F238E27FC236}">
                <a16:creationId xmlns:a16="http://schemas.microsoft.com/office/drawing/2014/main" id="{EB95E58D-E92C-400A-90D5-8D725F359507}"/>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315076" y="1827466"/>
            <a:ext cx="4810119" cy="4033129"/>
          </a:xfrm>
          <a:prstGeom prst="rect">
            <a:avLst/>
          </a:prstGeom>
          <a:noFill/>
          <a:ln>
            <a:noFill/>
          </a:ln>
        </p:spPr>
      </p:pic>
      <p:pic>
        <p:nvPicPr>
          <p:cNvPr id="8194" name="Picture 2" descr="Aumentar el espacio de nuestra partición en la Raspberry Pi">
            <a:extLst>
              <a:ext uri="{FF2B5EF4-FFF2-40B4-BE49-F238E27FC236}">
                <a16:creationId xmlns:a16="http://schemas.microsoft.com/office/drawing/2014/main" id="{57ACDD65-9E29-4B40-95C8-1D7EFCA298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74732" y="1827466"/>
            <a:ext cx="2047876" cy="11560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23132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3">
            <a:extLst>
              <a:ext uri="{FF2B5EF4-FFF2-40B4-BE49-F238E27FC236}">
                <a16:creationId xmlns:a16="http://schemas.microsoft.com/office/drawing/2014/main" id="{D1A69A8B-43C8-4758-A40B-C26F85D60DE3}"/>
              </a:ext>
            </a:extLst>
          </p:cNvPr>
          <p:cNvSpPr txBox="1"/>
          <p:nvPr/>
        </p:nvSpPr>
        <p:spPr>
          <a:xfrm>
            <a:off x="0" y="6394848"/>
            <a:ext cx="77525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13</a:t>
            </a:r>
          </a:p>
        </p:txBody>
      </p:sp>
      <p:sp>
        <p:nvSpPr>
          <p:cNvPr id="5" name="TextBox 3">
            <a:extLst>
              <a:ext uri="{FF2B5EF4-FFF2-40B4-BE49-F238E27FC236}">
                <a16:creationId xmlns:a16="http://schemas.microsoft.com/office/drawing/2014/main" id="{48A2C2C1-CBE1-46E1-B347-60CB5755E0FC}"/>
              </a:ext>
            </a:extLst>
          </p:cNvPr>
          <p:cNvSpPr txBox="1"/>
          <p:nvPr/>
        </p:nvSpPr>
        <p:spPr>
          <a:xfrm>
            <a:off x="609877" y="105406"/>
            <a:ext cx="77525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400" b="1" dirty="0">
                <a:solidFill>
                  <a:srgbClr val="000000"/>
                </a:solidFill>
                <a:latin typeface="Arial"/>
                <a:cs typeface="Times New Roman" panose="02020603050405020304" pitchFamily="18" charset="0"/>
              </a:rPr>
              <a:t>I</a:t>
            </a:r>
            <a:r>
              <a:rPr lang="es-EC" sz="2400" b="1" dirty="0">
                <a:solidFill>
                  <a:srgbClr val="000000"/>
                </a:solidFill>
                <a:latin typeface="Arial"/>
                <a:cs typeface="Times New Roman" panose="02020603050405020304" pitchFamily="18" charset="0"/>
              </a:rPr>
              <a:t>mplementación</a:t>
            </a:r>
            <a:endParaRPr kumimoji="0" lang="es-EC" sz="2000" b="1" i="0" u="none" strike="noStrike" kern="1200" cap="none" spc="0" normalizeH="0" baseline="0" dirty="0">
              <a:ln>
                <a:noFill/>
              </a:ln>
              <a:solidFill>
                <a:srgbClr val="000000"/>
              </a:solidFill>
              <a:effectLst/>
              <a:uLnTx/>
              <a:uFillTx/>
              <a:latin typeface="Arial"/>
              <a:ea typeface="+mn-ea"/>
              <a:cs typeface="Times New Roman" panose="02020603050405020304" pitchFamily="18" charset="0"/>
            </a:endParaRPr>
          </a:p>
        </p:txBody>
      </p:sp>
      <p:sp>
        <p:nvSpPr>
          <p:cNvPr id="6" name="TextBox 3">
            <a:extLst>
              <a:ext uri="{FF2B5EF4-FFF2-40B4-BE49-F238E27FC236}">
                <a16:creationId xmlns:a16="http://schemas.microsoft.com/office/drawing/2014/main" id="{5CB63FE3-0398-43EE-BB61-3C8DC4F1DA68}"/>
              </a:ext>
            </a:extLst>
          </p:cNvPr>
          <p:cNvSpPr txBox="1"/>
          <p:nvPr/>
        </p:nvSpPr>
        <p:spPr>
          <a:xfrm>
            <a:off x="609876" y="614934"/>
            <a:ext cx="77525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rPr>
              <a:t>Robot - </a:t>
            </a:r>
            <a:r>
              <a:rPr lang="es-ES" dirty="0">
                <a:solidFill>
                  <a:srgbClr val="000000"/>
                </a:solidFill>
                <a:latin typeface="Arial"/>
                <a:cs typeface="Times New Roman" panose="02020603050405020304" pitchFamily="18" charset="0"/>
              </a:rPr>
              <a:t>Software</a:t>
            </a:r>
            <a:endParaRPr kumimoji="0" lang="es-ES" sz="1800" b="0"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endParaRPr>
          </a:p>
        </p:txBody>
      </p:sp>
      <p:cxnSp>
        <p:nvCxnSpPr>
          <p:cNvPr id="16" name="Conector recto 15">
            <a:extLst>
              <a:ext uri="{FF2B5EF4-FFF2-40B4-BE49-F238E27FC236}">
                <a16:creationId xmlns:a16="http://schemas.microsoft.com/office/drawing/2014/main" id="{061A98DA-028A-40B6-AA76-3A76AB1A411C}"/>
              </a:ext>
            </a:extLst>
          </p:cNvPr>
          <p:cNvCxnSpPr>
            <a:cxnSpLocks/>
          </p:cNvCxnSpPr>
          <p:nvPr/>
        </p:nvCxnSpPr>
        <p:spPr>
          <a:xfrm>
            <a:off x="5800725" y="1126205"/>
            <a:ext cx="0" cy="4851448"/>
          </a:xfrm>
          <a:prstGeom prst="line">
            <a:avLst/>
          </a:prstGeom>
          <a:ln w="44450">
            <a:solidFill>
              <a:srgbClr val="607848"/>
            </a:solidFill>
          </a:ln>
        </p:spPr>
        <p:style>
          <a:lnRef idx="1">
            <a:schemeClr val="accent1"/>
          </a:lnRef>
          <a:fillRef idx="0">
            <a:schemeClr val="accent1"/>
          </a:fillRef>
          <a:effectRef idx="0">
            <a:schemeClr val="accent1"/>
          </a:effectRef>
          <a:fontRef idx="minor">
            <a:schemeClr val="tx1"/>
          </a:fontRef>
        </p:style>
      </p:cxnSp>
      <p:sp>
        <p:nvSpPr>
          <p:cNvPr id="19" name="TextBox 3">
            <a:extLst>
              <a:ext uri="{FF2B5EF4-FFF2-40B4-BE49-F238E27FC236}">
                <a16:creationId xmlns:a16="http://schemas.microsoft.com/office/drawing/2014/main" id="{BEB20BB5-7CF8-4A83-85BA-E02DBB5C8496}"/>
              </a:ext>
            </a:extLst>
          </p:cNvPr>
          <p:cNvSpPr txBox="1"/>
          <p:nvPr/>
        </p:nvSpPr>
        <p:spPr>
          <a:xfrm>
            <a:off x="7248528" y="1489369"/>
            <a:ext cx="381952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b="1" dirty="0">
                <a:solidFill>
                  <a:srgbClr val="607848"/>
                </a:solidFill>
                <a:cs typeface="Times New Roman" panose="02020603050405020304" pitchFamily="18" charset="0"/>
              </a:rPr>
              <a:t>Funcionamiento de un método del servidor</a:t>
            </a:r>
            <a:endParaRPr kumimoji="0" lang="es-ES" sz="1400" b="1" i="0" u="none" strike="noStrike" kern="1200" cap="none" spc="0" normalizeH="0" baseline="0" noProof="0" dirty="0">
              <a:ln>
                <a:noFill/>
              </a:ln>
              <a:solidFill>
                <a:srgbClr val="607848"/>
              </a:solidFill>
              <a:effectLst/>
              <a:uLnTx/>
              <a:uFillTx/>
              <a:ea typeface="+mn-ea"/>
              <a:cs typeface="Times New Roman" panose="02020603050405020304" pitchFamily="18" charset="0"/>
            </a:endParaRPr>
          </a:p>
        </p:txBody>
      </p:sp>
      <p:pic>
        <p:nvPicPr>
          <p:cNvPr id="5122" name="Picture 2">
            <a:extLst>
              <a:ext uri="{FF2B5EF4-FFF2-40B4-BE49-F238E27FC236}">
                <a16:creationId xmlns:a16="http://schemas.microsoft.com/office/drawing/2014/main" id="{DE847C33-F8E0-4F88-8EF0-93679F2E94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5975" y="1851855"/>
            <a:ext cx="6296025" cy="676275"/>
          </a:xfrm>
          <a:prstGeom prst="rect">
            <a:avLst/>
          </a:prstGeom>
          <a:noFill/>
          <a:extLst>
            <a:ext uri="{909E8E84-426E-40DD-AFC4-6F175D3DCCD1}">
              <a14:hiddenFill xmlns:a14="http://schemas.microsoft.com/office/drawing/2010/main">
                <a:solidFill>
                  <a:srgbClr val="FFFFFF"/>
                </a:solidFill>
              </a14:hiddenFill>
            </a:ext>
          </a:extLst>
        </p:spPr>
      </p:pic>
      <p:sp>
        <p:nvSpPr>
          <p:cNvPr id="12" name="Rectángulo 11">
            <a:extLst>
              <a:ext uri="{FF2B5EF4-FFF2-40B4-BE49-F238E27FC236}">
                <a16:creationId xmlns:a16="http://schemas.microsoft.com/office/drawing/2014/main" id="{1CBF41F3-78FC-4A59-8BEB-D22BE16B5EEA}"/>
              </a:ext>
            </a:extLst>
          </p:cNvPr>
          <p:cNvSpPr/>
          <p:nvPr/>
        </p:nvSpPr>
        <p:spPr>
          <a:xfrm>
            <a:off x="609876" y="1795039"/>
            <a:ext cx="4762500" cy="897968"/>
          </a:xfrm>
          <a:prstGeom prst="rect">
            <a:avLst/>
          </a:prstGeom>
          <a:noFill/>
          <a:ln>
            <a:solidFill>
              <a:srgbClr val="607848"/>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s-ES" sz="1400" b="1" dirty="0">
                <a:solidFill>
                  <a:srgbClr val="607848"/>
                </a:solidFill>
              </a:rPr>
              <a:t>Archivo principal</a:t>
            </a:r>
          </a:p>
          <a:p>
            <a:pPr>
              <a:lnSpc>
                <a:spcPct val="150000"/>
              </a:lnSpc>
            </a:pPr>
            <a:r>
              <a:rPr lang="en-US" sz="1200" dirty="0">
                <a:solidFill>
                  <a:srgbClr val="000000"/>
                </a:solidFill>
                <a:effectLst/>
                <a:latin typeface="Courier New" panose="02070309020205020404" pitchFamily="49" charset="0"/>
                <a:ea typeface="Times New Roman" panose="02020603050405020304" pitchFamily="18" charset="0"/>
                <a:cs typeface="Courier New" panose="02070309020205020404" pitchFamily="49" charset="0"/>
              </a:rPr>
              <a:t>app = Flask(__name__)</a:t>
            </a:r>
          </a:p>
          <a:p>
            <a:r>
              <a:rPr lang="en-US" sz="1200" dirty="0">
                <a:solidFill>
                  <a:srgbClr val="000000"/>
                </a:solidFill>
                <a:effectLst/>
                <a:latin typeface="Courier New" panose="02070309020205020404" pitchFamily="49" charset="0"/>
                <a:ea typeface="Times New Roman" panose="02020603050405020304" pitchFamily="18" charset="0"/>
                <a:cs typeface="Courier New" panose="02070309020205020404" pitchFamily="49" charset="0"/>
              </a:rPr>
              <a:t>CORS(app, </a:t>
            </a:r>
            <a:r>
              <a:rPr lang="en-US" sz="1200" dirty="0" err="1">
                <a:solidFill>
                  <a:srgbClr val="660099"/>
                </a:solidFill>
                <a:effectLst/>
                <a:latin typeface="Courier New" panose="02070309020205020404" pitchFamily="49" charset="0"/>
                <a:ea typeface="Times New Roman" panose="02020603050405020304" pitchFamily="18" charset="0"/>
                <a:cs typeface="Courier New" panose="02070309020205020404" pitchFamily="49" charset="0"/>
              </a:rPr>
              <a:t>supports_credentials</a:t>
            </a:r>
            <a:r>
              <a:rPr lang="en-US" sz="1200" dirty="0">
                <a:solidFill>
                  <a:srgbClr val="000000"/>
                </a:solidFill>
                <a:effectLst/>
                <a:latin typeface="Courier New" panose="02070309020205020404" pitchFamily="49" charset="0"/>
                <a:ea typeface="Times New Roman" panose="02020603050405020304" pitchFamily="18" charset="0"/>
                <a:cs typeface="Courier New" panose="02070309020205020404" pitchFamily="49" charset="0"/>
              </a:rPr>
              <a:t>=</a:t>
            </a:r>
            <a:r>
              <a:rPr lang="en-US" sz="1200" b="1" dirty="0">
                <a:solidFill>
                  <a:srgbClr val="000080"/>
                </a:solidFill>
                <a:effectLst/>
                <a:latin typeface="Courier New" panose="02070309020205020404" pitchFamily="49" charset="0"/>
                <a:ea typeface="Times New Roman" panose="02020603050405020304" pitchFamily="18" charset="0"/>
                <a:cs typeface="Courier New" panose="02070309020205020404" pitchFamily="49" charset="0"/>
              </a:rPr>
              <a:t>True</a:t>
            </a:r>
            <a:r>
              <a:rPr lang="en-US" sz="1200" dirty="0">
                <a:solidFill>
                  <a:srgbClr val="000000"/>
                </a:solidFill>
                <a:effectLst/>
                <a:latin typeface="Courier New" panose="02070309020205020404" pitchFamily="49" charset="0"/>
                <a:ea typeface="Times New Roman" panose="02020603050405020304" pitchFamily="18" charset="0"/>
                <a:cs typeface="Courier New" panose="02070309020205020404" pitchFamily="49" charset="0"/>
              </a:rPr>
              <a:t>)</a:t>
            </a:r>
            <a:endParaRPr lang="es-EC" sz="1200" dirty="0">
              <a:effectLst/>
              <a:latin typeface="Courier New" panose="02070309020205020404" pitchFamily="49" charset="0"/>
              <a:ea typeface="Calibri" panose="020F0502020204030204" pitchFamily="34" charset="0"/>
              <a:cs typeface="Courier New" panose="02070309020205020404" pitchFamily="49" charset="0"/>
            </a:endParaRPr>
          </a:p>
        </p:txBody>
      </p:sp>
      <p:sp>
        <p:nvSpPr>
          <p:cNvPr id="14" name="Rectángulo 13">
            <a:extLst>
              <a:ext uri="{FF2B5EF4-FFF2-40B4-BE49-F238E27FC236}">
                <a16:creationId xmlns:a16="http://schemas.microsoft.com/office/drawing/2014/main" id="{F7711A46-BA6B-4F95-A0D0-9EB847307184}"/>
              </a:ext>
            </a:extLst>
          </p:cNvPr>
          <p:cNvSpPr/>
          <p:nvPr/>
        </p:nvSpPr>
        <p:spPr>
          <a:xfrm>
            <a:off x="609876" y="2828999"/>
            <a:ext cx="4762500" cy="1606897"/>
          </a:xfrm>
          <a:prstGeom prst="rect">
            <a:avLst/>
          </a:prstGeom>
          <a:noFill/>
          <a:ln>
            <a:solidFill>
              <a:srgbClr val="607848"/>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s-ES" sz="1400" b="1" dirty="0">
                <a:solidFill>
                  <a:srgbClr val="607848"/>
                </a:solidFill>
              </a:rPr>
              <a:t>Método de ejemplo</a:t>
            </a:r>
          </a:p>
          <a:p>
            <a:pPr>
              <a:lnSpc>
                <a:spcPct val="200000"/>
              </a:lnSpc>
            </a:pPr>
            <a:r>
              <a:rPr lang="es-ES" sz="1200" dirty="0">
                <a:solidFill>
                  <a:schemeClr val="tx1"/>
                </a:solidFill>
                <a:latin typeface="Courier New" panose="02070309020205020404" pitchFamily="49" charset="0"/>
                <a:cs typeface="Courier New" panose="02070309020205020404" pitchFamily="49" charset="0"/>
              </a:rPr>
              <a:t>@app.route('/api/motorbrazo', </a:t>
            </a:r>
            <a:r>
              <a:rPr lang="es-ES" sz="1200" dirty="0" err="1">
                <a:solidFill>
                  <a:schemeClr val="tx1"/>
                </a:solidFill>
                <a:latin typeface="Courier New" panose="02070309020205020404" pitchFamily="49" charset="0"/>
                <a:cs typeface="Courier New" panose="02070309020205020404" pitchFamily="49" charset="0"/>
              </a:rPr>
              <a:t>methods</a:t>
            </a:r>
            <a:r>
              <a:rPr lang="es-ES" sz="1200" dirty="0">
                <a:solidFill>
                  <a:schemeClr val="tx1"/>
                </a:solidFill>
                <a:latin typeface="Courier New" panose="02070309020205020404" pitchFamily="49" charset="0"/>
                <a:cs typeface="Courier New" panose="02070309020205020404" pitchFamily="49" charset="0"/>
              </a:rPr>
              <a:t> = ['POST'])</a:t>
            </a:r>
          </a:p>
          <a:p>
            <a:r>
              <a:rPr lang="es-ES" sz="1200" dirty="0" err="1">
                <a:solidFill>
                  <a:schemeClr val="tx1"/>
                </a:solidFill>
                <a:latin typeface="Courier New" panose="02070309020205020404" pitchFamily="49" charset="0"/>
                <a:cs typeface="Courier New" panose="02070309020205020404" pitchFamily="49" charset="0"/>
              </a:rPr>
              <a:t>def</a:t>
            </a:r>
            <a:r>
              <a:rPr lang="es-ES" sz="1200" dirty="0">
                <a:solidFill>
                  <a:schemeClr val="tx1"/>
                </a:solidFill>
                <a:latin typeface="Courier New" panose="02070309020205020404" pitchFamily="49" charset="0"/>
                <a:cs typeface="Courier New" panose="02070309020205020404" pitchFamily="49" charset="0"/>
              </a:rPr>
              <a:t> </a:t>
            </a:r>
            <a:r>
              <a:rPr lang="es-ES" sz="1200" dirty="0" err="1">
                <a:solidFill>
                  <a:schemeClr val="tx1"/>
                </a:solidFill>
                <a:latin typeface="Courier New" panose="02070309020205020404" pitchFamily="49" charset="0"/>
                <a:cs typeface="Courier New" panose="02070309020205020404" pitchFamily="49" charset="0"/>
              </a:rPr>
              <a:t>motor_brazo</a:t>
            </a:r>
            <a:r>
              <a:rPr lang="es-ES" sz="1200" dirty="0">
                <a:solidFill>
                  <a:schemeClr val="tx1"/>
                </a:solidFill>
                <a:latin typeface="Courier New" panose="02070309020205020404" pitchFamily="49" charset="0"/>
                <a:cs typeface="Courier New" panose="02070309020205020404" pitchFamily="49" charset="0"/>
              </a:rPr>
              <a:t>():</a:t>
            </a:r>
          </a:p>
          <a:p>
            <a:r>
              <a:rPr lang="es-ES" sz="1200" dirty="0">
                <a:solidFill>
                  <a:schemeClr val="tx1"/>
                </a:solidFill>
                <a:latin typeface="Courier New" panose="02070309020205020404" pitchFamily="49" charset="0"/>
                <a:cs typeface="Courier New" panose="02070309020205020404" pitchFamily="49" charset="0"/>
              </a:rPr>
              <a:t>    data = </a:t>
            </a:r>
            <a:r>
              <a:rPr lang="es-ES" sz="1200" dirty="0" err="1">
                <a:solidFill>
                  <a:schemeClr val="tx1"/>
                </a:solidFill>
                <a:latin typeface="Courier New" panose="02070309020205020404" pitchFamily="49" charset="0"/>
                <a:cs typeface="Courier New" panose="02070309020205020404" pitchFamily="49" charset="0"/>
              </a:rPr>
              <a:t>request.get_json</a:t>
            </a:r>
            <a:r>
              <a:rPr lang="es-ES" sz="1200" dirty="0">
                <a:solidFill>
                  <a:schemeClr val="tx1"/>
                </a:solidFill>
                <a:latin typeface="Courier New" panose="02070309020205020404" pitchFamily="49" charset="0"/>
                <a:cs typeface="Courier New" panose="02070309020205020404" pitchFamily="49" charset="0"/>
              </a:rPr>
              <a:t>(</a:t>
            </a:r>
            <a:r>
              <a:rPr lang="es-ES" sz="1200" dirty="0" err="1">
                <a:solidFill>
                  <a:schemeClr val="tx1"/>
                </a:solidFill>
                <a:latin typeface="Courier New" panose="02070309020205020404" pitchFamily="49" charset="0"/>
                <a:cs typeface="Courier New" panose="02070309020205020404" pitchFamily="49" charset="0"/>
              </a:rPr>
              <a:t>force</a:t>
            </a:r>
            <a:r>
              <a:rPr lang="es-ES" sz="1200" dirty="0">
                <a:solidFill>
                  <a:schemeClr val="tx1"/>
                </a:solidFill>
                <a:latin typeface="Courier New" panose="02070309020205020404" pitchFamily="49" charset="0"/>
                <a:cs typeface="Courier New" panose="02070309020205020404" pitchFamily="49" charset="0"/>
              </a:rPr>
              <a:t>=True)</a:t>
            </a:r>
          </a:p>
          <a:p>
            <a:r>
              <a:rPr lang="es-ES" sz="1200" dirty="0">
                <a:solidFill>
                  <a:schemeClr val="tx1"/>
                </a:solidFill>
                <a:latin typeface="Courier New" panose="02070309020205020404" pitchFamily="49" charset="0"/>
                <a:cs typeface="Courier New" panose="02070309020205020404" pitchFamily="49" charset="0"/>
              </a:rPr>
              <a:t>    movimiento = </a:t>
            </a:r>
            <a:r>
              <a:rPr lang="es-ES" sz="1200" dirty="0" err="1">
                <a:solidFill>
                  <a:schemeClr val="tx1"/>
                </a:solidFill>
                <a:latin typeface="Courier New" panose="02070309020205020404" pitchFamily="49" charset="0"/>
                <a:cs typeface="Courier New" panose="02070309020205020404" pitchFamily="49" charset="0"/>
              </a:rPr>
              <a:t>data.get</a:t>
            </a:r>
            <a:r>
              <a:rPr lang="es-ES" sz="1200" dirty="0">
                <a:solidFill>
                  <a:schemeClr val="tx1"/>
                </a:solidFill>
                <a:latin typeface="Courier New" panose="02070309020205020404" pitchFamily="49" charset="0"/>
                <a:cs typeface="Courier New" panose="02070309020205020404" pitchFamily="49" charset="0"/>
              </a:rPr>
              <a:t>('movimiento')</a:t>
            </a:r>
          </a:p>
          <a:p>
            <a:r>
              <a:rPr lang="es-ES" sz="1200" dirty="0">
                <a:solidFill>
                  <a:schemeClr val="tx1"/>
                </a:solidFill>
                <a:latin typeface="Courier New" panose="02070309020205020404" pitchFamily="49" charset="0"/>
                <a:cs typeface="Courier New" panose="02070309020205020404" pitchFamily="49" charset="0"/>
              </a:rPr>
              <a:t>    respuesta = </a:t>
            </a:r>
            <a:r>
              <a:rPr lang="es-ES" sz="1200" dirty="0" err="1">
                <a:solidFill>
                  <a:schemeClr val="tx1"/>
                </a:solidFill>
                <a:latin typeface="Courier New" panose="02070309020205020404" pitchFamily="49" charset="0"/>
                <a:cs typeface="Courier New" panose="02070309020205020404" pitchFamily="49" charset="0"/>
              </a:rPr>
              <a:t>servos.servo_brazo</a:t>
            </a:r>
            <a:r>
              <a:rPr lang="es-ES" sz="1200" dirty="0">
                <a:solidFill>
                  <a:schemeClr val="tx1"/>
                </a:solidFill>
                <a:latin typeface="Courier New" panose="02070309020205020404" pitchFamily="49" charset="0"/>
                <a:cs typeface="Courier New" panose="02070309020205020404" pitchFamily="49" charset="0"/>
              </a:rPr>
              <a:t>(movimiento)</a:t>
            </a:r>
          </a:p>
          <a:p>
            <a:r>
              <a:rPr lang="es-ES" sz="1200" dirty="0">
                <a:solidFill>
                  <a:schemeClr val="tx1"/>
                </a:solidFill>
                <a:latin typeface="Courier New" panose="02070309020205020404" pitchFamily="49" charset="0"/>
                <a:cs typeface="Courier New" panose="02070309020205020404" pitchFamily="49" charset="0"/>
              </a:rPr>
              <a:t>    </a:t>
            </a:r>
            <a:r>
              <a:rPr lang="es-ES" sz="1200" dirty="0" err="1">
                <a:solidFill>
                  <a:schemeClr val="tx1"/>
                </a:solidFill>
                <a:latin typeface="Courier New" panose="02070309020205020404" pitchFamily="49" charset="0"/>
                <a:cs typeface="Courier New" panose="02070309020205020404" pitchFamily="49" charset="0"/>
              </a:rPr>
              <a:t>return</a:t>
            </a:r>
            <a:r>
              <a:rPr lang="es-ES" sz="1200" dirty="0">
                <a:solidFill>
                  <a:schemeClr val="tx1"/>
                </a:solidFill>
                <a:latin typeface="Courier New" panose="02070309020205020404" pitchFamily="49" charset="0"/>
                <a:cs typeface="Courier New" panose="02070309020205020404" pitchFamily="49" charset="0"/>
              </a:rPr>
              <a:t> </a:t>
            </a:r>
            <a:r>
              <a:rPr lang="es-ES" sz="1200" dirty="0" err="1">
                <a:solidFill>
                  <a:schemeClr val="tx1"/>
                </a:solidFill>
                <a:latin typeface="Courier New" panose="02070309020205020404" pitchFamily="49" charset="0"/>
                <a:cs typeface="Courier New" panose="02070309020205020404" pitchFamily="49" charset="0"/>
              </a:rPr>
              <a:t>jsonify</a:t>
            </a:r>
            <a:r>
              <a:rPr lang="es-ES" sz="1200" dirty="0">
                <a:solidFill>
                  <a:schemeClr val="tx1"/>
                </a:solidFill>
                <a:latin typeface="Courier New" panose="02070309020205020404" pitchFamily="49" charset="0"/>
                <a:cs typeface="Courier New" panose="02070309020205020404" pitchFamily="49" charset="0"/>
              </a:rPr>
              <a:t>(movimiento=respuesta)</a:t>
            </a:r>
          </a:p>
          <a:p>
            <a:endParaRPr lang="es-ES" sz="1400" b="1" dirty="0">
              <a:solidFill>
                <a:srgbClr val="607848"/>
              </a:solidFill>
            </a:endParaRPr>
          </a:p>
          <a:p>
            <a:endParaRPr lang="es-ES" sz="1400" b="1" dirty="0">
              <a:solidFill>
                <a:srgbClr val="607848"/>
              </a:solidFill>
            </a:endParaRPr>
          </a:p>
          <a:p>
            <a:endParaRPr lang="es-ES" sz="1400" b="1" dirty="0">
              <a:solidFill>
                <a:srgbClr val="607848"/>
              </a:solidFill>
            </a:endParaRPr>
          </a:p>
        </p:txBody>
      </p:sp>
      <p:sp>
        <p:nvSpPr>
          <p:cNvPr id="15" name="Rectángulo 14">
            <a:extLst>
              <a:ext uri="{FF2B5EF4-FFF2-40B4-BE49-F238E27FC236}">
                <a16:creationId xmlns:a16="http://schemas.microsoft.com/office/drawing/2014/main" id="{331D2D50-B314-4AD5-AC25-63289BC32B92}"/>
              </a:ext>
            </a:extLst>
          </p:cNvPr>
          <p:cNvSpPr/>
          <p:nvPr/>
        </p:nvSpPr>
        <p:spPr>
          <a:xfrm>
            <a:off x="609876" y="4599281"/>
            <a:ext cx="4762500" cy="1534819"/>
          </a:xfrm>
          <a:prstGeom prst="rect">
            <a:avLst/>
          </a:prstGeom>
          <a:noFill/>
          <a:ln>
            <a:solidFill>
              <a:srgbClr val="607848"/>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s-ES" sz="1400" b="1" dirty="0">
                <a:solidFill>
                  <a:srgbClr val="607848"/>
                </a:solidFill>
              </a:rPr>
              <a:t>Archivos secundarios</a:t>
            </a:r>
          </a:p>
          <a:p>
            <a:endParaRPr lang="es-ES" sz="1400" b="1" dirty="0">
              <a:solidFill>
                <a:srgbClr val="607848"/>
              </a:solidFill>
            </a:endParaRPr>
          </a:p>
          <a:p>
            <a:pPr marL="285750" indent="-285750">
              <a:buFont typeface="Arial" panose="020B0604020202020204" pitchFamily="34" charset="0"/>
              <a:buChar char="•"/>
            </a:pPr>
            <a:r>
              <a:rPr lang="es-EC" sz="1200" dirty="0">
                <a:solidFill>
                  <a:schemeClr val="tx1"/>
                </a:solidFill>
              </a:rPr>
              <a:t>Motores DC.</a:t>
            </a:r>
          </a:p>
          <a:p>
            <a:pPr marL="285750" indent="-285750">
              <a:buFont typeface="Arial" panose="020B0604020202020204" pitchFamily="34" charset="0"/>
              <a:buChar char="•"/>
            </a:pPr>
            <a:r>
              <a:rPr lang="es-EC" sz="1200" dirty="0">
                <a:solidFill>
                  <a:schemeClr val="tx1"/>
                </a:solidFill>
              </a:rPr>
              <a:t>Servomotores.</a:t>
            </a:r>
          </a:p>
          <a:p>
            <a:pPr marL="285750" indent="-285750">
              <a:buFont typeface="Arial" panose="020B0604020202020204" pitchFamily="34" charset="0"/>
              <a:buChar char="•"/>
            </a:pPr>
            <a:r>
              <a:rPr lang="es-EC" sz="1200" dirty="0">
                <a:solidFill>
                  <a:schemeClr val="tx1"/>
                </a:solidFill>
              </a:rPr>
              <a:t>Luces LED.</a:t>
            </a:r>
          </a:p>
          <a:p>
            <a:pPr marL="285750" indent="-285750">
              <a:buFont typeface="Arial" panose="020B0604020202020204" pitchFamily="34" charset="0"/>
              <a:buChar char="•"/>
            </a:pPr>
            <a:r>
              <a:rPr lang="es-EC" sz="1200" dirty="0">
                <a:solidFill>
                  <a:schemeClr val="tx1"/>
                </a:solidFill>
              </a:rPr>
              <a:t>Sensor ultrasónico</a:t>
            </a:r>
          </a:p>
          <a:p>
            <a:pPr marL="285750" indent="-285750">
              <a:buFont typeface="Arial" panose="020B0604020202020204" pitchFamily="34" charset="0"/>
              <a:buChar char="•"/>
            </a:pPr>
            <a:r>
              <a:rPr lang="es-EC" sz="1200" dirty="0">
                <a:solidFill>
                  <a:schemeClr val="tx1"/>
                </a:solidFill>
              </a:rPr>
              <a:t>Cámara</a:t>
            </a:r>
            <a:endParaRPr lang="es-ES" sz="1200" dirty="0">
              <a:solidFill>
                <a:schemeClr val="tx1"/>
              </a:solidFill>
            </a:endParaRPr>
          </a:p>
        </p:txBody>
      </p:sp>
      <p:pic>
        <p:nvPicPr>
          <p:cNvPr id="5124" name="Picture 4" descr="Prepárate para aprender Python, guía de instalación de bibliotecas |  Escuela de Datos">
            <a:extLst>
              <a:ext uri="{FF2B5EF4-FFF2-40B4-BE49-F238E27FC236}">
                <a16:creationId xmlns:a16="http://schemas.microsoft.com/office/drawing/2014/main" id="{D140DCEB-01B7-4BD3-81B8-8235347FB38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570" b="21382"/>
          <a:stretch/>
        </p:blipFill>
        <p:spPr bwMode="auto">
          <a:xfrm>
            <a:off x="2415421" y="864809"/>
            <a:ext cx="2080936" cy="478469"/>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3">
            <a:extLst>
              <a:ext uri="{FF2B5EF4-FFF2-40B4-BE49-F238E27FC236}">
                <a16:creationId xmlns:a16="http://schemas.microsoft.com/office/drawing/2014/main" id="{6854E9B5-03F3-4CFF-92D3-D63484D2B76D}"/>
              </a:ext>
            </a:extLst>
          </p:cNvPr>
          <p:cNvSpPr txBox="1"/>
          <p:nvPr/>
        </p:nvSpPr>
        <p:spPr>
          <a:xfrm>
            <a:off x="1657352" y="1433241"/>
            <a:ext cx="342899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b="1" dirty="0">
                <a:solidFill>
                  <a:srgbClr val="607848"/>
                </a:solidFill>
                <a:cs typeface="Times New Roman" panose="02020603050405020304" pitchFamily="18" charset="0"/>
              </a:rPr>
              <a:t>Servidor interno del robot</a:t>
            </a:r>
            <a:endParaRPr kumimoji="0" lang="es-ES" sz="1400" b="1" i="0" u="none" strike="noStrike" kern="1200" cap="none" spc="0" normalizeH="0" baseline="0" noProof="0" dirty="0">
              <a:ln>
                <a:noFill/>
              </a:ln>
              <a:solidFill>
                <a:srgbClr val="607848"/>
              </a:solidFill>
              <a:effectLst/>
              <a:uLnTx/>
              <a:uFillTx/>
              <a:ea typeface="+mn-ea"/>
              <a:cs typeface="Times New Roman" panose="02020603050405020304" pitchFamily="18" charset="0"/>
            </a:endParaRPr>
          </a:p>
        </p:txBody>
      </p:sp>
      <p:sp>
        <p:nvSpPr>
          <p:cNvPr id="26" name="TextBox 3">
            <a:extLst>
              <a:ext uri="{FF2B5EF4-FFF2-40B4-BE49-F238E27FC236}">
                <a16:creationId xmlns:a16="http://schemas.microsoft.com/office/drawing/2014/main" id="{416FD527-198B-4C43-A116-454BBBB081D0}"/>
              </a:ext>
            </a:extLst>
          </p:cNvPr>
          <p:cNvSpPr txBox="1"/>
          <p:nvPr/>
        </p:nvSpPr>
        <p:spPr>
          <a:xfrm>
            <a:off x="7248527" y="2828999"/>
            <a:ext cx="381952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b="1" dirty="0">
                <a:solidFill>
                  <a:srgbClr val="607848"/>
                </a:solidFill>
                <a:cs typeface="Times New Roman" panose="02020603050405020304" pitchFamily="18" charset="0"/>
              </a:rPr>
              <a:t>Despliegue del servidor interno del robot</a:t>
            </a:r>
            <a:endParaRPr kumimoji="0" lang="es-ES" sz="1400" b="1" i="0" u="none" strike="noStrike" kern="1200" cap="none" spc="0" normalizeH="0" baseline="0" noProof="0" dirty="0">
              <a:ln>
                <a:noFill/>
              </a:ln>
              <a:solidFill>
                <a:srgbClr val="607848"/>
              </a:solidFill>
              <a:effectLst/>
              <a:uLnTx/>
              <a:uFillTx/>
              <a:ea typeface="+mn-ea"/>
              <a:cs typeface="Times New Roman" panose="02020603050405020304" pitchFamily="18" charset="0"/>
            </a:endParaRPr>
          </a:p>
        </p:txBody>
      </p:sp>
      <p:pic>
        <p:nvPicPr>
          <p:cNvPr id="27" name="Imagen 26">
            <a:extLst>
              <a:ext uri="{FF2B5EF4-FFF2-40B4-BE49-F238E27FC236}">
                <a16:creationId xmlns:a16="http://schemas.microsoft.com/office/drawing/2014/main" id="{25C73429-2CE2-4B78-85E2-BB39268DC566}"/>
              </a:ext>
            </a:extLst>
          </p:cNvPr>
          <p:cNvPicPr/>
          <p:nvPr/>
        </p:nvPicPr>
        <p:blipFill rotWithShape="1">
          <a:blip r:embed="rId5"/>
          <a:srcRect l="24664" t="32285" r="27256" b="35806"/>
          <a:stretch/>
        </p:blipFill>
        <p:spPr bwMode="auto">
          <a:xfrm>
            <a:off x="6019801" y="3244590"/>
            <a:ext cx="5966858" cy="2613285"/>
          </a:xfrm>
          <a:prstGeom prst="rect">
            <a:avLst/>
          </a:prstGeom>
          <a:ln>
            <a:noFill/>
          </a:ln>
          <a:extLst>
            <a:ext uri="{53640926-AAD7-44D8-BBD7-CCE9431645EC}">
              <a14:shadowObscured xmlns:a14="http://schemas.microsoft.com/office/drawing/2010/main"/>
            </a:ext>
          </a:extLst>
        </p:spPr>
      </p:pic>
      <p:pic>
        <p:nvPicPr>
          <p:cNvPr id="5129" name="Picture 9" descr="Flask, entornos virtuales VENV y Apache en Centos7 – Tira que libras …">
            <a:extLst>
              <a:ext uri="{FF2B5EF4-FFF2-40B4-BE49-F238E27FC236}">
                <a16:creationId xmlns:a16="http://schemas.microsoft.com/office/drawing/2014/main" id="{161F5212-7A56-4FFB-8A11-FC6FDEA1ED2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6357" y="756577"/>
            <a:ext cx="1143000" cy="6393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03018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3">
            <a:extLst>
              <a:ext uri="{FF2B5EF4-FFF2-40B4-BE49-F238E27FC236}">
                <a16:creationId xmlns:a16="http://schemas.microsoft.com/office/drawing/2014/main" id="{D1A69A8B-43C8-4758-A40B-C26F85D60DE3}"/>
              </a:ext>
            </a:extLst>
          </p:cNvPr>
          <p:cNvSpPr txBox="1"/>
          <p:nvPr/>
        </p:nvSpPr>
        <p:spPr>
          <a:xfrm>
            <a:off x="0" y="6394848"/>
            <a:ext cx="77525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14</a:t>
            </a:r>
          </a:p>
        </p:txBody>
      </p:sp>
      <p:sp>
        <p:nvSpPr>
          <p:cNvPr id="5" name="TextBox 3">
            <a:extLst>
              <a:ext uri="{FF2B5EF4-FFF2-40B4-BE49-F238E27FC236}">
                <a16:creationId xmlns:a16="http://schemas.microsoft.com/office/drawing/2014/main" id="{48A2C2C1-CBE1-46E1-B347-60CB5755E0FC}"/>
              </a:ext>
            </a:extLst>
          </p:cNvPr>
          <p:cNvSpPr txBox="1"/>
          <p:nvPr/>
        </p:nvSpPr>
        <p:spPr>
          <a:xfrm>
            <a:off x="609877" y="105406"/>
            <a:ext cx="77525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400" b="1" dirty="0">
                <a:solidFill>
                  <a:srgbClr val="000000"/>
                </a:solidFill>
                <a:latin typeface="Arial"/>
                <a:cs typeface="Times New Roman" panose="02020603050405020304" pitchFamily="18" charset="0"/>
              </a:rPr>
              <a:t>I</a:t>
            </a:r>
            <a:r>
              <a:rPr lang="es-EC" sz="2400" b="1" dirty="0">
                <a:solidFill>
                  <a:srgbClr val="000000"/>
                </a:solidFill>
                <a:latin typeface="Arial"/>
                <a:cs typeface="Times New Roman" panose="02020603050405020304" pitchFamily="18" charset="0"/>
              </a:rPr>
              <a:t>mplementación</a:t>
            </a:r>
            <a:endParaRPr kumimoji="0" lang="es-EC" sz="2000" b="1" i="0" u="none" strike="noStrike" kern="1200" cap="none" spc="0" normalizeH="0" baseline="0" dirty="0">
              <a:ln>
                <a:noFill/>
              </a:ln>
              <a:solidFill>
                <a:srgbClr val="000000"/>
              </a:solidFill>
              <a:effectLst/>
              <a:uLnTx/>
              <a:uFillTx/>
              <a:latin typeface="Arial"/>
              <a:ea typeface="+mn-ea"/>
              <a:cs typeface="Times New Roman" panose="02020603050405020304" pitchFamily="18" charset="0"/>
            </a:endParaRPr>
          </a:p>
        </p:txBody>
      </p:sp>
      <p:sp>
        <p:nvSpPr>
          <p:cNvPr id="6" name="TextBox 3">
            <a:extLst>
              <a:ext uri="{FF2B5EF4-FFF2-40B4-BE49-F238E27FC236}">
                <a16:creationId xmlns:a16="http://schemas.microsoft.com/office/drawing/2014/main" id="{5CB63FE3-0398-43EE-BB61-3C8DC4F1DA68}"/>
              </a:ext>
            </a:extLst>
          </p:cNvPr>
          <p:cNvSpPr txBox="1"/>
          <p:nvPr/>
        </p:nvSpPr>
        <p:spPr>
          <a:xfrm>
            <a:off x="609876" y="614934"/>
            <a:ext cx="77525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rPr>
              <a:t>Backend – Arquitectura de microservicios</a:t>
            </a:r>
          </a:p>
        </p:txBody>
      </p:sp>
      <p:cxnSp>
        <p:nvCxnSpPr>
          <p:cNvPr id="16" name="Conector recto 15">
            <a:extLst>
              <a:ext uri="{FF2B5EF4-FFF2-40B4-BE49-F238E27FC236}">
                <a16:creationId xmlns:a16="http://schemas.microsoft.com/office/drawing/2014/main" id="{061A98DA-028A-40B6-AA76-3A76AB1A411C}"/>
              </a:ext>
            </a:extLst>
          </p:cNvPr>
          <p:cNvCxnSpPr>
            <a:cxnSpLocks/>
          </p:cNvCxnSpPr>
          <p:nvPr/>
        </p:nvCxnSpPr>
        <p:spPr>
          <a:xfrm>
            <a:off x="5800725" y="1441391"/>
            <a:ext cx="0" cy="4799611"/>
          </a:xfrm>
          <a:prstGeom prst="line">
            <a:avLst/>
          </a:prstGeom>
          <a:ln w="44450">
            <a:solidFill>
              <a:srgbClr val="607848"/>
            </a:solidFill>
          </a:ln>
        </p:spPr>
        <p:style>
          <a:lnRef idx="1">
            <a:schemeClr val="accent1"/>
          </a:lnRef>
          <a:fillRef idx="0">
            <a:schemeClr val="accent1"/>
          </a:fillRef>
          <a:effectRef idx="0">
            <a:schemeClr val="accent1"/>
          </a:effectRef>
          <a:fontRef idx="minor">
            <a:schemeClr val="tx1"/>
          </a:fontRef>
        </p:style>
      </p:cxnSp>
      <p:sp>
        <p:nvSpPr>
          <p:cNvPr id="19" name="TextBox 3">
            <a:extLst>
              <a:ext uri="{FF2B5EF4-FFF2-40B4-BE49-F238E27FC236}">
                <a16:creationId xmlns:a16="http://schemas.microsoft.com/office/drawing/2014/main" id="{BEB20BB5-7CF8-4A83-85BA-E02DBB5C8496}"/>
              </a:ext>
            </a:extLst>
          </p:cNvPr>
          <p:cNvSpPr txBox="1"/>
          <p:nvPr/>
        </p:nvSpPr>
        <p:spPr>
          <a:xfrm>
            <a:off x="7324145" y="1193101"/>
            <a:ext cx="381952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b="1" dirty="0">
                <a:solidFill>
                  <a:srgbClr val="607848"/>
                </a:solidFill>
                <a:cs typeface="Times New Roman" panose="02020603050405020304" pitchFamily="18" charset="0"/>
              </a:rPr>
              <a:t>Funcionamiento del Backend</a:t>
            </a:r>
            <a:endParaRPr kumimoji="0" lang="es-ES" sz="1400" b="1" i="0" u="none" strike="noStrike" kern="1200" cap="none" spc="0" normalizeH="0" baseline="0" noProof="0" dirty="0">
              <a:ln>
                <a:noFill/>
              </a:ln>
              <a:solidFill>
                <a:srgbClr val="607848"/>
              </a:solidFill>
              <a:effectLst/>
              <a:uLnTx/>
              <a:uFillTx/>
              <a:ea typeface="+mn-ea"/>
              <a:cs typeface="Times New Roman" panose="02020603050405020304" pitchFamily="18" charset="0"/>
            </a:endParaRPr>
          </a:p>
        </p:txBody>
      </p:sp>
      <p:sp>
        <p:nvSpPr>
          <p:cNvPr id="12" name="Rectángulo 11">
            <a:extLst>
              <a:ext uri="{FF2B5EF4-FFF2-40B4-BE49-F238E27FC236}">
                <a16:creationId xmlns:a16="http://schemas.microsoft.com/office/drawing/2014/main" id="{1CBF41F3-78FC-4A59-8BEB-D22BE16B5EEA}"/>
              </a:ext>
            </a:extLst>
          </p:cNvPr>
          <p:cNvSpPr/>
          <p:nvPr/>
        </p:nvSpPr>
        <p:spPr>
          <a:xfrm>
            <a:off x="492921" y="1593715"/>
            <a:ext cx="3428998" cy="3396608"/>
          </a:xfrm>
          <a:prstGeom prst="rect">
            <a:avLst/>
          </a:prstGeom>
          <a:noFill/>
          <a:ln>
            <a:solidFill>
              <a:srgbClr val="607848"/>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s-ES" sz="1400" b="1" dirty="0">
                <a:solidFill>
                  <a:srgbClr val="607848"/>
                </a:solidFill>
              </a:rPr>
              <a:t>Estructura general</a:t>
            </a:r>
          </a:p>
          <a:p>
            <a:pPr>
              <a:lnSpc>
                <a:spcPct val="150000"/>
              </a:lnSpc>
            </a:pPr>
            <a:endParaRPr lang="es-EC" sz="1200" dirty="0">
              <a:effectLst/>
              <a:latin typeface="Courier New" panose="02070309020205020404" pitchFamily="49" charset="0"/>
              <a:ea typeface="Calibri" panose="020F0502020204030204" pitchFamily="34" charset="0"/>
              <a:cs typeface="Courier New" panose="02070309020205020404" pitchFamily="49" charset="0"/>
            </a:endParaRPr>
          </a:p>
        </p:txBody>
      </p:sp>
      <p:sp>
        <p:nvSpPr>
          <p:cNvPr id="15" name="Rectángulo 14">
            <a:extLst>
              <a:ext uri="{FF2B5EF4-FFF2-40B4-BE49-F238E27FC236}">
                <a16:creationId xmlns:a16="http://schemas.microsoft.com/office/drawing/2014/main" id="{331D2D50-B314-4AD5-AC25-63289BC32B92}"/>
              </a:ext>
            </a:extLst>
          </p:cNvPr>
          <p:cNvSpPr/>
          <p:nvPr/>
        </p:nvSpPr>
        <p:spPr>
          <a:xfrm>
            <a:off x="492921" y="5068502"/>
            <a:ext cx="3428996" cy="1048212"/>
          </a:xfrm>
          <a:prstGeom prst="rect">
            <a:avLst/>
          </a:prstGeom>
          <a:noFill/>
          <a:ln>
            <a:solidFill>
              <a:srgbClr val="607848"/>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r>
              <a:rPr lang="es-ES" sz="1200" b="1" dirty="0">
                <a:solidFill>
                  <a:srgbClr val="607848"/>
                </a:solidFill>
              </a:rPr>
              <a:t>Características principales</a:t>
            </a:r>
            <a:endParaRPr lang="es-ES" sz="800" b="1" dirty="0">
              <a:solidFill>
                <a:srgbClr val="607848"/>
              </a:solidFill>
            </a:endParaRPr>
          </a:p>
          <a:p>
            <a:pPr marL="285750" indent="-285750">
              <a:buFont typeface="Arial" panose="020B0604020202020204" pitchFamily="34" charset="0"/>
              <a:buChar char="•"/>
            </a:pPr>
            <a:r>
              <a:rPr lang="es-EC" sz="1050" dirty="0">
                <a:solidFill>
                  <a:schemeClr val="tx1"/>
                </a:solidFill>
              </a:rPr>
              <a:t>Anotaciones  o Anotaciones Spring</a:t>
            </a:r>
          </a:p>
          <a:p>
            <a:endParaRPr lang="es-EC" sz="800" dirty="0">
              <a:solidFill>
                <a:schemeClr val="tx1"/>
              </a:solidFill>
            </a:endParaRPr>
          </a:p>
          <a:p>
            <a:r>
              <a:rPr lang="en-US" sz="1200" dirty="0">
                <a:solidFill>
                  <a:srgbClr val="646464"/>
                </a:solidFill>
                <a:effectLst/>
                <a:latin typeface="Courier New" panose="02070309020205020404" pitchFamily="49" charset="0"/>
                <a:ea typeface="Calibri" panose="020F0502020204030204" pitchFamily="34" charset="0"/>
                <a:cs typeface="Times New Roman" panose="02020603050405020304" pitchFamily="18" charset="0"/>
              </a:rPr>
              <a:t>@Service</a:t>
            </a:r>
            <a:r>
              <a:rPr lang="en-US" sz="12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a:t>
            </a:r>
            <a:r>
              <a:rPr lang="en-US" sz="1200" dirty="0">
                <a:solidFill>
                  <a:srgbClr val="2A00FF"/>
                </a:solidFill>
                <a:effectLst/>
                <a:latin typeface="Courier New" panose="02070309020205020404" pitchFamily="49" charset="0"/>
                <a:ea typeface="Calibri" panose="020F0502020204030204" pitchFamily="34" charset="0"/>
                <a:cs typeface="Times New Roman" panose="02020603050405020304" pitchFamily="18" charset="0"/>
              </a:rPr>
              <a:t>"serviceRestTemplate"</a:t>
            </a:r>
            <a:r>
              <a:rPr lang="en-US" sz="1200" dirty="0">
                <a:solidFill>
                  <a:srgbClr val="000000"/>
                </a:solidFill>
                <a:effectLst/>
                <a:latin typeface="Courier New" panose="02070309020205020404" pitchFamily="49" charset="0"/>
                <a:ea typeface="Calibri" panose="020F0502020204030204" pitchFamily="34" charset="0"/>
                <a:cs typeface="Times New Roman" panose="02020603050405020304" pitchFamily="18" charset="0"/>
              </a:rPr>
              <a:t>)</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p>
            <a:r>
              <a:rPr lang="en-US" sz="1200" b="1" dirty="0">
                <a:solidFill>
                  <a:srgbClr val="7F0055"/>
                </a:solidFill>
                <a:effectLst/>
                <a:latin typeface="Courier New" panose="02070309020205020404" pitchFamily="49" charset="0"/>
                <a:ea typeface="Calibri" panose="020F0502020204030204" pitchFamily="34" charset="0"/>
              </a:rPr>
              <a:t>public</a:t>
            </a:r>
            <a:r>
              <a:rPr lang="en-US" sz="1200" dirty="0">
                <a:solidFill>
                  <a:srgbClr val="000000"/>
                </a:solidFill>
                <a:effectLst/>
                <a:latin typeface="Courier New" panose="02070309020205020404" pitchFamily="49" charset="0"/>
                <a:ea typeface="Calibri" panose="020F0502020204030204" pitchFamily="34" charset="0"/>
              </a:rPr>
              <a:t> </a:t>
            </a:r>
            <a:r>
              <a:rPr lang="en-US" sz="1200" b="1" dirty="0">
                <a:solidFill>
                  <a:srgbClr val="7F0055"/>
                </a:solidFill>
                <a:effectLst/>
                <a:latin typeface="Courier New" panose="02070309020205020404" pitchFamily="49" charset="0"/>
                <a:ea typeface="Calibri" panose="020F0502020204030204" pitchFamily="34" charset="0"/>
              </a:rPr>
              <a:t>class</a:t>
            </a:r>
            <a:r>
              <a:rPr lang="en-US" sz="1200" dirty="0">
                <a:solidFill>
                  <a:srgbClr val="000000"/>
                </a:solidFill>
                <a:effectLst/>
                <a:latin typeface="Courier New" panose="02070309020205020404" pitchFamily="49" charset="0"/>
                <a:ea typeface="Calibri" panose="020F0502020204030204" pitchFamily="34" charset="0"/>
              </a:rPr>
              <a:t> AbrirPinzaServiceImpl</a:t>
            </a:r>
            <a:endParaRPr lang="es-EC" sz="1000" dirty="0">
              <a:solidFill>
                <a:schemeClr val="tx1"/>
              </a:solidFill>
            </a:endParaRPr>
          </a:p>
        </p:txBody>
      </p:sp>
      <p:sp>
        <p:nvSpPr>
          <p:cNvPr id="25" name="TextBox 3">
            <a:extLst>
              <a:ext uri="{FF2B5EF4-FFF2-40B4-BE49-F238E27FC236}">
                <a16:creationId xmlns:a16="http://schemas.microsoft.com/office/drawing/2014/main" id="{6854E9B5-03F3-4CFF-92D3-D63484D2B76D}"/>
              </a:ext>
            </a:extLst>
          </p:cNvPr>
          <p:cNvSpPr txBox="1"/>
          <p:nvPr/>
        </p:nvSpPr>
        <p:spPr>
          <a:xfrm>
            <a:off x="1467998" y="1176721"/>
            <a:ext cx="342899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b="1" dirty="0">
                <a:solidFill>
                  <a:srgbClr val="607848"/>
                </a:solidFill>
                <a:cs typeface="Times New Roman" panose="02020603050405020304" pitchFamily="18" charset="0"/>
              </a:rPr>
              <a:t>Estructura de los microservicios</a:t>
            </a:r>
            <a:endParaRPr kumimoji="0" lang="es-ES" sz="1400" b="1" i="0" u="none" strike="noStrike" kern="1200" cap="none" spc="0" normalizeH="0" baseline="0" noProof="0" dirty="0">
              <a:ln>
                <a:noFill/>
              </a:ln>
              <a:solidFill>
                <a:srgbClr val="607848"/>
              </a:solidFill>
              <a:effectLst/>
              <a:uLnTx/>
              <a:uFillTx/>
              <a:ea typeface="+mn-ea"/>
              <a:cs typeface="Times New Roman" panose="02020603050405020304" pitchFamily="18" charset="0"/>
            </a:endParaRPr>
          </a:p>
        </p:txBody>
      </p:sp>
      <p:pic>
        <p:nvPicPr>
          <p:cNvPr id="1026" name="Picture 2" descr="Spring | Tools">
            <a:extLst>
              <a:ext uri="{FF2B5EF4-FFF2-40B4-BE49-F238E27FC236}">
                <a16:creationId xmlns:a16="http://schemas.microsoft.com/office/drawing/2014/main" id="{B1839B9B-E73A-402E-8629-6A1C7D75AF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7533" y="711310"/>
            <a:ext cx="1891804" cy="2974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icroservices Architecture Solutions – Tegeria">
            <a:extLst>
              <a:ext uri="{FF2B5EF4-FFF2-40B4-BE49-F238E27FC236}">
                <a16:creationId xmlns:a16="http://schemas.microsoft.com/office/drawing/2014/main" id="{1391B472-CA68-47AE-9DB2-A78656BEEA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74468" y="720917"/>
            <a:ext cx="854683" cy="431286"/>
          </a:xfrm>
          <a:prstGeom prst="rect">
            <a:avLst/>
          </a:prstGeom>
          <a:noFill/>
          <a:extLst>
            <a:ext uri="{909E8E84-426E-40DD-AFC4-6F175D3DCCD1}">
              <a14:hiddenFill xmlns:a14="http://schemas.microsoft.com/office/drawing/2010/main">
                <a:solidFill>
                  <a:srgbClr val="FFFFFF"/>
                </a:solidFill>
              </a14:hiddenFill>
            </a:ext>
          </a:extLst>
        </p:spPr>
      </p:pic>
      <p:pic>
        <p:nvPicPr>
          <p:cNvPr id="18" name="Imagen 17">
            <a:extLst>
              <a:ext uri="{FF2B5EF4-FFF2-40B4-BE49-F238E27FC236}">
                <a16:creationId xmlns:a16="http://schemas.microsoft.com/office/drawing/2014/main" id="{BB6390BB-13F0-4572-B143-E4BDC613C9FD}"/>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592670" y="1896488"/>
            <a:ext cx="3138181" cy="2958488"/>
          </a:xfrm>
          <a:prstGeom prst="rect">
            <a:avLst/>
          </a:prstGeom>
          <a:noFill/>
          <a:ln>
            <a:solidFill>
              <a:schemeClr val="tx1"/>
            </a:solidFill>
          </a:ln>
        </p:spPr>
      </p:pic>
      <p:sp>
        <p:nvSpPr>
          <p:cNvPr id="21" name="Rectángulo 20">
            <a:extLst>
              <a:ext uri="{FF2B5EF4-FFF2-40B4-BE49-F238E27FC236}">
                <a16:creationId xmlns:a16="http://schemas.microsoft.com/office/drawing/2014/main" id="{6BEB601C-F636-4FCE-A2D9-285DD1E55E6C}"/>
              </a:ext>
            </a:extLst>
          </p:cNvPr>
          <p:cNvSpPr/>
          <p:nvPr/>
        </p:nvSpPr>
        <p:spPr>
          <a:xfrm>
            <a:off x="4021667" y="1593714"/>
            <a:ext cx="1588558" cy="4522999"/>
          </a:xfrm>
          <a:prstGeom prst="rect">
            <a:avLst/>
          </a:prstGeom>
          <a:noFill/>
          <a:ln>
            <a:solidFill>
              <a:srgbClr val="607848"/>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s-ES" sz="1200" b="1" dirty="0">
                <a:solidFill>
                  <a:srgbClr val="607848"/>
                </a:solidFill>
              </a:rPr>
              <a:t>Anotaciones utilizadas</a:t>
            </a:r>
          </a:p>
          <a:p>
            <a:endParaRPr lang="es-ES" sz="1200" b="1" dirty="0">
              <a:solidFill>
                <a:srgbClr val="607848"/>
              </a:solidFill>
            </a:endParaRPr>
          </a:p>
          <a:p>
            <a:r>
              <a:rPr lang="es-EC" sz="1000" dirty="0">
                <a:solidFill>
                  <a:schemeClr val="tx1"/>
                </a:solidFill>
              </a:rPr>
              <a:t>@Autowired</a:t>
            </a:r>
          </a:p>
          <a:p>
            <a:r>
              <a:rPr lang="es-EC" sz="1000" dirty="0">
                <a:solidFill>
                  <a:schemeClr val="tx1"/>
                </a:solidFill>
              </a:rPr>
              <a:t>@Bean</a:t>
            </a:r>
          </a:p>
          <a:p>
            <a:r>
              <a:rPr lang="es-EC" sz="1000" dirty="0">
                <a:solidFill>
                  <a:schemeClr val="tx1"/>
                </a:solidFill>
              </a:rPr>
              <a:t>@Configuration</a:t>
            </a:r>
          </a:p>
          <a:p>
            <a:r>
              <a:rPr lang="es-EC" sz="1000" dirty="0">
                <a:solidFill>
                  <a:schemeClr val="tx1"/>
                </a:solidFill>
              </a:rPr>
              <a:t>@Component</a:t>
            </a:r>
          </a:p>
          <a:p>
            <a:r>
              <a:rPr lang="es-EC" sz="1000" dirty="0">
                <a:solidFill>
                  <a:schemeClr val="tx1"/>
                </a:solidFill>
              </a:rPr>
              <a:t>@EnableCircuitBreaker</a:t>
            </a:r>
          </a:p>
          <a:p>
            <a:r>
              <a:rPr lang="es-EC" sz="1000" dirty="0">
                <a:solidFill>
                  <a:schemeClr val="tx1"/>
                </a:solidFill>
              </a:rPr>
              <a:t>@EnableEurekaClient</a:t>
            </a:r>
          </a:p>
          <a:p>
            <a:r>
              <a:rPr lang="es-EC" sz="1000" dirty="0">
                <a:solidFill>
                  <a:schemeClr val="tx1"/>
                </a:solidFill>
              </a:rPr>
              <a:t>@EnableEurekaServer</a:t>
            </a:r>
          </a:p>
          <a:p>
            <a:r>
              <a:rPr lang="es-EC" sz="1000" dirty="0">
                <a:solidFill>
                  <a:schemeClr val="tx1"/>
                </a:solidFill>
              </a:rPr>
              <a:t>@EnableZuulProxy</a:t>
            </a:r>
          </a:p>
          <a:p>
            <a:r>
              <a:rPr lang="es-EC" sz="1000" dirty="0">
                <a:solidFill>
                  <a:schemeClr val="tx1"/>
                </a:solidFill>
              </a:rPr>
              <a:t>@Entity</a:t>
            </a:r>
          </a:p>
          <a:p>
            <a:r>
              <a:rPr lang="es-EC" sz="1000" dirty="0">
                <a:solidFill>
                  <a:schemeClr val="tx1"/>
                </a:solidFill>
              </a:rPr>
              <a:t>@GeneratedValue</a:t>
            </a:r>
          </a:p>
          <a:p>
            <a:r>
              <a:rPr lang="es-EC" sz="1000" dirty="0">
                <a:solidFill>
                  <a:schemeClr val="tx1"/>
                </a:solidFill>
              </a:rPr>
              <a:t>@GetMapping</a:t>
            </a:r>
          </a:p>
          <a:p>
            <a:r>
              <a:rPr lang="es-EC" sz="1000" dirty="0">
                <a:solidFill>
                  <a:schemeClr val="tx1"/>
                </a:solidFill>
              </a:rPr>
              <a:t>@HystrixCommand</a:t>
            </a:r>
          </a:p>
          <a:p>
            <a:r>
              <a:rPr lang="es-EC" sz="1000" dirty="0">
                <a:solidFill>
                  <a:schemeClr val="tx1"/>
                </a:solidFill>
              </a:rPr>
              <a:t>@Id</a:t>
            </a:r>
          </a:p>
          <a:p>
            <a:r>
              <a:rPr lang="es-EC" sz="1000" dirty="0">
                <a:solidFill>
                  <a:schemeClr val="tx1"/>
                </a:solidFill>
              </a:rPr>
              <a:t>@LoadBalanced</a:t>
            </a:r>
          </a:p>
          <a:p>
            <a:r>
              <a:rPr lang="es-EC" sz="1000" dirty="0">
                <a:solidFill>
                  <a:schemeClr val="tx1"/>
                </a:solidFill>
              </a:rPr>
              <a:t>@Qualifier</a:t>
            </a:r>
          </a:p>
          <a:p>
            <a:r>
              <a:rPr lang="es-EC" sz="1000" dirty="0">
                <a:solidFill>
                  <a:schemeClr val="tx1"/>
                </a:solidFill>
              </a:rPr>
              <a:t>@PostMapping</a:t>
            </a:r>
          </a:p>
          <a:p>
            <a:r>
              <a:rPr lang="es-EC" sz="1000" dirty="0">
                <a:solidFill>
                  <a:schemeClr val="tx1"/>
                </a:solidFill>
              </a:rPr>
              <a:t>@RefreshScopre</a:t>
            </a:r>
          </a:p>
          <a:p>
            <a:r>
              <a:rPr lang="es-EC" sz="1000" dirty="0">
                <a:solidFill>
                  <a:schemeClr val="tx1"/>
                </a:solidFill>
              </a:rPr>
              <a:t>@RequestBody</a:t>
            </a:r>
          </a:p>
          <a:p>
            <a:r>
              <a:rPr lang="es-EC" sz="1000" dirty="0">
                <a:solidFill>
                  <a:schemeClr val="tx1"/>
                </a:solidFill>
              </a:rPr>
              <a:t>@ResponseStatus</a:t>
            </a:r>
          </a:p>
          <a:p>
            <a:r>
              <a:rPr lang="es-EC" sz="1000" dirty="0">
                <a:solidFill>
                  <a:schemeClr val="tx1"/>
                </a:solidFill>
              </a:rPr>
              <a:t>@RestController</a:t>
            </a:r>
          </a:p>
          <a:p>
            <a:r>
              <a:rPr lang="es-EC" sz="1000" dirty="0">
                <a:solidFill>
                  <a:schemeClr val="tx1"/>
                </a:solidFill>
              </a:rPr>
              <a:t>@Service</a:t>
            </a:r>
          </a:p>
          <a:p>
            <a:r>
              <a:rPr lang="es-EC" sz="1000" dirty="0">
                <a:solidFill>
                  <a:schemeClr val="tx1"/>
                </a:solidFill>
              </a:rPr>
              <a:t>@SpringBootApplication</a:t>
            </a:r>
          </a:p>
          <a:p>
            <a:r>
              <a:rPr lang="es-EC" sz="1000" dirty="0">
                <a:solidFill>
                  <a:schemeClr val="tx1"/>
                </a:solidFill>
              </a:rPr>
              <a:t>@Table</a:t>
            </a:r>
          </a:p>
          <a:p>
            <a:r>
              <a:rPr lang="es-EC" sz="1000" dirty="0">
                <a:solidFill>
                  <a:schemeClr val="tx1"/>
                </a:solidFill>
              </a:rPr>
              <a:t>@Transactional</a:t>
            </a:r>
          </a:p>
          <a:p>
            <a:endParaRPr lang="es-EC" sz="900" dirty="0">
              <a:solidFill>
                <a:schemeClr val="tx1"/>
              </a:solidFill>
            </a:endParaRPr>
          </a:p>
        </p:txBody>
      </p:sp>
      <p:pic>
        <p:nvPicPr>
          <p:cNvPr id="22" name="Imagen 21">
            <a:extLst>
              <a:ext uri="{FF2B5EF4-FFF2-40B4-BE49-F238E27FC236}">
                <a16:creationId xmlns:a16="http://schemas.microsoft.com/office/drawing/2014/main" id="{114F6809-9C26-48C4-92F1-410F77FC990B}"/>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5853114" y="1593916"/>
            <a:ext cx="6288208" cy="4191282"/>
          </a:xfrm>
          <a:prstGeom prst="rect">
            <a:avLst/>
          </a:prstGeom>
          <a:noFill/>
          <a:ln>
            <a:noFill/>
          </a:ln>
        </p:spPr>
      </p:pic>
    </p:spTree>
    <p:extLst>
      <p:ext uri="{BB962C8B-B14F-4D97-AF65-F5344CB8AC3E}">
        <p14:creationId xmlns:p14="http://schemas.microsoft.com/office/powerpoint/2010/main" val="18110048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3">
            <a:extLst>
              <a:ext uri="{FF2B5EF4-FFF2-40B4-BE49-F238E27FC236}">
                <a16:creationId xmlns:a16="http://schemas.microsoft.com/office/drawing/2014/main" id="{D1A69A8B-43C8-4758-A40B-C26F85D60DE3}"/>
              </a:ext>
            </a:extLst>
          </p:cNvPr>
          <p:cNvSpPr txBox="1"/>
          <p:nvPr/>
        </p:nvSpPr>
        <p:spPr>
          <a:xfrm>
            <a:off x="0" y="6394848"/>
            <a:ext cx="77525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15</a:t>
            </a:r>
          </a:p>
        </p:txBody>
      </p:sp>
      <p:sp>
        <p:nvSpPr>
          <p:cNvPr id="5" name="TextBox 3">
            <a:extLst>
              <a:ext uri="{FF2B5EF4-FFF2-40B4-BE49-F238E27FC236}">
                <a16:creationId xmlns:a16="http://schemas.microsoft.com/office/drawing/2014/main" id="{48A2C2C1-CBE1-46E1-B347-60CB5755E0FC}"/>
              </a:ext>
            </a:extLst>
          </p:cNvPr>
          <p:cNvSpPr txBox="1"/>
          <p:nvPr/>
        </p:nvSpPr>
        <p:spPr>
          <a:xfrm>
            <a:off x="609877" y="105406"/>
            <a:ext cx="77525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400" b="1" dirty="0">
                <a:solidFill>
                  <a:srgbClr val="000000"/>
                </a:solidFill>
                <a:latin typeface="Arial"/>
                <a:cs typeface="Times New Roman" panose="02020603050405020304" pitchFamily="18" charset="0"/>
              </a:rPr>
              <a:t>I</a:t>
            </a:r>
            <a:r>
              <a:rPr lang="es-EC" sz="2400" b="1" dirty="0">
                <a:solidFill>
                  <a:srgbClr val="000000"/>
                </a:solidFill>
                <a:latin typeface="Arial"/>
                <a:cs typeface="Times New Roman" panose="02020603050405020304" pitchFamily="18" charset="0"/>
              </a:rPr>
              <a:t>mplementación</a:t>
            </a:r>
            <a:endParaRPr kumimoji="0" lang="es-EC" sz="2000" b="1" i="0" u="none" strike="noStrike" kern="1200" cap="none" spc="0" normalizeH="0" baseline="0" dirty="0">
              <a:ln>
                <a:noFill/>
              </a:ln>
              <a:solidFill>
                <a:srgbClr val="000000"/>
              </a:solidFill>
              <a:effectLst/>
              <a:uLnTx/>
              <a:uFillTx/>
              <a:latin typeface="Arial"/>
              <a:ea typeface="+mn-ea"/>
              <a:cs typeface="Times New Roman" panose="02020603050405020304" pitchFamily="18" charset="0"/>
            </a:endParaRPr>
          </a:p>
        </p:txBody>
      </p:sp>
      <p:sp>
        <p:nvSpPr>
          <p:cNvPr id="6" name="TextBox 3">
            <a:extLst>
              <a:ext uri="{FF2B5EF4-FFF2-40B4-BE49-F238E27FC236}">
                <a16:creationId xmlns:a16="http://schemas.microsoft.com/office/drawing/2014/main" id="{5CB63FE3-0398-43EE-BB61-3C8DC4F1DA68}"/>
              </a:ext>
            </a:extLst>
          </p:cNvPr>
          <p:cNvSpPr txBox="1"/>
          <p:nvPr/>
        </p:nvSpPr>
        <p:spPr>
          <a:xfrm>
            <a:off x="609876" y="614934"/>
            <a:ext cx="77525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rPr>
              <a:t>Frontend – Aplicación de control</a:t>
            </a:r>
          </a:p>
        </p:txBody>
      </p:sp>
      <p:pic>
        <p:nvPicPr>
          <p:cNvPr id="3" name="Imagen 2">
            <a:extLst>
              <a:ext uri="{FF2B5EF4-FFF2-40B4-BE49-F238E27FC236}">
                <a16:creationId xmlns:a16="http://schemas.microsoft.com/office/drawing/2014/main" id="{1440BA70-96A2-4300-9D8D-16EDD58DFC85}"/>
              </a:ext>
            </a:extLst>
          </p:cNvPr>
          <p:cNvPicPr>
            <a:picLocks noChangeAspect="1"/>
          </p:cNvPicPr>
          <p:nvPr/>
        </p:nvPicPr>
        <p:blipFill>
          <a:blip r:embed="rId3"/>
          <a:stretch>
            <a:fillRect/>
          </a:stretch>
        </p:blipFill>
        <p:spPr>
          <a:xfrm>
            <a:off x="524165" y="1304743"/>
            <a:ext cx="11143667" cy="4590325"/>
          </a:xfrm>
          <a:prstGeom prst="rect">
            <a:avLst/>
          </a:prstGeom>
        </p:spPr>
      </p:pic>
      <p:pic>
        <p:nvPicPr>
          <p:cNvPr id="2050" name="Picture 2" descr="Cómo integramos los lenguajes HTML, CSS, y JavaScript?">
            <a:extLst>
              <a:ext uri="{FF2B5EF4-FFF2-40B4-BE49-F238E27FC236}">
                <a16:creationId xmlns:a16="http://schemas.microsoft.com/office/drawing/2014/main" id="{FABB3642-5832-45AC-812D-752DDE74FFC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2286" y="642422"/>
            <a:ext cx="1270848" cy="6410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05241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3">
            <a:extLst>
              <a:ext uri="{FF2B5EF4-FFF2-40B4-BE49-F238E27FC236}">
                <a16:creationId xmlns:a16="http://schemas.microsoft.com/office/drawing/2014/main" id="{D1A69A8B-43C8-4758-A40B-C26F85D60DE3}"/>
              </a:ext>
            </a:extLst>
          </p:cNvPr>
          <p:cNvSpPr txBox="1"/>
          <p:nvPr/>
        </p:nvSpPr>
        <p:spPr>
          <a:xfrm>
            <a:off x="0" y="6394848"/>
            <a:ext cx="77525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16</a:t>
            </a:r>
          </a:p>
        </p:txBody>
      </p:sp>
      <p:sp>
        <p:nvSpPr>
          <p:cNvPr id="5" name="TextBox 3">
            <a:extLst>
              <a:ext uri="{FF2B5EF4-FFF2-40B4-BE49-F238E27FC236}">
                <a16:creationId xmlns:a16="http://schemas.microsoft.com/office/drawing/2014/main" id="{48A2C2C1-CBE1-46E1-B347-60CB5755E0FC}"/>
              </a:ext>
            </a:extLst>
          </p:cNvPr>
          <p:cNvSpPr txBox="1"/>
          <p:nvPr/>
        </p:nvSpPr>
        <p:spPr>
          <a:xfrm>
            <a:off x="609877" y="105406"/>
            <a:ext cx="77525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400" b="1" dirty="0">
                <a:solidFill>
                  <a:srgbClr val="000000"/>
                </a:solidFill>
                <a:latin typeface="Arial"/>
                <a:cs typeface="Times New Roman" panose="02020603050405020304" pitchFamily="18" charset="0"/>
              </a:rPr>
              <a:t>I</a:t>
            </a:r>
            <a:r>
              <a:rPr lang="es-EC" sz="2400" b="1" dirty="0">
                <a:solidFill>
                  <a:srgbClr val="000000"/>
                </a:solidFill>
                <a:latin typeface="Arial"/>
                <a:cs typeface="Times New Roman" panose="02020603050405020304" pitchFamily="18" charset="0"/>
              </a:rPr>
              <a:t>mplementación</a:t>
            </a:r>
            <a:endParaRPr kumimoji="0" lang="es-EC" sz="2000" b="1" i="0" u="none" strike="noStrike" kern="1200" cap="none" spc="0" normalizeH="0" baseline="0" dirty="0">
              <a:ln>
                <a:noFill/>
              </a:ln>
              <a:solidFill>
                <a:srgbClr val="000000"/>
              </a:solidFill>
              <a:effectLst/>
              <a:uLnTx/>
              <a:uFillTx/>
              <a:latin typeface="Arial"/>
              <a:ea typeface="+mn-ea"/>
              <a:cs typeface="Times New Roman" panose="02020603050405020304" pitchFamily="18" charset="0"/>
            </a:endParaRPr>
          </a:p>
        </p:txBody>
      </p:sp>
      <p:sp>
        <p:nvSpPr>
          <p:cNvPr id="6" name="TextBox 3">
            <a:extLst>
              <a:ext uri="{FF2B5EF4-FFF2-40B4-BE49-F238E27FC236}">
                <a16:creationId xmlns:a16="http://schemas.microsoft.com/office/drawing/2014/main" id="{5CB63FE3-0398-43EE-BB61-3C8DC4F1DA68}"/>
              </a:ext>
            </a:extLst>
          </p:cNvPr>
          <p:cNvSpPr txBox="1"/>
          <p:nvPr/>
        </p:nvSpPr>
        <p:spPr>
          <a:xfrm>
            <a:off x="609876" y="614934"/>
            <a:ext cx="77525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rPr>
              <a:t>Frontend – Aplicación de control</a:t>
            </a:r>
          </a:p>
        </p:txBody>
      </p:sp>
      <p:sp>
        <p:nvSpPr>
          <p:cNvPr id="7" name="TextBox 3">
            <a:extLst>
              <a:ext uri="{FF2B5EF4-FFF2-40B4-BE49-F238E27FC236}">
                <a16:creationId xmlns:a16="http://schemas.microsoft.com/office/drawing/2014/main" id="{76210B25-4C51-4228-8E55-320A2F216DD1}"/>
              </a:ext>
            </a:extLst>
          </p:cNvPr>
          <p:cNvSpPr txBox="1"/>
          <p:nvPr/>
        </p:nvSpPr>
        <p:spPr>
          <a:xfrm>
            <a:off x="719224" y="1130670"/>
            <a:ext cx="458074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b="1" dirty="0">
                <a:solidFill>
                  <a:srgbClr val="607848"/>
                </a:solidFill>
                <a:cs typeface="Times New Roman" panose="02020603050405020304" pitchFamily="18" charset="0"/>
              </a:rPr>
              <a:t>Estructura de un control de la aplicación de control</a:t>
            </a:r>
            <a:endParaRPr kumimoji="0" lang="es-ES" sz="1400" b="1" i="0" u="none" strike="noStrike" kern="1200" cap="none" spc="0" normalizeH="0" baseline="0" noProof="0" dirty="0">
              <a:ln>
                <a:noFill/>
              </a:ln>
              <a:solidFill>
                <a:srgbClr val="607848"/>
              </a:solidFill>
              <a:effectLst/>
              <a:uLnTx/>
              <a:uFillTx/>
              <a:ea typeface="+mn-ea"/>
              <a:cs typeface="Times New Roman" panose="02020603050405020304" pitchFamily="18" charset="0"/>
            </a:endParaRPr>
          </a:p>
        </p:txBody>
      </p:sp>
      <p:cxnSp>
        <p:nvCxnSpPr>
          <p:cNvPr id="8" name="Conector recto 7">
            <a:extLst>
              <a:ext uri="{FF2B5EF4-FFF2-40B4-BE49-F238E27FC236}">
                <a16:creationId xmlns:a16="http://schemas.microsoft.com/office/drawing/2014/main" id="{978DD6EE-B22F-44C4-9563-DF0561F64025}"/>
              </a:ext>
            </a:extLst>
          </p:cNvPr>
          <p:cNvCxnSpPr>
            <a:cxnSpLocks/>
          </p:cNvCxnSpPr>
          <p:nvPr/>
        </p:nvCxnSpPr>
        <p:spPr>
          <a:xfrm>
            <a:off x="5998346" y="1130672"/>
            <a:ext cx="0" cy="4799611"/>
          </a:xfrm>
          <a:prstGeom prst="line">
            <a:avLst/>
          </a:prstGeom>
          <a:ln w="44450">
            <a:solidFill>
              <a:srgbClr val="607848"/>
            </a:solidFill>
          </a:ln>
        </p:spPr>
        <p:style>
          <a:lnRef idx="1">
            <a:schemeClr val="accent1"/>
          </a:lnRef>
          <a:fillRef idx="0">
            <a:schemeClr val="accent1"/>
          </a:fillRef>
          <a:effectRef idx="0">
            <a:schemeClr val="accent1"/>
          </a:effectRef>
          <a:fontRef idx="minor">
            <a:schemeClr val="tx1"/>
          </a:fontRef>
        </p:style>
      </p:cxnSp>
      <p:sp>
        <p:nvSpPr>
          <p:cNvPr id="9" name="TextBox 3">
            <a:extLst>
              <a:ext uri="{FF2B5EF4-FFF2-40B4-BE49-F238E27FC236}">
                <a16:creationId xmlns:a16="http://schemas.microsoft.com/office/drawing/2014/main" id="{7EB4DEC9-13A0-4CA1-85AE-7D828AC8C389}"/>
              </a:ext>
            </a:extLst>
          </p:cNvPr>
          <p:cNvSpPr txBox="1"/>
          <p:nvPr/>
        </p:nvSpPr>
        <p:spPr>
          <a:xfrm>
            <a:off x="6624123" y="1164241"/>
            <a:ext cx="496123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b="1" dirty="0">
                <a:solidFill>
                  <a:srgbClr val="607848"/>
                </a:solidFill>
                <a:cs typeface="Times New Roman" panose="02020603050405020304" pitchFamily="18" charset="0"/>
              </a:rPr>
              <a:t>Funcionalidad de un control de la aplicación de control</a:t>
            </a:r>
            <a:endParaRPr kumimoji="0" lang="es-ES" sz="1400" b="1" i="0" u="none" strike="noStrike" kern="1200" cap="none" spc="0" normalizeH="0" baseline="0" noProof="0" dirty="0">
              <a:ln>
                <a:noFill/>
              </a:ln>
              <a:solidFill>
                <a:srgbClr val="607848"/>
              </a:solidFill>
              <a:effectLst/>
              <a:uLnTx/>
              <a:uFillTx/>
              <a:ea typeface="+mn-ea"/>
              <a:cs typeface="Times New Roman" panose="02020603050405020304" pitchFamily="18" charset="0"/>
            </a:endParaRPr>
          </a:p>
        </p:txBody>
      </p:sp>
      <p:sp>
        <p:nvSpPr>
          <p:cNvPr id="16" name="CuadroTexto 15">
            <a:extLst>
              <a:ext uri="{FF2B5EF4-FFF2-40B4-BE49-F238E27FC236}">
                <a16:creationId xmlns:a16="http://schemas.microsoft.com/office/drawing/2014/main" id="{35D46951-DB5D-4B82-B21C-5A1D18B6E552}"/>
              </a:ext>
            </a:extLst>
          </p:cNvPr>
          <p:cNvSpPr txBox="1"/>
          <p:nvPr/>
        </p:nvSpPr>
        <p:spPr>
          <a:xfrm>
            <a:off x="-407269" y="1868483"/>
            <a:ext cx="7118510" cy="3323987"/>
          </a:xfrm>
          <a:prstGeom prst="rect">
            <a:avLst/>
          </a:prstGeom>
          <a:noFill/>
          <a:ln>
            <a:noFill/>
          </a:ln>
        </p:spPr>
        <p:txBody>
          <a:bodyPr wrap="square">
            <a:spAutoFit/>
          </a:bodyPr>
          <a:lstStyle/>
          <a:p>
            <a:pPr indent="457200"/>
            <a:r>
              <a:rPr lang="es-EC" sz="1050" dirty="0" err="1">
                <a:effectLst/>
                <a:latin typeface="Courier New" panose="02070309020205020404" pitchFamily="49" charset="0"/>
                <a:ea typeface="Times New Roman" panose="02020603050405020304" pitchFamily="18" charset="0"/>
                <a:cs typeface="Times New Roman" panose="02020603050405020304" pitchFamily="18" charset="0"/>
              </a:rPr>
              <a:t>let</a:t>
            </a:r>
            <a:r>
              <a:rPr lang="es-EC" sz="1050" dirty="0">
                <a:effectLst/>
                <a:latin typeface="Courier New" panose="02070309020205020404" pitchFamily="49" charset="0"/>
                <a:ea typeface="Times New Roman" panose="02020603050405020304" pitchFamily="18" charset="0"/>
                <a:cs typeface="Times New Roman" panose="02020603050405020304" pitchFamily="18" charset="0"/>
              </a:rPr>
              <a:t> </a:t>
            </a:r>
            <a:r>
              <a:rPr lang="es-EC" sz="1050" dirty="0" err="1">
                <a:effectLst/>
                <a:latin typeface="Courier New" panose="02070309020205020404" pitchFamily="49" charset="0"/>
                <a:ea typeface="Times New Roman" panose="02020603050405020304" pitchFamily="18" charset="0"/>
                <a:cs typeface="Times New Roman" panose="02020603050405020304" pitchFamily="18" charset="0"/>
              </a:rPr>
              <a:t>url</a:t>
            </a:r>
            <a:r>
              <a:rPr lang="es-EC" sz="1050" dirty="0">
                <a:effectLst/>
                <a:latin typeface="Courier New" panose="02070309020205020404" pitchFamily="49" charset="0"/>
                <a:ea typeface="Times New Roman" panose="02020603050405020304" pitchFamily="18" charset="0"/>
                <a:cs typeface="Times New Roman" panose="02020603050405020304" pitchFamily="18" charset="0"/>
              </a:rPr>
              <a:t> = "http://contaboserver.com:8090/api";</a:t>
            </a:r>
            <a:endParaRPr lang="es-EC" sz="1050" dirty="0">
              <a:latin typeface="Arial" panose="020B0604020202020204" pitchFamily="34" charset="0"/>
              <a:ea typeface="Times New Roman" panose="02020603050405020304" pitchFamily="18" charset="0"/>
              <a:cs typeface="Times New Roman" panose="02020603050405020304" pitchFamily="18" charset="0"/>
            </a:endParaRPr>
          </a:p>
          <a:p>
            <a:pPr indent="457200"/>
            <a:r>
              <a:rPr lang="es-EC" sz="1050" dirty="0" err="1">
                <a:solidFill>
                  <a:srgbClr val="00B050"/>
                </a:solidFill>
                <a:effectLst/>
                <a:latin typeface="Courier New" panose="02070309020205020404" pitchFamily="49" charset="0"/>
                <a:ea typeface="Times New Roman" panose="02020603050405020304" pitchFamily="18" charset="0"/>
                <a:cs typeface="Times New Roman" panose="02020603050405020304" pitchFamily="18" charset="0"/>
              </a:rPr>
              <a:t>var</a:t>
            </a:r>
            <a:r>
              <a:rPr lang="es-EC" sz="1050" dirty="0">
                <a:solidFill>
                  <a:srgbClr val="00B05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es-EC" sz="1050" dirty="0" err="1">
                <a:solidFill>
                  <a:srgbClr val="00B050"/>
                </a:solidFill>
                <a:effectLst/>
                <a:latin typeface="Courier New" panose="02070309020205020404" pitchFamily="49" charset="0"/>
                <a:ea typeface="Times New Roman" panose="02020603050405020304" pitchFamily="18" charset="0"/>
                <a:cs typeface="Times New Roman" panose="02020603050405020304" pitchFamily="18" charset="0"/>
              </a:rPr>
              <a:t>xmlhttp</a:t>
            </a:r>
            <a:r>
              <a:rPr lang="es-EC" sz="1050" dirty="0">
                <a:solidFill>
                  <a:srgbClr val="00B050"/>
                </a:solidFill>
                <a:effectLst/>
                <a:latin typeface="Courier New" panose="02070309020205020404" pitchFamily="49" charset="0"/>
                <a:ea typeface="Times New Roman" panose="02020603050405020304" pitchFamily="18" charset="0"/>
                <a:cs typeface="Times New Roman" panose="02020603050405020304" pitchFamily="18" charset="0"/>
              </a:rPr>
              <a:t> = new </a:t>
            </a:r>
            <a:r>
              <a:rPr lang="es-EC" sz="1050" dirty="0" err="1">
                <a:solidFill>
                  <a:srgbClr val="00B050"/>
                </a:solidFill>
                <a:effectLst/>
                <a:latin typeface="Courier New" panose="02070309020205020404" pitchFamily="49" charset="0"/>
                <a:ea typeface="Times New Roman" panose="02020603050405020304" pitchFamily="18" charset="0"/>
                <a:cs typeface="Times New Roman" panose="02020603050405020304" pitchFamily="18" charset="0"/>
              </a:rPr>
              <a:t>XMLHttpRequest</a:t>
            </a:r>
            <a:r>
              <a:rPr lang="es-EC" sz="1050" dirty="0">
                <a:solidFill>
                  <a:srgbClr val="00B050"/>
                </a:solidFill>
                <a:effectLst/>
                <a:latin typeface="Courier New" panose="02070309020205020404" pitchFamily="49" charset="0"/>
                <a:ea typeface="Times New Roman" panose="02020603050405020304" pitchFamily="18" charset="0"/>
                <a:cs typeface="Times New Roman" panose="02020603050405020304" pitchFamily="18" charset="0"/>
              </a:rPr>
              <a:t>();</a:t>
            </a:r>
            <a:endParaRPr lang="es-EC" sz="1050" dirty="0">
              <a:solidFill>
                <a:srgbClr val="00B050"/>
              </a:solidFill>
              <a:effectLst/>
              <a:latin typeface="Arial" panose="020B0604020202020204" pitchFamily="34" charset="0"/>
              <a:ea typeface="Calibri" panose="020F0502020204030204" pitchFamily="34" charset="0"/>
              <a:cs typeface="Times New Roman" panose="02020603050405020304" pitchFamily="18" charset="0"/>
            </a:endParaRPr>
          </a:p>
          <a:p>
            <a:pPr indent="457200"/>
            <a:r>
              <a:rPr lang="es-EC" sz="1050" dirty="0" err="1">
                <a:solidFill>
                  <a:srgbClr val="0070C0"/>
                </a:solidFill>
                <a:effectLst/>
                <a:latin typeface="Courier New" panose="02070309020205020404" pitchFamily="49" charset="0"/>
                <a:ea typeface="Times New Roman" panose="02020603050405020304" pitchFamily="18" charset="0"/>
                <a:cs typeface="Times New Roman" panose="02020603050405020304" pitchFamily="18" charset="0"/>
              </a:rPr>
              <a:t>var</a:t>
            </a:r>
            <a:r>
              <a:rPr lang="es-EC" sz="1050" dirty="0">
                <a:solidFill>
                  <a:srgbClr val="0070C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es-EC" sz="1050" dirty="0" err="1">
                <a:solidFill>
                  <a:srgbClr val="0070C0"/>
                </a:solidFill>
                <a:effectLst/>
                <a:latin typeface="Courier New" panose="02070309020205020404" pitchFamily="49" charset="0"/>
                <a:ea typeface="Times New Roman" panose="02020603050405020304" pitchFamily="18" charset="0"/>
                <a:cs typeface="Times New Roman" panose="02020603050405020304" pitchFamily="18" charset="0"/>
              </a:rPr>
              <a:t>xmlhttp_aux</a:t>
            </a:r>
            <a:r>
              <a:rPr lang="es-EC" sz="1050" dirty="0">
                <a:solidFill>
                  <a:srgbClr val="0070C0"/>
                </a:solidFill>
                <a:effectLst/>
                <a:latin typeface="Courier New" panose="02070309020205020404" pitchFamily="49" charset="0"/>
                <a:ea typeface="Times New Roman" panose="02020603050405020304" pitchFamily="18" charset="0"/>
                <a:cs typeface="Times New Roman" panose="02020603050405020304" pitchFamily="18" charset="0"/>
              </a:rPr>
              <a:t> = new </a:t>
            </a:r>
            <a:r>
              <a:rPr lang="es-EC" sz="1050" dirty="0" err="1">
                <a:solidFill>
                  <a:srgbClr val="0070C0"/>
                </a:solidFill>
                <a:effectLst/>
                <a:latin typeface="Courier New" panose="02070309020205020404" pitchFamily="49" charset="0"/>
                <a:ea typeface="Times New Roman" panose="02020603050405020304" pitchFamily="18" charset="0"/>
                <a:cs typeface="Times New Roman" panose="02020603050405020304" pitchFamily="18" charset="0"/>
              </a:rPr>
              <a:t>XMLHttpRequest</a:t>
            </a:r>
            <a:r>
              <a:rPr lang="es-EC" sz="1050" dirty="0">
                <a:solidFill>
                  <a:srgbClr val="0070C0"/>
                </a:solidFill>
                <a:effectLst/>
                <a:latin typeface="Courier New" panose="02070309020205020404" pitchFamily="49" charset="0"/>
                <a:ea typeface="Times New Roman" panose="02020603050405020304" pitchFamily="18" charset="0"/>
                <a:cs typeface="Times New Roman" panose="02020603050405020304" pitchFamily="18" charset="0"/>
              </a:rPr>
              <a:t>();</a:t>
            </a:r>
            <a:endParaRPr lang="es-EC" sz="1050"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endParaRPr>
          </a:p>
          <a:p>
            <a:pPr indent="457200"/>
            <a:r>
              <a:rPr lang="en-US" sz="1050" dirty="0">
                <a:effectLst/>
                <a:latin typeface="Courier New" panose="02070309020205020404" pitchFamily="49" charset="0"/>
                <a:ea typeface="Times New Roman" panose="02020603050405020304" pitchFamily="18" charset="0"/>
                <a:cs typeface="Times New Roman" panose="02020603050405020304" pitchFamily="18" charset="0"/>
              </a:rPr>
              <a:t>function </a:t>
            </a:r>
            <a:r>
              <a:rPr lang="en-US" sz="1050" dirty="0" err="1">
                <a:effectLst/>
                <a:latin typeface="Courier New" panose="02070309020205020404" pitchFamily="49" charset="0"/>
                <a:ea typeface="Times New Roman" panose="02020603050405020304" pitchFamily="18" charset="0"/>
                <a:cs typeface="Times New Roman" panose="02020603050405020304" pitchFamily="18" charset="0"/>
              </a:rPr>
              <a:t>mover_atras</a:t>
            </a:r>
            <a:r>
              <a:rPr lang="en-US" sz="1050" dirty="0">
                <a:effectLst/>
                <a:latin typeface="Courier New" panose="02070309020205020404" pitchFamily="49" charset="0"/>
                <a:ea typeface="Times New Roman" panose="02020603050405020304" pitchFamily="18" charset="0"/>
                <a:cs typeface="Times New Roman" panose="02020603050405020304" pitchFamily="18" charset="0"/>
              </a:rPr>
              <a:t>(){</a:t>
            </a:r>
            <a:endParaRPr lang="es-EC" sz="1050" dirty="0">
              <a:effectLst/>
              <a:latin typeface="Arial" panose="020B0604020202020204" pitchFamily="34" charset="0"/>
              <a:ea typeface="Calibri" panose="020F0502020204030204" pitchFamily="34" charset="0"/>
              <a:cs typeface="Times New Roman" panose="02020603050405020304" pitchFamily="18" charset="0"/>
            </a:endParaRPr>
          </a:p>
          <a:p>
            <a:pPr indent="457200"/>
            <a:r>
              <a:rPr lang="en-US" sz="1050" dirty="0" err="1">
                <a:effectLst/>
                <a:latin typeface="Courier New" panose="02070309020205020404" pitchFamily="49" charset="0"/>
                <a:ea typeface="Times New Roman" panose="02020603050405020304" pitchFamily="18" charset="0"/>
                <a:cs typeface="Times New Roman" panose="02020603050405020304" pitchFamily="18" charset="0"/>
              </a:rPr>
              <a:t>document.getElementById</a:t>
            </a:r>
            <a:r>
              <a:rPr lang="en-US" sz="1050" dirty="0">
                <a:effectLst/>
                <a:latin typeface="Courier New" panose="02070309020205020404" pitchFamily="49" charset="0"/>
                <a:ea typeface="Times New Roman" panose="02020603050405020304" pitchFamily="18" charset="0"/>
                <a:cs typeface="Times New Roman" panose="02020603050405020304" pitchFamily="18" charset="0"/>
              </a:rPr>
              <a:t>('</a:t>
            </a:r>
            <a:r>
              <a:rPr lang="en-US" sz="1050" dirty="0" err="1">
                <a:effectLst/>
                <a:latin typeface="Courier New" panose="02070309020205020404" pitchFamily="49" charset="0"/>
                <a:ea typeface="Times New Roman" panose="02020603050405020304" pitchFamily="18" charset="0"/>
                <a:cs typeface="Times New Roman" panose="02020603050405020304" pitchFamily="18" charset="0"/>
              </a:rPr>
              <a:t>boton_atras</a:t>
            </a:r>
            <a:r>
              <a:rPr lang="en-US" sz="1050" dirty="0">
                <a:effectLst/>
                <a:latin typeface="Courier New" panose="02070309020205020404" pitchFamily="49" charset="0"/>
                <a:ea typeface="Times New Roman" panose="02020603050405020304" pitchFamily="18" charset="0"/>
                <a:cs typeface="Times New Roman" panose="02020603050405020304" pitchFamily="18" charset="0"/>
              </a:rPr>
              <a:t>').</a:t>
            </a:r>
            <a:r>
              <a:rPr lang="en-US" sz="1050" dirty="0" err="1">
                <a:effectLst/>
                <a:latin typeface="Courier New" panose="02070309020205020404" pitchFamily="49" charset="0"/>
                <a:ea typeface="Times New Roman" panose="02020603050405020304" pitchFamily="18" charset="0"/>
                <a:cs typeface="Times New Roman" panose="02020603050405020304" pitchFamily="18" charset="0"/>
              </a:rPr>
              <a:t>style.backgroundColor</a:t>
            </a:r>
            <a:r>
              <a:rPr lang="en-US" sz="1050" dirty="0">
                <a:effectLst/>
                <a:latin typeface="Courier New" panose="02070309020205020404" pitchFamily="49" charset="0"/>
                <a:ea typeface="Times New Roman" panose="02020603050405020304" pitchFamily="18" charset="0"/>
                <a:cs typeface="Times New Roman" panose="02020603050405020304" pitchFamily="18" charset="0"/>
              </a:rPr>
              <a:t> = "#abd9f5";</a:t>
            </a:r>
            <a:endParaRPr lang="es-EC" sz="1050" dirty="0">
              <a:latin typeface="Arial" panose="020B0604020202020204" pitchFamily="34" charset="0"/>
              <a:ea typeface="Times New Roman" panose="02020603050405020304" pitchFamily="18" charset="0"/>
              <a:cs typeface="Times New Roman" panose="02020603050405020304" pitchFamily="18" charset="0"/>
            </a:endParaRPr>
          </a:p>
          <a:p>
            <a:pPr indent="457200"/>
            <a:r>
              <a:rPr lang="es-EC" sz="1050" dirty="0" err="1">
                <a:effectLst/>
                <a:latin typeface="Courier New" panose="02070309020205020404" pitchFamily="49" charset="0"/>
                <a:ea typeface="Times New Roman" panose="02020603050405020304" pitchFamily="18" charset="0"/>
                <a:cs typeface="Times New Roman" panose="02020603050405020304" pitchFamily="18" charset="0"/>
              </a:rPr>
              <a:t>xmlhttp.onerror</a:t>
            </a:r>
            <a:r>
              <a:rPr lang="es-EC" sz="1050" dirty="0">
                <a:effectLst/>
                <a:latin typeface="Courier New" panose="02070309020205020404" pitchFamily="49" charset="0"/>
                <a:ea typeface="Times New Roman" panose="02020603050405020304" pitchFamily="18" charset="0"/>
                <a:cs typeface="Times New Roman" panose="02020603050405020304" pitchFamily="18" charset="0"/>
              </a:rPr>
              <a:t> = </a:t>
            </a:r>
            <a:r>
              <a:rPr lang="es-EC" sz="1050" dirty="0" err="1">
                <a:effectLst/>
                <a:latin typeface="Courier New" panose="02070309020205020404" pitchFamily="49" charset="0"/>
                <a:ea typeface="Times New Roman" panose="02020603050405020304" pitchFamily="18" charset="0"/>
                <a:cs typeface="Times New Roman" panose="02020603050405020304" pitchFamily="18" charset="0"/>
              </a:rPr>
              <a:t>function</a:t>
            </a:r>
            <a:r>
              <a:rPr lang="es-EC" sz="1050" dirty="0">
                <a:effectLst/>
                <a:latin typeface="Courier New" panose="02070309020205020404" pitchFamily="49" charset="0"/>
                <a:ea typeface="Times New Roman" panose="02020603050405020304" pitchFamily="18" charset="0"/>
                <a:cs typeface="Times New Roman" panose="02020603050405020304" pitchFamily="18" charset="0"/>
              </a:rPr>
              <a:t> () {</a:t>
            </a:r>
            <a:endParaRPr lang="es-EC" sz="1050" dirty="0">
              <a:latin typeface="Arial" panose="020B0604020202020204" pitchFamily="34" charset="0"/>
              <a:ea typeface="Times New Roman" panose="02020603050405020304" pitchFamily="18" charset="0"/>
              <a:cs typeface="Times New Roman" panose="02020603050405020304" pitchFamily="18" charset="0"/>
            </a:endParaRPr>
          </a:p>
          <a:p>
            <a:pPr indent="457200"/>
            <a:r>
              <a:rPr lang="es-EC" sz="1050" dirty="0">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     </a:t>
            </a:r>
            <a:r>
              <a:rPr lang="es-ES" sz="1050" dirty="0" err="1">
                <a:solidFill>
                  <a:srgbClr val="00B050"/>
                </a:solidFill>
                <a:effectLst/>
                <a:latin typeface="Courier New" panose="02070309020205020404" pitchFamily="49" charset="0"/>
                <a:ea typeface="Times New Roman" panose="02020603050405020304" pitchFamily="18" charset="0"/>
                <a:cs typeface="Times New Roman" panose="02020603050405020304" pitchFamily="18" charset="0"/>
              </a:rPr>
              <a:t>xmlhttp.open</a:t>
            </a:r>
            <a:r>
              <a:rPr lang="es-ES" sz="1050" dirty="0">
                <a:solidFill>
                  <a:srgbClr val="00B050"/>
                </a:solidFill>
                <a:effectLst/>
                <a:latin typeface="Courier New" panose="02070309020205020404" pitchFamily="49" charset="0"/>
                <a:ea typeface="Times New Roman" panose="02020603050405020304" pitchFamily="18" charset="0"/>
                <a:cs typeface="Times New Roman" panose="02020603050405020304" pitchFamily="18" charset="0"/>
              </a:rPr>
              <a:t>("POST", </a:t>
            </a:r>
            <a:r>
              <a:rPr lang="es-EC" sz="1050" dirty="0" err="1">
                <a:solidFill>
                  <a:srgbClr val="00B050"/>
                </a:solidFill>
                <a:effectLst/>
                <a:latin typeface="Courier New" panose="02070309020205020404" pitchFamily="49" charset="0"/>
                <a:ea typeface="Times New Roman" panose="02020603050405020304" pitchFamily="18" charset="0"/>
                <a:cs typeface="Times New Roman" panose="02020603050405020304" pitchFamily="18" charset="0"/>
              </a:rPr>
              <a:t>url</a:t>
            </a:r>
            <a:r>
              <a:rPr lang="es-EC" sz="1050" dirty="0">
                <a:solidFill>
                  <a:srgbClr val="00B05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es-ES" sz="1050" dirty="0">
                <a:solidFill>
                  <a:srgbClr val="00B050"/>
                </a:solidFill>
                <a:effectLst/>
                <a:latin typeface="Courier New" panose="02070309020205020404" pitchFamily="49" charset="0"/>
                <a:ea typeface="Times New Roman" panose="02020603050405020304" pitchFamily="18" charset="0"/>
                <a:cs typeface="Times New Roman" panose="02020603050405020304" pitchFamily="18" charset="0"/>
              </a:rPr>
              <a:t>+"/</a:t>
            </a:r>
            <a:r>
              <a:rPr lang="es-ES" sz="1050" dirty="0" err="1">
                <a:solidFill>
                  <a:srgbClr val="00B050"/>
                </a:solidFill>
                <a:effectLst/>
                <a:latin typeface="Courier New" panose="02070309020205020404" pitchFamily="49" charset="0"/>
                <a:ea typeface="Times New Roman" panose="02020603050405020304" pitchFamily="18" charset="0"/>
                <a:cs typeface="Times New Roman" panose="02020603050405020304" pitchFamily="18" charset="0"/>
              </a:rPr>
              <a:t>moveratras</a:t>
            </a:r>
            <a:r>
              <a:rPr lang="es-ES" sz="1050" dirty="0">
                <a:solidFill>
                  <a:srgbClr val="00B050"/>
                </a:solidFill>
                <a:effectLst/>
                <a:latin typeface="Courier New" panose="02070309020205020404" pitchFamily="49" charset="0"/>
                <a:ea typeface="Times New Roman" panose="02020603050405020304" pitchFamily="18" charset="0"/>
                <a:cs typeface="Times New Roman" panose="02020603050405020304" pitchFamily="18" charset="0"/>
              </a:rPr>
              <a:t>/</a:t>
            </a:r>
            <a:r>
              <a:rPr lang="es-ES" sz="1050" dirty="0" err="1">
                <a:solidFill>
                  <a:srgbClr val="00B050"/>
                </a:solidFill>
                <a:effectLst/>
                <a:latin typeface="Courier New" panose="02070309020205020404" pitchFamily="49" charset="0"/>
                <a:ea typeface="Times New Roman" panose="02020603050405020304" pitchFamily="18" charset="0"/>
                <a:cs typeface="Times New Roman" panose="02020603050405020304" pitchFamily="18" charset="0"/>
              </a:rPr>
              <a:t>enviar_izquierdo</a:t>
            </a:r>
            <a:r>
              <a:rPr lang="es-ES" sz="1050" dirty="0">
                <a:solidFill>
                  <a:srgbClr val="00B050"/>
                </a:solidFill>
                <a:effectLst/>
                <a:latin typeface="Courier New" panose="02070309020205020404" pitchFamily="49" charset="0"/>
                <a:ea typeface="Times New Roman" panose="02020603050405020304" pitchFamily="18" charset="0"/>
                <a:cs typeface="Times New Roman" panose="02020603050405020304" pitchFamily="18" charset="0"/>
              </a:rPr>
              <a:t>");</a:t>
            </a:r>
            <a:endParaRPr lang="es-EC" sz="1050" dirty="0">
              <a:solidFill>
                <a:srgbClr val="00B050"/>
              </a:solidFill>
              <a:latin typeface="Arial" panose="020B0604020202020204" pitchFamily="34" charset="0"/>
              <a:ea typeface="Times New Roman" panose="02020603050405020304" pitchFamily="18" charset="0"/>
              <a:cs typeface="Times New Roman" panose="02020603050405020304" pitchFamily="18" charset="0"/>
            </a:endParaRPr>
          </a:p>
          <a:p>
            <a:pPr indent="457200"/>
            <a:r>
              <a:rPr lang="es-EC" sz="1050" dirty="0">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     </a:t>
            </a:r>
            <a:r>
              <a:rPr lang="es-ES" sz="1050" dirty="0" err="1">
                <a:solidFill>
                  <a:srgbClr val="0070C0"/>
                </a:solidFill>
                <a:effectLst/>
                <a:latin typeface="Courier New" panose="02070309020205020404" pitchFamily="49" charset="0"/>
                <a:ea typeface="Times New Roman" panose="02020603050405020304" pitchFamily="18" charset="0"/>
                <a:cs typeface="Times New Roman" panose="02020603050405020304" pitchFamily="18" charset="0"/>
              </a:rPr>
              <a:t>xmlhttp_aux.open</a:t>
            </a:r>
            <a:r>
              <a:rPr lang="es-ES" sz="1050" dirty="0">
                <a:solidFill>
                  <a:srgbClr val="0070C0"/>
                </a:solidFill>
                <a:effectLst/>
                <a:latin typeface="Courier New" panose="02070309020205020404" pitchFamily="49" charset="0"/>
                <a:ea typeface="Times New Roman" panose="02020603050405020304" pitchFamily="18" charset="0"/>
                <a:cs typeface="Times New Roman" panose="02020603050405020304" pitchFamily="18" charset="0"/>
              </a:rPr>
              <a:t>("POST",</a:t>
            </a:r>
            <a:r>
              <a:rPr lang="es-EC" sz="1050" dirty="0">
                <a:solidFill>
                  <a:srgbClr val="0070C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es-EC" sz="1050" dirty="0" err="1">
                <a:solidFill>
                  <a:srgbClr val="0070C0"/>
                </a:solidFill>
                <a:effectLst/>
                <a:latin typeface="Courier New" panose="02070309020205020404" pitchFamily="49" charset="0"/>
                <a:ea typeface="Times New Roman" panose="02020603050405020304" pitchFamily="18" charset="0"/>
                <a:cs typeface="Times New Roman" panose="02020603050405020304" pitchFamily="18" charset="0"/>
              </a:rPr>
              <a:t>url</a:t>
            </a:r>
            <a:r>
              <a:rPr lang="es-EC" sz="1050" dirty="0">
                <a:solidFill>
                  <a:srgbClr val="0070C0"/>
                </a:solidFill>
                <a:effectLst/>
                <a:latin typeface="Courier New" panose="02070309020205020404" pitchFamily="49" charset="0"/>
                <a:ea typeface="Times New Roman" panose="02020603050405020304" pitchFamily="18" charset="0"/>
                <a:cs typeface="Times New Roman" panose="02020603050405020304" pitchFamily="18" charset="0"/>
              </a:rPr>
              <a:t> </a:t>
            </a:r>
            <a:r>
              <a:rPr lang="es-ES" sz="1050" dirty="0">
                <a:solidFill>
                  <a:srgbClr val="0070C0"/>
                </a:solidFill>
                <a:effectLst/>
                <a:latin typeface="Courier New" panose="02070309020205020404" pitchFamily="49" charset="0"/>
                <a:ea typeface="Times New Roman" panose="02020603050405020304" pitchFamily="18" charset="0"/>
                <a:cs typeface="Times New Roman" panose="02020603050405020304" pitchFamily="18" charset="0"/>
              </a:rPr>
              <a:t>+”</a:t>
            </a:r>
            <a:r>
              <a:rPr lang="es-ES" sz="1050" dirty="0" err="1">
                <a:solidFill>
                  <a:srgbClr val="0070C0"/>
                </a:solidFill>
                <a:effectLst/>
                <a:latin typeface="Courier New" panose="02070309020205020404" pitchFamily="49" charset="0"/>
                <a:ea typeface="Times New Roman" panose="02020603050405020304" pitchFamily="18" charset="0"/>
                <a:cs typeface="Times New Roman" panose="02020603050405020304" pitchFamily="18" charset="0"/>
              </a:rPr>
              <a:t>moveratras</a:t>
            </a:r>
            <a:r>
              <a:rPr lang="es-ES" sz="1050" dirty="0">
                <a:solidFill>
                  <a:srgbClr val="0070C0"/>
                </a:solidFill>
                <a:effectLst/>
                <a:latin typeface="Courier New" panose="02070309020205020404" pitchFamily="49" charset="0"/>
                <a:ea typeface="Times New Roman" panose="02020603050405020304" pitchFamily="18" charset="0"/>
                <a:cs typeface="Times New Roman" panose="02020603050405020304" pitchFamily="18" charset="0"/>
              </a:rPr>
              <a:t>/</a:t>
            </a:r>
            <a:r>
              <a:rPr lang="es-ES" sz="1050" dirty="0" err="1">
                <a:solidFill>
                  <a:srgbClr val="0070C0"/>
                </a:solidFill>
                <a:effectLst/>
                <a:latin typeface="Courier New" panose="02070309020205020404" pitchFamily="49" charset="0"/>
                <a:ea typeface="Times New Roman" panose="02020603050405020304" pitchFamily="18" charset="0"/>
                <a:cs typeface="Times New Roman" panose="02020603050405020304" pitchFamily="18" charset="0"/>
              </a:rPr>
              <a:t>enviar_derecho</a:t>
            </a:r>
            <a:r>
              <a:rPr lang="es-ES" sz="1050" dirty="0">
                <a:solidFill>
                  <a:srgbClr val="0070C0"/>
                </a:solidFill>
                <a:effectLst/>
                <a:latin typeface="Courier New" panose="02070309020205020404" pitchFamily="49" charset="0"/>
                <a:ea typeface="Times New Roman" panose="02020603050405020304" pitchFamily="18" charset="0"/>
                <a:cs typeface="Times New Roman" panose="02020603050405020304" pitchFamily="18" charset="0"/>
              </a:rPr>
              <a:t>”);</a:t>
            </a:r>
            <a:endParaRPr lang="es-EC" sz="1050" dirty="0">
              <a:solidFill>
                <a:srgbClr val="0070C0"/>
              </a:solidFill>
              <a:latin typeface="Arial" panose="020B0604020202020204" pitchFamily="34" charset="0"/>
              <a:ea typeface="Times New Roman" panose="02020603050405020304" pitchFamily="18" charset="0"/>
              <a:cs typeface="Times New Roman" panose="02020603050405020304" pitchFamily="18" charset="0"/>
            </a:endParaRPr>
          </a:p>
          <a:p>
            <a:pPr indent="457200"/>
            <a:r>
              <a:rPr lang="es-EC" sz="105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s-ES" sz="1050" dirty="0" err="1">
                <a:solidFill>
                  <a:srgbClr val="00B050"/>
                </a:solidFill>
                <a:effectLst/>
                <a:latin typeface="Courier New" panose="02070309020205020404" pitchFamily="49" charset="0"/>
                <a:ea typeface="Times New Roman" panose="02020603050405020304" pitchFamily="18" charset="0"/>
                <a:cs typeface="Times New Roman" panose="02020603050405020304" pitchFamily="18" charset="0"/>
              </a:rPr>
              <a:t>xmlhttp.setRequestHeader</a:t>
            </a:r>
            <a:r>
              <a:rPr lang="es-ES" sz="1050" dirty="0">
                <a:solidFill>
                  <a:srgbClr val="00B050"/>
                </a:solidFill>
                <a:effectLst/>
                <a:latin typeface="Courier New" panose="02070309020205020404" pitchFamily="49" charset="0"/>
                <a:ea typeface="Times New Roman" panose="02020603050405020304" pitchFamily="18" charset="0"/>
                <a:cs typeface="Times New Roman" panose="02020603050405020304" pitchFamily="18" charset="0"/>
              </a:rPr>
              <a:t>("Content-</a:t>
            </a:r>
            <a:r>
              <a:rPr lang="es-ES" sz="1050" dirty="0" err="1">
                <a:solidFill>
                  <a:srgbClr val="00B050"/>
                </a:solidFill>
                <a:effectLst/>
                <a:latin typeface="Courier New" panose="02070309020205020404" pitchFamily="49" charset="0"/>
                <a:ea typeface="Times New Roman" panose="02020603050405020304" pitchFamily="18" charset="0"/>
                <a:cs typeface="Times New Roman" panose="02020603050405020304" pitchFamily="18" charset="0"/>
              </a:rPr>
              <a:t>Type</a:t>
            </a:r>
            <a:r>
              <a:rPr lang="es-ES" sz="1050" dirty="0">
                <a:solidFill>
                  <a:srgbClr val="00B050"/>
                </a:solidFill>
                <a:effectLst/>
                <a:latin typeface="Courier New" panose="02070309020205020404" pitchFamily="49" charset="0"/>
                <a:ea typeface="Times New Roman" panose="02020603050405020304" pitchFamily="18" charset="0"/>
                <a:cs typeface="Times New Roman" panose="02020603050405020304" pitchFamily="18" charset="0"/>
              </a:rPr>
              <a:t>",</a:t>
            </a:r>
            <a:r>
              <a:rPr lang="es-EC" sz="1050" dirty="0">
                <a:solidFill>
                  <a:srgbClr val="00B050"/>
                </a:solidFill>
                <a:latin typeface="Arial" panose="020B0604020202020204" pitchFamily="34" charset="0"/>
                <a:ea typeface="Times New Roman" panose="02020603050405020304" pitchFamily="18" charset="0"/>
                <a:cs typeface="Times New Roman" panose="02020603050405020304" pitchFamily="18" charset="0"/>
              </a:rPr>
              <a:t> </a:t>
            </a:r>
          </a:p>
          <a:p>
            <a:pPr indent="457200"/>
            <a:r>
              <a:rPr lang="es-EC" sz="1050" dirty="0">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    </a:t>
            </a:r>
            <a:r>
              <a:rPr lang="es-ES" sz="1050" dirty="0">
                <a:solidFill>
                  <a:srgbClr val="00B050"/>
                </a:solidFill>
                <a:effectLst/>
                <a:latin typeface="Courier New" panose="02070309020205020404" pitchFamily="49" charset="0"/>
                <a:ea typeface="Times New Roman" panose="02020603050405020304" pitchFamily="18" charset="0"/>
                <a:cs typeface="Times New Roman" panose="02020603050405020304" pitchFamily="18" charset="0"/>
              </a:rPr>
              <a:t>"</a:t>
            </a:r>
            <a:r>
              <a:rPr lang="es-ES" sz="1050" dirty="0" err="1">
                <a:solidFill>
                  <a:srgbClr val="00B050"/>
                </a:solidFill>
                <a:effectLst/>
                <a:latin typeface="Courier New" panose="02070309020205020404" pitchFamily="49" charset="0"/>
                <a:ea typeface="Times New Roman" panose="02020603050405020304" pitchFamily="18" charset="0"/>
                <a:cs typeface="Times New Roman" panose="02020603050405020304" pitchFamily="18" charset="0"/>
              </a:rPr>
              <a:t>application</a:t>
            </a:r>
            <a:r>
              <a:rPr lang="es-ES" sz="1050" dirty="0">
                <a:solidFill>
                  <a:srgbClr val="00B050"/>
                </a:solidFill>
                <a:effectLst/>
                <a:latin typeface="Courier New" panose="02070309020205020404" pitchFamily="49" charset="0"/>
                <a:ea typeface="Times New Roman" panose="02020603050405020304" pitchFamily="18" charset="0"/>
                <a:cs typeface="Times New Roman" panose="02020603050405020304" pitchFamily="18" charset="0"/>
              </a:rPr>
              <a:t>/</a:t>
            </a:r>
            <a:r>
              <a:rPr lang="es-ES" sz="1050" dirty="0" err="1">
                <a:solidFill>
                  <a:srgbClr val="00B050"/>
                </a:solidFill>
                <a:effectLst/>
                <a:latin typeface="Courier New" panose="02070309020205020404" pitchFamily="49" charset="0"/>
                <a:ea typeface="Times New Roman" panose="02020603050405020304" pitchFamily="18" charset="0"/>
                <a:cs typeface="Times New Roman" panose="02020603050405020304" pitchFamily="18" charset="0"/>
              </a:rPr>
              <a:t>json;charset</a:t>
            </a:r>
            <a:r>
              <a:rPr lang="es-ES" sz="1050" dirty="0">
                <a:solidFill>
                  <a:srgbClr val="00B050"/>
                </a:solidFill>
                <a:effectLst/>
                <a:latin typeface="Courier New" panose="02070309020205020404" pitchFamily="49" charset="0"/>
                <a:ea typeface="Times New Roman" panose="02020603050405020304" pitchFamily="18" charset="0"/>
                <a:cs typeface="Times New Roman" panose="02020603050405020304" pitchFamily="18" charset="0"/>
              </a:rPr>
              <a:t>=UTF-8")</a:t>
            </a:r>
            <a:endParaRPr lang="es-ES" sz="1050" dirty="0">
              <a:solidFill>
                <a:srgbClr val="00B050"/>
              </a:solidFill>
              <a:latin typeface="Courier New" panose="02070309020205020404" pitchFamily="49" charset="0"/>
              <a:ea typeface="Times New Roman" panose="02020603050405020304" pitchFamily="18" charset="0"/>
              <a:cs typeface="Times New Roman" panose="02020603050405020304" pitchFamily="18" charset="0"/>
            </a:endParaRPr>
          </a:p>
          <a:p>
            <a:pPr indent="457200"/>
            <a:r>
              <a:rPr lang="es-ES" sz="1050" dirty="0">
                <a:solidFill>
                  <a:srgbClr val="00B050"/>
                </a:solidFill>
                <a:latin typeface="Courier New" panose="02070309020205020404" pitchFamily="49" charset="0"/>
                <a:ea typeface="Times New Roman" panose="02020603050405020304" pitchFamily="18" charset="0"/>
                <a:cs typeface="Times New Roman" panose="02020603050405020304" pitchFamily="18" charset="0"/>
              </a:rPr>
              <a:t>  </a:t>
            </a:r>
            <a:r>
              <a:rPr lang="es-ES" sz="1050" dirty="0" err="1">
                <a:solidFill>
                  <a:srgbClr val="0070C0"/>
                </a:solidFill>
                <a:effectLst/>
                <a:latin typeface="Courier New" panose="02070309020205020404" pitchFamily="49" charset="0"/>
                <a:ea typeface="Times New Roman" panose="02020603050405020304" pitchFamily="18" charset="0"/>
                <a:cs typeface="Times New Roman" panose="02020603050405020304" pitchFamily="18" charset="0"/>
              </a:rPr>
              <a:t>xmlhttp_aux.setRequestHeader</a:t>
            </a:r>
            <a:r>
              <a:rPr lang="es-ES" sz="1050" dirty="0">
                <a:solidFill>
                  <a:srgbClr val="0070C0"/>
                </a:solidFill>
                <a:effectLst/>
                <a:latin typeface="Courier New" panose="02070309020205020404" pitchFamily="49" charset="0"/>
                <a:ea typeface="Times New Roman" panose="02020603050405020304" pitchFamily="18" charset="0"/>
                <a:cs typeface="Times New Roman" panose="02020603050405020304" pitchFamily="18" charset="0"/>
              </a:rPr>
              <a:t>("Content-</a:t>
            </a:r>
            <a:r>
              <a:rPr lang="es-ES" sz="1050" dirty="0" err="1">
                <a:solidFill>
                  <a:srgbClr val="0070C0"/>
                </a:solidFill>
                <a:effectLst/>
                <a:latin typeface="Courier New" panose="02070309020205020404" pitchFamily="49" charset="0"/>
                <a:ea typeface="Times New Roman" panose="02020603050405020304" pitchFamily="18" charset="0"/>
                <a:cs typeface="Times New Roman" panose="02020603050405020304" pitchFamily="18" charset="0"/>
              </a:rPr>
              <a:t>Type</a:t>
            </a:r>
            <a:r>
              <a:rPr lang="es-ES" sz="1050" dirty="0">
                <a:solidFill>
                  <a:srgbClr val="0070C0"/>
                </a:solidFill>
                <a:effectLst/>
                <a:latin typeface="Courier New" panose="02070309020205020404" pitchFamily="49" charset="0"/>
                <a:ea typeface="Times New Roman" panose="02020603050405020304" pitchFamily="18" charset="0"/>
                <a:cs typeface="Times New Roman" panose="02020603050405020304" pitchFamily="18" charset="0"/>
              </a:rPr>
              <a:t>", </a:t>
            </a:r>
          </a:p>
          <a:p>
            <a:pPr indent="457200"/>
            <a:r>
              <a:rPr lang="es-ES" sz="1050" dirty="0">
                <a:solidFill>
                  <a:srgbClr val="0070C0"/>
                </a:solidFill>
                <a:latin typeface="Courier New" panose="02070309020205020404" pitchFamily="49" charset="0"/>
                <a:ea typeface="Times New Roman" panose="02020603050405020304" pitchFamily="18" charset="0"/>
                <a:cs typeface="Times New Roman" panose="02020603050405020304" pitchFamily="18" charset="0"/>
              </a:rPr>
              <a:t>  </a:t>
            </a:r>
            <a:r>
              <a:rPr lang="es-ES" sz="1050" dirty="0">
                <a:solidFill>
                  <a:srgbClr val="0070C0"/>
                </a:solidFill>
                <a:effectLst/>
                <a:latin typeface="Courier New" panose="02070309020205020404" pitchFamily="49" charset="0"/>
                <a:ea typeface="Times New Roman" panose="02020603050405020304" pitchFamily="18" charset="0"/>
                <a:cs typeface="Times New Roman" panose="02020603050405020304" pitchFamily="18" charset="0"/>
              </a:rPr>
              <a:t>"</a:t>
            </a:r>
            <a:r>
              <a:rPr lang="es-ES" sz="1050" dirty="0" err="1">
                <a:solidFill>
                  <a:srgbClr val="0070C0"/>
                </a:solidFill>
                <a:effectLst/>
                <a:latin typeface="Courier New" panose="02070309020205020404" pitchFamily="49" charset="0"/>
                <a:ea typeface="Times New Roman" panose="02020603050405020304" pitchFamily="18" charset="0"/>
                <a:cs typeface="Times New Roman" panose="02020603050405020304" pitchFamily="18" charset="0"/>
              </a:rPr>
              <a:t>application</a:t>
            </a:r>
            <a:r>
              <a:rPr lang="es-ES" sz="1050" dirty="0">
                <a:solidFill>
                  <a:srgbClr val="0070C0"/>
                </a:solidFill>
                <a:effectLst/>
                <a:latin typeface="Courier New" panose="02070309020205020404" pitchFamily="49" charset="0"/>
                <a:ea typeface="Times New Roman" panose="02020603050405020304" pitchFamily="18" charset="0"/>
                <a:cs typeface="Times New Roman" panose="02020603050405020304" pitchFamily="18" charset="0"/>
              </a:rPr>
              <a:t>/</a:t>
            </a:r>
            <a:r>
              <a:rPr lang="es-ES" sz="1050" dirty="0" err="1">
                <a:solidFill>
                  <a:srgbClr val="0070C0"/>
                </a:solidFill>
                <a:effectLst/>
                <a:latin typeface="Courier New" panose="02070309020205020404" pitchFamily="49" charset="0"/>
                <a:ea typeface="Times New Roman" panose="02020603050405020304" pitchFamily="18" charset="0"/>
                <a:cs typeface="Times New Roman" panose="02020603050405020304" pitchFamily="18" charset="0"/>
              </a:rPr>
              <a:t>json;charset</a:t>
            </a:r>
            <a:r>
              <a:rPr lang="es-ES" sz="1050" dirty="0">
                <a:solidFill>
                  <a:srgbClr val="0070C0"/>
                </a:solidFill>
                <a:effectLst/>
                <a:latin typeface="Courier New" panose="02070309020205020404" pitchFamily="49" charset="0"/>
                <a:ea typeface="Times New Roman" panose="02020603050405020304" pitchFamily="18" charset="0"/>
                <a:cs typeface="Times New Roman" panose="02020603050405020304" pitchFamily="18" charset="0"/>
              </a:rPr>
              <a:t>=UTF-8");</a:t>
            </a:r>
            <a:endParaRPr lang="es-EC" sz="1050" dirty="0">
              <a:solidFill>
                <a:srgbClr val="0070C0"/>
              </a:solidFill>
              <a:latin typeface="Arial" panose="020B0604020202020204" pitchFamily="34" charset="0"/>
              <a:ea typeface="Times New Roman" panose="02020603050405020304" pitchFamily="18" charset="0"/>
              <a:cs typeface="Times New Roman" panose="02020603050405020304" pitchFamily="18" charset="0"/>
            </a:endParaRPr>
          </a:p>
          <a:p>
            <a:pPr indent="457200"/>
            <a:r>
              <a:rPr lang="es-EC" sz="105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s-ES" sz="1050" dirty="0" err="1">
                <a:solidFill>
                  <a:srgbClr val="00B050"/>
                </a:solidFill>
                <a:effectLst/>
                <a:latin typeface="Courier New" panose="02070309020205020404" pitchFamily="49" charset="0"/>
                <a:ea typeface="Times New Roman" panose="02020603050405020304" pitchFamily="18" charset="0"/>
                <a:cs typeface="Times New Roman" panose="02020603050405020304" pitchFamily="18" charset="0"/>
              </a:rPr>
              <a:t>xmlhttp.send</a:t>
            </a:r>
            <a:r>
              <a:rPr lang="es-ES" sz="1050" dirty="0">
                <a:solidFill>
                  <a:srgbClr val="00B050"/>
                </a:solidFill>
                <a:effectLst/>
                <a:latin typeface="Courier New" panose="02070309020205020404" pitchFamily="49" charset="0"/>
                <a:ea typeface="Times New Roman" panose="02020603050405020304" pitchFamily="18" charset="0"/>
                <a:cs typeface="Times New Roman" panose="02020603050405020304" pitchFamily="18" charset="0"/>
              </a:rPr>
              <a:t>(</a:t>
            </a:r>
            <a:r>
              <a:rPr lang="es-ES" sz="1050" dirty="0" err="1">
                <a:solidFill>
                  <a:srgbClr val="00B050"/>
                </a:solidFill>
                <a:effectLst/>
                <a:latin typeface="Courier New" panose="02070309020205020404" pitchFamily="49" charset="0"/>
                <a:ea typeface="Times New Roman" panose="02020603050405020304" pitchFamily="18" charset="0"/>
                <a:cs typeface="Times New Roman" panose="02020603050405020304" pitchFamily="18" charset="0"/>
              </a:rPr>
              <a:t>JSON.stringify</a:t>
            </a:r>
            <a:r>
              <a:rPr lang="es-ES" sz="1050" dirty="0">
                <a:solidFill>
                  <a:srgbClr val="00B050"/>
                </a:solidFill>
                <a:effectLst/>
                <a:latin typeface="Courier New" panose="02070309020205020404" pitchFamily="49" charset="0"/>
                <a:ea typeface="Times New Roman" panose="02020603050405020304" pitchFamily="18" charset="0"/>
                <a:cs typeface="Times New Roman" panose="02020603050405020304" pitchFamily="18" charset="0"/>
              </a:rPr>
              <a:t>({ "movimiento": "</a:t>
            </a:r>
            <a:r>
              <a:rPr lang="es-ES" sz="1050" dirty="0" err="1">
                <a:solidFill>
                  <a:srgbClr val="00B050"/>
                </a:solidFill>
                <a:effectLst/>
                <a:latin typeface="Courier New" panose="02070309020205020404" pitchFamily="49" charset="0"/>
                <a:ea typeface="Times New Roman" panose="02020603050405020304" pitchFamily="18" charset="0"/>
                <a:cs typeface="Times New Roman" panose="02020603050405020304" pitchFamily="18" charset="0"/>
              </a:rPr>
              <a:t>Atras</a:t>
            </a:r>
            <a:r>
              <a:rPr lang="es-ES" sz="1050" dirty="0">
                <a:solidFill>
                  <a:srgbClr val="00B050"/>
                </a:solidFill>
                <a:effectLst/>
                <a:latin typeface="Courier New" panose="02070309020205020404" pitchFamily="49" charset="0"/>
                <a:ea typeface="Times New Roman" panose="02020603050405020304" pitchFamily="18" charset="0"/>
                <a:cs typeface="Times New Roman" panose="02020603050405020304" pitchFamily="18" charset="0"/>
              </a:rPr>
              <a:t>" + velocidad, </a:t>
            </a:r>
            <a:endParaRPr lang="es-EC" sz="1050" dirty="0">
              <a:solidFill>
                <a:srgbClr val="00B050"/>
              </a:solidFill>
              <a:latin typeface="Arial" panose="020B0604020202020204" pitchFamily="34" charset="0"/>
              <a:ea typeface="Times New Roman" panose="02020603050405020304" pitchFamily="18" charset="0"/>
              <a:cs typeface="Times New Roman" panose="02020603050405020304" pitchFamily="18" charset="0"/>
            </a:endParaRPr>
          </a:p>
          <a:p>
            <a:pPr indent="457200"/>
            <a:r>
              <a:rPr lang="es-EC" sz="1050" dirty="0">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rPr>
              <a:t>    </a:t>
            </a:r>
            <a:r>
              <a:rPr lang="es-ES" sz="1050" dirty="0">
                <a:solidFill>
                  <a:srgbClr val="00B050"/>
                </a:solidFill>
                <a:effectLst/>
                <a:latin typeface="Courier New" panose="02070309020205020404" pitchFamily="49" charset="0"/>
                <a:ea typeface="Times New Roman" panose="02020603050405020304" pitchFamily="18" charset="0"/>
                <a:cs typeface="Times New Roman" panose="02020603050405020304" pitchFamily="18" charset="0"/>
              </a:rPr>
              <a:t>"fecha": fecha + hora }));</a:t>
            </a:r>
            <a:endParaRPr lang="es-EC" sz="1050" dirty="0">
              <a:solidFill>
                <a:srgbClr val="00B050"/>
              </a:solidFill>
              <a:effectLst/>
              <a:latin typeface="Arial" panose="020B0604020202020204" pitchFamily="34" charset="0"/>
              <a:ea typeface="Times New Roman" panose="02020603050405020304" pitchFamily="18" charset="0"/>
              <a:cs typeface="Times New Roman" panose="02020603050405020304" pitchFamily="18" charset="0"/>
            </a:endParaRPr>
          </a:p>
          <a:p>
            <a:pPr indent="457200"/>
            <a:r>
              <a:rPr lang="es-EC" sz="1050" dirty="0">
                <a:solidFill>
                  <a:srgbClr val="00B050"/>
                </a:solidFill>
                <a:latin typeface="Arial" panose="020B0604020202020204" pitchFamily="34" charset="0"/>
                <a:ea typeface="Times New Roman" panose="02020603050405020304" pitchFamily="18" charset="0"/>
                <a:cs typeface="Times New Roman" panose="02020603050405020304" pitchFamily="18" charset="0"/>
              </a:rPr>
              <a:t>    </a:t>
            </a:r>
            <a:r>
              <a:rPr lang="es-ES" sz="1050" dirty="0" err="1">
                <a:solidFill>
                  <a:srgbClr val="0070C0"/>
                </a:solidFill>
                <a:effectLst/>
                <a:latin typeface="Courier New" panose="02070309020205020404" pitchFamily="49" charset="0"/>
                <a:ea typeface="Times New Roman" panose="02020603050405020304" pitchFamily="18" charset="0"/>
                <a:cs typeface="Times New Roman" panose="02020603050405020304" pitchFamily="18" charset="0"/>
              </a:rPr>
              <a:t>xmlhttp_aux.send</a:t>
            </a:r>
            <a:r>
              <a:rPr lang="es-ES" sz="1050" dirty="0">
                <a:solidFill>
                  <a:srgbClr val="0070C0"/>
                </a:solidFill>
                <a:effectLst/>
                <a:latin typeface="Courier New" panose="02070309020205020404" pitchFamily="49" charset="0"/>
                <a:ea typeface="Times New Roman" panose="02020603050405020304" pitchFamily="18" charset="0"/>
                <a:cs typeface="Times New Roman" panose="02020603050405020304" pitchFamily="18" charset="0"/>
              </a:rPr>
              <a:t>(</a:t>
            </a:r>
            <a:r>
              <a:rPr lang="es-ES" sz="1050" dirty="0" err="1">
                <a:solidFill>
                  <a:srgbClr val="0070C0"/>
                </a:solidFill>
                <a:effectLst/>
                <a:latin typeface="Courier New" panose="02070309020205020404" pitchFamily="49" charset="0"/>
                <a:ea typeface="Times New Roman" panose="02020603050405020304" pitchFamily="18" charset="0"/>
                <a:cs typeface="Times New Roman" panose="02020603050405020304" pitchFamily="18" charset="0"/>
              </a:rPr>
              <a:t>JSON.stringify</a:t>
            </a:r>
            <a:r>
              <a:rPr lang="es-ES" sz="1050" dirty="0">
                <a:solidFill>
                  <a:srgbClr val="0070C0"/>
                </a:solidFill>
                <a:effectLst/>
                <a:latin typeface="Courier New" panose="02070309020205020404" pitchFamily="49" charset="0"/>
                <a:ea typeface="Times New Roman" panose="02020603050405020304" pitchFamily="18" charset="0"/>
                <a:cs typeface="Times New Roman" panose="02020603050405020304" pitchFamily="18" charset="0"/>
              </a:rPr>
              <a:t>({ "movimiento": "</a:t>
            </a:r>
            <a:r>
              <a:rPr lang="es-ES" sz="1050" dirty="0" err="1">
                <a:solidFill>
                  <a:srgbClr val="0070C0"/>
                </a:solidFill>
                <a:effectLst/>
                <a:latin typeface="Courier New" panose="02070309020205020404" pitchFamily="49" charset="0"/>
                <a:ea typeface="Times New Roman" panose="02020603050405020304" pitchFamily="18" charset="0"/>
                <a:cs typeface="Times New Roman" panose="02020603050405020304" pitchFamily="18" charset="0"/>
              </a:rPr>
              <a:t>Atras</a:t>
            </a:r>
            <a:r>
              <a:rPr lang="es-ES" sz="1050" dirty="0">
                <a:solidFill>
                  <a:srgbClr val="0070C0"/>
                </a:solidFill>
                <a:effectLst/>
                <a:latin typeface="Courier New" panose="02070309020205020404" pitchFamily="49" charset="0"/>
                <a:ea typeface="Times New Roman" panose="02020603050405020304" pitchFamily="18" charset="0"/>
                <a:cs typeface="Times New Roman" panose="02020603050405020304" pitchFamily="18" charset="0"/>
              </a:rPr>
              <a:t>" + velocidad, </a:t>
            </a:r>
            <a:endParaRPr lang="es-EC" sz="1050" dirty="0">
              <a:solidFill>
                <a:srgbClr val="0070C0"/>
              </a:solidFill>
              <a:latin typeface="Arial" panose="020B0604020202020204" pitchFamily="34" charset="0"/>
              <a:ea typeface="Times New Roman" panose="02020603050405020304" pitchFamily="18" charset="0"/>
              <a:cs typeface="Times New Roman" panose="02020603050405020304" pitchFamily="18" charset="0"/>
            </a:endParaRPr>
          </a:p>
          <a:p>
            <a:pPr indent="457200"/>
            <a:r>
              <a:rPr lang="es-EC" sz="105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s-ES" sz="1050" dirty="0">
                <a:solidFill>
                  <a:srgbClr val="0070C0"/>
                </a:solidFill>
                <a:effectLst/>
                <a:latin typeface="Courier New" panose="02070309020205020404" pitchFamily="49" charset="0"/>
                <a:ea typeface="Times New Roman" panose="02020603050405020304" pitchFamily="18" charset="0"/>
                <a:cs typeface="Times New Roman" panose="02020603050405020304" pitchFamily="18" charset="0"/>
              </a:rPr>
              <a:t>"fecha": fecha + hora }));</a:t>
            </a:r>
            <a:endParaRPr lang="es-EC" sz="1050" dirty="0">
              <a:solidFill>
                <a:srgbClr val="0070C0"/>
              </a:solidFill>
              <a:effectLst/>
              <a:latin typeface="Arial" panose="020B0604020202020204" pitchFamily="34" charset="0"/>
              <a:ea typeface="Calibri" panose="020F0502020204030204" pitchFamily="34" charset="0"/>
              <a:cs typeface="Times New Roman" panose="02020603050405020304" pitchFamily="18" charset="0"/>
            </a:endParaRPr>
          </a:p>
          <a:p>
            <a:pPr indent="180340"/>
            <a:r>
              <a:rPr lang="es-ES" sz="1050" dirty="0">
                <a:effectLst/>
                <a:latin typeface="Courier New" panose="02070309020205020404" pitchFamily="49" charset="0"/>
                <a:ea typeface="Times New Roman" panose="02020603050405020304" pitchFamily="18" charset="0"/>
                <a:cs typeface="Times New Roman" panose="02020603050405020304" pitchFamily="18" charset="0"/>
              </a:rPr>
              <a:t>     </a:t>
            </a:r>
            <a:r>
              <a:rPr lang="es-ES" sz="1050" dirty="0" err="1">
                <a:solidFill>
                  <a:srgbClr val="00B050"/>
                </a:solidFill>
                <a:effectLst/>
                <a:latin typeface="Courier New" panose="02070309020205020404" pitchFamily="49" charset="0"/>
                <a:ea typeface="Times New Roman" panose="02020603050405020304" pitchFamily="18" charset="0"/>
                <a:cs typeface="Times New Roman" panose="02020603050405020304" pitchFamily="18" charset="0"/>
              </a:rPr>
              <a:t>xmlhttp.onload</a:t>
            </a:r>
            <a:r>
              <a:rPr lang="es-ES" sz="1050" dirty="0">
                <a:solidFill>
                  <a:srgbClr val="00B050"/>
                </a:solidFill>
                <a:effectLst/>
                <a:latin typeface="Courier New" panose="02070309020205020404" pitchFamily="49" charset="0"/>
                <a:ea typeface="Times New Roman" panose="02020603050405020304" pitchFamily="18" charset="0"/>
                <a:cs typeface="Times New Roman" panose="02020603050405020304" pitchFamily="18" charset="0"/>
              </a:rPr>
              <a:t> = </a:t>
            </a:r>
            <a:r>
              <a:rPr lang="es-ES" sz="1050" dirty="0" err="1">
                <a:solidFill>
                  <a:srgbClr val="00B050"/>
                </a:solidFill>
                <a:effectLst/>
                <a:latin typeface="Courier New" panose="02070309020205020404" pitchFamily="49" charset="0"/>
                <a:ea typeface="Times New Roman" panose="02020603050405020304" pitchFamily="18" charset="0"/>
                <a:cs typeface="Times New Roman" panose="02020603050405020304" pitchFamily="18" charset="0"/>
              </a:rPr>
              <a:t>function</a:t>
            </a:r>
            <a:r>
              <a:rPr lang="es-ES" sz="1050" dirty="0">
                <a:solidFill>
                  <a:srgbClr val="00B050"/>
                </a:solidFill>
                <a:effectLst/>
                <a:latin typeface="Courier New" panose="02070309020205020404" pitchFamily="49" charset="0"/>
                <a:ea typeface="Times New Roman" panose="02020603050405020304" pitchFamily="18" charset="0"/>
                <a:cs typeface="Times New Roman" panose="02020603050405020304" pitchFamily="18" charset="0"/>
              </a:rPr>
              <a:t> () {</a:t>
            </a:r>
            <a:endParaRPr lang="es-EC" sz="1050" dirty="0">
              <a:solidFill>
                <a:srgbClr val="00B050"/>
              </a:solidFill>
              <a:effectLst/>
              <a:latin typeface="Arial" panose="020B0604020202020204" pitchFamily="34" charset="0"/>
              <a:ea typeface="Calibri" panose="020F0502020204030204" pitchFamily="34" charset="0"/>
              <a:cs typeface="Times New Roman" panose="02020603050405020304" pitchFamily="18" charset="0"/>
            </a:endParaRPr>
          </a:p>
          <a:p>
            <a:pPr indent="180340"/>
            <a:r>
              <a:rPr lang="es-ES" sz="1050" dirty="0">
                <a:solidFill>
                  <a:srgbClr val="00B050"/>
                </a:solidFill>
                <a:effectLst/>
                <a:latin typeface="Courier New" panose="02070309020205020404" pitchFamily="49" charset="0"/>
                <a:ea typeface="Times New Roman" panose="02020603050405020304" pitchFamily="18" charset="0"/>
                <a:cs typeface="Times New Roman" panose="02020603050405020304" pitchFamily="18" charset="0"/>
              </a:rPr>
              <a:t>     }</a:t>
            </a:r>
          </a:p>
          <a:p>
            <a:pPr indent="180340"/>
            <a:r>
              <a:rPr lang="es-ES" sz="1050" dirty="0">
                <a:solidFill>
                  <a:srgbClr val="00B050"/>
                </a:solidFill>
                <a:latin typeface="Courier New" panose="02070309020205020404" pitchFamily="49" charset="0"/>
                <a:ea typeface="Times New Roman" panose="02020603050405020304" pitchFamily="18" charset="0"/>
                <a:cs typeface="Times New Roman" panose="02020603050405020304" pitchFamily="18" charset="0"/>
              </a:rPr>
              <a:t>     </a:t>
            </a:r>
            <a:r>
              <a:rPr lang="es-ES" sz="1050" dirty="0" err="1">
                <a:solidFill>
                  <a:srgbClr val="0070C0"/>
                </a:solidFill>
                <a:effectLst/>
                <a:latin typeface="Courier New" panose="02070309020205020404" pitchFamily="49" charset="0"/>
                <a:ea typeface="Times New Roman" panose="02020603050405020304" pitchFamily="18" charset="0"/>
                <a:cs typeface="Times New Roman" panose="02020603050405020304" pitchFamily="18" charset="0"/>
              </a:rPr>
              <a:t>xmlhttp_aux.onload</a:t>
            </a:r>
            <a:r>
              <a:rPr lang="es-ES" sz="1050" dirty="0">
                <a:solidFill>
                  <a:srgbClr val="0070C0"/>
                </a:solidFill>
                <a:effectLst/>
                <a:latin typeface="Courier New" panose="02070309020205020404" pitchFamily="49" charset="0"/>
                <a:ea typeface="Times New Roman" panose="02020603050405020304" pitchFamily="18" charset="0"/>
                <a:cs typeface="Times New Roman" panose="02020603050405020304" pitchFamily="18" charset="0"/>
              </a:rPr>
              <a:t> = </a:t>
            </a:r>
            <a:r>
              <a:rPr lang="es-ES" sz="1050" dirty="0" err="1">
                <a:solidFill>
                  <a:srgbClr val="0070C0"/>
                </a:solidFill>
                <a:effectLst/>
                <a:latin typeface="Courier New" panose="02070309020205020404" pitchFamily="49" charset="0"/>
                <a:ea typeface="Times New Roman" panose="02020603050405020304" pitchFamily="18" charset="0"/>
                <a:cs typeface="Times New Roman" panose="02020603050405020304" pitchFamily="18" charset="0"/>
              </a:rPr>
              <a:t>function</a:t>
            </a:r>
            <a:r>
              <a:rPr lang="es-ES" sz="1050" dirty="0">
                <a:solidFill>
                  <a:srgbClr val="0070C0"/>
                </a:solidFill>
                <a:effectLst/>
                <a:latin typeface="Courier New" panose="02070309020205020404" pitchFamily="49" charset="0"/>
                <a:ea typeface="Times New Roman" panose="02020603050405020304" pitchFamily="18" charset="0"/>
                <a:cs typeface="Times New Roman" panose="02020603050405020304" pitchFamily="18" charset="0"/>
              </a:rPr>
              <a:t> () {</a:t>
            </a:r>
          </a:p>
          <a:p>
            <a:pPr indent="180340"/>
            <a:r>
              <a:rPr lang="es-EC" sz="1050" dirty="0">
                <a:solidFill>
                  <a:srgbClr val="0070C0"/>
                </a:solidFill>
                <a:effectLst/>
                <a:latin typeface="Arial" panose="020B0604020202020204" pitchFamily="34" charset="0"/>
                <a:ea typeface="Times New Roman" panose="02020603050405020304" pitchFamily="18" charset="0"/>
                <a:cs typeface="Times New Roman" panose="02020603050405020304" pitchFamily="18" charset="0"/>
              </a:rPr>
              <a:t>          </a:t>
            </a:r>
            <a:r>
              <a:rPr lang="es-ES" sz="1050" dirty="0">
                <a:solidFill>
                  <a:srgbClr val="0070C0"/>
                </a:solidFill>
                <a:effectLst/>
                <a:latin typeface="Courier New" panose="02070309020205020404" pitchFamily="49" charset="0"/>
                <a:ea typeface="Times New Roman" panose="02020603050405020304" pitchFamily="18" charset="0"/>
                <a:cs typeface="Times New Roman" panose="02020603050405020304" pitchFamily="18" charset="0"/>
              </a:rPr>
              <a:t>}</a:t>
            </a:r>
            <a:endParaRPr lang="es-EC" sz="800" dirty="0">
              <a:solidFill>
                <a:srgbClr val="0070C0"/>
              </a:solidFill>
              <a:latin typeface="Arial" panose="020B0604020202020204" pitchFamily="34" charset="0"/>
              <a:ea typeface="Times New Roman" panose="02020603050405020304" pitchFamily="18" charset="0"/>
              <a:cs typeface="Times New Roman" panose="02020603050405020304" pitchFamily="18" charset="0"/>
            </a:endParaRPr>
          </a:p>
        </p:txBody>
      </p:sp>
      <p:pic>
        <p:nvPicPr>
          <p:cNvPr id="15" name="Imagen 14">
            <a:extLst>
              <a:ext uri="{FF2B5EF4-FFF2-40B4-BE49-F238E27FC236}">
                <a16:creationId xmlns:a16="http://schemas.microsoft.com/office/drawing/2014/main" id="{D8FE50F9-C555-44B5-AD55-86835C6705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742517"/>
            <a:ext cx="6005420" cy="3575920"/>
          </a:xfrm>
          <a:prstGeom prst="rect">
            <a:avLst/>
          </a:prstGeom>
        </p:spPr>
      </p:pic>
    </p:spTree>
    <p:extLst>
      <p:ext uri="{BB962C8B-B14F-4D97-AF65-F5344CB8AC3E}">
        <p14:creationId xmlns:p14="http://schemas.microsoft.com/office/powerpoint/2010/main" val="37098312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3">
            <a:extLst>
              <a:ext uri="{FF2B5EF4-FFF2-40B4-BE49-F238E27FC236}">
                <a16:creationId xmlns:a16="http://schemas.microsoft.com/office/drawing/2014/main" id="{D1A69A8B-43C8-4758-A40B-C26F85D60DE3}"/>
              </a:ext>
            </a:extLst>
          </p:cNvPr>
          <p:cNvSpPr txBox="1"/>
          <p:nvPr/>
        </p:nvSpPr>
        <p:spPr>
          <a:xfrm>
            <a:off x="0" y="6394848"/>
            <a:ext cx="77525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17</a:t>
            </a:r>
          </a:p>
        </p:txBody>
      </p:sp>
      <p:sp>
        <p:nvSpPr>
          <p:cNvPr id="5" name="TextBox 3">
            <a:extLst>
              <a:ext uri="{FF2B5EF4-FFF2-40B4-BE49-F238E27FC236}">
                <a16:creationId xmlns:a16="http://schemas.microsoft.com/office/drawing/2014/main" id="{48A2C2C1-CBE1-46E1-B347-60CB5755E0FC}"/>
              </a:ext>
            </a:extLst>
          </p:cNvPr>
          <p:cNvSpPr txBox="1"/>
          <p:nvPr/>
        </p:nvSpPr>
        <p:spPr>
          <a:xfrm>
            <a:off x="609877" y="105406"/>
            <a:ext cx="77525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400" b="1" dirty="0">
                <a:solidFill>
                  <a:srgbClr val="000000"/>
                </a:solidFill>
                <a:latin typeface="Arial"/>
                <a:cs typeface="Times New Roman" panose="02020603050405020304" pitchFamily="18" charset="0"/>
              </a:rPr>
              <a:t>I</a:t>
            </a:r>
            <a:r>
              <a:rPr lang="es-EC" sz="2400" b="1" dirty="0">
                <a:solidFill>
                  <a:srgbClr val="000000"/>
                </a:solidFill>
                <a:latin typeface="Arial"/>
                <a:cs typeface="Times New Roman" panose="02020603050405020304" pitchFamily="18" charset="0"/>
              </a:rPr>
              <a:t>mplementación</a:t>
            </a:r>
            <a:endParaRPr kumimoji="0" lang="es-EC" sz="2000" b="1" i="0" u="none" strike="noStrike" kern="1200" cap="none" spc="0" normalizeH="0" baseline="0" dirty="0">
              <a:ln>
                <a:noFill/>
              </a:ln>
              <a:solidFill>
                <a:srgbClr val="000000"/>
              </a:solidFill>
              <a:effectLst/>
              <a:uLnTx/>
              <a:uFillTx/>
              <a:latin typeface="Arial"/>
              <a:ea typeface="+mn-ea"/>
              <a:cs typeface="Times New Roman" panose="02020603050405020304" pitchFamily="18" charset="0"/>
            </a:endParaRPr>
          </a:p>
        </p:txBody>
      </p:sp>
      <p:sp>
        <p:nvSpPr>
          <p:cNvPr id="6" name="TextBox 3">
            <a:extLst>
              <a:ext uri="{FF2B5EF4-FFF2-40B4-BE49-F238E27FC236}">
                <a16:creationId xmlns:a16="http://schemas.microsoft.com/office/drawing/2014/main" id="{5CB63FE3-0398-43EE-BB61-3C8DC4F1DA68}"/>
              </a:ext>
            </a:extLst>
          </p:cNvPr>
          <p:cNvSpPr txBox="1"/>
          <p:nvPr/>
        </p:nvSpPr>
        <p:spPr>
          <a:xfrm>
            <a:off x="609876" y="614934"/>
            <a:ext cx="77525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rPr>
              <a:t>Frontend – Aplicación de control</a:t>
            </a:r>
          </a:p>
        </p:txBody>
      </p:sp>
      <p:sp>
        <p:nvSpPr>
          <p:cNvPr id="7" name="TextBox 3">
            <a:extLst>
              <a:ext uri="{FF2B5EF4-FFF2-40B4-BE49-F238E27FC236}">
                <a16:creationId xmlns:a16="http://schemas.microsoft.com/office/drawing/2014/main" id="{9CF2F12A-1370-4723-B998-7FEFF24CE4D7}"/>
              </a:ext>
            </a:extLst>
          </p:cNvPr>
          <p:cNvSpPr txBox="1"/>
          <p:nvPr/>
        </p:nvSpPr>
        <p:spPr>
          <a:xfrm>
            <a:off x="5271484" y="796014"/>
            <a:ext cx="152474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b="1" dirty="0">
                <a:solidFill>
                  <a:srgbClr val="607848"/>
                </a:solidFill>
                <a:cs typeface="Times New Roman" panose="02020603050405020304" pitchFamily="18" charset="0"/>
              </a:rPr>
              <a:t>Notificaciones</a:t>
            </a:r>
            <a:endParaRPr kumimoji="0" lang="es-ES" sz="1400" b="1" i="0" u="none" strike="noStrike" kern="1200" cap="none" spc="0" normalizeH="0" baseline="0" noProof="0" dirty="0">
              <a:ln>
                <a:noFill/>
              </a:ln>
              <a:solidFill>
                <a:srgbClr val="607848"/>
              </a:solidFill>
              <a:effectLst/>
              <a:uLnTx/>
              <a:uFillTx/>
              <a:ea typeface="+mn-ea"/>
              <a:cs typeface="Times New Roman" panose="02020603050405020304" pitchFamily="18" charset="0"/>
            </a:endParaRPr>
          </a:p>
        </p:txBody>
      </p:sp>
      <p:cxnSp>
        <p:nvCxnSpPr>
          <p:cNvPr id="8" name="Conector recto 7">
            <a:extLst>
              <a:ext uri="{FF2B5EF4-FFF2-40B4-BE49-F238E27FC236}">
                <a16:creationId xmlns:a16="http://schemas.microsoft.com/office/drawing/2014/main" id="{864B5408-9196-46A1-8103-4241D301F9EE}"/>
              </a:ext>
            </a:extLst>
          </p:cNvPr>
          <p:cNvCxnSpPr>
            <a:cxnSpLocks/>
          </p:cNvCxnSpPr>
          <p:nvPr/>
        </p:nvCxnSpPr>
        <p:spPr>
          <a:xfrm>
            <a:off x="6033856" y="1273132"/>
            <a:ext cx="0" cy="4799611"/>
          </a:xfrm>
          <a:prstGeom prst="line">
            <a:avLst/>
          </a:prstGeom>
          <a:ln w="44450">
            <a:solidFill>
              <a:srgbClr val="607848"/>
            </a:solidFill>
          </a:ln>
        </p:spPr>
        <p:style>
          <a:lnRef idx="1">
            <a:schemeClr val="accent1"/>
          </a:lnRef>
          <a:fillRef idx="0">
            <a:schemeClr val="accent1"/>
          </a:fillRef>
          <a:effectRef idx="0">
            <a:schemeClr val="accent1"/>
          </a:effectRef>
          <a:fontRef idx="minor">
            <a:schemeClr val="tx1"/>
          </a:fontRef>
        </p:style>
      </p:cxnSp>
      <p:cxnSp>
        <p:nvCxnSpPr>
          <p:cNvPr id="9" name="Conector recto 8">
            <a:extLst>
              <a:ext uri="{FF2B5EF4-FFF2-40B4-BE49-F238E27FC236}">
                <a16:creationId xmlns:a16="http://schemas.microsoft.com/office/drawing/2014/main" id="{4104715E-1321-44C5-A7BB-28B102806176}"/>
              </a:ext>
            </a:extLst>
          </p:cNvPr>
          <p:cNvCxnSpPr>
            <a:cxnSpLocks/>
          </p:cNvCxnSpPr>
          <p:nvPr/>
        </p:nvCxnSpPr>
        <p:spPr>
          <a:xfrm>
            <a:off x="41429" y="3524434"/>
            <a:ext cx="12109142" cy="0"/>
          </a:xfrm>
          <a:prstGeom prst="line">
            <a:avLst/>
          </a:prstGeom>
          <a:ln w="44450">
            <a:solidFill>
              <a:srgbClr val="607848"/>
            </a:solidFill>
          </a:ln>
        </p:spPr>
        <p:style>
          <a:lnRef idx="1">
            <a:schemeClr val="accent1"/>
          </a:lnRef>
          <a:fillRef idx="0">
            <a:schemeClr val="accent1"/>
          </a:fillRef>
          <a:effectRef idx="0">
            <a:schemeClr val="accent1"/>
          </a:effectRef>
          <a:fontRef idx="minor">
            <a:schemeClr val="tx1"/>
          </a:fontRef>
        </p:style>
      </p:cxnSp>
      <p:pic>
        <p:nvPicPr>
          <p:cNvPr id="11" name="Imagen 10">
            <a:extLst>
              <a:ext uri="{FF2B5EF4-FFF2-40B4-BE49-F238E27FC236}">
                <a16:creationId xmlns:a16="http://schemas.microsoft.com/office/drawing/2014/main" id="{0EBB113D-8FE3-4FEC-93AF-70FCA1340FD9}"/>
              </a:ext>
            </a:extLst>
          </p:cNvPr>
          <p:cNvPicPr>
            <a:picLocks noChangeAspect="1"/>
          </p:cNvPicPr>
          <p:nvPr/>
        </p:nvPicPr>
        <p:blipFill rotWithShape="1">
          <a:blip r:embed="rId3"/>
          <a:srcRect l="2650" t="1761" r="2544" b="2074"/>
          <a:stretch/>
        </p:blipFill>
        <p:spPr>
          <a:xfrm>
            <a:off x="7477933" y="1268500"/>
            <a:ext cx="3228561" cy="2065066"/>
          </a:xfrm>
          <a:prstGeom prst="rect">
            <a:avLst/>
          </a:prstGeom>
          <a:ln>
            <a:solidFill>
              <a:srgbClr val="607848"/>
            </a:solidFill>
          </a:ln>
        </p:spPr>
      </p:pic>
      <p:pic>
        <p:nvPicPr>
          <p:cNvPr id="13" name="Imagen 12">
            <a:extLst>
              <a:ext uri="{FF2B5EF4-FFF2-40B4-BE49-F238E27FC236}">
                <a16:creationId xmlns:a16="http://schemas.microsoft.com/office/drawing/2014/main" id="{B1B7BC0B-B82D-435A-9215-F961EB5DE934}"/>
              </a:ext>
            </a:extLst>
          </p:cNvPr>
          <p:cNvPicPr>
            <a:picLocks noChangeAspect="1"/>
          </p:cNvPicPr>
          <p:nvPr/>
        </p:nvPicPr>
        <p:blipFill>
          <a:blip r:embed="rId4"/>
          <a:stretch>
            <a:fillRect/>
          </a:stretch>
        </p:blipFill>
        <p:spPr>
          <a:xfrm>
            <a:off x="1272779" y="3757961"/>
            <a:ext cx="3317001" cy="2081256"/>
          </a:xfrm>
          <a:prstGeom prst="rect">
            <a:avLst/>
          </a:prstGeom>
          <a:ln>
            <a:solidFill>
              <a:srgbClr val="607848"/>
            </a:solidFill>
          </a:ln>
        </p:spPr>
      </p:pic>
      <p:pic>
        <p:nvPicPr>
          <p:cNvPr id="15" name="Imagen 14">
            <a:extLst>
              <a:ext uri="{FF2B5EF4-FFF2-40B4-BE49-F238E27FC236}">
                <a16:creationId xmlns:a16="http://schemas.microsoft.com/office/drawing/2014/main" id="{05376E8E-3A61-43ED-BAFE-4A5998960C09}"/>
              </a:ext>
            </a:extLst>
          </p:cNvPr>
          <p:cNvPicPr>
            <a:picLocks noChangeAspect="1"/>
          </p:cNvPicPr>
          <p:nvPr/>
        </p:nvPicPr>
        <p:blipFill>
          <a:blip r:embed="rId5"/>
          <a:stretch>
            <a:fillRect/>
          </a:stretch>
        </p:blipFill>
        <p:spPr>
          <a:xfrm>
            <a:off x="7477933" y="3735572"/>
            <a:ext cx="3302707" cy="2066400"/>
          </a:xfrm>
          <a:prstGeom prst="rect">
            <a:avLst/>
          </a:prstGeom>
          <a:ln>
            <a:solidFill>
              <a:srgbClr val="607848"/>
            </a:solidFill>
          </a:ln>
        </p:spPr>
      </p:pic>
      <p:pic>
        <p:nvPicPr>
          <p:cNvPr id="18" name="Imagen 17">
            <a:extLst>
              <a:ext uri="{FF2B5EF4-FFF2-40B4-BE49-F238E27FC236}">
                <a16:creationId xmlns:a16="http://schemas.microsoft.com/office/drawing/2014/main" id="{EF5B423C-C6D9-4CDE-AEDA-39F2F392B77E}"/>
              </a:ext>
            </a:extLst>
          </p:cNvPr>
          <p:cNvPicPr/>
          <p:nvPr/>
        </p:nvPicPr>
        <p:blipFill rotWithShape="1">
          <a:blip r:embed="rId6" cstate="print">
            <a:extLst>
              <a:ext uri="{28A0092B-C50C-407E-A947-70E740481C1C}">
                <a14:useLocalDpi xmlns:a14="http://schemas.microsoft.com/office/drawing/2010/main" val="0"/>
              </a:ext>
            </a:extLst>
          </a:blip>
          <a:srcRect l="35196" t="30821" r="34916" b="30245"/>
          <a:stretch/>
        </p:blipFill>
        <p:spPr bwMode="auto">
          <a:xfrm>
            <a:off x="1323826" y="1279957"/>
            <a:ext cx="3240000" cy="2070000"/>
          </a:xfrm>
          <a:prstGeom prst="rect">
            <a:avLst/>
          </a:prstGeom>
          <a:noFill/>
          <a:ln>
            <a:solidFill>
              <a:srgbClr val="607848"/>
            </a:solidFill>
          </a:ln>
        </p:spPr>
      </p:pic>
    </p:spTree>
    <p:extLst>
      <p:ext uri="{BB962C8B-B14F-4D97-AF65-F5344CB8AC3E}">
        <p14:creationId xmlns:p14="http://schemas.microsoft.com/office/powerpoint/2010/main" val="27085456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3">
            <a:extLst>
              <a:ext uri="{FF2B5EF4-FFF2-40B4-BE49-F238E27FC236}">
                <a16:creationId xmlns:a16="http://schemas.microsoft.com/office/drawing/2014/main" id="{D1A69A8B-43C8-4758-A40B-C26F85D60DE3}"/>
              </a:ext>
            </a:extLst>
          </p:cNvPr>
          <p:cNvSpPr txBox="1"/>
          <p:nvPr/>
        </p:nvSpPr>
        <p:spPr>
          <a:xfrm>
            <a:off x="0" y="6394848"/>
            <a:ext cx="77525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18</a:t>
            </a:r>
          </a:p>
        </p:txBody>
      </p:sp>
      <p:sp>
        <p:nvSpPr>
          <p:cNvPr id="5" name="TextBox 3">
            <a:extLst>
              <a:ext uri="{FF2B5EF4-FFF2-40B4-BE49-F238E27FC236}">
                <a16:creationId xmlns:a16="http://schemas.microsoft.com/office/drawing/2014/main" id="{48A2C2C1-CBE1-46E1-B347-60CB5755E0FC}"/>
              </a:ext>
            </a:extLst>
          </p:cNvPr>
          <p:cNvSpPr txBox="1"/>
          <p:nvPr/>
        </p:nvSpPr>
        <p:spPr>
          <a:xfrm>
            <a:off x="609877" y="105406"/>
            <a:ext cx="77525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400" b="1" dirty="0">
                <a:solidFill>
                  <a:srgbClr val="000000"/>
                </a:solidFill>
                <a:latin typeface="Arial"/>
                <a:cs typeface="Times New Roman" panose="02020603050405020304" pitchFamily="18" charset="0"/>
              </a:rPr>
              <a:t>I</a:t>
            </a:r>
            <a:r>
              <a:rPr lang="es-EC" sz="2400" b="1" dirty="0">
                <a:solidFill>
                  <a:srgbClr val="000000"/>
                </a:solidFill>
                <a:latin typeface="Arial"/>
                <a:cs typeface="Times New Roman" panose="02020603050405020304" pitchFamily="18" charset="0"/>
              </a:rPr>
              <a:t>mplementación</a:t>
            </a:r>
            <a:endParaRPr kumimoji="0" lang="es-EC" sz="2000" b="1" i="0" u="none" strike="noStrike" kern="1200" cap="none" spc="0" normalizeH="0" baseline="0" dirty="0">
              <a:ln>
                <a:noFill/>
              </a:ln>
              <a:solidFill>
                <a:srgbClr val="000000"/>
              </a:solidFill>
              <a:effectLst/>
              <a:uLnTx/>
              <a:uFillTx/>
              <a:latin typeface="Arial"/>
              <a:ea typeface="+mn-ea"/>
              <a:cs typeface="Times New Roman" panose="02020603050405020304" pitchFamily="18" charset="0"/>
            </a:endParaRPr>
          </a:p>
        </p:txBody>
      </p:sp>
      <p:sp>
        <p:nvSpPr>
          <p:cNvPr id="6" name="TextBox 3">
            <a:extLst>
              <a:ext uri="{FF2B5EF4-FFF2-40B4-BE49-F238E27FC236}">
                <a16:creationId xmlns:a16="http://schemas.microsoft.com/office/drawing/2014/main" id="{5CB63FE3-0398-43EE-BB61-3C8DC4F1DA68}"/>
              </a:ext>
            </a:extLst>
          </p:cNvPr>
          <p:cNvSpPr txBox="1"/>
          <p:nvPr/>
        </p:nvSpPr>
        <p:spPr>
          <a:xfrm>
            <a:off x="609876" y="614934"/>
            <a:ext cx="77525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srgbClr val="000000"/>
                </a:solidFill>
                <a:latin typeface="Arial"/>
                <a:cs typeface="Times New Roman" panose="02020603050405020304" pitchFamily="18" charset="0"/>
              </a:rPr>
              <a:t>Despliegue</a:t>
            </a:r>
            <a:endParaRPr kumimoji="0" lang="es-ES" sz="1800" b="0"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endParaRPr>
          </a:p>
        </p:txBody>
      </p:sp>
      <p:graphicFrame>
        <p:nvGraphicFramePr>
          <p:cNvPr id="3" name="Tabla 2">
            <a:extLst>
              <a:ext uri="{FF2B5EF4-FFF2-40B4-BE49-F238E27FC236}">
                <a16:creationId xmlns:a16="http://schemas.microsoft.com/office/drawing/2014/main" id="{168CEE45-D40D-491A-AC66-76C289E16AC3}"/>
              </a:ext>
            </a:extLst>
          </p:cNvPr>
          <p:cNvGraphicFramePr>
            <a:graphicFrameLocks noGrp="1"/>
          </p:cNvGraphicFramePr>
          <p:nvPr>
            <p:extLst>
              <p:ext uri="{D42A27DB-BD31-4B8C-83A1-F6EECF244321}">
                <p14:modId xmlns:p14="http://schemas.microsoft.com/office/powerpoint/2010/main" val="2866184499"/>
              </p:ext>
            </p:extLst>
          </p:nvPr>
        </p:nvGraphicFramePr>
        <p:xfrm>
          <a:off x="789692" y="2513519"/>
          <a:ext cx="4661198" cy="2344392"/>
        </p:xfrm>
        <a:graphic>
          <a:graphicData uri="http://schemas.openxmlformats.org/drawingml/2006/table">
            <a:tbl>
              <a:tblPr firstRow="1" firstCol="1" bandRow="1"/>
              <a:tblGrid>
                <a:gridCol w="2330599">
                  <a:extLst>
                    <a:ext uri="{9D8B030D-6E8A-4147-A177-3AD203B41FA5}">
                      <a16:colId xmlns:a16="http://schemas.microsoft.com/office/drawing/2014/main" val="1022075723"/>
                    </a:ext>
                  </a:extLst>
                </a:gridCol>
                <a:gridCol w="2330599">
                  <a:extLst>
                    <a:ext uri="{9D8B030D-6E8A-4147-A177-3AD203B41FA5}">
                      <a16:colId xmlns:a16="http://schemas.microsoft.com/office/drawing/2014/main" val="103053144"/>
                    </a:ext>
                  </a:extLst>
                </a:gridCol>
              </a:tblGrid>
              <a:tr h="293049">
                <a:tc gridSpan="2">
                  <a:txBody>
                    <a:bodyPr/>
                    <a:lstStyle/>
                    <a:p>
                      <a:pPr algn="ctr">
                        <a:spcBef>
                          <a:spcPts val="600"/>
                        </a:spcBef>
                        <a:spcAft>
                          <a:spcPts val="600"/>
                        </a:spcAft>
                      </a:pPr>
                      <a:r>
                        <a:rPr lang="es-ES" sz="1100" b="1">
                          <a:effectLst/>
                          <a:latin typeface="Arial" panose="020B0604020202020204" pitchFamily="34" charset="0"/>
                          <a:ea typeface="Times New Roman" panose="02020603050405020304" pitchFamily="18" charset="0"/>
                          <a:cs typeface="FreeSans"/>
                        </a:rPr>
                        <a:t>VPS M SSD</a:t>
                      </a:r>
                      <a:endParaRPr lang="es-EC" sz="1100" b="1">
                        <a:effectLst/>
                        <a:latin typeface="Arial" panose="020B0604020202020204" pitchFamily="34" charset="0"/>
                        <a:ea typeface="Times New Roman" panose="02020603050405020304" pitchFamily="18" charset="0"/>
                        <a:cs typeface="FreeSans"/>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s-EC"/>
                    </a:p>
                  </a:txBody>
                  <a:tcPr/>
                </a:tc>
                <a:extLst>
                  <a:ext uri="{0D108BD9-81ED-4DB2-BD59-A6C34878D82A}">
                    <a16:rowId xmlns:a16="http://schemas.microsoft.com/office/drawing/2014/main" val="2782243705"/>
                  </a:ext>
                </a:extLst>
              </a:tr>
              <a:tr h="293049">
                <a:tc>
                  <a:txBody>
                    <a:bodyPr/>
                    <a:lstStyle/>
                    <a:p>
                      <a:pPr algn="ctr">
                        <a:spcBef>
                          <a:spcPts val="600"/>
                        </a:spcBef>
                        <a:spcAft>
                          <a:spcPts val="600"/>
                        </a:spcAft>
                      </a:pPr>
                      <a:r>
                        <a:rPr lang="es-ES" sz="1100" b="1">
                          <a:effectLst/>
                          <a:latin typeface="Arial" panose="020B0604020202020204" pitchFamily="34" charset="0"/>
                          <a:ea typeface="Times New Roman" panose="02020603050405020304" pitchFamily="18" charset="0"/>
                          <a:cs typeface="FreeSans"/>
                        </a:rPr>
                        <a:t>Núcleos</a:t>
                      </a:r>
                      <a:endParaRPr lang="es-EC" sz="1100" b="1">
                        <a:effectLst/>
                        <a:latin typeface="Arial" panose="020B0604020202020204" pitchFamily="34" charset="0"/>
                        <a:ea typeface="Times New Roman" panose="02020603050405020304" pitchFamily="18" charset="0"/>
                        <a:cs typeface="FreeSans"/>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tc>
                  <a:txBody>
                    <a:bodyPr/>
                    <a:lstStyle/>
                    <a:p>
                      <a:pPr algn="ctr">
                        <a:spcBef>
                          <a:spcPts val="600"/>
                        </a:spcBef>
                        <a:spcAft>
                          <a:spcPts val="600"/>
                        </a:spcAft>
                      </a:pPr>
                      <a:r>
                        <a:rPr lang="es-ES" sz="1100" b="0" dirty="0">
                          <a:effectLst/>
                          <a:latin typeface="Arial" panose="020B0604020202020204" pitchFamily="34" charset="0"/>
                          <a:ea typeface="Times New Roman" panose="02020603050405020304" pitchFamily="18" charset="0"/>
                          <a:cs typeface="FreeSans"/>
                        </a:rPr>
                        <a:t>6 </a:t>
                      </a:r>
                      <a:r>
                        <a:rPr lang="es-ES" sz="1100" b="0" dirty="0" err="1">
                          <a:effectLst/>
                          <a:latin typeface="Arial" panose="020B0604020202020204" pitchFamily="34" charset="0"/>
                          <a:ea typeface="Times New Roman" panose="02020603050405020304" pitchFamily="18" charset="0"/>
                          <a:cs typeface="FreeSans"/>
                        </a:rPr>
                        <a:t>vCPU</a:t>
                      </a:r>
                      <a:endParaRPr lang="es-EC" sz="1100" b="1" dirty="0">
                        <a:effectLst/>
                        <a:latin typeface="Arial" panose="020B0604020202020204" pitchFamily="34" charset="0"/>
                        <a:ea typeface="Times New Roman" panose="02020603050405020304" pitchFamily="18" charset="0"/>
                        <a:cs typeface="FreeSans"/>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72300806"/>
                  </a:ext>
                </a:extLst>
              </a:tr>
              <a:tr h="293049">
                <a:tc>
                  <a:txBody>
                    <a:bodyPr/>
                    <a:lstStyle/>
                    <a:p>
                      <a:pPr algn="ctr">
                        <a:spcBef>
                          <a:spcPts val="600"/>
                        </a:spcBef>
                        <a:spcAft>
                          <a:spcPts val="600"/>
                        </a:spcAft>
                      </a:pPr>
                      <a:r>
                        <a:rPr lang="es-ES" sz="1100" b="1">
                          <a:effectLst/>
                          <a:latin typeface="Arial" panose="020B0604020202020204" pitchFamily="34" charset="0"/>
                          <a:ea typeface="Times New Roman" panose="02020603050405020304" pitchFamily="18" charset="0"/>
                          <a:cs typeface="FreeSans"/>
                        </a:rPr>
                        <a:t>Memoria RAM</a:t>
                      </a:r>
                      <a:endParaRPr lang="es-EC" sz="1100" b="1">
                        <a:effectLst/>
                        <a:latin typeface="Arial" panose="020B0604020202020204" pitchFamily="34" charset="0"/>
                        <a:ea typeface="Times New Roman" panose="02020603050405020304" pitchFamily="18" charset="0"/>
                        <a:cs typeface="FreeSans"/>
                      </a:endParaRPr>
                    </a:p>
                  </a:txBody>
                  <a:tcPr marL="68580" marR="68580" marT="0" marB="0">
                    <a:lnL>
                      <a:noFill/>
                    </a:lnL>
                    <a:lnR>
                      <a:noFill/>
                    </a:lnR>
                    <a:lnT>
                      <a:noFill/>
                    </a:lnT>
                    <a:lnB>
                      <a:noFill/>
                    </a:lnB>
                  </a:tcPr>
                </a:tc>
                <a:tc>
                  <a:txBody>
                    <a:bodyPr/>
                    <a:lstStyle/>
                    <a:p>
                      <a:pPr algn="ctr">
                        <a:spcBef>
                          <a:spcPts val="600"/>
                        </a:spcBef>
                        <a:spcAft>
                          <a:spcPts val="600"/>
                        </a:spcAft>
                      </a:pPr>
                      <a:r>
                        <a:rPr lang="es-ES" sz="1100" b="0">
                          <a:effectLst/>
                          <a:latin typeface="Arial" panose="020B0604020202020204" pitchFamily="34" charset="0"/>
                          <a:ea typeface="Times New Roman" panose="02020603050405020304" pitchFamily="18" charset="0"/>
                          <a:cs typeface="FreeSans"/>
                        </a:rPr>
                        <a:t>16 GB</a:t>
                      </a:r>
                      <a:endParaRPr lang="es-EC" sz="1100" b="1">
                        <a:effectLst/>
                        <a:latin typeface="Arial" panose="020B0604020202020204" pitchFamily="34" charset="0"/>
                        <a:ea typeface="Times New Roman" panose="02020603050405020304" pitchFamily="18" charset="0"/>
                        <a:cs typeface="FreeSans"/>
                      </a:endParaRPr>
                    </a:p>
                  </a:txBody>
                  <a:tcPr marL="68580" marR="68580" marT="0" marB="0">
                    <a:lnL>
                      <a:noFill/>
                    </a:lnL>
                    <a:lnR>
                      <a:noFill/>
                    </a:lnR>
                    <a:lnT>
                      <a:noFill/>
                    </a:lnT>
                    <a:lnB>
                      <a:noFill/>
                    </a:lnB>
                  </a:tcPr>
                </a:tc>
                <a:extLst>
                  <a:ext uri="{0D108BD9-81ED-4DB2-BD59-A6C34878D82A}">
                    <a16:rowId xmlns:a16="http://schemas.microsoft.com/office/drawing/2014/main" val="2603930747"/>
                  </a:ext>
                </a:extLst>
              </a:tr>
              <a:tr h="293049">
                <a:tc>
                  <a:txBody>
                    <a:bodyPr/>
                    <a:lstStyle/>
                    <a:p>
                      <a:pPr algn="ctr">
                        <a:spcBef>
                          <a:spcPts val="600"/>
                        </a:spcBef>
                        <a:spcAft>
                          <a:spcPts val="600"/>
                        </a:spcAft>
                      </a:pPr>
                      <a:r>
                        <a:rPr lang="es-ES" sz="1100" b="1">
                          <a:effectLst/>
                          <a:latin typeface="Arial" panose="020B0604020202020204" pitchFamily="34" charset="0"/>
                          <a:ea typeface="Times New Roman" panose="02020603050405020304" pitchFamily="18" charset="0"/>
                          <a:cs typeface="FreeSans"/>
                        </a:rPr>
                        <a:t>Memoria de almacenamiento</a:t>
                      </a:r>
                      <a:endParaRPr lang="es-EC" sz="1100" b="1">
                        <a:effectLst/>
                        <a:latin typeface="Arial" panose="020B0604020202020204" pitchFamily="34" charset="0"/>
                        <a:ea typeface="Times New Roman" panose="02020603050405020304" pitchFamily="18" charset="0"/>
                        <a:cs typeface="FreeSans"/>
                      </a:endParaRPr>
                    </a:p>
                  </a:txBody>
                  <a:tcPr marL="68580" marR="68580" marT="0" marB="0">
                    <a:lnL>
                      <a:noFill/>
                    </a:lnL>
                    <a:lnR>
                      <a:noFill/>
                    </a:lnR>
                    <a:lnT>
                      <a:noFill/>
                    </a:lnT>
                    <a:lnB>
                      <a:noFill/>
                    </a:lnB>
                  </a:tcPr>
                </a:tc>
                <a:tc>
                  <a:txBody>
                    <a:bodyPr/>
                    <a:lstStyle/>
                    <a:p>
                      <a:pPr algn="ctr">
                        <a:spcBef>
                          <a:spcPts val="600"/>
                        </a:spcBef>
                        <a:spcAft>
                          <a:spcPts val="600"/>
                        </a:spcAft>
                      </a:pPr>
                      <a:r>
                        <a:rPr lang="es-ES" sz="1100" b="0">
                          <a:effectLst/>
                          <a:latin typeface="Arial" panose="020B0604020202020204" pitchFamily="34" charset="0"/>
                          <a:ea typeface="Times New Roman" panose="02020603050405020304" pitchFamily="18" charset="0"/>
                          <a:cs typeface="FreeSans"/>
                        </a:rPr>
                        <a:t>400 GB SSD</a:t>
                      </a:r>
                      <a:endParaRPr lang="es-EC" sz="1100" b="1">
                        <a:effectLst/>
                        <a:latin typeface="Arial" panose="020B0604020202020204" pitchFamily="34" charset="0"/>
                        <a:ea typeface="Times New Roman" panose="02020603050405020304" pitchFamily="18" charset="0"/>
                        <a:cs typeface="FreeSans"/>
                      </a:endParaRPr>
                    </a:p>
                  </a:txBody>
                  <a:tcPr marL="68580" marR="68580" marT="0" marB="0">
                    <a:lnL>
                      <a:noFill/>
                    </a:lnL>
                    <a:lnR>
                      <a:noFill/>
                    </a:lnR>
                    <a:lnT>
                      <a:noFill/>
                    </a:lnT>
                    <a:lnB>
                      <a:noFill/>
                    </a:lnB>
                  </a:tcPr>
                </a:tc>
                <a:extLst>
                  <a:ext uri="{0D108BD9-81ED-4DB2-BD59-A6C34878D82A}">
                    <a16:rowId xmlns:a16="http://schemas.microsoft.com/office/drawing/2014/main" val="906990873"/>
                  </a:ext>
                </a:extLst>
              </a:tr>
              <a:tr h="293049">
                <a:tc>
                  <a:txBody>
                    <a:bodyPr/>
                    <a:lstStyle/>
                    <a:p>
                      <a:pPr algn="ctr">
                        <a:spcBef>
                          <a:spcPts val="600"/>
                        </a:spcBef>
                        <a:spcAft>
                          <a:spcPts val="600"/>
                        </a:spcAft>
                      </a:pPr>
                      <a:r>
                        <a:rPr lang="es-ES" sz="1100" b="1">
                          <a:effectLst/>
                          <a:latin typeface="Arial" panose="020B0604020202020204" pitchFamily="34" charset="0"/>
                          <a:ea typeface="Times New Roman" panose="02020603050405020304" pitchFamily="18" charset="0"/>
                          <a:cs typeface="FreeSans"/>
                        </a:rPr>
                        <a:t>Velocidad de puertos</a:t>
                      </a:r>
                      <a:endParaRPr lang="es-EC" sz="1100" b="1">
                        <a:effectLst/>
                        <a:latin typeface="Arial" panose="020B0604020202020204" pitchFamily="34" charset="0"/>
                        <a:ea typeface="Times New Roman" panose="02020603050405020304" pitchFamily="18" charset="0"/>
                        <a:cs typeface="FreeSans"/>
                      </a:endParaRPr>
                    </a:p>
                  </a:txBody>
                  <a:tcPr marL="68580" marR="68580" marT="0" marB="0">
                    <a:lnL>
                      <a:noFill/>
                    </a:lnL>
                    <a:lnR>
                      <a:noFill/>
                    </a:lnR>
                    <a:lnT>
                      <a:noFill/>
                    </a:lnT>
                    <a:lnB>
                      <a:noFill/>
                    </a:lnB>
                  </a:tcPr>
                </a:tc>
                <a:tc>
                  <a:txBody>
                    <a:bodyPr/>
                    <a:lstStyle/>
                    <a:p>
                      <a:pPr algn="ctr">
                        <a:spcBef>
                          <a:spcPts val="600"/>
                        </a:spcBef>
                        <a:spcAft>
                          <a:spcPts val="600"/>
                        </a:spcAft>
                      </a:pPr>
                      <a:r>
                        <a:rPr lang="es-ES" sz="1100" b="0">
                          <a:effectLst/>
                          <a:latin typeface="Arial" panose="020B0604020202020204" pitchFamily="34" charset="0"/>
                          <a:ea typeface="Times New Roman" panose="02020603050405020304" pitchFamily="18" charset="0"/>
                          <a:cs typeface="FreeSans"/>
                        </a:rPr>
                        <a:t>400 Mbit/s </a:t>
                      </a:r>
                      <a:endParaRPr lang="es-EC" sz="1100" b="1">
                        <a:effectLst/>
                        <a:latin typeface="Arial" panose="020B0604020202020204" pitchFamily="34" charset="0"/>
                        <a:ea typeface="Times New Roman" panose="02020603050405020304" pitchFamily="18" charset="0"/>
                        <a:cs typeface="FreeSans"/>
                      </a:endParaRPr>
                    </a:p>
                  </a:txBody>
                  <a:tcPr marL="68580" marR="68580" marT="0" marB="0">
                    <a:lnL>
                      <a:noFill/>
                    </a:lnL>
                    <a:lnR>
                      <a:noFill/>
                    </a:lnR>
                    <a:lnT>
                      <a:noFill/>
                    </a:lnT>
                    <a:lnB>
                      <a:noFill/>
                    </a:lnB>
                  </a:tcPr>
                </a:tc>
                <a:extLst>
                  <a:ext uri="{0D108BD9-81ED-4DB2-BD59-A6C34878D82A}">
                    <a16:rowId xmlns:a16="http://schemas.microsoft.com/office/drawing/2014/main" val="1809144501"/>
                  </a:ext>
                </a:extLst>
              </a:tr>
              <a:tr h="293049">
                <a:tc>
                  <a:txBody>
                    <a:bodyPr/>
                    <a:lstStyle/>
                    <a:p>
                      <a:pPr algn="ctr">
                        <a:spcBef>
                          <a:spcPts val="600"/>
                        </a:spcBef>
                        <a:spcAft>
                          <a:spcPts val="600"/>
                        </a:spcAft>
                      </a:pPr>
                      <a:r>
                        <a:rPr lang="es-ES" sz="1100" b="1">
                          <a:effectLst/>
                          <a:latin typeface="Arial" panose="020B0604020202020204" pitchFamily="34" charset="0"/>
                          <a:ea typeface="Times New Roman" panose="02020603050405020304" pitchFamily="18" charset="0"/>
                          <a:cs typeface="FreeSans"/>
                        </a:rPr>
                        <a:t>Snapshots disponibles</a:t>
                      </a:r>
                      <a:endParaRPr lang="es-EC" sz="1100" b="1">
                        <a:effectLst/>
                        <a:latin typeface="Arial" panose="020B0604020202020204" pitchFamily="34" charset="0"/>
                        <a:ea typeface="Times New Roman" panose="02020603050405020304" pitchFamily="18" charset="0"/>
                        <a:cs typeface="FreeSans"/>
                      </a:endParaRPr>
                    </a:p>
                  </a:txBody>
                  <a:tcPr marL="68580" marR="68580" marT="0" marB="0">
                    <a:lnL>
                      <a:noFill/>
                    </a:lnL>
                    <a:lnR>
                      <a:noFill/>
                    </a:lnR>
                    <a:lnT>
                      <a:noFill/>
                    </a:lnT>
                    <a:lnB>
                      <a:noFill/>
                    </a:lnB>
                  </a:tcPr>
                </a:tc>
                <a:tc>
                  <a:txBody>
                    <a:bodyPr/>
                    <a:lstStyle/>
                    <a:p>
                      <a:pPr algn="ctr">
                        <a:spcBef>
                          <a:spcPts val="600"/>
                        </a:spcBef>
                        <a:spcAft>
                          <a:spcPts val="600"/>
                        </a:spcAft>
                      </a:pPr>
                      <a:r>
                        <a:rPr lang="es-ES" sz="1100" b="0">
                          <a:effectLst/>
                          <a:latin typeface="Arial" panose="020B0604020202020204" pitchFamily="34" charset="0"/>
                          <a:ea typeface="Times New Roman" panose="02020603050405020304" pitchFamily="18" charset="0"/>
                          <a:cs typeface="FreeSans"/>
                        </a:rPr>
                        <a:t>2 Snapshots</a:t>
                      </a:r>
                      <a:endParaRPr lang="es-EC" sz="1100" b="1">
                        <a:effectLst/>
                        <a:latin typeface="Arial" panose="020B0604020202020204" pitchFamily="34" charset="0"/>
                        <a:ea typeface="Times New Roman" panose="02020603050405020304" pitchFamily="18" charset="0"/>
                        <a:cs typeface="FreeSans"/>
                      </a:endParaRPr>
                    </a:p>
                  </a:txBody>
                  <a:tcPr marL="68580" marR="68580" marT="0" marB="0">
                    <a:lnL>
                      <a:noFill/>
                    </a:lnL>
                    <a:lnR>
                      <a:noFill/>
                    </a:lnR>
                    <a:lnT>
                      <a:noFill/>
                    </a:lnT>
                    <a:lnB>
                      <a:noFill/>
                    </a:lnB>
                  </a:tcPr>
                </a:tc>
                <a:extLst>
                  <a:ext uri="{0D108BD9-81ED-4DB2-BD59-A6C34878D82A}">
                    <a16:rowId xmlns:a16="http://schemas.microsoft.com/office/drawing/2014/main" val="2786843560"/>
                  </a:ext>
                </a:extLst>
              </a:tr>
              <a:tr h="293049">
                <a:tc>
                  <a:txBody>
                    <a:bodyPr/>
                    <a:lstStyle/>
                    <a:p>
                      <a:pPr algn="ctr">
                        <a:spcBef>
                          <a:spcPts val="600"/>
                        </a:spcBef>
                        <a:spcAft>
                          <a:spcPts val="600"/>
                        </a:spcAft>
                      </a:pPr>
                      <a:r>
                        <a:rPr lang="es-ES" sz="1100" b="1">
                          <a:effectLst/>
                          <a:latin typeface="Arial" panose="020B0604020202020204" pitchFamily="34" charset="0"/>
                          <a:ea typeface="Times New Roman" panose="02020603050405020304" pitchFamily="18" charset="0"/>
                          <a:cs typeface="FreeSans"/>
                        </a:rPr>
                        <a:t>Tráfico de entrada y velocidad</a:t>
                      </a:r>
                      <a:endParaRPr lang="es-EC" sz="1100" b="1">
                        <a:effectLst/>
                        <a:latin typeface="Arial" panose="020B0604020202020204" pitchFamily="34" charset="0"/>
                        <a:ea typeface="Times New Roman" panose="02020603050405020304" pitchFamily="18" charset="0"/>
                        <a:cs typeface="FreeSans"/>
                      </a:endParaRPr>
                    </a:p>
                  </a:txBody>
                  <a:tcPr marL="68580" marR="68580" marT="0" marB="0">
                    <a:lnL>
                      <a:noFill/>
                    </a:lnL>
                    <a:lnR>
                      <a:noFill/>
                    </a:lnR>
                    <a:lnT>
                      <a:noFill/>
                    </a:lnT>
                    <a:lnB>
                      <a:noFill/>
                    </a:lnB>
                  </a:tcPr>
                </a:tc>
                <a:tc>
                  <a:txBody>
                    <a:bodyPr/>
                    <a:lstStyle/>
                    <a:p>
                      <a:pPr algn="ctr">
                        <a:spcBef>
                          <a:spcPts val="600"/>
                        </a:spcBef>
                        <a:spcAft>
                          <a:spcPts val="600"/>
                        </a:spcAft>
                      </a:pPr>
                      <a:r>
                        <a:rPr lang="es-ES" sz="1100" b="0">
                          <a:effectLst/>
                          <a:latin typeface="Arial" panose="020B0604020202020204" pitchFamily="34" charset="0"/>
                          <a:ea typeface="Times New Roman" panose="02020603050405020304" pitchFamily="18" charset="0"/>
                          <a:cs typeface="FreeSans"/>
                        </a:rPr>
                        <a:t>32 TB (100 Mbit/s)</a:t>
                      </a:r>
                      <a:endParaRPr lang="es-EC" sz="1100" b="1">
                        <a:effectLst/>
                        <a:latin typeface="Arial" panose="020B0604020202020204" pitchFamily="34" charset="0"/>
                        <a:ea typeface="Times New Roman" panose="02020603050405020304" pitchFamily="18" charset="0"/>
                        <a:cs typeface="FreeSans"/>
                      </a:endParaRPr>
                    </a:p>
                  </a:txBody>
                  <a:tcPr marL="68580" marR="68580" marT="0" marB="0">
                    <a:lnL>
                      <a:noFill/>
                    </a:lnL>
                    <a:lnR>
                      <a:noFill/>
                    </a:lnR>
                    <a:lnT>
                      <a:noFill/>
                    </a:lnT>
                    <a:lnB>
                      <a:noFill/>
                    </a:lnB>
                  </a:tcPr>
                </a:tc>
                <a:extLst>
                  <a:ext uri="{0D108BD9-81ED-4DB2-BD59-A6C34878D82A}">
                    <a16:rowId xmlns:a16="http://schemas.microsoft.com/office/drawing/2014/main" val="1095989044"/>
                  </a:ext>
                </a:extLst>
              </a:tr>
              <a:tr h="293049">
                <a:tc>
                  <a:txBody>
                    <a:bodyPr/>
                    <a:lstStyle/>
                    <a:p>
                      <a:pPr algn="ctr">
                        <a:spcBef>
                          <a:spcPts val="600"/>
                        </a:spcBef>
                        <a:spcAft>
                          <a:spcPts val="600"/>
                        </a:spcAft>
                      </a:pPr>
                      <a:r>
                        <a:rPr lang="es-ES" sz="1100" b="1">
                          <a:effectLst/>
                          <a:latin typeface="Arial" panose="020B0604020202020204" pitchFamily="34" charset="0"/>
                          <a:ea typeface="Times New Roman" panose="02020603050405020304" pitchFamily="18" charset="0"/>
                          <a:cs typeface="FreeSans"/>
                        </a:rPr>
                        <a:t>Sistema operativo</a:t>
                      </a:r>
                      <a:endParaRPr lang="es-EC" sz="1100" b="1">
                        <a:effectLst/>
                        <a:latin typeface="Arial" panose="020B0604020202020204" pitchFamily="34" charset="0"/>
                        <a:ea typeface="Times New Roman" panose="02020603050405020304" pitchFamily="18" charset="0"/>
                        <a:cs typeface="FreeSans"/>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ctr">
                        <a:spcBef>
                          <a:spcPts val="600"/>
                        </a:spcBef>
                        <a:spcAft>
                          <a:spcPts val="600"/>
                        </a:spcAft>
                      </a:pPr>
                      <a:r>
                        <a:rPr lang="es-ES" sz="1100" b="0" dirty="0">
                          <a:effectLst/>
                          <a:latin typeface="Arial" panose="020B0604020202020204" pitchFamily="34" charset="0"/>
                          <a:ea typeface="Times New Roman" panose="02020603050405020304" pitchFamily="18" charset="0"/>
                          <a:cs typeface="FreeSans"/>
                        </a:rPr>
                        <a:t>Windows Server</a:t>
                      </a:r>
                      <a:endParaRPr lang="es-EC" sz="1100" b="1" dirty="0">
                        <a:effectLst/>
                        <a:latin typeface="Arial" panose="020B0604020202020204" pitchFamily="34" charset="0"/>
                        <a:ea typeface="Times New Roman" panose="02020603050405020304" pitchFamily="18" charset="0"/>
                        <a:cs typeface="FreeSans"/>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43685098"/>
                  </a:ext>
                </a:extLst>
              </a:tr>
            </a:tbl>
          </a:graphicData>
        </a:graphic>
      </p:graphicFrame>
      <p:pic>
        <p:nvPicPr>
          <p:cNvPr id="4098" name="Picture 2" descr="Virtual Private Servers | Quality VPS at Incredible Price | Contabo">
            <a:extLst>
              <a:ext uri="{FF2B5EF4-FFF2-40B4-BE49-F238E27FC236}">
                <a16:creationId xmlns:a16="http://schemas.microsoft.com/office/drawing/2014/main" id="{25FF0551-0533-45F5-ACDF-DCF20109E2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8261" y="720331"/>
            <a:ext cx="1924060" cy="115443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3">
            <a:extLst>
              <a:ext uri="{FF2B5EF4-FFF2-40B4-BE49-F238E27FC236}">
                <a16:creationId xmlns:a16="http://schemas.microsoft.com/office/drawing/2014/main" id="{88025E88-642D-45F2-87CD-B390E1CABD8A}"/>
              </a:ext>
            </a:extLst>
          </p:cNvPr>
          <p:cNvSpPr txBox="1"/>
          <p:nvPr/>
        </p:nvSpPr>
        <p:spPr>
          <a:xfrm>
            <a:off x="2081312" y="1874767"/>
            <a:ext cx="207795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srgbClr val="607848"/>
                </a:solidFill>
                <a:effectLst/>
                <a:uLnTx/>
                <a:uFillTx/>
                <a:ea typeface="+mn-ea"/>
                <a:cs typeface="Times New Roman" panose="02020603050405020304" pitchFamily="18" charset="0"/>
              </a:rPr>
              <a:t>F</a:t>
            </a:r>
            <a:r>
              <a:rPr lang="es-ES" sz="1400" b="1" dirty="0" err="1">
                <a:solidFill>
                  <a:srgbClr val="607848"/>
                </a:solidFill>
                <a:cs typeface="Times New Roman" panose="02020603050405020304" pitchFamily="18" charset="0"/>
              </a:rPr>
              <a:t>rontend</a:t>
            </a:r>
            <a:r>
              <a:rPr lang="es-ES" sz="1400" b="1" dirty="0">
                <a:solidFill>
                  <a:srgbClr val="607848"/>
                </a:solidFill>
                <a:cs typeface="Times New Roman" panose="02020603050405020304" pitchFamily="18" charset="0"/>
              </a:rPr>
              <a:t> y Backend</a:t>
            </a:r>
            <a:endParaRPr kumimoji="0" lang="es-ES" sz="1400" b="1" i="0" u="none" strike="noStrike" kern="1200" cap="none" spc="0" normalizeH="0" baseline="0" noProof="0" dirty="0">
              <a:ln>
                <a:noFill/>
              </a:ln>
              <a:solidFill>
                <a:srgbClr val="607848"/>
              </a:solidFill>
              <a:effectLst/>
              <a:uLnTx/>
              <a:uFillTx/>
              <a:ea typeface="+mn-ea"/>
              <a:cs typeface="Times New Roman" panose="02020603050405020304" pitchFamily="18" charset="0"/>
            </a:endParaRPr>
          </a:p>
        </p:txBody>
      </p:sp>
      <p:cxnSp>
        <p:nvCxnSpPr>
          <p:cNvPr id="17" name="Conector recto 16">
            <a:extLst>
              <a:ext uri="{FF2B5EF4-FFF2-40B4-BE49-F238E27FC236}">
                <a16:creationId xmlns:a16="http://schemas.microsoft.com/office/drawing/2014/main" id="{51476C96-473A-45FF-90BE-85AF2E465A75}"/>
              </a:ext>
            </a:extLst>
          </p:cNvPr>
          <p:cNvCxnSpPr>
            <a:cxnSpLocks/>
          </p:cNvCxnSpPr>
          <p:nvPr/>
        </p:nvCxnSpPr>
        <p:spPr>
          <a:xfrm>
            <a:off x="5856303" y="984266"/>
            <a:ext cx="0" cy="4799611"/>
          </a:xfrm>
          <a:prstGeom prst="line">
            <a:avLst/>
          </a:prstGeom>
          <a:ln w="44450">
            <a:solidFill>
              <a:srgbClr val="607848"/>
            </a:solidFill>
          </a:ln>
        </p:spPr>
        <p:style>
          <a:lnRef idx="1">
            <a:schemeClr val="accent1"/>
          </a:lnRef>
          <a:fillRef idx="0">
            <a:schemeClr val="accent1"/>
          </a:fillRef>
          <a:effectRef idx="0">
            <a:schemeClr val="accent1"/>
          </a:effectRef>
          <a:fontRef idx="minor">
            <a:schemeClr val="tx1"/>
          </a:fontRef>
        </p:style>
      </p:cxnSp>
      <p:sp>
        <p:nvSpPr>
          <p:cNvPr id="19" name="TextBox 3">
            <a:extLst>
              <a:ext uri="{FF2B5EF4-FFF2-40B4-BE49-F238E27FC236}">
                <a16:creationId xmlns:a16="http://schemas.microsoft.com/office/drawing/2014/main" id="{AACDAA34-2523-46DB-BC41-821658F2599E}"/>
              </a:ext>
            </a:extLst>
          </p:cNvPr>
          <p:cNvSpPr txBox="1"/>
          <p:nvPr/>
        </p:nvSpPr>
        <p:spPr>
          <a:xfrm>
            <a:off x="707532" y="4996826"/>
            <a:ext cx="4837440" cy="688522"/>
          </a:xfrm>
          <a:prstGeom prst="rect">
            <a:avLst/>
          </a:prstGeom>
          <a:noFill/>
        </p:spPr>
        <p:txBody>
          <a:bodyPr wrap="square" rtlCol="0">
            <a:spAutoFit/>
          </a:bodyPr>
          <a:lstStyle/>
          <a:p>
            <a:pPr marL="342900" lvl="0" indent="-342900">
              <a:lnSpc>
                <a:spcPct val="200000"/>
              </a:lnSpc>
              <a:buFont typeface="Symbol" panose="05050102010706020507" pitchFamily="18" charset="2"/>
              <a:buChar char=""/>
            </a:pPr>
            <a:r>
              <a:rPr lang="en-US" sz="1050" b="1" dirty="0">
                <a:effectLst/>
                <a:latin typeface="Arial" panose="020B0604020202020204" pitchFamily="34" charset="0"/>
                <a:ea typeface="Calibri" panose="020F0502020204030204" pitchFamily="34" charset="0"/>
                <a:cs typeface="Times New Roman" panose="02020603050405020304" pitchFamily="18" charset="0"/>
              </a:rPr>
              <a:t>DNS: </a:t>
            </a:r>
            <a:r>
              <a:rPr lang="en-US" sz="1050" dirty="0">
                <a:effectLst/>
                <a:latin typeface="Arial" panose="020B0604020202020204" pitchFamily="34" charset="0"/>
                <a:ea typeface="Calibri" panose="020F0502020204030204" pitchFamily="34" charset="0"/>
                <a:cs typeface="Times New Roman" panose="02020603050405020304" pitchFamily="18" charset="0"/>
              </a:rPr>
              <a:t>http://vmi632710.contaboserver.net</a:t>
            </a:r>
            <a:endParaRPr lang="es-EC" sz="1050" dirty="0">
              <a:effectLst/>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200000"/>
              </a:lnSpc>
              <a:buFont typeface="Symbol" panose="05050102010706020507" pitchFamily="18" charset="2"/>
              <a:buChar char=""/>
            </a:pPr>
            <a:r>
              <a:rPr lang="es-EC" sz="1050" b="1" dirty="0">
                <a:effectLst/>
                <a:latin typeface="Arial" panose="020B0604020202020204" pitchFamily="34" charset="0"/>
                <a:ea typeface="Calibri" panose="020F0502020204030204" pitchFamily="34" charset="0"/>
                <a:cs typeface="Times New Roman" panose="02020603050405020304" pitchFamily="18" charset="0"/>
              </a:rPr>
              <a:t>Dominio temporal: </a:t>
            </a:r>
            <a:r>
              <a:rPr lang="es-EC" sz="1050" dirty="0">
                <a:effectLst/>
                <a:latin typeface="Arial" panose="020B0604020202020204" pitchFamily="34" charset="0"/>
                <a:ea typeface="Calibri" panose="020F0502020204030204" pitchFamily="34" charset="0"/>
                <a:cs typeface="Times New Roman" panose="02020603050405020304" pitchFamily="18" charset="0"/>
              </a:rPr>
              <a:t>https://jolly-ritchie.144-126-146-110.plesk.page/</a:t>
            </a:r>
            <a:r>
              <a:rPr lang="es-EC" sz="1050" b="1" dirty="0">
                <a:effectLst/>
                <a:latin typeface="Arial" panose="020B0604020202020204" pitchFamily="34" charset="0"/>
                <a:ea typeface="Calibri" panose="020F0502020204030204" pitchFamily="34" charset="0"/>
                <a:cs typeface="Times New Roman" panose="02020603050405020304" pitchFamily="18" charset="0"/>
              </a:rPr>
              <a:t>  </a:t>
            </a:r>
            <a:endParaRPr lang="es-EC" sz="105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4100" name="Picture 4" descr="ngrok - secure introspectable tunnels to localhost">
            <a:extLst>
              <a:ext uri="{FF2B5EF4-FFF2-40B4-BE49-F238E27FC236}">
                <a16:creationId xmlns:a16="http://schemas.microsoft.com/office/drawing/2014/main" id="{1921B876-700C-4AE8-8518-1D6383FD1E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46237" y="836144"/>
            <a:ext cx="2190142" cy="1005745"/>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3">
            <a:extLst>
              <a:ext uri="{FF2B5EF4-FFF2-40B4-BE49-F238E27FC236}">
                <a16:creationId xmlns:a16="http://schemas.microsoft.com/office/drawing/2014/main" id="{A725C9A7-6025-408A-A18D-67275E13EED9}"/>
              </a:ext>
            </a:extLst>
          </p:cNvPr>
          <p:cNvSpPr txBox="1"/>
          <p:nvPr/>
        </p:nvSpPr>
        <p:spPr>
          <a:xfrm>
            <a:off x="8838343" y="1888861"/>
            <a:ext cx="74066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dirty="0">
                <a:ln>
                  <a:noFill/>
                </a:ln>
                <a:solidFill>
                  <a:srgbClr val="607848"/>
                </a:solidFill>
                <a:effectLst/>
                <a:uLnTx/>
                <a:uFillTx/>
                <a:ea typeface="+mn-ea"/>
                <a:cs typeface="Times New Roman" panose="02020603050405020304" pitchFamily="18" charset="0"/>
              </a:rPr>
              <a:t>Robot</a:t>
            </a:r>
          </a:p>
        </p:txBody>
      </p:sp>
      <p:sp>
        <p:nvSpPr>
          <p:cNvPr id="22" name="CuadroTexto 21">
            <a:extLst>
              <a:ext uri="{FF2B5EF4-FFF2-40B4-BE49-F238E27FC236}">
                <a16:creationId xmlns:a16="http://schemas.microsoft.com/office/drawing/2014/main" id="{F0E4D4A2-D79A-4734-A6C3-FF12E5448D70}"/>
              </a:ext>
            </a:extLst>
          </p:cNvPr>
          <p:cNvSpPr txBox="1"/>
          <p:nvPr/>
        </p:nvSpPr>
        <p:spPr>
          <a:xfrm>
            <a:off x="5644484" y="2196638"/>
            <a:ext cx="6995847" cy="1143070"/>
          </a:xfrm>
          <a:prstGeom prst="rect">
            <a:avLst/>
          </a:prstGeom>
          <a:noFill/>
        </p:spPr>
        <p:txBody>
          <a:bodyPr wrap="square">
            <a:spAutoFit/>
          </a:bodyPr>
          <a:lstStyle/>
          <a:p>
            <a:pPr indent="457200">
              <a:lnSpc>
                <a:spcPct val="200000"/>
              </a:lnSpc>
            </a:pPr>
            <a:r>
              <a:rPr lang="es-EC" sz="1200" dirty="0">
                <a:effectLst/>
                <a:latin typeface="Courier New" panose="02070309020205020404" pitchFamily="49" charset="0"/>
                <a:ea typeface="Calibri" panose="020F0502020204030204" pitchFamily="34" charset="0"/>
                <a:cs typeface="Times New Roman" panose="02020603050405020304" pitchFamily="18" charset="0"/>
              </a:rPr>
              <a:t>./ngrok http 5000</a:t>
            </a:r>
          </a:p>
          <a:p>
            <a:pPr indent="457200">
              <a:lnSpc>
                <a:spcPct val="200000"/>
              </a:lnSpc>
            </a:pPr>
            <a:r>
              <a:rPr lang="es-EC" sz="1200" dirty="0">
                <a:effectLst/>
                <a:latin typeface="Courier New" panose="02070309020205020404" pitchFamily="49" charset="0"/>
                <a:ea typeface="Calibri" panose="020F0502020204030204" pitchFamily="34" charset="0"/>
                <a:cs typeface="Times New Roman" panose="02020603050405020304" pitchFamily="18" charset="0"/>
              </a:rPr>
              <a:t>http://41fe86992076.ngrok.io = http://localhost:5000</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p>
            <a:pPr indent="457200">
              <a:lnSpc>
                <a:spcPct val="200000"/>
              </a:lnSpc>
            </a:pP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p:txBody>
      </p:sp>
      <p:pic>
        <p:nvPicPr>
          <p:cNvPr id="25" name="Imagen 24">
            <a:extLst>
              <a:ext uri="{FF2B5EF4-FFF2-40B4-BE49-F238E27FC236}">
                <a16:creationId xmlns:a16="http://schemas.microsoft.com/office/drawing/2014/main" id="{5EC743DD-AE24-416A-9BFC-987E4A1B1D8B}"/>
              </a:ext>
            </a:extLst>
          </p:cNvPr>
          <p:cNvPicPr>
            <a:picLocks noChangeAspect="1"/>
          </p:cNvPicPr>
          <p:nvPr/>
        </p:nvPicPr>
        <p:blipFill>
          <a:blip r:embed="rId5"/>
          <a:stretch>
            <a:fillRect/>
          </a:stretch>
        </p:blipFill>
        <p:spPr>
          <a:xfrm>
            <a:off x="6128280" y="3058164"/>
            <a:ext cx="5928742" cy="2471728"/>
          </a:xfrm>
          <a:prstGeom prst="rect">
            <a:avLst/>
          </a:prstGeom>
        </p:spPr>
      </p:pic>
    </p:spTree>
    <p:extLst>
      <p:ext uri="{BB962C8B-B14F-4D97-AF65-F5344CB8AC3E}">
        <p14:creationId xmlns:p14="http://schemas.microsoft.com/office/powerpoint/2010/main" val="9374106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3">
            <a:extLst>
              <a:ext uri="{FF2B5EF4-FFF2-40B4-BE49-F238E27FC236}">
                <a16:creationId xmlns:a16="http://schemas.microsoft.com/office/drawing/2014/main" id="{D1A69A8B-43C8-4758-A40B-C26F85D60DE3}"/>
              </a:ext>
            </a:extLst>
          </p:cNvPr>
          <p:cNvSpPr txBox="1"/>
          <p:nvPr/>
        </p:nvSpPr>
        <p:spPr>
          <a:xfrm>
            <a:off x="0" y="6394848"/>
            <a:ext cx="77525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19</a:t>
            </a:r>
          </a:p>
        </p:txBody>
      </p:sp>
      <p:sp>
        <p:nvSpPr>
          <p:cNvPr id="5" name="TextBox 3">
            <a:extLst>
              <a:ext uri="{FF2B5EF4-FFF2-40B4-BE49-F238E27FC236}">
                <a16:creationId xmlns:a16="http://schemas.microsoft.com/office/drawing/2014/main" id="{48A2C2C1-CBE1-46E1-B347-60CB5755E0FC}"/>
              </a:ext>
            </a:extLst>
          </p:cNvPr>
          <p:cNvSpPr txBox="1"/>
          <p:nvPr/>
        </p:nvSpPr>
        <p:spPr>
          <a:xfrm>
            <a:off x="71021" y="134036"/>
            <a:ext cx="77525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400" b="1" dirty="0">
                <a:solidFill>
                  <a:srgbClr val="000000"/>
                </a:solidFill>
                <a:latin typeface="Arial"/>
                <a:cs typeface="Times New Roman" panose="02020603050405020304" pitchFamily="18" charset="0"/>
              </a:rPr>
              <a:t>I</a:t>
            </a:r>
            <a:r>
              <a:rPr lang="es-EC" sz="2400" b="1" dirty="0">
                <a:solidFill>
                  <a:srgbClr val="000000"/>
                </a:solidFill>
                <a:latin typeface="Arial"/>
                <a:cs typeface="Times New Roman" panose="02020603050405020304" pitchFamily="18" charset="0"/>
              </a:rPr>
              <a:t>mplementación</a:t>
            </a:r>
            <a:endParaRPr kumimoji="0" lang="es-EC" sz="2000" b="1" i="0" u="none" strike="noStrike" kern="1200" cap="none" spc="0" normalizeH="0" baseline="0" dirty="0">
              <a:ln>
                <a:noFill/>
              </a:ln>
              <a:solidFill>
                <a:srgbClr val="000000"/>
              </a:solidFill>
              <a:effectLst/>
              <a:uLnTx/>
              <a:uFillTx/>
              <a:latin typeface="Arial"/>
              <a:ea typeface="+mn-ea"/>
              <a:cs typeface="Times New Roman" panose="02020603050405020304" pitchFamily="18" charset="0"/>
            </a:endParaRPr>
          </a:p>
        </p:txBody>
      </p:sp>
      <p:pic>
        <p:nvPicPr>
          <p:cNvPr id="14" name="Imagen 13">
            <a:extLst>
              <a:ext uri="{FF2B5EF4-FFF2-40B4-BE49-F238E27FC236}">
                <a16:creationId xmlns:a16="http://schemas.microsoft.com/office/drawing/2014/main" id="{B7652B3D-2E72-43F2-A25C-357CEC6B8C58}"/>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71021" y="639191"/>
            <a:ext cx="12055875" cy="5577953"/>
          </a:xfrm>
          <a:prstGeom prst="rect">
            <a:avLst/>
          </a:prstGeom>
          <a:noFill/>
          <a:ln>
            <a:noFill/>
          </a:ln>
        </p:spPr>
      </p:pic>
    </p:spTree>
    <p:extLst>
      <p:ext uri="{BB962C8B-B14F-4D97-AF65-F5344CB8AC3E}">
        <p14:creationId xmlns:p14="http://schemas.microsoft.com/office/powerpoint/2010/main" val="25875990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1A69A8B-43C8-4758-A40B-C26F85D60DE3}"/>
              </a:ext>
            </a:extLst>
          </p:cNvPr>
          <p:cNvSpPr txBox="1"/>
          <p:nvPr/>
        </p:nvSpPr>
        <p:spPr>
          <a:xfrm>
            <a:off x="450079" y="239818"/>
            <a:ext cx="7752521"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2800" b="1" i="0" u="none" strike="noStrike" kern="1200" cap="none" spc="0" normalizeH="0" baseline="0" noProof="0" dirty="0">
                <a:ln>
                  <a:noFill/>
                </a:ln>
                <a:solidFill>
                  <a:srgbClr val="000000"/>
                </a:solidFill>
                <a:effectLst/>
                <a:uLnTx/>
                <a:uFillTx/>
                <a:ea typeface="+mn-ea"/>
                <a:cs typeface="Times New Roman" panose="02020603050405020304" pitchFamily="18" charset="0"/>
              </a:rPr>
              <a:t>Agenda</a:t>
            </a:r>
            <a:endParaRPr kumimoji="0" lang="es-ES" sz="2400" b="1" i="0" u="none" strike="noStrike" kern="1200" cap="none" spc="0" normalizeH="0" baseline="0" noProof="0" dirty="0">
              <a:ln>
                <a:noFill/>
              </a:ln>
              <a:solidFill>
                <a:srgbClr val="000000"/>
              </a:solidFill>
              <a:effectLst/>
              <a:uLnTx/>
              <a:uFillTx/>
              <a:ea typeface="+mn-ea"/>
              <a:cs typeface="Times New Roman" panose="02020603050405020304" pitchFamily="18" charset="0"/>
            </a:endParaRPr>
          </a:p>
        </p:txBody>
      </p:sp>
      <p:graphicFrame>
        <p:nvGraphicFramePr>
          <p:cNvPr id="19" name="5 Diagrama">
            <a:extLst>
              <a:ext uri="{FF2B5EF4-FFF2-40B4-BE49-F238E27FC236}">
                <a16:creationId xmlns:a16="http://schemas.microsoft.com/office/drawing/2014/main" id="{CB7A2F70-7982-48EB-AB28-71226D68DDF0}"/>
              </a:ext>
            </a:extLst>
          </p:cNvPr>
          <p:cNvGraphicFramePr/>
          <p:nvPr>
            <p:extLst>
              <p:ext uri="{D42A27DB-BD31-4B8C-83A1-F6EECF244321}">
                <p14:modId xmlns:p14="http://schemas.microsoft.com/office/powerpoint/2010/main" val="360491083"/>
              </p:ext>
            </p:extLst>
          </p:nvPr>
        </p:nvGraphicFramePr>
        <p:xfrm>
          <a:off x="1842245" y="960121"/>
          <a:ext cx="8128000" cy="5040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0" name="TextBox 3">
            <a:extLst>
              <a:ext uri="{FF2B5EF4-FFF2-40B4-BE49-F238E27FC236}">
                <a16:creationId xmlns:a16="http://schemas.microsoft.com/office/drawing/2014/main" id="{D1A69A8B-43C8-4758-A40B-C26F85D60DE3}"/>
              </a:ext>
            </a:extLst>
          </p:cNvPr>
          <p:cNvSpPr txBox="1"/>
          <p:nvPr/>
        </p:nvSpPr>
        <p:spPr>
          <a:xfrm>
            <a:off x="0" y="6394848"/>
            <a:ext cx="77525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a:t>
            </a:r>
            <a:endParaRPr kumimoji="0" lang="es-E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36807935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3">
            <a:extLst>
              <a:ext uri="{FF2B5EF4-FFF2-40B4-BE49-F238E27FC236}">
                <a16:creationId xmlns:a16="http://schemas.microsoft.com/office/drawing/2014/main" id="{D1A69A8B-43C8-4758-A40B-C26F85D60DE3}"/>
              </a:ext>
            </a:extLst>
          </p:cNvPr>
          <p:cNvSpPr txBox="1"/>
          <p:nvPr/>
        </p:nvSpPr>
        <p:spPr>
          <a:xfrm>
            <a:off x="0" y="6394848"/>
            <a:ext cx="77525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1" dirty="0">
                <a:solidFill>
                  <a:srgbClr val="000000"/>
                </a:solidFill>
                <a:latin typeface="Times New Roman" panose="02020603050405020304" pitchFamily="18" charset="0"/>
                <a:cs typeface="Times New Roman" panose="02020603050405020304" pitchFamily="18" charset="0"/>
              </a:rPr>
              <a:t>21</a:t>
            </a:r>
            <a:endParaRPr kumimoji="0" lang="es-E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8" name="ExpoL">
            <a:hlinkClick r:id="" action="ppaction://media"/>
            <a:extLst>
              <a:ext uri="{FF2B5EF4-FFF2-40B4-BE49-F238E27FC236}">
                <a16:creationId xmlns:a16="http://schemas.microsoft.com/office/drawing/2014/main" id="{EC980589-24A6-407A-85AC-F5E6895F6D8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352365" y="935484"/>
            <a:ext cx="8865833" cy="4987031"/>
          </a:xfrm>
          <a:prstGeom prst="rect">
            <a:avLst/>
          </a:prstGeom>
        </p:spPr>
      </p:pic>
      <p:sp>
        <p:nvSpPr>
          <p:cNvPr id="10" name="TextBox 3">
            <a:extLst>
              <a:ext uri="{FF2B5EF4-FFF2-40B4-BE49-F238E27FC236}">
                <a16:creationId xmlns:a16="http://schemas.microsoft.com/office/drawing/2014/main" id="{A14A8913-F207-4EE5-9F69-764F8FEC4413}"/>
              </a:ext>
            </a:extLst>
          </p:cNvPr>
          <p:cNvSpPr txBox="1"/>
          <p:nvPr/>
        </p:nvSpPr>
        <p:spPr>
          <a:xfrm>
            <a:off x="583244" y="63042"/>
            <a:ext cx="77525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400" b="1" dirty="0">
                <a:solidFill>
                  <a:srgbClr val="000000"/>
                </a:solidFill>
                <a:latin typeface="Arial"/>
                <a:cs typeface="Times New Roman" panose="02020603050405020304" pitchFamily="18" charset="0"/>
              </a:rPr>
              <a:t>Pruebas y Resultados</a:t>
            </a:r>
            <a:endParaRPr kumimoji="0" lang="es-EC" sz="2000" b="1" i="0" u="none" strike="noStrike" kern="1200" cap="none" spc="0" normalizeH="0" baseline="0" dirty="0">
              <a:ln>
                <a:noFill/>
              </a:ln>
              <a:solidFill>
                <a:srgbClr val="000000"/>
              </a:solidFill>
              <a:effectLst/>
              <a:uLnTx/>
              <a:uFillTx/>
              <a:latin typeface="Arial"/>
              <a:ea typeface="+mn-ea"/>
              <a:cs typeface="Times New Roman" panose="02020603050405020304" pitchFamily="18" charset="0"/>
            </a:endParaRPr>
          </a:p>
        </p:txBody>
      </p:sp>
      <p:sp>
        <p:nvSpPr>
          <p:cNvPr id="11" name="TextBox 3">
            <a:extLst>
              <a:ext uri="{FF2B5EF4-FFF2-40B4-BE49-F238E27FC236}">
                <a16:creationId xmlns:a16="http://schemas.microsoft.com/office/drawing/2014/main" id="{1BD3C055-F62A-4E51-AC7E-5E574557E4EE}"/>
              </a:ext>
            </a:extLst>
          </p:cNvPr>
          <p:cNvSpPr txBox="1"/>
          <p:nvPr/>
        </p:nvSpPr>
        <p:spPr>
          <a:xfrm>
            <a:off x="583243" y="572570"/>
            <a:ext cx="77525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rPr>
              <a:t>Pruebas de Funcionamiento</a:t>
            </a:r>
          </a:p>
        </p:txBody>
      </p:sp>
    </p:spTree>
    <p:extLst>
      <p:ext uri="{BB962C8B-B14F-4D97-AF65-F5344CB8AC3E}">
        <p14:creationId xmlns:p14="http://schemas.microsoft.com/office/powerpoint/2010/main" val="196581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4640"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3">
            <a:extLst>
              <a:ext uri="{FF2B5EF4-FFF2-40B4-BE49-F238E27FC236}">
                <a16:creationId xmlns:a16="http://schemas.microsoft.com/office/drawing/2014/main" id="{D1A69A8B-43C8-4758-A40B-C26F85D60DE3}"/>
              </a:ext>
            </a:extLst>
          </p:cNvPr>
          <p:cNvSpPr txBox="1"/>
          <p:nvPr/>
        </p:nvSpPr>
        <p:spPr>
          <a:xfrm>
            <a:off x="0" y="6394848"/>
            <a:ext cx="77525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1" dirty="0">
                <a:solidFill>
                  <a:srgbClr val="000000"/>
                </a:solidFill>
                <a:latin typeface="Times New Roman" panose="02020603050405020304" pitchFamily="18" charset="0"/>
                <a:cs typeface="Times New Roman" panose="02020603050405020304" pitchFamily="18" charset="0"/>
              </a:rPr>
              <a:t>21</a:t>
            </a:r>
            <a:endParaRPr kumimoji="0" lang="es-E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TextBox 3">
            <a:extLst>
              <a:ext uri="{FF2B5EF4-FFF2-40B4-BE49-F238E27FC236}">
                <a16:creationId xmlns:a16="http://schemas.microsoft.com/office/drawing/2014/main" id="{E4D4E730-D7A2-4282-9CD4-ACE8E3C5F6E4}"/>
              </a:ext>
            </a:extLst>
          </p:cNvPr>
          <p:cNvSpPr txBox="1"/>
          <p:nvPr/>
        </p:nvSpPr>
        <p:spPr>
          <a:xfrm>
            <a:off x="609877" y="105406"/>
            <a:ext cx="77525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400" b="1" dirty="0">
                <a:solidFill>
                  <a:srgbClr val="000000"/>
                </a:solidFill>
                <a:latin typeface="Arial"/>
                <a:cs typeface="Times New Roman" panose="02020603050405020304" pitchFamily="18" charset="0"/>
              </a:rPr>
              <a:t>Pruebas y Resultados</a:t>
            </a:r>
            <a:endParaRPr kumimoji="0" lang="es-EC" sz="2000" b="1" i="0" u="none" strike="noStrike" kern="1200" cap="none" spc="0" normalizeH="0" baseline="0" dirty="0">
              <a:ln>
                <a:noFill/>
              </a:ln>
              <a:solidFill>
                <a:srgbClr val="000000"/>
              </a:solidFill>
              <a:effectLst/>
              <a:uLnTx/>
              <a:uFillTx/>
              <a:latin typeface="Arial"/>
              <a:ea typeface="+mn-ea"/>
              <a:cs typeface="Times New Roman" panose="02020603050405020304" pitchFamily="18" charset="0"/>
            </a:endParaRPr>
          </a:p>
        </p:txBody>
      </p:sp>
      <p:sp>
        <p:nvSpPr>
          <p:cNvPr id="7" name="TextBox 3">
            <a:extLst>
              <a:ext uri="{FF2B5EF4-FFF2-40B4-BE49-F238E27FC236}">
                <a16:creationId xmlns:a16="http://schemas.microsoft.com/office/drawing/2014/main" id="{98139DBD-6528-48BE-A6D2-A3BF7E001943}"/>
              </a:ext>
            </a:extLst>
          </p:cNvPr>
          <p:cNvSpPr txBox="1"/>
          <p:nvPr/>
        </p:nvSpPr>
        <p:spPr>
          <a:xfrm>
            <a:off x="609876" y="614934"/>
            <a:ext cx="77525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rPr>
              <a:t>Pruebas de Funcionamiento</a:t>
            </a:r>
          </a:p>
        </p:txBody>
      </p:sp>
      <p:pic>
        <p:nvPicPr>
          <p:cNvPr id="5" name="Imagen 4">
            <a:extLst>
              <a:ext uri="{FF2B5EF4-FFF2-40B4-BE49-F238E27FC236}">
                <a16:creationId xmlns:a16="http://schemas.microsoft.com/office/drawing/2014/main" id="{B2AE1AD1-3DED-40B1-88EF-9C95EF863476}"/>
              </a:ext>
            </a:extLst>
          </p:cNvPr>
          <p:cNvPicPr/>
          <p:nvPr/>
        </p:nvPicPr>
        <p:blipFill>
          <a:blip r:embed="rId3"/>
          <a:stretch>
            <a:fillRect/>
          </a:stretch>
        </p:blipFill>
        <p:spPr>
          <a:xfrm>
            <a:off x="378173" y="1675876"/>
            <a:ext cx="5558029" cy="3009097"/>
          </a:xfrm>
          <a:prstGeom prst="rect">
            <a:avLst/>
          </a:prstGeom>
        </p:spPr>
      </p:pic>
      <p:pic>
        <p:nvPicPr>
          <p:cNvPr id="8" name="Imagen 7">
            <a:extLst>
              <a:ext uri="{FF2B5EF4-FFF2-40B4-BE49-F238E27FC236}">
                <a16:creationId xmlns:a16="http://schemas.microsoft.com/office/drawing/2014/main" id="{0DD13B89-4B6C-4932-A9C1-95B12BBCC615}"/>
              </a:ext>
            </a:extLst>
          </p:cNvPr>
          <p:cNvPicPr/>
          <p:nvPr/>
        </p:nvPicPr>
        <p:blipFill>
          <a:blip r:embed="rId4"/>
          <a:stretch>
            <a:fillRect/>
          </a:stretch>
        </p:blipFill>
        <p:spPr>
          <a:xfrm>
            <a:off x="5936202" y="984266"/>
            <a:ext cx="6055179" cy="4622384"/>
          </a:xfrm>
          <a:prstGeom prst="rect">
            <a:avLst/>
          </a:prstGeom>
        </p:spPr>
      </p:pic>
      <p:pic>
        <p:nvPicPr>
          <p:cNvPr id="9" name="Picture 5" descr="Gatling | Digital.ai">
            <a:extLst>
              <a:ext uri="{FF2B5EF4-FFF2-40B4-BE49-F238E27FC236}">
                <a16:creationId xmlns:a16="http://schemas.microsoft.com/office/drawing/2014/main" id="{38D21A68-3A7C-49F9-BA22-9DEE017DDB6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6187" b="37146"/>
          <a:stretch/>
        </p:blipFill>
        <p:spPr bwMode="auto">
          <a:xfrm>
            <a:off x="1477060" y="889818"/>
            <a:ext cx="2766466" cy="73772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ow to install Apache Maven on CentOS 8 - Unixcop">
            <a:extLst>
              <a:ext uri="{FF2B5EF4-FFF2-40B4-BE49-F238E27FC236}">
                <a16:creationId xmlns:a16="http://schemas.microsoft.com/office/drawing/2014/main" id="{F47C3B1C-F624-4F6B-92B8-2AAE9A3BB9F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63630" y="841955"/>
            <a:ext cx="1597980" cy="737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83565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3">
            <a:extLst>
              <a:ext uri="{FF2B5EF4-FFF2-40B4-BE49-F238E27FC236}">
                <a16:creationId xmlns:a16="http://schemas.microsoft.com/office/drawing/2014/main" id="{D1A69A8B-43C8-4758-A40B-C26F85D60DE3}"/>
              </a:ext>
            </a:extLst>
          </p:cNvPr>
          <p:cNvSpPr txBox="1"/>
          <p:nvPr/>
        </p:nvSpPr>
        <p:spPr>
          <a:xfrm>
            <a:off x="0" y="6394848"/>
            <a:ext cx="77525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1" dirty="0">
                <a:solidFill>
                  <a:srgbClr val="000000"/>
                </a:solidFill>
                <a:latin typeface="Times New Roman" panose="02020603050405020304" pitchFamily="18" charset="0"/>
                <a:cs typeface="Times New Roman" panose="02020603050405020304" pitchFamily="18" charset="0"/>
              </a:rPr>
              <a:t>22</a:t>
            </a:r>
          </a:p>
        </p:txBody>
      </p:sp>
      <p:sp>
        <p:nvSpPr>
          <p:cNvPr id="6" name="TextBox 3">
            <a:extLst>
              <a:ext uri="{FF2B5EF4-FFF2-40B4-BE49-F238E27FC236}">
                <a16:creationId xmlns:a16="http://schemas.microsoft.com/office/drawing/2014/main" id="{E4D4E730-D7A2-4282-9CD4-ACE8E3C5F6E4}"/>
              </a:ext>
            </a:extLst>
          </p:cNvPr>
          <p:cNvSpPr txBox="1"/>
          <p:nvPr/>
        </p:nvSpPr>
        <p:spPr>
          <a:xfrm>
            <a:off x="609877" y="105406"/>
            <a:ext cx="77525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400" b="1" dirty="0">
                <a:solidFill>
                  <a:srgbClr val="000000"/>
                </a:solidFill>
                <a:latin typeface="Arial"/>
                <a:cs typeface="Times New Roman" panose="02020603050405020304" pitchFamily="18" charset="0"/>
              </a:rPr>
              <a:t>Pruebas y Resultados</a:t>
            </a:r>
            <a:endParaRPr kumimoji="0" lang="es-EC" sz="2000" b="1" i="0" u="none" strike="noStrike" kern="1200" cap="none" spc="0" normalizeH="0" baseline="0" dirty="0">
              <a:ln>
                <a:noFill/>
              </a:ln>
              <a:solidFill>
                <a:srgbClr val="000000"/>
              </a:solidFill>
              <a:effectLst/>
              <a:uLnTx/>
              <a:uFillTx/>
              <a:latin typeface="Arial"/>
              <a:ea typeface="+mn-ea"/>
              <a:cs typeface="Times New Roman" panose="02020603050405020304" pitchFamily="18" charset="0"/>
            </a:endParaRPr>
          </a:p>
        </p:txBody>
      </p:sp>
      <p:sp>
        <p:nvSpPr>
          <p:cNvPr id="7" name="TextBox 3">
            <a:extLst>
              <a:ext uri="{FF2B5EF4-FFF2-40B4-BE49-F238E27FC236}">
                <a16:creationId xmlns:a16="http://schemas.microsoft.com/office/drawing/2014/main" id="{98139DBD-6528-48BE-A6D2-A3BF7E001943}"/>
              </a:ext>
            </a:extLst>
          </p:cNvPr>
          <p:cNvSpPr txBox="1"/>
          <p:nvPr/>
        </p:nvSpPr>
        <p:spPr>
          <a:xfrm>
            <a:off x="609876" y="614934"/>
            <a:ext cx="77525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rPr>
              <a:t>Pruebas de Carga</a:t>
            </a:r>
          </a:p>
        </p:txBody>
      </p:sp>
      <p:pic>
        <p:nvPicPr>
          <p:cNvPr id="5" name="Picture 5" descr="Gatling | Digital.ai">
            <a:extLst>
              <a:ext uri="{FF2B5EF4-FFF2-40B4-BE49-F238E27FC236}">
                <a16:creationId xmlns:a16="http://schemas.microsoft.com/office/drawing/2014/main" id="{333F4A44-1139-4250-B556-97F1EFF6250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6187" b="37146"/>
          <a:stretch/>
        </p:blipFill>
        <p:spPr bwMode="auto">
          <a:xfrm>
            <a:off x="2551258" y="681560"/>
            <a:ext cx="2766466" cy="737725"/>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How to install Apache Maven on CentOS 8 - Unixcop">
            <a:extLst>
              <a:ext uri="{FF2B5EF4-FFF2-40B4-BE49-F238E27FC236}">
                <a16:creationId xmlns:a16="http://schemas.microsoft.com/office/drawing/2014/main" id="{6A786026-C96F-4D84-8CA3-AA107E8193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37828" y="633697"/>
            <a:ext cx="1597980" cy="73772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a 1">
            <a:extLst>
              <a:ext uri="{FF2B5EF4-FFF2-40B4-BE49-F238E27FC236}">
                <a16:creationId xmlns:a16="http://schemas.microsoft.com/office/drawing/2014/main" id="{4A18F9B7-2F4E-4F51-8B3C-194765801402}"/>
              </a:ext>
            </a:extLst>
          </p:cNvPr>
          <p:cNvGraphicFramePr>
            <a:graphicFrameLocks noGrp="1"/>
          </p:cNvGraphicFramePr>
          <p:nvPr>
            <p:extLst>
              <p:ext uri="{D42A27DB-BD31-4B8C-83A1-F6EECF244321}">
                <p14:modId xmlns:p14="http://schemas.microsoft.com/office/powerpoint/2010/main" val="1556210043"/>
              </p:ext>
            </p:extLst>
          </p:nvPr>
        </p:nvGraphicFramePr>
        <p:xfrm>
          <a:off x="4225762" y="2187086"/>
          <a:ext cx="7550667" cy="2617786"/>
        </p:xfrm>
        <a:graphic>
          <a:graphicData uri="http://schemas.openxmlformats.org/drawingml/2006/table">
            <a:tbl>
              <a:tblPr firstRow="1" firstCol="1" bandRow="1">
                <a:tableStyleId>{5C22544A-7EE6-4342-B048-85BDC9FD1C3A}</a:tableStyleId>
              </a:tblPr>
              <a:tblGrid>
                <a:gridCol w="1164279">
                  <a:extLst>
                    <a:ext uri="{9D8B030D-6E8A-4147-A177-3AD203B41FA5}">
                      <a16:colId xmlns:a16="http://schemas.microsoft.com/office/drawing/2014/main" val="3571975835"/>
                    </a:ext>
                  </a:extLst>
                </a:gridCol>
                <a:gridCol w="1199410">
                  <a:extLst>
                    <a:ext uri="{9D8B030D-6E8A-4147-A177-3AD203B41FA5}">
                      <a16:colId xmlns:a16="http://schemas.microsoft.com/office/drawing/2014/main" val="170313373"/>
                    </a:ext>
                  </a:extLst>
                </a:gridCol>
                <a:gridCol w="1162326">
                  <a:extLst>
                    <a:ext uri="{9D8B030D-6E8A-4147-A177-3AD203B41FA5}">
                      <a16:colId xmlns:a16="http://schemas.microsoft.com/office/drawing/2014/main" val="24950648"/>
                    </a:ext>
                  </a:extLst>
                </a:gridCol>
                <a:gridCol w="1082300">
                  <a:extLst>
                    <a:ext uri="{9D8B030D-6E8A-4147-A177-3AD203B41FA5}">
                      <a16:colId xmlns:a16="http://schemas.microsoft.com/office/drawing/2014/main" val="2439722507"/>
                    </a:ext>
                  </a:extLst>
                </a:gridCol>
                <a:gridCol w="806138">
                  <a:extLst>
                    <a:ext uri="{9D8B030D-6E8A-4147-A177-3AD203B41FA5}">
                      <a16:colId xmlns:a16="http://schemas.microsoft.com/office/drawing/2014/main" val="2624741601"/>
                    </a:ext>
                  </a:extLst>
                </a:gridCol>
                <a:gridCol w="1046486">
                  <a:extLst>
                    <a:ext uri="{9D8B030D-6E8A-4147-A177-3AD203B41FA5}">
                      <a16:colId xmlns:a16="http://schemas.microsoft.com/office/drawing/2014/main" val="2097879670"/>
                    </a:ext>
                  </a:extLst>
                </a:gridCol>
                <a:gridCol w="1089728">
                  <a:extLst>
                    <a:ext uri="{9D8B030D-6E8A-4147-A177-3AD203B41FA5}">
                      <a16:colId xmlns:a16="http://schemas.microsoft.com/office/drawing/2014/main" val="2788964113"/>
                    </a:ext>
                  </a:extLst>
                </a:gridCol>
              </a:tblGrid>
              <a:tr h="475210">
                <a:tc>
                  <a:txBody>
                    <a:bodyPr/>
                    <a:lstStyle/>
                    <a:p>
                      <a:pPr algn="ctr">
                        <a:spcBef>
                          <a:spcPts val="600"/>
                        </a:spcBef>
                        <a:spcAft>
                          <a:spcPts val="600"/>
                        </a:spcAft>
                      </a:pPr>
                      <a:r>
                        <a:rPr lang="es-ES" sz="1200" dirty="0">
                          <a:solidFill>
                            <a:schemeClr val="tx1"/>
                          </a:solidFill>
                          <a:effectLst/>
                        </a:rPr>
                        <a:t>Usuarios</a:t>
                      </a:r>
                      <a:endParaRPr lang="es-EC" sz="1600" b="1" dirty="0">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L w="12700" cap="flat" cmpd="sng" algn="ctr">
                      <a:solidFill>
                        <a:srgbClr val="607848"/>
                      </a:solidFill>
                      <a:prstDash val="solid"/>
                      <a:round/>
                      <a:headEnd type="none" w="med" len="med"/>
                      <a:tailEnd type="none" w="med" len="med"/>
                    </a:lnL>
                    <a:lnR w="12700" cap="flat" cmpd="sng" algn="ctr">
                      <a:solidFill>
                        <a:srgbClr val="607848"/>
                      </a:solidFill>
                      <a:prstDash val="solid"/>
                      <a:round/>
                      <a:headEnd type="none" w="med" len="med"/>
                      <a:tailEnd type="none" w="med" len="med"/>
                    </a:lnR>
                    <a:lnT w="12700" cap="flat" cmpd="sng" algn="ctr">
                      <a:solidFill>
                        <a:srgbClr val="607848"/>
                      </a:solidFill>
                      <a:prstDash val="solid"/>
                      <a:round/>
                      <a:headEnd type="none" w="med" len="med"/>
                      <a:tailEnd type="none" w="med" len="med"/>
                    </a:lnT>
                    <a:lnB w="12700" cap="flat" cmpd="sng" algn="ctr">
                      <a:solidFill>
                        <a:srgbClr val="607848"/>
                      </a:solidFill>
                      <a:prstDash val="solid"/>
                      <a:round/>
                      <a:headEnd type="none" w="med" len="med"/>
                      <a:tailEnd type="none" w="med" len="med"/>
                    </a:lnB>
                    <a:noFill/>
                  </a:tcPr>
                </a:tc>
                <a:tc>
                  <a:txBody>
                    <a:bodyPr/>
                    <a:lstStyle/>
                    <a:p>
                      <a:pPr algn="ctr">
                        <a:spcBef>
                          <a:spcPts val="600"/>
                        </a:spcBef>
                        <a:spcAft>
                          <a:spcPts val="600"/>
                        </a:spcAft>
                      </a:pPr>
                      <a:r>
                        <a:rPr lang="es-ES" sz="1200">
                          <a:solidFill>
                            <a:schemeClr val="tx1"/>
                          </a:solidFill>
                          <a:effectLst/>
                        </a:rPr>
                        <a:t>Peticiones Totales</a:t>
                      </a:r>
                      <a:endParaRPr lang="es-EC" sz="1600" b="1">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L w="12700" cap="flat" cmpd="sng" algn="ctr">
                      <a:solidFill>
                        <a:srgbClr val="607848"/>
                      </a:solidFill>
                      <a:prstDash val="solid"/>
                      <a:round/>
                      <a:headEnd type="none" w="med" len="med"/>
                      <a:tailEnd type="none" w="med" len="med"/>
                    </a:lnL>
                    <a:lnR w="12700" cap="flat" cmpd="sng" algn="ctr">
                      <a:solidFill>
                        <a:srgbClr val="607848"/>
                      </a:solidFill>
                      <a:prstDash val="solid"/>
                      <a:round/>
                      <a:headEnd type="none" w="med" len="med"/>
                      <a:tailEnd type="none" w="med" len="med"/>
                    </a:lnR>
                    <a:lnT w="12700" cap="flat" cmpd="sng" algn="ctr">
                      <a:solidFill>
                        <a:srgbClr val="607848"/>
                      </a:solidFill>
                      <a:prstDash val="solid"/>
                      <a:round/>
                      <a:headEnd type="none" w="med" len="med"/>
                      <a:tailEnd type="none" w="med" len="med"/>
                    </a:lnT>
                    <a:lnB w="12700" cap="flat" cmpd="sng" algn="ctr">
                      <a:solidFill>
                        <a:srgbClr val="607848"/>
                      </a:solidFill>
                      <a:prstDash val="solid"/>
                      <a:round/>
                      <a:headEnd type="none" w="med" len="med"/>
                      <a:tailEnd type="none" w="med" len="med"/>
                    </a:lnB>
                    <a:noFill/>
                  </a:tcPr>
                </a:tc>
                <a:tc>
                  <a:txBody>
                    <a:bodyPr/>
                    <a:lstStyle/>
                    <a:p>
                      <a:pPr algn="ctr">
                        <a:spcBef>
                          <a:spcPts val="600"/>
                        </a:spcBef>
                        <a:spcAft>
                          <a:spcPts val="600"/>
                        </a:spcAft>
                      </a:pPr>
                      <a:r>
                        <a:rPr lang="es-ES" sz="1200">
                          <a:solidFill>
                            <a:schemeClr val="tx1"/>
                          </a:solidFill>
                          <a:effectLst/>
                        </a:rPr>
                        <a:t>Máximas Pet/s</a:t>
                      </a:r>
                      <a:endParaRPr lang="es-EC" sz="1600" b="1">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L w="12700" cap="flat" cmpd="sng" algn="ctr">
                      <a:solidFill>
                        <a:srgbClr val="607848"/>
                      </a:solidFill>
                      <a:prstDash val="solid"/>
                      <a:round/>
                      <a:headEnd type="none" w="med" len="med"/>
                      <a:tailEnd type="none" w="med" len="med"/>
                    </a:lnL>
                    <a:lnR w="12700" cap="flat" cmpd="sng" algn="ctr">
                      <a:solidFill>
                        <a:srgbClr val="607848"/>
                      </a:solidFill>
                      <a:prstDash val="solid"/>
                      <a:round/>
                      <a:headEnd type="none" w="med" len="med"/>
                      <a:tailEnd type="none" w="med" len="med"/>
                    </a:lnR>
                    <a:lnT w="12700" cap="flat" cmpd="sng" algn="ctr">
                      <a:solidFill>
                        <a:srgbClr val="607848"/>
                      </a:solidFill>
                      <a:prstDash val="solid"/>
                      <a:round/>
                      <a:headEnd type="none" w="med" len="med"/>
                      <a:tailEnd type="none" w="med" len="med"/>
                    </a:lnT>
                    <a:lnB w="12700" cap="flat" cmpd="sng" algn="ctr">
                      <a:solidFill>
                        <a:srgbClr val="607848"/>
                      </a:solidFill>
                      <a:prstDash val="solid"/>
                      <a:round/>
                      <a:headEnd type="none" w="med" len="med"/>
                      <a:tailEnd type="none" w="med" len="med"/>
                    </a:lnB>
                    <a:noFill/>
                  </a:tcPr>
                </a:tc>
                <a:tc>
                  <a:txBody>
                    <a:bodyPr/>
                    <a:lstStyle/>
                    <a:p>
                      <a:pPr algn="ctr">
                        <a:spcBef>
                          <a:spcPts val="600"/>
                        </a:spcBef>
                        <a:spcAft>
                          <a:spcPts val="600"/>
                        </a:spcAft>
                      </a:pPr>
                      <a:r>
                        <a:rPr lang="es-ES" sz="1200" dirty="0">
                          <a:solidFill>
                            <a:schemeClr val="tx1"/>
                          </a:solidFill>
                          <a:effectLst/>
                        </a:rPr>
                        <a:t>% Éxito</a:t>
                      </a:r>
                      <a:endParaRPr lang="es-EC" sz="1600" b="1" dirty="0">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L w="12700" cap="flat" cmpd="sng" algn="ctr">
                      <a:solidFill>
                        <a:srgbClr val="607848"/>
                      </a:solidFill>
                      <a:prstDash val="solid"/>
                      <a:round/>
                      <a:headEnd type="none" w="med" len="med"/>
                      <a:tailEnd type="none" w="med" len="med"/>
                    </a:lnL>
                    <a:lnR w="12700" cap="flat" cmpd="sng" algn="ctr">
                      <a:solidFill>
                        <a:srgbClr val="607848"/>
                      </a:solidFill>
                      <a:prstDash val="solid"/>
                      <a:round/>
                      <a:headEnd type="none" w="med" len="med"/>
                      <a:tailEnd type="none" w="med" len="med"/>
                    </a:lnR>
                    <a:lnT w="12700" cap="flat" cmpd="sng" algn="ctr">
                      <a:solidFill>
                        <a:srgbClr val="607848"/>
                      </a:solidFill>
                      <a:prstDash val="solid"/>
                      <a:round/>
                      <a:headEnd type="none" w="med" len="med"/>
                      <a:tailEnd type="none" w="med" len="med"/>
                    </a:lnT>
                    <a:lnB w="12700" cap="flat" cmpd="sng" algn="ctr">
                      <a:solidFill>
                        <a:srgbClr val="607848"/>
                      </a:solidFill>
                      <a:prstDash val="solid"/>
                      <a:round/>
                      <a:headEnd type="none" w="med" len="med"/>
                      <a:tailEnd type="none" w="med" len="med"/>
                    </a:lnB>
                    <a:noFill/>
                  </a:tcPr>
                </a:tc>
                <a:tc>
                  <a:txBody>
                    <a:bodyPr/>
                    <a:lstStyle/>
                    <a:p>
                      <a:pPr>
                        <a:spcBef>
                          <a:spcPts val="600"/>
                        </a:spcBef>
                        <a:spcAft>
                          <a:spcPts val="600"/>
                        </a:spcAft>
                      </a:pPr>
                      <a:r>
                        <a:rPr lang="es-ES" sz="1200">
                          <a:solidFill>
                            <a:schemeClr val="tx1"/>
                          </a:solidFill>
                          <a:effectLst/>
                        </a:rPr>
                        <a:t>% Fallo</a:t>
                      </a:r>
                      <a:endParaRPr lang="es-EC" sz="1600" b="1">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L w="12700" cap="flat" cmpd="sng" algn="ctr">
                      <a:solidFill>
                        <a:srgbClr val="607848"/>
                      </a:solidFill>
                      <a:prstDash val="solid"/>
                      <a:round/>
                      <a:headEnd type="none" w="med" len="med"/>
                      <a:tailEnd type="none" w="med" len="med"/>
                    </a:lnL>
                    <a:lnR w="12700" cap="flat" cmpd="sng" algn="ctr">
                      <a:solidFill>
                        <a:srgbClr val="607848"/>
                      </a:solidFill>
                      <a:prstDash val="solid"/>
                      <a:round/>
                      <a:headEnd type="none" w="med" len="med"/>
                      <a:tailEnd type="none" w="med" len="med"/>
                    </a:lnR>
                    <a:lnT w="12700" cap="flat" cmpd="sng" algn="ctr">
                      <a:solidFill>
                        <a:srgbClr val="607848"/>
                      </a:solidFill>
                      <a:prstDash val="solid"/>
                      <a:round/>
                      <a:headEnd type="none" w="med" len="med"/>
                      <a:tailEnd type="none" w="med" len="med"/>
                    </a:lnT>
                    <a:lnB w="12700" cap="flat" cmpd="sng" algn="ctr">
                      <a:solidFill>
                        <a:srgbClr val="607848"/>
                      </a:solidFill>
                      <a:prstDash val="solid"/>
                      <a:round/>
                      <a:headEnd type="none" w="med" len="med"/>
                      <a:tailEnd type="none" w="med" len="med"/>
                    </a:lnB>
                    <a:noFill/>
                  </a:tcPr>
                </a:tc>
                <a:tc>
                  <a:txBody>
                    <a:bodyPr/>
                    <a:lstStyle/>
                    <a:p>
                      <a:pPr>
                        <a:spcBef>
                          <a:spcPts val="600"/>
                        </a:spcBef>
                        <a:spcAft>
                          <a:spcPts val="600"/>
                        </a:spcAft>
                      </a:pPr>
                      <a:r>
                        <a:rPr lang="es-ES" sz="1200">
                          <a:solidFill>
                            <a:schemeClr val="tx1"/>
                          </a:solidFill>
                          <a:effectLst/>
                        </a:rPr>
                        <a:t>%Respuesta t &lt; 800ms</a:t>
                      </a:r>
                      <a:endParaRPr lang="es-EC" sz="1600" b="1">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L w="12700" cap="flat" cmpd="sng" algn="ctr">
                      <a:solidFill>
                        <a:srgbClr val="607848"/>
                      </a:solidFill>
                      <a:prstDash val="solid"/>
                      <a:round/>
                      <a:headEnd type="none" w="med" len="med"/>
                      <a:tailEnd type="none" w="med" len="med"/>
                    </a:lnL>
                    <a:lnR w="12700" cap="flat" cmpd="sng" algn="ctr">
                      <a:solidFill>
                        <a:srgbClr val="607848"/>
                      </a:solidFill>
                      <a:prstDash val="solid"/>
                      <a:round/>
                      <a:headEnd type="none" w="med" len="med"/>
                      <a:tailEnd type="none" w="med" len="med"/>
                    </a:lnR>
                    <a:lnT w="12700" cap="flat" cmpd="sng" algn="ctr">
                      <a:solidFill>
                        <a:srgbClr val="607848"/>
                      </a:solidFill>
                      <a:prstDash val="solid"/>
                      <a:round/>
                      <a:headEnd type="none" w="med" len="med"/>
                      <a:tailEnd type="none" w="med" len="med"/>
                    </a:lnT>
                    <a:lnB w="12700" cap="flat" cmpd="sng" algn="ctr">
                      <a:solidFill>
                        <a:srgbClr val="607848"/>
                      </a:solidFill>
                      <a:prstDash val="solid"/>
                      <a:round/>
                      <a:headEnd type="none" w="med" len="med"/>
                      <a:tailEnd type="none" w="med" len="med"/>
                    </a:lnB>
                    <a:noFill/>
                  </a:tcPr>
                </a:tc>
                <a:tc>
                  <a:txBody>
                    <a:bodyPr/>
                    <a:lstStyle/>
                    <a:p>
                      <a:pPr>
                        <a:spcBef>
                          <a:spcPts val="600"/>
                        </a:spcBef>
                        <a:spcAft>
                          <a:spcPts val="600"/>
                        </a:spcAft>
                      </a:pPr>
                      <a:r>
                        <a:rPr lang="es-ES" sz="1200">
                          <a:solidFill>
                            <a:schemeClr val="tx1"/>
                          </a:solidFill>
                          <a:effectLst/>
                        </a:rPr>
                        <a:t>%Respuesta t &lt; 1200ms</a:t>
                      </a:r>
                      <a:endParaRPr lang="es-EC" sz="1600" b="1">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L w="12700" cap="flat" cmpd="sng" algn="ctr">
                      <a:solidFill>
                        <a:srgbClr val="607848"/>
                      </a:solidFill>
                      <a:prstDash val="solid"/>
                      <a:round/>
                      <a:headEnd type="none" w="med" len="med"/>
                      <a:tailEnd type="none" w="med" len="med"/>
                    </a:lnL>
                    <a:lnR w="12700" cap="flat" cmpd="sng" algn="ctr">
                      <a:solidFill>
                        <a:srgbClr val="607848"/>
                      </a:solidFill>
                      <a:prstDash val="solid"/>
                      <a:round/>
                      <a:headEnd type="none" w="med" len="med"/>
                      <a:tailEnd type="none" w="med" len="med"/>
                    </a:lnR>
                    <a:lnT w="12700" cap="flat" cmpd="sng" algn="ctr">
                      <a:solidFill>
                        <a:srgbClr val="607848"/>
                      </a:solidFill>
                      <a:prstDash val="solid"/>
                      <a:round/>
                      <a:headEnd type="none" w="med" len="med"/>
                      <a:tailEnd type="none" w="med" len="med"/>
                    </a:lnT>
                    <a:lnB w="12700" cap="flat" cmpd="sng" algn="ctr">
                      <a:solidFill>
                        <a:srgbClr val="607848"/>
                      </a:solidFill>
                      <a:prstDash val="solid"/>
                      <a:round/>
                      <a:headEnd type="none" w="med" len="med"/>
                      <a:tailEnd type="none" w="med" len="med"/>
                    </a:lnB>
                    <a:noFill/>
                  </a:tcPr>
                </a:tc>
                <a:extLst>
                  <a:ext uri="{0D108BD9-81ED-4DB2-BD59-A6C34878D82A}">
                    <a16:rowId xmlns:a16="http://schemas.microsoft.com/office/drawing/2014/main" val="399576006"/>
                  </a:ext>
                </a:extLst>
              </a:tr>
              <a:tr h="357096">
                <a:tc>
                  <a:txBody>
                    <a:bodyPr/>
                    <a:lstStyle/>
                    <a:p>
                      <a:pPr algn="ctr">
                        <a:spcBef>
                          <a:spcPts val="600"/>
                        </a:spcBef>
                        <a:spcAft>
                          <a:spcPts val="600"/>
                        </a:spcAft>
                      </a:pPr>
                      <a:r>
                        <a:rPr lang="es-ES" sz="1200">
                          <a:solidFill>
                            <a:schemeClr val="tx1"/>
                          </a:solidFill>
                          <a:effectLst/>
                        </a:rPr>
                        <a:t>100</a:t>
                      </a:r>
                      <a:endParaRPr lang="es-EC" sz="1600" b="1">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L w="12700" cap="flat" cmpd="sng" algn="ctr">
                      <a:solidFill>
                        <a:srgbClr val="607848"/>
                      </a:solidFill>
                      <a:prstDash val="solid"/>
                      <a:round/>
                      <a:headEnd type="none" w="med" len="med"/>
                      <a:tailEnd type="none" w="med" len="med"/>
                    </a:lnL>
                    <a:lnR w="12700" cap="flat" cmpd="sng" algn="ctr">
                      <a:solidFill>
                        <a:srgbClr val="607848"/>
                      </a:solidFill>
                      <a:prstDash val="solid"/>
                      <a:round/>
                      <a:headEnd type="none" w="med" len="med"/>
                      <a:tailEnd type="none" w="med" len="med"/>
                    </a:lnR>
                    <a:lnT w="12700" cap="flat" cmpd="sng" algn="ctr">
                      <a:solidFill>
                        <a:srgbClr val="607848"/>
                      </a:solidFill>
                      <a:prstDash val="solid"/>
                      <a:round/>
                      <a:headEnd type="none" w="med" len="med"/>
                      <a:tailEnd type="none" w="med" len="med"/>
                    </a:lnT>
                    <a:lnB w="12700" cap="flat" cmpd="sng" algn="ctr">
                      <a:solidFill>
                        <a:srgbClr val="607848"/>
                      </a:solidFill>
                      <a:prstDash val="solid"/>
                      <a:round/>
                      <a:headEnd type="none" w="med" len="med"/>
                      <a:tailEnd type="none" w="med" len="med"/>
                    </a:lnB>
                    <a:noFill/>
                  </a:tcPr>
                </a:tc>
                <a:tc>
                  <a:txBody>
                    <a:bodyPr/>
                    <a:lstStyle/>
                    <a:p>
                      <a:pPr algn="ctr">
                        <a:spcBef>
                          <a:spcPts val="600"/>
                        </a:spcBef>
                        <a:spcAft>
                          <a:spcPts val="600"/>
                        </a:spcAft>
                      </a:pPr>
                      <a:r>
                        <a:rPr lang="es-ES" sz="1200">
                          <a:solidFill>
                            <a:schemeClr val="tx1"/>
                          </a:solidFill>
                          <a:effectLst/>
                        </a:rPr>
                        <a:t>1000</a:t>
                      </a:r>
                      <a:endParaRPr lang="es-EC" sz="1600" b="1">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L w="12700" cap="flat" cmpd="sng" algn="ctr">
                      <a:solidFill>
                        <a:srgbClr val="607848"/>
                      </a:solidFill>
                      <a:prstDash val="solid"/>
                      <a:round/>
                      <a:headEnd type="none" w="med" len="med"/>
                      <a:tailEnd type="none" w="med" len="med"/>
                    </a:lnL>
                    <a:lnR w="12700" cap="flat" cmpd="sng" algn="ctr">
                      <a:solidFill>
                        <a:srgbClr val="607848"/>
                      </a:solidFill>
                      <a:prstDash val="solid"/>
                      <a:round/>
                      <a:headEnd type="none" w="med" len="med"/>
                      <a:tailEnd type="none" w="med" len="med"/>
                    </a:lnR>
                    <a:lnT w="12700" cap="flat" cmpd="sng" algn="ctr">
                      <a:solidFill>
                        <a:srgbClr val="607848"/>
                      </a:solidFill>
                      <a:prstDash val="solid"/>
                      <a:round/>
                      <a:headEnd type="none" w="med" len="med"/>
                      <a:tailEnd type="none" w="med" len="med"/>
                    </a:lnT>
                    <a:lnB w="12700" cap="flat" cmpd="sng" algn="ctr">
                      <a:solidFill>
                        <a:srgbClr val="607848"/>
                      </a:solidFill>
                      <a:prstDash val="solid"/>
                      <a:round/>
                      <a:headEnd type="none" w="med" len="med"/>
                      <a:tailEnd type="none" w="med" len="med"/>
                    </a:lnB>
                    <a:noFill/>
                  </a:tcPr>
                </a:tc>
                <a:tc>
                  <a:txBody>
                    <a:bodyPr/>
                    <a:lstStyle/>
                    <a:p>
                      <a:pPr algn="ctr">
                        <a:spcBef>
                          <a:spcPts val="600"/>
                        </a:spcBef>
                        <a:spcAft>
                          <a:spcPts val="600"/>
                        </a:spcAft>
                      </a:pPr>
                      <a:r>
                        <a:rPr lang="es-ES" sz="1200" dirty="0">
                          <a:solidFill>
                            <a:schemeClr val="tx1"/>
                          </a:solidFill>
                          <a:effectLst/>
                        </a:rPr>
                        <a:t>20</a:t>
                      </a:r>
                      <a:endParaRPr lang="es-EC" sz="1600" b="1" dirty="0">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L w="12700" cap="flat" cmpd="sng" algn="ctr">
                      <a:solidFill>
                        <a:srgbClr val="607848"/>
                      </a:solidFill>
                      <a:prstDash val="solid"/>
                      <a:round/>
                      <a:headEnd type="none" w="med" len="med"/>
                      <a:tailEnd type="none" w="med" len="med"/>
                    </a:lnL>
                    <a:lnR w="12700" cap="flat" cmpd="sng" algn="ctr">
                      <a:solidFill>
                        <a:srgbClr val="607848"/>
                      </a:solidFill>
                      <a:prstDash val="solid"/>
                      <a:round/>
                      <a:headEnd type="none" w="med" len="med"/>
                      <a:tailEnd type="none" w="med" len="med"/>
                    </a:lnR>
                    <a:lnT w="12700" cap="flat" cmpd="sng" algn="ctr">
                      <a:solidFill>
                        <a:srgbClr val="607848"/>
                      </a:solidFill>
                      <a:prstDash val="solid"/>
                      <a:round/>
                      <a:headEnd type="none" w="med" len="med"/>
                      <a:tailEnd type="none" w="med" len="med"/>
                    </a:lnT>
                    <a:lnB w="12700" cap="flat" cmpd="sng" algn="ctr">
                      <a:solidFill>
                        <a:srgbClr val="607848"/>
                      </a:solidFill>
                      <a:prstDash val="solid"/>
                      <a:round/>
                      <a:headEnd type="none" w="med" len="med"/>
                      <a:tailEnd type="none" w="med" len="med"/>
                    </a:lnB>
                    <a:solidFill>
                      <a:srgbClr val="A9BF94"/>
                    </a:solidFill>
                  </a:tcPr>
                </a:tc>
                <a:tc>
                  <a:txBody>
                    <a:bodyPr/>
                    <a:lstStyle/>
                    <a:p>
                      <a:pPr algn="ctr">
                        <a:spcBef>
                          <a:spcPts val="600"/>
                        </a:spcBef>
                        <a:spcAft>
                          <a:spcPts val="600"/>
                        </a:spcAft>
                      </a:pPr>
                      <a:r>
                        <a:rPr lang="es-ES" sz="1200">
                          <a:solidFill>
                            <a:schemeClr val="tx1"/>
                          </a:solidFill>
                          <a:effectLst/>
                        </a:rPr>
                        <a:t>100%</a:t>
                      </a:r>
                      <a:endParaRPr lang="es-EC" sz="1600" b="1">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L w="12700" cap="flat" cmpd="sng" algn="ctr">
                      <a:solidFill>
                        <a:srgbClr val="607848"/>
                      </a:solidFill>
                      <a:prstDash val="solid"/>
                      <a:round/>
                      <a:headEnd type="none" w="med" len="med"/>
                      <a:tailEnd type="none" w="med" len="med"/>
                    </a:lnL>
                    <a:lnR w="12700" cap="flat" cmpd="sng" algn="ctr">
                      <a:solidFill>
                        <a:srgbClr val="607848"/>
                      </a:solidFill>
                      <a:prstDash val="solid"/>
                      <a:round/>
                      <a:headEnd type="none" w="med" len="med"/>
                      <a:tailEnd type="none" w="med" len="med"/>
                    </a:lnR>
                    <a:lnT w="12700" cap="flat" cmpd="sng" algn="ctr">
                      <a:solidFill>
                        <a:srgbClr val="607848"/>
                      </a:solidFill>
                      <a:prstDash val="solid"/>
                      <a:round/>
                      <a:headEnd type="none" w="med" len="med"/>
                      <a:tailEnd type="none" w="med" len="med"/>
                    </a:lnT>
                    <a:lnB w="12700" cap="flat" cmpd="sng" algn="ctr">
                      <a:solidFill>
                        <a:srgbClr val="607848"/>
                      </a:solidFill>
                      <a:prstDash val="solid"/>
                      <a:round/>
                      <a:headEnd type="none" w="med" len="med"/>
                      <a:tailEnd type="none" w="med" len="med"/>
                    </a:lnB>
                    <a:noFill/>
                  </a:tcPr>
                </a:tc>
                <a:tc>
                  <a:txBody>
                    <a:bodyPr/>
                    <a:lstStyle/>
                    <a:p>
                      <a:pPr algn="ctr">
                        <a:spcBef>
                          <a:spcPts val="600"/>
                        </a:spcBef>
                        <a:spcAft>
                          <a:spcPts val="600"/>
                        </a:spcAft>
                      </a:pPr>
                      <a:r>
                        <a:rPr lang="es-ES" sz="1200">
                          <a:solidFill>
                            <a:schemeClr val="tx1"/>
                          </a:solidFill>
                          <a:effectLst/>
                        </a:rPr>
                        <a:t>0%</a:t>
                      </a:r>
                      <a:endParaRPr lang="es-EC" sz="1600" b="1">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L w="12700" cap="flat" cmpd="sng" algn="ctr">
                      <a:solidFill>
                        <a:srgbClr val="607848"/>
                      </a:solidFill>
                      <a:prstDash val="solid"/>
                      <a:round/>
                      <a:headEnd type="none" w="med" len="med"/>
                      <a:tailEnd type="none" w="med" len="med"/>
                    </a:lnL>
                    <a:lnR w="12700" cap="flat" cmpd="sng" algn="ctr">
                      <a:solidFill>
                        <a:srgbClr val="607848"/>
                      </a:solidFill>
                      <a:prstDash val="solid"/>
                      <a:round/>
                      <a:headEnd type="none" w="med" len="med"/>
                      <a:tailEnd type="none" w="med" len="med"/>
                    </a:lnR>
                    <a:lnT w="12700" cap="flat" cmpd="sng" algn="ctr">
                      <a:solidFill>
                        <a:srgbClr val="607848"/>
                      </a:solidFill>
                      <a:prstDash val="solid"/>
                      <a:round/>
                      <a:headEnd type="none" w="med" len="med"/>
                      <a:tailEnd type="none" w="med" len="med"/>
                    </a:lnT>
                    <a:lnB w="12700" cap="flat" cmpd="sng" algn="ctr">
                      <a:solidFill>
                        <a:srgbClr val="607848"/>
                      </a:solidFill>
                      <a:prstDash val="solid"/>
                      <a:round/>
                      <a:headEnd type="none" w="med" len="med"/>
                      <a:tailEnd type="none" w="med" len="med"/>
                    </a:lnB>
                    <a:noFill/>
                  </a:tcPr>
                </a:tc>
                <a:tc>
                  <a:txBody>
                    <a:bodyPr/>
                    <a:lstStyle/>
                    <a:p>
                      <a:pPr algn="ctr">
                        <a:spcBef>
                          <a:spcPts val="600"/>
                        </a:spcBef>
                        <a:spcAft>
                          <a:spcPts val="600"/>
                        </a:spcAft>
                      </a:pPr>
                      <a:r>
                        <a:rPr lang="es-ES" sz="1200" dirty="0">
                          <a:solidFill>
                            <a:schemeClr val="tx1"/>
                          </a:solidFill>
                          <a:effectLst/>
                        </a:rPr>
                        <a:t>100%</a:t>
                      </a:r>
                      <a:endParaRPr lang="es-EC" sz="1600" b="1" dirty="0">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L w="12700" cap="flat" cmpd="sng" algn="ctr">
                      <a:solidFill>
                        <a:srgbClr val="607848"/>
                      </a:solidFill>
                      <a:prstDash val="solid"/>
                      <a:round/>
                      <a:headEnd type="none" w="med" len="med"/>
                      <a:tailEnd type="none" w="med" len="med"/>
                    </a:lnL>
                    <a:lnR w="12700" cap="flat" cmpd="sng" algn="ctr">
                      <a:solidFill>
                        <a:srgbClr val="607848"/>
                      </a:solidFill>
                      <a:prstDash val="solid"/>
                      <a:round/>
                      <a:headEnd type="none" w="med" len="med"/>
                      <a:tailEnd type="none" w="med" len="med"/>
                    </a:lnR>
                    <a:lnT w="12700" cap="flat" cmpd="sng" algn="ctr">
                      <a:solidFill>
                        <a:srgbClr val="607848"/>
                      </a:solidFill>
                      <a:prstDash val="solid"/>
                      <a:round/>
                      <a:headEnd type="none" w="med" len="med"/>
                      <a:tailEnd type="none" w="med" len="med"/>
                    </a:lnT>
                    <a:lnB w="12700" cap="flat" cmpd="sng" algn="ctr">
                      <a:solidFill>
                        <a:srgbClr val="607848"/>
                      </a:solidFill>
                      <a:prstDash val="solid"/>
                      <a:round/>
                      <a:headEnd type="none" w="med" len="med"/>
                      <a:tailEnd type="none" w="med" len="med"/>
                    </a:lnB>
                    <a:solidFill>
                      <a:srgbClr val="A9BF94"/>
                    </a:solidFill>
                  </a:tcPr>
                </a:tc>
                <a:tc>
                  <a:txBody>
                    <a:bodyPr/>
                    <a:lstStyle/>
                    <a:p>
                      <a:pPr algn="ctr">
                        <a:spcBef>
                          <a:spcPts val="600"/>
                        </a:spcBef>
                        <a:spcAft>
                          <a:spcPts val="600"/>
                        </a:spcAft>
                      </a:pPr>
                      <a:r>
                        <a:rPr lang="es-ES" sz="1200" dirty="0">
                          <a:solidFill>
                            <a:schemeClr val="tx1"/>
                          </a:solidFill>
                          <a:effectLst/>
                        </a:rPr>
                        <a:t>0%</a:t>
                      </a:r>
                      <a:endParaRPr lang="es-EC" sz="1600" b="1" dirty="0">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L w="12700" cap="flat" cmpd="sng" algn="ctr">
                      <a:solidFill>
                        <a:srgbClr val="607848"/>
                      </a:solidFill>
                      <a:prstDash val="solid"/>
                      <a:round/>
                      <a:headEnd type="none" w="med" len="med"/>
                      <a:tailEnd type="none" w="med" len="med"/>
                    </a:lnL>
                    <a:lnR w="12700" cap="flat" cmpd="sng" algn="ctr">
                      <a:solidFill>
                        <a:srgbClr val="607848"/>
                      </a:solidFill>
                      <a:prstDash val="solid"/>
                      <a:round/>
                      <a:headEnd type="none" w="med" len="med"/>
                      <a:tailEnd type="none" w="med" len="med"/>
                    </a:lnR>
                    <a:lnT w="12700" cap="flat" cmpd="sng" algn="ctr">
                      <a:solidFill>
                        <a:srgbClr val="607848"/>
                      </a:solidFill>
                      <a:prstDash val="solid"/>
                      <a:round/>
                      <a:headEnd type="none" w="med" len="med"/>
                      <a:tailEnd type="none" w="med" len="med"/>
                    </a:lnT>
                    <a:lnB w="12700" cap="flat" cmpd="sng" algn="ctr">
                      <a:solidFill>
                        <a:srgbClr val="607848"/>
                      </a:solidFill>
                      <a:prstDash val="solid"/>
                      <a:round/>
                      <a:headEnd type="none" w="med" len="med"/>
                      <a:tailEnd type="none" w="med" len="med"/>
                    </a:lnB>
                    <a:solidFill>
                      <a:srgbClr val="A9BF94"/>
                    </a:solidFill>
                  </a:tcPr>
                </a:tc>
                <a:extLst>
                  <a:ext uri="{0D108BD9-81ED-4DB2-BD59-A6C34878D82A}">
                    <a16:rowId xmlns:a16="http://schemas.microsoft.com/office/drawing/2014/main" val="1423033970"/>
                  </a:ext>
                </a:extLst>
              </a:tr>
              <a:tr h="357096">
                <a:tc>
                  <a:txBody>
                    <a:bodyPr/>
                    <a:lstStyle/>
                    <a:p>
                      <a:pPr algn="ctr">
                        <a:spcBef>
                          <a:spcPts val="600"/>
                        </a:spcBef>
                        <a:spcAft>
                          <a:spcPts val="600"/>
                        </a:spcAft>
                      </a:pPr>
                      <a:r>
                        <a:rPr lang="es-ES" sz="1200">
                          <a:solidFill>
                            <a:schemeClr val="tx1"/>
                          </a:solidFill>
                          <a:effectLst/>
                        </a:rPr>
                        <a:t>200</a:t>
                      </a:r>
                      <a:endParaRPr lang="es-EC" sz="1600" b="1">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L w="12700" cap="flat" cmpd="sng" algn="ctr">
                      <a:solidFill>
                        <a:srgbClr val="607848"/>
                      </a:solidFill>
                      <a:prstDash val="solid"/>
                      <a:round/>
                      <a:headEnd type="none" w="med" len="med"/>
                      <a:tailEnd type="none" w="med" len="med"/>
                    </a:lnL>
                    <a:lnR w="12700" cap="flat" cmpd="sng" algn="ctr">
                      <a:solidFill>
                        <a:srgbClr val="607848"/>
                      </a:solidFill>
                      <a:prstDash val="solid"/>
                      <a:round/>
                      <a:headEnd type="none" w="med" len="med"/>
                      <a:tailEnd type="none" w="med" len="med"/>
                    </a:lnR>
                    <a:lnT w="12700" cap="flat" cmpd="sng" algn="ctr">
                      <a:solidFill>
                        <a:srgbClr val="607848"/>
                      </a:solidFill>
                      <a:prstDash val="solid"/>
                      <a:round/>
                      <a:headEnd type="none" w="med" len="med"/>
                      <a:tailEnd type="none" w="med" len="med"/>
                    </a:lnT>
                    <a:lnB w="12700" cap="flat" cmpd="sng" algn="ctr">
                      <a:solidFill>
                        <a:srgbClr val="607848"/>
                      </a:solidFill>
                      <a:prstDash val="solid"/>
                      <a:round/>
                      <a:headEnd type="none" w="med" len="med"/>
                      <a:tailEnd type="none" w="med" len="med"/>
                    </a:lnB>
                    <a:noFill/>
                  </a:tcPr>
                </a:tc>
                <a:tc>
                  <a:txBody>
                    <a:bodyPr/>
                    <a:lstStyle/>
                    <a:p>
                      <a:pPr algn="ctr">
                        <a:spcBef>
                          <a:spcPts val="600"/>
                        </a:spcBef>
                        <a:spcAft>
                          <a:spcPts val="600"/>
                        </a:spcAft>
                      </a:pPr>
                      <a:r>
                        <a:rPr lang="es-ES" sz="1200">
                          <a:solidFill>
                            <a:schemeClr val="tx1"/>
                          </a:solidFill>
                          <a:effectLst/>
                        </a:rPr>
                        <a:t>2000</a:t>
                      </a:r>
                      <a:endParaRPr lang="es-EC" sz="1600" b="1">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L w="12700" cap="flat" cmpd="sng" algn="ctr">
                      <a:solidFill>
                        <a:srgbClr val="607848"/>
                      </a:solidFill>
                      <a:prstDash val="solid"/>
                      <a:round/>
                      <a:headEnd type="none" w="med" len="med"/>
                      <a:tailEnd type="none" w="med" len="med"/>
                    </a:lnL>
                    <a:lnR w="12700" cap="flat" cmpd="sng" algn="ctr">
                      <a:solidFill>
                        <a:srgbClr val="607848"/>
                      </a:solidFill>
                      <a:prstDash val="solid"/>
                      <a:round/>
                      <a:headEnd type="none" w="med" len="med"/>
                      <a:tailEnd type="none" w="med" len="med"/>
                    </a:lnR>
                    <a:lnT w="12700" cap="flat" cmpd="sng" algn="ctr">
                      <a:solidFill>
                        <a:srgbClr val="607848"/>
                      </a:solidFill>
                      <a:prstDash val="solid"/>
                      <a:round/>
                      <a:headEnd type="none" w="med" len="med"/>
                      <a:tailEnd type="none" w="med" len="med"/>
                    </a:lnT>
                    <a:lnB w="12700" cap="flat" cmpd="sng" algn="ctr">
                      <a:solidFill>
                        <a:srgbClr val="607848"/>
                      </a:solidFill>
                      <a:prstDash val="solid"/>
                      <a:round/>
                      <a:headEnd type="none" w="med" len="med"/>
                      <a:tailEnd type="none" w="med" len="med"/>
                    </a:lnB>
                    <a:noFill/>
                  </a:tcPr>
                </a:tc>
                <a:tc>
                  <a:txBody>
                    <a:bodyPr/>
                    <a:lstStyle/>
                    <a:p>
                      <a:pPr algn="ctr">
                        <a:spcBef>
                          <a:spcPts val="600"/>
                        </a:spcBef>
                        <a:spcAft>
                          <a:spcPts val="600"/>
                        </a:spcAft>
                      </a:pPr>
                      <a:r>
                        <a:rPr lang="es-ES" sz="1200" dirty="0">
                          <a:solidFill>
                            <a:schemeClr val="tx1"/>
                          </a:solidFill>
                          <a:effectLst/>
                        </a:rPr>
                        <a:t>68</a:t>
                      </a:r>
                      <a:endParaRPr lang="es-EC" sz="1600" b="1" dirty="0">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L w="12700" cap="flat" cmpd="sng" algn="ctr">
                      <a:solidFill>
                        <a:srgbClr val="607848"/>
                      </a:solidFill>
                      <a:prstDash val="solid"/>
                      <a:round/>
                      <a:headEnd type="none" w="med" len="med"/>
                      <a:tailEnd type="none" w="med" len="med"/>
                    </a:lnL>
                    <a:lnR w="12700" cap="flat" cmpd="sng" algn="ctr">
                      <a:solidFill>
                        <a:srgbClr val="607848"/>
                      </a:solidFill>
                      <a:prstDash val="solid"/>
                      <a:round/>
                      <a:headEnd type="none" w="med" len="med"/>
                      <a:tailEnd type="none" w="med" len="med"/>
                    </a:lnR>
                    <a:lnT w="12700" cap="flat" cmpd="sng" algn="ctr">
                      <a:solidFill>
                        <a:srgbClr val="607848"/>
                      </a:solidFill>
                      <a:prstDash val="solid"/>
                      <a:round/>
                      <a:headEnd type="none" w="med" len="med"/>
                      <a:tailEnd type="none" w="med" len="med"/>
                    </a:lnT>
                    <a:lnB w="12700" cap="flat" cmpd="sng" algn="ctr">
                      <a:solidFill>
                        <a:srgbClr val="607848"/>
                      </a:solidFill>
                      <a:prstDash val="solid"/>
                      <a:round/>
                      <a:headEnd type="none" w="med" len="med"/>
                      <a:tailEnd type="none" w="med" len="med"/>
                    </a:lnB>
                    <a:solidFill>
                      <a:srgbClr val="A9BF94"/>
                    </a:solidFill>
                  </a:tcPr>
                </a:tc>
                <a:tc>
                  <a:txBody>
                    <a:bodyPr/>
                    <a:lstStyle/>
                    <a:p>
                      <a:pPr algn="ctr">
                        <a:spcBef>
                          <a:spcPts val="600"/>
                        </a:spcBef>
                        <a:spcAft>
                          <a:spcPts val="600"/>
                        </a:spcAft>
                      </a:pPr>
                      <a:r>
                        <a:rPr lang="es-ES" sz="1200">
                          <a:solidFill>
                            <a:schemeClr val="tx1"/>
                          </a:solidFill>
                          <a:effectLst/>
                        </a:rPr>
                        <a:t>100%</a:t>
                      </a:r>
                      <a:endParaRPr lang="es-EC" sz="1600" b="1">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L w="12700" cap="flat" cmpd="sng" algn="ctr">
                      <a:solidFill>
                        <a:srgbClr val="607848"/>
                      </a:solidFill>
                      <a:prstDash val="solid"/>
                      <a:round/>
                      <a:headEnd type="none" w="med" len="med"/>
                      <a:tailEnd type="none" w="med" len="med"/>
                    </a:lnL>
                    <a:lnR w="12700" cap="flat" cmpd="sng" algn="ctr">
                      <a:solidFill>
                        <a:srgbClr val="607848"/>
                      </a:solidFill>
                      <a:prstDash val="solid"/>
                      <a:round/>
                      <a:headEnd type="none" w="med" len="med"/>
                      <a:tailEnd type="none" w="med" len="med"/>
                    </a:lnR>
                    <a:lnT w="12700" cap="flat" cmpd="sng" algn="ctr">
                      <a:solidFill>
                        <a:srgbClr val="607848"/>
                      </a:solidFill>
                      <a:prstDash val="solid"/>
                      <a:round/>
                      <a:headEnd type="none" w="med" len="med"/>
                      <a:tailEnd type="none" w="med" len="med"/>
                    </a:lnT>
                    <a:lnB w="12700" cap="flat" cmpd="sng" algn="ctr">
                      <a:solidFill>
                        <a:srgbClr val="607848"/>
                      </a:solidFill>
                      <a:prstDash val="solid"/>
                      <a:round/>
                      <a:headEnd type="none" w="med" len="med"/>
                      <a:tailEnd type="none" w="med" len="med"/>
                    </a:lnB>
                    <a:noFill/>
                  </a:tcPr>
                </a:tc>
                <a:tc>
                  <a:txBody>
                    <a:bodyPr/>
                    <a:lstStyle/>
                    <a:p>
                      <a:pPr algn="ctr">
                        <a:spcBef>
                          <a:spcPts val="600"/>
                        </a:spcBef>
                        <a:spcAft>
                          <a:spcPts val="600"/>
                        </a:spcAft>
                      </a:pPr>
                      <a:r>
                        <a:rPr lang="es-ES" sz="1200">
                          <a:solidFill>
                            <a:schemeClr val="tx1"/>
                          </a:solidFill>
                          <a:effectLst/>
                        </a:rPr>
                        <a:t>0%</a:t>
                      </a:r>
                      <a:endParaRPr lang="es-EC" sz="1600" b="1">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L w="12700" cap="flat" cmpd="sng" algn="ctr">
                      <a:solidFill>
                        <a:srgbClr val="607848"/>
                      </a:solidFill>
                      <a:prstDash val="solid"/>
                      <a:round/>
                      <a:headEnd type="none" w="med" len="med"/>
                      <a:tailEnd type="none" w="med" len="med"/>
                    </a:lnL>
                    <a:lnR w="12700" cap="flat" cmpd="sng" algn="ctr">
                      <a:solidFill>
                        <a:srgbClr val="607848"/>
                      </a:solidFill>
                      <a:prstDash val="solid"/>
                      <a:round/>
                      <a:headEnd type="none" w="med" len="med"/>
                      <a:tailEnd type="none" w="med" len="med"/>
                    </a:lnR>
                    <a:lnT w="12700" cap="flat" cmpd="sng" algn="ctr">
                      <a:solidFill>
                        <a:srgbClr val="607848"/>
                      </a:solidFill>
                      <a:prstDash val="solid"/>
                      <a:round/>
                      <a:headEnd type="none" w="med" len="med"/>
                      <a:tailEnd type="none" w="med" len="med"/>
                    </a:lnT>
                    <a:lnB w="12700" cap="flat" cmpd="sng" algn="ctr">
                      <a:solidFill>
                        <a:srgbClr val="607848"/>
                      </a:solidFill>
                      <a:prstDash val="solid"/>
                      <a:round/>
                      <a:headEnd type="none" w="med" len="med"/>
                      <a:tailEnd type="none" w="med" len="med"/>
                    </a:lnB>
                    <a:noFill/>
                  </a:tcPr>
                </a:tc>
                <a:tc>
                  <a:txBody>
                    <a:bodyPr/>
                    <a:lstStyle/>
                    <a:p>
                      <a:pPr algn="ctr">
                        <a:spcBef>
                          <a:spcPts val="600"/>
                        </a:spcBef>
                        <a:spcAft>
                          <a:spcPts val="600"/>
                        </a:spcAft>
                      </a:pPr>
                      <a:r>
                        <a:rPr lang="es-ES" sz="1200" dirty="0">
                          <a:solidFill>
                            <a:schemeClr val="tx1"/>
                          </a:solidFill>
                          <a:effectLst/>
                        </a:rPr>
                        <a:t>100%</a:t>
                      </a:r>
                      <a:endParaRPr lang="es-EC" sz="1600" b="1" dirty="0">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L w="12700" cap="flat" cmpd="sng" algn="ctr">
                      <a:solidFill>
                        <a:srgbClr val="607848"/>
                      </a:solidFill>
                      <a:prstDash val="solid"/>
                      <a:round/>
                      <a:headEnd type="none" w="med" len="med"/>
                      <a:tailEnd type="none" w="med" len="med"/>
                    </a:lnL>
                    <a:lnR w="12700" cap="flat" cmpd="sng" algn="ctr">
                      <a:solidFill>
                        <a:srgbClr val="607848"/>
                      </a:solidFill>
                      <a:prstDash val="solid"/>
                      <a:round/>
                      <a:headEnd type="none" w="med" len="med"/>
                      <a:tailEnd type="none" w="med" len="med"/>
                    </a:lnR>
                    <a:lnT w="12700" cap="flat" cmpd="sng" algn="ctr">
                      <a:solidFill>
                        <a:srgbClr val="607848"/>
                      </a:solidFill>
                      <a:prstDash val="solid"/>
                      <a:round/>
                      <a:headEnd type="none" w="med" len="med"/>
                      <a:tailEnd type="none" w="med" len="med"/>
                    </a:lnT>
                    <a:lnB w="12700" cap="flat" cmpd="sng" algn="ctr">
                      <a:solidFill>
                        <a:srgbClr val="607848"/>
                      </a:solidFill>
                      <a:prstDash val="solid"/>
                      <a:round/>
                      <a:headEnd type="none" w="med" len="med"/>
                      <a:tailEnd type="none" w="med" len="med"/>
                    </a:lnB>
                    <a:solidFill>
                      <a:srgbClr val="A9BF94"/>
                    </a:solidFill>
                  </a:tcPr>
                </a:tc>
                <a:tc>
                  <a:txBody>
                    <a:bodyPr/>
                    <a:lstStyle/>
                    <a:p>
                      <a:pPr algn="ctr">
                        <a:spcBef>
                          <a:spcPts val="600"/>
                        </a:spcBef>
                        <a:spcAft>
                          <a:spcPts val="600"/>
                        </a:spcAft>
                      </a:pPr>
                      <a:r>
                        <a:rPr lang="es-ES" sz="1200" dirty="0">
                          <a:solidFill>
                            <a:schemeClr val="tx1"/>
                          </a:solidFill>
                          <a:effectLst/>
                        </a:rPr>
                        <a:t>0%</a:t>
                      </a:r>
                      <a:endParaRPr lang="es-EC" sz="1600" b="1" dirty="0">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L w="12700" cap="flat" cmpd="sng" algn="ctr">
                      <a:solidFill>
                        <a:srgbClr val="607848"/>
                      </a:solidFill>
                      <a:prstDash val="solid"/>
                      <a:round/>
                      <a:headEnd type="none" w="med" len="med"/>
                      <a:tailEnd type="none" w="med" len="med"/>
                    </a:lnL>
                    <a:lnR w="12700" cap="flat" cmpd="sng" algn="ctr">
                      <a:solidFill>
                        <a:srgbClr val="607848"/>
                      </a:solidFill>
                      <a:prstDash val="solid"/>
                      <a:round/>
                      <a:headEnd type="none" w="med" len="med"/>
                      <a:tailEnd type="none" w="med" len="med"/>
                    </a:lnR>
                    <a:lnT w="12700" cap="flat" cmpd="sng" algn="ctr">
                      <a:solidFill>
                        <a:srgbClr val="607848"/>
                      </a:solidFill>
                      <a:prstDash val="solid"/>
                      <a:round/>
                      <a:headEnd type="none" w="med" len="med"/>
                      <a:tailEnd type="none" w="med" len="med"/>
                    </a:lnT>
                    <a:lnB w="12700" cap="flat" cmpd="sng" algn="ctr">
                      <a:solidFill>
                        <a:srgbClr val="607848"/>
                      </a:solidFill>
                      <a:prstDash val="solid"/>
                      <a:round/>
                      <a:headEnd type="none" w="med" len="med"/>
                      <a:tailEnd type="none" w="med" len="med"/>
                    </a:lnB>
                    <a:solidFill>
                      <a:srgbClr val="A9BF94"/>
                    </a:solidFill>
                  </a:tcPr>
                </a:tc>
                <a:extLst>
                  <a:ext uri="{0D108BD9-81ED-4DB2-BD59-A6C34878D82A}">
                    <a16:rowId xmlns:a16="http://schemas.microsoft.com/office/drawing/2014/main" val="221667403"/>
                  </a:ext>
                </a:extLst>
              </a:tr>
              <a:tr h="357096">
                <a:tc>
                  <a:txBody>
                    <a:bodyPr/>
                    <a:lstStyle/>
                    <a:p>
                      <a:pPr algn="ctr">
                        <a:spcBef>
                          <a:spcPts val="600"/>
                        </a:spcBef>
                        <a:spcAft>
                          <a:spcPts val="600"/>
                        </a:spcAft>
                      </a:pPr>
                      <a:r>
                        <a:rPr lang="es-ES" sz="1200">
                          <a:solidFill>
                            <a:schemeClr val="tx1"/>
                          </a:solidFill>
                          <a:effectLst/>
                        </a:rPr>
                        <a:t>400</a:t>
                      </a:r>
                      <a:endParaRPr lang="es-EC" sz="1600" b="1">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L w="12700" cap="flat" cmpd="sng" algn="ctr">
                      <a:solidFill>
                        <a:srgbClr val="607848"/>
                      </a:solidFill>
                      <a:prstDash val="solid"/>
                      <a:round/>
                      <a:headEnd type="none" w="med" len="med"/>
                      <a:tailEnd type="none" w="med" len="med"/>
                    </a:lnL>
                    <a:lnR w="12700" cap="flat" cmpd="sng" algn="ctr">
                      <a:solidFill>
                        <a:srgbClr val="607848"/>
                      </a:solidFill>
                      <a:prstDash val="solid"/>
                      <a:round/>
                      <a:headEnd type="none" w="med" len="med"/>
                      <a:tailEnd type="none" w="med" len="med"/>
                    </a:lnR>
                    <a:lnT w="12700" cap="flat" cmpd="sng" algn="ctr">
                      <a:solidFill>
                        <a:srgbClr val="607848"/>
                      </a:solidFill>
                      <a:prstDash val="solid"/>
                      <a:round/>
                      <a:headEnd type="none" w="med" len="med"/>
                      <a:tailEnd type="none" w="med" len="med"/>
                    </a:lnT>
                    <a:lnB w="12700" cap="flat" cmpd="sng" algn="ctr">
                      <a:solidFill>
                        <a:srgbClr val="607848"/>
                      </a:solidFill>
                      <a:prstDash val="solid"/>
                      <a:round/>
                      <a:headEnd type="none" w="med" len="med"/>
                      <a:tailEnd type="none" w="med" len="med"/>
                    </a:lnB>
                    <a:noFill/>
                  </a:tcPr>
                </a:tc>
                <a:tc>
                  <a:txBody>
                    <a:bodyPr/>
                    <a:lstStyle/>
                    <a:p>
                      <a:pPr algn="ctr">
                        <a:spcBef>
                          <a:spcPts val="600"/>
                        </a:spcBef>
                        <a:spcAft>
                          <a:spcPts val="600"/>
                        </a:spcAft>
                      </a:pPr>
                      <a:r>
                        <a:rPr lang="es-ES" sz="1200">
                          <a:solidFill>
                            <a:schemeClr val="tx1"/>
                          </a:solidFill>
                          <a:effectLst/>
                        </a:rPr>
                        <a:t>4000</a:t>
                      </a:r>
                      <a:endParaRPr lang="es-EC" sz="1600" b="1">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L w="12700" cap="flat" cmpd="sng" algn="ctr">
                      <a:solidFill>
                        <a:srgbClr val="607848"/>
                      </a:solidFill>
                      <a:prstDash val="solid"/>
                      <a:round/>
                      <a:headEnd type="none" w="med" len="med"/>
                      <a:tailEnd type="none" w="med" len="med"/>
                    </a:lnL>
                    <a:lnR w="12700" cap="flat" cmpd="sng" algn="ctr">
                      <a:solidFill>
                        <a:srgbClr val="607848"/>
                      </a:solidFill>
                      <a:prstDash val="solid"/>
                      <a:round/>
                      <a:headEnd type="none" w="med" len="med"/>
                      <a:tailEnd type="none" w="med" len="med"/>
                    </a:lnR>
                    <a:lnT w="12700" cap="flat" cmpd="sng" algn="ctr">
                      <a:solidFill>
                        <a:srgbClr val="607848"/>
                      </a:solidFill>
                      <a:prstDash val="solid"/>
                      <a:round/>
                      <a:headEnd type="none" w="med" len="med"/>
                      <a:tailEnd type="none" w="med" len="med"/>
                    </a:lnT>
                    <a:lnB w="12700" cap="flat" cmpd="sng" algn="ctr">
                      <a:solidFill>
                        <a:srgbClr val="607848"/>
                      </a:solidFill>
                      <a:prstDash val="solid"/>
                      <a:round/>
                      <a:headEnd type="none" w="med" len="med"/>
                      <a:tailEnd type="none" w="med" len="med"/>
                    </a:lnB>
                    <a:noFill/>
                  </a:tcPr>
                </a:tc>
                <a:tc>
                  <a:txBody>
                    <a:bodyPr/>
                    <a:lstStyle/>
                    <a:p>
                      <a:pPr algn="ctr">
                        <a:spcBef>
                          <a:spcPts val="600"/>
                        </a:spcBef>
                        <a:spcAft>
                          <a:spcPts val="600"/>
                        </a:spcAft>
                      </a:pPr>
                      <a:r>
                        <a:rPr lang="es-ES" sz="1200" dirty="0">
                          <a:solidFill>
                            <a:schemeClr val="tx1"/>
                          </a:solidFill>
                          <a:effectLst/>
                        </a:rPr>
                        <a:t>158</a:t>
                      </a:r>
                      <a:endParaRPr lang="es-EC" sz="1600" b="1" dirty="0">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L w="12700" cap="flat" cmpd="sng" algn="ctr">
                      <a:solidFill>
                        <a:srgbClr val="607848"/>
                      </a:solidFill>
                      <a:prstDash val="solid"/>
                      <a:round/>
                      <a:headEnd type="none" w="med" len="med"/>
                      <a:tailEnd type="none" w="med" len="med"/>
                    </a:lnL>
                    <a:lnR w="12700" cap="flat" cmpd="sng" algn="ctr">
                      <a:solidFill>
                        <a:srgbClr val="607848"/>
                      </a:solidFill>
                      <a:prstDash val="solid"/>
                      <a:round/>
                      <a:headEnd type="none" w="med" len="med"/>
                      <a:tailEnd type="none" w="med" len="med"/>
                    </a:lnR>
                    <a:lnT w="12700" cap="flat" cmpd="sng" algn="ctr">
                      <a:solidFill>
                        <a:srgbClr val="607848"/>
                      </a:solidFill>
                      <a:prstDash val="solid"/>
                      <a:round/>
                      <a:headEnd type="none" w="med" len="med"/>
                      <a:tailEnd type="none" w="med" len="med"/>
                    </a:lnT>
                    <a:lnB w="12700" cap="flat" cmpd="sng" algn="ctr">
                      <a:solidFill>
                        <a:srgbClr val="607848"/>
                      </a:solidFill>
                      <a:prstDash val="solid"/>
                      <a:round/>
                      <a:headEnd type="none" w="med" len="med"/>
                      <a:tailEnd type="none" w="med" len="med"/>
                    </a:lnB>
                    <a:solidFill>
                      <a:srgbClr val="FFC000"/>
                    </a:solidFill>
                  </a:tcPr>
                </a:tc>
                <a:tc>
                  <a:txBody>
                    <a:bodyPr/>
                    <a:lstStyle/>
                    <a:p>
                      <a:pPr algn="ctr">
                        <a:spcBef>
                          <a:spcPts val="600"/>
                        </a:spcBef>
                        <a:spcAft>
                          <a:spcPts val="600"/>
                        </a:spcAft>
                      </a:pPr>
                      <a:r>
                        <a:rPr lang="es-ES" sz="1200">
                          <a:solidFill>
                            <a:schemeClr val="tx1"/>
                          </a:solidFill>
                          <a:effectLst/>
                        </a:rPr>
                        <a:t>75%</a:t>
                      </a:r>
                      <a:endParaRPr lang="es-EC" sz="1600" b="1">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L w="12700" cap="flat" cmpd="sng" algn="ctr">
                      <a:solidFill>
                        <a:srgbClr val="607848"/>
                      </a:solidFill>
                      <a:prstDash val="solid"/>
                      <a:round/>
                      <a:headEnd type="none" w="med" len="med"/>
                      <a:tailEnd type="none" w="med" len="med"/>
                    </a:lnL>
                    <a:lnR w="12700" cap="flat" cmpd="sng" algn="ctr">
                      <a:solidFill>
                        <a:srgbClr val="607848"/>
                      </a:solidFill>
                      <a:prstDash val="solid"/>
                      <a:round/>
                      <a:headEnd type="none" w="med" len="med"/>
                      <a:tailEnd type="none" w="med" len="med"/>
                    </a:lnR>
                    <a:lnT w="12700" cap="flat" cmpd="sng" algn="ctr">
                      <a:solidFill>
                        <a:srgbClr val="607848"/>
                      </a:solidFill>
                      <a:prstDash val="solid"/>
                      <a:round/>
                      <a:headEnd type="none" w="med" len="med"/>
                      <a:tailEnd type="none" w="med" len="med"/>
                    </a:lnT>
                    <a:lnB w="12700" cap="flat" cmpd="sng" algn="ctr">
                      <a:solidFill>
                        <a:srgbClr val="607848"/>
                      </a:solidFill>
                      <a:prstDash val="solid"/>
                      <a:round/>
                      <a:headEnd type="none" w="med" len="med"/>
                      <a:tailEnd type="none" w="med" len="med"/>
                    </a:lnB>
                    <a:noFill/>
                  </a:tcPr>
                </a:tc>
                <a:tc>
                  <a:txBody>
                    <a:bodyPr/>
                    <a:lstStyle/>
                    <a:p>
                      <a:pPr algn="ctr">
                        <a:spcBef>
                          <a:spcPts val="600"/>
                        </a:spcBef>
                        <a:spcAft>
                          <a:spcPts val="600"/>
                        </a:spcAft>
                      </a:pPr>
                      <a:r>
                        <a:rPr lang="es-ES" sz="1200">
                          <a:solidFill>
                            <a:schemeClr val="tx1"/>
                          </a:solidFill>
                          <a:effectLst/>
                        </a:rPr>
                        <a:t>25%</a:t>
                      </a:r>
                      <a:endParaRPr lang="es-EC" sz="1600" b="1">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L w="12700" cap="flat" cmpd="sng" algn="ctr">
                      <a:solidFill>
                        <a:srgbClr val="607848"/>
                      </a:solidFill>
                      <a:prstDash val="solid"/>
                      <a:round/>
                      <a:headEnd type="none" w="med" len="med"/>
                      <a:tailEnd type="none" w="med" len="med"/>
                    </a:lnL>
                    <a:lnR w="12700" cap="flat" cmpd="sng" algn="ctr">
                      <a:solidFill>
                        <a:srgbClr val="607848"/>
                      </a:solidFill>
                      <a:prstDash val="solid"/>
                      <a:round/>
                      <a:headEnd type="none" w="med" len="med"/>
                      <a:tailEnd type="none" w="med" len="med"/>
                    </a:lnR>
                    <a:lnT w="12700" cap="flat" cmpd="sng" algn="ctr">
                      <a:solidFill>
                        <a:srgbClr val="607848"/>
                      </a:solidFill>
                      <a:prstDash val="solid"/>
                      <a:round/>
                      <a:headEnd type="none" w="med" len="med"/>
                      <a:tailEnd type="none" w="med" len="med"/>
                    </a:lnT>
                    <a:lnB w="12700" cap="flat" cmpd="sng" algn="ctr">
                      <a:solidFill>
                        <a:srgbClr val="607848"/>
                      </a:solidFill>
                      <a:prstDash val="solid"/>
                      <a:round/>
                      <a:headEnd type="none" w="med" len="med"/>
                      <a:tailEnd type="none" w="med" len="med"/>
                    </a:lnB>
                    <a:noFill/>
                  </a:tcPr>
                </a:tc>
                <a:tc>
                  <a:txBody>
                    <a:bodyPr/>
                    <a:lstStyle/>
                    <a:p>
                      <a:pPr algn="ctr">
                        <a:spcBef>
                          <a:spcPts val="600"/>
                        </a:spcBef>
                        <a:spcAft>
                          <a:spcPts val="600"/>
                        </a:spcAft>
                      </a:pPr>
                      <a:r>
                        <a:rPr lang="es-ES" sz="1200" dirty="0">
                          <a:solidFill>
                            <a:schemeClr val="tx1"/>
                          </a:solidFill>
                          <a:effectLst/>
                        </a:rPr>
                        <a:t>32%</a:t>
                      </a:r>
                      <a:endParaRPr lang="es-EC" sz="1600" b="1" dirty="0">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L w="12700" cap="flat" cmpd="sng" algn="ctr">
                      <a:solidFill>
                        <a:srgbClr val="607848"/>
                      </a:solidFill>
                      <a:prstDash val="solid"/>
                      <a:round/>
                      <a:headEnd type="none" w="med" len="med"/>
                      <a:tailEnd type="none" w="med" len="med"/>
                    </a:lnL>
                    <a:lnR w="12700" cap="flat" cmpd="sng" algn="ctr">
                      <a:solidFill>
                        <a:srgbClr val="607848"/>
                      </a:solidFill>
                      <a:prstDash val="solid"/>
                      <a:round/>
                      <a:headEnd type="none" w="med" len="med"/>
                      <a:tailEnd type="none" w="med" len="med"/>
                    </a:lnR>
                    <a:lnT w="12700" cap="flat" cmpd="sng" algn="ctr">
                      <a:solidFill>
                        <a:srgbClr val="607848"/>
                      </a:solidFill>
                      <a:prstDash val="solid"/>
                      <a:round/>
                      <a:headEnd type="none" w="med" len="med"/>
                      <a:tailEnd type="none" w="med" len="med"/>
                    </a:lnT>
                    <a:lnB w="12700" cap="flat" cmpd="sng" algn="ctr">
                      <a:solidFill>
                        <a:srgbClr val="607848"/>
                      </a:solidFill>
                      <a:prstDash val="solid"/>
                      <a:round/>
                      <a:headEnd type="none" w="med" len="med"/>
                      <a:tailEnd type="none" w="med" len="med"/>
                    </a:lnB>
                    <a:solidFill>
                      <a:srgbClr val="FFC000"/>
                    </a:solidFill>
                  </a:tcPr>
                </a:tc>
                <a:tc>
                  <a:txBody>
                    <a:bodyPr/>
                    <a:lstStyle/>
                    <a:p>
                      <a:pPr algn="ctr">
                        <a:spcBef>
                          <a:spcPts val="600"/>
                        </a:spcBef>
                        <a:spcAft>
                          <a:spcPts val="600"/>
                        </a:spcAft>
                      </a:pPr>
                      <a:r>
                        <a:rPr lang="es-ES" sz="1200" dirty="0">
                          <a:solidFill>
                            <a:schemeClr val="tx1"/>
                          </a:solidFill>
                          <a:effectLst/>
                        </a:rPr>
                        <a:t>43%</a:t>
                      </a:r>
                      <a:endParaRPr lang="es-EC" sz="1600" b="1" dirty="0">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L w="12700" cap="flat" cmpd="sng" algn="ctr">
                      <a:solidFill>
                        <a:srgbClr val="607848"/>
                      </a:solidFill>
                      <a:prstDash val="solid"/>
                      <a:round/>
                      <a:headEnd type="none" w="med" len="med"/>
                      <a:tailEnd type="none" w="med" len="med"/>
                    </a:lnL>
                    <a:lnR w="12700" cap="flat" cmpd="sng" algn="ctr">
                      <a:solidFill>
                        <a:srgbClr val="607848"/>
                      </a:solidFill>
                      <a:prstDash val="solid"/>
                      <a:round/>
                      <a:headEnd type="none" w="med" len="med"/>
                      <a:tailEnd type="none" w="med" len="med"/>
                    </a:lnR>
                    <a:lnT w="12700" cap="flat" cmpd="sng" algn="ctr">
                      <a:solidFill>
                        <a:srgbClr val="607848"/>
                      </a:solidFill>
                      <a:prstDash val="solid"/>
                      <a:round/>
                      <a:headEnd type="none" w="med" len="med"/>
                      <a:tailEnd type="none" w="med" len="med"/>
                    </a:lnT>
                    <a:lnB w="12700" cap="flat" cmpd="sng" algn="ctr">
                      <a:solidFill>
                        <a:srgbClr val="607848"/>
                      </a:solidFill>
                      <a:prstDash val="solid"/>
                      <a:round/>
                      <a:headEnd type="none" w="med" len="med"/>
                      <a:tailEnd type="none" w="med" len="med"/>
                    </a:lnB>
                    <a:solidFill>
                      <a:srgbClr val="FFC000"/>
                    </a:solidFill>
                  </a:tcPr>
                </a:tc>
                <a:extLst>
                  <a:ext uri="{0D108BD9-81ED-4DB2-BD59-A6C34878D82A}">
                    <a16:rowId xmlns:a16="http://schemas.microsoft.com/office/drawing/2014/main" val="953518799"/>
                  </a:ext>
                </a:extLst>
              </a:tr>
              <a:tr h="357096">
                <a:tc>
                  <a:txBody>
                    <a:bodyPr/>
                    <a:lstStyle/>
                    <a:p>
                      <a:pPr algn="ctr">
                        <a:spcBef>
                          <a:spcPts val="600"/>
                        </a:spcBef>
                        <a:spcAft>
                          <a:spcPts val="600"/>
                        </a:spcAft>
                      </a:pPr>
                      <a:r>
                        <a:rPr lang="es-ES" sz="1200">
                          <a:solidFill>
                            <a:schemeClr val="tx1"/>
                          </a:solidFill>
                          <a:effectLst/>
                        </a:rPr>
                        <a:t>800</a:t>
                      </a:r>
                      <a:endParaRPr lang="es-EC" sz="1600" b="1">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L w="12700" cap="flat" cmpd="sng" algn="ctr">
                      <a:solidFill>
                        <a:srgbClr val="607848"/>
                      </a:solidFill>
                      <a:prstDash val="solid"/>
                      <a:round/>
                      <a:headEnd type="none" w="med" len="med"/>
                      <a:tailEnd type="none" w="med" len="med"/>
                    </a:lnL>
                    <a:lnR w="12700" cap="flat" cmpd="sng" algn="ctr">
                      <a:solidFill>
                        <a:srgbClr val="607848"/>
                      </a:solidFill>
                      <a:prstDash val="solid"/>
                      <a:round/>
                      <a:headEnd type="none" w="med" len="med"/>
                      <a:tailEnd type="none" w="med" len="med"/>
                    </a:lnR>
                    <a:lnT w="12700" cap="flat" cmpd="sng" algn="ctr">
                      <a:solidFill>
                        <a:srgbClr val="607848"/>
                      </a:solidFill>
                      <a:prstDash val="solid"/>
                      <a:round/>
                      <a:headEnd type="none" w="med" len="med"/>
                      <a:tailEnd type="none" w="med" len="med"/>
                    </a:lnT>
                    <a:lnB w="12700" cap="flat" cmpd="sng" algn="ctr">
                      <a:solidFill>
                        <a:srgbClr val="607848"/>
                      </a:solidFill>
                      <a:prstDash val="solid"/>
                      <a:round/>
                      <a:headEnd type="none" w="med" len="med"/>
                      <a:tailEnd type="none" w="med" len="med"/>
                    </a:lnB>
                    <a:noFill/>
                  </a:tcPr>
                </a:tc>
                <a:tc>
                  <a:txBody>
                    <a:bodyPr/>
                    <a:lstStyle/>
                    <a:p>
                      <a:pPr algn="ctr">
                        <a:spcBef>
                          <a:spcPts val="600"/>
                        </a:spcBef>
                        <a:spcAft>
                          <a:spcPts val="600"/>
                        </a:spcAft>
                      </a:pPr>
                      <a:r>
                        <a:rPr lang="es-ES" sz="1200">
                          <a:solidFill>
                            <a:schemeClr val="tx1"/>
                          </a:solidFill>
                          <a:effectLst/>
                        </a:rPr>
                        <a:t>8000</a:t>
                      </a:r>
                      <a:endParaRPr lang="es-EC" sz="1600" b="1">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L w="12700" cap="flat" cmpd="sng" algn="ctr">
                      <a:solidFill>
                        <a:srgbClr val="607848"/>
                      </a:solidFill>
                      <a:prstDash val="solid"/>
                      <a:round/>
                      <a:headEnd type="none" w="med" len="med"/>
                      <a:tailEnd type="none" w="med" len="med"/>
                    </a:lnL>
                    <a:lnR w="12700" cap="flat" cmpd="sng" algn="ctr">
                      <a:solidFill>
                        <a:srgbClr val="607848"/>
                      </a:solidFill>
                      <a:prstDash val="solid"/>
                      <a:round/>
                      <a:headEnd type="none" w="med" len="med"/>
                      <a:tailEnd type="none" w="med" len="med"/>
                    </a:lnR>
                    <a:lnT w="12700" cap="flat" cmpd="sng" algn="ctr">
                      <a:solidFill>
                        <a:srgbClr val="607848"/>
                      </a:solidFill>
                      <a:prstDash val="solid"/>
                      <a:round/>
                      <a:headEnd type="none" w="med" len="med"/>
                      <a:tailEnd type="none" w="med" len="med"/>
                    </a:lnT>
                    <a:lnB w="12700" cap="flat" cmpd="sng" algn="ctr">
                      <a:solidFill>
                        <a:srgbClr val="607848"/>
                      </a:solidFill>
                      <a:prstDash val="solid"/>
                      <a:round/>
                      <a:headEnd type="none" w="med" len="med"/>
                      <a:tailEnd type="none" w="med" len="med"/>
                    </a:lnB>
                    <a:noFill/>
                  </a:tcPr>
                </a:tc>
                <a:tc>
                  <a:txBody>
                    <a:bodyPr/>
                    <a:lstStyle/>
                    <a:p>
                      <a:pPr algn="ctr">
                        <a:spcBef>
                          <a:spcPts val="600"/>
                        </a:spcBef>
                        <a:spcAft>
                          <a:spcPts val="600"/>
                        </a:spcAft>
                      </a:pPr>
                      <a:r>
                        <a:rPr lang="es-ES" sz="1200" dirty="0">
                          <a:solidFill>
                            <a:schemeClr val="tx1"/>
                          </a:solidFill>
                          <a:effectLst/>
                        </a:rPr>
                        <a:t>146</a:t>
                      </a:r>
                      <a:endParaRPr lang="es-EC" sz="1600" b="1" dirty="0">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L w="12700" cap="flat" cmpd="sng" algn="ctr">
                      <a:solidFill>
                        <a:srgbClr val="607848"/>
                      </a:solidFill>
                      <a:prstDash val="solid"/>
                      <a:round/>
                      <a:headEnd type="none" w="med" len="med"/>
                      <a:tailEnd type="none" w="med" len="med"/>
                    </a:lnL>
                    <a:lnR w="12700" cap="flat" cmpd="sng" algn="ctr">
                      <a:solidFill>
                        <a:srgbClr val="607848"/>
                      </a:solidFill>
                      <a:prstDash val="solid"/>
                      <a:round/>
                      <a:headEnd type="none" w="med" len="med"/>
                      <a:tailEnd type="none" w="med" len="med"/>
                    </a:lnR>
                    <a:lnT w="12700" cap="flat" cmpd="sng" algn="ctr">
                      <a:solidFill>
                        <a:srgbClr val="607848"/>
                      </a:solidFill>
                      <a:prstDash val="solid"/>
                      <a:round/>
                      <a:headEnd type="none" w="med" len="med"/>
                      <a:tailEnd type="none" w="med" len="med"/>
                    </a:lnT>
                    <a:lnB w="12700" cap="flat" cmpd="sng" algn="ctr">
                      <a:solidFill>
                        <a:srgbClr val="607848"/>
                      </a:solidFill>
                      <a:prstDash val="solid"/>
                      <a:round/>
                      <a:headEnd type="none" w="med" len="med"/>
                      <a:tailEnd type="none" w="med" len="med"/>
                    </a:lnB>
                    <a:solidFill>
                      <a:srgbClr val="FFC000"/>
                    </a:solidFill>
                  </a:tcPr>
                </a:tc>
                <a:tc>
                  <a:txBody>
                    <a:bodyPr/>
                    <a:lstStyle/>
                    <a:p>
                      <a:pPr algn="ctr">
                        <a:spcBef>
                          <a:spcPts val="600"/>
                        </a:spcBef>
                        <a:spcAft>
                          <a:spcPts val="600"/>
                        </a:spcAft>
                      </a:pPr>
                      <a:r>
                        <a:rPr lang="es-ES" sz="1200">
                          <a:solidFill>
                            <a:schemeClr val="tx1"/>
                          </a:solidFill>
                          <a:effectLst/>
                        </a:rPr>
                        <a:t>75%</a:t>
                      </a:r>
                      <a:endParaRPr lang="es-EC" sz="1600" b="1">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L w="12700" cap="flat" cmpd="sng" algn="ctr">
                      <a:solidFill>
                        <a:srgbClr val="607848"/>
                      </a:solidFill>
                      <a:prstDash val="solid"/>
                      <a:round/>
                      <a:headEnd type="none" w="med" len="med"/>
                      <a:tailEnd type="none" w="med" len="med"/>
                    </a:lnL>
                    <a:lnR w="12700" cap="flat" cmpd="sng" algn="ctr">
                      <a:solidFill>
                        <a:srgbClr val="607848"/>
                      </a:solidFill>
                      <a:prstDash val="solid"/>
                      <a:round/>
                      <a:headEnd type="none" w="med" len="med"/>
                      <a:tailEnd type="none" w="med" len="med"/>
                    </a:lnR>
                    <a:lnT w="12700" cap="flat" cmpd="sng" algn="ctr">
                      <a:solidFill>
                        <a:srgbClr val="607848"/>
                      </a:solidFill>
                      <a:prstDash val="solid"/>
                      <a:round/>
                      <a:headEnd type="none" w="med" len="med"/>
                      <a:tailEnd type="none" w="med" len="med"/>
                    </a:lnT>
                    <a:lnB w="12700" cap="flat" cmpd="sng" algn="ctr">
                      <a:solidFill>
                        <a:srgbClr val="607848"/>
                      </a:solidFill>
                      <a:prstDash val="solid"/>
                      <a:round/>
                      <a:headEnd type="none" w="med" len="med"/>
                      <a:tailEnd type="none" w="med" len="med"/>
                    </a:lnB>
                    <a:noFill/>
                  </a:tcPr>
                </a:tc>
                <a:tc>
                  <a:txBody>
                    <a:bodyPr/>
                    <a:lstStyle/>
                    <a:p>
                      <a:pPr algn="ctr">
                        <a:spcBef>
                          <a:spcPts val="600"/>
                        </a:spcBef>
                        <a:spcAft>
                          <a:spcPts val="600"/>
                        </a:spcAft>
                      </a:pPr>
                      <a:r>
                        <a:rPr lang="es-ES" sz="1200">
                          <a:solidFill>
                            <a:schemeClr val="tx1"/>
                          </a:solidFill>
                          <a:effectLst/>
                        </a:rPr>
                        <a:t>25%</a:t>
                      </a:r>
                      <a:endParaRPr lang="es-EC" sz="1600" b="1">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L w="12700" cap="flat" cmpd="sng" algn="ctr">
                      <a:solidFill>
                        <a:srgbClr val="607848"/>
                      </a:solidFill>
                      <a:prstDash val="solid"/>
                      <a:round/>
                      <a:headEnd type="none" w="med" len="med"/>
                      <a:tailEnd type="none" w="med" len="med"/>
                    </a:lnL>
                    <a:lnR w="12700" cap="flat" cmpd="sng" algn="ctr">
                      <a:solidFill>
                        <a:srgbClr val="607848"/>
                      </a:solidFill>
                      <a:prstDash val="solid"/>
                      <a:round/>
                      <a:headEnd type="none" w="med" len="med"/>
                      <a:tailEnd type="none" w="med" len="med"/>
                    </a:lnR>
                    <a:lnT w="12700" cap="flat" cmpd="sng" algn="ctr">
                      <a:solidFill>
                        <a:srgbClr val="607848"/>
                      </a:solidFill>
                      <a:prstDash val="solid"/>
                      <a:round/>
                      <a:headEnd type="none" w="med" len="med"/>
                      <a:tailEnd type="none" w="med" len="med"/>
                    </a:lnT>
                    <a:lnB w="12700" cap="flat" cmpd="sng" algn="ctr">
                      <a:solidFill>
                        <a:srgbClr val="607848"/>
                      </a:solidFill>
                      <a:prstDash val="solid"/>
                      <a:round/>
                      <a:headEnd type="none" w="med" len="med"/>
                      <a:tailEnd type="none" w="med" len="med"/>
                    </a:lnB>
                    <a:noFill/>
                  </a:tcPr>
                </a:tc>
                <a:tc>
                  <a:txBody>
                    <a:bodyPr/>
                    <a:lstStyle/>
                    <a:p>
                      <a:pPr algn="ctr">
                        <a:spcBef>
                          <a:spcPts val="600"/>
                        </a:spcBef>
                        <a:spcAft>
                          <a:spcPts val="600"/>
                        </a:spcAft>
                      </a:pPr>
                      <a:r>
                        <a:rPr lang="es-ES" sz="1200" dirty="0">
                          <a:solidFill>
                            <a:schemeClr val="tx1"/>
                          </a:solidFill>
                          <a:effectLst/>
                        </a:rPr>
                        <a:t>7%</a:t>
                      </a:r>
                      <a:endParaRPr lang="es-EC" sz="1600" b="1" dirty="0">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L w="12700" cap="flat" cmpd="sng" algn="ctr">
                      <a:solidFill>
                        <a:srgbClr val="607848"/>
                      </a:solidFill>
                      <a:prstDash val="solid"/>
                      <a:round/>
                      <a:headEnd type="none" w="med" len="med"/>
                      <a:tailEnd type="none" w="med" len="med"/>
                    </a:lnL>
                    <a:lnR w="12700" cap="flat" cmpd="sng" algn="ctr">
                      <a:solidFill>
                        <a:srgbClr val="607848"/>
                      </a:solidFill>
                      <a:prstDash val="solid"/>
                      <a:round/>
                      <a:headEnd type="none" w="med" len="med"/>
                      <a:tailEnd type="none" w="med" len="med"/>
                    </a:lnR>
                    <a:lnT w="12700" cap="flat" cmpd="sng" algn="ctr">
                      <a:solidFill>
                        <a:srgbClr val="607848"/>
                      </a:solidFill>
                      <a:prstDash val="solid"/>
                      <a:round/>
                      <a:headEnd type="none" w="med" len="med"/>
                      <a:tailEnd type="none" w="med" len="med"/>
                    </a:lnT>
                    <a:lnB w="12700" cap="flat" cmpd="sng" algn="ctr">
                      <a:solidFill>
                        <a:srgbClr val="607848"/>
                      </a:solidFill>
                      <a:prstDash val="solid"/>
                      <a:round/>
                      <a:headEnd type="none" w="med" len="med"/>
                      <a:tailEnd type="none" w="med" len="med"/>
                    </a:lnB>
                    <a:solidFill>
                      <a:srgbClr val="FF7C80"/>
                    </a:solidFill>
                  </a:tcPr>
                </a:tc>
                <a:tc>
                  <a:txBody>
                    <a:bodyPr/>
                    <a:lstStyle/>
                    <a:p>
                      <a:pPr algn="ctr">
                        <a:spcBef>
                          <a:spcPts val="600"/>
                        </a:spcBef>
                        <a:spcAft>
                          <a:spcPts val="600"/>
                        </a:spcAft>
                      </a:pPr>
                      <a:r>
                        <a:rPr lang="es-ES" sz="1200">
                          <a:solidFill>
                            <a:schemeClr val="tx1"/>
                          </a:solidFill>
                          <a:effectLst/>
                        </a:rPr>
                        <a:t>67%</a:t>
                      </a:r>
                      <a:endParaRPr lang="es-EC" sz="1600" b="1">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L w="12700" cap="flat" cmpd="sng" algn="ctr">
                      <a:solidFill>
                        <a:srgbClr val="607848"/>
                      </a:solidFill>
                      <a:prstDash val="solid"/>
                      <a:round/>
                      <a:headEnd type="none" w="med" len="med"/>
                      <a:tailEnd type="none" w="med" len="med"/>
                    </a:lnL>
                    <a:lnR w="12700" cap="flat" cmpd="sng" algn="ctr">
                      <a:solidFill>
                        <a:srgbClr val="607848"/>
                      </a:solidFill>
                      <a:prstDash val="solid"/>
                      <a:round/>
                      <a:headEnd type="none" w="med" len="med"/>
                      <a:tailEnd type="none" w="med" len="med"/>
                    </a:lnR>
                    <a:lnT w="12700" cap="flat" cmpd="sng" algn="ctr">
                      <a:solidFill>
                        <a:srgbClr val="607848"/>
                      </a:solidFill>
                      <a:prstDash val="solid"/>
                      <a:round/>
                      <a:headEnd type="none" w="med" len="med"/>
                      <a:tailEnd type="none" w="med" len="med"/>
                    </a:lnT>
                    <a:lnB w="12700" cap="flat" cmpd="sng" algn="ctr">
                      <a:solidFill>
                        <a:srgbClr val="607848"/>
                      </a:solidFill>
                      <a:prstDash val="solid"/>
                      <a:round/>
                      <a:headEnd type="none" w="med" len="med"/>
                      <a:tailEnd type="none" w="med" len="med"/>
                    </a:lnB>
                    <a:solidFill>
                      <a:srgbClr val="FF7C80"/>
                    </a:solidFill>
                  </a:tcPr>
                </a:tc>
                <a:extLst>
                  <a:ext uri="{0D108BD9-81ED-4DB2-BD59-A6C34878D82A}">
                    <a16:rowId xmlns:a16="http://schemas.microsoft.com/office/drawing/2014/main" val="846943458"/>
                  </a:ext>
                </a:extLst>
              </a:tr>
              <a:tr h="357096">
                <a:tc>
                  <a:txBody>
                    <a:bodyPr/>
                    <a:lstStyle/>
                    <a:p>
                      <a:pPr algn="ctr">
                        <a:spcBef>
                          <a:spcPts val="600"/>
                        </a:spcBef>
                        <a:spcAft>
                          <a:spcPts val="600"/>
                        </a:spcAft>
                      </a:pPr>
                      <a:r>
                        <a:rPr lang="es-ES" sz="1200">
                          <a:solidFill>
                            <a:schemeClr val="tx1"/>
                          </a:solidFill>
                          <a:effectLst/>
                        </a:rPr>
                        <a:t>1000</a:t>
                      </a:r>
                      <a:endParaRPr lang="es-EC" sz="1600" b="1">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L w="12700" cap="flat" cmpd="sng" algn="ctr">
                      <a:solidFill>
                        <a:srgbClr val="607848"/>
                      </a:solidFill>
                      <a:prstDash val="solid"/>
                      <a:round/>
                      <a:headEnd type="none" w="med" len="med"/>
                      <a:tailEnd type="none" w="med" len="med"/>
                    </a:lnL>
                    <a:lnR w="12700" cap="flat" cmpd="sng" algn="ctr">
                      <a:solidFill>
                        <a:srgbClr val="607848"/>
                      </a:solidFill>
                      <a:prstDash val="solid"/>
                      <a:round/>
                      <a:headEnd type="none" w="med" len="med"/>
                      <a:tailEnd type="none" w="med" len="med"/>
                    </a:lnR>
                    <a:lnT w="12700" cap="flat" cmpd="sng" algn="ctr">
                      <a:solidFill>
                        <a:srgbClr val="607848"/>
                      </a:solidFill>
                      <a:prstDash val="solid"/>
                      <a:round/>
                      <a:headEnd type="none" w="med" len="med"/>
                      <a:tailEnd type="none" w="med" len="med"/>
                    </a:lnT>
                    <a:lnB w="12700" cap="flat" cmpd="sng" algn="ctr">
                      <a:solidFill>
                        <a:srgbClr val="607848"/>
                      </a:solidFill>
                      <a:prstDash val="solid"/>
                      <a:round/>
                      <a:headEnd type="none" w="med" len="med"/>
                      <a:tailEnd type="none" w="med" len="med"/>
                    </a:lnB>
                    <a:noFill/>
                  </a:tcPr>
                </a:tc>
                <a:tc>
                  <a:txBody>
                    <a:bodyPr/>
                    <a:lstStyle/>
                    <a:p>
                      <a:pPr algn="ctr">
                        <a:spcBef>
                          <a:spcPts val="600"/>
                        </a:spcBef>
                        <a:spcAft>
                          <a:spcPts val="600"/>
                        </a:spcAft>
                      </a:pPr>
                      <a:r>
                        <a:rPr lang="es-ES" sz="1200">
                          <a:solidFill>
                            <a:schemeClr val="tx1"/>
                          </a:solidFill>
                          <a:effectLst/>
                        </a:rPr>
                        <a:t>10000</a:t>
                      </a:r>
                      <a:endParaRPr lang="es-EC" sz="1600" b="1">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L w="12700" cap="flat" cmpd="sng" algn="ctr">
                      <a:solidFill>
                        <a:srgbClr val="607848"/>
                      </a:solidFill>
                      <a:prstDash val="solid"/>
                      <a:round/>
                      <a:headEnd type="none" w="med" len="med"/>
                      <a:tailEnd type="none" w="med" len="med"/>
                    </a:lnL>
                    <a:lnR w="12700" cap="flat" cmpd="sng" algn="ctr">
                      <a:solidFill>
                        <a:srgbClr val="607848"/>
                      </a:solidFill>
                      <a:prstDash val="solid"/>
                      <a:round/>
                      <a:headEnd type="none" w="med" len="med"/>
                      <a:tailEnd type="none" w="med" len="med"/>
                    </a:lnR>
                    <a:lnT w="12700" cap="flat" cmpd="sng" algn="ctr">
                      <a:solidFill>
                        <a:srgbClr val="607848"/>
                      </a:solidFill>
                      <a:prstDash val="solid"/>
                      <a:round/>
                      <a:headEnd type="none" w="med" len="med"/>
                      <a:tailEnd type="none" w="med" len="med"/>
                    </a:lnT>
                    <a:lnB w="12700" cap="flat" cmpd="sng" algn="ctr">
                      <a:solidFill>
                        <a:srgbClr val="607848"/>
                      </a:solidFill>
                      <a:prstDash val="solid"/>
                      <a:round/>
                      <a:headEnd type="none" w="med" len="med"/>
                      <a:tailEnd type="none" w="med" len="med"/>
                    </a:lnB>
                    <a:noFill/>
                  </a:tcPr>
                </a:tc>
                <a:tc>
                  <a:txBody>
                    <a:bodyPr/>
                    <a:lstStyle/>
                    <a:p>
                      <a:pPr algn="ctr">
                        <a:spcBef>
                          <a:spcPts val="600"/>
                        </a:spcBef>
                        <a:spcAft>
                          <a:spcPts val="600"/>
                        </a:spcAft>
                      </a:pPr>
                      <a:r>
                        <a:rPr lang="es-ES" sz="1200" dirty="0">
                          <a:solidFill>
                            <a:schemeClr val="tx1"/>
                          </a:solidFill>
                          <a:effectLst/>
                        </a:rPr>
                        <a:t>162</a:t>
                      </a:r>
                      <a:endParaRPr lang="es-EC" sz="1600" b="1" dirty="0">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L w="12700" cap="flat" cmpd="sng" algn="ctr">
                      <a:solidFill>
                        <a:srgbClr val="607848"/>
                      </a:solidFill>
                      <a:prstDash val="solid"/>
                      <a:round/>
                      <a:headEnd type="none" w="med" len="med"/>
                      <a:tailEnd type="none" w="med" len="med"/>
                    </a:lnL>
                    <a:lnR w="12700" cap="flat" cmpd="sng" algn="ctr">
                      <a:solidFill>
                        <a:srgbClr val="607848"/>
                      </a:solidFill>
                      <a:prstDash val="solid"/>
                      <a:round/>
                      <a:headEnd type="none" w="med" len="med"/>
                      <a:tailEnd type="none" w="med" len="med"/>
                    </a:lnR>
                    <a:lnT w="12700" cap="flat" cmpd="sng" algn="ctr">
                      <a:solidFill>
                        <a:srgbClr val="607848"/>
                      </a:solidFill>
                      <a:prstDash val="solid"/>
                      <a:round/>
                      <a:headEnd type="none" w="med" len="med"/>
                      <a:tailEnd type="none" w="med" len="med"/>
                    </a:lnT>
                    <a:lnB w="12700" cap="flat" cmpd="sng" algn="ctr">
                      <a:solidFill>
                        <a:srgbClr val="607848"/>
                      </a:solidFill>
                      <a:prstDash val="solid"/>
                      <a:round/>
                      <a:headEnd type="none" w="med" len="med"/>
                      <a:tailEnd type="none" w="med" len="med"/>
                    </a:lnB>
                    <a:solidFill>
                      <a:srgbClr val="FFC000"/>
                    </a:solidFill>
                  </a:tcPr>
                </a:tc>
                <a:tc>
                  <a:txBody>
                    <a:bodyPr/>
                    <a:lstStyle/>
                    <a:p>
                      <a:pPr algn="ctr">
                        <a:spcBef>
                          <a:spcPts val="600"/>
                        </a:spcBef>
                        <a:spcAft>
                          <a:spcPts val="600"/>
                        </a:spcAft>
                      </a:pPr>
                      <a:r>
                        <a:rPr lang="es-ES" sz="1200">
                          <a:solidFill>
                            <a:schemeClr val="tx1"/>
                          </a:solidFill>
                          <a:effectLst/>
                        </a:rPr>
                        <a:t>73%</a:t>
                      </a:r>
                      <a:endParaRPr lang="es-EC" sz="1600" b="1">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L w="12700" cap="flat" cmpd="sng" algn="ctr">
                      <a:solidFill>
                        <a:srgbClr val="607848"/>
                      </a:solidFill>
                      <a:prstDash val="solid"/>
                      <a:round/>
                      <a:headEnd type="none" w="med" len="med"/>
                      <a:tailEnd type="none" w="med" len="med"/>
                    </a:lnL>
                    <a:lnR w="12700" cap="flat" cmpd="sng" algn="ctr">
                      <a:solidFill>
                        <a:srgbClr val="607848"/>
                      </a:solidFill>
                      <a:prstDash val="solid"/>
                      <a:round/>
                      <a:headEnd type="none" w="med" len="med"/>
                      <a:tailEnd type="none" w="med" len="med"/>
                    </a:lnR>
                    <a:lnT w="12700" cap="flat" cmpd="sng" algn="ctr">
                      <a:solidFill>
                        <a:srgbClr val="607848"/>
                      </a:solidFill>
                      <a:prstDash val="solid"/>
                      <a:round/>
                      <a:headEnd type="none" w="med" len="med"/>
                      <a:tailEnd type="none" w="med" len="med"/>
                    </a:lnT>
                    <a:lnB w="12700" cap="flat" cmpd="sng" algn="ctr">
                      <a:solidFill>
                        <a:srgbClr val="607848"/>
                      </a:solidFill>
                      <a:prstDash val="solid"/>
                      <a:round/>
                      <a:headEnd type="none" w="med" len="med"/>
                      <a:tailEnd type="none" w="med" len="med"/>
                    </a:lnB>
                    <a:noFill/>
                  </a:tcPr>
                </a:tc>
                <a:tc>
                  <a:txBody>
                    <a:bodyPr/>
                    <a:lstStyle/>
                    <a:p>
                      <a:pPr algn="ctr">
                        <a:spcBef>
                          <a:spcPts val="600"/>
                        </a:spcBef>
                        <a:spcAft>
                          <a:spcPts val="600"/>
                        </a:spcAft>
                      </a:pPr>
                      <a:r>
                        <a:rPr lang="es-ES" sz="1200">
                          <a:solidFill>
                            <a:schemeClr val="tx1"/>
                          </a:solidFill>
                          <a:effectLst/>
                        </a:rPr>
                        <a:t>27%</a:t>
                      </a:r>
                      <a:endParaRPr lang="es-EC" sz="1600" b="1">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L w="12700" cap="flat" cmpd="sng" algn="ctr">
                      <a:solidFill>
                        <a:srgbClr val="607848"/>
                      </a:solidFill>
                      <a:prstDash val="solid"/>
                      <a:round/>
                      <a:headEnd type="none" w="med" len="med"/>
                      <a:tailEnd type="none" w="med" len="med"/>
                    </a:lnL>
                    <a:lnR w="12700" cap="flat" cmpd="sng" algn="ctr">
                      <a:solidFill>
                        <a:srgbClr val="607848"/>
                      </a:solidFill>
                      <a:prstDash val="solid"/>
                      <a:round/>
                      <a:headEnd type="none" w="med" len="med"/>
                      <a:tailEnd type="none" w="med" len="med"/>
                    </a:lnR>
                    <a:lnT w="12700" cap="flat" cmpd="sng" algn="ctr">
                      <a:solidFill>
                        <a:srgbClr val="607848"/>
                      </a:solidFill>
                      <a:prstDash val="solid"/>
                      <a:round/>
                      <a:headEnd type="none" w="med" len="med"/>
                      <a:tailEnd type="none" w="med" len="med"/>
                    </a:lnT>
                    <a:lnB w="12700" cap="flat" cmpd="sng" algn="ctr">
                      <a:solidFill>
                        <a:srgbClr val="607848"/>
                      </a:solidFill>
                      <a:prstDash val="solid"/>
                      <a:round/>
                      <a:headEnd type="none" w="med" len="med"/>
                      <a:tailEnd type="none" w="med" len="med"/>
                    </a:lnB>
                    <a:noFill/>
                  </a:tcPr>
                </a:tc>
                <a:tc>
                  <a:txBody>
                    <a:bodyPr/>
                    <a:lstStyle/>
                    <a:p>
                      <a:pPr algn="ctr">
                        <a:spcBef>
                          <a:spcPts val="600"/>
                        </a:spcBef>
                        <a:spcAft>
                          <a:spcPts val="600"/>
                        </a:spcAft>
                      </a:pPr>
                      <a:r>
                        <a:rPr lang="es-ES" sz="1200" dirty="0">
                          <a:solidFill>
                            <a:schemeClr val="tx1"/>
                          </a:solidFill>
                          <a:effectLst/>
                        </a:rPr>
                        <a:t>6%</a:t>
                      </a:r>
                      <a:endParaRPr lang="es-EC" sz="1600" b="1" dirty="0">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L w="12700" cap="flat" cmpd="sng" algn="ctr">
                      <a:solidFill>
                        <a:srgbClr val="607848"/>
                      </a:solidFill>
                      <a:prstDash val="solid"/>
                      <a:round/>
                      <a:headEnd type="none" w="med" len="med"/>
                      <a:tailEnd type="none" w="med" len="med"/>
                    </a:lnL>
                    <a:lnR w="12700" cap="flat" cmpd="sng" algn="ctr">
                      <a:solidFill>
                        <a:srgbClr val="607848"/>
                      </a:solidFill>
                      <a:prstDash val="solid"/>
                      <a:round/>
                      <a:headEnd type="none" w="med" len="med"/>
                      <a:tailEnd type="none" w="med" len="med"/>
                    </a:lnR>
                    <a:lnT w="12700" cap="flat" cmpd="sng" algn="ctr">
                      <a:solidFill>
                        <a:srgbClr val="607848"/>
                      </a:solidFill>
                      <a:prstDash val="solid"/>
                      <a:round/>
                      <a:headEnd type="none" w="med" len="med"/>
                      <a:tailEnd type="none" w="med" len="med"/>
                    </a:lnT>
                    <a:lnB w="12700" cap="flat" cmpd="sng" algn="ctr">
                      <a:solidFill>
                        <a:srgbClr val="607848"/>
                      </a:solidFill>
                      <a:prstDash val="solid"/>
                      <a:round/>
                      <a:headEnd type="none" w="med" len="med"/>
                      <a:tailEnd type="none" w="med" len="med"/>
                    </a:lnB>
                    <a:solidFill>
                      <a:srgbClr val="FF7C80"/>
                    </a:solidFill>
                  </a:tcPr>
                </a:tc>
                <a:tc>
                  <a:txBody>
                    <a:bodyPr/>
                    <a:lstStyle/>
                    <a:p>
                      <a:pPr algn="ctr">
                        <a:spcBef>
                          <a:spcPts val="600"/>
                        </a:spcBef>
                        <a:spcAft>
                          <a:spcPts val="600"/>
                        </a:spcAft>
                      </a:pPr>
                      <a:r>
                        <a:rPr lang="es-ES" sz="1200">
                          <a:solidFill>
                            <a:schemeClr val="tx1"/>
                          </a:solidFill>
                          <a:effectLst/>
                        </a:rPr>
                        <a:t>68%</a:t>
                      </a:r>
                      <a:endParaRPr lang="es-EC" sz="1600" b="1">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L w="12700" cap="flat" cmpd="sng" algn="ctr">
                      <a:solidFill>
                        <a:srgbClr val="607848"/>
                      </a:solidFill>
                      <a:prstDash val="solid"/>
                      <a:round/>
                      <a:headEnd type="none" w="med" len="med"/>
                      <a:tailEnd type="none" w="med" len="med"/>
                    </a:lnL>
                    <a:lnR w="12700" cap="flat" cmpd="sng" algn="ctr">
                      <a:solidFill>
                        <a:srgbClr val="607848"/>
                      </a:solidFill>
                      <a:prstDash val="solid"/>
                      <a:round/>
                      <a:headEnd type="none" w="med" len="med"/>
                      <a:tailEnd type="none" w="med" len="med"/>
                    </a:lnR>
                    <a:lnT w="12700" cap="flat" cmpd="sng" algn="ctr">
                      <a:solidFill>
                        <a:srgbClr val="607848"/>
                      </a:solidFill>
                      <a:prstDash val="solid"/>
                      <a:round/>
                      <a:headEnd type="none" w="med" len="med"/>
                      <a:tailEnd type="none" w="med" len="med"/>
                    </a:lnT>
                    <a:lnB w="12700" cap="flat" cmpd="sng" algn="ctr">
                      <a:solidFill>
                        <a:srgbClr val="607848"/>
                      </a:solidFill>
                      <a:prstDash val="solid"/>
                      <a:round/>
                      <a:headEnd type="none" w="med" len="med"/>
                      <a:tailEnd type="none" w="med" len="med"/>
                    </a:lnB>
                    <a:solidFill>
                      <a:srgbClr val="FF7C80"/>
                    </a:solidFill>
                  </a:tcPr>
                </a:tc>
                <a:extLst>
                  <a:ext uri="{0D108BD9-81ED-4DB2-BD59-A6C34878D82A}">
                    <a16:rowId xmlns:a16="http://schemas.microsoft.com/office/drawing/2014/main" val="3430446312"/>
                  </a:ext>
                </a:extLst>
              </a:tr>
              <a:tr h="357096">
                <a:tc>
                  <a:txBody>
                    <a:bodyPr/>
                    <a:lstStyle/>
                    <a:p>
                      <a:pPr algn="ctr">
                        <a:spcBef>
                          <a:spcPts val="600"/>
                        </a:spcBef>
                        <a:spcAft>
                          <a:spcPts val="600"/>
                        </a:spcAft>
                      </a:pPr>
                      <a:r>
                        <a:rPr lang="es-ES" sz="1200">
                          <a:solidFill>
                            <a:schemeClr val="tx1"/>
                          </a:solidFill>
                          <a:effectLst/>
                        </a:rPr>
                        <a:t>5000</a:t>
                      </a:r>
                      <a:endParaRPr lang="es-EC" sz="1600" b="1">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L w="12700" cap="flat" cmpd="sng" algn="ctr">
                      <a:solidFill>
                        <a:srgbClr val="607848"/>
                      </a:solidFill>
                      <a:prstDash val="solid"/>
                      <a:round/>
                      <a:headEnd type="none" w="med" len="med"/>
                      <a:tailEnd type="none" w="med" len="med"/>
                    </a:lnL>
                    <a:lnR w="12700" cap="flat" cmpd="sng" algn="ctr">
                      <a:solidFill>
                        <a:srgbClr val="607848"/>
                      </a:solidFill>
                      <a:prstDash val="solid"/>
                      <a:round/>
                      <a:headEnd type="none" w="med" len="med"/>
                      <a:tailEnd type="none" w="med" len="med"/>
                    </a:lnR>
                    <a:lnT w="12700" cap="flat" cmpd="sng" algn="ctr">
                      <a:solidFill>
                        <a:srgbClr val="607848"/>
                      </a:solidFill>
                      <a:prstDash val="solid"/>
                      <a:round/>
                      <a:headEnd type="none" w="med" len="med"/>
                      <a:tailEnd type="none" w="med" len="med"/>
                    </a:lnT>
                    <a:lnB w="12700" cap="flat" cmpd="sng" algn="ctr">
                      <a:solidFill>
                        <a:srgbClr val="607848"/>
                      </a:solidFill>
                      <a:prstDash val="solid"/>
                      <a:round/>
                      <a:headEnd type="none" w="med" len="med"/>
                      <a:tailEnd type="none" w="med" len="med"/>
                    </a:lnB>
                    <a:noFill/>
                  </a:tcPr>
                </a:tc>
                <a:tc>
                  <a:txBody>
                    <a:bodyPr/>
                    <a:lstStyle/>
                    <a:p>
                      <a:pPr algn="ctr">
                        <a:spcBef>
                          <a:spcPts val="600"/>
                        </a:spcBef>
                        <a:spcAft>
                          <a:spcPts val="600"/>
                        </a:spcAft>
                      </a:pPr>
                      <a:r>
                        <a:rPr lang="es-ES" sz="1200">
                          <a:solidFill>
                            <a:schemeClr val="tx1"/>
                          </a:solidFill>
                          <a:effectLst/>
                        </a:rPr>
                        <a:t>50000</a:t>
                      </a:r>
                      <a:endParaRPr lang="es-EC" sz="1600" b="1">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L w="12700" cap="flat" cmpd="sng" algn="ctr">
                      <a:solidFill>
                        <a:srgbClr val="607848"/>
                      </a:solidFill>
                      <a:prstDash val="solid"/>
                      <a:round/>
                      <a:headEnd type="none" w="med" len="med"/>
                      <a:tailEnd type="none" w="med" len="med"/>
                    </a:lnL>
                    <a:lnR w="12700" cap="flat" cmpd="sng" algn="ctr">
                      <a:solidFill>
                        <a:srgbClr val="607848"/>
                      </a:solidFill>
                      <a:prstDash val="solid"/>
                      <a:round/>
                      <a:headEnd type="none" w="med" len="med"/>
                      <a:tailEnd type="none" w="med" len="med"/>
                    </a:lnR>
                    <a:lnT w="12700" cap="flat" cmpd="sng" algn="ctr">
                      <a:solidFill>
                        <a:srgbClr val="607848"/>
                      </a:solidFill>
                      <a:prstDash val="solid"/>
                      <a:round/>
                      <a:headEnd type="none" w="med" len="med"/>
                      <a:tailEnd type="none" w="med" len="med"/>
                    </a:lnT>
                    <a:lnB w="12700" cap="flat" cmpd="sng" algn="ctr">
                      <a:solidFill>
                        <a:srgbClr val="607848"/>
                      </a:solidFill>
                      <a:prstDash val="solid"/>
                      <a:round/>
                      <a:headEnd type="none" w="med" len="med"/>
                      <a:tailEnd type="none" w="med" len="med"/>
                    </a:lnB>
                    <a:noFill/>
                  </a:tcPr>
                </a:tc>
                <a:tc>
                  <a:txBody>
                    <a:bodyPr/>
                    <a:lstStyle/>
                    <a:p>
                      <a:pPr algn="ctr">
                        <a:spcBef>
                          <a:spcPts val="600"/>
                        </a:spcBef>
                        <a:spcAft>
                          <a:spcPts val="600"/>
                        </a:spcAft>
                      </a:pPr>
                      <a:r>
                        <a:rPr lang="es-ES" sz="1200" dirty="0">
                          <a:solidFill>
                            <a:schemeClr val="tx1"/>
                          </a:solidFill>
                          <a:effectLst/>
                        </a:rPr>
                        <a:t>501</a:t>
                      </a:r>
                      <a:endParaRPr lang="es-EC" sz="1600" b="1" dirty="0">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L w="12700" cap="flat" cmpd="sng" algn="ctr">
                      <a:solidFill>
                        <a:srgbClr val="607848"/>
                      </a:solidFill>
                      <a:prstDash val="solid"/>
                      <a:round/>
                      <a:headEnd type="none" w="med" len="med"/>
                      <a:tailEnd type="none" w="med" len="med"/>
                    </a:lnL>
                    <a:lnR w="12700" cap="flat" cmpd="sng" algn="ctr">
                      <a:solidFill>
                        <a:srgbClr val="607848"/>
                      </a:solidFill>
                      <a:prstDash val="solid"/>
                      <a:round/>
                      <a:headEnd type="none" w="med" len="med"/>
                      <a:tailEnd type="none" w="med" len="med"/>
                    </a:lnR>
                    <a:lnT w="12700" cap="flat" cmpd="sng" algn="ctr">
                      <a:solidFill>
                        <a:srgbClr val="607848"/>
                      </a:solidFill>
                      <a:prstDash val="solid"/>
                      <a:round/>
                      <a:headEnd type="none" w="med" len="med"/>
                      <a:tailEnd type="none" w="med" len="med"/>
                    </a:lnT>
                    <a:lnB w="12700" cap="flat" cmpd="sng" algn="ctr">
                      <a:solidFill>
                        <a:srgbClr val="607848"/>
                      </a:solidFill>
                      <a:prstDash val="solid"/>
                      <a:round/>
                      <a:headEnd type="none" w="med" len="med"/>
                      <a:tailEnd type="none" w="med" len="med"/>
                    </a:lnB>
                    <a:solidFill>
                      <a:srgbClr val="FF7C80"/>
                    </a:solidFill>
                  </a:tcPr>
                </a:tc>
                <a:tc>
                  <a:txBody>
                    <a:bodyPr/>
                    <a:lstStyle/>
                    <a:p>
                      <a:pPr algn="ctr">
                        <a:spcBef>
                          <a:spcPts val="600"/>
                        </a:spcBef>
                        <a:spcAft>
                          <a:spcPts val="600"/>
                        </a:spcAft>
                      </a:pPr>
                      <a:r>
                        <a:rPr lang="es-ES" sz="1200">
                          <a:solidFill>
                            <a:schemeClr val="tx1"/>
                          </a:solidFill>
                          <a:effectLst/>
                        </a:rPr>
                        <a:t>4%</a:t>
                      </a:r>
                      <a:endParaRPr lang="es-EC" sz="1600" b="1">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L w="12700" cap="flat" cmpd="sng" algn="ctr">
                      <a:solidFill>
                        <a:srgbClr val="607848"/>
                      </a:solidFill>
                      <a:prstDash val="solid"/>
                      <a:round/>
                      <a:headEnd type="none" w="med" len="med"/>
                      <a:tailEnd type="none" w="med" len="med"/>
                    </a:lnL>
                    <a:lnR w="12700" cap="flat" cmpd="sng" algn="ctr">
                      <a:solidFill>
                        <a:srgbClr val="607848"/>
                      </a:solidFill>
                      <a:prstDash val="solid"/>
                      <a:round/>
                      <a:headEnd type="none" w="med" len="med"/>
                      <a:tailEnd type="none" w="med" len="med"/>
                    </a:lnR>
                    <a:lnT w="12700" cap="flat" cmpd="sng" algn="ctr">
                      <a:solidFill>
                        <a:srgbClr val="607848"/>
                      </a:solidFill>
                      <a:prstDash val="solid"/>
                      <a:round/>
                      <a:headEnd type="none" w="med" len="med"/>
                      <a:tailEnd type="none" w="med" len="med"/>
                    </a:lnT>
                    <a:lnB w="12700" cap="flat" cmpd="sng" algn="ctr">
                      <a:solidFill>
                        <a:srgbClr val="607848"/>
                      </a:solidFill>
                      <a:prstDash val="solid"/>
                      <a:round/>
                      <a:headEnd type="none" w="med" len="med"/>
                      <a:tailEnd type="none" w="med" len="med"/>
                    </a:lnB>
                    <a:noFill/>
                  </a:tcPr>
                </a:tc>
                <a:tc>
                  <a:txBody>
                    <a:bodyPr/>
                    <a:lstStyle/>
                    <a:p>
                      <a:pPr algn="ctr">
                        <a:spcBef>
                          <a:spcPts val="600"/>
                        </a:spcBef>
                        <a:spcAft>
                          <a:spcPts val="600"/>
                        </a:spcAft>
                      </a:pPr>
                      <a:r>
                        <a:rPr lang="es-ES" sz="1200">
                          <a:solidFill>
                            <a:schemeClr val="tx1"/>
                          </a:solidFill>
                          <a:effectLst/>
                        </a:rPr>
                        <a:t>96%</a:t>
                      </a:r>
                      <a:endParaRPr lang="es-EC" sz="1600" b="1">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L w="12700" cap="flat" cmpd="sng" algn="ctr">
                      <a:solidFill>
                        <a:srgbClr val="607848"/>
                      </a:solidFill>
                      <a:prstDash val="solid"/>
                      <a:round/>
                      <a:headEnd type="none" w="med" len="med"/>
                      <a:tailEnd type="none" w="med" len="med"/>
                    </a:lnL>
                    <a:lnR w="12700" cap="flat" cmpd="sng" algn="ctr">
                      <a:solidFill>
                        <a:srgbClr val="607848"/>
                      </a:solidFill>
                      <a:prstDash val="solid"/>
                      <a:round/>
                      <a:headEnd type="none" w="med" len="med"/>
                      <a:tailEnd type="none" w="med" len="med"/>
                    </a:lnR>
                    <a:lnT w="12700" cap="flat" cmpd="sng" algn="ctr">
                      <a:solidFill>
                        <a:srgbClr val="607848"/>
                      </a:solidFill>
                      <a:prstDash val="solid"/>
                      <a:round/>
                      <a:headEnd type="none" w="med" len="med"/>
                      <a:tailEnd type="none" w="med" len="med"/>
                    </a:lnT>
                    <a:lnB w="12700" cap="flat" cmpd="sng" algn="ctr">
                      <a:solidFill>
                        <a:srgbClr val="607848"/>
                      </a:solidFill>
                      <a:prstDash val="solid"/>
                      <a:round/>
                      <a:headEnd type="none" w="med" len="med"/>
                      <a:tailEnd type="none" w="med" len="med"/>
                    </a:lnB>
                    <a:noFill/>
                  </a:tcPr>
                </a:tc>
                <a:tc>
                  <a:txBody>
                    <a:bodyPr/>
                    <a:lstStyle/>
                    <a:p>
                      <a:pPr algn="ctr">
                        <a:spcBef>
                          <a:spcPts val="600"/>
                        </a:spcBef>
                        <a:spcAft>
                          <a:spcPts val="600"/>
                        </a:spcAft>
                      </a:pPr>
                      <a:r>
                        <a:rPr lang="es-ES" sz="1200" dirty="0">
                          <a:solidFill>
                            <a:schemeClr val="tx1"/>
                          </a:solidFill>
                          <a:effectLst/>
                        </a:rPr>
                        <a:t>0%</a:t>
                      </a:r>
                      <a:endParaRPr lang="es-EC" sz="1600" b="1" dirty="0">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L w="12700" cap="flat" cmpd="sng" algn="ctr">
                      <a:solidFill>
                        <a:srgbClr val="607848"/>
                      </a:solidFill>
                      <a:prstDash val="solid"/>
                      <a:round/>
                      <a:headEnd type="none" w="med" len="med"/>
                      <a:tailEnd type="none" w="med" len="med"/>
                    </a:lnL>
                    <a:lnR w="12700" cap="flat" cmpd="sng" algn="ctr">
                      <a:solidFill>
                        <a:srgbClr val="607848"/>
                      </a:solidFill>
                      <a:prstDash val="solid"/>
                      <a:round/>
                      <a:headEnd type="none" w="med" len="med"/>
                      <a:tailEnd type="none" w="med" len="med"/>
                    </a:lnR>
                    <a:lnT w="12700" cap="flat" cmpd="sng" algn="ctr">
                      <a:solidFill>
                        <a:srgbClr val="607848"/>
                      </a:solidFill>
                      <a:prstDash val="solid"/>
                      <a:round/>
                      <a:headEnd type="none" w="med" len="med"/>
                      <a:tailEnd type="none" w="med" len="med"/>
                    </a:lnT>
                    <a:lnB w="12700" cap="flat" cmpd="sng" algn="ctr">
                      <a:solidFill>
                        <a:srgbClr val="607848"/>
                      </a:solidFill>
                      <a:prstDash val="solid"/>
                      <a:round/>
                      <a:headEnd type="none" w="med" len="med"/>
                      <a:tailEnd type="none" w="med" len="med"/>
                    </a:lnB>
                    <a:solidFill>
                      <a:srgbClr val="FF7C80"/>
                    </a:solidFill>
                  </a:tcPr>
                </a:tc>
                <a:tc>
                  <a:txBody>
                    <a:bodyPr/>
                    <a:lstStyle/>
                    <a:p>
                      <a:pPr algn="ctr">
                        <a:spcBef>
                          <a:spcPts val="600"/>
                        </a:spcBef>
                        <a:spcAft>
                          <a:spcPts val="600"/>
                        </a:spcAft>
                      </a:pPr>
                      <a:r>
                        <a:rPr lang="es-ES" sz="1200" dirty="0">
                          <a:solidFill>
                            <a:schemeClr val="tx1"/>
                          </a:solidFill>
                          <a:effectLst/>
                        </a:rPr>
                        <a:t>100%</a:t>
                      </a:r>
                      <a:endParaRPr lang="es-EC" sz="1600" b="1" dirty="0">
                        <a:solidFill>
                          <a:schemeClr val="tx1"/>
                        </a:solidFill>
                        <a:effectLst/>
                        <a:latin typeface="Arial" panose="020B0604020202020204" pitchFamily="34" charset="0"/>
                        <a:ea typeface="Times New Roman" panose="02020603050405020304" pitchFamily="18" charset="0"/>
                        <a:cs typeface="FreeSans"/>
                      </a:endParaRPr>
                    </a:p>
                  </a:txBody>
                  <a:tcPr marL="68580" marR="68580" marT="0" marB="0">
                    <a:lnL w="12700" cap="flat" cmpd="sng" algn="ctr">
                      <a:solidFill>
                        <a:srgbClr val="607848"/>
                      </a:solidFill>
                      <a:prstDash val="solid"/>
                      <a:round/>
                      <a:headEnd type="none" w="med" len="med"/>
                      <a:tailEnd type="none" w="med" len="med"/>
                    </a:lnL>
                    <a:lnR w="12700" cap="flat" cmpd="sng" algn="ctr">
                      <a:solidFill>
                        <a:srgbClr val="607848"/>
                      </a:solidFill>
                      <a:prstDash val="solid"/>
                      <a:round/>
                      <a:headEnd type="none" w="med" len="med"/>
                      <a:tailEnd type="none" w="med" len="med"/>
                    </a:lnR>
                    <a:lnT w="12700" cap="flat" cmpd="sng" algn="ctr">
                      <a:solidFill>
                        <a:srgbClr val="607848"/>
                      </a:solidFill>
                      <a:prstDash val="solid"/>
                      <a:round/>
                      <a:headEnd type="none" w="med" len="med"/>
                      <a:tailEnd type="none" w="med" len="med"/>
                    </a:lnT>
                    <a:lnB w="12700" cap="flat" cmpd="sng" algn="ctr">
                      <a:solidFill>
                        <a:srgbClr val="607848"/>
                      </a:solidFill>
                      <a:prstDash val="solid"/>
                      <a:round/>
                      <a:headEnd type="none" w="med" len="med"/>
                      <a:tailEnd type="none" w="med" len="med"/>
                    </a:lnB>
                    <a:solidFill>
                      <a:srgbClr val="FF7C80"/>
                    </a:solidFill>
                  </a:tcPr>
                </a:tc>
                <a:extLst>
                  <a:ext uri="{0D108BD9-81ED-4DB2-BD59-A6C34878D82A}">
                    <a16:rowId xmlns:a16="http://schemas.microsoft.com/office/drawing/2014/main" val="1191741664"/>
                  </a:ext>
                </a:extLst>
              </a:tr>
            </a:tbl>
          </a:graphicData>
        </a:graphic>
      </p:graphicFrame>
      <p:pic>
        <p:nvPicPr>
          <p:cNvPr id="9" name="Imagen 8">
            <a:extLst>
              <a:ext uri="{FF2B5EF4-FFF2-40B4-BE49-F238E27FC236}">
                <a16:creationId xmlns:a16="http://schemas.microsoft.com/office/drawing/2014/main" id="{7034625E-2757-4D03-A1BA-8B72EEEDDE81}"/>
              </a:ext>
            </a:extLst>
          </p:cNvPr>
          <p:cNvPicPr/>
          <p:nvPr/>
        </p:nvPicPr>
        <p:blipFill>
          <a:blip r:embed="rId5"/>
          <a:stretch>
            <a:fillRect/>
          </a:stretch>
        </p:blipFill>
        <p:spPr>
          <a:xfrm>
            <a:off x="177554" y="1797959"/>
            <a:ext cx="3639844" cy="1786631"/>
          </a:xfrm>
          <a:prstGeom prst="rect">
            <a:avLst/>
          </a:prstGeom>
        </p:spPr>
      </p:pic>
      <p:sp>
        <p:nvSpPr>
          <p:cNvPr id="10" name="TextBox 3">
            <a:extLst>
              <a:ext uri="{FF2B5EF4-FFF2-40B4-BE49-F238E27FC236}">
                <a16:creationId xmlns:a16="http://schemas.microsoft.com/office/drawing/2014/main" id="{3C401DC0-929A-4142-99F5-8C710B3E5876}"/>
              </a:ext>
            </a:extLst>
          </p:cNvPr>
          <p:cNvSpPr txBox="1"/>
          <p:nvPr/>
        </p:nvSpPr>
        <p:spPr>
          <a:xfrm>
            <a:off x="1192511" y="1512473"/>
            <a:ext cx="135874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b="1" dirty="0">
                <a:solidFill>
                  <a:srgbClr val="607848"/>
                </a:solidFill>
                <a:cs typeface="Times New Roman" panose="02020603050405020304" pitchFamily="18" charset="0"/>
              </a:rPr>
              <a:t>100 Usuarios</a:t>
            </a:r>
            <a:endParaRPr kumimoji="0" lang="es-ES" sz="1400" b="1" i="0" u="none" strike="noStrike" kern="1200" cap="none" spc="0" normalizeH="0" baseline="0" noProof="0" dirty="0">
              <a:ln>
                <a:noFill/>
              </a:ln>
              <a:solidFill>
                <a:srgbClr val="607848"/>
              </a:solidFill>
              <a:effectLst/>
              <a:uLnTx/>
              <a:uFillTx/>
              <a:ea typeface="+mn-ea"/>
              <a:cs typeface="Times New Roman" panose="02020603050405020304" pitchFamily="18" charset="0"/>
            </a:endParaRPr>
          </a:p>
        </p:txBody>
      </p:sp>
      <p:sp>
        <p:nvSpPr>
          <p:cNvPr id="11" name="TextBox 3">
            <a:extLst>
              <a:ext uri="{FF2B5EF4-FFF2-40B4-BE49-F238E27FC236}">
                <a16:creationId xmlns:a16="http://schemas.microsoft.com/office/drawing/2014/main" id="{3F3B1937-CCE2-4091-8DD8-0D1AF54CFA20}"/>
              </a:ext>
            </a:extLst>
          </p:cNvPr>
          <p:cNvSpPr txBox="1"/>
          <p:nvPr/>
        </p:nvSpPr>
        <p:spPr>
          <a:xfrm>
            <a:off x="1192511" y="3716187"/>
            <a:ext cx="149742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b="1" dirty="0">
                <a:solidFill>
                  <a:srgbClr val="607848"/>
                </a:solidFill>
                <a:cs typeface="Times New Roman" panose="02020603050405020304" pitchFamily="18" charset="0"/>
              </a:rPr>
              <a:t>5000 Usuarios</a:t>
            </a:r>
            <a:endParaRPr kumimoji="0" lang="es-ES" sz="1400" b="1" i="0" u="none" strike="noStrike" kern="1200" cap="none" spc="0" normalizeH="0" baseline="0" noProof="0" dirty="0">
              <a:ln>
                <a:noFill/>
              </a:ln>
              <a:solidFill>
                <a:srgbClr val="607848"/>
              </a:solidFill>
              <a:effectLst/>
              <a:uLnTx/>
              <a:uFillTx/>
              <a:ea typeface="+mn-ea"/>
              <a:cs typeface="Times New Roman" panose="02020603050405020304" pitchFamily="18" charset="0"/>
            </a:endParaRPr>
          </a:p>
        </p:txBody>
      </p:sp>
      <p:pic>
        <p:nvPicPr>
          <p:cNvPr id="12" name="Imagen 11">
            <a:extLst>
              <a:ext uri="{FF2B5EF4-FFF2-40B4-BE49-F238E27FC236}">
                <a16:creationId xmlns:a16="http://schemas.microsoft.com/office/drawing/2014/main" id="{01CCA426-17C3-4DF7-8842-FD7E48BCC551}"/>
              </a:ext>
            </a:extLst>
          </p:cNvPr>
          <p:cNvPicPr/>
          <p:nvPr/>
        </p:nvPicPr>
        <p:blipFill>
          <a:blip r:embed="rId6"/>
          <a:stretch>
            <a:fillRect/>
          </a:stretch>
        </p:blipFill>
        <p:spPr>
          <a:xfrm>
            <a:off x="177554" y="4088736"/>
            <a:ext cx="3639844" cy="1604995"/>
          </a:xfrm>
          <a:prstGeom prst="rect">
            <a:avLst/>
          </a:prstGeom>
        </p:spPr>
      </p:pic>
    </p:spTree>
    <p:extLst>
      <p:ext uri="{BB962C8B-B14F-4D97-AF65-F5344CB8AC3E}">
        <p14:creationId xmlns:p14="http://schemas.microsoft.com/office/powerpoint/2010/main" val="702062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3">
            <a:extLst>
              <a:ext uri="{FF2B5EF4-FFF2-40B4-BE49-F238E27FC236}">
                <a16:creationId xmlns:a16="http://schemas.microsoft.com/office/drawing/2014/main" id="{D1A69A8B-43C8-4758-A40B-C26F85D60DE3}"/>
              </a:ext>
            </a:extLst>
          </p:cNvPr>
          <p:cNvSpPr txBox="1"/>
          <p:nvPr/>
        </p:nvSpPr>
        <p:spPr>
          <a:xfrm>
            <a:off x="0" y="6394848"/>
            <a:ext cx="77525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1" dirty="0">
                <a:solidFill>
                  <a:srgbClr val="000000"/>
                </a:solidFill>
                <a:latin typeface="Times New Roman" panose="02020603050405020304" pitchFamily="18" charset="0"/>
                <a:cs typeface="Times New Roman" panose="02020603050405020304" pitchFamily="18" charset="0"/>
              </a:rPr>
              <a:t>23</a:t>
            </a:r>
            <a:endParaRPr kumimoji="0" lang="es-E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TextBox 3">
            <a:extLst>
              <a:ext uri="{FF2B5EF4-FFF2-40B4-BE49-F238E27FC236}">
                <a16:creationId xmlns:a16="http://schemas.microsoft.com/office/drawing/2014/main" id="{E4D4E730-D7A2-4282-9CD4-ACE8E3C5F6E4}"/>
              </a:ext>
            </a:extLst>
          </p:cNvPr>
          <p:cNvSpPr txBox="1"/>
          <p:nvPr/>
        </p:nvSpPr>
        <p:spPr>
          <a:xfrm>
            <a:off x="609877" y="105406"/>
            <a:ext cx="77525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400" b="1" dirty="0">
                <a:solidFill>
                  <a:srgbClr val="000000"/>
                </a:solidFill>
                <a:latin typeface="Arial"/>
                <a:cs typeface="Times New Roman" panose="02020603050405020304" pitchFamily="18" charset="0"/>
              </a:rPr>
              <a:t>Pruebas y Resultados</a:t>
            </a:r>
            <a:endParaRPr kumimoji="0" lang="es-EC" sz="2000" b="1" i="0" u="none" strike="noStrike" kern="1200" cap="none" spc="0" normalizeH="0" baseline="0" dirty="0">
              <a:ln>
                <a:noFill/>
              </a:ln>
              <a:solidFill>
                <a:srgbClr val="000000"/>
              </a:solidFill>
              <a:effectLst/>
              <a:uLnTx/>
              <a:uFillTx/>
              <a:latin typeface="Arial"/>
              <a:ea typeface="+mn-ea"/>
              <a:cs typeface="Times New Roman" panose="02020603050405020304" pitchFamily="18" charset="0"/>
            </a:endParaRPr>
          </a:p>
        </p:txBody>
      </p:sp>
      <p:sp>
        <p:nvSpPr>
          <p:cNvPr id="7" name="TextBox 3">
            <a:extLst>
              <a:ext uri="{FF2B5EF4-FFF2-40B4-BE49-F238E27FC236}">
                <a16:creationId xmlns:a16="http://schemas.microsoft.com/office/drawing/2014/main" id="{98139DBD-6528-48BE-A6D2-A3BF7E001943}"/>
              </a:ext>
            </a:extLst>
          </p:cNvPr>
          <p:cNvSpPr txBox="1"/>
          <p:nvPr/>
        </p:nvSpPr>
        <p:spPr>
          <a:xfrm>
            <a:off x="609876" y="614934"/>
            <a:ext cx="77525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rPr>
              <a:t>Pruebas de </a:t>
            </a:r>
            <a:r>
              <a:rPr lang="es-ES" dirty="0">
                <a:solidFill>
                  <a:srgbClr val="000000"/>
                </a:solidFill>
                <a:latin typeface="Arial"/>
                <a:cs typeface="Times New Roman" panose="02020603050405020304" pitchFamily="18" charset="0"/>
              </a:rPr>
              <a:t>Usabilidad</a:t>
            </a:r>
            <a:endParaRPr kumimoji="0" lang="es-ES" sz="1800" b="0"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endParaRPr>
          </a:p>
        </p:txBody>
      </p:sp>
      <p:graphicFrame>
        <p:nvGraphicFramePr>
          <p:cNvPr id="8" name="Tabla 7">
            <a:extLst>
              <a:ext uri="{FF2B5EF4-FFF2-40B4-BE49-F238E27FC236}">
                <a16:creationId xmlns:a16="http://schemas.microsoft.com/office/drawing/2014/main" id="{72CD79D2-5AD4-4E1B-96D5-97CAF3657D71}"/>
              </a:ext>
            </a:extLst>
          </p:cNvPr>
          <p:cNvGraphicFramePr>
            <a:graphicFrameLocks noGrp="1"/>
          </p:cNvGraphicFramePr>
          <p:nvPr>
            <p:extLst>
              <p:ext uri="{D42A27DB-BD31-4B8C-83A1-F6EECF244321}">
                <p14:modId xmlns:p14="http://schemas.microsoft.com/office/powerpoint/2010/main" val="3610790613"/>
              </p:ext>
            </p:extLst>
          </p:nvPr>
        </p:nvGraphicFramePr>
        <p:xfrm>
          <a:off x="349016" y="1577349"/>
          <a:ext cx="5545757" cy="4224415"/>
        </p:xfrm>
        <a:graphic>
          <a:graphicData uri="http://schemas.openxmlformats.org/drawingml/2006/table">
            <a:tbl>
              <a:tblPr firstRow="1" firstCol="1" bandRow="1">
                <a:tableStyleId>{93296810-A885-4BE3-A3E7-6D5BEEA58F35}</a:tableStyleId>
              </a:tblPr>
              <a:tblGrid>
                <a:gridCol w="1195699">
                  <a:extLst>
                    <a:ext uri="{9D8B030D-6E8A-4147-A177-3AD203B41FA5}">
                      <a16:colId xmlns:a16="http://schemas.microsoft.com/office/drawing/2014/main" val="3959153666"/>
                    </a:ext>
                  </a:extLst>
                </a:gridCol>
                <a:gridCol w="4350058">
                  <a:extLst>
                    <a:ext uri="{9D8B030D-6E8A-4147-A177-3AD203B41FA5}">
                      <a16:colId xmlns:a16="http://schemas.microsoft.com/office/drawing/2014/main" val="2291688911"/>
                    </a:ext>
                  </a:extLst>
                </a:gridCol>
              </a:tblGrid>
              <a:tr h="334718">
                <a:tc gridSpan="2">
                  <a:txBody>
                    <a:bodyPr/>
                    <a:lstStyle/>
                    <a:p>
                      <a:pPr algn="ctr">
                        <a:lnSpc>
                          <a:spcPct val="150000"/>
                        </a:lnSpc>
                        <a:spcAft>
                          <a:spcPts val="0"/>
                        </a:spcAft>
                      </a:pPr>
                      <a:r>
                        <a:rPr lang="es-MX" sz="1200" dirty="0">
                          <a:solidFill>
                            <a:schemeClr val="tx1"/>
                          </a:solidFill>
                          <a:effectLst/>
                        </a:rPr>
                        <a:t>Preguntas</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465" marR="68465" marT="0" marB="0">
                    <a:lnL w="12700" cap="flat" cmpd="sng" algn="ctr">
                      <a:solidFill>
                        <a:srgbClr val="607848"/>
                      </a:solidFill>
                      <a:prstDash val="solid"/>
                      <a:round/>
                      <a:headEnd type="none" w="med" len="med"/>
                      <a:tailEnd type="none" w="med" len="med"/>
                    </a:lnL>
                    <a:lnR w="12700" cap="flat" cmpd="sng" algn="ctr">
                      <a:solidFill>
                        <a:srgbClr val="607848"/>
                      </a:solidFill>
                      <a:prstDash val="solid"/>
                      <a:round/>
                      <a:headEnd type="none" w="med" len="med"/>
                      <a:tailEnd type="none" w="med" len="med"/>
                    </a:lnR>
                    <a:lnT w="12700" cap="flat" cmpd="sng" algn="ctr">
                      <a:solidFill>
                        <a:srgbClr val="607848"/>
                      </a:solidFill>
                      <a:prstDash val="solid"/>
                      <a:round/>
                      <a:headEnd type="none" w="med" len="med"/>
                      <a:tailEnd type="none" w="med" len="med"/>
                    </a:lnT>
                    <a:lnB w="12700" cap="flat" cmpd="sng" algn="ctr">
                      <a:solidFill>
                        <a:srgbClr val="607848"/>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s-EC"/>
                    </a:p>
                  </a:txBody>
                  <a:tcPr/>
                </a:tc>
                <a:extLst>
                  <a:ext uri="{0D108BD9-81ED-4DB2-BD59-A6C34878D82A}">
                    <a16:rowId xmlns:a16="http://schemas.microsoft.com/office/drawing/2014/main" val="2299446881"/>
                  </a:ext>
                </a:extLst>
              </a:tr>
              <a:tr h="334718">
                <a:tc>
                  <a:txBody>
                    <a:bodyPr/>
                    <a:lstStyle/>
                    <a:p>
                      <a:pPr algn="just">
                        <a:lnSpc>
                          <a:spcPct val="150000"/>
                        </a:lnSpc>
                        <a:spcAft>
                          <a:spcPts val="0"/>
                        </a:spcAft>
                      </a:pPr>
                      <a:r>
                        <a:rPr lang="es-MX" sz="1200" dirty="0">
                          <a:solidFill>
                            <a:schemeClr val="tx1"/>
                          </a:solidFill>
                          <a:effectLst/>
                        </a:rPr>
                        <a:t>Pregunta 1</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465" marR="68465" marT="0" marB="0">
                    <a:lnL w="12700" cap="flat" cmpd="sng" algn="ctr">
                      <a:solidFill>
                        <a:srgbClr val="607848"/>
                      </a:solidFill>
                      <a:prstDash val="solid"/>
                      <a:round/>
                      <a:headEnd type="none" w="med" len="med"/>
                      <a:tailEnd type="none" w="med" len="med"/>
                    </a:lnL>
                    <a:lnR w="12700" cap="flat" cmpd="sng" algn="ctr">
                      <a:solidFill>
                        <a:srgbClr val="607848"/>
                      </a:solidFill>
                      <a:prstDash val="solid"/>
                      <a:round/>
                      <a:headEnd type="none" w="med" len="med"/>
                      <a:tailEnd type="none" w="med" len="med"/>
                    </a:lnR>
                    <a:lnT w="12700" cap="flat" cmpd="sng" algn="ctr">
                      <a:solidFill>
                        <a:srgbClr val="607848"/>
                      </a:solidFill>
                      <a:prstDash val="solid"/>
                      <a:round/>
                      <a:headEnd type="none" w="med" len="med"/>
                      <a:tailEnd type="none" w="med" len="med"/>
                    </a:lnT>
                    <a:lnB w="12700" cap="flat" cmpd="sng" algn="ctr">
                      <a:solidFill>
                        <a:srgbClr val="60784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50000"/>
                        </a:lnSpc>
                        <a:spcAft>
                          <a:spcPts val="0"/>
                        </a:spcAft>
                      </a:pPr>
                      <a:r>
                        <a:rPr lang="es-MX" sz="1200" dirty="0">
                          <a:solidFill>
                            <a:schemeClr val="tx1"/>
                          </a:solidFill>
                          <a:effectLst/>
                        </a:rPr>
                        <a:t>Creo que usaría esta aplicación frecuentemente</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465" marR="68465" marT="0" marB="0">
                    <a:lnL w="12700" cap="flat" cmpd="sng" algn="ctr">
                      <a:solidFill>
                        <a:srgbClr val="607848"/>
                      </a:solidFill>
                      <a:prstDash val="solid"/>
                      <a:round/>
                      <a:headEnd type="none" w="med" len="med"/>
                      <a:tailEnd type="none" w="med" len="med"/>
                    </a:lnL>
                    <a:lnR w="12700" cap="flat" cmpd="sng" algn="ctr">
                      <a:solidFill>
                        <a:srgbClr val="607848"/>
                      </a:solidFill>
                      <a:prstDash val="solid"/>
                      <a:round/>
                      <a:headEnd type="none" w="med" len="med"/>
                      <a:tailEnd type="none" w="med" len="med"/>
                    </a:lnR>
                    <a:lnT w="12700" cap="flat" cmpd="sng" algn="ctr">
                      <a:solidFill>
                        <a:srgbClr val="607848"/>
                      </a:solidFill>
                      <a:prstDash val="solid"/>
                      <a:round/>
                      <a:headEnd type="none" w="med" len="med"/>
                      <a:tailEnd type="none" w="med" len="med"/>
                    </a:lnT>
                    <a:lnB w="12700" cap="flat" cmpd="sng" algn="ctr">
                      <a:solidFill>
                        <a:srgbClr val="60784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20121660"/>
                  </a:ext>
                </a:extLst>
              </a:tr>
              <a:tr h="334718">
                <a:tc>
                  <a:txBody>
                    <a:bodyPr/>
                    <a:lstStyle/>
                    <a:p>
                      <a:pPr algn="just">
                        <a:lnSpc>
                          <a:spcPct val="150000"/>
                        </a:lnSpc>
                        <a:spcAft>
                          <a:spcPts val="0"/>
                        </a:spcAft>
                      </a:pPr>
                      <a:r>
                        <a:rPr lang="es-MX" sz="1200" dirty="0">
                          <a:solidFill>
                            <a:schemeClr val="tx1"/>
                          </a:solidFill>
                          <a:effectLst/>
                        </a:rPr>
                        <a:t>Pregunta 2 </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465" marR="68465" marT="0" marB="0">
                    <a:lnL w="12700" cap="flat" cmpd="sng" algn="ctr">
                      <a:solidFill>
                        <a:srgbClr val="607848"/>
                      </a:solidFill>
                      <a:prstDash val="solid"/>
                      <a:round/>
                      <a:headEnd type="none" w="med" len="med"/>
                      <a:tailEnd type="none" w="med" len="med"/>
                    </a:lnL>
                    <a:lnR w="12700" cap="flat" cmpd="sng" algn="ctr">
                      <a:solidFill>
                        <a:srgbClr val="607848"/>
                      </a:solidFill>
                      <a:prstDash val="solid"/>
                      <a:round/>
                      <a:headEnd type="none" w="med" len="med"/>
                      <a:tailEnd type="none" w="med" len="med"/>
                    </a:lnR>
                    <a:lnT w="12700" cap="flat" cmpd="sng" algn="ctr">
                      <a:solidFill>
                        <a:srgbClr val="607848"/>
                      </a:solidFill>
                      <a:prstDash val="solid"/>
                      <a:round/>
                      <a:headEnd type="none" w="med" len="med"/>
                      <a:tailEnd type="none" w="med" len="med"/>
                    </a:lnT>
                    <a:lnB w="12700" cap="flat" cmpd="sng" algn="ctr">
                      <a:solidFill>
                        <a:srgbClr val="60784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50000"/>
                        </a:lnSpc>
                        <a:spcAft>
                          <a:spcPts val="0"/>
                        </a:spcAft>
                      </a:pPr>
                      <a:r>
                        <a:rPr lang="es-MX" sz="1200" dirty="0">
                          <a:solidFill>
                            <a:schemeClr val="tx1"/>
                          </a:solidFill>
                          <a:effectLst/>
                        </a:rPr>
                        <a:t>Encuentro esta aplicación innecesariamente complejo</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465" marR="68465" marT="0" marB="0">
                    <a:lnL w="12700" cap="flat" cmpd="sng" algn="ctr">
                      <a:solidFill>
                        <a:srgbClr val="607848"/>
                      </a:solidFill>
                      <a:prstDash val="solid"/>
                      <a:round/>
                      <a:headEnd type="none" w="med" len="med"/>
                      <a:tailEnd type="none" w="med" len="med"/>
                    </a:lnL>
                    <a:lnR w="12700" cap="flat" cmpd="sng" algn="ctr">
                      <a:solidFill>
                        <a:srgbClr val="607848"/>
                      </a:solidFill>
                      <a:prstDash val="solid"/>
                      <a:round/>
                      <a:headEnd type="none" w="med" len="med"/>
                      <a:tailEnd type="none" w="med" len="med"/>
                    </a:lnR>
                    <a:lnT w="12700" cap="flat" cmpd="sng" algn="ctr">
                      <a:solidFill>
                        <a:srgbClr val="607848"/>
                      </a:solidFill>
                      <a:prstDash val="solid"/>
                      <a:round/>
                      <a:headEnd type="none" w="med" len="med"/>
                      <a:tailEnd type="none" w="med" len="med"/>
                    </a:lnT>
                    <a:lnB w="12700" cap="flat" cmpd="sng" algn="ctr">
                      <a:solidFill>
                        <a:srgbClr val="60784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82784524"/>
                  </a:ext>
                </a:extLst>
              </a:tr>
              <a:tr h="334718">
                <a:tc>
                  <a:txBody>
                    <a:bodyPr/>
                    <a:lstStyle/>
                    <a:p>
                      <a:pPr algn="just">
                        <a:lnSpc>
                          <a:spcPct val="150000"/>
                        </a:lnSpc>
                        <a:spcAft>
                          <a:spcPts val="0"/>
                        </a:spcAft>
                      </a:pPr>
                      <a:r>
                        <a:rPr lang="es-MX" sz="1200" dirty="0">
                          <a:solidFill>
                            <a:schemeClr val="tx1"/>
                          </a:solidFill>
                          <a:effectLst/>
                        </a:rPr>
                        <a:t>Pregunta 3 </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465" marR="68465" marT="0" marB="0">
                    <a:lnL w="12700" cap="flat" cmpd="sng" algn="ctr">
                      <a:solidFill>
                        <a:srgbClr val="607848"/>
                      </a:solidFill>
                      <a:prstDash val="solid"/>
                      <a:round/>
                      <a:headEnd type="none" w="med" len="med"/>
                      <a:tailEnd type="none" w="med" len="med"/>
                    </a:lnL>
                    <a:lnR w="12700" cap="flat" cmpd="sng" algn="ctr">
                      <a:solidFill>
                        <a:srgbClr val="607848"/>
                      </a:solidFill>
                      <a:prstDash val="solid"/>
                      <a:round/>
                      <a:headEnd type="none" w="med" len="med"/>
                      <a:tailEnd type="none" w="med" len="med"/>
                    </a:lnR>
                    <a:lnT w="12700" cap="flat" cmpd="sng" algn="ctr">
                      <a:solidFill>
                        <a:srgbClr val="607848"/>
                      </a:solidFill>
                      <a:prstDash val="solid"/>
                      <a:round/>
                      <a:headEnd type="none" w="med" len="med"/>
                      <a:tailEnd type="none" w="med" len="med"/>
                    </a:lnT>
                    <a:lnB w="12700" cap="flat" cmpd="sng" algn="ctr">
                      <a:solidFill>
                        <a:srgbClr val="60784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50000"/>
                        </a:lnSpc>
                        <a:spcAft>
                          <a:spcPts val="0"/>
                        </a:spcAft>
                        <a:tabLst>
                          <a:tab pos="638175" algn="l"/>
                        </a:tabLst>
                      </a:pPr>
                      <a:r>
                        <a:rPr lang="es-MX" sz="1200" dirty="0">
                          <a:solidFill>
                            <a:schemeClr val="tx1"/>
                          </a:solidFill>
                          <a:effectLst/>
                        </a:rPr>
                        <a:t>Creo que la aplicación fue fácil de usar	</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465" marR="68465" marT="0" marB="0">
                    <a:lnL w="12700" cap="flat" cmpd="sng" algn="ctr">
                      <a:solidFill>
                        <a:srgbClr val="607848"/>
                      </a:solidFill>
                      <a:prstDash val="solid"/>
                      <a:round/>
                      <a:headEnd type="none" w="med" len="med"/>
                      <a:tailEnd type="none" w="med" len="med"/>
                    </a:lnL>
                    <a:lnR w="12700" cap="flat" cmpd="sng" algn="ctr">
                      <a:solidFill>
                        <a:srgbClr val="607848"/>
                      </a:solidFill>
                      <a:prstDash val="solid"/>
                      <a:round/>
                      <a:headEnd type="none" w="med" len="med"/>
                      <a:tailEnd type="none" w="med" len="med"/>
                    </a:lnR>
                    <a:lnT w="12700" cap="flat" cmpd="sng" algn="ctr">
                      <a:solidFill>
                        <a:srgbClr val="607848"/>
                      </a:solidFill>
                      <a:prstDash val="solid"/>
                      <a:round/>
                      <a:headEnd type="none" w="med" len="med"/>
                      <a:tailEnd type="none" w="med" len="med"/>
                    </a:lnT>
                    <a:lnB w="12700" cap="flat" cmpd="sng" algn="ctr">
                      <a:solidFill>
                        <a:srgbClr val="60784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68476749"/>
                  </a:ext>
                </a:extLst>
              </a:tr>
              <a:tr h="425220">
                <a:tc>
                  <a:txBody>
                    <a:bodyPr/>
                    <a:lstStyle/>
                    <a:p>
                      <a:pPr algn="just">
                        <a:lnSpc>
                          <a:spcPct val="150000"/>
                        </a:lnSpc>
                        <a:spcAft>
                          <a:spcPts val="0"/>
                        </a:spcAft>
                      </a:pPr>
                      <a:r>
                        <a:rPr lang="es-MX" sz="1200" dirty="0">
                          <a:solidFill>
                            <a:schemeClr val="tx1"/>
                          </a:solidFill>
                          <a:effectLst/>
                        </a:rPr>
                        <a:t>Pregunta 4</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465" marR="68465" marT="0" marB="0">
                    <a:lnL w="12700" cap="flat" cmpd="sng" algn="ctr">
                      <a:solidFill>
                        <a:srgbClr val="607848"/>
                      </a:solidFill>
                      <a:prstDash val="solid"/>
                      <a:round/>
                      <a:headEnd type="none" w="med" len="med"/>
                      <a:tailEnd type="none" w="med" len="med"/>
                    </a:lnL>
                    <a:lnR w="12700" cap="flat" cmpd="sng" algn="ctr">
                      <a:solidFill>
                        <a:srgbClr val="607848"/>
                      </a:solidFill>
                      <a:prstDash val="solid"/>
                      <a:round/>
                      <a:headEnd type="none" w="med" len="med"/>
                      <a:tailEnd type="none" w="med" len="med"/>
                    </a:lnR>
                    <a:lnT w="12700" cap="flat" cmpd="sng" algn="ctr">
                      <a:solidFill>
                        <a:srgbClr val="607848"/>
                      </a:solidFill>
                      <a:prstDash val="solid"/>
                      <a:round/>
                      <a:headEnd type="none" w="med" len="med"/>
                      <a:tailEnd type="none" w="med" len="med"/>
                    </a:lnT>
                    <a:lnB w="12700" cap="flat" cmpd="sng" algn="ctr">
                      <a:solidFill>
                        <a:srgbClr val="60784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50000"/>
                        </a:lnSpc>
                        <a:spcAft>
                          <a:spcPts val="0"/>
                        </a:spcAft>
                      </a:pPr>
                      <a:r>
                        <a:rPr lang="es-MX" sz="1200" dirty="0">
                          <a:solidFill>
                            <a:schemeClr val="tx1"/>
                          </a:solidFill>
                          <a:effectLst/>
                        </a:rPr>
                        <a:t>Creo que necesitaría ayuda de una persona con conocimientos técnicos para usar esta aplicación</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465" marR="68465" marT="0" marB="0">
                    <a:lnL w="12700" cap="flat" cmpd="sng" algn="ctr">
                      <a:solidFill>
                        <a:srgbClr val="607848"/>
                      </a:solidFill>
                      <a:prstDash val="solid"/>
                      <a:round/>
                      <a:headEnd type="none" w="med" len="med"/>
                      <a:tailEnd type="none" w="med" len="med"/>
                    </a:lnL>
                    <a:lnR w="12700" cap="flat" cmpd="sng" algn="ctr">
                      <a:solidFill>
                        <a:srgbClr val="607848"/>
                      </a:solidFill>
                      <a:prstDash val="solid"/>
                      <a:round/>
                      <a:headEnd type="none" w="med" len="med"/>
                      <a:tailEnd type="none" w="med" len="med"/>
                    </a:lnR>
                    <a:lnT w="12700" cap="flat" cmpd="sng" algn="ctr">
                      <a:solidFill>
                        <a:srgbClr val="607848"/>
                      </a:solidFill>
                      <a:prstDash val="solid"/>
                      <a:round/>
                      <a:headEnd type="none" w="med" len="med"/>
                      <a:tailEnd type="none" w="med" len="med"/>
                    </a:lnT>
                    <a:lnB w="12700" cap="flat" cmpd="sng" algn="ctr">
                      <a:solidFill>
                        <a:srgbClr val="60784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09283692"/>
                  </a:ext>
                </a:extLst>
              </a:tr>
              <a:tr h="334718">
                <a:tc>
                  <a:txBody>
                    <a:bodyPr/>
                    <a:lstStyle/>
                    <a:p>
                      <a:pPr algn="just">
                        <a:lnSpc>
                          <a:spcPct val="150000"/>
                        </a:lnSpc>
                        <a:spcAft>
                          <a:spcPts val="0"/>
                        </a:spcAft>
                      </a:pPr>
                      <a:r>
                        <a:rPr lang="es-MX" sz="1200" dirty="0">
                          <a:solidFill>
                            <a:schemeClr val="tx1"/>
                          </a:solidFill>
                          <a:effectLst/>
                        </a:rPr>
                        <a:t>Pregunta 5 </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465" marR="68465" marT="0" marB="0">
                    <a:lnL w="12700" cap="flat" cmpd="sng" algn="ctr">
                      <a:solidFill>
                        <a:srgbClr val="607848"/>
                      </a:solidFill>
                      <a:prstDash val="solid"/>
                      <a:round/>
                      <a:headEnd type="none" w="med" len="med"/>
                      <a:tailEnd type="none" w="med" len="med"/>
                    </a:lnL>
                    <a:lnR w="12700" cap="flat" cmpd="sng" algn="ctr">
                      <a:solidFill>
                        <a:srgbClr val="607848"/>
                      </a:solidFill>
                      <a:prstDash val="solid"/>
                      <a:round/>
                      <a:headEnd type="none" w="med" len="med"/>
                      <a:tailEnd type="none" w="med" len="med"/>
                    </a:lnR>
                    <a:lnT w="12700" cap="flat" cmpd="sng" algn="ctr">
                      <a:solidFill>
                        <a:srgbClr val="607848"/>
                      </a:solidFill>
                      <a:prstDash val="solid"/>
                      <a:round/>
                      <a:headEnd type="none" w="med" len="med"/>
                      <a:tailEnd type="none" w="med" len="med"/>
                    </a:lnT>
                    <a:lnB w="12700" cap="flat" cmpd="sng" algn="ctr">
                      <a:solidFill>
                        <a:srgbClr val="60784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50000"/>
                        </a:lnSpc>
                        <a:spcAft>
                          <a:spcPts val="0"/>
                        </a:spcAft>
                      </a:pPr>
                      <a:r>
                        <a:rPr lang="es-MX" sz="1200" dirty="0">
                          <a:solidFill>
                            <a:schemeClr val="tx1"/>
                          </a:solidFill>
                          <a:effectLst/>
                        </a:rPr>
                        <a:t>Las funciones de esta aplicación están bien integradas</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465" marR="68465" marT="0" marB="0">
                    <a:lnL w="12700" cap="flat" cmpd="sng" algn="ctr">
                      <a:solidFill>
                        <a:srgbClr val="607848"/>
                      </a:solidFill>
                      <a:prstDash val="solid"/>
                      <a:round/>
                      <a:headEnd type="none" w="med" len="med"/>
                      <a:tailEnd type="none" w="med" len="med"/>
                    </a:lnL>
                    <a:lnR w="12700" cap="flat" cmpd="sng" algn="ctr">
                      <a:solidFill>
                        <a:srgbClr val="607848"/>
                      </a:solidFill>
                      <a:prstDash val="solid"/>
                      <a:round/>
                      <a:headEnd type="none" w="med" len="med"/>
                      <a:tailEnd type="none" w="med" len="med"/>
                    </a:lnR>
                    <a:lnT w="12700" cap="flat" cmpd="sng" algn="ctr">
                      <a:solidFill>
                        <a:srgbClr val="607848"/>
                      </a:solidFill>
                      <a:prstDash val="solid"/>
                      <a:round/>
                      <a:headEnd type="none" w="med" len="med"/>
                      <a:tailEnd type="none" w="med" len="med"/>
                    </a:lnT>
                    <a:lnB w="12700" cap="flat" cmpd="sng" algn="ctr">
                      <a:solidFill>
                        <a:srgbClr val="60784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324809764"/>
                  </a:ext>
                </a:extLst>
              </a:tr>
              <a:tr h="334718">
                <a:tc>
                  <a:txBody>
                    <a:bodyPr/>
                    <a:lstStyle/>
                    <a:p>
                      <a:pPr algn="just">
                        <a:lnSpc>
                          <a:spcPct val="150000"/>
                        </a:lnSpc>
                        <a:spcAft>
                          <a:spcPts val="0"/>
                        </a:spcAft>
                      </a:pPr>
                      <a:r>
                        <a:rPr lang="es-MX" sz="1200" dirty="0">
                          <a:solidFill>
                            <a:schemeClr val="tx1"/>
                          </a:solidFill>
                          <a:effectLst/>
                        </a:rPr>
                        <a:t>Pregunta 6 </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465" marR="68465" marT="0" marB="0">
                    <a:lnL w="12700" cap="flat" cmpd="sng" algn="ctr">
                      <a:solidFill>
                        <a:srgbClr val="607848"/>
                      </a:solidFill>
                      <a:prstDash val="solid"/>
                      <a:round/>
                      <a:headEnd type="none" w="med" len="med"/>
                      <a:tailEnd type="none" w="med" len="med"/>
                    </a:lnL>
                    <a:lnR w="12700" cap="flat" cmpd="sng" algn="ctr">
                      <a:solidFill>
                        <a:srgbClr val="607848"/>
                      </a:solidFill>
                      <a:prstDash val="solid"/>
                      <a:round/>
                      <a:headEnd type="none" w="med" len="med"/>
                      <a:tailEnd type="none" w="med" len="med"/>
                    </a:lnR>
                    <a:lnT w="12700" cap="flat" cmpd="sng" algn="ctr">
                      <a:solidFill>
                        <a:srgbClr val="607848"/>
                      </a:solidFill>
                      <a:prstDash val="solid"/>
                      <a:round/>
                      <a:headEnd type="none" w="med" len="med"/>
                      <a:tailEnd type="none" w="med" len="med"/>
                    </a:lnT>
                    <a:lnB w="12700" cap="flat" cmpd="sng" algn="ctr">
                      <a:solidFill>
                        <a:srgbClr val="60784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50000"/>
                        </a:lnSpc>
                        <a:spcAft>
                          <a:spcPts val="0"/>
                        </a:spcAft>
                      </a:pPr>
                      <a:r>
                        <a:rPr lang="es-MX" sz="1200">
                          <a:solidFill>
                            <a:schemeClr val="tx1"/>
                          </a:solidFill>
                          <a:effectLst/>
                        </a:rPr>
                        <a:t>Creo que la aplicación es muy inconsistente</a:t>
                      </a:r>
                      <a:endParaRPr lang="es-EC" sz="140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465" marR="68465" marT="0" marB="0">
                    <a:lnL w="12700" cap="flat" cmpd="sng" algn="ctr">
                      <a:solidFill>
                        <a:srgbClr val="607848"/>
                      </a:solidFill>
                      <a:prstDash val="solid"/>
                      <a:round/>
                      <a:headEnd type="none" w="med" len="med"/>
                      <a:tailEnd type="none" w="med" len="med"/>
                    </a:lnL>
                    <a:lnR w="12700" cap="flat" cmpd="sng" algn="ctr">
                      <a:solidFill>
                        <a:srgbClr val="607848"/>
                      </a:solidFill>
                      <a:prstDash val="solid"/>
                      <a:round/>
                      <a:headEnd type="none" w="med" len="med"/>
                      <a:tailEnd type="none" w="med" len="med"/>
                    </a:lnR>
                    <a:lnT w="12700" cap="flat" cmpd="sng" algn="ctr">
                      <a:solidFill>
                        <a:srgbClr val="607848"/>
                      </a:solidFill>
                      <a:prstDash val="solid"/>
                      <a:round/>
                      <a:headEnd type="none" w="med" len="med"/>
                      <a:tailEnd type="none" w="med" len="med"/>
                    </a:lnT>
                    <a:lnB w="12700" cap="flat" cmpd="sng" algn="ctr">
                      <a:solidFill>
                        <a:srgbClr val="60784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89667617"/>
                  </a:ext>
                </a:extLst>
              </a:tr>
              <a:tr h="387007">
                <a:tc>
                  <a:txBody>
                    <a:bodyPr/>
                    <a:lstStyle/>
                    <a:p>
                      <a:pPr algn="just">
                        <a:lnSpc>
                          <a:spcPct val="150000"/>
                        </a:lnSpc>
                        <a:spcAft>
                          <a:spcPts val="0"/>
                        </a:spcAft>
                      </a:pPr>
                      <a:r>
                        <a:rPr lang="es-MX" sz="1200" dirty="0">
                          <a:solidFill>
                            <a:schemeClr val="tx1"/>
                          </a:solidFill>
                          <a:effectLst/>
                        </a:rPr>
                        <a:t>Pregunta 7</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465" marR="68465" marT="0" marB="0">
                    <a:lnL w="12700" cap="flat" cmpd="sng" algn="ctr">
                      <a:solidFill>
                        <a:srgbClr val="607848"/>
                      </a:solidFill>
                      <a:prstDash val="solid"/>
                      <a:round/>
                      <a:headEnd type="none" w="med" len="med"/>
                      <a:tailEnd type="none" w="med" len="med"/>
                    </a:lnL>
                    <a:lnR w="12700" cap="flat" cmpd="sng" algn="ctr">
                      <a:solidFill>
                        <a:srgbClr val="607848"/>
                      </a:solidFill>
                      <a:prstDash val="solid"/>
                      <a:round/>
                      <a:headEnd type="none" w="med" len="med"/>
                      <a:tailEnd type="none" w="med" len="med"/>
                    </a:lnR>
                    <a:lnT w="12700" cap="flat" cmpd="sng" algn="ctr">
                      <a:solidFill>
                        <a:srgbClr val="607848"/>
                      </a:solidFill>
                      <a:prstDash val="solid"/>
                      <a:round/>
                      <a:headEnd type="none" w="med" len="med"/>
                      <a:tailEnd type="none" w="med" len="med"/>
                    </a:lnT>
                    <a:lnB w="12700" cap="flat" cmpd="sng" algn="ctr">
                      <a:solidFill>
                        <a:srgbClr val="60784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50000"/>
                        </a:lnSpc>
                        <a:spcAft>
                          <a:spcPts val="0"/>
                        </a:spcAft>
                      </a:pPr>
                      <a:r>
                        <a:rPr lang="es-MX" sz="1200" dirty="0">
                          <a:solidFill>
                            <a:schemeClr val="tx1"/>
                          </a:solidFill>
                          <a:effectLst/>
                        </a:rPr>
                        <a:t>Imagino que la mayoría de la gente aprendería a usar esta aplicación en forma muy rápida</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465" marR="68465" marT="0" marB="0">
                    <a:lnL w="12700" cap="flat" cmpd="sng" algn="ctr">
                      <a:solidFill>
                        <a:srgbClr val="607848"/>
                      </a:solidFill>
                      <a:prstDash val="solid"/>
                      <a:round/>
                      <a:headEnd type="none" w="med" len="med"/>
                      <a:tailEnd type="none" w="med" len="med"/>
                    </a:lnL>
                    <a:lnR w="12700" cap="flat" cmpd="sng" algn="ctr">
                      <a:solidFill>
                        <a:srgbClr val="607848"/>
                      </a:solidFill>
                      <a:prstDash val="solid"/>
                      <a:round/>
                      <a:headEnd type="none" w="med" len="med"/>
                      <a:tailEnd type="none" w="med" len="med"/>
                    </a:lnR>
                    <a:lnT w="12700" cap="flat" cmpd="sng" algn="ctr">
                      <a:solidFill>
                        <a:srgbClr val="607848"/>
                      </a:solidFill>
                      <a:prstDash val="solid"/>
                      <a:round/>
                      <a:headEnd type="none" w="med" len="med"/>
                      <a:tailEnd type="none" w="med" len="med"/>
                    </a:lnT>
                    <a:lnB w="12700" cap="flat" cmpd="sng" algn="ctr">
                      <a:solidFill>
                        <a:srgbClr val="60784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49030206"/>
                  </a:ext>
                </a:extLst>
              </a:tr>
              <a:tr h="334718">
                <a:tc>
                  <a:txBody>
                    <a:bodyPr/>
                    <a:lstStyle/>
                    <a:p>
                      <a:pPr algn="just">
                        <a:lnSpc>
                          <a:spcPct val="150000"/>
                        </a:lnSpc>
                        <a:spcAft>
                          <a:spcPts val="0"/>
                        </a:spcAft>
                      </a:pPr>
                      <a:r>
                        <a:rPr lang="es-MX" sz="1200" dirty="0">
                          <a:solidFill>
                            <a:schemeClr val="tx1"/>
                          </a:solidFill>
                          <a:effectLst/>
                        </a:rPr>
                        <a:t>Pregunta 8 </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465" marR="68465" marT="0" marB="0">
                    <a:lnL w="12700" cap="flat" cmpd="sng" algn="ctr">
                      <a:solidFill>
                        <a:srgbClr val="607848"/>
                      </a:solidFill>
                      <a:prstDash val="solid"/>
                      <a:round/>
                      <a:headEnd type="none" w="med" len="med"/>
                      <a:tailEnd type="none" w="med" len="med"/>
                    </a:lnL>
                    <a:lnR w="12700" cap="flat" cmpd="sng" algn="ctr">
                      <a:solidFill>
                        <a:srgbClr val="607848"/>
                      </a:solidFill>
                      <a:prstDash val="solid"/>
                      <a:round/>
                      <a:headEnd type="none" w="med" len="med"/>
                      <a:tailEnd type="none" w="med" len="med"/>
                    </a:lnR>
                    <a:lnT w="12700" cap="flat" cmpd="sng" algn="ctr">
                      <a:solidFill>
                        <a:srgbClr val="607848"/>
                      </a:solidFill>
                      <a:prstDash val="solid"/>
                      <a:round/>
                      <a:headEnd type="none" w="med" len="med"/>
                      <a:tailEnd type="none" w="med" len="med"/>
                    </a:lnT>
                    <a:lnB w="12700" cap="flat" cmpd="sng" algn="ctr">
                      <a:solidFill>
                        <a:srgbClr val="60784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50000"/>
                        </a:lnSpc>
                        <a:spcAft>
                          <a:spcPts val="0"/>
                        </a:spcAft>
                      </a:pPr>
                      <a:r>
                        <a:rPr lang="es-MX" sz="1200" dirty="0">
                          <a:solidFill>
                            <a:schemeClr val="tx1"/>
                          </a:solidFill>
                          <a:effectLst/>
                        </a:rPr>
                        <a:t>Encuentro que la aplicación es muy difícil de usar</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465" marR="68465" marT="0" marB="0">
                    <a:lnL w="12700" cap="flat" cmpd="sng" algn="ctr">
                      <a:solidFill>
                        <a:srgbClr val="607848"/>
                      </a:solidFill>
                      <a:prstDash val="solid"/>
                      <a:round/>
                      <a:headEnd type="none" w="med" len="med"/>
                      <a:tailEnd type="none" w="med" len="med"/>
                    </a:lnL>
                    <a:lnR w="12700" cap="flat" cmpd="sng" algn="ctr">
                      <a:solidFill>
                        <a:srgbClr val="607848"/>
                      </a:solidFill>
                      <a:prstDash val="solid"/>
                      <a:round/>
                      <a:headEnd type="none" w="med" len="med"/>
                      <a:tailEnd type="none" w="med" len="med"/>
                    </a:lnR>
                    <a:lnT w="12700" cap="flat" cmpd="sng" algn="ctr">
                      <a:solidFill>
                        <a:srgbClr val="607848"/>
                      </a:solidFill>
                      <a:prstDash val="solid"/>
                      <a:round/>
                      <a:headEnd type="none" w="med" len="med"/>
                      <a:tailEnd type="none" w="med" len="med"/>
                    </a:lnT>
                    <a:lnB w="12700" cap="flat" cmpd="sng" algn="ctr">
                      <a:solidFill>
                        <a:srgbClr val="60784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987596094"/>
                  </a:ext>
                </a:extLst>
              </a:tr>
              <a:tr h="334718">
                <a:tc>
                  <a:txBody>
                    <a:bodyPr/>
                    <a:lstStyle/>
                    <a:p>
                      <a:pPr algn="just">
                        <a:lnSpc>
                          <a:spcPct val="150000"/>
                        </a:lnSpc>
                        <a:spcAft>
                          <a:spcPts val="0"/>
                        </a:spcAft>
                      </a:pPr>
                      <a:r>
                        <a:rPr lang="es-MX" sz="1200" dirty="0">
                          <a:solidFill>
                            <a:schemeClr val="tx1"/>
                          </a:solidFill>
                          <a:effectLst/>
                        </a:rPr>
                        <a:t>Pregunta 9 </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465" marR="68465" marT="0" marB="0">
                    <a:lnL w="12700" cap="flat" cmpd="sng" algn="ctr">
                      <a:solidFill>
                        <a:srgbClr val="607848"/>
                      </a:solidFill>
                      <a:prstDash val="solid"/>
                      <a:round/>
                      <a:headEnd type="none" w="med" len="med"/>
                      <a:tailEnd type="none" w="med" len="med"/>
                    </a:lnL>
                    <a:lnR w="12700" cap="flat" cmpd="sng" algn="ctr">
                      <a:solidFill>
                        <a:srgbClr val="607848"/>
                      </a:solidFill>
                      <a:prstDash val="solid"/>
                      <a:round/>
                      <a:headEnd type="none" w="med" len="med"/>
                      <a:tailEnd type="none" w="med" len="med"/>
                    </a:lnR>
                    <a:lnT w="12700" cap="flat" cmpd="sng" algn="ctr">
                      <a:solidFill>
                        <a:srgbClr val="607848"/>
                      </a:solidFill>
                      <a:prstDash val="solid"/>
                      <a:round/>
                      <a:headEnd type="none" w="med" len="med"/>
                      <a:tailEnd type="none" w="med" len="med"/>
                    </a:lnT>
                    <a:lnB w="12700" cap="flat" cmpd="sng" algn="ctr">
                      <a:solidFill>
                        <a:srgbClr val="60784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50000"/>
                        </a:lnSpc>
                        <a:spcAft>
                          <a:spcPts val="0"/>
                        </a:spcAft>
                      </a:pPr>
                      <a:r>
                        <a:rPr lang="es-MX" sz="1200" dirty="0">
                          <a:solidFill>
                            <a:schemeClr val="tx1"/>
                          </a:solidFill>
                          <a:effectLst/>
                        </a:rPr>
                        <a:t>Me siento confiado al usar esta aplicación</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465" marR="68465" marT="0" marB="0">
                    <a:lnL w="12700" cap="flat" cmpd="sng" algn="ctr">
                      <a:solidFill>
                        <a:srgbClr val="607848"/>
                      </a:solidFill>
                      <a:prstDash val="solid"/>
                      <a:round/>
                      <a:headEnd type="none" w="med" len="med"/>
                      <a:tailEnd type="none" w="med" len="med"/>
                    </a:lnL>
                    <a:lnR w="12700" cap="flat" cmpd="sng" algn="ctr">
                      <a:solidFill>
                        <a:srgbClr val="607848"/>
                      </a:solidFill>
                      <a:prstDash val="solid"/>
                      <a:round/>
                      <a:headEnd type="none" w="med" len="med"/>
                      <a:tailEnd type="none" w="med" len="med"/>
                    </a:lnR>
                    <a:lnT w="12700" cap="flat" cmpd="sng" algn="ctr">
                      <a:solidFill>
                        <a:srgbClr val="607848"/>
                      </a:solidFill>
                      <a:prstDash val="solid"/>
                      <a:round/>
                      <a:headEnd type="none" w="med" len="med"/>
                      <a:tailEnd type="none" w="med" len="med"/>
                    </a:lnT>
                    <a:lnB w="12700" cap="flat" cmpd="sng" algn="ctr">
                      <a:solidFill>
                        <a:srgbClr val="60784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39412568"/>
                  </a:ext>
                </a:extLst>
              </a:tr>
              <a:tr h="334718">
                <a:tc>
                  <a:txBody>
                    <a:bodyPr/>
                    <a:lstStyle/>
                    <a:p>
                      <a:pPr algn="just">
                        <a:lnSpc>
                          <a:spcPct val="150000"/>
                        </a:lnSpc>
                        <a:spcAft>
                          <a:spcPts val="0"/>
                        </a:spcAft>
                      </a:pPr>
                      <a:r>
                        <a:rPr lang="es-MX" sz="1200" dirty="0">
                          <a:solidFill>
                            <a:schemeClr val="tx1"/>
                          </a:solidFill>
                          <a:effectLst/>
                        </a:rPr>
                        <a:t>Pregunta 10 </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465" marR="68465" marT="0" marB="0">
                    <a:lnL w="12700" cap="flat" cmpd="sng" algn="ctr">
                      <a:solidFill>
                        <a:srgbClr val="607848"/>
                      </a:solidFill>
                      <a:prstDash val="solid"/>
                      <a:round/>
                      <a:headEnd type="none" w="med" len="med"/>
                      <a:tailEnd type="none" w="med" len="med"/>
                    </a:lnL>
                    <a:lnR w="12700" cap="flat" cmpd="sng" algn="ctr">
                      <a:solidFill>
                        <a:srgbClr val="607848"/>
                      </a:solidFill>
                      <a:prstDash val="solid"/>
                      <a:round/>
                      <a:headEnd type="none" w="med" len="med"/>
                      <a:tailEnd type="none" w="med" len="med"/>
                    </a:lnR>
                    <a:lnT w="12700" cap="flat" cmpd="sng" algn="ctr">
                      <a:solidFill>
                        <a:srgbClr val="607848"/>
                      </a:solidFill>
                      <a:prstDash val="solid"/>
                      <a:round/>
                      <a:headEnd type="none" w="med" len="med"/>
                      <a:tailEnd type="none" w="med" len="med"/>
                    </a:lnT>
                    <a:lnB w="12700" cap="flat" cmpd="sng" algn="ctr">
                      <a:solidFill>
                        <a:srgbClr val="607848"/>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just">
                        <a:lnSpc>
                          <a:spcPct val="150000"/>
                        </a:lnSpc>
                        <a:spcAft>
                          <a:spcPts val="0"/>
                        </a:spcAft>
                      </a:pPr>
                      <a:r>
                        <a:rPr lang="es-MX" sz="1200" dirty="0">
                          <a:solidFill>
                            <a:schemeClr val="tx1"/>
                          </a:solidFill>
                          <a:effectLst/>
                        </a:rPr>
                        <a:t>Necesité aprender muchas cosas antes de ser capaz de usar esta aplicación</a:t>
                      </a:r>
                      <a:endParaRPr lang="es-EC" sz="1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465" marR="68465" marT="0" marB="0">
                    <a:lnL w="12700" cap="flat" cmpd="sng" algn="ctr">
                      <a:solidFill>
                        <a:srgbClr val="607848"/>
                      </a:solidFill>
                      <a:prstDash val="solid"/>
                      <a:round/>
                      <a:headEnd type="none" w="med" len="med"/>
                      <a:tailEnd type="none" w="med" len="med"/>
                    </a:lnL>
                    <a:lnR w="12700" cap="flat" cmpd="sng" algn="ctr">
                      <a:solidFill>
                        <a:srgbClr val="607848"/>
                      </a:solidFill>
                      <a:prstDash val="solid"/>
                      <a:round/>
                      <a:headEnd type="none" w="med" len="med"/>
                      <a:tailEnd type="none" w="med" len="med"/>
                    </a:lnR>
                    <a:lnT w="12700" cap="flat" cmpd="sng" algn="ctr">
                      <a:solidFill>
                        <a:srgbClr val="607848"/>
                      </a:solidFill>
                      <a:prstDash val="solid"/>
                      <a:round/>
                      <a:headEnd type="none" w="med" len="med"/>
                      <a:tailEnd type="none" w="med" len="med"/>
                    </a:lnT>
                    <a:lnB w="12700" cap="flat" cmpd="sng" algn="ctr">
                      <a:solidFill>
                        <a:srgbClr val="607848"/>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57764629"/>
                  </a:ext>
                </a:extLst>
              </a:tr>
            </a:tbl>
          </a:graphicData>
        </a:graphic>
      </p:graphicFrame>
      <p:sp>
        <p:nvSpPr>
          <p:cNvPr id="9" name="TextBox 3">
            <a:extLst>
              <a:ext uri="{FF2B5EF4-FFF2-40B4-BE49-F238E27FC236}">
                <a16:creationId xmlns:a16="http://schemas.microsoft.com/office/drawing/2014/main" id="{7A50F138-0F9B-4375-A6FF-B7485820D994}"/>
              </a:ext>
            </a:extLst>
          </p:cNvPr>
          <p:cNvSpPr txBox="1"/>
          <p:nvPr/>
        </p:nvSpPr>
        <p:spPr>
          <a:xfrm>
            <a:off x="4415115" y="1028436"/>
            <a:ext cx="379673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b="1" dirty="0">
                <a:solidFill>
                  <a:srgbClr val="607848"/>
                </a:solidFill>
                <a:cs typeface="Times New Roman" panose="02020603050405020304" pitchFamily="18" charset="0"/>
              </a:rPr>
              <a:t>Sistema de Escalas de Usabilidad (SUS)</a:t>
            </a:r>
            <a:endParaRPr kumimoji="0" lang="es-ES" sz="1400" b="1" i="0" u="none" strike="noStrike" kern="1200" cap="none" spc="0" normalizeH="0" baseline="0" noProof="0" dirty="0">
              <a:ln>
                <a:noFill/>
              </a:ln>
              <a:solidFill>
                <a:srgbClr val="607848"/>
              </a:solidFill>
              <a:effectLst/>
              <a:uLnTx/>
              <a:uFillTx/>
              <a:ea typeface="+mn-ea"/>
              <a:cs typeface="Times New Roman" panose="02020603050405020304" pitchFamily="18" charset="0"/>
            </a:endParaRPr>
          </a:p>
        </p:txBody>
      </p:sp>
      <p:graphicFrame>
        <p:nvGraphicFramePr>
          <p:cNvPr id="12" name="Objeto 11">
            <a:extLst>
              <a:ext uri="{FF2B5EF4-FFF2-40B4-BE49-F238E27FC236}">
                <a16:creationId xmlns:a16="http://schemas.microsoft.com/office/drawing/2014/main" id="{54F97E1B-2661-4887-8EE7-3FE8F9879867}"/>
              </a:ext>
            </a:extLst>
          </p:cNvPr>
          <p:cNvGraphicFramePr>
            <a:graphicFrameLocks noChangeAspect="1"/>
          </p:cNvGraphicFramePr>
          <p:nvPr>
            <p:extLst>
              <p:ext uri="{D42A27DB-BD31-4B8C-83A1-F6EECF244321}">
                <p14:modId xmlns:p14="http://schemas.microsoft.com/office/powerpoint/2010/main" val="3543573861"/>
              </p:ext>
            </p:extLst>
          </p:nvPr>
        </p:nvGraphicFramePr>
        <p:xfrm>
          <a:off x="5699464" y="2059620"/>
          <a:ext cx="6722892" cy="3425218"/>
        </p:xfrm>
        <a:graphic>
          <a:graphicData uri="http://schemas.openxmlformats.org/presentationml/2006/ole">
            <mc:AlternateContent xmlns:mc="http://schemas.openxmlformats.org/markup-compatibility/2006">
              <mc:Choice xmlns:v="urn:schemas-microsoft-com:vml" Requires="v">
                <p:oleObj name="Document" r:id="rId3" imgW="5489095" imgH="2245315" progId="Word.Document.12">
                  <p:embed/>
                </p:oleObj>
              </mc:Choice>
              <mc:Fallback>
                <p:oleObj name="Document" r:id="rId3" imgW="5489095" imgH="2245315" progId="Word.Document.12">
                  <p:embed/>
                  <p:pic>
                    <p:nvPicPr>
                      <p:cNvPr id="0" name=""/>
                      <p:cNvPicPr/>
                      <p:nvPr/>
                    </p:nvPicPr>
                    <p:blipFill>
                      <a:blip r:embed="rId4"/>
                      <a:stretch>
                        <a:fillRect/>
                      </a:stretch>
                    </p:blipFill>
                    <p:spPr>
                      <a:xfrm>
                        <a:off x="5699464" y="2059620"/>
                        <a:ext cx="6722892" cy="3425218"/>
                      </a:xfrm>
                      <a:prstGeom prst="rect">
                        <a:avLst/>
                      </a:prstGeom>
                    </p:spPr>
                  </p:pic>
                </p:oleObj>
              </mc:Fallback>
            </mc:AlternateContent>
          </a:graphicData>
        </a:graphic>
      </p:graphicFrame>
    </p:spTree>
    <p:extLst>
      <p:ext uri="{BB962C8B-B14F-4D97-AF65-F5344CB8AC3E}">
        <p14:creationId xmlns:p14="http://schemas.microsoft.com/office/powerpoint/2010/main" val="21365687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3">
            <a:extLst>
              <a:ext uri="{FF2B5EF4-FFF2-40B4-BE49-F238E27FC236}">
                <a16:creationId xmlns:a16="http://schemas.microsoft.com/office/drawing/2014/main" id="{D1A69A8B-43C8-4758-A40B-C26F85D60DE3}"/>
              </a:ext>
            </a:extLst>
          </p:cNvPr>
          <p:cNvSpPr txBox="1"/>
          <p:nvPr/>
        </p:nvSpPr>
        <p:spPr>
          <a:xfrm>
            <a:off x="0" y="6394848"/>
            <a:ext cx="77525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1" dirty="0">
                <a:solidFill>
                  <a:srgbClr val="000000"/>
                </a:solidFill>
                <a:latin typeface="Times New Roman" panose="02020603050405020304" pitchFamily="18" charset="0"/>
                <a:cs typeface="Times New Roman" panose="02020603050405020304" pitchFamily="18" charset="0"/>
              </a:rPr>
              <a:t>24</a:t>
            </a:r>
            <a:endParaRPr kumimoji="0" lang="es-E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TextBox 3">
            <a:extLst>
              <a:ext uri="{FF2B5EF4-FFF2-40B4-BE49-F238E27FC236}">
                <a16:creationId xmlns:a16="http://schemas.microsoft.com/office/drawing/2014/main" id="{E4D4E730-D7A2-4282-9CD4-ACE8E3C5F6E4}"/>
              </a:ext>
            </a:extLst>
          </p:cNvPr>
          <p:cNvSpPr txBox="1"/>
          <p:nvPr/>
        </p:nvSpPr>
        <p:spPr>
          <a:xfrm>
            <a:off x="609877" y="105406"/>
            <a:ext cx="77525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dirty="0">
                <a:ln>
                  <a:noFill/>
                </a:ln>
                <a:solidFill>
                  <a:srgbClr val="000000"/>
                </a:solidFill>
                <a:effectLst/>
                <a:uLnTx/>
                <a:uFillTx/>
                <a:latin typeface="Arial"/>
                <a:ea typeface="+mn-ea"/>
                <a:cs typeface="Times New Roman" panose="02020603050405020304" pitchFamily="18" charset="0"/>
              </a:rPr>
              <a:t>Conclusiones y Trabajos </a:t>
            </a:r>
            <a:r>
              <a:rPr lang="es-ES" sz="2400" b="1" dirty="0">
                <a:solidFill>
                  <a:srgbClr val="000000"/>
                </a:solidFill>
                <a:latin typeface="Arial"/>
                <a:cs typeface="Times New Roman" panose="02020603050405020304" pitchFamily="18" charset="0"/>
              </a:rPr>
              <a:t>Futuros</a:t>
            </a:r>
            <a:endParaRPr kumimoji="0" lang="es-EC" sz="2000" b="1" i="0" u="none" strike="noStrike" kern="1200" cap="none" spc="0" normalizeH="0" baseline="0" dirty="0">
              <a:ln>
                <a:noFill/>
              </a:ln>
              <a:solidFill>
                <a:srgbClr val="000000"/>
              </a:solidFill>
              <a:effectLst/>
              <a:uLnTx/>
              <a:uFillTx/>
              <a:latin typeface="Arial"/>
              <a:ea typeface="+mn-ea"/>
              <a:cs typeface="Times New Roman" panose="02020603050405020304" pitchFamily="18" charset="0"/>
            </a:endParaRPr>
          </a:p>
        </p:txBody>
      </p:sp>
      <p:sp>
        <p:nvSpPr>
          <p:cNvPr id="7" name="TextBox 3">
            <a:extLst>
              <a:ext uri="{FF2B5EF4-FFF2-40B4-BE49-F238E27FC236}">
                <a16:creationId xmlns:a16="http://schemas.microsoft.com/office/drawing/2014/main" id="{98139DBD-6528-48BE-A6D2-A3BF7E001943}"/>
              </a:ext>
            </a:extLst>
          </p:cNvPr>
          <p:cNvSpPr txBox="1"/>
          <p:nvPr/>
        </p:nvSpPr>
        <p:spPr>
          <a:xfrm>
            <a:off x="609876" y="614934"/>
            <a:ext cx="77525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srgbClr val="000000"/>
                </a:solidFill>
                <a:latin typeface="Arial"/>
                <a:cs typeface="Times New Roman" panose="02020603050405020304" pitchFamily="18" charset="0"/>
              </a:rPr>
              <a:t>Conclusiones</a:t>
            </a:r>
            <a:endParaRPr kumimoji="0" lang="es-ES" sz="1800" b="0"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endParaRPr>
          </a:p>
        </p:txBody>
      </p:sp>
      <p:sp>
        <p:nvSpPr>
          <p:cNvPr id="3" name="CuadroTexto 2">
            <a:extLst>
              <a:ext uri="{FF2B5EF4-FFF2-40B4-BE49-F238E27FC236}">
                <a16:creationId xmlns:a16="http://schemas.microsoft.com/office/drawing/2014/main" id="{331C24BE-B079-4EEA-86BB-E3A8F1D99CE0}"/>
              </a:ext>
            </a:extLst>
          </p:cNvPr>
          <p:cNvSpPr txBox="1"/>
          <p:nvPr/>
        </p:nvSpPr>
        <p:spPr>
          <a:xfrm>
            <a:off x="609876" y="1141858"/>
            <a:ext cx="10972248" cy="4678204"/>
          </a:xfrm>
          <a:prstGeom prst="rect">
            <a:avLst/>
          </a:prstGeom>
          <a:noFill/>
        </p:spPr>
        <p:txBody>
          <a:bodyPr wrap="square" rtlCol="0">
            <a:spAutoFit/>
          </a:bodyPr>
          <a:lstStyle/>
          <a:p>
            <a:pPr indent="457200">
              <a:lnSpc>
                <a:spcPct val="200000"/>
              </a:lnSpc>
            </a:pPr>
            <a:r>
              <a:rPr lang="es-EC" sz="1200" dirty="0">
                <a:effectLst/>
                <a:latin typeface="Arial" panose="020B0604020202020204" pitchFamily="34" charset="0"/>
                <a:ea typeface="Calibri" panose="020F0502020204030204" pitchFamily="34" charset="0"/>
                <a:cs typeface="Times New Roman" panose="02020603050405020304" pitchFamily="18" charset="0"/>
              </a:rPr>
              <a:t>Se pudo implementar en su totalidad una arquitectura RESTful, valiéndose de todas las prestaciones que brindan cada una de las tecnologías utilizadas, así como JavaScript en el frontend, Spring Boot en backend y Python-</a:t>
            </a:r>
            <a:r>
              <a:rPr lang="es-EC" sz="1200" dirty="0" err="1">
                <a:effectLst/>
                <a:latin typeface="Arial" panose="020B0604020202020204" pitchFamily="34" charset="0"/>
                <a:ea typeface="Calibri" panose="020F0502020204030204" pitchFamily="34" charset="0"/>
                <a:cs typeface="Times New Roman" panose="02020603050405020304" pitchFamily="18" charset="0"/>
              </a:rPr>
              <a:t>Flask</a:t>
            </a:r>
            <a:r>
              <a:rPr lang="es-EC" sz="1200" dirty="0">
                <a:effectLst/>
                <a:latin typeface="Arial" panose="020B0604020202020204" pitchFamily="34" charset="0"/>
                <a:ea typeface="Calibri" panose="020F0502020204030204" pitchFamily="34" charset="0"/>
                <a:cs typeface="Times New Roman" panose="02020603050405020304" pitchFamily="18" charset="0"/>
              </a:rPr>
              <a:t> en el servidor interno del robot. En cada una se pudo utilizar peticiones HTTP características de REST que permiten que los mensajes de tipo JSON sean enviados y recibidos sin problema entre cada uno de los componentes.</a:t>
            </a:r>
            <a:endParaRPr lang="es-EC" sz="1100" dirty="0">
              <a:effectLst/>
              <a:latin typeface="Arial" panose="020B0604020202020204" pitchFamily="34" charset="0"/>
              <a:ea typeface="Calibri" panose="020F0502020204030204" pitchFamily="34" charset="0"/>
              <a:cs typeface="Times New Roman" panose="02020603050405020304" pitchFamily="18" charset="0"/>
            </a:endParaRPr>
          </a:p>
          <a:p>
            <a:pPr indent="457200">
              <a:lnSpc>
                <a:spcPct val="200000"/>
              </a:lnSpc>
            </a:pPr>
            <a:r>
              <a:rPr lang="es-ES" sz="1200" dirty="0">
                <a:effectLst/>
                <a:latin typeface="Arial" panose="020B0604020202020204" pitchFamily="34" charset="0"/>
                <a:ea typeface="Calibri" panose="020F0502020204030204" pitchFamily="34" charset="0"/>
                <a:cs typeface="Times New Roman" panose="02020603050405020304" pitchFamily="18" charset="0"/>
              </a:rPr>
              <a:t>Se pudo acoplar cada una de las peticiones HTTP dependiendo del requerimiento, de este modo se pudo interconectar elementos importantes dentro de la arquitectura y brindar una versatilidad adecuada ya sea para obtener información con peticiones de tipo GET o para enviar información con peticiones de tipo POST, además se configuró correctamente cada uno de los componentes de la arquitectura necesarios para qué no exista ningún inconveniente al momento de usar este protocolo de comunicación.</a:t>
            </a:r>
          </a:p>
          <a:p>
            <a:pPr indent="457200">
              <a:lnSpc>
                <a:spcPct val="200000"/>
              </a:lnSpc>
            </a:pPr>
            <a:r>
              <a:rPr lang="es-ES" sz="1200" dirty="0">
                <a:effectLst/>
                <a:latin typeface="Arial" panose="020B0604020202020204" pitchFamily="34" charset="0"/>
                <a:ea typeface="Calibri" panose="020F0502020204030204" pitchFamily="34" charset="0"/>
                <a:cs typeface="Times New Roman" panose="02020603050405020304" pitchFamily="18" charset="0"/>
              </a:rPr>
              <a:t>La utilización de JavaScript en el Frontend permite una gran versatilidad al momento de abrir peticiones HTTP, ya que dependiendo de sus configuraciones permite que la aplicación de control pueda comunicarse con cualquier tipo de arquitectura de Backend y gestionar de manera adecuada el envío de datos y las respuestas. Sin embargo, siempre se necesita tener una conexión a internet por la utilización de los paquetes de JavaScript, tanto para la generación de las peticiones HTTP, como para las características visuales de las notificaciones. </a:t>
            </a:r>
          </a:p>
          <a:p>
            <a:pPr indent="457200">
              <a:lnSpc>
                <a:spcPct val="200000"/>
              </a:lnSpc>
            </a:pP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p>
            <a:endParaRPr lang="es-EC" sz="1000" dirty="0"/>
          </a:p>
        </p:txBody>
      </p:sp>
    </p:spTree>
    <p:extLst>
      <p:ext uri="{BB962C8B-B14F-4D97-AF65-F5344CB8AC3E}">
        <p14:creationId xmlns:p14="http://schemas.microsoft.com/office/powerpoint/2010/main" val="10040230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3">
            <a:extLst>
              <a:ext uri="{FF2B5EF4-FFF2-40B4-BE49-F238E27FC236}">
                <a16:creationId xmlns:a16="http://schemas.microsoft.com/office/drawing/2014/main" id="{D1A69A8B-43C8-4758-A40B-C26F85D60DE3}"/>
              </a:ext>
            </a:extLst>
          </p:cNvPr>
          <p:cNvSpPr txBox="1"/>
          <p:nvPr/>
        </p:nvSpPr>
        <p:spPr>
          <a:xfrm>
            <a:off x="0" y="6394848"/>
            <a:ext cx="77525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1" dirty="0">
                <a:solidFill>
                  <a:srgbClr val="000000"/>
                </a:solidFill>
                <a:latin typeface="Times New Roman" panose="02020603050405020304" pitchFamily="18" charset="0"/>
                <a:cs typeface="Times New Roman" panose="02020603050405020304" pitchFamily="18" charset="0"/>
              </a:rPr>
              <a:t>25</a:t>
            </a:r>
            <a:endParaRPr kumimoji="0" lang="es-E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TextBox 3">
            <a:extLst>
              <a:ext uri="{FF2B5EF4-FFF2-40B4-BE49-F238E27FC236}">
                <a16:creationId xmlns:a16="http://schemas.microsoft.com/office/drawing/2014/main" id="{E4D4E730-D7A2-4282-9CD4-ACE8E3C5F6E4}"/>
              </a:ext>
            </a:extLst>
          </p:cNvPr>
          <p:cNvSpPr txBox="1"/>
          <p:nvPr/>
        </p:nvSpPr>
        <p:spPr>
          <a:xfrm>
            <a:off x="609877" y="105406"/>
            <a:ext cx="77525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dirty="0">
                <a:ln>
                  <a:noFill/>
                </a:ln>
                <a:solidFill>
                  <a:srgbClr val="000000"/>
                </a:solidFill>
                <a:effectLst/>
                <a:uLnTx/>
                <a:uFillTx/>
                <a:latin typeface="Arial"/>
                <a:ea typeface="+mn-ea"/>
                <a:cs typeface="Times New Roman" panose="02020603050405020304" pitchFamily="18" charset="0"/>
              </a:rPr>
              <a:t>Conclusiones y Trabajos </a:t>
            </a:r>
            <a:r>
              <a:rPr lang="es-ES" sz="2400" b="1" dirty="0">
                <a:solidFill>
                  <a:srgbClr val="000000"/>
                </a:solidFill>
                <a:latin typeface="Arial"/>
                <a:cs typeface="Times New Roman" panose="02020603050405020304" pitchFamily="18" charset="0"/>
              </a:rPr>
              <a:t>Futuros</a:t>
            </a:r>
            <a:endParaRPr kumimoji="0" lang="es-EC" sz="2000" b="1" i="0" u="none" strike="noStrike" kern="1200" cap="none" spc="0" normalizeH="0" baseline="0" dirty="0">
              <a:ln>
                <a:noFill/>
              </a:ln>
              <a:solidFill>
                <a:srgbClr val="000000"/>
              </a:solidFill>
              <a:effectLst/>
              <a:uLnTx/>
              <a:uFillTx/>
              <a:latin typeface="Arial"/>
              <a:ea typeface="+mn-ea"/>
              <a:cs typeface="Times New Roman" panose="02020603050405020304" pitchFamily="18" charset="0"/>
            </a:endParaRPr>
          </a:p>
        </p:txBody>
      </p:sp>
      <p:sp>
        <p:nvSpPr>
          <p:cNvPr id="7" name="TextBox 3">
            <a:extLst>
              <a:ext uri="{FF2B5EF4-FFF2-40B4-BE49-F238E27FC236}">
                <a16:creationId xmlns:a16="http://schemas.microsoft.com/office/drawing/2014/main" id="{98139DBD-6528-48BE-A6D2-A3BF7E001943}"/>
              </a:ext>
            </a:extLst>
          </p:cNvPr>
          <p:cNvSpPr txBox="1"/>
          <p:nvPr/>
        </p:nvSpPr>
        <p:spPr>
          <a:xfrm>
            <a:off x="609876" y="614934"/>
            <a:ext cx="77525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srgbClr val="000000"/>
                </a:solidFill>
                <a:latin typeface="Arial"/>
                <a:cs typeface="Times New Roman" panose="02020603050405020304" pitchFamily="18" charset="0"/>
              </a:rPr>
              <a:t>Conclusiones</a:t>
            </a:r>
            <a:endParaRPr kumimoji="0" lang="es-ES" sz="1800" b="0"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endParaRPr>
          </a:p>
        </p:txBody>
      </p:sp>
      <p:sp>
        <p:nvSpPr>
          <p:cNvPr id="3" name="CuadroTexto 2">
            <a:extLst>
              <a:ext uri="{FF2B5EF4-FFF2-40B4-BE49-F238E27FC236}">
                <a16:creationId xmlns:a16="http://schemas.microsoft.com/office/drawing/2014/main" id="{331C24BE-B079-4EEA-86BB-E3A8F1D99CE0}"/>
              </a:ext>
            </a:extLst>
          </p:cNvPr>
          <p:cNvSpPr txBox="1"/>
          <p:nvPr/>
        </p:nvSpPr>
        <p:spPr>
          <a:xfrm>
            <a:off x="609876" y="929845"/>
            <a:ext cx="10972248" cy="5786199"/>
          </a:xfrm>
          <a:prstGeom prst="rect">
            <a:avLst/>
          </a:prstGeom>
          <a:noFill/>
        </p:spPr>
        <p:txBody>
          <a:bodyPr wrap="square" rtlCol="0">
            <a:spAutoFit/>
          </a:bodyPr>
          <a:lstStyle/>
          <a:p>
            <a:pPr indent="457200">
              <a:lnSpc>
                <a:spcPct val="200000"/>
              </a:lnSpc>
            </a:pPr>
            <a:r>
              <a:rPr lang="es-ES" sz="1200" dirty="0">
                <a:effectLst/>
                <a:latin typeface="Arial" panose="020B0604020202020204" pitchFamily="34" charset="0"/>
                <a:ea typeface="Calibri" panose="020F0502020204030204" pitchFamily="34" charset="0"/>
                <a:cs typeface="Times New Roman" panose="02020603050405020304" pitchFamily="18" charset="0"/>
              </a:rPr>
              <a:t>Utilizar las herramientas y tecnologías open source ofrecidas por Netflix, como el servidor de nombre Eureka y el Gateway-Proxy Zuul, permitió diseñar una arquitectura de microservicios, donde cada uno de estos es totalmente escalable, independiente, desacoplado y además ofrece una gran velocidad en cuanto a tiempos de respuesta tanto en envío y recepción de datos. Sin embargo, una desventaja es el alto consumo de los recursos del computador que ocupa y requiere cada microservicio.</a:t>
            </a: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p>
            <a:pPr indent="457200">
              <a:lnSpc>
                <a:spcPct val="200000"/>
              </a:lnSpc>
            </a:pPr>
            <a:r>
              <a:rPr lang="es-ES" sz="1200" dirty="0">
                <a:effectLst/>
                <a:latin typeface="Arial" panose="020B0604020202020204" pitchFamily="34" charset="0"/>
                <a:ea typeface="Calibri" panose="020F0502020204030204" pitchFamily="34" charset="0"/>
                <a:cs typeface="Times New Roman" panose="02020603050405020304" pitchFamily="18" charset="0"/>
              </a:rPr>
              <a:t>Dentro del Backend se logró implementar la tolerancia a fallos gracias a Netflix Hystrix. Esta tecnología open source permite que cada uno de los microservicios puedan aislar puntos de falla en el caso de darse y enviar una señal de fallback que hace que el estado de la aplicación regrese a su estado anterior de ser necesario y también almacene todos los errores en las bases de datos respectivas de cada servicio.</a:t>
            </a:r>
            <a:endParaRPr lang="es-ES" sz="1200" dirty="0">
              <a:latin typeface="Arial" panose="020B0604020202020204" pitchFamily="34" charset="0"/>
              <a:ea typeface="Calibri" panose="020F0502020204030204" pitchFamily="34" charset="0"/>
              <a:cs typeface="Times New Roman" panose="02020603050405020304" pitchFamily="18" charset="0"/>
            </a:endParaRPr>
          </a:p>
          <a:p>
            <a:pPr indent="457200">
              <a:lnSpc>
                <a:spcPct val="200000"/>
              </a:lnSpc>
            </a:pPr>
            <a:r>
              <a:rPr lang="es-ES" sz="1200" dirty="0">
                <a:effectLst/>
                <a:latin typeface="Arial" panose="020B0604020202020204" pitchFamily="34" charset="0"/>
                <a:ea typeface="Calibri" panose="020F0502020204030204" pitchFamily="34" charset="0"/>
                <a:cs typeface="Times New Roman" panose="02020603050405020304" pitchFamily="18" charset="0"/>
              </a:rPr>
              <a:t>Se implementó el servidor interno del robot utilizando Python junto con su Framework Flask, permitiendo un despliegue simple y rápido, además de la facilidad de poder utilizar las prestaciones de este lenguaje de programación para acoplar las diferentes, clases, archivos y librerías, relacionadas directamente con el servicio web y también con las características para poder manejar los sensores y actuadores del robot.</a:t>
            </a:r>
          </a:p>
          <a:p>
            <a:pPr indent="457200">
              <a:lnSpc>
                <a:spcPct val="200000"/>
              </a:lnSpc>
            </a:pPr>
            <a:r>
              <a:rPr lang="es-ES" sz="1200" dirty="0">
                <a:effectLst/>
                <a:latin typeface="Arial" panose="020B0604020202020204" pitchFamily="34" charset="0"/>
                <a:ea typeface="Calibri" panose="020F0502020204030204" pitchFamily="34" charset="0"/>
                <a:cs typeface="Times New Roman" panose="02020603050405020304" pitchFamily="18" charset="0"/>
              </a:rPr>
              <a:t>Para poder comunicarse a través de internet con el servidor interno del robot, se utilizó un servicio de túnel para redireccionar su dirección IP hacia el internet, logrando utilizar los sensores y actuadores del robot de manera adecuada, sin embargo, debido a la latencia, la transmisión de video se ve afectada y se refleja con delay en el FrontEnd. La mejor alternativa para poder acceder al robot mediante el internet, es redireccionar los puertos del </a:t>
            </a:r>
            <a:r>
              <a:rPr lang="es-ES" sz="1200" dirty="0" err="1">
                <a:effectLst/>
                <a:latin typeface="Arial" panose="020B0604020202020204" pitchFamily="34" charset="0"/>
                <a:ea typeface="Calibri" panose="020F0502020204030204" pitchFamily="34" charset="0"/>
                <a:cs typeface="Times New Roman" panose="02020603050405020304" pitchFamily="18" charset="0"/>
              </a:rPr>
              <a:t>router</a:t>
            </a:r>
            <a:r>
              <a:rPr lang="es-ES" sz="1200" dirty="0">
                <a:effectLst/>
                <a:latin typeface="Arial" panose="020B0604020202020204" pitchFamily="34" charset="0"/>
                <a:ea typeface="Calibri" panose="020F0502020204030204" pitchFamily="34" charset="0"/>
                <a:cs typeface="Times New Roman" panose="02020603050405020304" pitchFamily="18" charset="0"/>
              </a:rPr>
              <a:t> local, sin embargo, esto puede verse limitado por el ISP.</a:t>
            </a:r>
          </a:p>
          <a:p>
            <a:pPr indent="457200">
              <a:lnSpc>
                <a:spcPct val="200000"/>
              </a:lnSpc>
            </a:pPr>
            <a:endParaRPr lang="es-EC" sz="1200" dirty="0">
              <a:effectLst/>
              <a:latin typeface="Arial" panose="020B0604020202020204" pitchFamily="34" charset="0"/>
              <a:ea typeface="Calibri" panose="020F0502020204030204" pitchFamily="34" charset="0"/>
              <a:cs typeface="Times New Roman" panose="02020603050405020304" pitchFamily="18" charset="0"/>
            </a:endParaRPr>
          </a:p>
          <a:p>
            <a:endParaRPr lang="es-EC" sz="1000" dirty="0"/>
          </a:p>
        </p:txBody>
      </p:sp>
    </p:spTree>
    <p:extLst>
      <p:ext uri="{BB962C8B-B14F-4D97-AF65-F5344CB8AC3E}">
        <p14:creationId xmlns:p14="http://schemas.microsoft.com/office/powerpoint/2010/main" val="16198980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3">
            <a:extLst>
              <a:ext uri="{FF2B5EF4-FFF2-40B4-BE49-F238E27FC236}">
                <a16:creationId xmlns:a16="http://schemas.microsoft.com/office/drawing/2014/main" id="{D1A69A8B-43C8-4758-A40B-C26F85D60DE3}"/>
              </a:ext>
            </a:extLst>
          </p:cNvPr>
          <p:cNvSpPr txBox="1"/>
          <p:nvPr/>
        </p:nvSpPr>
        <p:spPr>
          <a:xfrm>
            <a:off x="0" y="6394848"/>
            <a:ext cx="77525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1" dirty="0">
                <a:solidFill>
                  <a:srgbClr val="000000"/>
                </a:solidFill>
                <a:latin typeface="Times New Roman" panose="02020603050405020304" pitchFamily="18" charset="0"/>
                <a:cs typeface="Times New Roman" panose="02020603050405020304" pitchFamily="18" charset="0"/>
              </a:rPr>
              <a:t>26</a:t>
            </a:r>
            <a:endParaRPr kumimoji="0" lang="es-E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TextBox 3">
            <a:extLst>
              <a:ext uri="{FF2B5EF4-FFF2-40B4-BE49-F238E27FC236}">
                <a16:creationId xmlns:a16="http://schemas.microsoft.com/office/drawing/2014/main" id="{E4D4E730-D7A2-4282-9CD4-ACE8E3C5F6E4}"/>
              </a:ext>
            </a:extLst>
          </p:cNvPr>
          <p:cNvSpPr txBox="1"/>
          <p:nvPr/>
        </p:nvSpPr>
        <p:spPr>
          <a:xfrm>
            <a:off x="609877" y="105406"/>
            <a:ext cx="77525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1" i="0" u="none" strike="noStrike" kern="1200" cap="none" spc="0" normalizeH="0" baseline="0" dirty="0">
                <a:ln>
                  <a:noFill/>
                </a:ln>
                <a:solidFill>
                  <a:srgbClr val="000000"/>
                </a:solidFill>
                <a:effectLst/>
                <a:uLnTx/>
                <a:uFillTx/>
                <a:latin typeface="Arial"/>
                <a:ea typeface="+mn-ea"/>
                <a:cs typeface="Times New Roman" panose="02020603050405020304" pitchFamily="18" charset="0"/>
              </a:rPr>
              <a:t>Conclusiones y Trabajos </a:t>
            </a:r>
            <a:r>
              <a:rPr lang="es-ES" sz="2400" b="1" dirty="0">
                <a:solidFill>
                  <a:srgbClr val="000000"/>
                </a:solidFill>
                <a:latin typeface="Arial"/>
                <a:cs typeface="Times New Roman" panose="02020603050405020304" pitchFamily="18" charset="0"/>
              </a:rPr>
              <a:t>Futuros</a:t>
            </a:r>
            <a:endParaRPr kumimoji="0" lang="es-EC" sz="2000" b="1" i="0" u="none" strike="noStrike" kern="1200" cap="none" spc="0" normalizeH="0" baseline="0" dirty="0">
              <a:ln>
                <a:noFill/>
              </a:ln>
              <a:solidFill>
                <a:srgbClr val="000000"/>
              </a:solidFill>
              <a:effectLst/>
              <a:uLnTx/>
              <a:uFillTx/>
              <a:latin typeface="Arial"/>
              <a:ea typeface="+mn-ea"/>
              <a:cs typeface="Times New Roman" panose="02020603050405020304" pitchFamily="18" charset="0"/>
            </a:endParaRPr>
          </a:p>
        </p:txBody>
      </p:sp>
      <p:sp>
        <p:nvSpPr>
          <p:cNvPr id="7" name="TextBox 3">
            <a:extLst>
              <a:ext uri="{FF2B5EF4-FFF2-40B4-BE49-F238E27FC236}">
                <a16:creationId xmlns:a16="http://schemas.microsoft.com/office/drawing/2014/main" id="{98139DBD-6528-48BE-A6D2-A3BF7E001943}"/>
              </a:ext>
            </a:extLst>
          </p:cNvPr>
          <p:cNvSpPr txBox="1"/>
          <p:nvPr/>
        </p:nvSpPr>
        <p:spPr>
          <a:xfrm>
            <a:off x="609876" y="614934"/>
            <a:ext cx="77525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rPr>
              <a:t>Trabajos Futuros</a:t>
            </a:r>
          </a:p>
        </p:txBody>
      </p:sp>
      <p:sp>
        <p:nvSpPr>
          <p:cNvPr id="3" name="CuadroTexto 2">
            <a:extLst>
              <a:ext uri="{FF2B5EF4-FFF2-40B4-BE49-F238E27FC236}">
                <a16:creationId xmlns:a16="http://schemas.microsoft.com/office/drawing/2014/main" id="{331C24BE-B079-4EEA-86BB-E3A8F1D99CE0}"/>
              </a:ext>
            </a:extLst>
          </p:cNvPr>
          <p:cNvSpPr txBox="1"/>
          <p:nvPr/>
        </p:nvSpPr>
        <p:spPr>
          <a:xfrm>
            <a:off x="609876" y="984266"/>
            <a:ext cx="10972248" cy="6370975"/>
          </a:xfrm>
          <a:prstGeom prst="rect">
            <a:avLst/>
          </a:prstGeom>
          <a:noFill/>
        </p:spPr>
        <p:txBody>
          <a:bodyPr wrap="square" rtlCol="0">
            <a:spAutoFit/>
          </a:bodyPr>
          <a:lstStyle/>
          <a:p>
            <a:pPr indent="457200">
              <a:lnSpc>
                <a:spcPct val="200000"/>
              </a:lnSpc>
            </a:pPr>
            <a:r>
              <a:rPr lang="es-ES" sz="1400" dirty="0">
                <a:effectLst/>
                <a:latin typeface="Arial" panose="020B0604020202020204" pitchFamily="34" charset="0"/>
                <a:ea typeface="Calibri" panose="020F0502020204030204" pitchFamily="34" charset="0"/>
                <a:cs typeface="Times New Roman" panose="02020603050405020304" pitchFamily="18" charset="0"/>
              </a:rPr>
              <a:t>Si bien el Backend funciona de manera adecuada, lo óptimo seria encapsular el proyecto dentro de un ejecutable que permita levantar todos los microservicios sin necesidad de entrar a ninguna herramienta de compilación como STS4.</a:t>
            </a:r>
          </a:p>
          <a:p>
            <a:pPr indent="457200">
              <a:lnSpc>
                <a:spcPct val="200000"/>
              </a:lnSpc>
            </a:pPr>
            <a:endParaRPr lang="es-ES" sz="1000" dirty="0">
              <a:effectLst/>
              <a:latin typeface="Arial" panose="020B0604020202020204" pitchFamily="34" charset="0"/>
              <a:ea typeface="Calibri" panose="020F0502020204030204" pitchFamily="34" charset="0"/>
              <a:cs typeface="Times New Roman" panose="02020603050405020304" pitchFamily="18" charset="0"/>
            </a:endParaRPr>
          </a:p>
          <a:p>
            <a:pPr indent="457200">
              <a:lnSpc>
                <a:spcPct val="200000"/>
              </a:lnSpc>
            </a:pPr>
            <a:r>
              <a:rPr lang="es-ES" sz="1400" dirty="0">
                <a:effectLst/>
                <a:latin typeface="Arial" panose="020B0604020202020204" pitchFamily="34" charset="0"/>
                <a:ea typeface="Calibri" panose="020F0502020204030204" pitchFamily="34" charset="0"/>
                <a:cs typeface="Times New Roman" panose="02020603050405020304" pitchFamily="18" charset="0"/>
              </a:rPr>
              <a:t>Si se lo lleva a producción, se debe implementar todos los protocolos de seguridad adecuados y habilitar todas las certificaciones para qué la aplicación no sea considerada como hostil para softwares de terceros como por ejemplo pasa con los navegadores de internet.</a:t>
            </a:r>
          </a:p>
          <a:p>
            <a:pPr indent="457200">
              <a:lnSpc>
                <a:spcPct val="200000"/>
              </a:lnSpc>
            </a:pPr>
            <a:endParaRPr lang="es-ES" sz="1000" dirty="0">
              <a:effectLst/>
              <a:latin typeface="Arial" panose="020B0604020202020204" pitchFamily="34" charset="0"/>
              <a:ea typeface="Calibri" panose="020F0502020204030204" pitchFamily="34" charset="0"/>
              <a:cs typeface="Times New Roman" panose="02020603050405020304" pitchFamily="18" charset="0"/>
            </a:endParaRPr>
          </a:p>
          <a:p>
            <a:pPr indent="457200">
              <a:lnSpc>
                <a:spcPct val="200000"/>
              </a:lnSpc>
            </a:pPr>
            <a:r>
              <a:rPr lang="es-ES" sz="1400" dirty="0">
                <a:effectLst/>
                <a:latin typeface="Arial" panose="020B0604020202020204" pitchFamily="34" charset="0"/>
                <a:ea typeface="Calibri" panose="020F0502020204030204" pitchFamily="34" charset="0"/>
                <a:cs typeface="Times New Roman" panose="02020603050405020304" pitchFamily="18" charset="0"/>
              </a:rPr>
              <a:t>Implementar protocolos de autenticación para brindar seguridad a cada uno de los usuarios, además de poder gestionar y enfocar aplicaciones específicas para cada uno de ellos, ya que la información permanecería segura y encriptada.</a:t>
            </a:r>
          </a:p>
          <a:p>
            <a:pPr indent="457200">
              <a:lnSpc>
                <a:spcPct val="200000"/>
              </a:lnSpc>
            </a:pPr>
            <a:endParaRPr lang="es-ES" sz="1050" dirty="0">
              <a:effectLst/>
              <a:latin typeface="Arial" panose="020B0604020202020204" pitchFamily="34" charset="0"/>
              <a:ea typeface="Calibri" panose="020F0502020204030204" pitchFamily="34" charset="0"/>
              <a:cs typeface="Times New Roman" panose="02020603050405020304" pitchFamily="18" charset="0"/>
            </a:endParaRPr>
          </a:p>
          <a:p>
            <a:pPr indent="457200">
              <a:lnSpc>
                <a:spcPct val="200000"/>
              </a:lnSpc>
            </a:pPr>
            <a:r>
              <a:rPr lang="es-ES" sz="1400" dirty="0">
                <a:effectLst/>
                <a:latin typeface="Arial" panose="020B0604020202020204" pitchFamily="34" charset="0"/>
                <a:ea typeface="Calibri" panose="020F0502020204030204" pitchFamily="34" charset="0"/>
                <a:cs typeface="Times New Roman" panose="02020603050405020304" pitchFamily="18" charset="0"/>
              </a:rPr>
              <a:t>En los microservicios se propone utilizar versiones actualizadas o inclusive tecnologías diferentes para poder mejorar el rendimiento y la capacidad de </a:t>
            </a:r>
            <a:r>
              <a:rPr lang="es-ES" sz="1400" dirty="0">
                <a:latin typeface="Arial" panose="020B0604020202020204" pitchFamily="34" charset="0"/>
                <a:ea typeface="Calibri" panose="020F0502020204030204" pitchFamily="34" charset="0"/>
                <a:cs typeface="Times New Roman" panose="02020603050405020304" pitchFamily="18" charset="0"/>
              </a:rPr>
              <a:t>toda la </a:t>
            </a:r>
            <a:r>
              <a:rPr lang="es-ES" sz="1400" dirty="0">
                <a:effectLst/>
                <a:latin typeface="Arial" panose="020B0604020202020204" pitchFamily="34" charset="0"/>
                <a:ea typeface="Calibri" panose="020F0502020204030204" pitchFamily="34" charset="0"/>
                <a:cs typeface="Times New Roman" panose="02020603050405020304" pitchFamily="18" charset="0"/>
              </a:rPr>
              <a:t>arquitectura, de este modo evaluar qué sería lo más óptimo para un producto final lo más actualizado posible.</a:t>
            </a:r>
          </a:p>
          <a:p>
            <a:pPr indent="457200">
              <a:lnSpc>
                <a:spcPct val="200000"/>
              </a:lnSpc>
            </a:pPr>
            <a:endParaRPr lang="es-ES" sz="1400" dirty="0">
              <a:effectLst/>
              <a:latin typeface="Arial" panose="020B0604020202020204" pitchFamily="34" charset="0"/>
              <a:ea typeface="Calibri" panose="020F0502020204030204" pitchFamily="34" charset="0"/>
              <a:cs typeface="Times New Roman" panose="02020603050405020304" pitchFamily="18" charset="0"/>
            </a:endParaRPr>
          </a:p>
          <a:p>
            <a:pPr indent="457200">
              <a:lnSpc>
                <a:spcPct val="200000"/>
              </a:lnSpc>
            </a:pPr>
            <a:endParaRPr lang="es-EC" sz="1400" dirty="0">
              <a:effectLst/>
              <a:latin typeface="Arial" panose="020B0604020202020204" pitchFamily="34" charset="0"/>
              <a:ea typeface="Calibri" panose="020F0502020204030204" pitchFamily="34" charset="0"/>
              <a:cs typeface="Times New Roman" panose="02020603050405020304" pitchFamily="18" charset="0"/>
            </a:endParaRPr>
          </a:p>
          <a:p>
            <a:endParaRPr lang="es-EC" sz="1000" dirty="0"/>
          </a:p>
        </p:txBody>
      </p:sp>
    </p:spTree>
    <p:extLst>
      <p:ext uri="{BB962C8B-B14F-4D97-AF65-F5344CB8AC3E}">
        <p14:creationId xmlns:p14="http://schemas.microsoft.com/office/powerpoint/2010/main" val="10225905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SMART Industry 4.0 – Vasos Comunicantes">
            <a:extLst>
              <a:ext uri="{FF2B5EF4-FFF2-40B4-BE49-F238E27FC236}">
                <a16:creationId xmlns:a16="http://schemas.microsoft.com/office/drawing/2014/main" id="{E84C7F0E-D216-495C-911C-61244DE75C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44533" y="2029744"/>
            <a:ext cx="2241387" cy="1984454"/>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3">
            <a:extLst>
              <a:ext uri="{FF2B5EF4-FFF2-40B4-BE49-F238E27FC236}">
                <a16:creationId xmlns:a16="http://schemas.microsoft.com/office/drawing/2014/main" id="{D1A69A8B-43C8-4758-A40B-C26F85D60DE3}"/>
              </a:ext>
            </a:extLst>
          </p:cNvPr>
          <p:cNvSpPr txBox="1"/>
          <p:nvPr/>
        </p:nvSpPr>
        <p:spPr>
          <a:xfrm>
            <a:off x="0" y="6394848"/>
            <a:ext cx="77525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1" dirty="0">
                <a:solidFill>
                  <a:srgbClr val="000000"/>
                </a:solidFill>
                <a:latin typeface="Times New Roman" panose="02020603050405020304" pitchFamily="18" charset="0"/>
                <a:cs typeface="Times New Roman" panose="02020603050405020304" pitchFamily="18" charset="0"/>
              </a:rPr>
              <a:t>3</a:t>
            </a:r>
          </a:p>
        </p:txBody>
      </p:sp>
      <p:sp>
        <p:nvSpPr>
          <p:cNvPr id="5" name="TextBox 3">
            <a:extLst>
              <a:ext uri="{FF2B5EF4-FFF2-40B4-BE49-F238E27FC236}">
                <a16:creationId xmlns:a16="http://schemas.microsoft.com/office/drawing/2014/main" id="{48A2C2C1-CBE1-46E1-B347-60CB5755E0FC}"/>
              </a:ext>
            </a:extLst>
          </p:cNvPr>
          <p:cNvSpPr txBox="1"/>
          <p:nvPr/>
        </p:nvSpPr>
        <p:spPr>
          <a:xfrm>
            <a:off x="609877" y="105406"/>
            <a:ext cx="77525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2400" b="1" i="0" u="none" strike="noStrike" kern="1200" cap="none" spc="0" normalizeH="0" baseline="0" dirty="0">
                <a:ln>
                  <a:noFill/>
                </a:ln>
                <a:solidFill>
                  <a:srgbClr val="000000"/>
                </a:solidFill>
                <a:effectLst/>
                <a:uLnTx/>
                <a:uFillTx/>
                <a:ea typeface="+mn-ea"/>
                <a:cs typeface="Times New Roman" panose="02020603050405020304" pitchFamily="18" charset="0"/>
              </a:rPr>
              <a:t>I</a:t>
            </a:r>
            <a:r>
              <a:rPr lang="es-EC" sz="2400" b="1" dirty="0">
                <a:solidFill>
                  <a:srgbClr val="000000"/>
                </a:solidFill>
                <a:cs typeface="Times New Roman" panose="02020603050405020304" pitchFamily="18" charset="0"/>
              </a:rPr>
              <a:t>ntroducción</a:t>
            </a:r>
            <a:endParaRPr kumimoji="0" lang="es-EC" sz="2000" b="1" i="0" u="none" strike="noStrike" kern="1200" cap="none" spc="0" normalizeH="0" baseline="0" dirty="0">
              <a:ln>
                <a:noFill/>
              </a:ln>
              <a:solidFill>
                <a:srgbClr val="000000"/>
              </a:solidFill>
              <a:effectLst/>
              <a:uLnTx/>
              <a:uFillTx/>
              <a:ea typeface="+mn-ea"/>
              <a:cs typeface="Times New Roman" panose="02020603050405020304" pitchFamily="18" charset="0"/>
            </a:endParaRPr>
          </a:p>
        </p:txBody>
      </p:sp>
      <p:sp>
        <p:nvSpPr>
          <p:cNvPr id="6" name="TextBox 3">
            <a:extLst>
              <a:ext uri="{FF2B5EF4-FFF2-40B4-BE49-F238E27FC236}">
                <a16:creationId xmlns:a16="http://schemas.microsoft.com/office/drawing/2014/main" id="{5CB63FE3-0398-43EE-BB61-3C8DC4F1DA68}"/>
              </a:ext>
            </a:extLst>
          </p:cNvPr>
          <p:cNvSpPr txBox="1"/>
          <p:nvPr/>
        </p:nvSpPr>
        <p:spPr>
          <a:xfrm>
            <a:off x="609876" y="614934"/>
            <a:ext cx="77525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i="0" u="none" strike="noStrike" kern="1200" cap="none" spc="0" normalizeH="0" baseline="0" noProof="0" dirty="0">
                <a:ln>
                  <a:noFill/>
                </a:ln>
                <a:solidFill>
                  <a:srgbClr val="000000"/>
                </a:solidFill>
                <a:effectLst/>
                <a:uLnTx/>
                <a:uFillTx/>
                <a:ea typeface="+mn-ea"/>
                <a:cs typeface="Times New Roman" panose="02020603050405020304" pitchFamily="18" charset="0"/>
              </a:rPr>
              <a:t>Antecedentes</a:t>
            </a:r>
          </a:p>
        </p:txBody>
      </p:sp>
      <p:pic>
        <p:nvPicPr>
          <p:cNvPr id="1026" name="Picture 2" descr="Web of Things (WoT) Thing Description › Chair of Technical Information  Systems">
            <a:extLst>
              <a:ext uri="{FF2B5EF4-FFF2-40B4-BE49-F238E27FC236}">
                <a16:creationId xmlns:a16="http://schemas.microsoft.com/office/drawing/2014/main" id="{180BA417-C191-4C99-83FB-3679B9AC1F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1915" y="1236451"/>
            <a:ext cx="2175222" cy="241449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Understanding Networking Protocols | Get Certified Get Ahead">
            <a:extLst>
              <a:ext uri="{FF2B5EF4-FFF2-40B4-BE49-F238E27FC236}">
                <a16:creationId xmlns:a16="http://schemas.microsoft.com/office/drawing/2014/main" id="{2D9D85AD-9BB6-4333-8776-C3607663BB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68479" y="4428567"/>
            <a:ext cx="2606241" cy="1330837"/>
          </a:xfrm>
          <a:prstGeom prst="rect">
            <a:avLst/>
          </a:prstGeom>
          <a:noFill/>
          <a:extLst>
            <a:ext uri="{909E8E84-426E-40DD-AFC4-6F175D3DCCD1}">
              <a14:hiddenFill xmlns:a14="http://schemas.microsoft.com/office/drawing/2010/main">
                <a:solidFill>
                  <a:srgbClr val="FFFFFF"/>
                </a:solidFill>
              </a14:hiddenFill>
            </a:ext>
          </a:extLst>
        </p:spPr>
      </p:pic>
      <p:sp>
        <p:nvSpPr>
          <p:cNvPr id="2" name="Elipse 1">
            <a:extLst>
              <a:ext uri="{FF2B5EF4-FFF2-40B4-BE49-F238E27FC236}">
                <a16:creationId xmlns:a16="http://schemas.microsoft.com/office/drawing/2014/main" id="{C2C6A137-8155-44FC-99AA-FF759CF40FDF}"/>
              </a:ext>
            </a:extLst>
          </p:cNvPr>
          <p:cNvSpPr/>
          <p:nvPr/>
        </p:nvSpPr>
        <p:spPr>
          <a:xfrm>
            <a:off x="1383575" y="1781812"/>
            <a:ext cx="2512381" cy="2480318"/>
          </a:xfrm>
          <a:prstGeom prst="ellipse">
            <a:avLst/>
          </a:prstGeom>
          <a:noFill/>
          <a:ln>
            <a:solidFill>
              <a:srgbClr val="607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030" name="Picture 6" descr="La nube en Organizaciones y Empresas | Mind Map">
            <a:extLst>
              <a:ext uri="{FF2B5EF4-FFF2-40B4-BE49-F238E27FC236}">
                <a16:creationId xmlns:a16="http://schemas.microsoft.com/office/drawing/2014/main" id="{FBB1256A-7279-49BA-9DB0-9875D437C4A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56524" y="2248258"/>
            <a:ext cx="1750482" cy="1917195"/>
          </a:xfrm>
          <a:prstGeom prst="rect">
            <a:avLst/>
          </a:prstGeom>
          <a:noFill/>
          <a:extLst>
            <a:ext uri="{909E8E84-426E-40DD-AFC4-6F175D3DCCD1}">
              <a14:hiddenFill xmlns:a14="http://schemas.microsoft.com/office/drawing/2010/main">
                <a:solidFill>
                  <a:srgbClr val="FFFFFF"/>
                </a:solidFill>
              </a14:hiddenFill>
            </a:ext>
          </a:extLst>
        </p:spPr>
      </p:pic>
      <p:sp>
        <p:nvSpPr>
          <p:cNvPr id="12" name="Elipse 11">
            <a:extLst>
              <a:ext uri="{FF2B5EF4-FFF2-40B4-BE49-F238E27FC236}">
                <a16:creationId xmlns:a16="http://schemas.microsoft.com/office/drawing/2014/main" id="{E8B0BE61-8D8A-43F0-8E8F-D76106F6E20E}"/>
              </a:ext>
            </a:extLst>
          </p:cNvPr>
          <p:cNvSpPr/>
          <p:nvPr/>
        </p:nvSpPr>
        <p:spPr>
          <a:xfrm>
            <a:off x="4653335" y="1046046"/>
            <a:ext cx="2512381" cy="2591856"/>
          </a:xfrm>
          <a:prstGeom prst="ellipse">
            <a:avLst/>
          </a:prstGeom>
          <a:noFill/>
          <a:ln>
            <a:solidFill>
              <a:srgbClr val="607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3" name="Elipse 12">
            <a:extLst>
              <a:ext uri="{FF2B5EF4-FFF2-40B4-BE49-F238E27FC236}">
                <a16:creationId xmlns:a16="http://schemas.microsoft.com/office/drawing/2014/main" id="{F4B8823A-DB31-490C-B347-172B807D159F}"/>
              </a:ext>
            </a:extLst>
          </p:cNvPr>
          <p:cNvSpPr/>
          <p:nvPr/>
        </p:nvSpPr>
        <p:spPr>
          <a:xfrm>
            <a:off x="4653335" y="4311075"/>
            <a:ext cx="2512381" cy="1669280"/>
          </a:xfrm>
          <a:prstGeom prst="ellipse">
            <a:avLst/>
          </a:prstGeom>
          <a:noFill/>
          <a:ln>
            <a:solidFill>
              <a:srgbClr val="607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Elipse 13">
            <a:extLst>
              <a:ext uri="{FF2B5EF4-FFF2-40B4-BE49-F238E27FC236}">
                <a16:creationId xmlns:a16="http://schemas.microsoft.com/office/drawing/2014/main" id="{B0CE6424-8012-48A7-9ED6-4D45546DE6DD}"/>
              </a:ext>
            </a:extLst>
          </p:cNvPr>
          <p:cNvSpPr/>
          <p:nvPr/>
        </p:nvSpPr>
        <p:spPr>
          <a:xfrm>
            <a:off x="7909037" y="1781812"/>
            <a:ext cx="2512381" cy="2480318"/>
          </a:xfrm>
          <a:prstGeom prst="ellipse">
            <a:avLst/>
          </a:prstGeom>
          <a:noFill/>
          <a:ln>
            <a:solidFill>
              <a:srgbClr val="607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 name="Flecha: a la derecha 2">
            <a:extLst>
              <a:ext uri="{FF2B5EF4-FFF2-40B4-BE49-F238E27FC236}">
                <a16:creationId xmlns:a16="http://schemas.microsoft.com/office/drawing/2014/main" id="{37A16D23-F94D-4105-AC0C-89B335B4AEBD}"/>
              </a:ext>
            </a:extLst>
          </p:cNvPr>
          <p:cNvSpPr/>
          <p:nvPr/>
        </p:nvSpPr>
        <p:spPr>
          <a:xfrm rot="20552781">
            <a:off x="3942743" y="2364960"/>
            <a:ext cx="652094" cy="369332"/>
          </a:xfrm>
          <a:prstGeom prst="rightArrow">
            <a:avLst/>
          </a:prstGeom>
          <a:solidFill>
            <a:srgbClr val="A9BF94"/>
          </a:solidFill>
          <a:ln>
            <a:solidFill>
              <a:srgbClr val="607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rgbClr val="607848"/>
              </a:solidFill>
            </a:endParaRPr>
          </a:p>
        </p:txBody>
      </p:sp>
      <p:sp>
        <p:nvSpPr>
          <p:cNvPr id="17" name="Flecha: a la derecha 16">
            <a:extLst>
              <a:ext uri="{FF2B5EF4-FFF2-40B4-BE49-F238E27FC236}">
                <a16:creationId xmlns:a16="http://schemas.microsoft.com/office/drawing/2014/main" id="{CBED8EBD-05B3-4DFF-B78C-5CA24345404B}"/>
              </a:ext>
            </a:extLst>
          </p:cNvPr>
          <p:cNvSpPr/>
          <p:nvPr/>
        </p:nvSpPr>
        <p:spPr>
          <a:xfrm rot="12253347">
            <a:off x="7218359" y="2393182"/>
            <a:ext cx="652094" cy="369332"/>
          </a:xfrm>
          <a:prstGeom prst="rightArrow">
            <a:avLst/>
          </a:prstGeom>
          <a:solidFill>
            <a:srgbClr val="A9BF94"/>
          </a:solidFill>
          <a:ln>
            <a:solidFill>
              <a:srgbClr val="607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8" name="Flecha: a la derecha 17">
            <a:extLst>
              <a:ext uri="{FF2B5EF4-FFF2-40B4-BE49-F238E27FC236}">
                <a16:creationId xmlns:a16="http://schemas.microsoft.com/office/drawing/2014/main" id="{F71C0637-66BE-4520-BC8F-D476103129B0}"/>
              </a:ext>
            </a:extLst>
          </p:cNvPr>
          <p:cNvSpPr/>
          <p:nvPr/>
        </p:nvSpPr>
        <p:spPr>
          <a:xfrm rot="16200000">
            <a:off x="5644402" y="3794994"/>
            <a:ext cx="533864" cy="369332"/>
          </a:xfrm>
          <a:prstGeom prst="rightArrow">
            <a:avLst/>
          </a:prstGeom>
          <a:solidFill>
            <a:srgbClr val="A9BF94"/>
          </a:solidFill>
          <a:ln>
            <a:solidFill>
              <a:srgbClr val="607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 name="CuadroTexto 6">
            <a:extLst>
              <a:ext uri="{FF2B5EF4-FFF2-40B4-BE49-F238E27FC236}">
                <a16:creationId xmlns:a16="http://schemas.microsoft.com/office/drawing/2014/main" id="{C41B1A28-67F3-4E4A-9D50-EE4C0AD0499A}"/>
              </a:ext>
            </a:extLst>
          </p:cNvPr>
          <p:cNvSpPr txBox="1"/>
          <p:nvPr/>
        </p:nvSpPr>
        <p:spPr>
          <a:xfrm>
            <a:off x="5535695" y="4996665"/>
            <a:ext cx="847715" cy="246221"/>
          </a:xfrm>
          <a:prstGeom prst="rect">
            <a:avLst/>
          </a:prstGeom>
          <a:solidFill>
            <a:schemeClr val="bg1"/>
          </a:solidFill>
        </p:spPr>
        <p:txBody>
          <a:bodyPr wrap="square" rtlCol="0">
            <a:spAutoFit/>
          </a:bodyPr>
          <a:lstStyle/>
          <a:p>
            <a:r>
              <a:rPr lang="es-ES" sz="1000" b="1" dirty="0">
                <a:solidFill>
                  <a:srgbClr val="607848"/>
                </a:solidFill>
              </a:rPr>
              <a:t>Protocolos</a:t>
            </a:r>
            <a:endParaRPr lang="es-EC" sz="1000" b="1" dirty="0">
              <a:solidFill>
                <a:srgbClr val="607848"/>
              </a:solidFill>
            </a:endParaRPr>
          </a:p>
        </p:txBody>
      </p:sp>
      <p:sp>
        <p:nvSpPr>
          <p:cNvPr id="19" name="CuadroTexto 18">
            <a:extLst>
              <a:ext uri="{FF2B5EF4-FFF2-40B4-BE49-F238E27FC236}">
                <a16:creationId xmlns:a16="http://schemas.microsoft.com/office/drawing/2014/main" id="{DAA11F8D-6202-4886-804B-5AEFA09D992B}"/>
              </a:ext>
            </a:extLst>
          </p:cNvPr>
          <p:cNvSpPr txBox="1"/>
          <p:nvPr/>
        </p:nvSpPr>
        <p:spPr>
          <a:xfrm>
            <a:off x="2072869" y="1955384"/>
            <a:ext cx="1147852" cy="246221"/>
          </a:xfrm>
          <a:prstGeom prst="rect">
            <a:avLst/>
          </a:prstGeom>
          <a:solidFill>
            <a:schemeClr val="bg1"/>
          </a:solidFill>
        </p:spPr>
        <p:txBody>
          <a:bodyPr wrap="square" rtlCol="0">
            <a:spAutoFit/>
          </a:bodyPr>
          <a:lstStyle/>
          <a:p>
            <a:r>
              <a:rPr lang="es-ES" sz="1000" b="1" dirty="0">
                <a:solidFill>
                  <a:srgbClr val="607848"/>
                </a:solidFill>
              </a:rPr>
              <a:t>Entorno Virtual</a:t>
            </a:r>
            <a:endParaRPr lang="es-EC" sz="1000" b="1" dirty="0">
              <a:solidFill>
                <a:srgbClr val="607848"/>
              </a:solidFill>
            </a:endParaRPr>
          </a:p>
        </p:txBody>
      </p:sp>
      <p:sp>
        <p:nvSpPr>
          <p:cNvPr id="21" name="CuadroTexto 20">
            <a:extLst>
              <a:ext uri="{FF2B5EF4-FFF2-40B4-BE49-F238E27FC236}">
                <a16:creationId xmlns:a16="http://schemas.microsoft.com/office/drawing/2014/main" id="{693BD4CE-7BE2-4B53-8B93-64EDEFC61D1D}"/>
              </a:ext>
            </a:extLst>
          </p:cNvPr>
          <p:cNvSpPr txBox="1"/>
          <p:nvPr/>
        </p:nvSpPr>
        <p:spPr>
          <a:xfrm>
            <a:off x="8591300" y="2004611"/>
            <a:ext cx="1147852" cy="246221"/>
          </a:xfrm>
          <a:prstGeom prst="rect">
            <a:avLst/>
          </a:prstGeom>
          <a:solidFill>
            <a:schemeClr val="bg1"/>
          </a:solidFill>
        </p:spPr>
        <p:txBody>
          <a:bodyPr wrap="square" rtlCol="0">
            <a:spAutoFit/>
          </a:bodyPr>
          <a:lstStyle/>
          <a:p>
            <a:r>
              <a:rPr lang="es-ES" sz="1000" b="1" dirty="0">
                <a:solidFill>
                  <a:srgbClr val="607848"/>
                </a:solidFill>
              </a:rPr>
              <a:t>Entorno Físico</a:t>
            </a:r>
            <a:endParaRPr lang="es-EC" sz="1000" b="1" dirty="0">
              <a:solidFill>
                <a:srgbClr val="607848"/>
              </a:solidFill>
            </a:endParaRPr>
          </a:p>
        </p:txBody>
      </p:sp>
      <p:sp>
        <p:nvSpPr>
          <p:cNvPr id="22" name="CuadroTexto 21">
            <a:extLst>
              <a:ext uri="{FF2B5EF4-FFF2-40B4-BE49-F238E27FC236}">
                <a16:creationId xmlns:a16="http://schemas.microsoft.com/office/drawing/2014/main" id="{9F15E4F0-3D38-4F8F-A460-EC6C770DF98C}"/>
              </a:ext>
            </a:extLst>
          </p:cNvPr>
          <p:cNvSpPr txBox="1"/>
          <p:nvPr/>
        </p:nvSpPr>
        <p:spPr>
          <a:xfrm>
            <a:off x="5662136" y="1113340"/>
            <a:ext cx="564901" cy="246221"/>
          </a:xfrm>
          <a:prstGeom prst="rect">
            <a:avLst/>
          </a:prstGeom>
          <a:solidFill>
            <a:schemeClr val="bg1"/>
          </a:solidFill>
        </p:spPr>
        <p:txBody>
          <a:bodyPr wrap="square" rtlCol="0">
            <a:spAutoFit/>
          </a:bodyPr>
          <a:lstStyle/>
          <a:p>
            <a:r>
              <a:rPr lang="es-ES" sz="1000" b="1" dirty="0">
                <a:solidFill>
                  <a:srgbClr val="607848"/>
                </a:solidFill>
              </a:rPr>
              <a:t>WoT</a:t>
            </a:r>
            <a:endParaRPr lang="es-EC" sz="1000" b="1" dirty="0">
              <a:solidFill>
                <a:srgbClr val="607848"/>
              </a:solidFill>
            </a:endParaRPr>
          </a:p>
        </p:txBody>
      </p:sp>
    </p:spTree>
    <p:extLst>
      <p:ext uri="{BB962C8B-B14F-4D97-AF65-F5344CB8AC3E}">
        <p14:creationId xmlns:p14="http://schemas.microsoft.com/office/powerpoint/2010/main" val="11624608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3">
            <a:extLst>
              <a:ext uri="{FF2B5EF4-FFF2-40B4-BE49-F238E27FC236}">
                <a16:creationId xmlns:a16="http://schemas.microsoft.com/office/drawing/2014/main" id="{D1A69A8B-43C8-4758-A40B-C26F85D60DE3}"/>
              </a:ext>
            </a:extLst>
          </p:cNvPr>
          <p:cNvSpPr txBox="1"/>
          <p:nvPr/>
        </p:nvSpPr>
        <p:spPr>
          <a:xfrm>
            <a:off x="0" y="6394848"/>
            <a:ext cx="77525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1" dirty="0">
                <a:solidFill>
                  <a:srgbClr val="000000"/>
                </a:solidFill>
                <a:latin typeface="Times New Roman" panose="02020603050405020304" pitchFamily="18" charset="0"/>
                <a:cs typeface="Times New Roman" panose="02020603050405020304" pitchFamily="18" charset="0"/>
              </a:rPr>
              <a:t>4</a:t>
            </a:r>
          </a:p>
        </p:txBody>
      </p:sp>
      <p:sp>
        <p:nvSpPr>
          <p:cNvPr id="5" name="TextBox 3">
            <a:extLst>
              <a:ext uri="{FF2B5EF4-FFF2-40B4-BE49-F238E27FC236}">
                <a16:creationId xmlns:a16="http://schemas.microsoft.com/office/drawing/2014/main" id="{48A2C2C1-CBE1-46E1-B347-60CB5755E0FC}"/>
              </a:ext>
            </a:extLst>
          </p:cNvPr>
          <p:cNvSpPr txBox="1"/>
          <p:nvPr/>
        </p:nvSpPr>
        <p:spPr>
          <a:xfrm>
            <a:off x="609877" y="105406"/>
            <a:ext cx="77525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2400" b="1" i="0" u="none" strike="noStrike" kern="1200" cap="none" spc="0" normalizeH="0" baseline="0" dirty="0">
                <a:ln>
                  <a:noFill/>
                </a:ln>
                <a:solidFill>
                  <a:srgbClr val="000000"/>
                </a:solidFill>
                <a:effectLst/>
                <a:uLnTx/>
                <a:uFillTx/>
                <a:ea typeface="+mn-ea"/>
                <a:cs typeface="Times New Roman" panose="02020603050405020304" pitchFamily="18" charset="0"/>
              </a:rPr>
              <a:t>I</a:t>
            </a:r>
            <a:r>
              <a:rPr lang="es-EC" sz="2400" b="1" dirty="0">
                <a:solidFill>
                  <a:srgbClr val="000000"/>
                </a:solidFill>
                <a:cs typeface="Times New Roman" panose="02020603050405020304" pitchFamily="18" charset="0"/>
              </a:rPr>
              <a:t>ntroducción</a:t>
            </a:r>
            <a:endParaRPr kumimoji="0" lang="es-EC" sz="2000" b="1" i="0" u="none" strike="noStrike" kern="1200" cap="none" spc="0" normalizeH="0" baseline="0" dirty="0">
              <a:ln>
                <a:noFill/>
              </a:ln>
              <a:solidFill>
                <a:srgbClr val="000000"/>
              </a:solidFill>
              <a:effectLst/>
              <a:uLnTx/>
              <a:uFillTx/>
              <a:ea typeface="+mn-ea"/>
              <a:cs typeface="Times New Roman" panose="02020603050405020304" pitchFamily="18" charset="0"/>
            </a:endParaRPr>
          </a:p>
        </p:txBody>
      </p:sp>
      <p:sp>
        <p:nvSpPr>
          <p:cNvPr id="6" name="TextBox 3">
            <a:extLst>
              <a:ext uri="{FF2B5EF4-FFF2-40B4-BE49-F238E27FC236}">
                <a16:creationId xmlns:a16="http://schemas.microsoft.com/office/drawing/2014/main" id="{5CB63FE3-0398-43EE-BB61-3C8DC4F1DA68}"/>
              </a:ext>
            </a:extLst>
          </p:cNvPr>
          <p:cNvSpPr txBox="1"/>
          <p:nvPr/>
        </p:nvSpPr>
        <p:spPr>
          <a:xfrm>
            <a:off x="609876" y="614934"/>
            <a:ext cx="77525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i="0" u="none" strike="noStrike" kern="1200" cap="none" spc="0" normalizeH="0" baseline="0" noProof="0" dirty="0">
                <a:ln>
                  <a:noFill/>
                </a:ln>
                <a:solidFill>
                  <a:srgbClr val="000000"/>
                </a:solidFill>
                <a:effectLst/>
                <a:uLnTx/>
                <a:uFillTx/>
                <a:ea typeface="+mn-ea"/>
                <a:cs typeface="Times New Roman" panose="02020603050405020304" pitchFamily="18" charset="0"/>
              </a:rPr>
              <a:t>Antecedentes</a:t>
            </a:r>
          </a:p>
        </p:txBody>
      </p:sp>
      <p:pic>
        <p:nvPicPr>
          <p:cNvPr id="1026" name="Picture 2" descr="Web of Things (WoT) Thing Description › Chair of Technical Information  Systems">
            <a:extLst>
              <a:ext uri="{FF2B5EF4-FFF2-40B4-BE49-F238E27FC236}">
                <a16:creationId xmlns:a16="http://schemas.microsoft.com/office/drawing/2014/main" id="{180BA417-C191-4C99-83FB-3679B9AC1F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6765" y="1233749"/>
            <a:ext cx="2175222" cy="2414496"/>
          </a:xfrm>
          <a:prstGeom prst="rect">
            <a:avLst/>
          </a:prstGeom>
          <a:noFill/>
          <a:extLst>
            <a:ext uri="{909E8E84-426E-40DD-AFC4-6F175D3DCCD1}">
              <a14:hiddenFill xmlns:a14="http://schemas.microsoft.com/office/drawing/2010/main">
                <a:solidFill>
                  <a:srgbClr val="FFFFFF"/>
                </a:solidFill>
              </a14:hiddenFill>
            </a:ext>
          </a:extLst>
        </p:spPr>
      </p:pic>
      <p:sp>
        <p:nvSpPr>
          <p:cNvPr id="2" name="Elipse 1">
            <a:extLst>
              <a:ext uri="{FF2B5EF4-FFF2-40B4-BE49-F238E27FC236}">
                <a16:creationId xmlns:a16="http://schemas.microsoft.com/office/drawing/2014/main" id="{C2C6A137-8155-44FC-99AA-FF759CF40FDF}"/>
              </a:ext>
            </a:extLst>
          </p:cNvPr>
          <p:cNvSpPr/>
          <p:nvPr/>
        </p:nvSpPr>
        <p:spPr>
          <a:xfrm>
            <a:off x="2548600" y="2248130"/>
            <a:ext cx="2048135" cy="1224618"/>
          </a:xfrm>
          <a:prstGeom prst="ellipse">
            <a:avLst/>
          </a:prstGeom>
          <a:noFill/>
          <a:ln>
            <a:solidFill>
              <a:srgbClr val="607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rgbClr val="607848"/>
                </a:solidFill>
              </a:rPr>
              <a:t>Arquitectura de microservicios</a:t>
            </a:r>
            <a:endParaRPr lang="es-EC" sz="1400" b="1" dirty="0">
              <a:solidFill>
                <a:srgbClr val="607848"/>
              </a:solidFill>
            </a:endParaRPr>
          </a:p>
        </p:txBody>
      </p:sp>
      <p:sp>
        <p:nvSpPr>
          <p:cNvPr id="12" name="Elipse 11">
            <a:extLst>
              <a:ext uri="{FF2B5EF4-FFF2-40B4-BE49-F238E27FC236}">
                <a16:creationId xmlns:a16="http://schemas.microsoft.com/office/drawing/2014/main" id="{E8B0BE61-8D8A-43F0-8E8F-D76106F6E20E}"/>
              </a:ext>
            </a:extLst>
          </p:cNvPr>
          <p:cNvSpPr/>
          <p:nvPr/>
        </p:nvSpPr>
        <p:spPr>
          <a:xfrm>
            <a:off x="5358185" y="1050894"/>
            <a:ext cx="2512381" cy="2584306"/>
          </a:xfrm>
          <a:prstGeom prst="ellipse">
            <a:avLst/>
          </a:prstGeom>
          <a:noFill/>
          <a:ln>
            <a:solidFill>
              <a:srgbClr val="607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4" name="Elipse 13">
            <a:extLst>
              <a:ext uri="{FF2B5EF4-FFF2-40B4-BE49-F238E27FC236}">
                <a16:creationId xmlns:a16="http://schemas.microsoft.com/office/drawing/2014/main" id="{B0CE6424-8012-48A7-9ED6-4D45546DE6DD}"/>
              </a:ext>
            </a:extLst>
          </p:cNvPr>
          <p:cNvSpPr/>
          <p:nvPr/>
        </p:nvSpPr>
        <p:spPr>
          <a:xfrm>
            <a:off x="8704540" y="1989000"/>
            <a:ext cx="1877720" cy="931788"/>
          </a:xfrm>
          <a:prstGeom prst="ellipse">
            <a:avLst/>
          </a:prstGeom>
          <a:noFill/>
          <a:ln>
            <a:solidFill>
              <a:srgbClr val="607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rgbClr val="607848"/>
                </a:solidFill>
              </a:rPr>
              <a:t>Sistema  Ciber físico (CPS)</a:t>
            </a:r>
            <a:endParaRPr lang="es-EC" sz="1400" b="1" dirty="0">
              <a:solidFill>
                <a:srgbClr val="607848"/>
              </a:solidFill>
            </a:endParaRPr>
          </a:p>
        </p:txBody>
      </p:sp>
      <p:sp>
        <p:nvSpPr>
          <p:cNvPr id="3" name="Flecha: a la derecha 2">
            <a:extLst>
              <a:ext uri="{FF2B5EF4-FFF2-40B4-BE49-F238E27FC236}">
                <a16:creationId xmlns:a16="http://schemas.microsoft.com/office/drawing/2014/main" id="{37A16D23-F94D-4105-AC0C-89B335B4AEBD}"/>
              </a:ext>
            </a:extLst>
          </p:cNvPr>
          <p:cNvSpPr/>
          <p:nvPr/>
        </p:nvSpPr>
        <p:spPr>
          <a:xfrm>
            <a:off x="4794488" y="2385258"/>
            <a:ext cx="532081" cy="369332"/>
          </a:xfrm>
          <a:prstGeom prst="rightArrow">
            <a:avLst/>
          </a:prstGeom>
          <a:solidFill>
            <a:srgbClr val="A9BF94"/>
          </a:solidFill>
          <a:ln>
            <a:solidFill>
              <a:srgbClr val="607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rgbClr val="607848"/>
              </a:solidFill>
            </a:endParaRPr>
          </a:p>
        </p:txBody>
      </p:sp>
      <p:sp>
        <p:nvSpPr>
          <p:cNvPr id="17" name="Flecha: a la derecha 16">
            <a:extLst>
              <a:ext uri="{FF2B5EF4-FFF2-40B4-BE49-F238E27FC236}">
                <a16:creationId xmlns:a16="http://schemas.microsoft.com/office/drawing/2014/main" id="{CBED8EBD-05B3-4DFF-B78C-5CA24345404B}"/>
              </a:ext>
            </a:extLst>
          </p:cNvPr>
          <p:cNvSpPr/>
          <p:nvPr/>
        </p:nvSpPr>
        <p:spPr>
          <a:xfrm rot="10800000">
            <a:off x="7902182" y="2385258"/>
            <a:ext cx="548732" cy="369332"/>
          </a:xfrm>
          <a:prstGeom prst="rightArrow">
            <a:avLst/>
          </a:prstGeom>
          <a:solidFill>
            <a:srgbClr val="A9BF94"/>
          </a:solidFill>
          <a:ln>
            <a:solidFill>
              <a:srgbClr val="607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8" name="Flecha: a la derecha 17">
            <a:extLst>
              <a:ext uri="{FF2B5EF4-FFF2-40B4-BE49-F238E27FC236}">
                <a16:creationId xmlns:a16="http://schemas.microsoft.com/office/drawing/2014/main" id="{F71C0637-66BE-4520-BC8F-D476103129B0}"/>
              </a:ext>
            </a:extLst>
          </p:cNvPr>
          <p:cNvSpPr/>
          <p:nvPr/>
        </p:nvSpPr>
        <p:spPr>
          <a:xfrm rot="12831427">
            <a:off x="7235034" y="3538611"/>
            <a:ext cx="533864" cy="369332"/>
          </a:xfrm>
          <a:prstGeom prst="rightArrow">
            <a:avLst/>
          </a:prstGeom>
          <a:solidFill>
            <a:srgbClr val="A9BF94"/>
          </a:solidFill>
          <a:ln>
            <a:solidFill>
              <a:srgbClr val="607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9" name="CuadroTexto 18">
            <a:extLst>
              <a:ext uri="{FF2B5EF4-FFF2-40B4-BE49-F238E27FC236}">
                <a16:creationId xmlns:a16="http://schemas.microsoft.com/office/drawing/2014/main" id="{DAA11F8D-6202-4886-804B-5AEFA09D992B}"/>
              </a:ext>
            </a:extLst>
          </p:cNvPr>
          <p:cNvSpPr txBox="1"/>
          <p:nvPr/>
        </p:nvSpPr>
        <p:spPr>
          <a:xfrm>
            <a:off x="2992323" y="1389884"/>
            <a:ext cx="1683596" cy="338554"/>
          </a:xfrm>
          <a:prstGeom prst="rect">
            <a:avLst/>
          </a:prstGeom>
          <a:solidFill>
            <a:schemeClr val="bg1"/>
          </a:solidFill>
        </p:spPr>
        <p:txBody>
          <a:bodyPr wrap="square" rtlCol="0">
            <a:spAutoFit/>
          </a:bodyPr>
          <a:lstStyle/>
          <a:p>
            <a:r>
              <a:rPr lang="es-ES" sz="1600" b="1" dirty="0">
                <a:solidFill>
                  <a:srgbClr val="607848"/>
                </a:solidFill>
              </a:rPr>
              <a:t>Entorno Virtual</a:t>
            </a:r>
            <a:endParaRPr lang="es-EC" sz="1600" b="1" dirty="0">
              <a:solidFill>
                <a:srgbClr val="607848"/>
              </a:solidFill>
            </a:endParaRPr>
          </a:p>
        </p:txBody>
      </p:sp>
      <p:sp>
        <p:nvSpPr>
          <p:cNvPr id="21" name="CuadroTexto 20">
            <a:extLst>
              <a:ext uri="{FF2B5EF4-FFF2-40B4-BE49-F238E27FC236}">
                <a16:creationId xmlns:a16="http://schemas.microsoft.com/office/drawing/2014/main" id="{693BD4CE-7BE2-4B53-8B93-64EDEFC61D1D}"/>
              </a:ext>
            </a:extLst>
          </p:cNvPr>
          <p:cNvSpPr txBox="1"/>
          <p:nvPr/>
        </p:nvSpPr>
        <p:spPr>
          <a:xfrm>
            <a:off x="8514146" y="1389884"/>
            <a:ext cx="1685924" cy="338554"/>
          </a:xfrm>
          <a:prstGeom prst="rect">
            <a:avLst/>
          </a:prstGeom>
          <a:solidFill>
            <a:schemeClr val="bg1"/>
          </a:solidFill>
        </p:spPr>
        <p:txBody>
          <a:bodyPr wrap="square" rtlCol="0">
            <a:spAutoFit/>
          </a:bodyPr>
          <a:lstStyle/>
          <a:p>
            <a:r>
              <a:rPr lang="es-ES" sz="1600" b="1" dirty="0">
                <a:solidFill>
                  <a:srgbClr val="607848"/>
                </a:solidFill>
              </a:rPr>
              <a:t>Entorno Físico</a:t>
            </a:r>
            <a:endParaRPr lang="es-EC" sz="1600" b="1" dirty="0">
              <a:solidFill>
                <a:srgbClr val="607848"/>
              </a:solidFill>
            </a:endParaRPr>
          </a:p>
        </p:txBody>
      </p:sp>
      <p:sp>
        <p:nvSpPr>
          <p:cNvPr id="22" name="Elipse 21">
            <a:extLst>
              <a:ext uri="{FF2B5EF4-FFF2-40B4-BE49-F238E27FC236}">
                <a16:creationId xmlns:a16="http://schemas.microsoft.com/office/drawing/2014/main" id="{D0F79D7E-91D1-460E-A115-D889D4013564}"/>
              </a:ext>
            </a:extLst>
          </p:cNvPr>
          <p:cNvSpPr/>
          <p:nvPr/>
        </p:nvSpPr>
        <p:spPr>
          <a:xfrm>
            <a:off x="392766" y="1570738"/>
            <a:ext cx="1773739" cy="1224617"/>
          </a:xfrm>
          <a:prstGeom prst="ellipse">
            <a:avLst/>
          </a:prstGeom>
          <a:noFill/>
          <a:ln>
            <a:solidFill>
              <a:srgbClr val="607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rgbClr val="607848"/>
                </a:solidFill>
              </a:rPr>
              <a:t>Arquitectura orientada a  servicios (SOA)</a:t>
            </a:r>
            <a:endParaRPr lang="es-EC" sz="1400" b="1" dirty="0">
              <a:solidFill>
                <a:srgbClr val="607848"/>
              </a:solidFill>
            </a:endParaRPr>
          </a:p>
        </p:txBody>
      </p:sp>
      <p:sp>
        <p:nvSpPr>
          <p:cNvPr id="23" name="Flecha: a la derecha 22">
            <a:extLst>
              <a:ext uri="{FF2B5EF4-FFF2-40B4-BE49-F238E27FC236}">
                <a16:creationId xmlns:a16="http://schemas.microsoft.com/office/drawing/2014/main" id="{9C9DB2BE-48F2-430E-8A5E-ED3123F5B919}"/>
              </a:ext>
            </a:extLst>
          </p:cNvPr>
          <p:cNvSpPr/>
          <p:nvPr/>
        </p:nvSpPr>
        <p:spPr>
          <a:xfrm rot="1980085">
            <a:off x="2174901" y="2303332"/>
            <a:ext cx="410239" cy="369332"/>
          </a:xfrm>
          <a:prstGeom prst="rightArrow">
            <a:avLst/>
          </a:prstGeom>
          <a:solidFill>
            <a:srgbClr val="A9BF94"/>
          </a:solidFill>
          <a:ln>
            <a:solidFill>
              <a:srgbClr val="607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rgbClr val="607848"/>
              </a:solidFill>
            </a:endParaRPr>
          </a:p>
        </p:txBody>
      </p:sp>
      <p:sp>
        <p:nvSpPr>
          <p:cNvPr id="4" name="Rectángulo 3">
            <a:extLst>
              <a:ext uri="{FF2B5EF4-FFF2-40B4-BE49-F238E27FC236}">
                <a16:creationId xmlns:a16="http://schemas.microsoft.com/office/drawing/2014/main" id="{F203763D-61AE-4C18-B5A1-5270E1B3803E}"/>
              </a:ext>
            </a:extLst>
          </p:cNvPr>
          <p:cNvSpPr/>
          <p:nvPr/>
        </p:nvSpPr>
        <p:spPr>
          <a:xfrm>
            <a:off x="276225" y="1401460"/>
            <a:ext cx="4438380" cy="3967236"/>
          </a:xfrm>
          <a:prstGeom prst="rect">
            <a:avLst/>
          </a:prstGeom>
          <a:noFill/>
          <a:ln>
            <a:solidFill>
              <a:srgbClr val="607848"/>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4" name="Rectángulo 23">
            <a:extLst>
              <a:ext uri="{FF2B5EF4-FFF2-40B4-BE49-F238E27FC236}">
                <a16:creationId xmlns:a16="http://schemas.microsoft.com/office/drawing/2014/main" id="{E94C504F-6863-40FB-852A-ACAEA2EB6FD5}"/>
              </a:ext>
            </a:extLst>
          </p:cNvPr>
          <p:cNvSpPr/>
          <p:nvPr/>
        </p:nvSpPr>
        <p:spPr>
          <a:xfrm>
            <a:off x="8514146" y="1401461"/>
            <a:ext cx="2239579" cy="1779889"/>
          </a:xfrm>
          <a:prstGeom prst="rect">
            <a:avLst/>
          </a:prstGeom>
          <a:noFill/>
          <a:ln>
            <a:solidFill>
              <a:srgbClr val="607848"/>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5" name="Flecha: a la derecha 24">
            <a:extLst>
              <a:ext uri="{FF2B5EF4-FFF2-40B4-BE49-F238E27FC236}">
                <a16:creationId xmlns:a16="http://schemas.microsoft.com/office/drawing/2014/main" id="{53230DAC-0419-40A2-A68F-5077D70B6460}"/>
              </a:ext>
            </a:extLst>
          </p:cNvPr>
          <p:cNvSpPr/>
          <p:nvPr/>
        </p:nvSpPr>
        <p:spPr>
          <a:xfrm rot="16200000">
            <a:off x="3367548" y="3540779"/>
            <a:ext cx="410239" cy="369332"/>
          </a:xfrm>
          <a:prstGeom prst="rightArrow">
            <a:avLst/>
          </a:prstGeom>
          <a:solidFill>
            <a:srgbClr val="FFCCCC"/>
          </a:solid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solidFill>
                <a:srgbClr val="607848"/>
              </a:solidFill>
            </a:endParaRPr>
          </a:p>
        </p:txBody>
      </p:sp>
      <p:sp>
        <p:nvSpPr>
          <p:cNvPr id="26" name="Elipse 25">
            <a:extLst>
              <a:ext uri="{FF2B5EF4-FFF2-40B4-BE49-F238E27FC236}">
                <a16:creationId xmlns:a16="http://schemas.microsoft.com/office/drawing/2014/main" id="{D81863B7-B982-4A0E-86D5-8608F65C01F9}"/>
              </a:ext>
            </a:extLst>
          </p:cNvPr>
          <p:cNvSpPr/>
          <p:nvPr/>
        </p:nvSpPr>
        <p:spPr>
          <a:xfrm>
            <a:off x="2780889" y="4050133"/>
            <a:ext cx="1583556" cy="1224618"/>
          </a:xfrm>
          <a:prstGeom prst="ellipse">
            <a:avLst/>
          </a:prstGeom>
          <a:noFill/>
          <a:ln>
            <a:solidFill>
              <a:srgbClr val="FF7C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rgbClr val="FF7C80"/>
                </a:solidFill>
              </a:rPr>
              <a:t>Tolerancia a fallos</a:t>
            </a:r>
            <a:endParaRPr lang="es-EC" sz="1400" b="1" dirty="0">
              <a:solidFill>
                <a:srgbClr val="FF7C80"/>
              </a:solidFill>
            </a:endParaRPr>
          </a:p>
        </p:txBody>
      </p:sp>
      <p:sp>
        <p:nvSpPr>
          <p:cNvPr id="27" name="Elipse 26">
            <a:extLst>
              <a:ext uri="{FF2B5EF4-FFF2-40B4-BE49-F238E27FC236}">
                <a16:creationId xmlns:a16="http://schemas.microsoft.com/office/drawing/2014/main" id="{FDE8D247-C3B8-42AF-9592-9570932644B8}"/>
              </a:ext>
            </a:extLst>
          </p:cNvPr>
          <p:cNvSpPr/>
          <p:nvPr/>
        </p:nvSpPr>
        <p:spPr>
          <a:xfrm>
            <a:off x="8050194" y="4342963"/>
            <a:ext cx="2479715" cy="931788"/>
          </a:xfrm>
          <a:prstGeom prst="ellipse">
            <a:avLst/>
          </a:prstGeom>
          <a:noFill/>
          <a:ln>
            <a:solidFill>
              <a:srgbClr val="6078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400" b="1" dirty="0">
                <a:solidFill>
                  <a:srgbClr val="607848"/>
                </a:solidFill>
              </a:rPr>
              <a:t>HTTP (</a:t>
            </a:r>
            <a:r>
              <a:rPr lang="es-EC" sz="1400" b="1" i="0" dirty="0">
                <a:solidFill>
                  <a:srgbClr val="607848"/>
                </a:solidFill>
                <a:effectLst/>
                <a:latin typeface="arial" panose="020B0604020202020204" pitchFamily="34" charset="0"/>
              </a:rPr>
              <a:t>Hypertext Transfer Protocol)</a:t>
            </a:r>
            <a:endParaRPr lang="es-EC" sz="1400" b="1" dirty="0">
              <a:solidFill>
                <a:srgbClr val="607848"/>
              </a:solidFill>
            </a:endParaRPr>
          </a:p>
        </p:txBody>
      </p:sp>
      <p:sp>
        <p:nvSpPr>
          <p:cNvPr id="28" name="CuadroTexto 27">
            <a:extLst>
              <a:ext uri="{FF2B5EF4-FFF2-40B4-BE49-F238E27FC236}">
                <a16:creationId xmlns:a16="http://schemas.microsoft.com/office/drawing/2014/main" id="{EC6DCCD4-331A-452A-8328-F63DE64884D4}"/>
              </a:ext>
            </a:extLst>
          </p:cNvPr>
          <p:cNvSpPr txBox="1"/>
          <p:nvPr/>
        </p:nvSpPr>
        <p:spPr>
          <a:xfrm>
            <a:off x="7826380" y="3884185"/>
            <a:ext cx="2927345" cy="338554"/>
          </a:xfrm>
          <a:prstGeom prst="rect">
            <a:avLst/>
          </a:prstGeom>
          <a:solidFill>
            <a:schemeClr val="bg1"/>
          </a:solidFill>
        </p:spPr>
        <p:txBody>
          <a:bodyPr wrap="square" rtlCol="0">
            <a:spAutoFit/>
          </a:bodyPr>
          <a:lstStyle/>
          <a:p>
            <a:r>
              <a:rPr lang="es-ES" sz="1600" b="1" dirty="0">
                <a:solidFill>
                  <a:srgbClr val="607848"/>
                </a:solidFill>
              </a:rPr>
              <a:t>Protocolo de comunicación</a:t>
            </a:r>
            <a:endParaRPr lang="es-EC" sz="1600" b="1" dirty="0">
              <a:solidFill>
                <a:srgbClr val="607848"/>
              </a:solidFill>
            </a:endParaRPr>
          </a:p>
        </p:txBody>
      </p:sp>
      <p:sp>
        <p:nvSpPr>
          <p:cNvPr id="29" name="Rectángulo 28">
            <a:extLst>
              <a:ext uri="{FF2B5EF4-FFF2-40B4-BE49-F238E27FC236}">
                <a16:creationId xmlns:a16="http://schemas.microsoft.com/office/drawing/2014/main" id="{4C403F8E-8676-41FB-A515-3D0B7C8F5A75}"/>
              </a:ext>
            </a:extLst>
          </p:cNvPr>
          <p:cNvSpPr/>
          <p:nvPr/>
        </p:nvSpPr>
        <p:spPr>
          <a:xfrm>
            <a:off x="7826381" y="3918229"/>
            <a:ext cx="2927344" cy="1549887"/>
          </a:xfrm>
          <a:prstGeom prst="rect">
            <a:avLst/>
          </a:prstGeom>
          <a:noFill/>
          <a:ln>
            <a:solidFill>
              <a:srgbClr val="607848"/>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0" name="CuadroTexto 29">
            <a:extLst>
              <a:ext uri="{FF2B5EF4-FFF2-40B4-BE49-F238E27FC236}">
                <a16:creationId xmlns:a16="http://schemas.microsoft.com/office/drawing/2014/main" id="{B9812726-B216-4F21-B125-BAF96D6EBCDD}"/>
              </a:ext>
            </a:extLst>
          </p:cNvPr>
          <p:cNvSpPr txBox="1"/>
          <p:nvPr/>
        </p:nvSpPr>
        <p:spPr>
          <a:xfrm>
            <a:off x="6405086" y="1106833"/>
            <a:ext cx="564901" cy="253916"/>
          </a:xfrm>
          <a:prstGeom prst="rect">
            <a:avLst/>
          </a:prstGeom>
          <a:solidFill>
            <a:schemeClr val="bg1"/>
          </a:solidFill>
        </p:spPr>
        <p:txBody>
          <a:bodyPr wrap="square" rtlCol="0">
            <a:spAutoFit/>
          </a:bodyPr>
          <a:lstStyle/>
          <a:p>
            <a:r>
              <a:rPr lang="es-ES" sz="1050" b="1" dirty="0">
                <a:solidFill>
                  <a:srgbClr val="607848"/>
                </a:solidFill>
              </a:rPr>
              <a:t>WoT</a:t>
            </a:r>
            <a:endParaRPr lang="es-EC" sz="1000" b="1" dirty="0">
              <a:solidFill>
                <a:srgbClr val="607848"/>
              </a:solidFill>
            </a:endParaRPr>
          </a:p>
        </p:txBody>
      </p:sp>
    </p:spTree>
    <p:extLst>
      <p:ext uri="{BB962C8B-B14F-4D97-AF65-F5344CB8AC3E}">
        <p14:creationId xmlns:p14="http://schemas.microsoft.com/office/powerpoint/2010/main" val="30026852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3">
            <a:extLst>
              <a:ext uri="{FF2B5EF4-FFF2-40B4-BE49-F238E27FC236}">
                <a16:creationId xmlns:a16="http://schemas.microsoft.com/office/drawing/2014/main" id="{D1A69A8B-43C8-4758-A40B-C26F85D60DE3}"/>
              </a:ext>
            </a:extLst>
          </p:cNvPr>
          <p:cNvSpPr txBox="1"/>
          <p:nvPr/>
        </p:nvSpPr>
        <p:spPr>
          <a:xfrm>
            <a:off x="0" y="6394848"/>
            <a:ext cx="77525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1" dirty="0">
                <a:solidFill>
                  <a:srgbClr val="000000"/>
                </a:solidFill>
                <a:latin typeface="Times New Roman" panose="02020603050405020304" pitchFamily="18" charset="0"/>
                <a:cs typeface="Times New Roman" panose="02020603050405020304" pitchFamily="18" charset="0"/>
              </a:rPr>
              <a:t>5</a:t>
            </a:r>
          </a:p>
        </p:txBody>
      </p:sp>
      <p:sp>
        <p:nvSpPr>
          <p:cNvPr id="5" name="TextBox 3">
            <a:extLst>
              <a:ext uri="{FF2B5EF4-FFF2-40B4-BE49-F238E27FC236}">
                <a16:creationId xmlns:a16="http://schemas.microsoft.com/office/drawing/2014/main" id="{48A2C2C1-CBE1-46E1-B347-60CB5755E0FC}"/>
              </a:ext>
            </a:extLst>
          </p:cNvPr>
          <p:cNvSpPr txBox="1"/>
          <p:nvPr/>
        </p:nvSpPr>
        <p:spPr>
          <a:xfrm>
            <a:off x="609877" y="105406"/>
            <a:ext cx="77525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2400" b="1" i="0" u="none" strike="noStrike" kern="1200" cap="none" spc="0" normalizeH="0" baseline="0" dirty="0">
                <a:ln>
                  <a:noFill/>
                </a:ln>
                <a:solidFill>
                  <a:srgbClr val="000000"/>
                </a:solidFill>
                <a:effectLst/>
                <a:uLnTx/>
                <a:uFillTx/>
                <a:ea typeface="+mn-ea"/>
                <a:cs typeface="Times New Roman" panose="02020603050405020304" pitchFamily="18" charset="0"/>
              </a:rPr>
              <a:t>I</a:t>
            </a:r>
            <a:r>
              <a:rPr lang="es-EC" sz="2400" b="1" dirty="0">
                <a:solidFill>
                  <a:srgbClr val="000000"/>
                </a:solidFill>
                <a:cs typeface="Times New Roman" panose="02020603050405020304" pitchFamily="18" charset="0"/>
              </a:rPr>
              <a:t>ntroducción</a:t>
            </a:r>
            <a:endParaRPr kumimoji="0" lang="es-EC" sz="2000" b="1" i="0" u="none" strike="noStrike" kern="1200" cap="none" spc="0" normalizeH="0" baseline="0" dirty="0">
              <a:ln>
                <a:noFill/>
              </a:ln>
              <a:solidFill>
                <a:srgbClr val="000000"/>
              </a:solidFill>
              <a:effectLst/>
              <a:uLnTx/>
              <a:uFillTx/>
              <a:ea typeface="+mn-ea"/>
              <a:cs typeface="Times New Roman" panose="02020603050405020304" pitchFamily="18" charset="0"/>
            </a:endParaRPr>
          </a:p>
        </p:txBody>
      </p:sp>
      <p:sp>
        <p:nvSpPr>
          <p:cNvPr id="6" name="TextBox 3">
            <a:extLst>
              <a:ext uri="{FF2B5EF4-FFF2-40B4-BE49-F238E27FC236}">
                <a16:creationId xmlns:a16="http://schemas.microsoft.com/office/drawing/2014/main" id="{5CB63FE3-0398-43EE-BB61-3C8DC4F1DA68}"/>
              </a:ext>
            </a:extLst>
          </p:cNvPr>
          <p:cNvSpPr txBox="1"/>
          <p:nvPr/>
        </p:nvSpPr>
        <p:spPr>
          <a:xfrm>
            <a:off x="609876" y="614934"/>
            <a:ext cx="77525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srgbClr val="000000"/>
                </a:solidFill>
                <a:cs typeface="Times New Roman" panose="02020603050405020304" pitchFamily="18" charset="0"/>
              </a:rPr>
              <a:t>Estudios realizados</a:t>
            </a:r>
            <a:endParaRPr kumimoji="0" lang="es-ES" i="0" u="none" strike="noStrike" kern="1200" cap="none" spc="0" normalizeH="0" baseline="0" noProof="0" dirty="0">
              <a:ln>
                <a:noFill/>
              </a:ln>
              <a:solidFill>
                <a:srgbClr val="000000"/>
              </a:solidFill>
              <a:effectLst/>
              <a:uLnTx/>
              <a:uFillTx/>
              <a:ea typeface="+mn-ea"/>
              <a:cs typeface="Times New Roman" panose="02020603050405020304" pitchFamily="18" charset="0"/>
            </a:endParaRPr>
          </a:p>
        </p:txBody>
      </p:sp>
      <p:pic>
        <p:nvPicPr>
          <p:cNvPr id="19" name="Imagen 18">
            <a:extLst>
              <a:ext uri="{FF2B5EF4-FFF2-40B4-BE49-F238E27FC236}">
                <a16:creationId xmlns:a16="http://schemas.microsoft.com/office/drawing/2014/main" id="{ACBE3A24-A82D-4341-890C-3FFA4B080429}"/>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6443184" y="4296416"/>
            <a:ext cx="4320000" cy="1440000"/>
          </a:xfrm>
          <a:prstGeom prst="rect">
            <a:avLst/>
          </a:prstGeom>
          <a:noFill/>
          <a:ln>
            <a:noFill/>
          </a:ln>
        </p:spPr>
      </p:pic>
      <p:pic>
        <p:nvPicPr>
          <p:cNvPr id="22" name="Imagen 21">
            <a:extLst>
              <a:ext uri="{FF2B5EF4-FFF2-40B4-BE49-F238E27FC236}">
                <a16:creationId xmlns:a16="http://schemas.microsoft.com/office/drawing/2014/main" id="{2B2EEC75-D379-43C5-A19F-1F8AF7BAFAD4}"/>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063982" y="4296416"/>
            <a:ext cx="4320000" cy="1440000"/>
          </a:xfrm>
          <a:prstGeom prst="rect">
            <a:avLst/>
          </a:prstGeom>
          <a:noFill/>
          <a:ln>
            <a:noFill/>
          </a:ln>
        </p:spPr>
      </p:pic>
      <p:pic>
        <p:nvPicPr>
          <p:cNvPr id="2050" name="Picture 2" descr="Inicio - IEEE Xplore - Biblioguías at Universidad Autónoma de Madrid">
            <a:extLst>
              <a:ext uri="{FF2B5EF4-FFF2-40B4-BE49-F238E27FC236}">
                <a16:creationId xmlns:a16="http://schemas.microsoft.com/office/drawing/2014/main" id="{090CA0E1-6947-43C9-B2CB-45D26498B19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05777" y="706334"/>
            <a:ext cx="1684005" cy="40328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nicio - SpringerLink - Biblioguías at Universidad Autónoma de Madrid">
            <a:extLst>
              <a:ext uri="{FF2B5EF4-FFF2-40B4-BE49-F238E27FC236}">
                <a16:creationId xmlns:a16="http://schemas.microsoft.com/office/drawing/2014/main" id="{CD10CF4E-BB3C-4570-9ECE-1A2E9C9409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97326" y="623435"/>
            <a:ext cx="2101217" cy="60206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Aviso sobre acceso a la base de datos ScienceDirect">
            <a:extLst>
              <a:ext uri="{FF2B5EF4-FFF2-40B4-BE49-F238E27FC236}">
                <a16:creationId xmlns:a16="http://schemas.microsoft.com/office/drawing/2014/main" id="{C97054EE-171F-4955-BBC8-AE1B74C1250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99815" y="622491"/>
            <a:ext cx="2032709" cy="53492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Boletín del Investigador Nº 4 (2018) Las revistas depredadoras | Biblioteca  Universidad de Sevilla">
            <a:extLst>
              <a:ext uri="{FF2B5EF4-FFF2-40B4-BE49-F238E27FC236}">
                <a16:creationId xmlns:a16="http://schemas.microsoft.com/office/drawing/2014/main" id="{3B91FCA5-5C2F-4BCF-96B8-16607713AE9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633796" y="622491"/>
            <a:ext cx="1049804" cy="603011"/>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1" name="Tabla 14">
            <a:extLst>
              <a:ext uri="{FF2B5EF4-FFF2-40B4-BE49-F238E27FC236}">
                <a16:creationId xmlns:a16="http://schemas.microsoft.com/office/drawing/2014/main" id="{313939D1-863B-40CE-B1D6-15281C6372DA}"/>
              </a:ext>
            </a:extLst>
          </p:cNvPr>
          <p:cNvGraphicFramePr>
            <a:graphicFrameLocks noGrp="1"/>
          </p:cNvGraphicFramePr>
          <p:nvPr>
            <p:extLst>
              <p:ext uri="{D42A27DB-BD31-4B8C-83A1-F6EECF244321}">
                <p14:modId xmlns:p14="http://schemas.microsoft.com/office/powerpoint/2010/main" val="555411572"/>
              </p:ext>
            </p:extLst>
          </p:nvPr>
        </p:nvGraphicFramePr>
        <p:xfrm>
          <a:off x="1378679" y="2175550"/>
          <a:ext cx="3690606" cy="1762813"/>
        </p:xfrm>
        <a:graphic>
          <a:graphicData uri="http://schemas.openxmlformats.org/drawingml/2006/table">
            <a:tbl>
              <a:tblPr firstRow="1" bandRow="1">
                <a:tableStyleId>{69012ECD-51FC-41F1-AA8D-1B2483CD663E}</a:tableStyleId>
              </a:tblPr>
              <a:tblGrid>
                <a:gridCol w="1750608">
                  <a:extLst>
                    <a:ext uri="{9D8B030D-6E8A-4147-A177-3AD203B41FA5}">
                      <a16:colId xmlns:a16="http://schemas.microsoft.com/office/drawing/2014/main" val="2560941436"/>
                    </a:ext>
                  </a:extLst>
                </a:gridCol>
                <a:gridCol w="1939998">
                  <a:extLst>
                    <a:ext uri="{9D8B030D-6E8A-4147-A177-3AD203B41FA5}">
                      <a16:colId xmlns:a16="http://schemas.microsoft.com/office/drawing/2014/main" val="2120330148"/>
                    </a:ext>
                  </a:extLst>
                </a:gridCol>
              </a:tblGrid>
              <a:tr h="248807">
                <a:tc>
                  <a:txBody>
                    <a:bodyPr/>
                    <a:lstStyle/>
                    <a:p>
                      <a:pPr algn="ctr"/>
                      <a:r>
                        <a:rPr lang="es-ES" sz="1100" dirty="0"/>
                        <a:t>Termino principal</a:t>
                      </a:r>
                      <a:endParaRPr lang="es-EC" sz="1100" dirty="0"/>
                    </a:p>
                  </a:txBody>
                  <a:tcPr>
                    <a:lnL w="12700" cap="flat" cmpd="sng" algn="ctr">
                      <a:solidFill>
                        <a:srgbClr val="607848"/>
                      </a:solidFill>
                      <a:prstDash val="solid"/>
                      <a:round/>
                      <a:headEnd type="none" w="med" len="med"/>
                      <a:tailEnd type="none" w="med" len="med"/>
                    </a:lnL>
                    <a:lnR w="12700" cap="flat" cmpd="sng" algn="ctr">
                      <a:solidFill>
                        <a:srgbClr val="607848"/>
                      </a:solidFill>
                      <a:prstDash val="solid"/>
                      <a:round/>
                      <a:headEnd type="none" w="med" len="med"/>
                      <a:tailEnd type="none" w="med" len="med"/>
                    </a:lnR>
                    <a:lnT w="12700" cap="flat" cmpd="sng" algn="ctr">
                      <a:solidFill>
                        <a:srgbClr val="607848"/>
                      </a:solidFill>
                      <a:prstDash val="solid"/>
                      <a:round/>
                      <a:headEnd type="none" w="med" len="med"/>
                      <a:tailEnd type="none" w="med" len="med"/>
                    </a:lnT>
                    <a:lnB w="12700" cap="flat" cmpd="sng" algn="ctr">
                      <a:solidFill>
                        <a:srgbClr val="607848"/>
                      </a:solidFill>
                      <a:prstDash val="solid"/>
                      <a:round/>
                      <a:headEnd type="none" w="med" len="med"/>
                      <a:tailEnd type="none" w="med" len="med"/>
                    </a:lnB>
                    <a:lnTlToBr w="12700" cmpd="sng">
                      <a:noFill/>
                      <a:prstDash val="solid"/>
                    </a:lnTlToBr>
                    <a:lnBlToTr w="12700" cmpd="sng">
                      <a:noFill/>
                      <a:prstDash val="solid"/>
                    </a:lnBlToTr>
                    <a:solidFill>
                      <a:srgbClr val="A9BF94"/>
                    </a:solidFill>
                  </a:tcPr>
                </a:tc>
                <a:tc>
                  <a:txBody>
                    <a:bodyPr/>
                    <a:lstStyle/>
                    <a:p>
                      <a:pPr algn="ctr"/>
                      <a:r>
                        <a:rPr lang="es-ES" sz="1100" dirty="0"/>
                        <a:t>Términos alternativos</a:t>
                      </a:r>
                      <a:endParaRPr lang="es-EC" sz="1100" dirty="0"/>
                    </a:p>
                  </a:txBody>
                  <a:tcPr>
                    <a:lnL w="12700" cap="flat" cmpd="sng" algn="ctr">
                      <a:solidFill>
                        <a:srgbClr val="607848"/>
                      </a:solidFill>
                      <a:prstDash val="solid"/>
                      <a:round/>
                      <a:headEnd type="none" w="med" len="med"/>
                      <a:tailEnd type="none" w="med" len="med"/>
                    </a:lnL>
                    <a:lnR w="12700" cap="flat" cmpd="sng" algn="ctr">
                      <a:solidFill>
                        <a:srgbClr val="607848"/>
                      </a:solidFill>
                      <a:prstDash val="solid"/>
                      <a:round/>
                      <a:headEnd type="none" w="med" len="med"/>
                      <a:tailEnd type="none" w="med" len="med"/>
                    </a:lnR>
                    <a:lnT w="12700" cap="flat" cmpd="sng" algn="ctr">
                      <a:solidFill>
                        <a:srgbClr val="607848"/>
                      </a:solidFill>
                      <a:prstDash val="solid"/>
                      <a:round/>
                      <a:headEnd type="none" w="med" len="med"/>
                      <a:tailEnd type="none" w="med" len="med"/>
                    </a:lnT>
                    <a:lnB w="12700" cap="flat" cmpd="sng" algn="ctr">
                      <a:solidFill>
                        <a:srgbClr val="607848"/>
                      </a:solidFill>
                      <a:prstDash val="solid"/>
                      <a:round/>
                      <a:headEnd type="none" w="med" len="med"/>
                      <a:tailEnd type="none" w="med" len="med"/>
                    </a:lnB>
                    <a:lnTlToBr w="12700" cmpd="sng">
                      <a:noFill/>
                      <a:prstDash val="solid"/>
                    </a:lnTlToBr>
                    <a:lnBlToTr w="12700" cmpd="sng">
                      <a:noFill/>
                      <a:prstDash val="solid"/>
                    </a:lnBlToTr>
                    <a:solidFill>
                      <a:srgbClr val="A9BF94"/>
                    </a:solidFill>
                  </a:tcPr>
                </a:tc>
                <a:extLst>
                  <a:ext uri="{0D108BD9-81ED-4DB2-BD59-A6C34878D82A}">
                    <a16:rowId xmlns:a16="http://schemas.microsoft.com/office/drawing/2014/main" val="1638052729"/>
                  </a:ext>
                </a:extLst>
              </a:tr>
              <a:tr h="248807">
                <a:tc>
                  <a:txBody>
                    <a:bodyPr/>
                    <a:lstStyle/>
                    <a:p>
                      <a:pPr algn="l"/>
                      <a:r>
                        <a:rPr lang="es-ES" sz="1000" dirty="0"/>
                        <a:t>Microservice Oriented Architecture </a:t>
                      </a:r>
                      <a:endParaRPr lang="es-EC" sz="1000" dirty="0"/>
                    </a:p>
                  </a:txBody>
                  <a:tcPr>
                    <a:lnL w="12700" cap="flat" cmpd="sng" algn="ctr">
                      <a:solidFill>
                        <a:srgbClr val="607848"/>
                      </a:solidFill>
                      <a:prstDash val="solid"/>
                      <a:round/>
                      <a:headEnd type="none" w="med" len="med"/>
                      <a:tailEnd type="none" w="med" len="med"/>
                    </a:lnL>
                    <a:lnR w="12700" cap="flat" cmpd="sng" algn="ctr">
                      <a:solidFill>
                        <a:srgbClr val="607848"/>
                      </a:solidFill>
                      <a:prstDash val="solid"/>
                      <a:round/>
                      <a:headEnd type="none" w="med" len="med"/>
                      <a:tailEnd type="none" w="med" len="med"/>
                    </a:lnR>
                    <a:lnT w="12700" cap="flat" cmpd="sng" algn="ctr">
                      <a:solidFill>
                        <a:srgbClr val="607848"/>
                      </a:solidFill>
                      <a:prstDash val="solid"/>
                      <a:round/>
                      <a:headEnd type="none" w="med" len="med"/>
                      <a:tailEnd type="none" w="med" len="med"/>
                    </a:lnT>
                    <a:lnB w="12700" cap="flat" cmpd="sng" algn="ctr">
                      <a:solidFill>
                        <a:srgbClr val="607848"/>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effectLst/>
                        </a:rPr>
                        <a:t>“Service oriented architecture” OR SOA OR “Microservice architecture”.</a:t>
                      </a:r>
                      <a:endParaRPr lang="es-EC" sz="1000" dirty="0">
                        <a:effectLst/>
                        <a:latin typeface="Arial" panose="020B0604020202020204" pitchFamily="34" charset="0"/>
                        <a:ea typeface="Calibri" panose="020F0502020204030204" pitchFamily="34" charset="0"/>
                        <a:cs typeface="Times New Roman" panose="02020603050405020304" pitchFamily="18" charset="0"/>
                      </a:endParaRPr>
                    </a:p>
                  </a:txBody>
                  <a:tcPr>
                    <a:lnL w="12700" cap="flat" cmpd="sng" algn="ctr">
                      <a:solidFill>
                        <a:srgbClr val="607848"/>
                      </a:solidFill>
                      <a:prstDash val="solid"/>
                      <a:round/>
                      <a:headEnd type="none" w="med" len="med"/>
                      <a:tailEnd type="none" w="med" len="med"/>
                    </a:lnL>
                    <a:lnR w="12700" cap="flat" cmpd="sng" algn="ctr">
                      <a:solidFill>
                        <a:srgbClr val="607848"/>
                      </a:solidFill>
                      <a:prstDash val="solid"/>
                      <a:round/>
                      <a:headEnd type="none" w="med" len="med"/>
                      <a:tailEnd type="none" w="med" len="med"/>
                    </a:lnR>
                    <a:lnT w="12700" cap="flat" cmpd="sng" algn="ctr">
                      <a:solidFill>
                        <a:srgbClr val="607848"/>
                      </a:solidFill>
                      <a:prstDash val="solid"/>
                      <a:round/>
                      <a:headEnd type="none" w="med" len="med"/>
                      <a:tailEnd type="none" w="med" len="med"/>
                    </a:lnT>
                    <a:lnB w="12700" cap="flat" cmpd="sng" algn="ctr">
                      <a:solidFill>
                        <a:srgbClr val="607848"/>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08849075"/>
                  </a:ext>
                </a:extLst>
              </a:tr>
              <a:tr h="238199">
                <a:tc>
                  <a:txBody>
                    <a:bodyPr/>
                    <a:lstStyle/>
                    <a:p>
                      <a:pPr algn="l"/>
                      <a:r>
                        <a:rPr lang="es-ES" sz="1000" dirty="0"/>
                        <a:t>App Development</a:t>
                      </a:r>
                      <a:endParaRPr lang="es-EC" sz="1000" dirty="0"/>
                    </a:p>
                  </a:txBody>
                  <a:tcPr>
                    <a:lnL w="12700" cap="flat" cmpd="sng" algn="ctr">
                      <a:solidFill>
                        <a:srgbClr val="607848"/>
                      </a:solidFill>
                      <a:prstDash val="solid"/>
                      <a:round/>
                      <a:headEnd type="none" w="med" len="med"/>
                      <a:tailEnd type="none" w="med" len="med"/>
                    </a:lnL>
                    <a:lnR w="12700" cap="flat" cmpd="sng" algn="ctr">
                      <a:solidFill>
                        <a:srgbClr val="607848"/>
                      </a:solidFill>
                      <a:prstDash val="solid"/>
                      <a:round/>
                      <a:headEnd type="none" w="med" len="med"/>
                      <a:tailEnd type="none" w="med" len="med"/>
                    </a:lnR>
                    <a:lnT w="12700" cap="flat" cmpd="sng" algn="ctr">
                      <a:solidFill>
                        <a:srgbClr val="607848"/>
                      </a:solidFill>
                      <a:prstDash val="solid"/>
                      <a:round/>
                      <a:headEnd type="none" w="med" len="med"/>
                      <a:tailEnd type="none" w="med" len="med"/>
                    </a:lnT>
                    <a:lnB w="12700" cap="flat" cmpd="sng" algn="ctr">
                      <a:solidFill>
                        <a:srgbClr val="607848"/>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effectLst/>
                        </a:rPr>
                        <a:t>“Software development” OR “Web development”</a:t>
                      </a:r>
                      <a:endParaRPr lang="es-EC" sz="1000" dirty="0"/>
                    </a:p>
                  </a:txBody>
                  <a:tcPr>
                    <a:lnL w="12700" cap="flat" cmpd="sng" algn="ctr">
                      <a:solidFill>
                        <a:srgbClr val="607848"/>
                      </a:solidFill>
                      <a:prstDash val="solid"/>
                      <a:round/>
                      <a:headEnd type="none" w="med" len="med"/>
                      <a:tailEnd type="none" w="med" len="med"/>
                    </a:lnL>
                    <a:lnR w="12700" cap="flat" cmpd="sng" algn="ctr">
                      <a:solidFill>
                        <a:srgbClr val="607848"/>
                      </a:solidFill>
                      <a:prstDash val="solid"/>
                      <a:round/>
                      <a:headEnd type="none" w="med" len="med"/>
                      <a:tailEnd type="none" w="med" len="med"/>
                    </a:lnR>
                    <a:lnT w="12700" cap="flat" cmpd="sng" algn="ctr">
                      <a:solidFill>
                        <a:srgbClr val="607848"/>
                      </a:solidFill>
                      <a:prstDash val="solid"/>
                      <a:round/>
                      <a:headEnd type="none" w="med" len="med"/>
                      <a:tailEnd type="none" w="med" len="med"/>
                    </a:lnT>
                    <a:lnB w="12700" cap="flat" cmpd="sng" algn="ctr">
                      <a:solidFill>
                        <a:srgbClr val="607848"/>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65915293"/>
                  </a:ext>
                </a:extLst>
              </a:tr>
              <a:tr h="31501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000" dirty="0">
                          <a:effectLst/>
                        </a:rPr>
                        <a:t>Cyber-physical system.</a:t>
                      </a:r>
                    </a:p>
                  </a:txBody>
                  <a:tcPr>
                    <a:lnL w="12700" cap="flat" cmpd="sng" algn="ctr">
                      <a:solidFill>
                        <a:srgbClr val="607848"/>
                      </a:solidFill>
                      <a:prstDash val="solid"/>
                      <a:round/>
                      <a:headEnd type="none" w="med" len="med"/>
                      <a:tailEnd type="none" w="med" len="med"/>
                    </a:lnL>
                    <a:lnR w="12700" cap="flat" cmpd="sng" algn="ctr">
                      <a:solidFill>
                        <a:srgbClr val="607848"/>
                      </a:solidFill>
                      <a:prstDash val="solid"/>
                      <a:round/>
                      <a:headEnd type="none" w="med" len="med"/>
                      <a:tailEnd type="none" w="med" len="med"/>
                    </a:lnR>
                    <a:lnT w="12700" cap="flat" cmpd="sng" algn="ctr">
                      <a:solidFill>
                        <a:srgbClr val="607848"/>
                      </a:solidFill>
                      <a:prstDash val="solid"/>
                      <a:round/>
                      <a:headEnd type="none" w="med" len="med"/>
                      <a:tailEnd type="none" w="med" len="med"/>
                    </a:lnT>
                    <a:lnB w="12700" cap="flat" cmpd="sng" algn="ctr">
                      <a:solidFill>
                        <a:srgbClr val="607848"/>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s-ES" sz="1000" dirty="0"/>
                        <a:t>CPS</a:t>
                      </a:r>
                      <a:endParaRPr lang="es-EC" sz="1000" dirty="0"/>
                    </a:p>
                  </a:txBody>
                  <a:tcPr>
                    <a:lnL w="12700" cap="flat" cmpd="sng" algn="ctr">
                      <a:solidFill>
                        <a:srgbClr val="607848"/>
                      </a:solidFill>
                      <a:prstDash val="solid"/>
                      <a:round/>
                      <a:headEnd type="none" w="med" len="med"/>
                      <a:tailEnd type="none" w="med" len="med"/>
                    </a:lnL>
                    <a:lnR w="12700" cap="flat" cmpd="sng" algn="ctr">
                      <a:solidFill>
                        <a:srgbClr val="607848"/>
                      </a:solidFill>
                      <a:prstDash val="solid"/>
                      <a:round/>
                      <a:headEnd type="none" w="med" len="med"/>
                      <a:tailEnd type="none" w="med" len="med"/>
                    </a:lnR>
                    <a:lnT w="12700" cap="flat" cmpd="sng" algn="ctr">
                      <a:solidFill>
                        <a:srgbClr val="607848"/>
                      </a:solidFill>
                      <a:prstDash val="solid"/>
                      <a:round/>
                      <a:headEnd type="none" w="med" len="med"/>
                      <a:tailEnd type="none" w="med" len="med"/>
                    </a:lnT>
                    <a:lnB w="12700" cap="flat" cmpd="sng" algn="ctr">
                      <a:solidFill>
                        <a:srgbClr val="607848"/>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93311740"/>
                  </a:ext>
                </a:extLst>
              </a:tr>
              <a:tr h="171343">
                <a:tc>
                  <a:txBody>
                    <a:bodyPr/>
                    <a:lstStyle/>
                    <a:p>
                      <a:pPr algn="l"/>
                      <a:r>
                        <a:rPr lang="es-ES" sz="1000" dirty="0"/>
                        <a:t>WoT</a:t>
                      </a:r>
                      <a:endParaRPr lang="es-EC" sz="1000" dirty="0"/>
                    </a:p>
                  </a:txBody>
                  <a:tcPr>
                    <a:lnL w="12700" cap="flat" cmpd="sng" algn="ctr">
                      <a:solidFill>
                        <a:srgbClr val="607848"/>
                      </a:solidFill>
                      <a:prstDash val="solid"/>
                      <a:round/>
                      <a:headEnd type="none" w="med" len="med"/>
                      <a:tailEnd type="none" w="med" len="med"/>
                    </a:lnL>
                    <a:lnR w="12700" cap="flat" cmpd="sng" algn="ctr">
                      <a:solidFill>
                        <a:srgbClr val="607848"/>
                      </a:solidFill>
                      <a:prstDash val="solid"/>
                      <a:round/>
                      <a:headEnd type="none" w="med" len="med"/>
                      <a:tailEnd type="none" w="med" len="med"/>
                    </a:lnR>
                    <a:lnT w="12700" cap="flat" cmpd="sng" algn="ctr">
                      <a:solidFill>
                        <a:srgbClr val="607848"/>
                      </a:solidFill>
                      <a:prstDash val="solid"/>
                      <a:round/>
                      <a:headEnd type="none" w="med" len="med"/>
                      <a:tailEnd type="none" w="med" len="med"/>
                    </a:lnT>
                    <a:lnB w="12700" cap="flat" cmpd="sng" algn="ctr">
                      <a:solidFill>
                        <a:srgbClr val="607848"/>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dirty="0">
                          <a:effectLst/>
                        </a:rPr>
                        <a:t>“Web of Things” OR IoT</a:t>
                      </a:r>
                      <a:endParaRPr lang="es-EC" sz="1000" dirty="0"/>
                    </a:p>
                  </a:txBody>
                  <a:tcPr>
                    <a:lnL w="12700" cap="flat" cmpd="sng" algn="ctr">
                      <a:solidFill>
                        <a:srgbClr val="607848"/>
                      </a:solidFill>
                      <a:prstDash val="solid"/>
                      <a:round/>
                      <a:headEnd type="none" w="med" len="med"/>
                      <a:tailEnd type="none" w="med" len="med"/>
                    </a:lnL>
                    <a:lnR w="12700" cap="flat" cmpd="sng" algn="ctr">
                      <a:solidFill>
                        <a:srgbClr val="607848"/>
                      </a:solidFill>
                      <a:prstDash val="solid"/>
                      <a:round/>
                      <a:headEnd type="none" w="med" len="med"/>
                      <a:tailEnd type="none" w="med" len="med"/>
                    </a:lnR>
                    <a:lnT w="12700" cap="flat" cmpd="sng" algn="ctr">
                      <a:solidFill>
                        <a:srgbClr val="607848"/>
                      </a:solidFill>
                      <a:prstDash val="solid"/>
                      <a:round/>
                      <a:headEnd type="none" w="med" len="med"/>
                      <a:tailEnd type="none" w="med" len="med"/>
                    </a:lnT>
                    <a:lnB w="12700" cap="flat" cmpd="sng" algn="ctr">
                      <a:solidFill>
                        <a:srgbClr val="607848"/>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2985819"/>
                  </a:ext>
                </a:extLst>
              </a:tr>
            </a:tbl>
          </a:graphicData>
        </a:graphic>
      </p:graphicFrame>
      <p:graphicFrame>
        <p:nvGraphicFramePr>
          <p:cNvPr id="29" name="Tabla 14">
            <a:extLst>
              <a:ext uri="{FF2B5EF4-FFF2-40B4-BE49-F238E27FC236}">
                <a16:creationId xmlns:a16="http://schemas.microsoft.com/office/drawing/2014/main" id="{F817B493-2FEB-4CDE-9172-5CE5118B1A03}"/>
              </a:ext>
            </a:extLst>
          </p:cNvPr>
          <p:cNvGraphicFramePr>
            <a:graphicFrameLocks noGrp="1"/>
          </p:cNvGraphicFramePr>
          <p:nvPr>
            <p:extLst>
              <p:ext uri="{D42A27DB-BD31-4B8C-83A1-F6EECF244321}">
                <p14:modId xmlns:p14="http://schemas.microsoft.com/office/powerpoint/2010/main" val="694699084"/>
              </p:ext>
            </p:extLst>
          </p:nvPr>
        </p:nvGraphicFramePr>
        <p:xfrm>
          <a:off x="6670866" y="2175352"/>
          <a:ext cx="3690606" cy="1844040"/>
        </p:xfrm>
        <a:graphic>
          <a:graphicData uri="http://schemas.openxmlformats.org/drawingml/2006/table">
            <a:tbl>
              <a:tblPr firstRow="1" bandRow="1">
                <a:tableStyleId>{69012ECD-51FC-41F1-AA8D-1B2483CD663E}</a:tableStyleId>
              </a:tblPr>
              <a:tblGrid>
                <a:gridCol w="1845303">
                  <a:extLst>
                    <a:ext uri="{9D8B030D-6E8A-4147-A177-3AD203B41FA5}">
                      <a16:colId xmlns:a16="http://schemas.microsoft.com/office/drawing/2014/main" val="2560941436"/>
                    </a:ext>
                  </a:extLst>
                </a:gridCol>
                <a:gridCol w="1845303">
                  <a:extLst>
                    <a:ext uri="{9D8B030D-6E8A-4147-A177-3AD203B41FA5}">
                      <a16:colId xmlns:a16="http://schemas.microsoft.com/office/drawing/2014/main" val="2120330148"/>
                    </a:ext>
                  </a:extLst>
                </a:gridCol>
              </a:tblGrid>
              <a:tr h="248807">
                <a:tc>
                  <a:txBody>
                    <a:bodyPr/>
                    <a:lstStyle/>
                    <a:p>
                      <a:pPr algn="ctr"/>
                      <a:r>
                        <a:rPr lang="es-ES" sz="1100" dirty="0"/>
                        <a:t>Termino principal</a:t>
                      </a:r>
                      <a:endParaRPr lang="es-EC" sz="1100" dirty="0"/>
                    </a:p>
                  </a:txBody>
                  <a:tcPr>
                    <a:lnL w="12700" cap="flat" cmpd="sng" algn="ctr">
                      <a:solidFill>
                        <a:srgbClr val="607848"/>
                      </a:solidFill>
                      <a:prstDash val="solid"/>
                      <a:round/>
                      <a:headEnd type="none" w="med" len="med"/>
                      <a:tailEnd type="none" w="med" len="med"/>
                    </a:lnL>
                    <a:lnR w="12700" cap="flat" cmpd="sng" algn="ctr">
                      <a:solidFill>
                        <a:srgbClr val="607848"/>
                      </a:solidFill>
                      <a:prstDash val="solid"/>
                      <a:round/>
                      <a:headEnd type="none" w="med" len="med"/>
                      <a:tailEnd type="none" w="med" len="med"/>
                    </a:lnR>
                    <a:lnT w="12700" cap="flat" cmpd="sng" algn="ctr">
                      <a:solidFill>
                        <a:srgbClr val="607848"/>
                      </a:solidFill>
                      <a:prstDash val="solid"/>
                      <a:round/>
                      <a:headEnd type="none" w="med" len="med"/>
                      <a:tailEnd type="none" w="med" len="med"/>
                    </a:lnT>
                    <a:lnB w="12700" cap="flat" cmpd="sng" algn="ctr">
                      <a:solidFill>
                        <a:srgbClr val="607848"/>
                      </a:solidFill>
                      <a:prstDash val="solid"/>
                      <a:round/>
                      <a:headEnd type="none" w="med" len="med"/>
                      <a:tailEnd type="none" w="med" len="med"/>
                    </a:lnB>
                    <a:lnTlToBr w="12700" cmpd="sng">
                      <a:noFill/>
                      <a:prstDash val="solid"/>
                    </a:lnTlToBr>
                    <a:lnBlToTr w="12700" cmpd="sng">
                      <a:noFill/>
                      <a:prstDash val="solid"/>
                    </a:lnBlToTr>
                    <a:solidFill>
                      <a:srgbClr val="A9BF94"/>
                    </a:solidFill>
                  </a:tcPr>
                </a:tc>
                <a:tc>
                  <a:txBody>
                    <a:bodyPr/>
                    <a:lstStyle/>
                    <a:p>
                      <a:pPr algn="ctr"/>
                      <a:r>
                        <a:rPr lang="es-ES" sz="1100" dirty="0"/>
                        <a:t>Términos alternativos</a:t>
                      </a:r>
                      <a:endParaRPr lang="es-EC" sz="1100" dirty="0"/>
                    </a:p>
                  </a:txBody>
                  <a:tcPr>
                    <a:lnL w="12700" cap="flat" cmpd="sng" algn="ctr">
                      <a:solidFill>
                        <a:srgbClr val="607848"/>
                      </a:solidFill>
                      <a:prstDash val="solid"/>
                      <a:round/>
                      <a:headEnd type="none" w="med" len="med"/>
                      <a:tailEnd type="none" w="med" len="med"/>
                    </a:lnL>
                    <a:lnR w="12700" cap="flat" cmpd="sng" algn="ctr">
                      <a:solidFill>
                        <a:srgbClr val="607848"/>
                      </a:solidFill>
                      <a:prstDash val="solid"/>
                      <a:round/>
                      <a:headEnd type="none" w="med" len="med"/>
                      <a:tailEnd type="none" w="med" len="med"/>
                    </a:lnR>
                    <a:lnT w="12700" cap="flat" cmpd="sng" algn="ctr">
                      <a:solidFill>
                        <a:srgbClr val="607848"/>
                      </a:solidFill>
                      <a:prstDash val="solid"/>
                      <a:round/>
                      <a:headEnd type="none" w="med" len="med"/>
                      <a:tailEnd type="none" w="med" len="med"/>
                    </a:lnT>
                    <a:lnB w="12700" cap="flat" cmpd="sng" algn="ctr">
                      <a:solidFill>
                        <a:srgbClr val="607848"/>
                      </a:solidFill>
                      <a:prstDash val="solid"/>
                      <a:round/>
                      <a:headEnd type="none" w="med" len="med"/>
                      <a:tailEnd type="none" w="med" len="med"/>
                    </a:lnB>
                    <a:lnTlToBr w="12700" cmpd="sng">
                      <a:noFill/>
                      <a:prstDash val="solid"/>
                    </a:lnTlToBr>
                    <a:lnBlToTr w="12700" cmpd="sng">
                      <a:noFill/>
                      <a:prstDash val="solid"/>
                    </a:lnBlToTr>
                    <a:solidFill>
                      <a:srgbClr val="A9BF94"/>
                    </a:solidFill>
                  </a:tcPr>
                </a:tc>
                <a:extLst>
                  <a:ext uri="{0D108BD9-81ED-4DB2-BD59-A6C34878D82A}">
                    <a16:rowId xmlns:a16="http://schemas.microsoft.com/office/drawing/2014/main" val="1638052729"/>
                  </a:ext>
                </a:extLst>
              </a:tr>
              <a:tr h="248807">
                <a:tc>
                  <a:txBody>
                    <a:bodyPr/>
                    <a:lstStyle/>
                    <a:p>
                      <a:pPr algn="l"/>
                      <a:r>
                        <a:rPr lang="es-ES" sz="1000" dirty="0"/>
                        <a:t>Fault Tolerance</a:t>
                      </a:r>
                      <a:endParaRPr lang="es-EC" sz="1000" dirty="0"/>
                    </a:p>
                  </a:txBody>
                  <a:tcPr>
                    <a:lnL w="12700" cap="flat" cmpd="sng" algn="ctr">
                      <a:solidFill>
                        <a:srgbClr val="607848"/>
                      </a:solidFill>
                      <a:prstDash val="solid"/>
                      <a:round/>
                      <a:headEnd type="none" w="med" len="med"/>
                      <a:tailEnd type="none" w="med" len="med"/>
                    </a:lnL>
                    <a:lnR w="12700" cap="flat" cmpd="sng" algn="ctr">
                      <a:solidFill>
                        <a:srgbClr val="607848"/>
                      </a:solidFill>
                      <a:prstDash val="solid"/>
                      <a:round/>
                      <a:headEnd type="none" w="med" len="med"/>
                      <a:tailEnd type="none" w="med" len="med"/>
                    </a:lnR>
                    <a:lnT w="12700" cap="flat" cmpd="sng" algn="ctr">
                      <a:solidFill>
                        <a:srgbClr val="607848"/>
                      </a:solidFill>
                      <a:prstDash val="solid"/>
                      <a:round/>
                      <a:headEnd type="none" w="med" len="med"/>
                      <a:tailEnd type="none" w="med" len="med"/>
                    </a:lnT>
                    <a:lnB w="12700" cap="flat" cmpd="sng" algn="ctr">
                      <a:solidFill>
                        <a:srgbClr val="607848"/>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effectLst/>
                        </a:rPr>
                        <a:t>“Cyber resilience” OR Failover</a:t>
                      </a:r>
                    </a:p>
                  </a:txBody>
                  <a:tcPr>
                    <a:lnL w="12700" cap="flat" cmpd="sng" algn="ctr">
                      <a:solidFill>
                        <a:srgbClr val="607848"/>
                      </a:solidFill>
                      <a:prstDash val="solid"/>
                      <a:round/>
                      <a:headEnd type="none" w="med" len="med"/>
                      <a:tailEnd type="none" w="med" len="med"/>
                    </a:lnL>
                    <a:lnR w="12700" cap="flat" cmpd="sng" algn="ctr">
                      <a:solidFill>
                        <a:srgbClr val="607848"/>
                      </a:solidFill>
                      <a:prstDash val="solid"/>
                      <a:round/>
                      <a:headEnd type="none" w="med" len="med"/>
                      <a:tailEnd type="none" w="med" len="med"/>
                    </a:lnR>
                    <a:lnT w="12700" cap="flat" cmpd="sng" algn="ctr">
                      <a:solidFill>
                        <a:srgbClr val="607848"/>
                      </a:solidFill>
                      <a:prstDash val="solid"/>
                      <a:round/>
                      <a:headEnd type="none" w="med" len="med"/>
                      <a:tailEnd type="none" w="med" len="med"/>
                    </a:lnT>
                    <a:lnB w="12700" cap="flat" cmpd="sng" algn="ctr">
                      <a:solidFill>
                        <a:srgbClr val="607848"/>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08849075"/>
                  </a:ext>
                </a:extLst>
              </a:tr>
              <a:tr h="248807">
                <a:tc>
                  <a:txBody>
                    <a:bodyPr/>
                    <a:lstStyle/>
                    <a:p>
                      <a:pPr algn="l"/>
                      <a:r>
                        <a:rPr lang="es-ES" sz="1000" dirty="0"/>
                        <a:t>Microservices oriented architectures.</a:t>
                      </a:r>
                    </a:p>
                  </a:txBody>
                  <a:tcPr>
                    <a:lnL w="12700" cap="flat" cmpd="sng" algn="ctr">
                      <a:solidFill>
                        <a:srgbClr val="607848"/>
                      </a:solidFill>
                      <a:prstDash val="solid"/>
                      <a:round/>
                      <a:headEnd type="none" w="med" len="med"/>
                      <a:tailEnd type="none" w="med" len="med"/>
                    </a:lnL>
                    <a:lnR w="12700" cap="flat" cmpd="sng" algn="ctr">
                      <a:solidFill>
                        <a:srgbClr val="607848"/>
                      </a:solidFill>
                      <a:prstDash val="solid"/>
                      <a:round/>
                      <a:headEnd type="none" w="med" len="med"/>
                      <a:tailEnd type="none" w="med" len="med"/>
                    </a:lnR>
                    <a:lnT w="12700" cap="flat" cmpd="sng" algn="ctr">
                      <a:solidFill>
                        <a:srgbClr val="607848"/>
                      </a:solidFill>
                      <a:prstDash val="solid"/>
                      <a:round/>
                      <a:headEnd type="none" w="med" len="med"/>
                      <a:tailEnd type="none" w="med" len="med"/>
                    </a:lnT>
                    <a:lnB w="12700" cap="flat" cmpd="sng" algn="ctr">
                      <a:solidFill>
                        <a:srgbClr val="607848"/>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effectLst/>
                        </a:rPr>
                        <a:t>“Service oriented architecture” OR SOA OR “Microservice architecture”.</a:t>
                      </a:r>
                      <a:endParaRPr lang="es-EC" sz="1000" dirty="0">
                        <a:effectLst/>
                        <a:latin typeface="Arial" panose="020B0604020202020204" pitchFamily="34" charset="0"/>
                        <a:ea typeface="Calibri" panose="020F0502020204030204" pitchFamily="34" charset="0"/>
                        <a:cs typeface="Times New Roman" panose="02020603050405020304" pitchFamily="18" charset="0"/>
                      </a:endParaRPr>
                    </a:p>
                  </a:txBody>
                  <a:tcPr>
                    <a:lnL w="12700" cap="flat" cmpd="sng" algn="ctr">
                      <a:solidFill>
                        <a:srgbClr val="607848"/>
                      </a:solidFill>
                      <a:prstDash val="solid"/>
                      <a:round/>
                      <a:headEnd type="none" w="med" len="med"/>
                      <a:tailEnd type="none" w="med" len="med"/>
                    </a:lnL>
                    <a:lnR w="12700" cap="flat" cmpd="sng" algn="ctr">
                      <a:solidFill>
                        <a:srgbClr val="607848"/>
                      </a:solidFill>
                      <a:prstDash val="solid"/>
                      <a:round/>
                      <a:headEnd type="none" w="med" len="med"/>
                      <a:tailEnd type="none" w="med" len="med"/>
                    </a:lnR>
                    <a:lnT w="12700" cap="flat" cmpd="sng" algn="ctr">
                      <a:solidFill>
                        <a:srgbClr val="607848"/>
                      </a:solidFill>
                      <a:prstDash val="solid"/>
                      <a:round/>
                      <a:headEnd type="none" w="med" len="med"/>
                      <a:tailEnd type="none" w="med" len="med"/>
                    </a:lnT>
                    <a:lnB w="12700" cap="flat" cmpd="sng" algn="ctr">
                      <a:solidFill>
                        <a:srgbClr val="607848"/>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65915293"/>
                  </a:ext>
                </a:extLst>
              </a:tr>
              <a:tr h="2709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sz="1000" dirty="0">
                          <a:effectLst/>
                        </a:rPr>
                        <a:t>Telematic control.</a:t>
                      </a:r>
                    </a:p>
                  </a:txBody>
                  <a:tcPr>
                    <a:lnL w="12700" cap="flat" cmpd="sng" algn="ctr">
                      <a:solidFill>
                        <a:srgbClr val="607848"/>
                      </a:solidFill>
                      <a:prstDash val="solid"/>
                      <a:round/>
                      <a:headEnd type="none" w="med" len="med"/>
                      <a:tailEnd type="none" w="med" len="med"/>
                    </a:lnL>
                    <a:lnR w="12700" cap="flat" cmpd="sng" algn="ctr">
                      <a:solidFill>
                        <a:srgbClr val="607848"/>
                      </a:solidFill>
                      <a:prstDash val="solid"/>
                      <a:round/>
                      <a:headEnd type="none" w="med" len="med"/>
                      <a:tailEnd type="none" w="med" len="med"/>
                    </a:lnR>
                    <a:lnT w="12700" cap="flat" cmpd="sng" algn="ctr">
                      <a:solidFill>
                        <a:srgbClr val="607848"/>
                      </a:solidFill>
                      <a:prstDash val="solid"/>
                      <a:round/>
                      <a:headEnd type="none" w="med" len="med"/>
                      <a:tailEnd type="none" w="med" len="med"/>
                    </a:lnT>
                    <a:lnB w="12700" cap="flat" cmpd="sng" algn="ctr">
                      <a:solidFill>
                        <a:srgbClr val="607848"/>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n-US" sz="1000" dirty="0"/>
                        <a:t>“Telecommunication control” OR “Remote control.”</a:t>
                      </a:r>
                    </a:p>
                  </a:txBody>
                  <a:tcPr>
                    <a:lnL w="12700" cap="flat" cmpd="sng" algn="ctr">
                      <a:solidFill>
                        <a:srgbClr val="607848"/>
                      </a:solidFill>
                      <a:prstDash val="solid"/>
                      <a:round/>
                      <a:headEnd type="none" w="med" len="med"/>
                      <a:tailEnd type="none" w="med" len="med"/>
                    </a:lnL>
                    <a:lnR w="12700" cap="flat" cmpd="sng" algn="ctr">
                      <a:solidFill>
                        <a:srgbClr val="607848"/>
                      </a:solidFill>
                      <a:prstDash val="solid"/>
                      <a:round/>
                      <a:headEnd type="none" w="med" len="med"/>
                      <a:tailEnd type="none" w="med" len="med"/>
                    </a:lnR>
                    <a:lnT w="12700" cap="flat" cmpd="sng" algn="ctr">
                      <a:solidFill>
                        <a:srgbClr val="607848"/>
                      </a:solidFill>
                      <a:prstDash val="solid"/>
                      <a:round/>
                      <a:headEnd type="none" w="med" len="med"/>
                      <a:tailEnd type="none" w="med" len="med"/>
                    </a:lnT>
                    <a:lnB w="12700" cap="flat" cmpd="sng" algn="ctr">
                      <a:solidFill>
                        <a:srgbClr val="607848"/>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93311740"/>
                  </a:ext>
                </a:extLst>
              </a:tr>
              <a:tr h="171343">
                <a:tc>
                  <a:txBody>
                    <a:bodyPr/>
                    <a:lstStyle/>
                    <a:p>
                      <a:pPr algn="l"/>
                      <a:r>
                        <a:rPr lang="es-EC" sz="1000" dirty="0">
                          <a:effectLst/>
                        </a:rPr>
                        <a:t>Cyber-physical system</a:t>
                      </a:r>
                      <a:endParaRPr lang="es-EC" sz="1000" dirty="0"/>
                    </a:p>
                  </a:txBody>
                  <a:tcPr>
                    <a:lnL w="12700" cap="flat" cmpd="sng" algn="ctr">
                      <a:solidFill>
                        <a:srgbClr val="607848"/>
                      </a:solidFill>
                      <a:prstDash val="solid"/>
                      <a:round/>
                      <a:headEnd type="none" w="med" len="med"/>
                      <a:tailEnd type="none" w="med" len="med"/>
                    </a:lnL>
                    <a:lnR w="12700" cap="flat" cmpd="sng" algn="ctr">
                      <a:solidFill>
                        <a:srgbClr val="607848"/>
                      </a:solidFill>
                      <a:prstDash val="solid"/>
                      <a:round/>
                      <a:headEnd type="none" w="med" len="med"/>
                      <a:tailEnd type="none" w="med" len="med"/>
                    </a:lnR>
                    <a:lnT w="12700" cap="flat" cmpd="sng" algn="ctr">
                      <a:solidFill>
                        <a:srgbClr val="607848"/>
                      </a:solidFill>
                      <a:prstDash val="solid"/>
                      <a:round/>
                      <a:headEnd type="none" w="med" len="med"/>
                      <a:tailEnd type="none" w="med" len="med"/>
                    </a:lnT>
                    <a:lnB w="12700" cap="flat" cmpd="sng" algn="ctr">
                      <a:solidFill>
                        <a:srgbClr val="607848"/>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r>
                        <a:rPr lang="es-ES" sz="1000" dirty="0"/>
                        <a:t>CPS</a:t>
                      </a:r>
                      <a:endParaRPr lang="es-EC" sz="1000" dirty="0"/>
                    </a:p>
                  </a:txBody>
                  <a:tcPr>
                    <a:lnL w="12700" cap="flat" cmpd="sng" algn="ctr">
                      <a:solidFill>
                        <a:srgbClr val="607848"/>
                      </a:solidFill>
                      <a:prstDash val="solid"/>
                      <a:round/>
                      <a:headEnd type="none" w="med" len="med"/>
                      <a:tailEnd type="none" w="med" len="med"/>
                    </a:lnL>
                    <a:lnR w="12700" cap="flat" cmpd="sng" algn="ctr">
                      <a:solidFill>
                        <a:srgbClr val="607848"/>
                      </a:solidFill>
                      <a:prstDash val="solid"/>
                      <a:round/>
                      <a:headEnd type="none" w="med" len="med"/>
                      <a:tailEnd type="none" w="med" len="med"/>
                    </a:lnR>
                    <a:lnT w="12700" cap="flat" cmpd="sng" algn="ctr">
                      <a:solidFill>
                        <a:srgbClr val="607848"/>
                      </a:solidFill>
                      <a:prstDash val="solid"/>
                      <a:round/>
                      <a:headEnd type="none" w="med" len="med"/>
                      <a:tailEnd type="none" w="med" len="med"/>
                    </a:lnT>
                    <a:lnB w="12700" cap="flat" cmpd="sng" algn="ctr">
                      <a:solidFill>
                        <a:srgbClr val="607848"/>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2985819"/>
                  </a:ext>
                </a:extLst>
              </a:tr>
            </a:tbl>
          </a:graphicData>
        </a:graphic>
      </p:graphicFrame>
      <p:cxnSp>
        <p:nvCxnSpPr>
          <p:cNvPr id="16" name="Conector recto 15">
            <a:extLst>
              <a:ext uri="{FF2B5EF4-FFF2-40B4-BE49-F238E27FC236}">
                <a16:creationId xmlns:a16="http://schemas.microsoft.com/office/drawing/2014/main" id="{69247951-948E-4A33-A85E-7CEDD137A0EC}"/>
              </a:ext>
            </a:extLst>
          </p:cNvPr>
          <p:cNvCxnSpPr>
            <a:cxnSpLocks/>
          </p:cNvCxnSpPr>
          <p:nvPr/>
        </p:nvCxnSpPr>
        <p:spPr>
          <a:xfrm>
            <a:off x="5895975" y="1225502"/>
            <a:ext cx="0" cy="4851448"/>
          </a:xfrm>
          <a:prstGeom prst="line">
            <a:avLst/>
          </a:prstGeom>
          <a:ln w="44450">
            <a:solidFill>
              <a:srgbClr val="607848"/>
            </a:solidFill>
          </a:ln>
        </p:spPr>
        <p:style>
          <a:lnRef idx="1">
            <a:schemeClr val="accent1"/>
          </a:lnRef>
          <a:fillRef idx="0">
            <a:schemeClr val="accent1"/>
          </a:fillRef>
          <a:effectRef idx="0">
            <a:schemeClr val="accent1"/>
          </a:effectRef>
          <a:fontRef idx="minor">
            <a:schemeClr val="tx1"/>
          </a:fontRef>
        </p:style>
      </p:cxnSp>
      <p:sp>
        <p:nvSpPr>
          <p:cNvPr id="32" name="TextBox 3">
            <a:extLst>
              <a:ext uri="{FF2B5EF4-FFF2-40B4-BE49-F238E27FC236}">
                <a16:creationId xmlns:a16="http://schemas.microsoft.com/office/drawing/2014/main" id="{AAB993D9-A46B-41D0-AECA-E9481D46F2F5}"/>
              </a:ext>
            </a:extLst>
          </p:cNvPr>
          <p:cNvSpPr txBox="1"/>
          <p:nvPr/>
        </p:nvSpPr>
        <p:spPr>
          <a:xfrm>
            <a:off x="1107310" y="1575199"/>
            <a:ext cx="423334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600" b="1" dirty="0">
                <a:solidFill>
                  <a:srgbClr val="607848"/>
                </a:solidFill>
                <a:cs typeface="Times New Roman" panose="02020603050405020304" pitchFamily="18" charset="0"/>
              </a:rPr>
              <a:t>Mapeo Sistemático de la Literatura (SMS)</a:t>
            </a:r>
            <a:endParaRPr kumimoji="0" lang="es-ES" sz="1600" b="1" i="0" u="none" strike="noStrike" kern="1200" cap="none" spc="0" normalizeH="0" baseline="0" noProof="0" dirty="0">
              <a:ln>
                <a:noFill/>
              </a:ln>
              <a:solidFill>
                <a:srgbClr val="607848"/>
              </a:solidFill>
              <a:effectLst/>
              <a:uLnTx/>
              <a:uFillTx/>
              <a:ea typeface="+mn-ea"/>
              <a:cs typeface="Times New Roman" panose="02020603050405020304" pitchFamily="18" charset="0"/>
            </a:endParaRPr>
          </a:p>
        </p:txBody>
      </p:sp>
      <p:sp>
        <p:nvSpPr>
          <p:cNvPr id="33" name="TextBox 3">
            <a:extLst>
              <a:ext uri="{FF2B5EF4-FFF2-40B4-BE49-F238E27FC236}">
                <a16:creationId xmlns:a16="http://schemas.microsoft.com/office/drawing/2014/main" id="{E47BD582-EC9D-4AF9-9EBF-8C81A9F18437}"/>
              </a:ext>
            </a:extLst>
          </p:cNvPr>
          <p:cNvSpPr txBox="1"/>
          <p:nvPr/>
        </p:nvSpPr>
        <p:spPr>
          <a:xfrm>
            <a:off x="6450255" y="1552694"/>
            <a:ext cx="4634433"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600" b="1" dirty="0">
                <a:solidFill>
                  <a:srgbClr val="607848"/>
                </a:solidFill>
                <a:cs typeface="Times New Roman" panose="02020603050405020304" pitchFamily="18" charset="0"/>
              </a:rPr>
              <a:t>Revisión Sistemática de la Literatura (SLR)</a:t>
            </a:r>
            <a:endParaRPr kumimoji="0" lang="es-ES" sz="1600" b="1" i="0" u="none" strike="noStrike" kern="1200" cap="none" spc="0" normalizeH="0" baseline="0" noProof="0" dirty="0">
              <a:ln>
                <a:noFill/>
              </a:ln>
              <a:solidFill>
                <a:srgbClr val="607848"/>
              </a:solidFill>
              <a:effectLst/>
              <a:uLnTx/>
              <a:uFillTx/>
              <a:ea typeface="+mn-ea"/>
              <a:cs typeface="Times New Roman" panose="02020603050405020304" pitchFamily="18" charset="0"/>
            </a:endParaRPr>
          </a:p>
        </p:txBody>
      </p:sp>
    </p:spTree>
    <p:extLst>
      <p:ext uri="{BB962C8B-B14F-4D97-AF65-F5344CB8AC3E}">
        <p14:creationId xmlns:p14="http://schemas.microsoft.com/office/powerpoint/2010/main" val="10714109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3">
            <a:extLst>
              <a:ext uri="{FF2B5EF4-FFF2-40B4-BE49-F238E27FC236}">
                <a16:creationId xmlns:a16="http://schemas.microsoft.com/office/drawing/2014/main" id="{D1A69A8B-43C8-4758-A40B-C26F85D60DE3}"/>
              </a:ext>
            </a:extLst>
          </p:cNvPr>
          <p:cNvSpPr txBox="1"/>
          <p:nvPr/>
        </p:nvSpPr>
        <p:spPr>
          <a:xfrm>
            <a:off x="0" y="6394848"/>
            <a:ext cx="77525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1" dirty="0">
                <a:solidFill>
                  <a:srgbClr val="000000"/>
                </a:solidFill>
                <a:latin typeface="Times New Roman" panose="02020603050405020304" pitchFamily="18" charset="0"/>
                <a:cs typeface="Times New Roman" panose="02020603050405020304" pitchFamily="18" charset="0"/>
              </a:rPr>
              <a:t>6</a:t>
            </a:r>
          </a:p>
        </p:txBody>
      </p:sp>
      <p:sp>
        <p:nvSpPr>
          <p:cNvPr id="5" name="TextBox 3">
            <a:extLst>
              <a:ext uri="{FF2B5EF4-FFF2-40B4-BE49-F238E27FC236}">
                <a16:creationId xmlns:a16="http://schemas.microsoft.com/office/drawing/2014/main" id="{48A2C2C1-CBE1-46E1-B347-60CB5755E0FC}"/>
              </a:ext>
            </a:extLst>
          </p:cNvPr>
          <p:cNvSpPr txBox="1"/>
          <p:nvPr/>
        </p:nvSpPr>
        <p:spPr>
          <a:xfrm>
            <a:off x="609877" y="105406"/>
            <a:ext cx="77525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2400" b="1" i="0" u="none" strike="noStrike" kern="1200" cap="none" spc="0" normalizeH="0" baseline="0" dirty="0">
                <a:ln>
                  <a:noFill/>
                </a:ln>
                <a:solidFill>
                  <a:srgbClr val="000000"/>
                </a:solidFill>
                <a:effectLst/>
                <a:uLnTx/>
                <a:uFillTx/>
                <a:ea typeface="+mn-ea"/>
                <a:cs typeface="Times New Roman" panose="02020603050405020304" pitchFamily="18" charset="0"/>
              </a:rPr>
              <a:t>I</a:t>
            </a:r>
            <a:r>
              <a:rPr lang="es-EC" sz="2400" b="1" dirty="0">
                <a:solidFill>
                  <a:srgbClr val="000000"/>
                </a:solidFill>
                <a:cs typeface="Times New Roman" panose="02020603050405020304" pitchFamily="18" charset="0"/>
              </a:rPr>
              <a:t>ntroducción</a:t>
            </a:r>
            <a:endParaRPr kumimoji="0" lang="es-EC" sz="2000" b="1" i="0" u="none" strike="noStrike" kern="1200" cap="none" spc="0" normalizeH="0" baseline="0" dirty="0">
              <a:ln>
                <a:noFill/>
              </a:ln>
              <a:solidFill>
                <a:srgbClr val="000000"/>
              </a:solidFill>
              <a:effectLst/>
              <a:uLnTx/>
              <a:uFillTx/>
              <a:ea typeface="+mn-ea"/>
              <a:cs typeface="Times New Roman" panose="02020603050405020304" pitchFamily="18" charset="0"/>
            </a:endParaRPr>
          </a:p>
        </p:txBody>
      </p:sp>
      <p:sp>
        <p:nvSpPr>
          <p:cNvPr id="6" name="TextBox 3">
            <a:extLst>
              <a:ext uri="{FF2B5EF4-FFF2-40B4-BE49-F238E27FC236}">
                <a16:creationId xmlns:a16="http://schemas.microsoft.com/office/drawing/2014/main" id="{5CB63FE3-0398-43EE-BB61-3C8DC4F1DA68}"/>
              </a:ext>
            </a:extLst>
          </p:cNvPr>
          <p:cNvSpPr txBox="1"/>
          <p:nvPr/>
        </p:nvSpPr>
        <p:spPr>
          <a:xfrm>
            <a:off x="609876" y="614934"/>
            <a:ext cx="77525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srgbClr val="000000"/>
                </a:solidFill>
                <a:cs typeface="Times New Roman" panose="02020603050405020304" pitchFamily="18" charset="0"/>
              </a:rPr>
              <a:t>Alcance</a:t>
            </a:r>
            <a:endParaRPr kumimoji="0" lang="es-ES" i="0" u="none" strike="noStrike" kern="1200" cap="none" spc="0" normalizeH="0" baseline="0" noProof="0" dirty="0">
              <a:ln>
                <a:noFill/>
              </a:ln>
              <a:solidFill>
                <a:srgbClr val="000000"/>
              </a:solidFill>
              <a:effectLst/>
              <a:uLnTx/>
              <a:uFillTx/>
              <a:ea typeface="+mn-ea"/>
              <a:cs typeface="Times New Roman" panose="02020603050405020304" pitchFamily="18" charset="0"/>
            </a:endParaRPr>
          </a:p>
        </p:txBody>
      </p:sp>
      <p:pic>
        <p:nvPicPr>
          <p:cNvPr id="18" name="Imagen 17">
            <a:extLst>
              <a:ext uri="{FF2B5EF4-FFF2-40B4-BE49-F238E27FC236}">
                <a16:creationId xmlns:a16="http://schemas.microsoft.com/office/drawing/2014/main" id="{5F1F72EB-DDF3-4C38-9010-AF7DA1B0AFC3}"/>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1100" y="643049"/>
            <a:ext cx="9829800" cy="5258626"/>
          </a:xfrm>
          <a:prstGeom prst="rect">
            <a:avLst/>
          </a:prstGeom>
          <a:noFill/>
          <a:ln>
            <a:noFill/>
          </a:ln>
        </p:spPr>
      </p:pic>
    </p:spTree>
    <p:extLst>
      <p:ext uri="{BB962C8B-B14F-4D97-AF65-F5344CB8AC3E}">
        <p14:creationId xmlns:p14="http://schemas.microsoft.com/office/powerpoint/2010/main" val="4739095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esquinas redondeadas 2">
            <a:extLst>
              <a:ext uri="{FF2B5EF4-FFF2-40B4-BE49-F238E27FC236}">
                <a16:creationId xmlns:a16="http://schemas.microsoft.com/office/drawing/2014/main" id="{2FF6A9B8-3382-4727-A407-B97CF919E878}"/>
              </a:ext>
            </a:extLst>
          </p:cNvPr>
          <p:cNvSpPr/>
          <p:nvPr/>
        </p:nvSpPr>
        <p:spPr>
          <a:xfrm>
            <a:off x="921784" y="2047875"/>
            <a:ext cx="10393916" cy="3736485"/>
          </a:xfrm>
          <a:prstGeom prst="roundRect">
            <a:avLst/>
          </a:prstGeom>
          <a:noFill/>
          <a:ln>
            <a:solidFill>
              <a:srgbClr val="607848"/>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es-ES" sz="700" dirty="0">
              <a:solidFill>
                <a:schemeClr val="tx1"/>
              </a:solidFill>
            </a:endParaRPr>
          </a:p>
          <a:p>
            <a:pPr marL="342900" lvl="0" indent="-342900">
              <a:lnSpc>
                <a:spcPct val="150000"/>
              </a:lnSpc>
              <a:buFont typeface="Symbol" panose="05050102010706020507" pitchFamily="18" charset="2"/>
              <a:buChar char=""/>
            </a:pPr>
            <a:r>
              <a:rPr lang="es-EC"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Realizar un estudio del arte y análisis de las plataformas de servicios en la nube que estén basados en REST y una arquitectura de microservicios.</a:t>
            </a:r>
          </a:p>
          <a:p>
            <a:pPr marL="342900" lvl="0" indent="-342900">
              <a:lnSpc>
                <a:spcPct val="150000"/>
              </a:lnSpc>
              <a:buFont typeface="Symbol" panose="05050102010706020507" pitchFamily="18" charset="2"/>
              <a:buChar char=""/>
            </a:pPr>
            <a:r>
              <a:rPr lang="es-EC"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Diseñar e implementar una arquitectura orientada a microservicios tolerante a fallos usando la herramienta Netflix Hystrix.</a:t>
            </a:r>
          </a:p>
          <a:p>
            <a:pPr marL="342900" lvl="0" indent="-342900">
              <a:lnSpc>
                <a:spcPct val="150000"/>
              </a:lnSpc>
              <a:buFont typeface="Symbol" panose="05050102010706020507" pitchFamily="18" charset="2"/>
              <a:buChar char=""/>
            </a:pPr>
            <a:r>
              <a:rPr lang="es-EC"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Implementar una serie de servicios web RESTful para interconectar todos los elementos mediante el protocolo de comunicación HTTP.</a:t>
            </a:r>
          </a:p>
          <a:p>
            <a:pPr marL="342900" lvl="0" indent="-342900">
              <a:lnSpc>
                <a:spcPct val="150000"/>
              </a:lnSpc>
              <a:buFont typeface="Symbol" panose="05050102010706020507" pitchFamily="18" charset="2"/>
              <a:buChar char=""/>
            </a:pPr>
            <a:r>
              <a:rPr lang="es-EC"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Diseñar e implementar una interfaz adaptable a aplicaciones móviles y aplicaciones web que permita la intercomunicación con el usuario y notifique los posibles errores de la interacción del sistema ciber físico.</a:t>
            </a:r>
          </a:p>
          <a:p>
            <a:pPr marL="342900" lvl="0" indent="-342900">
              <a:lnSpc>
                <a:spcPct val="150000"/>
              </a:lnSpc>
              <a:buFont typeface="Symbol" panose="05050102010706020507" pitchFamily="18" charset="2"/>
              <a:buChar char=""/>
            </a:pPr>
            <a:r>
              <a:rPr lang="es-EC" sz="1400" dirty="0">
                <a:solidFill>
                  <a:schemeClr val="tx1"/>
                </a:solidFill>
                <a:effectLst/>
                <a:latin typeface="Arial" panose="020B0604020202020204" pitchFamily="34" charset="0"/>
                <a:ea typeface="Calibri" panose="020F0502020204030204" pitchFamily="34" charset="0"/>
                <a:cs typeface="Times New Roman" panose="02020603050405020304" pitchFamily="18" charset="0"/>
              </a:rPr>
              <a:t>Realizar pruebas, análisis y validación del sistema desarrollado, de acuerdo a la interacción con el caso de un robot móvil con el entorno y las decisiones del usuario para solucionar un problema en caso de haberlo.</a:t>
            </a:r>
          </a:p>
          <a:p>
            <a:endParaRPr lang="es-ES" dirty="0">
              <a:solidFill>
                <a:schemeClr val="tx1"/>
              </a:solidFill>
            </a:endParaRPr>
          </a:p>
        </p:txBody>
      </p:sp>
      <p:sp>
        <p:nvSpPr>
          <p:cNvPr id="20" name="TextBox 3">
            <a:extLst>
              <a:ext uri="{FF2B5EF4-FFF2-40B4-BE49-F238E27FC236}">
                <a16:creationId xmlns:a16="http://schemas.microsoft.com/office/drawing/2014/main" id="{D1A69A8B-43C8-4758-A40B-C26F85D60DE3}"/>
              </a:ext>
            </a:extLst>
          </p:cNvPr>
          <p:cNvSpPr txBox="1"/>
          <p:nvPr/>
        </p:nvSpPr>
        <p:spPr>
          <a:xfrm>
            <a:off x="0" y="6394848"/>
            <a:ext cx="77525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1" dirty="0">
                <a:solidFill>
                  <a:srgbClr val="000000"/>
                </a:solidFill>
                <a:latin typeface="Times New Roman" panose="02020603050405020304" pitchFamily="18" charset="0"/>
                <a:cs typeface="Times New Roman" panose="02020603050405020304" pitchFamily="18" charset="0"/>
              </a:rPr>
              <a:t>7</a:t>
            </a:r>
          </a:p>
        </p:txBody>
      </p:sp>
      <p:sp>
        <p:nvSpPr>
          <p:cNvPr id="5" name="TextBox 3">
            <a:extLst>
              <a:ext uri="{FF2B5EF4-FFF2-40B4-BE49-F238E27FC236}">
                <a16:creationId xmlns:a16="http://schemas.microsoft.com/office/drawing/2014/main" id="{48A2C2C1-CBE1-46E1-B347-60CB5755E0FC}"/>
              </a:ext>
            </a:extLst>
          </p:cNvPr>
          <p:cNvSpPr txBox="1"/>
          <p:nvPr/>
        </p:nvSpPr>
        <p:spPr>
          <a:xfrm>
            <a:off x="619402" y="182032"/>
            <a:ext cx="77525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2400" b="1" i="0" u="none" strike="noStrike" kern="1200" cap="none" spc="0" normalizeH="0" baseline="0" dirty="0">
                <a:ln>
                  <a:noFill/>
                </a:ln>
                <a:solidFill>
                  <a:srgbClr val="000000"/>
                </a:solidFill>
                <a:effectLst/>
                <a:uLnTx/>
                <a:uFillTx/>
                <a:ea typeface="+mn-ea"/>
                <a:cs typeface="Times New Roman" panose="02020603050405020304" pitchFamily="18" charset="0"/>
              </a:rPr>
              <a:t>Objetivos</a:t>
            </a:r>
            <a:endParaRPr kumimoji="0" lang="es-EC" sz="2000" b="1" i="0" u="none" strike="noStrike" kern="1200" cap="none" spc="0" normalizeH="0" baseline="0" dirty="0">
              <a:ln>
                <a:noFill/>
              </a:ln>
              <a:solidFill>
                <a:srgbClr val="000000"/>
              </a:solidFill>
              <a:effectLst/>
              <a:uLnTx/>
              <a:uFillTx/>
              <a:ea typeface="+mn-ea"/>
              <a:cs typeface="Times New Roman" panose="02020603050405020304" pitchFamily="18" charset="0"/>
            </a:endParaRPr>
          </a:p>
        </p:txBody>
      </p:sp>
      <p:graphicFrame>
        <p:nvGraphicFramePr>
          <p:cNvPr id="2" name="Diagrama 1">
            <a:extLst>
              <a:ext uri="{FF2B5EF4-FFF2-40B4-BE49-F238E27FC236}">
                <a16:creationId xmlns:a16="http://schemas.microsoft.com/office/drawing/2014/main" id="{9142D6A7-2EE0-4461-A2AC-9CD73BF1874B}"/>
              </a:ext>
            </a:extLst>
          </p:cNvPr>
          <p:cNvGraphicFramePr/>
          <p:nvPr>
            <p:extLst>
              <p:ext uri="{D42A27DB-BD31-4B8C-83A1-F6EECF244321}">
                <p14:modId xmlns:p14="http://schemas.microsoft.com/office/powerpoint/2010/main" val="2635467856"/>
              </p:ext>
            </p:extLst>
          </p:nvPr>
        </p:nvGraphicFramePr>
        <p:xfrm>
          <a:off x="921784" y="1866899"/>
          <a:ext cx="10439399" cy="61906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Rectángulo: esquinas redondeadas 7">
            <a:extLst>
              <a:ext uri="{FF2B5EF4-FFF2-40B4-BE49-F238E27FC236}">
                <a16:creationId xmlns:a16="http://schemas.microsoft.com/office/drawing/2014/main" id="{FEEF4C50-B524-47AD-BAB3-A95A744FFBA5}"/>
              </a:ext>
            </a:extLst>
          </p:cNvPr>
          <p:cNvSpPr/>
          <p:nvPr/>
        </p:nvSpPr>
        <p:spPr>
          <a:xfrm>
            <a:off x="876300" y="741571"/>
            <a:ext cx="10439400" cy="1027454"/>
          </a:xfrm>
          <a:prstGeom prst="roundRect">
            <a:avLst>
              <a:gd name="adj" fmla="val 10000"/>
            </a:avLst>
          </a:prstGeom>
          <a:solidFill>
            <a:srgbClr val="607848"/>
          </a:solidFill>
          <a:ln>
            <a:solidFill>
              <a:srgbClr val="607848"/>
            </a:solid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pPr marL="0" lvl="0" indent="0" algn="l" defTabSz="800100">
              <a:lnSpc>
                <a:spcPct val="90000"/>
              </a:lnSpc>
              <a:spcBef>
                <a:spcPct val="0"/>
              </a:spcBef>
              <a:spcAft>
                <a:spcPct val="35000"/>
              </a:spcAft>
              <a:buNone/>
            </a:pPr>
            <a:r>
              <a:rPr lang="es-ES" sz="1600" b="1" kern="1200" dirty="0"/>
              <a:t>Objetivo General</a:t>
            </a:r>
          </a:p>
          <a:p>
            <a:pPr marL="0" lvl="0" indent="0" algn="l" defTabSz="800100">
              <a:lnSpc>
                <a:spcPct val="90000"/>
              </a:lnSpc>
              <a:spcBef>
                <a:spcPct val="0"/>
              </a:spcBef>
              <a:spcAft>
                <a:spcPct val="35000"/>
              </a:spcAft>
              <a:buNone/>
            </a:pPr>
            <a:r>
              <a:rPr lang="es-EC" sz="1600" kern="1200" dirty="0"/>
              <a:t>Diseñar una arquitectura para el control telemático de sistemas ciber físicos bajo una arquitectura SOA de microservicios y tolerante a fallos, e implementar un caso de prueba para el control de robots móviles.</a:t>
            </a:r>
            <a:endParaRPr lang="es-EC" sz="1600" dirty="0"/>
          </a:p>
        </p:txBody>
      </p:sp>
    </p:spTree>
    <p:extLst>
      <p:ext uri="{BB962C8B-B14F-4D97-AF65-F5344CB8AC3E}">
        <p14:creationId xmlns:p14="http://schemas.microsoft.com/office/powerpoint/2010/main" val="24828740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3">
            <a:extLst>
              <a:ext uri="{FF2B5EF4-FFF2-40B4-BE49-F238E27FC236}">
                <a16:creationId xmlns:a16="http://schemas.microsoft.com/office/drawing/2014/main" id="{D1A69A8B-43C8-4758-A40B-C26F85D60DE3}"/>
              </a:ext>
            </a:extLst>
          </p:cNvPr>
          <p:cNvSpPr txBox="1"/>
          <p:nvPr/>
        </p:nvSpPr>
        <p:spPr>
          <a:xfrm>
            <a:off x="0" y="6394848"/>
            <a:ext cx="77525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1" dirty="0">
                <a:solidFill>
                  <a:srgbClr val="000000"/>
                </a:solidFill>
                <a:latin typeface="Times New Roman" panose="02020603050405020304" pitchFamily="18" charset="0"/>
                <a:cs typeface="Times New Roman" panose="02020603050405020304" pitchFamily="18" charset="0"/>
              </a:rPr>
              <a:t>8</a:t>
            </a:r>
            <a:endParaRPr kumimoji="0" lang="es-E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 name="TextBox 3">
            <a:extLst>
              <a:ext uri="{FF2B5EF4-FFF2-40B4-BE49-F238E27FC236}">
                <a16:creationId xmlns:a16="http://schemas.microsoft.com/office/drawing/2014/main" id="{48A2C2C1-CBE1-46E1-B347-60CB5755E0FC}"/>
              </a:ext>
            </a:extLst>
          </p:cNvPr>
          <p:cNvSpPr txBox="1"/>
          <p:nvPr/>
        </p:nvSpPr>
        <p:spPr>
          <a:xfrm>
            <a:off x="609877" y="105406"/>
            <a:ext cx="77525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2400" b="1"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rPr>
              <a:t>Diseño</a:t>
            </a:r>
            <a:endParaRPr kumimoji="0" lang="es-EC" sz="2000" b="1"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endParaRPr>
          </a:p>
        </p:txBody>
      </p:sp>
      <p:sp>
        <p:nvSpPr>
          <p:cNvPr id="6" name="TextBox 3">
            <a:extLst>
              <a:ext uri="{FF2B5EF4-FFF2-40B4-BE49-F238E27FC236}">
                <a16:creationId xmlns:a16="http://schemas.microsoft.com/office/drawing/2014/main" id="{5CB63FE3-0398-43EE-BB61-3C8DC4F1DA68}"/>
              </a:ext>
            </a:extLst>
          </p:cNvPr>
          <p:cNvSpPr txBox="1"/>
          <p:nvPr/>
        </p:nvSpPr>
        <p:spPr>
          <a:xfrm>
            <a:off x="609876" y="614934"/>
            <a:ext cx="77525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rPr>
              <a:t>Sistema ciber-físico (CPS) - Robot</a:t>
            </a:r>
          </a:p>
        </p:txBody>
      </p:sp>
      <p:cxnSp>
        <p:nvCxnSpPr>
          <p:cNvPr id="7" name="Conector recto 6">
            <a:extLst>
              <a:ext uri="{FF2B5EF4-FFF2-40B4-BE49-F238E27FC236}">
                <a16:creationId xmlns:a16="http://schemas.microsoft.com/office/drawing/2014/main" id="{CB5E291A-ED2F-49E1-BBD6-7A491BA56C88}"/>
              </a:ext>
            </a:extLst>
          </p:cNvPr>
          <p:cNvCxnSpPr>
            <a:cxnSpLocks/>
          </p:cNvCxnSpPr>
          <p:nvPr/>
        </p:nvCxnSpPr>
        <p:spPr>
          <a:xfrm>
            <a:off x="5934075" y="1032129"/>
            <a:ext cx="95250" cy="4841923"/>
          </a:xfrm>
          <a:prstGeom prst="line">
            <a:avLst/>
          </a:prstGeom>
          <a:ln w="44450">
            <a:solidFill>
              <a:srgbClr val="607848"/>
            </a:solidFill>
          </a:ln>
        </p:spPr>
        <p:style>
          <a:lnRef idx="1">
            <a:schemeClr val="accent1"/>
          </a:lnRef>
          <a:fillRef idx="0">
            <a:schemeClr val="accent1"/>
          </a:fillRef>
          <a:effectRef idx="0">
            <a:schemeClr val="accent1"/>
          </a:effectRef>
          <a:fontRef idx="minor">
            <a:schemeClr val="tx1"/>
          </a:fontRef>
        </p:style>
      </p:cxnSp>
      <p:sp>
        <p:nvSpPr>
          <p:cNvPr id="8" name="TextBox 3">
            <a:extLst>
              <a:ext uri="{FF2B5EF4-FFF2-40B4-BE49-F238E27FC236}">
                <a16:creationId xmlns:a16="http://schemas.microsoft.com/office/drawing/2014/main" id="{9F69C9C1-4161-4B7C-8E2C-8E0B5D5A610F}"/>
              </a:ext>
            </a:extLst>
          </p:cNvPr>
          <p:cNvSpPr txBox="1"/>
          <p:nvPr/>
        </p:nvSpPr>
        <p:spPr>
          <a:xfrm>
            <a:off x="2611845" y="1087867"/>
            <a:ext cx="126441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dirty="0">
                <a:ln>
                  <a:noFill/>
                </a:ln>
                <a:solidFill>
                  <a:srgbClr val="607848"/>
                </a:solidFill>
                <a:effectLst/>
                <a:uLnTx/>
                <a:uFillTx/>
                <a:ea typeface="+mn-ea"/>
                <a:cs typeface="Times New Roman" panose="02020603050405020304" pitchFamily="18" charset="0"/>
              </a:rPr>
              <a:t>Hardware</a:t>
            </a:r>
          </a:p>
        </p:txBody>
      </p:sp>
      <p:sp>
        <p:nvSpPr>
          <p:cNvPr id="4" name="Rectángulo 3">
            <a:extLst>
              <a:ext uri="{FF2B5EF4-FFF2-40B4-BE49-F238E27FC236}">
                <a16:creationId xmlns:a16="http://schemas.microsoft.com/office/drawing/2014/main" id="{B115996B-9614-4D01-B1FE-B6D668013724}"/>
              </a:ext>
            </a:extLst>
          </p:cNvPr>
          <p:cNvSpPr/>
          <p:nvPr/>
        </p:nvSpPr>
        <p:spPr>
          <a:xfrm>
            <a:off x="862802" y="1530022"/>
            <a:ext cx="4762500" cy="1181100"/>
          </a:xfrm>
          <a:prstGeom prst="rect">
            <a:avLst/>
          </a:prstGeom>
          <a:noFill/>
          <a:ln>
            <a:solidFill>
              <a:srgbClr val="607848"/>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s-ES" sz="1400" b="1" dirty="0">
                <a:solidFill>
                  <a:srgbClr val="607848"/>
                </a:solidFill>
              </a:rPr>
              <a:t>Microcontrolador</a:t>
            </a:r>
          </a:p>
          <a:p>
            <a:endParaRPr lang="es-ES" sz="1400" b="1" dirty="0">
              <a:solidFill>
                <a:srgbClr val="607848"/>
              </a:solidFill>
            </a:endParaRPr>
          </a:p>
          <a:p>
            <a:pPr marL="285750" indent="-285750">
              <a:buFont typeface="Arial" panose="020B0604020202020204" pitchFamily="34" charset="0"/>
              <a:buChar char="•"/>
            </a:pPr>
            <a:r>
              <a:rPr lang="es-EC" sz="1200" dirty="0">
                <a:solidFill>
                  <a:schemeClr val="tx1"/>
                </a:solidFill>
              </a:rPr>
              <a:t>Raspberry PI – Model 3B+</a:t>
            </a:r>
            <a:endParaRPr lang="es-ES" sz="1200" dirty="0">
              <a:solidFill>
                <a:schemeClr val="tx1"/>
              </a:solidFill>
            </a:endParaRPr>
          </a:p>
        </p:txBody>
      </p:sp>
      <p:pic>
        <p:nvPicPr>
          <p:cNvPr id="3076" name="Picture 4" descr="Raspberry Pi 3 B+ - Elektor">
            <a:extLst>
              <a:ext uri="{FF2B5EF4-FFF2-40B4-BE49-F238E27FC236}">
                <a16:creationId xmlns:a16="http://schemas.microsoft.com/office/drawing/2014/main" id="{9974F821-299D-4771-BDD7-37EA8179267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973" t="22310" r="6666" b="22311"/>
          <a:stretch/>
        </p:blipFill>
        <p:spPr bwMode="auto">
          <a:xfrm>
            <a:off x="3469736" y="1610348"/>
            <a:ext cx="1864264" cy="1059184"/>
          </a:xfrm>
          <a:prstGeom prst="rect">
            <a:avLst/>
          </a:prstGeom>
          <a:noFill/>
          <a:extLst>
            <a:ext uri="{909E8E84-426E-40DD-AFC4-6F175D3DCCD1}">
              <a14:hiddenFill xmlns:a14="http://schemas.microsoft.com/office/drawing/2010/main">
                <a:solidFill>
                  <a:srgbClr val="FFFFFF"/>
                </a:solidFill>
              </a14:hiddenFill>
            </a:ext>
          </a:extLst>
        </p:spPr>
      </p:pic>
      <p:sp>
        <p:nvSpPr>
          <p:cNvPr id="16" name="Rectángulo 15">
            <a:extLst>
              <a:ext uri="{FF2B5EF4-FFF2-40B4-BE49-F238E27FC236}">
                <a16:creationId xmlns:a16="http://schemas.microsoft.com/office/drawing/2014/main" id="{5233AB1C-D79B-4E6D-B407-139A879C1799}"/>
              </a:ext>
            </a:extLst>
          </p:cNvPr>
          <p:cNvSpPr/>
          <p:nvPr/>
        </p:nvSpPr>
        <p:spPr>
          <a:xfrm>
            <a:off x="883830" y="2946411"/>
            <a:ext cx="4762500" cy="1181100"/>
          </a:xfrm>
          <a:prstGeom prst="rect">
            <a:avLst/>
          </a:prstGeom>
          <a:noFill/>
          <a:ln>
            <a:solidFill>
              <a:srgbClr val="607848"/>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s-ES" sz="1400" b="1" dirty="0">
                <a:solidFill>
                  <a:srgbClr val="607848"/>
                </a:solidFill>
              </a:rPr>
              <a:t>Sensores</a:t>
            </a:r>
          </a:p>
          <a:p>
            <a:endParaRPr lang="es-ES" sz="1400" b="1" dirty="0">
              <a:solidFill>
                <a:srgbClr val="607848"/>
              </a:solidFill>
            </a:endParaRPr>
          </a:p>
          <a:p>
            <a:pPr marL="285750" indent="-285750">
              <a:buFont typeface="Arial" panose="020B0604020202020204" pitchFamily="34" charset="0"/>
              <a:buChar char="•"/>
            </a:pPr>
            <a:r>
              <a:rPr lang="es-EC" sz="1200" dirty="0">
                <a:solidFill>
                  <a:schemeClr val="tx1"/>
                </a:solidFill>
              </a:rPr>
              <a:t>Sensor ultrasónico HC-SR04</a:t>
            </a:r>
          </a:p>
          <a:p>
            <a:pPr marL="285750" indent="-285750">
              <a:buFont typeface="Arial" panose="020B0604020202020204" pitchFamily="34" charset="0"/>
              <a:buChar char="•"/>
            </a:pPr>
            <a:r>
              <a:rPr lang="es-EC" sz="1200" dirty="0">
                <a:solidFill>
                  <a:schemeClr val="tx1"/>
                </a:solidFill>
              </a:rPr>
              <a:t>Cámara </a:t>
            </a:r>
            <a:r>
              <a:rPr lang="es-EC" sz="1200" dirty="0" err="1">
                <a:solidFill>
                  <a:schemeClr val="tx1"/>
                </a:solidFill>
              </a:rPr>
              <a:t>RPi</a:t>
            </a:r>
            <a:r>
              <a:rPr lang="es-EC" sz="1200" dirty="0">
                <a:solidFill>
                  <a:schemeClr val="tx1"/>
                </a:solidFill>
              </a:rPr>
              <a:t> Module V2</a:t>
            </a:r>
            <a:endParaRPr lang="es-ES" sz="1200" dirty="0">
              <a:solidFill>
                <a:schemeClr val="tx1"/>
              </a:solidFill>
            </a:endParaRPr>
          </a:p>
        </p:txBody>
      </p:sp>
      <p:sp>
        <p:nvSpPr>
          <p:cNvPr id="17" name="Rectángulo 16">
            <a:extLst>
              <a:ext uri="{FF2B5EF4-FFF2-40B4-BE49-F238E27FC236}">
                <a16:creationId xmlns:a16="http://schemas.microsoft.com/office/drawing/2014/main" id="{97300A0C-88F8-4375-A8FD-D6F2DA0906D0}"/>
              </a:ext>
            </a:extLst>
          </p:cNvPr>
          <p:cNvSpPr/>
          <p:nvPr/>
        </p:nvSpPr>
        <p:spPr>
          <a:xfrm>
            <a:off x="862802" y="4339708"/>
            <a:ext cx="4762500" cy="1181100"/>
          </a:xfrm>
          <a:prstGeom prst="rect">
            <a:avLst/>
          </a:prstGeom>
          <a:noFill/>
          <a:ln>
            <a:solidFill>
              <a:srgbClr val="607848"/>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s-ES" sz="1400" b="1" dirty="0">
                <a:solidFill>
                  <a:srgbClr val="607848"/>
                </a:solidFill>
              </a:rPr>
              <a:t>Actuadores</a:t>
            </a:r>
          </a:p>
          <a:p>
            <a:endParaRPr lang="es-ES" sz="1400" b="1" dirty="0">
              <a:solidFill>
                <a:srgbClr val="607848"/>
              </a:solidFill>
            </a:endParaRPr>
          </a:p>
          <a:p>
            <a:pPr marL="285750" indent="-285750">
              <a:buFont typeface="Arial" panose="020B0604020202020204" pitchFamily="34" charset="0"/>
              <a:buChar char="•"/>
            </a:pPr>
            <a:r>
              <a:rPr lang="es-EC" sz="1200" dirty="0">
                <a:solidFill>
                  <a:schemeClr val="tx1"/>
                </a:solidFill>
              </a:rPr>
              <a:t>Motores DC.</a:t>
            </a:r>
          </a:p>
          <a:p>
            <a:pPr marL="285750" indent="-285750">
              <a:buFont typeface="Arial" panose="020B0604020202020204" pitchFamily="34" charset="0"/>
              <a:buChar char="•"/>
            </a:pPr>
            <a:r>
              <a:rPr lang="es-EC" sz="1200" dirty="0">
                <a:solidFill>
                  <a:schemeClr val="tx1"/>
                </a:solidFill>
              </a:rPr>
              <a:t>Servomotores.</a:t>
            </a:r>
          </a:p>
          <a:p>
            <a:pPr marL="285750" indent="-285750">
              <a:buFont typeface="Arial" panose="020B0604020202020204" pitchFamily="34" charset="0"/>
              <a:buChar char="•"/>
            </a:pPr>
            <a:r>
              <a:rPr lang="es-EC" sz="1200" dirty="0">
                <a:solidFill>
                  <a:schemeClr val="tx1"/>
                </a:solidFill>
              </a:rPr>
              <a:t>Luces LED.</a:t>
            </a:r>
            <a:endParaRPr lang="es-ES" sz="1200" dirty="0">
              <a:solidFill>
                <a:schemeClr val="tx1"/>
              </a:solidFill>
            </a:endParaRPr>
          </a:p>
        </p:txBody>
      </p:sp>
      <p:pic>
        <p:nvPicPr>
          <p:cNvPr id="19" name="Imagen 18" descr="Ultrasonico HC-SR04 | AV Electronics">
            <a:extLst>
              <a:ext uri="{FF2B5EF4-FFF2-40B4-BE49-F238E27FC236}">
                <a16:creationId xmlns:a16="http://schemas.microsoft.com/office/drawing/2014/main" id="{530B3199-A5D7-4EF6-9F13-82534A0C8F08}"/>
              </a:ext>
            </a:extLst>
          </p:cNvPr>
          <p:cNvPicPr/>
          <p:nvPr/>
        </p:nvPicPr>
        <p:blipFill rotWithShape="1">
          <a:blip r:embed="rId4" cstate="print">
            <a:extLst>
              <a:ext uri="{28A0092B-C50C-407E-A947-70E740481C1C}">
                <a14:useLocalDpi xmlns:a14="http://schemas.microsoft.com/office/drawing/2010/main" val="0"/>
              </a:ext>
            </a:extLst>
          </a:blip>
          <a:srcRect t="12000" b="10000"/>
          <a:stretch/>
        </p:blipFill>
        <p:spPr bwMode="auto">
          <a:xfrm>
            <a:off x="3262241" y="3071826"/>
            <a:ext cx="1228038" cy="943491"/>
          </a:xfrm>
          <a:prstGeom prst="rect">
            <a:avLst/>
          </a:prstGeom>
          <a:noFill/>
          <a:ln>
            <a:noFill/>
          </a:ln>
          <a:extLst>
            <a:ext uri="{53640926-AAD7-44D8-BBD7-CCE9431645EC}">
              <a14:shadowObscured xmlns:a14="http://schemas.microsoft.com/office/drawing/2010/main"/>
            </a:ext>
          </a:extLst>
        </p:spPr>
      </p:pic>
      <p:pic>
        <p:nvPicPr>
          <p:cNvPr id="21" name="Imagen 20" descr="Motor DC RS PRO, 3 → 7,2 V, 24,6 W, 22356 rpm, par máx. 107.3 gcm, Ø de eje  2.3mm | RS Components">
            <a:extLst>
              <a:ext uri="{FF2B5EF4-FFF2-40B4-BE49-F238E27FC236}">
                <a16:creationId xmlns:a16="http://schemas.microsoft.com/office/drawing/2014/main" id="{26D2F6B7-38A9-4B2D-BF9B-FFD604D31417}"/>
              </a:ext>
            </a:extLst>
          </p:cNvPr>
          <p:cNvPicPr/>
          <p:nvPr/>
        </p:nvPicPr>
        <p:blipFill rotWithShape="1">
          <a:blip r:embed="rId5" cstate="print">
            <a:extLst>
              <a:ext uri="{28A0092B-C50C-407E-A947-70E740481C1C}">
                <a14:useLocalDpi xmlns:a14="http://schemas.microsoft.com/office/drawing/2010/main" val="0"/>
              </a:ext>
            </a:extLst>
          </a:blip>
          <a:srcRect l="18186" r="13436"/>
          <a:stretch/>
        </p:blipFill>
        <p:spPr bwMode="auto">
          <a:xfrm>
            <a:off x="2611845" y="4508599"/>
            <a:ext cx="857891" cy="739053"/>
          </a:xfrm>
          <a:prstGeom prst="rect">
            <a:avLst/>
          </a:prstGeom>
          <a:noFill/>
          <a:ln>
            <a:noFill/>
          </a:ln>
          <a:extLst>
            <a:ext uri="{53640926-AAD7-44D8-BBD7-CCE9431645EC}">
              <a14:shadowObscured xmlns:a14="http://schemas.microsoft.com/office/drawing/2010/main"/>
            </a:ext>
          </a:extLst>
        </p:spPr>
      </p:pic>
      <p:pic>
        <p:nvPicPr>
          <p:cNvPr id="3078" name="Picture 6" descr="Cómo funcionan los servomotores?">
            <a:extLst>
              <a:ext uri="{FF2B5EF4-FFF2-40B4-BE49-F238E27FC236}">
                <a16:creationId xmlns:a16="http://schemas.microsoft.com/office/drawing/2014/main" id="{503A7E5A-0498-4346-9557-E843F3ABA0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52162" y="4401898"/>
            <a:ext cx="1314450" cy="106994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RGB 8-Bit Strip Driver Module Board WS2812b 5050 – Esnaha Store">
            <a:extLst>
              <a:ext uri="{FF2B5EF4-FFF2-40B4-BE49-F238E27FC236}">
                <a16:creationId xmlns:a16="http://schemas.microsoft.com/office/drawing/2014/main" id="{94F015E3-AB8E-4109-B920-7FF3C6341334}"/>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3345" t="14525" r="16726" b="11839"/>
          <a:stretch/>
        </p:blipFill>
        <p:spPr bwMode="auto">
          <a:xfrm>
            <a:off x="4606706" y="4496542"/>
            <a:ext cx="823752" cy="867432"/>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3">
            <a:extLst>
              <a:ext uri="{FF2B5EF4-FFF2-40B4-BE49-F238E27FC236}">
                <a16:creationId xmlns:a16="http://schemas.microsoft.com/office/drawing/2014/main" id="{ECB45993-7421-477A-8608-627E86FDAFEE}"/>
              </a:ext>
            </a:extLst>
          </p:cNvPr>
          <p:cNvSpPr txBox="1"/>
          <p:nvPr/>
        </p:nvSpPr>
        <p:spPr>
          <a:xfrm>
            <a:off x="8745945" y="1087867"/>
            <a:ext cx="126441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600" b="1" dirty="0">
                <a:solidFill>
                  <a:srgbClr val="607848"/>
                </a:solidFill>
                <a:cs typeface="Times New Roman" panose="02020603050405020304" pitchFamily="18" charset="0"/>
              </a:rPr>
              <a:t>Soft</a:t>
            </a:r>
            <a:r>
              <a:rPr kumimoji="0" lang="es-ES" sz="1600" b="1" i="0" u="none" strike="noStrike" kern="1200" cap="none" spc="0" normalizeH="0" baseline="0" noProof="0" dirty="0" err="1">
                <a:ln>
                  <a:noFill/>
                </a:ln>
                <a:solidFill>
                  <a:srgbClr val="607848"/>
                </a:solidFill>
                <a:effectLst/>
                <a:uLnTx/>
                <a:uFillTx/>
                <a:ea typeface="+mn-ea"/>
                <a:cs typeface="Times New Roman" panose="02020603050405020304" pitchFamily="18" charset="0"/>
              </a:rPr>
              <a:t>ware</a:t>
            </a:r>
            <a:endParaRPr kumimoji="0" lang="es-ES" sz="1600" b="1" i="0" u="none" strike="noStrike" kern="1200" cap="none" spc="0" normalizeH="0" baseline="0" noProof="0" dirty="0">
              <a:ln>
                <a:noFill/>
              </a:ln>
              <a:solidFill>
                <a:srgbClr val="607848"/>
              </a:solidFill>
              <a:effectLst/>
              <a:uLnTx/>
              <a:uFillTx/>
              <a:ea typeface="+mn-ea"/>
              <a:cs typeface="Times New Roman" panose="02020603050405020304" pitchFamily="18" charset="0"/>
            </a:endParaRPr>
          </a:p>
        </p:txBody>
      </p:sp>
      <p:pic>
        <p:nvPicPr>
          <p:cNvPr id="11" name="Imagen 10">
            <a:extLst>
              <a:ext uri="{FF2B5EF4-FFF2-40B4-BE49-F238E27FC236}">
                <a16:creationId xmlns:a16="http://schemas.microsoft.com/office/drawing/2014/main" id="{4D11617D-022B-4AEB-8C1D-973A39EAF0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22622" y="1610348"/>
            <a:ext cx="4396149" cy="4007600"/>
          </a:xfrm>
          <a:prstGeom prst="rect">
            <a:avLst/>
          </a:prstGeom>
        </p:spPr>
      </p:pic>
      <p:pic>
        <p:nvPicPr>
          <p:cNvPr id="25" name="Imagen 24">
            <a:extLst>
              <a:ext uri="{FF2B5EF4-FFF2-40B4-BE49-F238E27FC236}">
                <a16:creationId xmlns:a16="http://schemas.microsoft.com/office/drawing/2014/main" id="{8FDF364C-15D3-4DD1-AB1C-F5BB5A0B5467}"/>
              </a:ext>
            </a:extLst>
          </p:cNvPr>
          <p:cNvPicPr/>
          <p:nvPr/>
        </p:nvPicPr>
        <p:blipFill>
          <a:blip r:embed="rId9"/>
          <a:stretch>
            <a:fillRect/>
          </a:stretch>
        </p:blipFill>
        <p:spPr>
          <a:xfrm>
            <a:off x="4539241" y="3041083"/>
            <a:ext cx="1009165" cy="892830"/>
          </a:xfrm>
          <a:prstGeom prst="rect">
            <a:avLst/>
          </a:prstGeom>
        </p:spPr>
      </p:pic>
    </p:spTree>
    <p:extLst>
      <p:ext uri="{BB962C8B-B14F-4D97-AF65-F5344CB8AC3E}">
        <p14:creationId xmlns:p14="http://schemas.microsoft.com/office/powerpoint/2010/main" val="8651861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Box 3">
            <a:extLst>
              <a:ext uri="{FF2B5EF4-FFF2-40B4-BE49-F238E27FC236}">
                <a16:creationId xmlns:a16="http://schemas.microsoft.com/office/drawing/2014/main" id="{D1A69A8B-43C8-4758-A40B-C26F85D60DE3}"/>
              </a:ext>
            </a:extLst>
          </p:cNvPr>
          <p:cNvSpPr txBox="1"/>
          <p:nvPr/>
        </p:nvSpPr>
        <p:spPr>
          <a:xfrm>
            <a:off x="0" y="6394848"/>
            <a:ext cx="775252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1" dirty="0">
                <a:solidFill>
                  <a:srgbClr val="000000"/>
                </a:solidFill>
                <a:latin typeface="Times New Roman" panose="02020603050405020304" pitchFamily="18" charset="0"/>
                <a:cs typeface="Times New Roman" panose="02020603050405020304" pitchFamily="18" charset="0"/>
              </a:rPr>
              <a:t>9</a:t>
            </a:r>
            <a:endParaRPr kumimoji="0" lang="es-ES" sz="2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 name="TextBox 3">
            <a:extLst>
              <a:ext uri="{FF2B5EF4-FFF2-40B4-BE49-F238E27FC236}">
                <a16:creationId xmlns:a16="http://schemas.microsoft.com/office/drawing/2014/main" id="{48A2C2C1-CBE1-46E1-B347-60CB5755E0FC}"/>
              </a:ext>
            </a:extLst>
          </p:cNvPr>
          <p:cNvSpPr txBox="1"/>
          <p:nvPr/>
        </p:nvSpPr>
        <p:spPr>
          <a:xfrm>
            <a:off x="609877" y="105406"/>
            <a:ext cx="77525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C" sz="2400" b="1"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rPr>
              <a:t>Diseño</a:t>
            </a:r>
            <a:endParaRPr kumimoji="0" lang="es-EC" sz="2000" b="1"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endParaRPr>
          </a:p>
        </p:txBody>
      </p:sp>
      <p:sp>
        <p:nvSpPr>
          <p:cNvPr id="6" name="TextBox 3">
            <a:extLst>
              <a:ext uri="{FF2B5EF4-FFF2-40B4-BE49-F238E27FC236}">
                <a16:creationId xmlns:a16="http://schemas.microsoft.com/office/drawing/2014/main" id="{5CB63FE3-0398-43EE-BB61-3C8DC4F1DA68}"/>
              </a:ext>
            </a:extLst>
          </p:cNvPr>
          <p:cNvSpPr txBox="1"/>
          <p:nvPr/>
        </p:nvSpPr>
        <p:spPr>
          <a:xfrm>
            <a:off x="609876" y="614934"/>
            <a:ext cx="775252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dirty="0">
                <a:solidFill>
                  <a:srgbClr val="000000"/>
                </a:solidFill>
                <a:latin typeface="Arial"/>
                <a:cs typeface="Times New Roman" panose="02020603050405020304" pitchFamily="18" charset="0"/>
              </a:rPr>
              <a:t>Backend</a:t>
            </a:r>
            <a:r>
              <a:rPr kumimoji="0" lang="es-ES" sz="1800" b="0" i="0" u="none" strike="noStrike" kern="1200" cap="none" spc="0" normalizeH="0" baseline="0" noProof="0" dirty="0">
                <a:ln>
                  <a:noFill/>
                </a:ln>
                <a:solidFill>
                  <a:srgbClr val="000000"/>
                </a:solidFill>
                <a:effectLst/>
                <a:uLnTx/>
                <a:uFillTx/>
                <a:latin typeface="Arial"/>
                <a:ea typeface="+mn-ea"/>
                <a:cs typeface="Times New Roman" panose="02020603050405020304" pitchFamily="18" charset="0"/>
              </a:rPr>
              <a:t> – Arquitectura de microservicios</a:t>
            </a:r>
          </a:p>
        </p:txBody>
      </p:sp>
      <p:pic>
        <p:nvPicPr>
          <p:cNvPr id="9" name="Imagen 8">
            <a:extLst>
              <a:ext uri="{FF2B5EF4-FFF2-40B4-BE49-F238E27FC236}">
                <a16:creationId xmlns:a16="http://schemas.microsoft.com/office/drawing/2014/main" id="{9DBE7B94-C02E-417E-87C6-A63C5215F266}"/>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08879" y="1434703"/>
            <a:ext cx="4587875" cy="2260010"/>
          </a:xfrm>
          <a:prstGeom prst="rect">
            <a:avLst/>
          </a:prstGeom>
          <a:noFill/>
          <a:ln>
            <a:noFill/>
          </a:ln>
        </p:spPr>
      </p:pic>
      <p:pic>
        <p:nvPicPr>
          <p:cNvPr id="11" name="Imagen 10">
            <a:extLst>
              <a:ext uri="{FF2B5EF4-FFF2-40B4-BE49-F238E27FC236}">
                <a16:creationId xmlns:a16="http://schemas.microsoft.com/office/drawing/2014/main" id="{B8E3C80E-98BB-486C-B0BB-5F10634C72A6}"/>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6504830" y="1325379"/>
            <a:ext cx="4587874" cy="2483771"/>
          </a:xfrm>
          <a:prstGeom prst="rect">
            <a:avLst/>
          </a:prstGeom>
          <a:noFill/>
          <a:ln>
            <a:noFill/>
          </a:ln>
        </p:spPr>
      </p:pic>
      <p:pic>
        <p:nvPicPr>
          <p:cNvPr id="12" name="Imagen 11">
            <a:extLst>
              <a:ext uri="{FF2B5EF4-FFF2-40B4-BE49-F238E27FC236}">
                <a16:creationId xmlns:a16="http://schemas.microsoft.com/office/drawing/2014/main" id="{36330F11-39C0-47E8-82D5-D0561E98A0C2}"/>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290610" y="4403189"/>
            <a:ext cx="5624415" cy="1574464"/>
          </a:xfrm>
          <a:prstGeom prst="rect">
            <a:avLst/>
          </a:prstGeom>
          <a:noFill/>
          <a:ln>
            <a:noFill/>
          </a:ln>
        </p:spPr>
      </p:pic>
      <p:sp>
        <p:nvSpPr>
          <p:cNvPr id="13" name="TextBox 3">
            <a:extLst>
              <a:ext uri="{FF2B5EF4-FFF2-40B4-BE49-F238E27FC236}">
                <a16:creationId xmlns:a16="http://schemas.microsoft.com/office/drawing/2014/main" id="{CDE5B75D-5C2D-4B63-A50D-A4524CC80A0C}"/>
              </a:ext>
            </a:extLst>
          </p:cNvPr>
          <p:cNvSpPr txBox="1"/>
          <p:nvPr/>
        </p:nvSpPr>
        <p:spPr>
          <a:xfrm>
            <a:off x="2214660" y="1038975"/>
            <a:ext cx="204685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b="1" dirty="0">
                <a:solidFill>
                  <a:srgbClr val="607848"/>
                </a:solidFill>
                <a:cs typeface="Times New Roman" panose="02020603050405020304" pitchFamily="18" charset="0"/>
              </a:rPr>
              <a:t>Estructura general</a:t>
            </a:r>
            <a:endParaRPr kumimoji="0" lang="es-ES" sz="1400" b="1" i="0" u="none" strike="noStrike" kern="1200" cap="none" spc="0" normalizeH="0" baseline="0" noProof="0" dirty="0">
              <a:ln>
                <a:noFill/>
              </a:ln>
              <a:solidFill>
                <a:srgbClr val="607848"/>
              </a:solidFill>
              <a:effectLst/>
              <a:uLnTx/>
              <a:uFillTx/>
              <a:ea typeface="+mn-ea"/>
              <a:cs typeface="Times New Roman" panose="02020603050405020304" pitchFamily="18" charset="0"/>
            </a:endParaRPr>
          </a:p>
        </p:txBody>
      </p:sp>
      <p:sp>
        <p:nvSpPr>
          <p:cNvPr id="14" name="TextBox 3">
            <a:extLst>
              <a:ext uri="{FF2B5EF4-FFF2-40B4-BE49-F238E27FC236}">
                <a16:creationId xmlns:a16="http://schemas.microsoft.com/office/drawing/2014/main" id="{B3DC3EEC-4A97-4C0A-BBD5-4A1B3B891280}"/>
              </a:ext>
            </a:extLst>
          </p:cNvPr>
          <p:cNvSpPr txBox="1"/>
          <p:nvPr/>
        </p:nvSpPr>
        <p:spPr>
          <a:xfrm>
            <a:off x="7950408" y="972316"/>
            <a:ext cx="275327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b="1" dirty="0">
                <a:solidFill>
                  <a:srgbClr val="607848"/>
                </a:solidFill>
                <a:cs typeface="Times New Roman" panose="02020603050405020304" pitchFamily="18" charset="0"/>
              </a:rPr>
              <a:t>Funcionamiento general</a:t>
            </a:r>
            <a:endParaRPr kumimoji="0" lang="es-ES" sz="1400" b="1" i="0" u="none" strike="noStrike" kern="1200" cap="none" spc="0" normalizeH="0" baseline="0" noProof="0" dirty="0">
              <a:ln>
                <a:noFill/>
              </a:ln>
              <a:solidFill>
                <a:srgbClr val="607848"/>
              </a:solidFill>
              <a:effectLst/>
              <a:uLnTx/>
              <a:uFillTx/>
              <a:ea typeface="+mn-ea"/>
              <a:cs typeface="Times New Roman" panose="02020603050405020304" pitchFamily="18" charset="0"/>
            </a:endParaRPr>
          </a:p>
        </p:txBody>
      </p:sp>
      <p:sp>
        <p:nvSpPr>
          <p:cNvPr id="15" name="TextBox 3">
            <a:extLst>
              <a:ext uri="{FF2B5EF4-FFF2-40B4-BE49-F238E27FC236}">
                <a16:creationId xmlns:a16="http://schemas.microsoft.com/office/drawing/2014/main" id="{3F683C4C-0AB3-45A0-BD6E-36E28E2EE493}"/>
              </a:ext>
            </a:extLst>
          </p:cNvPr>
          <p:cNvSpPr txBox="1"/>
          <p:nvPr/>
        </p:nvSpPr>
        <p:spPr>
          <a:xfrm>
            <a:off x="1189795" y="4040703"/>
            <a:ext cx="409658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b="1" dirty="0">
                <a:solidFill>
                  <a:srgbClr val="607848"/>
                </a:solidFill>
                <a:cs typeface="Times New Roman" panose="02020603050405020304" pitchFamily="18" charset="0"/>
              </a:rPr>
              <a:t>Diagrama de flujo del funcionamiento general</a:t>
            </a:r>
            <a:endParaRPr kumimoji="0" lang="es-ES" sz="1400" b="1" i="0" u="none" strike="noStrike" kern="1200" cap="none" spc="0" normalizeH="0" baseline="0" noProof="0" dirty="0">
              <a:ln>
                <a:noFill/>
              </a:ln>
              <a:solidFill>
                <a:srgbClr val="607848"/>
              </a:solidFill>
              <a:effectLst/>
              <a:uLnTx/>
              <a:uFillTx/>
              <a:ea typeface="+mn-ea"/>
              <a:cs typeface="Times New Roman" panose="02020603050405020304" pitchFamily="18" charset="0"/>
            </a:endParaRPr>
          </a:p>
        </p:txBody>
      </p:sp>
      <p:pic>
        <p:nvPicPr>
          <p:cNvPr id="16" name="Imagen 15">
            <a:extLst>
              <a:ext uri="{FF2B5EF4-FFF2-40B4-BE49-F238E27FC236}">
                <a16:creationId xmlns:a16="http://schemas.microsoft.com/office/drawing/2014/main" id="{07C7D191-B40A-448F-A873-0E7376404D62}"/>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6481146" y="4430656"/>
            <a:ext cx="5133614" cy="1410850"/>
          </a:xfrm>
          <a:prstGeom prst="rect">
            <a:avLst/>
          </a:prstGeom>
          <a:noFill/>
          <a:ln>
            <a:noFill/>
          </a:ln>
        </p:spPr>
      </p:pic>
      <p:sp>
        <p:nvSpPr>
          <p:cNvPr id="17" name="TextBox 3">
            <a:extLst>
              <a:ext uri="{FF2B5EF4-FFF2-40B4-BE49-F238E27FC236}">
                <a16:creationId xmlns:a16="http://schemas.microsoft.com/office/drawing/2014/main" id="{0480D99E-4023-4584-AA35-AB073A6685FF}"/>
              </a:ext>
            </a:extLst>
          </p:cNvPr>
          <p:cNvSpPr txBox="1"/>
          <p:nvPr/>
        </p:nvSpPr>
        <p:spPr>
          <a:xfrm>
            <a:off x="7671771" y="4033417"/>
            <a:ext cx="331055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400" b="1" dirty="0">
                <a:solidFill>
                  <a:srgbClr val="607848"/>
                </a:solidFill>
                <a:cs typeface="Times New Roman" panose="02020603050405020304" pitchFamily="18" charset="0"/>
              </a:rPr>
              <a:t>Funcionamiento de un microservicio</a:t>
            </a:r>
            <a:endParaRPr kumimoji="0" lang="es-ES" sz="1400" b="1" i="0" u="none" strike="noStrike" kern="1200" cap="none" spc="0" normalizeH="0" baseline="0" noProof="0" dirty="0">
              <a:ln>
                <a:noFill/>
              </a:ln>
              <a:solidFill>
                <a:srgbClr val="607848"/>
              </a:solidFill>
              <a:effectLst/>
              <a:uLnTx/>
              <a:uFillTx/>
              <a:ea typeface="+mn-ea"/>
              <a:cs typeface="Times New Roman" panose="02020603050405020304" pitchFamily="18" charset="0"/>
            </a:endParaRPr>
          </a:p>
        </p:txBody>
      </p:sp>
      <p:cxnSp>
        <p:nvCxnSpPr>
          <p:cNvPr id="19" name="Conector recto 18">
            <a:extLst>
              <a:ext uri="{FF2B5EF4-FFF2-40B4-BE49-F238E27FC236}">
                <a16:creationId xmlns:a16="http://schemas.microsoft.com/office/drawing/2014/main" id="{B9330E01-266F-4661-8786-E77EECA358A7}"/>
              </a:ext>
            </a:extLst>
          </p:cNvPr>
          <p:cNvCxnSpPr>
            <a:cxnSpLocks/>
          </p:cNvCxnSpPr>
          <p:nvPr/>
        </p:nvCxnSpPr>
        <p:spPr>
          <a:xfrm>
            <a:off x="6181725" y="1126205"/>
            <a:ext cx="0" cy="4851448"/>
          </a:xfrm>
          <a:prstGeom prst="line">
            <a:avLst/>
          </a:prstGeom>
          <a:ln w="44450">
            <a:solidFill>
              <a:srgbClr val="607848"/>
            </a:solidFill>
          </a:ln>
        </p:spPr>
        <p:style>
          <a:lnRef idx="1">
            <a:schemeClr val="accent1"/>
          </a:lnRef>
          <a:fillRef idx="0">
            <a:schemeClr val="accent1"/>
          </a:fillRef>
          <a:effectRef idx="0">
            <a:schemeClr val="accent1"/>
          </a:effectRef>
          <a:fontRef idx="minor">
            <a:schemeClr val="tx1"/>
          </a:fontRef>
        </p:style>
      </p:cxnSp>
      <p:cxnSp>
        <p:nvCxnSpPr>
          <p:cNvPr id="21" name="Conector recto 20">
            <a:extLst>
              <a:ext uri="{FF2B5EF4-FFF2-40B4-BE49-F238E27FC236}">
                <a16:creationId xmlns:a16="http://schemas.microsoft.com/office/drawing/2014/main" id="{E7FB7011-BB3F-4F6A-B3D0-AE26A42515B9}"/>
              </a:ext>
            </a:extLst>
          </p:cNvPr>
          <p:cNvCxnSpPr>
            <a:cxnSpLocks/>
          </p:cNvCxnSpPr>
          <p:nvPr/>
        </p:nvCxnSpPr>
        <p:spPr>
          <a:xfrm>
            <a:off x="485775" y="3914775"/>
            <a:ext cx="11415615" cy="0"/>
          </a:xfrm>
          <a:prstGeom prst="line">
            <a:avLst/>
          </a:prstGeom>
          <a:ln w="44450">
            <a:solidFill>
              <a:srgbClr val="60784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1996145"/>
      </p:ext>
    </p:extLst>
  </p:cSld>
  <p:clrMapOvr>
    <a:masterClrMapping/>
  </p:clrMapOvr>
</p:sld>
</file>

<file path=ppt/theme/theme1.xml><?xml version="1.0" encoding="utf-8"?>
<a:theme xmlns:a="http://schemas.openxmlformats.org/drawingml/2006/main" name="Diseño predeterminado">
  <a:themeElements>
    <a:clrScheme name="Personaliz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333399"/>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3298</TotalTime>
  <Words>2057</Words>
  <Application>Microsoft Office PowerPoint</Application>
  <PresentationFormat>Panorámica</PresentationFormat>
  <Paragraphs>352</Paragraphs>
  <Slides>26</Slides>
  <Notes>26</Notes>
  <HiddenSlides>0</HiddenSlides>
  <MMClips>1</MMClips>
  <ScaleCrop>false</ScaleCrop>
  <HeadingPairs>
    <vt:vector size="8" baseType="variant">
      <vt:variant>
        <vt:lpstr>Fuentes usadas</vt:lpstr>
      </vt:variant>
      <vt:variant>
        <vt:i4>6</vt:i4>
      </vt:variant>
      <vt:variant>
        <vt:lpstr>Tema</vt:lpstr>
      </vt:variant>
      <vt:variant>
        <vt:i4>1</vt:i4>
      </vt:variant>
      <vt:variant>
        <vt:lpstr>Servidores OLE incrustados</vt:lpstr>
      </vt:variant>
      <vt:variant>
        <vt:i4>2</vt:i4>
      </vt:variant>
      <vt:variant>
        <vt:lpstr>Títulos de diapositiva</vt:lpstr>
      </vt:variant>
      <vt:variant>
        <vt:i4>26</vt:i4>
      </vt:variant>
    </vt:vector>
  </HeadingPairs>
  <TitlesOfParts>
    <vt:vector size="35" baseType="lpstr">
      <vt:lpstr>arial</vt:lpstr>
      <vt:lpstr>arial</vt:lpstr>
      <vt:lpstr>Calibri</vt:lpstr>
      <vt:lpstr>Courier New</vt:lpstr>
      <vt:lpstr>Symbol</vt:lpstr>
      <vt:lpstr>Times New Roman</vt:lpstr>
      <vt:lpstr>Diseño predeterminado</vt:lpstr>
      <vt:lpstr>CorelDRAW</vt:lpstr>
      <vt:lpstr>Document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Nikolás Cobo</dc:creator>
  <cp:lastModifiedBy>Nikolás Cobo</cp:lastModifiedBy>
  <cp:revision>95</cp:revision>
  <dcterms:created xsi:type="dcterms:W3CDTF">2021-08-04T17:49:01Z</dcterms:created>
  <dcterms:modified xsi:type="dcterms:W3CDTF">2021-09-02T22:40:28Z</dcterms:modified>
</cp:coreProperties>
</file>