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1F284-3BC8-4597-8C20-497FC6BCA263}" type="doc">
      <dgm:prSet loTypeId="urn:microsoft.com/office/officeart/2005/8/layout/bList2" loCatId="picture" qsTypeId="urn:microsoft.com/office/officeart/2005/8/quickstyle/simple3" qsCatId="simple" csTypeId="urn:microsoft.com/office/officeart/2005/8/colors/accent1_2" csCatId="accent1" phldr="1"/>
      <dgm:spPr/>
    </dgm:pt>
    <dgm:pt modelId="{F822CB4D-D3BF-4131-BBEA-5B21CD12517A}">
      <dgm:prSet phldrT="[Texto]" custT="1"/>
      <dgm:spPr/>
      <dgm:t>
        <a:bodyPr/>
        <a:lstStyle/>
        <a:p>
          <a:r>
            <a:rPr lang="es-E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Indaga el pasado</a:t>
          </a:r>
        </a:p>
      </dgm:t>
    </dgm:pt>
    <dgm:pt modelId="{4756683B-A646-4DA3-B8CC-39B82EC5AC21}" type="parTrans" cxnId="{36175675-FE0B-4AD0-BAF0-785005F8746F}">
      <dgm:prSet/>
      <dgm:spPr/>
      <dgm:t>
        <a:bodyPr/>
        <a:lstStyle/>
        <a:p>
          <a:endParaRPr lang="es-ES"/>
        </a:p>
      </dgm:t>
    </dgm:pt>
    <dgm:pt modelId="{75DC31D5-ACDE-4486-99A9-AB336B1DFFD7}" type="sibTrans" cxnId="{36175675-FE0B-4AD0-BAF0-785005F8746F}">
      <dgm:prSet/>
      <dgm:spPr/>
      <dgm:t>
        <a:bodyPr/>
        <a:lstStyle/>
        <a:p>
          <a:endParaRPr lang="es-ES"/>
        </a:p>
      </dgm:t>
    </dgm:pt>
    <dgm:pt modelId="{ADBEE8ED-C4D1-4F71-AB9B-202745595149}">
      <dgm:prSet phldrT="[Texto]" custT="1"/>
      <dgm:spPr/>
      <dgm:t>
        <a:bodyPr/>
        <a:lstStyle/>
        <a:p>
          <a:r>
            <a:rPr lang="es-E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 el futuro</a:t>
          </a:r>
        </a:p>
      </dgm:t>
    </dgm:pt>
    <dgm:pt modelId="{06B9B370-8203-46ED-9FD3-86C22159CB8F}" type="parTrans" cxnId="{5A5C7A7F-1CE2-47B4-8F47-3BF2ADBA33A1}">
      <dgm:prSet/>
      <dgm:spPr/>
      <dgm:t>
        <a:bodyPr/>
        <a:lstStyle/>
        <a:p>
          <a:endParaRPr lang="es-ES"/>
        </a:p>
      </dgm:t>
    </dgm:pt>
    <dgm:pt modelId="{6E44E1CC-EBCA-4FD6-BA79-DE49C4D34343}" type="sibTrans" cxnId="{5A5C7A7F-1CE2-47B4-8F47-3BF2ADBA33A1}">
      <dgm:prSet/>
      <dgm:spPr/>
      <dgm:t>
        <a:bodyPr/>
        <a:lstStyle/>
        <a:p>
          <a:endParaRPr lang="es-ES"/>
        </a:p>
      </dgm:t>
    </dgm:pt>
    <dgm:pt modelId="{DCFE3B4D-040D-44AA-837D-60DEA1A24802}" type="pres">
      <dgm:prSet presAssocID="{2081F284-3BC8-4597-8C20-497FC6BCA263}" presName="diagram" presStyleCnt="0">
        <dgm:presLayoutVars>
          <dgm:dir/>
          <dgm:animLvl val="lvl"/>
          <dgm:resizeHandles val="exact"/>
        </dgm:presLayoutVars>
      </dgm:prSet>
      <dgm:spPr/>
    </dgm:pt>
    <dgm:pt modelId="{774B4604-A497-40D8-B3BB-BB30E0ABF818}" type="pres">
      <dgm:prSet presAssocID="{F822CB4D-D3BF-4131-BBEA-5B21CD12517A}" presName="compNode" presStyleCnt="0"/>
      <dgm:spPr/>
    </dgm:pt>
    <dgm:pt modelId="{0A7A49D4-2331-4E82-80D9-54A7083C5C74}" type="pres">
      <dgm:prSet presAssocID="{F822CB4D-D3BF-4131-BBEA-5B21CD12517A}" presName="childRect" presStyleLbl="bgAcc1" presStyleIdx="0" presStyleCnt="2" custLinFactNeighborX="-1087" custLinFactNeighborY="-48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066829-4291-4504-9DC7-A593894FFA59}" type="pres">
      <dgm:prSet presAssocID="{F822CB4D-D3BF-4131-BBEA-5B21CD12517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A9845C6-A264-4E5F-AEA6-1DAA5570DDC5}" type="pres">
      <dgm:prSet presAssocID="{F822CB4D-D3BF-4131-BBEA-5B21CD12517A}" presName="parentRect" presStyleLbl="alignNode1" presStyleIdx="0" presStyleCnt="2"/>
      <dgm:spPr/>
    </dgm:pt>
    <dgm:pt modelId="{E86FF0B0-4DC8-48B7-84F6-73A9F5930621}" type="pres">
      <dgm:prSet presAssocID="{F822CB4D-D3BF-4131-BBEA-5B21CD12517A}" presName="adorn" presStyleLbl="fgAccFollowNode1" presStyleIdx="0" presStyleCnt="2"/>
      <dgm:spPr/>
    </dgm:pt>
    <dgm:pt modelId="{4C311D3A-6CE1-488A-A2C4-EE98BF008129}" type="pres">
      <dgm:prSet presAssocID="{75DC31D5-ACDE-4486-99A9-AB336B1DFFD7}" presName="sibTrans" presStyleLbl="sibTrans2D1" presStyleIdx="0" presStyleCnt="0"/>
      <dgm:spPr/>
    </dgm:pt>
    <dgm:pt modelId="{18FFD39C-B301-4EE8-A4D8-E7EF77725A85}" type="pres">
      <dgm:prSet presAssocID="{ADBEE8ED-C4D1-4F71-AB9B-202745595149}" presName="compNode" presStyleCnt="0"/>
      <dgm:spPr/>
    </dgm:pt>
    <dgm:pt modelId="{2D4B13BD-1F94-463E-93F8-5EE20A179E4F}" type="pres">
      <dgm:prSet presAssocID="{ADBEE8ED-C4D1-4F71-AB9B-202745595149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83B729-FEDF-44BE-B02E-5B2318B99246}" type="pres">
      <dgm:prSet presAssocID="{ADBEE8ED-C4D1-4F71-AB9B-20274559514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38F9C3C-3418-47E0-B206-D1D23D31E8F9}" type="pres">
      <dgm:prSet presAssocID="{ADBEE8ED-C4D1-4F71-AB9B-202745595149}" presName="parentRect" presStyleLbl="alignNode1" presStyleIdx="1" presStyleCnt="2"/>
      <dgm:spPr/>
    </dgm:pt>
    <dgm:pt modelId="{165D2A8E-C40D-4806-8A79-F1D5593AB692}" type="pres">
      <dgm:prSet presAssocID="{ADBEE8ED-C4D1-4F71-AB9B-202745595149}" presName="adorn" presStyleLbl="fgAccFollowNode1" presStyleIdx="1" presStyleCnt="2"/>
      <dgm:spPr/>
    </dgm:pt>
  </dgm:ptLst>
  <dgm:cxnLst>
    <dgm:cxn modelId="{FD7B4F01-9FD4-4493-83F6-BD2F1849771D}" type="presOf" srcId="{ADBEE8ED-C4D1-4F71-AB9B-202745595149}" destId="{138F9C3C-3418-47E0-B206-D1D23D31E8F9}" srcOrd="1" destOrd="0" presId="urn:microsoft.com/office/officeart/2005/8/layout/bList2"/>
    <dgm:cxn modelId="{F639033F-3A50-4D8B-B00A-66CD3D5A95FE}" type="presOf" srcId="{F822CB4D-D3BF-4131-BBEA-5B21CD12517A}" destId="{0A9845C6-A264-4E5F-AEA6-1DAA5570DDC5}" srcOrd="1" destOrd="0" presId="urn:microsoft.com/office/officeart/2005/8/layout/bList2"/>
    <dgm:cxn modelId="{36175675-FE0B-4AD0-BAF0-785005F8746F}" srcId="{2081F284-3BC8-4597-8C20-497FC6BCA263}" destId="{F822CB4D-D3BF-4131-BBEA-5B21CD12517A}" srcOrd="0" destOrd="0" parTransId="{4756683B-A646-4DA3-B8CC-39B82EC5AC21}" sibTransId="{75DC31D5-ACDE-4486-99A9-AB336B1DFFD7}"/>
    <dgm:cxn modelId="{5A5C7A7F-1CE2-47B4-8F47-3BF2ADBA33A1}" srcId="{2081F284-3BC8-4597-8C20-497FC6BCA263}" destId="{ADBEE8ED-C4D1-4F71-AB9B-202745595149}" srcOrd="1" destOrd="0" parTransId="{06B9B370-8203-46ED-9FD3-86C22159CB8F}" sibTransId="{6E44E1CC-EBCA-4FD6-BA79-DE49C4D34343}"/>
    <dgm:cxn modelId="{C122F1AD-7CAD-461E-B7F2-77350845FE77}" type="presOf" srcId="{ADBEE8ED-C4D1-4F71-AB9B-202745595149}" destId="{5683B729-FEDF-44BE-B02E-5B2318B99246}" srcOrd="0" destOrd="0" presId="urn:microsoft.com/office/officeart/2005/8/layout/bList2"/>
    <dgm:cxn modelId="{7FDB2CB7-C442-4B5F-986C-32435C56C8A4}" type="presOf" srcId="{2081F284-3BC8-4597-8C20-497FC6BCA263}" destId="{DCFE3B4D-040D-44AA-837D-60DEA1A24802}" srcOrd="0" destOrd="0" presId="urn:microsoft.com/office/officeart/2005/8/layout/bList2"/>
    <dgm:cxn modelId="{18D1A2BE-4025-4894-A0C0-85BA8FC6EF58}" type="presOf" srcId="{F822CB4D-D3BF-4131-BBEA-5B21CD12517A}" destId="{AD066829-4291-4504-9DC7-A593894FFA59}" srcOrd="0" destOrd="0" presId="urn:microsoft.com/office/officeart/2005/8/layout/bList2"/>
    <dgm:cxn modelId="{4B5735CD-D400-4038-A3A1-BCA0074D34FA}" type="presOf" srcId="{75DC31D5-ACDE-4486-99A9-AB336B1DFFD7}" destId="{4C311D3A-6CE1-488A-A2C4-EE98BF008129}" srcOrd="0" destOrd="0" presId="urn:microsoft.com/office/officeart/2005/8/layout/bList2"/>
    <dgm:cxn modelId="{523FA5B9-E496-48AD-94E9-95EAC64BD973}" type="presParOf" srcId="{DCFE3B4D-040D-44AA-837D-60DEA1A24802}" destId="{774B4604-A497-40D8-B3BB-BB30E0ABF818}" srcOrd="0" destOrd="0" presId="urn:microsoft.com/office/officeart/2005/8/layout/bList2"/>
    <dgm:cxn modelId="{381F59F4-A4E9-4B57-9821-FB2D8B999BF8}" type="presParOf" srcId="{774B4604-A497-40D8-B3BB-BB30E0ABF818}" destId="{0A7A49D4-2331-4E82-80D9-54A7083C5C74}" srcOrd="0" destOrd="0" presId="urn:microsoft.com/office/officeart/2005/8/layout/bList2"/>
    <dgm:cxn modelId="{9373D1A9-04E7-4328-BC32-4C1A440DD266}" type="presParOf" srcId="{774B4604-A497-40D8-B3BB-BB30E0ABF818}" destId="{AD066829-4291-4504-9DC7-A593894FFA59}" srcOrd="1" destOrd="0" presId="urn:microsoft.com/office/officeart/2005/8/layout/bList2"/>
    <dgm:cxn modelId="{4E7C3EF7-5F7D-499F-94B9-B9425393E2B1}" type="presParOf" srcId="{774B4604-A497-40D8-B3BB-BB30E0ABF818}" destId="{0A9845C6-A264-4E5F-AEA6-1DAA5570DDC5}" srcOrd="2" destOrd="0" presId="urn:microsoft.com/office/officeart/2005/8/layout/bList2"/>
    <dgm:cxn modelId="{C0D90A1A-3E30-409A-A2E6-840D952680C7}" type="presParOf" srcId="{774B4604-A497-40D8-B3BB-BB30E0ABF818}" destId="{E86FF0B0-4DC8-48B7-84F6-73A9F5930621}" srcOrd="3" destOrd="0" presId="urn:microsoft.com/office/officeart/2005/8/layout/bList2"/>
    <dgm:cxn modelId="{FB41BB86-DE83-429A-A3B9-73F4576226FB}" type="presParOf" srcId="{DCFE3B4D-040D-44AA-837D-60DEA1A24802}" destId="{4C311D3A-6CE1-488A-A2C4-EE98BF008129}" srcOrd="1" destOrd="0" presId="urn:microsoft.com/office/officeart/2005/8/layout/bList2"/>
    <dgm:cxn modelId="{0F3ACEEE-FEC9-49A6-86B9-272EFB49721A}" type="presParOf" srcId="{DCFE3B4D-040D-44AA-837D-60DEA1A24802}" destId="{18FFD39C-B301-4EE8-A4D8-E7EF77725A85}" srcOrd="2" destOrd="0" presId="urn:microsoft.com/office/officeart/2005/8/layout/bList2"/>
    <dgm:cxn modelId="{F6DC81F5-35DF-447C-836C-F617B16CC2E8}" type="presParOf" srcId="{18FFD39C-B301-4EE8-A4D8-E7EF77725A85}" destId="{2D4B13BD-1F94-463E-93F8-5EE20A179E4F}" srcOrd="0" destOrd="0" presId="urn:microsoft.com/office/officeart/2005/8/layout/bList2"/>
    <dgm:cxn modelId="{EEE5C1B9-6600-4B68-8EA8-F0DDFD22D418}" type="presParOf" srcId="{18FFD39C-B301-4EE8-A4D8-E7EF77725A85}" destId="{5683B729-FEDF-44BE-B02E-5B2318B99246}" srcOrd="1" destOrd="0" presId="urn:microsoft.com/office/officeart/2005/8/layout/bList2"/>
    <dgm:cxn modelId="{35D00CAC-C20F-4D0A-BE6F-90EA9719C6C1}" type="presParOf" srcId="{18FFD39C-B301-4EE8-A4D8-E7EF77725A85}" destId="{138F9C3C-3418-47E0-B206-D1D23D31E8F9}" srcOrd="2" destOrd="0" presId="urn:microsoft.com/office/officeart/2005/8/layout/bList2"/>
    <dgm:cxn modelId="{424DE2A9-90EE-40FE-B32D-FC8A486818D3}" type="presParOf" srcId="{18FFD39C-B301-4EE8-A4D8-E7EF77725A85}" destId="{165D2A8E-C40D-4806-8A79-F1D5593AB692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41EB3-020C-41F5-BD9F-18A38464700C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67893A-F911-4F5E-9540-EB1C87E158E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Regresión Logística</a:t>
          </a:r>
        </a:p>
      </dgm:t>
    </dgm:pt>
    <dgm:pt modelId="{9E498B7C-4B63-4AAA-9778-38AC794F961C}" type="parTrans" cxnId="{6D0A4EFD-937B-4ED4-9CF0-F7F3B2043FB8}">
      <dgm:prSet/>
      <dgm:spPr/>
      <dgm:t>
        <a:bodyPr/>
        <a:lstStyle/>
        <a:p>
          <a:endParaRPr lang="es-ES"/>
        </a:p>
      </dgm:t>
    </dgm:pt>
    <dgm:pt modelId="{B7F66875-A550-4536-96A8-C7C870604541}" type="sibTrans" cxnId="{6D0A4EFD-937B-4ED4-9CF0-F7F3B2043FB8}">
      <dgm:prSet/>
      <dgm:spPr/>
      <dgm:t>
        <a:bodyPr/>
        <a:lstStyle/>
        <a:p>
          <a:endParaRPr lang="es-ES"/>
        </a:p>
      </dgm:t>
    </dgm:pt>
    <dgm:pt modelId="{1DFC7645-264B-40DC-9C4D-D1FD183C1CB3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Discriminante</a:t>
          </a:r>
        </a:p>
      </dgm:t>
    </dgm:pt>
    <dgm:pt modelId="{F36FE4AF-96E6-4855-9C54-A27E24FD3079}" type="parTrans" cxnId="{EA710E47-B24E-402A-8CAB-C8306872B4C5}">
      <dgm:prSet/>
      <dgm:spPr/>
      <dgm:t>
        <a:bodyPr/>
        <a:lstStyle/>
        <a:p>
          <a:endParaRPr lang="es-ES"/>
        </a:p>
      </dgm:t>
    </dgm:pt>
    <dgm:pt modelId="{D9031B4C-065D-4A08-9932-AD8080692104}" type="sibTrans" cxnId="{EA710E47-B24E-402A-8CAB-C8306872B4C5}">
      <dgm:prSet/>
      <dgm:spPr/>
      <dgm:t>
        <a:bodyPr/>
        <a:lstStyle/>
        <a:p>
          <a:endParaRPr lang="es-ES"/>
        </a:p>
      </dgm:t>
    </dgm:pt>
    <dgm:pt modelId="{09E1B25F-6372-4D79-BFFA-97F925C2CABB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Máquina de Soporte Vectorial</a:t>
          </a:r>
        </a:p>
      </dgm:t>
    </dgm:pt>
    <dgm:pt modelId="{4C37BA8B-2925-4115-B727-4F17AC11B089}" type="parTrans" cxnId="{D5D0F8BA-03AE-4BB4-90D2-84A947F82DF6}">
      <dgm:prSet/>
      <dgm:spPr/>
      <dgm:t>
        <a:bodyPr/>
        <a:lstStyle/>
        <a:p>
          <a:endParaRPr lang="es-ES"/>
        </a:p>
      </dgm:t>
    </dgm:pt>
    <dgm:pt modelId="{E70DED07-BD8C-4A03-A062-B257AC0CAADD}" type="sibTrans" cxnId="{D5D0F8BA-03AE-4BB4-90D2-84A947F82DF6}">
      <dgm:prSet/>
      <dgm:spPr/>
      <dgm:t>
        <a:bodyPr/>
        <a:lstStyle/>
        <a:p>
          <a:endParaRPr lang="es-ES"/>
        </a:p>
      </dgm:t>
    </dgm:pt>
    <dgm:pt modelId="{27964F81-0284-47E6-9911-44626AC95A65}" type="pres">
      <dgm:prSet presAssocID="{A3A41EB3-020C-41F5-BD9F-18A38464700C}" presName="Name0" presStyleCnt="0">
        <dgm:presLayoutVars>
          <dgm:chMax val="7"/>
          <dgm:chPref val="7"/>
          <dgm:dir/>
        </dgm:presLayoutVars>
      </dgm:prSet>
      <dgm:spPr/>
    </dgm:pt>
    <dgm:pt modelId="{C01EF512-A1C6-4057-B636-BF9DAEDCE921}" type="pres">
      <dgm:prSet presAssocID="{A3A41EB3-020C-41F5-BD9F-18A38464700C}" presName="Name1" presStyleCnt="0"/>
      <dgm:spPr/>
    </dgm:pt>
    <dgm:pt modelId="{030E1CAB-39B3-4C18-BE78-BFD42E254AB0}" type="pres">
      <dgm:prSet presAssocID="{A3A41EB3-020C-41F5-BD9F-18A38464700C}" presName="cycle" presStyleCnt="0"/>
      <dgm:spPr/>
    </dgm:pt>
    <dgm:pt modelId="{C47C63D8-CBEA-47F9-BF10-68B495BE8839}" type="pres">
      <dgm:prSet presAssocID="{A3A41EB3-020C-41F5-BD9F-18A38464700C}" presName="srcNode" presStyleLbl="node1" presStyleIdx="0" presStyleCnt="3"/>
      <dgm:spPr/>
    </dgm:pt>
    <dgm:pt modelId="{B9D1E5EB-BAA7-47F3-AACB-2C895EC9D3F0}" type="pres">
      <dgm:prSet presAssocID="{A3A41EB3-020C-41F5-BD9F-18A38464700C}" presName="conn" presStyleLbl="parChTrans1D2" presStyleIdx="0" presStyleCnt="1"/>
      <dgm:spPr/>
    </dgm:pt>
    <dgm:pt modelId="{DF4B379F-3B1F-4C6D-8D28-911413139472}" type="pres">
      <dgm:prSet presAssocID="{A3A41EB3-020C-41F5-BD9F-18A38464700C}" presName="extraNode" presStyleLbl="node1" presStyleIdx="0" presStyleCnt="3"/>
      <dgm:spPr/>
    </dgm:pt>
    <dgm:pt modelId="{8966CA71-4C34-4591-90D8-A4B2195065F2}" type="pres">
      <dgm:prSet presAssocID="{A3A41EB3-020C-41F5-BD9F-18A38464700C}" presName="dstNode" presStyleLbl="node1" presStyleIdx="0" presStyleCnt="3"/>
      <dgm:spPr/>
    </dgm:pt>
    <dgm:pt modelId="{4128B280-F9EC-47CE-A1EF-BBF73716E028}" type="pres">
      <dgm:prSet presAssocID="{9F67893A-F911-4F5E-9540-EB1C87E158E5}" presName="text_1" presStyleLbl="node1" presStyleIdx="0" presStyleCnt="3">
        <dgm:presLayoutVars>
          <dgm:bulletEnabled val="1"/>
        </dgm:presLayoutVars>
      </dgm:prSet>
      <dgm:spPr/>
    </dgm:pt>
    <dgm:pt modelId="{AC3C34BE-0C8B-4904-B0DC-BB4910AE45B7}" type="pres">
      <dgm:prSet presAssocID="{9F67893A-F911-4F5E-9540-EB1C87E158E5}" presName="accent_1" presStyleCnt="0"/>
      <dgm:spPr/>
    </dgm:pt>
    <dgm:pt modelId="{415CCEF1-508C-4C61-9DBB-4FF664A8C9C3}" type="pres">
      <dgm:prSet presAssocID="{9F67893A-F911-4F5E-9540-EB1C87E158E5}" presName="accentRepeatNode" presStyleLbl="solidFgAcc1" presStyleIdx="0" presStyleCnt="3"/>
      <dgm:spPr>
        <a:blipFill dpi="0" rotWithShape="0">
          <a:blip xmlns:r="http://schemas.openxmlformats.org/officeDocument/2006/relationships" r:embed="rId1"/>
          <a:srcRect/>
          <a:stretch>
            <a:fillRect r="948"/>
          </a:stretch>
        </a:blipFill>
      </dgm:spPr>
    </dgm:pt>
    <dgm:pt modelId="{0799DCCF-BDAA-4061-AEE9-34CA22BC9FEA}" type="pres">
      <dgm:prSet presAssocID="{1DFC7645-264B-40DC-9C4D-D1FD183C1CB3}" presName="text_2" presStyleLbl="node1" presStyleIdx="1" presStyleCnt="3">
        <dgm:presLayoutVars>
          <dgm:bulletEnabled val="1"/>
        </dgm:presLayoutVars>
      </dgm:prSet>
      <dgm:spPr/>
    </dgm:pt>
    <dgm:pt modelId="{FC626514-52D1-460F-9224-3F68C30F3E65}" type="pres">
      <dgm:prSet presAssocID="{1DFC7645-264B-40DC-9C4D-D1FD183C1CB3}" presName="accent_2" presStyleCnt="0"/>
      <dgm:spPr/>
    </dgm:pt>
    <dgm:pt modelId="{81325876-A25C-4770-B27E-EDBE1B6C6BCF}" type="pres">
      <dgm:prSet presAssocID="{1DFC7645-264B-40DC-9C4D-D1FD183C1CB3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DD5616-4DE3-4934-986E-79C5CFBD9B9B}" type="pres">
      <dgm:prSet presAssocID="{09E1B25F-6372-4D79-BFFA-97F925C2CABB}" presName="text_3" presStyleLbl="node1" presStyleIdx="2" presStyleCnt="3">
        <dgm:presLayoutVars>
          <dgm:bulletEnabled val="1"/>
        </dgm:presLayoutVars>
      </dgm:prSet>
      <dgm:spPr/>
    </dgm:pt>
    <dgm:pt modelId="{8EB8BFCF-CF24-4F10-B900-43806C69018F}" type="pres">
      <dgm:prSet presAssocID="{09E1B25F-6372-4D79-BFFA-97F925C2CABB}" presName="accent_3" presStyleCnt="0"/>
      <dgm:spPr/>
    </dgm:pt>
    <dgm:pt modelId="{68135CFF-60EA-497A-9F8C-5B1B311944A0}" type="pres">
      <dgm:prSet presAssocID="{09E1B25F-6372-4D79-BFFA-97F925C2CAB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631D301-A198-46E9-8F7F-9269E6487E6A}" type="presOf" srcId="{09E1B25F-6372-4D79-BFFA-97F925C2CABB}" destId="{76DD5616-4DE3-4934-986E-79C5CFBD9B9B}" srcOrd="0" destOrd="0" presId="urn:microsoft.com/office/officeart/2008/layout/VerticalCurvedList"/>
    <dgm:cxn modelId="{0A9AFE08-07F6-4E9C-A242-7103FF9EC6EA}" type="presOf" srcId="{9F67893A-F911-4F5E-9540-EB1C87E158E5}" destId="{4128B280-F9EC-47CE-A1EF-BBF73716E028}" srcOrd="0" destOrd="0" presId="urn:microsoft.com/office/officeart/2008/layout/VerticalCurvedList"/>
    <dgm:cxn modelId="{6F0B2024-1C9E-47C1-8564-A719168E2ABB}" type="presOf" srcId="{1DFC7645-264B-40DC-9C4D-D1FD183C1CB3}" destId="{0799DCCF-BDAA-4061-AEE9-34CA22BC9FEA}" srcOrd="0" destOrd="0" presId="urn:microsoft.com/office/officeart/2008/layout/VerticalCurvedList"/>
    <dgm:cxn modelId="{F0BC5528-5B2D-43CC-A813-46E32255F6E8}" type="presOf" srcId="{B7F66875-A550-4536-96A8-C7C870604541}" destId="{B9D1E5EB-BAA7-47F3-AACB-2C895EC9D3F0}" srcOrd="0" destOrd="0" presId="urn:microsoft.com/office/officeart/2008/layout/VerticalCurvedList"/>
    <dgm:cxn modelId="{EA710E47-B24E-402A-8CAB-C8306872B4C5}" srcId="{A3A41EB3-020C-41F5-BD9F-18A38464700C}" destId="{1DFC7645-264B-40DC-9C4D-D1FD183C1CB3}" srcOrd="1" destOrd="0" parTransId="{F36FE4AF-96E6-4855-9C54-A27E24FD3079}" sibTransId="{D9031B4C-065D-4A08-9932-AD8080692104}"/>
    <dgm:cxn modelId="{D5D0F8BA-03AE-4BB4-90D2-84A947F82DF6}" srcId="{A3A41EB3-020C-41F5-BD9F-18A38464700C}" destId="{09E1B25F-6372-4D79-BFFA-97F925C2CABB}" srcOrd="2" destOrd="0" parTransId="{4C37BA8B-2925-4115-B727-4F17AC11B089}" sibTransId="{E70DED07-BD8C-4A03-A062-B257AC0CAADD}"/>
    <dgm:cxn modelId="{DE1A27F7-E90A-4EA2-964A-E36E6301FE58}" type="presOf" srcId="{A3A41EB3-020C-41F5-BD9F-18A38464700C}" destId="{27964F81-0284-47E6-9911-44626AC95A65}" srcOrd="0" destOrd="0" presId="urn:microsoft.com/office/officeart/2008/layout/VerticalCurvedList"/>
    <dgm:cxn modelId="{6D0A4EFD-937B-4ED4-9CF0-F7F3B2043FB8}" srcId="{A3A41EB3-020C-41F5-BD9F-18A38464700C}" destId="{9F67893A-F911-4F5E-9540-EB1C87E158E5}" srcOrd="0" destOrd="0" parTransId="{9E498B7C-4B63-4AAA-9778-38AC794F961C}" sibTransId="{B7F66875-A550-4536-96A8-C7C870604541}"/>
    <dgm:cxn modelId="{52E066B9-C2C0-4F68-B2C1-E03988C7E6C1}" type="presParOf" srcId="{27964F81-0284-47E6-9911-44626AC95A65}" destId="{C01EF512-A1C6-4057-B636-BF9DAEDCE921}" srcOrd="0" destOrd="0" presId="urn:microsoft.com/office/officeart/2008/layout/VerticalCurvedList"/>
    <dgm:cxn modelId="{08D55E53-19F5-4AFA-9D8C-A8BDC8F40983}" type="presParOf" srcId="{C01EF512-A1C6-4057-B636-BF9DAEDCE921}" destId="{030E1CAB-39B3-4C18-BE78-BFD42E254AB0}" srcOrd="0" destOrd="0" presId="urn:microsoft.com/office/officeart/2008/layout/VerticalCurvedList"/>
    <dgm:cxn modelId="{EB5107A5-9301-495C-AFFA-A8A6427F5F35}" type="presParOf" srcId="{030E1CAB-39B3-4C18-BE78-BFD42E254AB0}" destId="{C47C63D8-CBEA-47F9-BF10-68B495BE8839}" srcOrd="0" destOrd="0" presId="urn:microsoft.com/office/officeart/2008/layout/VerticalCurvedList"/>
    <dgm:cxn modelId="{87450D98-9D35-4BA7-A37C-9D62755BE858}" type="presParOf" srcId="{030E1CAB-39B3-4C18-BE78-BFD42E254AB0}" destId="{B9D1E5EB-BAA7-47F3-AACB-2C895EC9D3F0}" srcOrd="1" destOrd="0" presId="urn:microsoft.com/office/officeart/2008/layout/VerticalCurvedList"/>
    <dgm:cxn modelId="{11A9AF9D-EE55-49AC-91B6-2847BBEEEA1E}" type="presParOf" srcId="{030E1CAB-39B3-4C18-BE78-BFD42E254AB0}" destId="{DF4B379F-3B1F-4C6D-8D28-911413139472}" srcOrd="2" destOrd="0" presId="urn:microsoft.com/office/officeart/2008/layout/VerticalCurvedList"/>
    <dgm:cxn modelId="{497E615D-F053-496C-8BF2-5B9CF0C189E8}" type="presParOf" srcId="{030E1CAB-39B3-4C18-BE78-BFD42E254AB0}" destId="{8966CA71-4C34-4591-90D8-A4B2195065F2}" srcOrd="3" destOrd="0" presId="urn:microsoft.com/office/officeart/2008/layout/VerticalCurvedList"/>
    <dgm:cxn modelId="{FC366A39-F589-496D-9ECA-D7475F7CC876}" type="presParOf" srcId="{C01EF512-A1C6-4057-B636-BF9DAEDCE921}" destId="{4128B280-F9EC-47CE-A1EF-BBF73716E028}" srcOrd="1" destOrd="0" presId="urn:microsoft.com/office/officeart/2008/layout/VerticalCurvedList"/>
    <dgm:cxn modelId="{DF14FF4C-8322-4D02-BA1F-54C3193B3707}" type="presParOf" srcId="{C01EF512-A1C6-4057-B636-BF9DAEDCE921}" destId="{AC3C34BE-0C8B-4904-B0DC-BB4910AE45B7}" srcOrd="2" destOrd="0" presId="urn:microsoft.com/office/officeart/2008/layout/VerticalCurvedList"/>
    <dgm:cxn modelId="{CE191454-B380-4769-A70D-01A1E7721AD2}" type="presParOf" srcId="{AC3C34BE-0C8B-4904-B0DC-BB4910AE45B7}" destId="{415CCEF1-508C-4C61-9DBB-4FF664A8C9C3}" srcOrd="0" destOrd="0" presId="urn:microsoft.com/office/officeart/2008/layout/VerticalCurvedList"/>
    <dgm:cxn modelId="{E088B543-0FB2-4A6D-9B43-3CC73446FDDE}" type="presParOf" srcId="{C01EF512-A1C6-4057-B636-BF9DAEDCE921}" destId="{0799DCCF-BDAA-4061-AEE9-34CA22BC9FEA}" srcOrd="3" destOrd="0" presId="urn:microsoft.com/office/officeart/2008/layout/VerticalCurvedList"/>
    <dgm:cxn modelId="{F96BED0E-65E4-4C66-B428-5687F95E71D9}" type="presParOf" srcId="{C01EF512-A1C6-4057-B636-BF9DAEDCE921}" destId="{FC626514-52D1-460F-9224-3F68C30F3E65}" srcOrd="4" destOrd="0" presId="urn:microsoft.com/office/officeart/2008/layout/VerticalCurvedList"/>
    <dgm:cxn modelId="{0ACB6AB0-AEBA-49B6-B289-A170FACEFDD8}" type="presParOf" srcId="{FC626514-52D1-460F-9224-3F68C30F3E65}" destId="{81325876-A25C-4770-B27E-EDBE1B6C6BCF}" srcOrd="0" destOrd="0" presId="urn:microsoft.com/office/officeart/2008/layout/VerticalCurvedList"/>
    <dgm:cxn modelId="{E3494578-FB0F-451B-816D-2468DAE399B6}" type="presParOf" srcId="{C01EF512-A1C6-4057-B636-BF9DAEDCE921}" destId="{76DD5616-4DE3-4934-986E-79C5CFBD9B9B}" srcOrd="5" destOrd="0" presId="urn:microsoft.com/office/officeart/2008/layout/VerticalCurvedList"/>
    <dgm:cxn modelId="{B8C115B3-74A0-4671-B131-B6D256DD4783}" type="presParOf" srcId="{C01EF512-A1C6-4057-B636-BF9DAEDCE921}" destId="{8EB8BFCF-CF24-4F10-B900-43806C69018F}" srcOrd="6" destOrd="0" presId="urn:microsoft.com/office/officeart/2008/layout/VerticalCurvedList"/>
    <dgm:cxn modelId="{71CECECF-3B0E-4BD8-94A6-0EA74B656696}" type="presParOf" srcId="{8EB8BFCF-CF24-4F10-B900-43806C69018F}" destId="{68135CFF-60EA-497A-9F8C-5B1B311944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A41EB3-020C-41F5-BD9F-18A38464700C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67893A-F911-4F5E-9540-EB1C87E158E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Factorial</a:t>
          </a:r>
        </a:p>
      </dgm:t>
    </dgm:pt>
    <dgm:pt modelId="{9E498B7C-4B63-4AAA-9778-38AC794F961C}" type="parTrans" cxnId="{6D0A4EFD-937B-4ED4-9CF0-F7F3B2043FB8}">
      <dgm:prSet/>
      <dgm:spPr/>
      <dgm:t>
        <a:bodyPr/>
        <a:lstStyle/>
        <a:p>
          <a:endParaRPr lang="es-ES"/>
        </a:p>
      </dgm:t>
    </dgm:pt>
    <dgm:pt modelId="{B7F66875-A550-4536-96A8-C7C870604541}" type="sibTrans" cxnId="{6D0A4EFD-937B-4ED4-9CF0-F7F3B2043FB8}">
      <dgm:prSet/>
      <dgm:spPr/>
      <dgm:t>
        <a:bodyPr/>
        <a:lstStyle/>
        <a:p>
          <a:endParaRPr lang="es-ES"/>
        </a:p>
      </dgm:t>
    </dgm:pt>
    <dgm:pt modelId="{1DFC7645-264B-40DC-9C4D-D1FD183C1CB3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Correspondencia </a:t>
          </a:r>
          <a:r>
            <a:rPr lang="es-E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Multiple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FE4AF-96E6-4855-9C54-A27E24FD3079}" type="parTrans" cxnId="{EA710E47-B24E-402A-8CAB-C8306872B4C5}">
      <dgm:prSet/>
      <dgm:spPr/>
      <dgm:t>
        <a:bodyPr/>
        <a:lstStyle/>
        <a:p>
          <a:endParaRPr lang="es-ES"/>
        </a:p>
      </dgm:t>
    </dgm:pt>
    <dgm:pt modelId="{D9031B4C-065D-4A08-9932-AD8080692104}" type="sibTrans" cxnId="{EA710E47-B24E-402A-8CAB-C8306872B4C5}">
      <dgm:prSet/>
      <dgm:spPr/>
      <dgm:t>
        <a:bodyPr/>
        <a:lstStyle/>
        <a:p>
          <a:endParaRPr lang="es-ES"/>
        </a:p>
      </dgm:t>
    </dgm:pt>
    <dgm:pt modelId="{09E1B25F-6372-4D79-BFFA-97F925C2CABB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Árbol de Decisiones</a:t>
          </a:r>
        </a:p>
      </dgm:t>
    </dgm:pt>
    <dgm:pt modelId="{4C37BA8B-2925-4115-B727-4F17AC11B089}" type="parTrans" cxnId="{D5D0F8BA-03AE-4BB4-90D2-84A947F82DF6}">
      <dgm:prSet/>
      <dgm:spPr/>
      <dgm:t>
        <a:bodyPr/>
        <a:lstStyle/>
        <a:p>
          <a:endParaRPr lang="es-ES"/>
        </a:p>
      </dgm:t>
    </dgm:pt>
    <dgm:pt modelId="{E70DED07-BD8C-4A03-A062-B257AC0CAADD}" type="sibTrans" cxnId="{D5D0F8BA-03AE-4BB4-90D2-84A947F82DF6}">
      <dgm:prSet/>
      <dgm:spPr/>
      <dgm:t>
        <a:bodyPr/>
        <a:lstStyle/>
        <a:p>
          <a:endParaRPr lang="es-ES"/>
        </a:p>
      </dgm:t>
    </dgm:pt>
    <dgm:pt modelId="{27964F81-0284-47E6-9911-44626AC95A65}" type="pres">
      <dgm:prSet presAssocID="{A3A41EB3-020C-41F5-BD9F-18A38464700C}" presName="Name0" presStyleCnt="0">
        <dgm:presLayoutVars>
          <dgm:chMax val="7"/>
          <dgm:chPref val="7"/>
          <dgm:dir/>
        </dgm:presLayoutVars>
      </dgm:prSet>
      <dgm:spPr/>
    </dgm:pt>
    <dgm:pt modelId="{C01EF512-A1C6-4057-B636-BF9DAEDCE921}" type="pres">
      <dgm:prSet presAssocID="{A3A41EB3-020C-41F5-BD9F-18A38464700C}" presName="Name1" presStyleCnt="0"/>
      <dgm:spPr/>
    </dgm:pt>
    <dgm:pt modelId="{030E1CAB-39B3-4C18-BE78-BFD42E254AB0}" type="pres">
      <dgm:prSet presAssocID="{A3A41EB3-020C-41F5-BD9F-18A38464700C}" presName="cycle" presStyleCnt="0"/>
      <dgm:spPr/>
    </dgm:pt>
    <dgm:pt modelId="{C47C63D8-CBEA-47F9-BF10-68B495BE8839}" type="pres">
      <dgm:prSet presAssocID="{A3A41EB3-020C-41F5-BD9F-18A38464700C}" presName="srcNode" presStyleLbl="node1" presStyleIdx="0" presStyleCnt="3"/>
      <dgm:spPr/>
    </dgm:pt>
    <dgm:pt modelId="{B9D1E5EB-BAA7-47F3-AACB-2C895EC9D3F0}" type="pres">
      <dgm:prSet presAssocID="{A3A41EB3-020C-41F5-BD9F-18A38464700C}" presName="conn" presStyleLbl="parChTrans1D2" presStyleIdx="0" presStyleCnt="1"/>
      <dgm:spPr/>
    </dgm:pt>
    <dgm:pt modelId="{DF4B379F-3B1F-4C6D-8D28-911413139472}" type="pres">
      <dgm:prSet presAssocID="{A3A41EB3-020C-41F5-BD9F-18A38464700C}" presName="extraNode" presStyleLbl="node1" presStyleIdx="0" presStyleCnt="3"/>
      <dgm:spPr/>
    </dgm:pt>
    <dgm:pt modelId="{8966CA71-4C34-4591-90D8-A4B2195065F2}" type="pres">
      <dgm:prSet presAssocID="{A3A41EB3-020C-41F5-BD9F-18A38464700C}" presName="dstNode" presStyleLbl="node1" presStyleIdx="0" presStyleCnt="3"/>
      <dgm:spPr/>
    </dgm:pt>
    <dgm:pt modelId="{4128B280-F9EC-47CE-A1EF-BBF73716E028}" type="pres">
      <dgm:prSet presAssocID="{9F67893A-F911-4F5E-9540-EB1C87E158E5}" presName="text_1" presStyleLbl="node1" presStyleIdx="0" presStyleCnt="3">
        <dgm:presLayoutVars>
          <dgm:bulletEnabled val="1"/>
        </dgm:presLayoutVars>
      </dgm:prSet>
      <dgm:spPr/>
    </dgm:pt>
    <dgm:pt modelId="{AC3C34BE-0C8B-4904-B0DC-BB4910AE45B7}" type="pres">
      <dgm:prSet presAssocID="{9F67893A-F911-4F5E-9540-EB1C87E158E5}" presName="accent_1" presStyleCnt="0"/>
      <dgm:spPr/>
    </dgm:pt>
    <dgm:pt modelId="{415CCEF1-508C-4C61-9DBB-4FF664A8C9C3}" type="pres">
      <dgm:prSet presAssocID="{9F67893A-F911-4F5E-9540-EB1C87E158E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99DCCF-BDAA-4061-AEE9-34CA22BC9FEA}" type="pres">
      <dgm:prSet presAssocID="{1DFC7645-264B-40DC-9C4D-D1FD183C1CB3}" presName="text_2" presStyleLbl="node1" presStyleIdx="1" presStyleCnt="3">
        <dgm:presLayoutVars>
          <dgm:bulletEnabled val="1"/>
        </dgm:presLayoutVars>
      </dgm:prSet>
      <dgm:spPr/>
    </dgm:pt>
    <dgm:pt modelId="{FC626514-52D1-460F-9224-3F68C30F3E65}" type="pres">
      <dgm:prSet presAssocID="{1DFC7645-264B-40DC-9C4D-D1FD183C1CB3}" presName="accent_2" presStyleCnt="0"/>
      <dgm:spPr/>
    </dgm:pt>
    <dgm:pt modelId="{81325876-A25C-4770-B27E-EDBE1B6C6BCF}" type="pres">
      <dgm:prSet presAssocID="{1DFC7645-264B-40DC-9C4D-D1FD183C1CB3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DD5616-4DE3-4934-986E-79C5CFBD9B9B}" type="pres">
      <dgm:prSet presAssocID="{09E1B25F-6372-4D79-BFFA-97F925C2CABB}" presName="text_3" presStyleLbl="node1" presStyleIdx="2" presStyleCnt="3">
        <dgm:presLayoutVars>
          <dgm:bulletEnabled val="1"/>
        </dgm:presLayoutVars>
      </dgm:prSet>
      <dgm:spPr/>
    </dgm:pt>
    <dgm:pt modelId="{8EB8BFCF-CF24-4F10-B900-43806C69018F}" type="pres">
      <dgm:prSet presAssocID="{09E1B25F-6372-4D79-BFFA-97F925C2CABB}" presName="accent_3" presStyleCnt="0"/>
      <dgm:spPr/>
    </dgm:pt>
    <dgm:pt modelId="{68135CFF-60EA-497A-9F8C-5B1B311944A0}" type="pres">
      <dgm:prSet presAssocID="{09E1B25F-6372-4D79-BFFA-97F925C2CAB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631D301-A198-46E9-8F7F-9269E6487E6A}" type="presOf" srcId="{09E1B25F-6372-4D79-BFFA-97F925C2CABB}" destId="{76DD5616-4DE3-4934-986E-79C5CFBD9B9B}" srcOrd="0" destOrd="0" presId="urn:microsoft.com/office/officeart/2008/layout/VerticalCurvedList"/>
    <dgm:cxn modelId="{0A9AFE08-07F6-4E9C-A242-7103FF9EC6EA}" type="presOf" srcId="{9F67893A-F911-4F5E-9540-EB1C87E158E5}" destId="{4128B280-F9EC-47CE-A1EF-BBF73716E028}" srcOrd="0" destOrd="0" presId="urn:microsoft.com/office/officeart/2008/layout/VerticalCurvedList"/>
    <dgm:cxn modelId="{6F0B2024-1C9E-47C1-8564-A719168E2ABB}" type="presOf" srcId="{1DFC7645-264B-40DC-9C4D-D1FD183C1CB3}" destId="{0799DCCF-BDAA-4061-AEE9-34CA22BC9FEA}" srcOrd="0" destOrd="0" presId="urn:microsoft.com/office/officeart/2008/layout/VerticalCurvedList"/>
    <dgm:cxn modelId="{F0BC5528-5B2D-43CC-A813-46E32255F6E8}" type="presOf" srcId="{B7F66875-A550-4536-96A8-C7C870604541}" destId="{B9D1E5EB-BAA7-47F3-AACB-2C895EC9D3F0}" srcOrd="0" destOrd="0" presId="urn:microsoft.com/office/officeart/2008/layout/VerticalCurvedList"/>
    <dgm:cxn modelId="{EA710E47-B24E-402A-8CAB-C8306872B4C5}" srcId="{A3A41EB3-020C-41F5-BD9F-18A38464700C}" destId="{1DFC7645-264B-40DC-9C4D-D1FD183C1CB3}" srcOrd="1" destOrd="0" parTransId="{F36FE4AF-96E6-4855-9C54-A27E24FD3079}" sibTransId="{D9031B4C-065D-4A08-9932-AD8080692104}"/>
    <dgm:cxn modelId="{D5D0F8BA-03AE-4BB4-90D2-84A947F82DF6}" srcId="{A3A41EB3-020C-41F5-BD9F-18A38464700C}" destId="{09E1B25F-6372-4D79-BFFA-97F925C2CABB}" srcOrd="2" destOrd="0" parTransId="{4C37BA8B-2925-4115-B727-4F17AC11B089}" sibTransId="{E70DED07-BD8C-4A03-A062-B257AC0CAADD}"/>
    <dgm:cxn modelId="{DE1A27F7-E90A-4EA2-964A-E36E6301FE58}" type="presOf" srcId="{A3A41EB3-020C-41F5-BD9F-18A38464700C}" destId="{27964F81-0284-47E6-9911-44626AC95A65}" srcOrd="0" destOrd="0" presId="urn:microsoft.com/office/officeart/2008/layout/VerticalCurvedList"/>
    <dgm:cxn modelId="{6D0A4EFD-937B-4ED4-9CF0-F7F3B2043FB8}" srcId="{A3A41EB3-020C-41F5-BD9F-18A38464700C}" destId="{9F67893A-F911-4F5E-9540-EB1C87E158E5}" srcOrd="0" destOrd="0" parTransId="{9E498B7C-4B63-4AAA-9778-38AC794F961C}" sibTransId="{B7F66875-A550-4536-96A8-C7C870604541}"/>
    <dgm:cxn modelId="{52E066B9-C2C0-4F68-B2C1-E03988C7E6C1}" type="presParOf" srcId="{27964F81-0284-47E6-9911-44626AC95A65}" destId="{C01EF512-A1C6-4057-B636-BF9DAEDCE921}" srcOrd="0" destOrd="0" presId="urn:microsoft.com/office/officeart/2008/layout/VerticalCurvedList"/>
    <dgm:cxn modelId="{08D55E53-19F5-4AFA-9D8C-A8BDC8F40983}" type="presParOf" srcId="{C01EF512-A1C6-4057-B636-BF9DAEDCE921}" destId="{030E1CAB-39B3-4C18-BE78-BFD42E254AB0}" srcOrd="0" destOrd="0" presId="urn:microsoft.com/office/officeart/2008/layout/VerticalCurvedList"/>
    <dgm:cxn modelId="{EB5107A5-9301-495C-AFFA-A8A6427F5F35}" type="presParOf" srcId="{030E1CAB-39B3-4C18-BE78-BFD42E254AB0}" destId="{C47C63D8-CBEA-47F9-BF10-68B495BE8839}" srcOrd="0" destOrd="0" presId="urn:microsoft.com/office/officeart/2008/layout/VerticalCurvedList"/>
    <dgm:cxn modelId="{87450D98-9D35-4BA7-A37C-9D62755BE858}" type="presParOf" srcId="{030E1CAB-39B3-4C18-BE78-BFD42E254AB0}" destId="{B9D1E5EB-BAA7-47F3-AACB-2C895EC9D3F0}" srcOrd="1" destOrd="0" presId="urn:microsoft.com/office/officeart/2008/layout/VerticalCurvedList"/>
    <dgm:cxn modelId="{11A9AF9D-EE55-49AC-91B6-2847BBEEEA1E}" type="presParOf" srcId="{030E1CAB-39B3-4C18-BE78-BFD42E254AB0}" destId="{DF4B379F-3B1F-4C6D-8D28-911413139472}" srcOrd="2" destOrd="0" presId="urn:microsoft.com/office/officeart/2008/layout/VerticalCurvedList"/>
    <dgm:cxn modelId="{497E615D-F053-496C-8BF2-5B9CF0C189E8}" type="presParOf" srcId="{030E1CAB-39B3-4C18-BE78-BFD42E254AB0}" destId="{8966CA71-4C34-4591-90D8-A4B2195065F2}" srcOrd="3" destOrd="0" presId="urn:microsoft.com/office/officeart/2008/layout/VerticalCurvedList"/>
    <dgm:cxn modelId="{FC366A39-F589-496D-9ECA-D7475F7CC876}" type="presParOf" srcId="{C01EF512-A1C6-4057-B636-BF9DAEDCE921}" destId="{4128B280-F9EC-47CE-A1EF-BBF73716E028}" srcOrd="1" destOrd="0" presId="urn:microsoft.com/office/officeart/2008/layout/VerticalCurvedList"/>
    <dgm:cxn modelId="{DF14FF4C-8322-4D02-BA1F-54C3193B3707}" type="presParOf" srcId="{C01EF512-A1C6-4057-B636-BF9DAEDCE921}" destId="{AC3C34BE-0C8B-4904-B0DC-BB4910AE45B7}" srcOrd="2" destOrd="0" presId="urn:microsoft.com/office/officeart/2008/layout/VerticalCurvedList"/>
    <dgm:cxn modelId="{CE191454-B380-4769-A70D-01A1E7721AD2}" type="presParOf" srcId="{AC3C34BE-0C8B-4904-B0DC-BB4910AE45B7}" destId="{415CCEF1-508C-4C61-9DBB-4FF664A8C9C3}" srcOrd="0" destOrd="0" presId="urn:microsoft.com/office/officeart/2008/layout/VerticalCurvedList"/>
    <dgm:cxn modelId="{E088B543-0FB2-4A6D-9B43-3CC73446FDDE}" type="presParOf" srcId="{C01EF512-A1C6-4057-B636-BF9DAEDCE921}" destId="{0799DCCF-BDAA-4061-AEE9-34CA22BC9FEA}" srcOrd="3" destOrd="0" presId="urn:microsoft.com/office/officeart/2008/layout/VerticalCurvedList"/>
    <dgm:cxn modelId="{F96BED0E-65E4-4C66-B428-5687F95E71D9}" type="presParOf" srcId="{C01EF512-A1C6-4057-B636-BF9DAEDCE921}" destId="{FC626514-52D1-460F-9224-3F68C30F3E65}" srcOrd="4" destOrd="0" presId="urn:microsoft.com/office/officeart/2008/layout/VerticalCurvedList"/>
    <dgm:cxn modelId="{0ACB6AB0-AEBA-49B6-B289-A170FACEFDD8}" type="presParOf" srcId="{FC626514-52D1-460F-9224-3F68C30F3E65}" destId="{81325876-A25C-4770-B27E-EDBE1B6C6BCF}" srcOrd="0" destOrd="0" presId="urn:microsoft.com/office/officeart/2008/layout/VerticalCurvedList"/>
    <dgm:cxn modelId="{E3494578-FB0F-451B-816D-2468DAE399B6}" type="presParOf" srcId="{C01EF512-A1C6-4057-B636-BF9DAEDCE921}" destId="{76DD5616-4DE3-4934-986E-79C5CFBD9B9B}" srcOrd="5" destOrd="0" presId="urn:microsoft.com/office/officeart/2008/layout/VerticalCurvedList"/>
    <dgm:cxn modelId="{B8C115B3-74A0-4671-B131-B6D256DD4783}" type="presParOf" srcId="{C01EF512-A1C6-4057-B636-BF9DAEDCE921}" destId="{8EB8BFCF-CF24-4F10-B900-43806C69018F}" srcOrd="6" destOrd="0" presId="urn:microsoft.com/office/officeart/2008/layout/VerticalCurvedList"/>
    <dgm:cxn modelId="{71CECECF-3B0E-4BD8-94A6-0EA74B656696}" type="presParOf" srcId="{8EB8BFCF-CF24-4F10-B900-43806C69018F}" destId="{68135CFF-60EA-497A-9F8C-5B1B311944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A49D4-2331-4E82-80D9-54A7083C5C74}">
      <dsp:nvSpPr>
        <dsp:cNvPr id="0" name=""/>
        <dsp:cNvSpPr/>
      </dsp:nvSpPr>
      <dsp:spPr>
        <a:xfrm>
          <a:off x="0" y="873859"/>
          <a:ext cx="4074919" cy="304184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45C6-A264-4E5F-AEA6-1DAA5570DDC5}">
      <dsp:nvSpPr>
        <dsp:cNvPr id="0" name=""/>
        <dsp:cNvSpPr/>
      </dsp:nvSpPr>
      <dsp:spPr>
        <a:xfrm>
          <a:off x="3769" y="3930453"/>
          <a:ext cx="4074919" cy="13079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Indaga el pasado</a:t>
          </a:r>
        </a:p>
      </dsp:txBody>
      <dsp:txXfrm>
        <a:off x="3769" y="3930453"/>
        <a:ext cx="2869661" cy="1307991"/>
      </dsp:txXfrm>
    </dsp:sp>
    <dsp:sp modelId="{E86FF0B0-4DC8-48B7-84F6-73A9F5930621}">
      <dsp:nvSpPr>
        <dsp:cNvPr id="0" name=""/>
        <dsp:cNvSpPr/>
      </dsp:nvSpPr>
      <dsp:spPr>
        <a:xfrm>
          <a:off x="2988703" y="4138215"/>
          <a:ext cx="1426221" cy="14262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B13BD-1F94-463E-93F8-5EE20A179E4F}">
      <dsp:nvSpPr>
        <dsp:cNvPr id="0" name=""/>
        <dsp:cNvSpPr/>
      </dsp:nvSpPr>
      <dsp:spPr>
        <a:xfrm>
          <a:off x="4768262" y="888612"/>
          <a:ext cx="4074919" cy="304184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9C3C-3418-47E0-B206-D1D23D31E8F9}">
      <dsp:nvSpPr>
        <dsp:cNvPr id="0" name=""/>
        <dsp:cNvSpPr/>
      </dsp:nvSpPr>
      <dsp:spPr>
        <a:xfrm>
          <a:off x="4768262" y="3930453"/>
          <a:ext cx="4074919" cy="13079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 el futuro</a:t>
          </a:r>
        </a:p>
      </dsp:txBody>
      <dsp:txXfrm>
        <a:off x="4768262" y="3930453"/>
        <a:ext cx="2869661" cy="1307991"/>
      </dsp:txXfrm>
    </dsp:sp>
    <dsp:sp modelId="{165D2A8E-C40D-4806-8A79-F1D5593AB692}">
      <dsp:nvSpPr>
        <dsp:cNvPr id="0" name=""/>
        <dsp:cNvSpPr/>
      </dsp:nvSpPr>
      <dsp:spPr>
        <a:xfrm>
          <a:off x="7753197" y="4138215"/>
          <a:ext cx="1426221" cy="14262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1E5EB-BAA7-47F3-AACB-2C895EC9D3F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8B280-F9EC-47CE-A1EF-BBF73716E028}">
      <dsp:nvSpPr>
        <dsp:cNvPr id="0" name=""/>
        <dsp:cNvSpPr/>
      </dsp:nvSpPr>
      <dsp:spPr>
        <a:xfrm>
          <a:off x="752110" y="541866"/>
          <a:ext cx="390767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Regresión Logística</a:t>
          </a:r>
        </a:p>
      </dsp:txBody>
      <dsp:txXfrm>
        <a:off x="752110" y="541866"/>
        <a:ext cx="3907671" cy="1083733"/>
      </dsp:txXfrm>
    </dsp:sp>
    <dsp:sp modelId="{415CCEF1-508C-4C61-9DBB-4FF664A8C9C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r="948"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9DCCF-BDAA-4061-AEE9-34CA22BC9FEA}">
      <dsp:nvSpPr>
        <dsp:cNvPr id="0" name=""/>
        <dsp:cNvSpPr/>
      </dsp:nvSpPr>
      <dsp:spPr>
        <a:xfrm>
          <a:off x="1146048" y="2167466"/>
          <a:ext cx="351373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Discriminante</a:t>
          </a:r>
        </a:p>
      </dsp:txBody>
      <dsp:txXfrm>
        <a:off x="1146048" y="2167466"/>
        <a:ext cx="3513734" cy="1083733"/>
      </dsp:txXfrm>
    </dsp:sp>
    <dsp:sp modelId="{81325876-A25C-4770-B27E-EDBE1B6C6BC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D5616-4DE3-4934-986E-79C5CFBD9B9B}">
      <dsp:nvSpPr>
        <dsp:cNvPr id="0" name=""/>
        <dsp:cNvSpPr/>
      </dsp:nvSpPr>
      <dsp:spPr>
        <a:xfrm>
          <a:off x="752110" y="3793066"/>
          <a:ext cx="390767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Máquina de Soporte Vectorial</a:t>
          </a:r>
        </a:p>
      </dsp:txBody>
      <dsp:txXfrm>
        <a:off x="752110" y="3793066"/>
        <a:ext cx="3907671" cy="1083733"/>
      </dsp:txXfrm>
    </dsp:sp>
    <dsp:sp modelId="{68135CFF-60EA-497A-9F8C-5B1B311944A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1E5EB-BAA7-47F3-AACB-2C895EC9D3F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8B280-F9EC-47CE-A1EF-BBF73716E028}">
      <dsp:nvSpPr>
        <dsp:cNvPr id="0" name=""/>
        <dsp:cNvSpPr/>
      </dsp:nvSpPr>
      <dsp:spPr>
        <a:xfrm>
          <a:off x="752110" y="541866"/>
          <a:ext cx="390767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Factorial</a:t>
          </a:r>
        </a:p>
      </dsp:txBody>
      <dsp:txXfrm>
        <a:off x="752110" y="541866"/>
        <a:ext cx="3907671" cy="1083733"/>
      </dsp:txXfrm>
    </dsp:sp>
    <dsp:sp modelId="{415CCEF1-508C-4C61-9DBB-4FF664A8C9C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9DCCF-BDAA-4061-AEE9-34CA22BC9FEA}">
      <dsp:nvSpPr>
        <dsp:cNvPr id="0" name=""/>
        <dsp:cNvSpPr/>
      </dsp:nvSpPr>
      <dsp:spPr>
        <a:xfrm>
          <a:off x="1146048" y="2167466"/>
          <a:ext cx="351373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Correspondencia </a:t>
          </a:r>
          <a:r>
            <a:rPr lang="es-E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Multiple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3513734" cy="1083733"/>
      </dsp:txXfrm>
    </dsp:sp>
    <dsp:sp modelId="{81325876-A25C-4770-B27E-EDBE1B6C6BC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D5616-4DE3-4934-986E-79C5CFBD9B9B}">
      <dsp:nvSpPr>
        <dsp:cNvPr id="0" name=""/>
        <dsp:cNvSpPr/>
      </dsp:nvSpPr>
      <dsp:spPr>
        <a:xfrm>
          <a:off x="752110" y="3793066"/>
          <a:ext cx="390767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Árbol de Decisiones</a:t>
          </a:r>
        </a:p>
      </dsp:txBody>
      <dsp:txXfrm>
        <a:off x="752110" y="3793066"/>
        <a:ext cx="3907671" cy="1083733"/>
      </dsp:txXfrm>
    </dsp:sp>
    <dsp:sp modelId="{68135CFF-60EA-497A-9F8C-5B1B311944A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47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17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7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41E0-497E-4BBD-BD2D-D53D8524752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E582D5-CFCD-494F-AB14-A84857FF22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047940704"/>
              </p:ext>
            </p:extLst>
          </p:nvPr>
        </p:nvGraphicFramePr>
        <p:xfrm>
          <a:off x="770709" y="522516"/>
          <a:ext cx="9183188" cy="64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26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7104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Discriminante</a:t>
            </a:r>
            <a:br>
              <a:rPr 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5059"/>
          <a:stretch/>
        </p:blipFill>
        <p:spPr>
          <a:xfrm>
            <a:off x="326570" y="1973580"/>
            <a:ext cx="5146767" cy="3042557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73337" y="2420185"/>
            <a:ext cx="4637314" cy="2595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182630" y="1386703"/>
                <a:ext cx="158607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30" y="1386703"/>
                <a:ext cx="1586075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77334" y="5310954"/>
                <a:ext cx="84927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˂ C se clasifica al individuo i en el grupo I </a:t>
                </a:r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˃ C se clasifica al individuo i en el grupo II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310954"/>
                <a:ext cx="8492792" cy="830997"/>
              </a:xfrm>
              <a:prstGeom prst="rect">
                <a:avLst/>
              </a:prstGeom>
              <a:blipFill>
                <a:blip r:embed="rId5"/>
                <a:stretch>
                  <a:fillRect l="-93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83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014" y="1079862"/>
            <a:ext cx="9067558" cy="57912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Comparativo con 10 y 20 dimensiones con AD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3332" y="2026366"/>
            <a:ext cx="9074913" cy="2770323"/>
          </a:xfrm>
          <a:prstGeom prst="rect">
            <a:avLst/>
          </a:prstGeom>
        </p:spPr>
      </p:pic>
      <p:sp>
        <p:nvSpPr>
          <p:cNvPr id="5" name="Marcador de texto 3"/>
          <p:cNvSpPr txBox="1">
            <a:spLocks/>
          </p:cNvSpPr>
          <p:nvPr/>
        </p:nvSpPr>
        <p:spPr>
          <a:xfrm>
            <a:off x="664299" y="5164073"/>
            <a:ext cx="8596667" cy="674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obtenidos muy similares.</a:t>
            </a:r>
          </a:p>
          <a:p>
            <a:pPr marL="0" indent="0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análisis costo beneficio se realizara únicamente para 10 y 20  dimensiones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1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/>
          <a:lstStyle/>
          <a:p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Máquina de Soporte Vectorial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2154366"/>
            <a:ext cx="4388415" cy="244593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78563" y="2053043"/>
            <a:ext cx="4310961" cy="2481943"/>
          </a:xfrm>
          <a:prstGeom prst="rect">
            <a:avLst/>
          </a:prstGeom>
        </p:spPr>
      </p:pic>
      <p:sp>
        <p:nvSpPr>
          <p:cNvPr id="5" name="Marcador de texto 3"/>
          <p:cNvSpPr txBox="1">
            <a:spLocks/>
          </p:cNvSpPr>
          <p:nvPr/>
        </p:nvSpPr>
        <p:spPr>
          <a:xfrm>
            <a:off x="468356" y="1121617"/>
            <a:ext cx="8596667" cy="674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algoritmo se fundamenta en buscar una recta, superficie o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hiperplano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separe lo mejor posible las observaciones en 2 grupos. La solución ideal será la que maximice la distancia entre las observaciones de frontera.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02360" y="4508860"/>
            <a:ext cx="4126777" cy="24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9931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Optimo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24169"/>
              </p:ext>
            </p:extLst>
          </p:nvPr>
        </p:nvGraphicFramePr>
        <p:xfrm>
          <a:off x="401410" y="1313212"/>
          <a:ext cx="8872592" cy="23705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90678">
                  <a:extLst>
                    <a:ext uri="{9D8B030D-6E8A-4147-A177-3AD203B41FA5}">
                      <a16:colId xmlns:a16="http://schemas.microsoft.com/office/drawing/2014/main" val="1984171193"/>
                    </a:ext>
                  </a:extLst>
                </a:gridCol>
                <a:gridCol w="2277215">
                  <a:extLst>
                    <a:ext uri="{9D8B030D-6E8A-4147-A177-3AD203B41FA5}">
                      <a16:colId xmlns:a16="http://schemas.microsoft.com/office/drawing/2014/main" val="3505489260"/>
                    </a:ext>
                  </a:extLst>
                </a:gridCol>
                <a:gridCol w="2385797">
                  <a:extLst>
                    <a:ext uri="{9D8B030D-6E8A-4147-A177-3AD203B41FA5}">
                      <a16:colId xmlns:a16="http://schemas.microsoft.com/office/drawing/2014/main" val="4204526104"/>
                    </a:ext>
                  </a:extLst>
                </a:gridCol>
                <a:gridCol w="2218902">
                  <a:extLst>
                    <a:ext uri="{9D8B030D-6E8A-4147-A177-3AD203B41FA5}">
                      <a16:colId xmlns:a16="http://schemas.microsoft.com/office/drawing/2014/main" val="3225919771"/>
                    </a:ext>
                  </a:extLst>
                </a:gridCol>
              </a:tblGrid>
              <a:tr h="2732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Resultados de los modelos clasificatorios para 10 componentes principales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19323"/>
                  </a:ext>
                </a:extLst>
              </a:tr>
              <a:tr h="27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Regresión Logística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Análisis Discriminan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Máquia Sop.Vector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extLst>
                  <a:ext uri="{0D108BD9-81ED-4DB2-BD59-A6C34878D82A}">
                    <a16:rowId xmlns:a16="http://schemas.microsoft.com/office/drawing/2014/main" val="3380588023"/>
                  </a:ext>
                </a:extLst>
              </a:tr>
              <a:tr h="27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Aciertos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70.45%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77.90%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78.98%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extLst>
                  <a:ext uri="{0D108BD9-81ED-4DB2-BD59-A6C34878D82A}">
                    <a16:rowId xmlns:a16="http://schemas.microsoft.com/office/drawing/2014/main" val="2336122035"/>
                  </a:ext>
                </a:extLst>
              </a:tr>
              <a:tr h="27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Sensibilidad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71.92%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94.28%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98.28%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extLst>
                  <a:ext uri="{0D108BD9-81ED-4DB2-BD59-A6C34878D82A}">
                    <a16:rowId xmlns:a16="http://schemas.microsoft.com/office/drawing/2014/main" val="1553644023"/>
                  </a:ext>
                </a:extLst>
              </a:tr>
              <a:tr h="27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Especificidad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65.40%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19.21%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13.04%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extLst>
                  <a:ext uri="{0D108BD9-81ED-4DB2-BD59-A6C34878D82A}">
                    <a16:rowId xmlns:a16="http://schemas.microsoft.com/office/drawing/2014/main" val="949003715"/>
                  </a:ext>
                </a:extLst>
              </a:tr>
              <a:tr h="27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Falsos positivos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34.53%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80.79%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86.95%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extLst>
                  <a:ext uri="{0D108BD9-81ED-4DB2-BD59-A6C34878D82A}">
                    <a16:rowId xmlns:a16="http://schemas.microsoft.com/office/drawing/2014/main" val="4291384493"/>
                  </a:ext>
                </a:extLst>
              </a:tr>
              <a:tr h="560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>
                          <a:effectLst/>
                        </a:rPr>
                        <a:t>Falsos negativos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>
                          <a:effectLst/>
                        </a:rPr>
                        <a:t>28.08%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>
                          <a:effectLst/>
                        </a:rPr>
                        <a:t>5.22%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900" dirty="0">
                          <a:effectLst/>
                        </a:rPr>
                        <a:t>1.72%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582" marR="108582" marT="0" marB="0" anchor="ctr"/>
                </a:tc>
                <a:extLst>
                  <a:ext uri="{0D108BD9-81ED-4DB2-BD59-A6C34878D82A}">
                    <a16:rowId xmlns:a16="http://schemas.microsoft.com/office/drawing/2014/main" val="2195243372"/>
                  </a:ext>
                </a:extLst>
              </a:tr>
            </a:tbl>
          </a:graphicData>
        </a:graphic>
      </p:graphicFrame>
      <p:sp>
        <p:nvSpPr>
          <p:cNvPr id="4" name="Marcador de texto 3"/>
          <p:cNvSpPr txBox="1">
            <a:spLocks/>
          </p:cNvSpPr>
          <p:nvPr/>
        </p:nvSpPr>
        <p:spPr>
          <a:xfrm>
            <a:off x="401410" y="3847412"/>
            <a:ext cx="8596667" cy="674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modelos AD y MSV presentan la tendencia de clasificar en el grupo 1 a casi la totalidad de las observaciones, realizando una lectura errada, por lo que no son adecuados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análisis comparativo permite recomendar a la RL como el modelo con mayor precisión en la lectura de la accesibilidad de los bachilleres a la universidad.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7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85064"/>
              </p:ext>
            </p:extLst>
          </p:nvPr>
        </p:nvGraphicFramePr>
        <p:xfrm>
          <a:off x="3357155" y="0"/>
          <a:ext cx="5159828" cy="70544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8172">
                  <a:extLst>
                    <a:ext uri="{9D8B030D-6E8A-4147-A177-3AD203B41FA5}">
                      <a16:colId xmlns:a16="http://schemas.microsoft.com/office/drawing/2014/main" val="4005355722"/>
                    </a:ext>
                  </a:extLst>
                </a:gridCol>
                <a:gridCol w="468172">
                  <a:extLst>
                    <a:ext uri="{9D8B030D-6E8A-4147-A177-3AD203B41FA5}">
                      <a16:colId xmlns:a16="http://schemas.microsoft.com/office/drawing/2014/main" val="3597938704"/>
                    </a:ext>
                  </a:extLst>
                </a:gridCol>
                <a:gridCol w="468756">
                  <a:extLst>
                    <a:ext uri="{9D8B030D-6E8A-4147-A177-3AD203B41FA5}">
                      <a16:colId xmlns:a16="http://schemas.microsoft.com/office/drawing/2014/main" val="1483156412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2368652074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4294069847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986919657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4052220218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3317955043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831574497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1678435100"/>
                    </a:ext>
                  </a:extLst>
                </a:gridCol>
                <a:gridCol w="469341">
                  <a:extLst>
                    <a:ext uri="{9D8B030D-6E8A-4147-A177-3AD203B41FA5}">
                      <a16:colId xmlns:a16="http://schemas.microsoft.com/office/drawing/2014/main" val="662874661"/>
                    </a:ext>
                  </a:extLst>
                </a:gridCol>
              </a:tblGrid>
              <a:tr h="150095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Representatividad de cada variable en las Componentes Principales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3356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 - 10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47506443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clap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569351760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clav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0.555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011735638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inte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0.659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0.101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226848557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nban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54052955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ncar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0.232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-0.232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918754590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ncel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256476760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nmic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0.153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683448417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pisc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0.610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99839162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jhog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0.605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0.107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4122469657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nhij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-0.192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-0.643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506782201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vivy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-0.632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78116600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expe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-0.503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448992726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atrs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7876048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inas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-0.566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459341084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sexo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0.183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485401372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regi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0.104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-0.496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0.357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0.417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0.218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-0.130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highlight>
                            <a:srgbClr val="FFFF00"/>
                          </a:highlight>
                        </a:rPr>
                        <a:t>-0.118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28669637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sost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0.168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72710451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agua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-0.193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-0.341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924092304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allc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846367466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amoc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75587310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basu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0.392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41213465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cbox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089361314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cocq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020324455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cref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411695484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cuarp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-0.198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3626325018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desa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786326311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htar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-0.257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634051851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injh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-0.292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38053556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27573772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luze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0.169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368442285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niess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3317417486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nlib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54780400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nvca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4062007742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ocjh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0.260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017451125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ocst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944057706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pard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3687123337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660913621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rabu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-0.233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-0.377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478430325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0.273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83630040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tcla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-0.401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0.232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3280937535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tesc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-0.180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0.299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0.353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3557797983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tpvi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-0.337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307139579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tvst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0.425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4242658290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ucor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1972846134"/>
                  </a:ext>
                </a:extLst>
              </a:tr>
              <a:tr h="150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vecc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0.395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-0.105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0.323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0.103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-0.266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6" marR="56826" marT="0" marB="0"/>
                </a:tc>
                <a:extLst>
                  <a:ext uri="{0D108BD9-81ED-4DB2-BD59-A6C34878D82A}">
                    <a16:rowId xmlns:a16="http://schemas.microsoft.com/office/drawing/2014/main" val="2384899004"/>
                  </a:ext>
                </a:extLst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48789"/>
            <a:ext cx="8596668" cy="657497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</a:t>
            </a:r>
            <a:b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inverso </a:t>
            </a:r>
            <a:b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ACP. para</a:t>
            </a:r>
            <a:b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definir las </a:t>
            </a:r>
            <a:b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b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significativas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1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48789"/>
            <a:ext cx="8596668" cy="657497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significativas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62091"/>
              </p:ext>
            </p:extLst>
          </p:nvPr>
        </p:nvGraphicFramePr>
        <p:xfrm>
          <a:off x="1271790" y="1631313"/>
          <a:ext cx="6918620" cy="424352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59310">
                  <a:extLst>
                    <a:ext uri="{9D8B030D-6E8A-4147-A177-3AD203B41FA5}">
                      <a16:colId xmlns:a16="http://schemas.microsoft.com/office/drawing/2014/main" val="1380200965"/>
                    </a:ext>
                  </a:extLst>
                </a:gridCol>
                <a:gridCol w="3459310">
                  <a:extLst>
                    <a:ext uri="{9D8B030D-6E8A-4147-A177-3AD203B41FA5}">
                      <a16:colId xmlns:a16="http://schemas.microsoft.com/office/drawing/2014/main" val="1021358181"/>
                    </a:ext>
                  </a:extLst>
                </a:gridCol>
              </a:tblGrid>
              <a:tr h="2294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Variables significativas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33953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Variables significativamente positivas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Variables significativamente negativas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936836470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Tiene conexión a internet en casa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Tienes hijos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677011973"/>
                  </a:ext>
                </a:extLst>
              </a:tr>
              <a:tr h="471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Tipo de materiales del piso de tu casa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Vives con cónyuge conviviente o pareja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2582055566"/>
                  </a:ext>
                </a:extLst>
              </a:tr>
              <a:tr h="471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Cuantos baños funcionando hay en tu hogar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Región natural del Ecuador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3476939483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Tienes microondas en tu hogar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Tipo de vivienda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3512022030"/>
                  </a:ext>
                </a:extLst>
              </a:tr>
              <a:tr h="471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Cuantos celulares con internet hay en casa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Te sientes amenazado por algún compañero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2293433563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Quien es el jefe de tu hogar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2760427261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Cual es tu principal ocupación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1949569757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Tienes agua potable en tu casa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2958845893"/>
                  </a:ext>
                </a:extLst>
              </a:tr>
              <a:tr h="471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Tienes servicio de recolección de basura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3601668512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Tienes luz eléctrica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2077334794"/>
                  </a:ext>
                </a:extLst>
              </a:tr>
              <a:tr h="229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En tu casa tienes libros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41" marR="84641" marT="0" marB="0"/>
                </a:tc>
                <a:extLst>
                  <a:ext uri="{0D108BD9-81ED-4DB2-BD59-A6C34878D82A}">
                    <a16:rowId xmlns:a16="http://schemas.microsoft.com/office/drawing/2014/main" val="200246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1763487"/>
            <a:ext cx="7766936" cy="12148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VICERRECTORADO DE INVESTIGACIÓN, INNOVACIÓN Y TRANSFERENCIA TECNOLÓGICA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ESTUDIOS DE POSGRADO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91" y="525656"/>
            <a:ext cx="3744688" cy="843156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507067" y="3477508"/>
            <a:ext cx="7766936" cy="2871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EXACTAS 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LA ENSEÑANZA DE LA MATEMÁTICA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 DE PROYECTO DE TITULACIÓN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Métodos de clasificación aplicados al perfil del estudiante por categorías de rendimiento global en la prueba Ser Bachiller 2019.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    Chávez </a:t>
            </a:r>
            <a:r>
              <a:rPr lang="es-EC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Vinueza</a:t>
            </a:r>
            <a:r>
              <a:rPr lang="es-EC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Delfín Leonardo                          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AÑO: 2020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2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Proporcionaron la información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Nota Matemáticas, Lenguaje y Literatura, Ciencias Naturales y Ciencias Sociales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Encuesta de factores asociados  </a:t>
                </a:r>
                <a:r>
                  <a:rPr lang="es-E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513806</m:t>
                        </m:r>
                        <m:r>
                          <a:rPr lang="es-E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327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4" name="Marcador de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496" t="-7207" b="-1198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er Bachiller INE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17" y="343338"/>
            <a:ext cx="6983969" cy="39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1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Limpieza de la información </a:t>
            </a:r>
            <a:b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Depuración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Eliminación por falta de información, inconsistencias, incongruencias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300.000</m:t>
                        </m:r>
                        <m:r>
                          <a:rPr lang="es-E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152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Marcador de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142" t="-1081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26251"/>
              </p:ext>
            </p:extLst>
          </p:nvPr>
        </p:nvGraphicFramePr>
        <p:xfrm>
          <a:off x="261938" y="759870"/>
          <a:ext cx="9720000" cy="345814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336251">
                  <a:extLst>
                    <a:ext uri="{9D8B030D-6E8A-4147-A177-3AD203B41FA5}">
                      <a16:colId xmlns:a16="http://schemas.microsoft.com/office/drawing/2014/main" val="1298834995"/>
                    </a:ext>
                  </a:extLst>
                </a:gridCol>
                <a:gridCol w="999553">
                  <a:extLst>
                    <a:ext uri="{9D8B030D-6E8A-4147-A177-3AD203B41FA5}">
                      <a16:colId xmlns:a16="http://schemas.microsoft.com/office/drawing/2014/main" val="552896210"/>
                    </a:ext>
                  </a:extLst>
                </a:gridCol>
                <a:gridCol w="1054530">
                  <a:extLst>
                    <a:ext uri="{9D8B030D-6E8A-4147-A177-3AD203B41FA5}">
                      <a16:colId xmlns:a16="http://schemas.microsoft.com/office/drawing/2014/main" val="2241626936"/>
                    </a:ext>
                  </a:extLst>
                </a:gridCol>
                <a:gridCol w="918751">
                  <a:extLst>
                    <a:ext uri="{9D8B030D-6E8A-4147-A177-3AD203B41FA5}">
                      <a16:colId xmlns:a16="http://schemas.microsoft.com/office/drawing/2014/main" val="402614182"/>
                    </a:ext>
                  </a:extLst>
                </a:gridCol>
                <a:gridCol w="980150">
                  <a:extLst>
                    <a:ext uri="{9D8B030D-6E8A-4147-A177-3AD203B41FA5}">
                      <a16:colId xmlns:a16="http://schemas.microsoft.com/office/drawing/2014/main" val="3429568657"/>
                    </a:ext>
                  </a:extLst>
                </a:gridCol>
                <a:gridCol w="950008">
                  <a:extLst>
                    <a:ext uri="{9D8B030D-6E8A-4147-A177-3AD203B41FA5}">
                      <a16:colId xmlns:a16="http://schemas.microsoft.com/office/drawing/2014/main" val="584127911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1378361785"/>
                    </a:ext>
                  </a:extLst>
                </a:gridCol>
                <a:gridCol w="1104672">
                  <a:extLst>
                    <a:ext uri="{9D8B030D-6E8A-4147-A177-3AD203B41FA5}">
                      <a16:colId xmlns:a16="http://schemas.microsoft.com/office/drawing/2014/main" val="639365923"/>
                    </a:ext>
                  </a:extLst>
                </a:gridCol>
                <a:gridCol w="597455">
                  <a:extLst>
                    <a:ext uri="{9D8B030D-6E8A-4147-A177-3AD203B41FA5}">
                      <a16:colId xmlns:a16="http://schemas.microsoft.com/office/drawing/2014/main" val="2775318177"/>
                    </a:ext>
                  </a:extLst>
                </a:gridCol>
                <a:gridCol w="862112">
                  <a:extLst>
                    <a:ext uri="{9D8B030D-6E8A-4147-A177-3AD203B41FA5}">
                      <a16:colId xmlns:a16="http://schemas.microsoft.com/office/drawing/2014/main" val="3493849269"/>
                    </a:ext>
                  </a:extLst>
                </a:gridCol>
              </a:tblGrid>
              <a:tr h="69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Var.5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……..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Var. 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3528394"/>
                  </a:ext>
                </a:extLst>
              </a:tr>
              <a:tr h="69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Observa.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939208"/>
                  </a:ext>
                </a:extLst>
              </a:tr>
              <a:tr h="69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Observa.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99999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99999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99999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349157"/>
                  </a:ext>
                </a:extLst>
              </a:tr>
              <a:tr h="695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Observa.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99999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70783"/>
                  </a:ext>
                </a:extLst>
              </a:tr>
              <a:tr h="33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…..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435323"/>
                  </a:ext>
                </a:extLst>
              </a:tr>
              <a:tr h="338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Observa. 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99999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548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04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Perfilación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1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mas recurrentes de estudios similares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1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1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300.000</m:t>
                        </m:r>
                        <m:r>
                          <a:rPr lang="es-ES" sz="1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1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</m:d>
                  </m:oMath>
                </a14:m>
                <a:r>
                  <a:rPr lang="es-ES" sz="1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1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1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18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265.915</m:t>
                        </m:r>
                        <m:r>
                          <a:rPr lang="es-ES" sz="1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sz="18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Marcador de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213" t="-6306" b="-90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posición de imagen 8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4130" t="35174" r="16859" b="32940"/>
          <a:stretch/>
        </p:blipFill>
        <p:spPr>
          <a:xfrm>
            <a:off x="1021976" y="627017"/>
            <a:ext cx="7872388" cy="36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27233" y="844728"/>
            <a:ext cx="5709437" cy="70974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Componentes Principales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2823788"/>
              </p:ext>
            </p:extLst>
          </p:nvPr>
        </p:nvGraphicFramePr>
        <p:xfrm>
          <a:off x="359954" y="1500055"/>
          <a:ext cx="4734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30504752"/>
              </p:ext>
            </p:extLst>
          </p:nvPr>
        </p:nvGraphicFramePr>
        <p:xfrm>
          <a:off x="5342707" y="1500054"/>
          <a:ext cx="4734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ítulo 4"/>
          <p:cNvSpPr txBox="1">
            <a:spLocks/>
          </p:cNvSpPr>
          <p:nvPr/>
        </p:nvSpPr>
        <p:spPr>
          <a:xfrm>
            <a:off x="2727234" y="-8712"/>
            <a:ext cx="5709437" cy="709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Técnicas </a:t>
            </a:r>
            <a:r>
              <a:rPr lang="es-E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Multivariantes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0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14" y="366726"/>
            <a:ext cx="9066903" cy="39348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876" y="1451"/>
            <a:ext cx="7617580" cy="57912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 45 variables mediante ACP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11468"/>
              </p:ext>
            </p:extLst>
          </p:nvPr>
        </p:nvGraphicFramePr>
        <p:xfrm>
          <a:off x="1036340" y="4030559"/>
          <a:ext cx="8238285" cy="101170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72581">
                  <a:extLst>
                    <a:ext uri="{9D8B030D-6E8A-4147-A177-3AD203B41FA5}">
                      <a16:colId xmlns:a16="http://schemas.microsoft.com/office/drawing/2014/main" val="3609147796"/>
                    </a:ext>
                  </a:extLst>
                </a:gridCol>
                <a:gridCol w="1372581">
                  <a:extLst>
                    <a:ext uri="{9D8B030D-6E8A-4147-A177-3AD203B41FA5}">
                      <a16:colId xmlns:a16="http://schemas.microsoft.com/office/drawing/2014/main" val="2301807174"/>
                    </a:ext>
                  </a:extLst>
                </a:gridCol>
                <a:gridCol w="1372581">
                  <a:extLst>
                    <a:ext uri="{9D8B030D-6E8A-4147-A177-3AD203B41FA5}">
                      <a16:colId xmlns:a16="http://schemas.microsoft.com/office/drawing/2014/main" val="2059381708"/>
                    </a:ext>
                  </a:extLst>
                </a:gridCol>
                <a:gridCol w="1373514">
                  <a:extLst>
                    <a:ext uri="{9D8B030D-6E8A-4147-A177-3AD203B41FA5}">
                      <a16:colId xmlns:a16="http://schemas.microsoft.com/office/drawing/2014/main" val="374826847"/>
                    </a:ext>
                  </a:extLst>
                </a:gridCol>
                <a:gridCol w="1373514">
                  <a:extLst>
                    <a:ext uri="{9D8B030D-6E8A-4147-A177-3AD203B41FA5}">
                      <a16:colId xmlns:a16="http://schemas.microsoft.com/office/drawing/2014/main" val="2343769341"/>
                    </a:ext>
                  </a:extLst>
                </a:gridCol>
                <a:gridCol w="1373514">
                  <a:extLst>
                    <a:ext uri="{9D8B030D-6E8A-4147-A177-3AD203B41FA5}">
                      <a16:colId xmlns:a16="http://schemas.microsoft.com/office/drawing/2014/main" val="3270678650"/>
                    </a:ext>
                  </a:extLst>
                </a:gridCol>
              </a:tblGrid>
              <a:tr h="50585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Variabilidad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43,70%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D1: 0.639629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D2: 0,469871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D3: 0.022893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D4: -0.57608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D5 0.275972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093667"/>
                  </a:ext>
                </a:extLst>
              </a:tr>
              <a:tr h="505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D6: 0.057608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D7: 0.105880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D8: 0.170636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D9: -0.04445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D10: -0.1002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8950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13283"/>
              </p:ext>
            </p:extLst>
          </p:nvPr>
        </p:nvGraphicFramePr>
        <p:xfrm>
          <a:off x="1062462" y="5175313"/>
          <a:ext cx="8238286" cy="132939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75990">
                  <a:extLst>
                    <a:ext uri="{9D8B030D-6E8A-4147-A177-3AD203B41FA5}">
                      <a16:colId xmlns:a16="http://schemas.microsoft.com/office/drawing/2014/main" val="2785562662"/>
                    </a:ext>
                  </a:extLst>
                </a:gridCol>
                <a:gridCol w="1375990">
                  <a:extLst>
                    <a:ext uri="{9D8B030D-6E8A-4147-A177-3AD203B41FA5}">
                      <a16:colId xmlns:a16="http://schemas.microsoft.com/office/drawing/2014/main" val="2701010956"/>
                    </a:ext>
                  </a:extLst>
                </a:gridCol>
                <a:gridCol w="1443951">
                  <a:extLst>
                    <a:ext uri="{9D8B030D-6E8A-4147-A177-3AD203B41FA5}">
                      <a16:colId xmlns:a16="http://schemas.microsoft.com/office/drawing/2014/main" val="1475012137"/>
                    </a:ext>
                  </a:extLst>
                </a:gridCol>
                <a:gridCol w="1443951">
                  <a:extLst>
                    <a:ext uri="{9D8B030D-6E8A-4147-A177-3AD203B41FA5}">
                      <a16:colId xmlns:a16="http://schemas.microsoft.com/office/drawing/2014/main" val="895630750"/>
                    </a:ext>
                  </a:extLst>
                </a:gridCol>
                <a:gridCol w="1299202">
                  <a:extLst>
                    <a:ext uri="{9D8B030D-6E8A-4147-A177-3AD203B41FA5}">
                      <a16:colId xmlns:a16="http://schemas.microsoft.com/office/drawing/2014/main" val="3862400701"/>
                    </a:ext>
                  </a:extLst>
                </a:gridCol>
                <a:gridCol w="1299202">
                  <a:extLst>
                    <a:ext uri="{9D8B030D-6E8A-4147-A177-3AD203B41FA5}">
                      <a16:colId xmlns:a16="http://schemas.microsoft.com/office/drawing/2014/main" val="556055071"/>
                    </a:ext>
                  </a:extLst>
                </a:gridCol>
              </a:tblGrid>
              <a:tr h="37084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Variabilidad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63,84%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D1: 0.641108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D2: 0.476292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D3: 0.019356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D4: -0.47714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D5: 0.431141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159790"/>
                  </a:ext>
                </a:extLst>
              </a:tr>
              <a:tr h="180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D6: 0.043406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D7: 0.115537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D8: 0.160482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D9: -0.07444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D10: -0.1114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93652"/>
                  </a:ext>
                </a:extLst>
              </a:tr>
              <a:tr h="370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D11: -0.00307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D12: 0.03905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D13: 0.02515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D14: 0.03867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D15: 0.06317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246778"/>
                  </a:ext>
                </a:extLst>
              </a:tr>
              <a:tr h="370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D16: 0.015886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D17: 0.05625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D18: 0.11303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D19: -0.0079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D20: -0.0261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78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7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se clasificará-regla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00228"/>
              </p:ext>
            </p:extLst>
          </p:nvPr>
        </p:nvGraphicFramePr>
        <p:xfrm>
          <a:off x="421755" y="2044259"/>
          <a:ext cx="8748372" cy="11363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12745">
                  <a:extLst>
                    <a:ext uri="{9D8B030D-6E8A-4147-A177-3AD203B41FA5}">
                      <a16:colId xmlns:a16="http://schemas.microsoft.com/office/drawing/2014/main" val="2115598776"/>
                    </a:ext>
                  </a:extLst>
                </a:gridCol>
                <a:gridCol w="3493613">
                  <a:extLst>
                    <a:ext uri="{9D8B030D-6E8A-4147-A177-3AD203B41FA5}">
                      <a16:colId xmlns:a16="http://schemas.microsoft.com/office/drawing/2014/main" val="3845196887"/>
                    </a:ext>
                  </a:extLst>
                </a:gridCol>
                <a:gridCol w="2942014">
                  <a:extLst>
                    <a:ext uri="{9D8B030D-6E8A-4147-A177-3AD203B41FA5}">
                      <a16:colId xmlns:a16="http://schemas.microsoft.com/office/drawing/2014/main" val="334732902"/>
                    </a:ext>
                  </a:extLst>
                </a:gridCol>
              </a:tblGrid>
              <a:tr h="568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DATA DEPURADA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GRUPO   ENTRENAMIENTO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GRUPO DE PRUEBA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983421"/>
                  </a:ext>
                </a:extLst>
              </a:tr>
              <a:tr h="568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265915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90% = 239323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10%  = 26591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067299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45370"/>
              </p:ext>
            </p:extLst>
          </p:nvPr>
        </p:nvGraphicFramePr>
        <p:xfrm>
          <a:off x="3609046" y="3814052"/>
          <a:ext cx="4973253" cy="273943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05330">
                  <a:extLst>
                    <a:ext uri="{9D8B030D-6E8A-4147-A177-3AD203B41FA5}">
                      <a16:colId xmlns:a16="http://schemas.microsoft.com/office/drawing/2014/main" val="3360712806"/>
                    </a:ext>
                  </a:extLst>
                </a:gridCol>
                <a:gridCol w="1537475">
                  <a:extLst>
                    <a:ext uri="{9D8B030D-6E8A-4147-A177-3AD203B41FA5}">
                      <a16:colId xmlns:a16="http://schemas.microsoft.com/office/drawing/2014/main" val="596499447"/>
                    </a:ext>
                  </a:extLst>
                </a:gridCol>
                <a:gridCol w="1467548">
                  <a:extLst>
                    <a:ext uri="{9D8B030D-6E8A-4147-A177-3AD203B41FA5}">
                      <a16:colId xmlns:a16="http://schemas.microsoft.com/office/drawing/2014/main" val="2293353903"/>
                    </a:ext>
                  </a:extLst>
                </a:gridCol>
                <a:gridCol w="1062900">
                  <a:extLst>
                    <a:ext uri="{9D8B030D-6E8A-4147-A177-3AD203B41FA5}">
                      <a16:colId xmlns:a16="http://schemas.microsoft.com/office/drawing/2014/main" val="4081185134"/>
                    </a:ext>
                  </a:extLst>
                </a:gridCol>
              </a:tblGrid>
              <a:tr h="224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679397"/>
                  </a:ext>
                </a:extLst>
              </a:tr>
              <a:tr h="1122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ESPESIFICIDAD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-cc-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FALSO +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F+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-cc+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54184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22.64%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377567"/>
                  </a:ext>
                </a:extLst>
              </a:tr>
              <a:tr h="1122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FALSO 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F-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+cc-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SENCIBILIDAD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V+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+cc+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185.139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77.36%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103531"/>
                  </a:ext>
                </a:extLst>
              </a:tr>
              <a:tr h="26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EXITOS  = 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239.323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748806"/>
                  </a:ext>
                </a:extLst>
              </a:tr>
            </a:tbl>
          </a:graphicData>
        </a:graphic>
      </p:graphicFrame>
      <p:sp>
        <p:nvSpPr>
          <p:cNvPr id="5" name="Marcador de texto 3"/>
          <p:cNvSpPr txBox="1">
            <a:spLocks/>
          </p:cNvSpPr>
          <p:nvPr/>
        </p:nvSpPr>
        <p:spPr>
          <a:xfrm>
            <a:off x="495780" y="1260747"/>
            <a:ext cx="9183797" cy="674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de trabajo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383769" y="3290070"/>
            <a:ext cx="9183797" cy="674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Tabla cruzada resultados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7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84232" cy="57912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Regresión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Logística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2340" y="3069769"/>
            <a:ext cx="4748468" cy="2860766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94114" y="3069769"/>
            <a:ext cx="5003029" cy="307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846754" y="2153243"/>
                <a:ext cx="3894720" cy="629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 +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54" y="2153243"/>
                <a:ext cx="3894720" cy="629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texto 3"/>
          <p:cNvSpPr txBox="1">
            <a:spLocks/>
          </p:cNvSpPr>
          <p:nvPr/>
        </p:nvSpPr>
        <p:spPr>
          <a:xfrm>
            <a:off x="495780" y="1260747"/>
            <a:ext cx="9183797" cy="6740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variable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dependiente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probabilidad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ocurrencia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9662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1388</Words>
  <Application>Microsoft Office PowerPoint</Application>
  <PresentationFormat>Panorámica</PresentationFormat>
  <Paragraphs>735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Proporcionaron la información</vt:lpstr>
      <vt:lpstr>Limpieza de la información  Depuración</vt:lpstr>
      <vt:lpstr>Perfilación</vt:lpstr>
      <vt:lpstr>Análisis de Componentes Principales</vt:lpstr>
      <vt:lpstr>Reducción de 45 variables mediante ACP</vt:lpstr>
      <vt:lpstr>Como se clasificará-regla</vt:lpstr>
      <vt:lpstr>Regresión Logística</vt:lpstr>
      <vt:lpstr>Análisis Discriminante </vt:lpstr>
      <vt:lpstr>Comparativo con 10 y 20 dimensiones con AD</vt:lpstr>
      <vt:lpstr>Máquina de Soporte Vectorial</vt:lpstr>
      <vt:lpstr>Modelo Optimo</vt:lpstr>
      <vt:lpstr>Aplicación del inverso  ACP. para definir las  variables  significativas</vt:lpstr>
      <vt:lpstr>Variables significativas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GUALPA CHAVEZ JOAQUIN ALEJANDRO</cp:lastModifiedBy>
  <cp:revision>21</cp:revision>
  <dcterms:created xsi:type="dcterms:W3CDTF">2020-11-03T19:50:53Z</dcterms:created>
  <dcterms:modified xsi:type="dcterms:W3CDTF">2021-08-06T16:56:36Z</dcterms:modified>
</cp:coreProperties>
</file>