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8" r:id="rId5"/>
    <p:sldId id="290" r:id="rId6"/>
    <p:sldId id="289" r:id="rId7"/>
    <p:sldId id="267" r:id="rId8"/>
    <p:sldId id="295" r:id="rId9"/>
    <p:sldId id="292" r:id="rId10"/>
    <p:sldId id="296" r:id="rId11"/>
    <p:sldId id="297" r:id="rId12"/>
    <p:sldId id="311" r:id="rId13"/>
    <p:sldId id="293" r:id="rId14"/>
    <p:sldId id="312" r:id="rId15"/>
    <p:sldId id="298" r:id="rId16"/>
    <p:sldId id="299" r:id="rId17"/>
    <p:sldId id="301" r:id="rId18"/>
    <p:sldId id="279" r:id="rId19"/>
    <p:sldId id="302" r:id="rId20"/>
    <p:sldId id="305" r:id="rId21"/>
    <p:sldId id="306" r:id="rId22"/>
    <p:sldId id="307" r:id="rId23"/>
    <p:sldId id="304" r:id="rId24"/>
    <p:sldId id="309" r:id="rId25"/>
    <p:sldId id="310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EC1"/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D070D-A556-49D3-9C3C-A0A17C0EF08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7D18DDB-C815-4D35-9A5B-FB9858598625}">
      <dgm:prSet phldrT="[Texto]" custT="1"/>
      <dgm:spPr/>
      <dgm:t>
        <a:bodyPr/>
        <a:lstStyle/>
        <a:p>
          <a:r>
            <a:rPr lang="es-EC" sz="2400" b="0" dirty="0"/>
            <a:t>Seguridad</a:t>
          </a:r>
        </a:p>
      </dgm:t>
    </dgm:pt>
    <dgm:pt modelId="{16B8AE45-911B-4FF2-9640-CDC50D051C59}" type="parTrans" cxnId="{EC76B4F4-5428-4E87-914F-75BFF5FBCAB1}">
      <dgm:prSet/>
      <dgm:spPr/>
      <dgm:t>
        <a:bodyPr/>
        <a:lstStyle/>
        <a:p>
          <a:endParaRPr lang="es-EC" sz="2400" b="0"/>
        </a:p>
      </dgm:t>
    </dgm:pt>
    <dgm:pt modelId="{8E4CACFC-3203-4CEA-9091-27B58394EBE7}" type="sibTrans" cxnId="{EC76B4F4-5428-4E87-914F-75BFF5FBCAB1}">
      <dgm:prSet/>
      <dgm:spPr/>
      <dgm:t>
        <a:bodyPr/>
        <a:lstStyle/>
        <a:p>
          <a:endParaRPr lang="es-EC" sz="2400" b="0"/>
        </a:p>
      </dgm:t>
    </dgm:pt>
    <dgm:pt modelId="{36A903CE-5500-48EF-94BD-8DE31CEC34CE}">
      <dgm:prSet phldrT="[Texto]" custT="1"/>
      <dgm:spPr/>
      <dgm:t>
        <a:bodyPr/>
        <a:lstStyle/>
        <a:p>
          <a:r>
            <a:rPr lang="es-EC" sz="2400" b="0" dirty="0"/>
            <a:t>Manejabilidad</a:t>
          </a:r>
        </a:p>
      </dgm:t>
    </dgm:pt>
    <dgm:pt modelId="{B33E2B7E-DD42-40FD-BFC7-E92DFFA220B2}" type="parTrans" cxnId="{99C5DA73-04BE-45D4-A29A-9A27A1AB6A3B}">
      <dgm:prSet/>
      <dgm:spPr/>
      <dgm:t>
        <a:bodyPr/>
        <a:lstStyle/>
        <a:p>
          <a:endParaRPr lang="es-EC" sz="2400" b="0"/>
        </a:p>
      </dgm:t>
    </dgm:pt>
    <dgm:pt modelId="{21D1694D-018D-4BFF-8C87-A6A2B2F6D52C}" type="sibTrans" cxnId="{99C5DA73-04BE-45D4-A29A-9A27A1AB6A3B}">
      <dgm:prSet/>
      <dgm:spPr/>
      <dgm:t>
        <a:bodyPr/>
        <a:lstStyle/>
        <a:p>
          <a:endParaRPr lang="es-EC" sz="2400" b="0"/>
        </a:p>
      </dgm:t>
    </dgm:pt>
    <dgm:pt modelId="{7C3831F0-B430-4ECA-91E6-C02B3DDC6991}">
      <dgm:prSet phldrT="[Texto]" custT="1"/>
      <dgm:spPr/>
      <dgm:t>
        <a:bodyPr/>
        <a:lstStyle/>
        <a:p>
          <a:r>
            <a:rPr lang="es-EC" sz="2400" b="0" dirty="0"/>
            <a:t>Nube</a:t>
          </a:r>
        </a:p>
      </dgm:t>
    </dgm:pt>
    <dgm:pt modelId="{7E54EABA-3A4C-4877-A002-BBACF6D729A4}" type="parTrans" cxnId="{295CB51C-20B1-477B-BF01-3BA5794097CB}">
      <dgm:prSet/>
      <dgm:spPr/>
      <dgm:t>
        <a:bodyPr/>
        <a:lstStyle/>
        <a:p>
          <a:endParaRPr lang="es-EC" sz="2400" b="0"/>
        </a:p>
      </dgm:t>
    </dgm:pt>
    <dgm:pt modelId="{B17BBEDA-2006-4702-BA0F-B27E527D0F2F}" type="sibTrans" cxnId="{295CB51C-20B1-477B-BF01-3BA5794097CB}">
      <dgm:prSet/>
      <dgm:spPr/>
      <dgm:t>
        <a:bodyPr/>
        <a:lstStyle/>
        <a:p>
          <a:endParaRPr lang="es-EC" sz="2400" b="0"/>
        </a:p>
      </dgm:t>
    </dgm:pt>
    <dgm:pt modelId="{5CE3AA1B-4690-4774-BFBC-36FCC611B925}">
      <dgm:prSet phldrT="[Texto]" custT="1"/>
      <dgm:spPr/>
      <dgm:t>
        <a:bodyPr/>
        <a:lstStyle/>
        <a:p>
          <a:r>
            <a:rPr lang="es-EC" sz="2400" b="0" dirty="0"/>
            <a:t>Informes</a:t>
          </a:r>
        </a:p>
      </dgm:t>
    </dgm:pt>
    <dgm:pt modelId="{B7ECDFC8-0B0A-40E9-A206-813940F30340}" type="parTrans" cxnId="{7949141E-AA9D-4DF5-AE07-0479A2C1EA3E}">
      <dgm:prSet/>
      <dgm:spPr/>
      <dgm:t>
        <a:bodyPr/>
        <a:lstStyle/>
        <a:p>
          <a:endParaRPr lang="es-EC" sz="2400" b="0"/>
        </a:p>
      </dgm:t>
    </dgm:pt>
    <dgm:pt modelId="{72F08EDE-6769-455F-83D7-9FB3D373108A}" type="sibTrans" cxnId="{7949141E-AA9D-4DF5-AE07-0479A2C1EA3E}">
      <dgm:prSet/>
      <dgm:spPr/>
      <dgm:t>
        <a:bodyPr/>
        <a:lstStyle/>
        <a:p>
          <a:endParaRPr lang="es-EC" sz="2400" b="0"/>
        </a:p>
      </dgm:t>
    </dgm:pt>
    <dgm:pt modelId="{5D72DCCE-75CD-4683-9E0E-9996285B3D18}">
      <dgm:prSet phldrT="[Texto]" custT="1"/>
      <dgm:spPr/>
      <dgm:t>
        <a:bodyPr/>
        <a:lstStyle/>
        <a:p>
          <a:r>
            <a:rPr lang="es-EC" sz="2400" b="0" dirty="0"/>
            <a:t>Conectividad de fuente de datos</a:t>
          </a:r>
        </a:p>
      </dgm:t>
    </dgm:pt>
    <dgm:pt modelId="{64AC6C38-188C-46BA-9F76-D418E2F4E5F6}" type="parTrans" cxnId="{C8747C30-E743-46C3-8E70-2C6303468A99}">
      <dgm:prSet/>
      <dgm:spPr/>
      <dgm:t>
        <a:bodyPr/>
        <a:lstStyle/>
        <a:p>
          <a:endParaRPr lang="es-EC" sz="2400" b="0"/>
        </a:p>
      </dgm:t>
    </dgm:pt>
    <dgm:pt modelId="{3D138F94-2D2F-4C73-931B-27C32C5E20F7}" type="sibTrans" cxnId="{C8747C30-E743-46C3-8E70-2C6303468A99}">
      <dgm:prSet/>
      <dgm:spPr/>
      <dgm:t>
        <a:bodyPr/>
        <a:lstStyle/>
        <a:p>
          <a:endParaRPr lang="es-EC" sz="2400" b="0"/>
        </a:p>
      </dgm:t>
    </dgm:pt>
    <dgm:pt modelId="{10263F8D-36D7-4273-83F3-25133D2DC019}">
      <dgm:prSet phldrT="[Texto]" custT="1"/>
      <dgm:spPr/>
      <dgm:t>
        <a:bodyPr/>
        <a:lstStyle/>
        <a:p>
          <a:r>
            <a:rPr lang="es-EC" sz="2400" b="0" dirty="0"/>
            <a:t>Preparación de datos</a:t>
          </a:r>
        </a:p>
      </dgm:t>
    </dgm:pt>
    <dgm:pt modelId="{B4C35F2A-9717-4F39-A304-7E422C15344A}" type="parTrans" cxnId="{AC442F3C-F2CD-44FC-B6DB-F6461DF9F982}">
      <dgm:prSet/>
      <dgm:spPr/>
      <dgm:t>
        <a:bodyPr/>
        <a:lstStyle/>
        <a:p>
          <a:endParaRPr lang="es-EC" sz="2400" b="0"/>
        </a:p>
      </dgm:t>
    </dgm:pt>
    <dgm:pt modelId="{FAC8B0E2-3AEE-47CF-8ACC-C6C8D22A510E}" type="sibTrans" cxnId="{AC442F3C-F2CD-44FC-B6DB-F6461DF9F982}">
      <dgm:prSet/>
      <dgm:spPr/>
      <dgm:t>
        <a:bodyPr/>
        <a:lstStyle/>
        <a:p>
          <a:endParaRPr lang="es-EC" sz="2400" b="0"/>
        </a:p>
      </dgm:t>
    </dgm:pt>
    <dgm:pt modelId="{E66E3B06-A1C9-4A29-A0A8-AF003172D45A}">
      <dgm:prSet phldrT="[Texto]" custT="1"/>
      <dgm:spPr/>
      <dgm:t>
        <a:bodyPr/>
        <a:lstStyle/>
        <a:p>
          <a:r>
            <a:rPr lang="es-EC" sz="2400" b="0" dirty="0"/>
            <a:t>Complejidad del modelo</a:t>
          </a:r>
        </a:p>
      </dgm:t>
    </dgm:pt>
    <dgm:pt modelId="{16A2C432-C36C-4840-988A-E8039B5C6EA4}" type="parTrans" cxnId="{70FDCB5D-99B4-4353-93EF-EC42986AB39A}">
      <dgm:prSet/>
      <dgm:spPr/>
      <dgm:t>
        <a:bodyPr/>
        <a:lstStyle/>
        <a:p>
          <a:endParaRPr lang="es-EC" sz="2400" b="0"/>
        </a:p>
      </dgm:t>
    </dgm:pt>
    <dgm:pt modelId="{812B3B2B-E90D-41D0-A369-CF39B0E430B6}" type="sibTrans" cxnId="{70FDCB5D-99B4-4353-93EF-EC42986AB39A}">
      <dgm:prSet/>
      <dgm:spPr/>
      <dgm:t>
        <a:bodyPr/>
        <a:lstStyle/>
        <a:p>
          <a:endParaRPr lang="es-EC" sz="2400" b="0"/>
        </a:p>
      </dgm:t>
    </dgm:pt>
    <dgm:pt modelId="{FA58783F-BB1D-4669-8E3B-A8E9C7A36D86}">
      <dgm:prSet phldrT="[Texto]" custT="1"/>
      <dgm:spPr/>
      <dgm:t>
        <a:bodyPr/>
        <a:lstStyle/>
        <a:p>
          <a:r>
            <a:rPr lang="es-EC" sz="2400" b="0" dirty="0"/>
            <a:t>Catálogos</a:t>
          </a:r>
        </a:p>
      </dgm:t>
    </dgm:pt>
    <dgm:pt modelId="{3866F463-11C5-4683-A3C3-EDD8028FFA90}" type="parTrans" cxnId="{51E3D4D0-2124-4168-9E85-01BF0560CD56}">
      <dgm:prSet/>
      <dgm:spPr/>
      <dgm:t>
        <a:bodyPr/>
        <a:lstStyle/>
        <a:p>
          <a:endParaRPr lang="es-EC" sz="2400" b="0"/>
        </a:p>
      </dgm:t>
    </dgm:pt>
    <dgm:pt modelId="{7A1FD071-FF85-4296-948E-2B3837BEA846}" type="sibTrans" cxnId="{51E3D4D0-2124-4168-9E85-01BF0560CD56}">
      <dgm:prSet/>
      <dgm:spPr/>
      <dgm:t>
        <a:bodyPr/>
        <a:lstStyle/>
        <a:p>
          <a:endParaRPr lang="es-EC" sz="2400" b="0"/>
        </a:p>
      </dgm:t>
    </dgm:pt>
    <dgm:pt modelId="{5EC1AEC8-6C0A-49D0-97F3-440A9023C3A0}">
      <dgm:prSet phldrT="[Texto]" custT="1"/>
      <dgm:spPr/>
      <dgm:t>
        <a:bodyPr/>
        <a:lstStyle/>
        <a:p>
          <a:r>
            <a:rPr lang="es-EC" sz="2400" b="0" dirty="0"/>
            <a:t>Información automatizada</a:t>
          </a:r>
        </a:p>
      </dgm:t>
    </dgm:pt>
    <dgm:pt modelId="{F0EF6B10-E8BB-4EFA-B7AE-7BADAD6B98C4}" type="parTrans" cxnId="{079EC4F7-85D2-4A20-894B-721BED696F78}">
      <dgm:prSet/>
      <dgm:spPr/>
      <dgm:t>
        <a:bodyPr/>
        <a:lstStyle/>
        <a:p>
          <a:endParaRPr lang="es-EC" sz="2400" b="0"/>
        </a:p>
      </dgm:t>
    </dgm:pt>
    <dgm:pt modelId="{9340C71A-2D53-4950-8F28-D3D54AD5BC42}" type="sibTrans" cxnId="{079EC4F7-85D2-4A20-894B-721BED696F78}">
      <dgm:prSet/>
      <dgm:spPr/>
      <dgm:t>
        <a:bodyPr/>
        <a:lstStyle/>
        <a:p>
          <a:endParaRPr lang="es-EC" sz="2400" b="0"/>
        </a:p>
      </dgm:t>
    </dgm:pt>
    <dgm:pt modelId="{F8A2F942-2F7E-4018-96A4-C7274E7F569B}">
      <dgm:prSet phldrT="[Texto]" custT="1"/>
      <dgm:spPr/>
      <dgm:t>
        <a:bodyPr/>
        <a:lstStyle/>
        <a:p>
          <a:r>
            <a:rPr lang="es-EC" sz="2400" b="0" dirty="0"/>
            <a:t>Analítica avanzada</a:t>
          </a:r>
        </a:p>
      </dgm:t>
    </dgm:pt>
    <dgm:pt modelId="{20A6BC20-BE90-48D5-95B4-C5C463104A1B}" type="parTrans" cxnId="{91813F4D-65E0-418F-A102-D705DBD37821}">
      <dgm:prSet/>
      <dgm:spPr/>
      <dgm:t>
        <a:bodyPr/>
        <a:lstStyle/>
        <a:p>
          <a:endParaRPr lang="es-EC" sz="2400" b="0"/>
        </a:p>
      </dgm:t>
    </dgm:pt>
    <dgm:pt modelId="{5D508971-C1DE-4A3F-9C67-495E578C46CC}" type="sibTrans" cxnId="{91813F4D-65E0-418F-A102-D705DBD37821}">
      <dgm:prSet/>
      <dgm:spPr/>
      <dgm:t>
        <a:bodyPr/>
        <a:lstStyle/>
        <a:p>
          <a:endParaRPr lang="es-EC" sz="2400" b="0"/>
        </a:p>
      </dgm:t>
    </dgm:pt>
    <dgm:pt modelId="{232992E9-5A1C-49B5-BB94-DCA731D69041}">
      <dgm:prSet phldrT="[Texto]" custT="1"/>
      <dgm:spPr/>
      <dgm:t>
        <a:bodyPr/>
        <a:lstStyle/>
        <a:p>
          <a:r>
            <a:rPr lang="es-EC" sz="2400" b="0" dirty="0"/>
            <a:t>Visualización de datos</a:t>
          </a:r>
        </a:p>
      </dgm:t>
    </dgm:pt>
    <dgm:pt modelId="{8C7EB82D-A359-49E2-9A0E-162B68A21D9F}" type="parTrans" cxnId="{2CF76E4C-1B5A-43E7-A2FB-59D89016B9E2}">
      <dgm:prSet/>
      <dgm:spPr/>
      <dgm:t>
        <a:bodyPr/>
        <a:lstStyle/>
        <a:p>
          <a:endParaRPr lang="es-EC" sz="2400" b="0"/>
        </a:p>
      </dgm:t>
    </dgm:pt>
    <dgm:pt modelId="{89293183-3E20-4B51-BCE4-507ACF77F384}" type="sibTrans" cxnId="{2CF76E4C-1B5A-43E7-A2FB-59D89016B9E2}">
      <dgm:prSet/>
      <dgm:spPr/>
      <dgm:t>
        <a:bodyPr/>
        <a:lstStyle/>
        <a:p>
          <a:endParaRPr lang="es-EC" sz="2400" b="0"/>
        </a:p>
      </dgm:t>
    </dgm:pt>
    <dgm:pt modelId="{E958B9C8-FAC7-438C-89AF-2BDEB10E613C}">
      <dgm:prSet phldrT="[Texto]" custT="1"/>
      <dgm:spPr/>
      <dgm:t>
        <a:bodyPr/>
        <a:lstStyle/>
        <a:p>
          <a:r>
            <a:rPr lang="es-EC" sz="2400" b="0"/>
            <a:t>Consulta en </a:t>
          </a:r>
          <a:r>
            <a:rPr lang="es-EC" sz="2400" b="0" dirty="0"/>
            <a:t>lenguaje natural</a:t>
          </a:r>
        </a:p>
      </dgm:t>
    </dgm:pt>
    <dgm:pt modelId="{DFAE9D37-3609-454B-8E82-F4E864AB140A}" type="parTrans" cxnId="{FBAE4004-880D-4442-A56C-464AB6F5308D}">
      <dgm:prSet/>
      <dgm:spPr/>
      <dgm:t>
        <a:bodyPr/>
        <a:lstStyle/>
        <a:p>
          <a:endParaRPr lang="es-EC" sz="2400" b="0"/>
        </a:p>
      </dgm:t>
    </dgm:pt>
    <dgm:pt modelId="{57319635-D382-49BA-BB32-4289180190BA}" type="sibTrans" cxnId="{FBAE4004-880D-4442-A56C-464AB6F5308D}">
      <dgm:prSet/>
      <dgm:spPr/>
      <dgm:t>
        <a:bodyPr/>
        <a:lstStyle/>
        <a:p>
          <a:endParaRPr lang="es-EC" sz="2400" b="0"/>
        </a:p>
      </dgm:t>
    </dgm:pt>
    <dgm:pt modelId="{2D9E921D-3C50-459C-8A6D-EE5BD611277F}">
      <dgm:prSet phldrT="[Texto]" custT="1"/>
      <dgm:spPr/>
      <dgm:t>
        <a:bodyPr/>
        <a:lstStyle/>
        <a:p>
          <a:r>
            <a:rPr lang="es-EC" sz="2400" b="0" dirty="0"/>
            <a:t>Narración de datos</a:t>
          </a:r>
        </a:p>
      </dgm:t>
    </dgm:pt>
    <dgm:pt modelId="{BBC7E6F2-912F-459E-98F7-4C22A5930F1E}" type="parTrans" cxnId="{387948FB-8160-4723-B22E-3BA46398A7C9}">
      <dgm:prSet/>
      <dgm:spPr/>
      <dgm:t>
        <a:bodyPr/>
        <a:lstStyle/>
        <a:p>
          <a:endParaRPr lang="es-EC" sz="2400" b="0"/>
        </a:p>
      </dgm:t>
    </dgm:pt>
    <dgm:pt modelId="{9A0FF486-AB87-43CB-B35C-3ACB0718DE6F}" type="sibTrans" cxnId="{387948FB-8160-4723-B22E-3BA46398A7C9}">
      <dgm:prSet/>
      <dgm:spPr/>
      <dgm:t>
        <a:bodyPr/>
        <a:lstStyle/>
        <a:p>
          <a:endParaRPr lang="es-EC" sz="2400" b="0"/>
        </a:p>
      </dgm:t>
    </dgm:pt>
    <dgm:pt modelId="{6474FDDC-C02C-4D19-AE4B-22A7CA1F4F4D}">
      <dgm:prSet phldrT="[Texto]" custT="1"/>
      <dgm:spPr/>
      <dgm:t>
        <a:bodyPr/>
        <a:lstStyle/>
        <a:p>
          <a:r>
            <a:rPr lang="es-EC" sz="2400" b="0" dirty="0"/>
            <a:t>Integración</a:t>
          </a:r>
        </a:p>
      </dgm:t>
    </dgm:pt>
    <dgm:pt modelId="{4BCD96A6-7547-43AD-A1F2-021A54C271F2}" type="parTrans" cxnId="{9D686EB6-B614-4B88-A7DC-497802F745AC}">
      <dgm:prSet/>
      <dgm:spPr/>
      <dgm:t>
        <a:bodyPr/>
        <a:lstStyle/>
        <a:p>
          <a:endParaRPr lang="es-EC" sz="2400" b="0"/>
        </a:p>
      </dgm:t>
    </dgm:pt>
    <dgm:pt modelId="{4935C6BC-3BEC-4368-B67B-EE765D99FC2C}" type="sibTrans" cxnId="{9D686EB6-B614-4B88-A7DC-497802F745AC}">
      <dgm:prSet/>
      <dgm:spPr/>
      <dgm:t>
        <a:bodyPr/>
        <a:lstStyle/>
        <a:p>
          <a:endParaRPr lang="es-EC" sz="2400" b="0"/>
        </a:p>
      </dgm:t>
    </dgm:pt>
    <dgm:pt modelId="{3DB83185-6C96-4B03-A1D7-0C7D2F81B5CC}">
      <dgm:prSet phldrT="[Texto]" custT="1"/>
      <dgm:spPr/>
      <dgm:t>
        <a:bodyPr/>
        <a:lstStyle/>
        <a:p>
          <a:r>
            <a:rPr lang="es-EC" sz="2400" b="0" dirty="0"/>
            <a:t>Generación de lenguaje natural</a:t>
          </a:r>
        </a:p>
      </dgm:t>
    </dgm:pt>
    <dgm:pt modelId="{C83096E1-167C-4E06-873E-6E56CE8B40CB}" type="parTrans" cxnId="{E3DC47CA-6A6E-4FA5-80EE-F2C87589626A}">
      <dgm:prSet/>
      <dgm:spPr/>
      <dgm:t>
        <a:bodyPr/>
        <a:lstStyle/>
        <a:p>
          <a:endParaRPr lang="es-EC" sz="2400" b="0"/>
        </a:p>
      </dgm:t>
    </dgm:pt>
    <dgm:pt modelId="{F59A9570-D6A4-4289-9BA4-13324457370A}" type="sibTrans" cxnId="{E3DC47CA-6A6E-4FA5-80EE-F2C87589626A}">
      <dgm:prSet/>
      <dgm:spPr/>
      <dgm:t>
        <a:bodyPr/>
        <a:lstStyle/>
        <a:p>
          <a:endParaRPr lang="es-EC" sz="2400" b="0"/>
        </a:p>
      </dgm:t>
    </dgm:pt>
    <dgm:pt modelId="{4F90EB87-F583-4ECC-B451-CAEE16231306}" type="pres">
      <dgm:prSet presAssocID="{3DBD070D-A556-49D3-9C3C-A0A17C0EF080}" presName="diagram" presStyleCnt="0">
        <dgm:presLayoutVars>
          <dgm:dir/>
          <dgm:resizeHandles val="exact"/>
        </dgm:presLayoutVars>
      </dgm:prSet>
      <dgm:spPr/>
    </dgm:pt>
    <dgm:pt modelId="{1F0961E9-07C7-47BE-AD09-C9F8CEACFCEE}" type="pres">
      <dgm:prSet presAssocID="{47D18DDB-C815-4D35-9A5B-FB9858598625}" presName="node" presStyleLbl="node1" presStyleIdx="0" presStyleCnt="15">
        <dgm:presLayoutVars>
          <dgm:bulletEnabled val="1"/>
        </dgm:presLayoutVars>
      </dgm:prSet>
      <dgm:spPr/>
    </dgm:pt>
    <dgm:pt modelId="{6B141ACD-66AC-4527-ABF2-81B925B5556D}" type="pres">
      <dgm:prSet presAssocID="{8E4CACFC-3203-4CEA-9091-27B58394EBE7}" presName="sibTrans" presStyleCnt="0"/>
      <dgm:spPr/>
    </dgm:pt>
    <dgm:pt modelId="{D8FFEF6F-C511-4086-AF9F-B839644B4F6F}" type="pres">
      <dgm:prSet presAssocID="{36A903CE-5500-48EF-94BD-8DE31CEC34CE}" presName="node" presStyleLbl="node1" presStyleIdx="1" presStyleCnt="15">
        <dgm:presLayoutVars>
          <dgm:bulletEnabled val="1"/>
        </dgm:presLayoutVars>
      </dgm:prSet>
      <dgm:spPr/>
    </dgm:pt>
    <dgm:pt modelId="{D4B90805-3C99-452E-85ED-C85935A4B690}" type="pres">
      <dgm:prSet presAssocID="{21D1694D-018D-4BFF-8C87-A6A2B2F6D52C}" presName="sibTrans" presStyleCnt="0"/>
      <dgm:spPr/>
    </dgm:pt>
    <dgm:pt modelId="{A19C39C3-0BE4-4AF4-A7B8-E13A4BA8DEB1}" type="pres">
      <dgm:prSet presAssocID="{7C3831F0-B430-4ECA-91E6-C02B3DDC6991}" presName="node" presStyleLbl="node1" presStyleIdx="2" presStyleCnt="15">
        <dgm:presLayoutVars>
          <dgm:bulletEnabled val="1"/>
        </dgm:presLayoutVars>
      </dgm:prSet>
      <dgm:spPr/>
    </dgm:pt>
    <dgm:pt modelId="{7DCEE821-CC3D-4134-A563-D655F2D6A349}" type="pres">
      <dgm:prSet presAssocID="{B17BBEDA-2006-4702-BA0F-B27E527D0F2F}" presName="sibTrans" presStyleCnt="0"/>
      <dgm:spPr/>
    </dgm:pt>
    <dgm:pt modelId="{88D27A02-5AAE-432B-B03D-56923DFA1912}" type="pres">
      <dgm:prSet presAssocID="{5D72DCCE-75CD-4683-9E0E-9996285B3D18}" presName="node" presStyleLbl="node1" presStyleIdx="3" presStyleCnt="15">
        <dgm:presLayoutVars>
          <dgm:bulletEnabled val="1"/>
        </dgm:presLayoutVars>
      </dgm:prSet>
      <dgm:spPr/>
    </dgm:pt>
    <dgm:pt modelId="{1765AAF7-A4A1-47DF-A01C-462A76B31F2E}" type="pres">
      <dgm:prSet presAssocID="{3D138F94-2D2F-4C73-931B-27C32C5E20F7}" presName="sibTrans" presStyleCnt="0"/>
      <dgm:spPr/>
    </dgm:pt>
    <dgm:pt modelId="{B28F2BAF-FFDF-4396-AD2E-CC8E303F86A8}" type="pres">
      <dgm:prSet presAssocID="{10263F8D-36D7-4273-83F3-25133D2DC019}" presName="node" presStyleLbl="node1" presStyleIdx="4" presStyleCnt="15">
        <dgm:presLayoutVars>
          <dgm:bulletEnabled val="1"/>
        </dgm:presLayoutVars>
      </dgm:prSet>
      <dgm:spPr/>
    </dgm:pt>
    <dgm:pt modelId="{D7F18E75-1411-4468-BD92-27CB0005FD05}" type="pres">
      <dgm:prSet presAssocID="{FAC8B0E2-3AEE-47CF-8ACC-C6C8D22A510E}" presName="sibTrans" presStyleCnt="0"/>
      <dgm:spPr/>
    </dgm:pt>
    <dgm:pt modelId="{0EB2666B-0514-448B-85E4-79EC3ECFD209}" type="pres">
      <dgm:prSet presAssocID="{E66E3B06-A1C9-4A29-A0A8-AF003172D45A}" presName="node" presStyleLbl="node1" presStyleIdx="5" presStyleCnt="15">
        <dgm:presLayoutVars>
          <dgm:bulletEnabled val="1"/>
        </dgm:presLayoutVars>
      </dgm:prSet>
      <dgm:spPr/>
    </dgm:pt>
    <dgm:pt modelId="{6DB50CD4-ACE6-45C8-A83F-E0E58BD7CA52}" type="pres">
      <dgm:prSet presAssocID="{812B3B2B-E90D-41D0-A369-CF39B0E430B6}" presName="sibTrans" presStyleCnt="0"/>
      <dgm:spPr/>
    </dgm:pt>
    <dgm:pt modelId="{C497B7E1-D410-4B8A-BF88-CA5349252491}" type="pres">
      <dgm:prSet presAssocID="{FA58783F-BB1D-4669-8E3B-A8E9C7A36D86}" presName="node" presStyleLbl="node1" presStyleIdx="6" presStyleCnt="15">
        <dgm:presLayoutVars>
          <dgm:bulletEnabled val="1"/>
        </dgm:presLayoutVars>
      </dgm:prSet>
      <dgm:spPr/>
    </dgm:pt>
    <dgm:pt modelId="{4D8125A4-F516-4D70-8055-D676ECDF8A21}" type="pres">
      <dgm:prSet presAssocID="{7A1FD071-FF85-4296-948E-2B3837BEA846}" presName="sibTrans" presStyleCnt="0"/>
      <dgm:spPr/>
    </dgm:pt>
    <dgm:pt modelId="{76EBCB8F-1602-4FC8-9C1F-5C3B1711D7E0}" type="pres">
      <dgm:prSet presAssocID="{5EC1AEC8-6C0A-49D0-97F3-440A9023C3A0}" presName="node" presStyleLbl="node1" presStyleIdx="7" presStyleCnt="15">
        <dgm:presLayoutVars>
          <dgm:bulletEnabled val="1"/>
        </dgm:presLayoutVars>
      </dgm:prSet>
      <dgm:spPr/>
    </dgm:pt>
    <dgm:pt modelId="{E73EE8F1-FE8F-4C8B-B18F-743601CB942F}" type="pres">
      <dgm:prSet presAssocID="{9340C71A-2D53-4950-8F28-D3D54AD5BC42}" presName="sibTrans" presStyleCnt="0"/>
      <dgm:spPr/>
    </dgm:pt>
    <dgm:pt modelId="{E32C4272-0481-427A-A059-4AF49F0E8B8F}" type="pres">
      <dgm:prSet presAssocID="{F8A2F942-2F7E-4018-96A4-C7274E7F569B}" presName="node" presStyleLbl="node1" presStyleIdx="8" presStyleCnt="15">
        <dgm:presLayoutVars>
          <dgm:bulletEnabled val="1"/>
        </dgm:presLayoutVars>
      </dgm:prSet>
      <dgm:spPr/>
    </dgm:pt>
    <dgm:pt modelId="{DDEECF0F-2797-46DE-9BD1-AB0708A8EBB4}" type="pres">
      <dgm:prSet presAssocID="{5D508971-C1DE-4A3F-9C67-495E578C46CC}" presName="sibTrans" presStyleCnt="0"/>
      <dgm:spPr/>
    </dgm:pt>
    <dgm:pt modelId="{A297AB78-76C4-48EB-87D7-B327BEDEC5A9}" type="pres">
      <dgm:prSet presAssocID="{232992E9-5A1C-49B5-BB94-DCA731D69041}" presName="node" presStyleLbl="node1" presStyleIdx="9" presStyleCnt="15">
        <dgm:presLayoutVars>
          <dgm:bulletEnabled val="1"/>
        </dgm:presLayoutVars>
      </dgm:prSet>
      <dgm:spPr/>
    </dgm:pt>
    <dgm:pt modelId="{542FCB89-9139-4081-98E7-DA5C0C39EE11}" type="pres">
      <dgm:prSet presAssocID="{89293183-3E20-4B51-BCE4-507ACF77F384}" presName="sibTrans" presStyleCnt="0"/>
      <dgm:spPr/>
    </dgm:pt>
    <dgm:pt modelId="{3154279A-60E8-47BF-8CDF-AF211A755C2B}" type="pres">
      <dgm:prSet presAssocID="{E958B9C8-FAC7-438C-89AF-2BDEB10E613C}" presName="node" presStyleLbl="node1" presStyleIdx="10" presStyleCnt="15">
        <dgm:presLayoutVars>
          <dgm:bulletEnabled val="1"/>
        </dgm:presLayoutVars>
      </dgm:prSet>
      <dgm:spPr/>
    </dgm:pt>
    <dgm:pt modelId="{026F4908-55EB-45F7-A0AB-F3D5C1CFD2CB}" type="pres">
      <dgm:prSet presAssocID="{57319635-D382-49BA-BB32-4289180190BA}" presName="sibTrans" presStyleCnt="0"/>
      <dgm:spPr/>
    </dgm:pt>
    <dgm:pt modelId="{27216D36-3B0D-45D4-AAC6-2A0EEF9B8338}" type="pres">
      <dgm:prSet presAssocID="{2D9E921D-3C50-459C-8A6D-EE5BD611277F}" presName="node" presStyleLbl="node1" presStyleIdx="11" presStyleCnt="15">
        <dgm:presLayoutVars>
          <dgm:bulletEnabled val="1"/>
        </dgm:presLayoutVars>
      </dgm:prSet>
      <dgm:spPr/>
    </dgm:pt>
    <dgm:pt modelId="{64BE2199-8389-49D7-BA05-6A92A43F204B}" type="pres">
      <dgm:prSet presAssocID="{9A0FF486-AB87-43CB-B35C-3ACB0718DE6F}" presName="sibTrans" presStyleCnt="0"/>
      <dgm:spPr/>
    </dgm:pt>
    <dgm:pt modelId="{1694DF3B-ECA7-43B9-9117-458CA6793FB9}" type="pres">
      <dgm:prSet presAssocID="{6474FDDC-C02C-4D19-AE4B-22A7CA1F4F4D}" presName="node" presStyleLbl="node1" presStyleIdx="12" presStyleCnt="15">
        <dgm:presLayoutVars>
          <dgm:bulletEnabled val="1"/>
        </dgm:presLayoutVars>
      </dgm:prSet>
      <dgm:spPr/>
    </dgm:pt>
    <dgm:pt modelId="{AD875AEB-3EFA-4240-A7CB-8628B8D6B1D1}" type="pres">
      <dgm:prSet presAssocID="{4935C6BC-3BEC-4368-B67B-EE765D99FC2C}" presName="sibTrans" presStyleCnt="0"/>
      <dgm:spPr/>
    </dgm:pt>
    <dgm:pt modelId="{DB6F002A-D56C-417E-BA9C-1216D2F23254}" type="pres">
      <dgm:prSet presAssocID="{3DB83185-6C96-4B03-A1D7-0C7D2F81B5CC}" presName="node" presStyleLbl="node1" presStyleIdx="13" presStyleCnt="15">
        <dgm:presLayoutVars>
          <dgm:bulletEnabled val="1"/>
        </dgm:presLayoutVars>
      </dgm:prSet>
      <dgm:spPr/>
    </dgm:pt>
    <dgm:pt modelId="{EB5A6822-6968-48D6-8B8D-6225736CC048}" type="pres">
      <dgm:prSet presAssocID="{F59A9570-D6A4-4289-9BA4-13324457370A}" presName="sibTrans" presStyleCnt="0"/>
      <dgm:spPr/>
    </dgm:pt>
    <dgm:pt modelId="{F11727D2-EB69-4166-BA94-6982FE025BB4}" type="pres">
      <dgm:prSet presAssocID="{5CE3AA1B-4690-4774-BFBC-36FCC611B925}" presName="node" presStyleLbl="node1" presStyleIdx="14" presStyleCnt="15">
        <dgm:presLayoutVars>
          <dgm:bulletEnabled val="1"/>
        </dgm:presLayoutVars>
      </dgm:prSet>
      <dgm:spPr/>
    </dgm:pt>
  </dgm:ptLst>
  <dgm:cxnLst>
    <dgm:cxn modelId="{600AC603-E3EC-4DDD-B199-DD8CD69A9056}" type="presOf" srcId="{2D9E921D-3C50-459C-8A6D-EE5BD611277F}" destId="{27216D36-3B0D-45D4-AAC6-2A0EEF9B8338}" srcOrd="0" destOrd="0" presId="urn:microsoft.com/office/officeart/2005/8/layout/default"/>
    <dgm:cxn modelId="{FBAE4004-880D-4442-A56C-464AB6F5308D}" srcId="{3DBD070D-A556-49D3-9C3C-A0A17C0EF080}" destId="{E958B9C8-FAC7-438C-89AF-2BDEB10E613C}" srcOrd="10" destOrd="0" parTransId="{DFAE9D37-3609-454B-8E82-F4E864AB140A}" sibTransId="{57319635-D382-49BA-BB32-4289180190BA}"/>
    <dgm:cxn modelId="{12C73607-5166-45F1-913D-EA5BA1E3C1E2}" type="presOf" srcId="{E66E3B06-A1C9-4A29-A0A8-AF003172D45A}" destId="{0EB2666B-0514-448B-85E4-79EC3ECFD209}" srcOrd="0" destOrd="0" presId="urn:microsoft.com/office/officeart/2005/8/layout/default"/>
    <dgm:cxn modelId="{3357940A-1D9E-4FDD-B7AB-5F557139E577}" type="presOf" srcId="{5CE3AA1B-4690-4774-BFBC-36FCC611B925}" destId="{F11727D2-EB69-4166-BA94-6982FE025BB4}" srcOrd="0" destOrd="0" presId="urn:microsoft.com/office/officeart/2005/8/layout/default"/>
    <dgm:cxn modelId="{295CB51C-20B1-477B-BF01-3BA5794097CB}" srcId="{3DBD070D-A556-49D3-9C3C-A0A17C0EF080}" destId="{7C3831F0-B430-4ECA-91E6-C02B3DDC6991}" srcOrd="2" destOrd="0" parTransId="{7E54EABA-3A4C-4877-A002-BBACF6D729A4}" sibTransId="{B17BBEDA-2006-4702-BA0F-B27E527D0F2F}"/>
    <dgm:cxn modelId="{7949141E-AA9D-4DF5-AE07-0479A2C1EA3E}" srcId="{3DBD070D-A556-49D3-9C3C-A0A17C0EF080}" destId="{5CE3AA1B-4690-4774-BFBC-36FCC611B925}" srcOrd="14" destOrd="0" parTransId="{B7ECDFC8-0B0A-40E9-A206-813940F30340}" sibTransId="{72F08EDE-6769-455F-83D7-9FB3D373108A}"/>
    <dgm:cxn modelId="{543BF921-81A6-46E8-B20B-AA7E46E8443E}" type="presOf" srcId="{3DBD070D-A556-49D3-9C3C-A0A17C0EF080}" destId="{4F90EB87-F583-4ECC-B451-CAEE16231306}" srcOrd="0" destOrd="0" presId="urn:microsoft.com/office/officeart/2005/8/layout/default"/>
    <dgm:cxn modelId="{D5BCF026-6DF1-4817-BE99-3155560CD03A}" type="presOf" srcId="{36A903CE-5500-48EF-94BD-8DE31CEC34CE}" destId="{D8FFEF6F-C511-4086-AF9F-B839644B4F6F}" srcOrd="0" destOrd="0" presId="urn:microsoft.com/office/officeart/2005/8/layout/default"/>
    <dgm:cxn modelId="{C8747C30-E743-46C3-8E70-2C6303468A99}" srcId="{3DBD070D-A556-49D3-9C3C-A0A17C0EF080}" destId="{5D72DCCE-75CD-4683-9E0E-9996285B3D18}" srcOrd="3" destOrd="0" parTransId="{64AC6C38-188C-46BA-9F76-D418E2F4E5F6}" sibTransId="{3D138F94-2D2F-4C73-931B-27C32C5E20F7}"/>
    <dgm:cxn modelId="{AC442F3C-F2CD-44FC-B6DB-F6461DF9F982}" srcId="{3DBD070D-A556-49D3-9C3C-A0A17C0EF080}" destId="{10263F8D-36D7-4273-83F3-25133D2DC019}" srcOrd="4" destOrd="0" parTransId="{B4C35F2A-9717-4F39-A304-7E422C15344A}" sibTransId="{FAC8B0E2-3AEE-47CF-8ACC-C6C8D22A510E}"/>
    <dgm:cxn modelId="{70FDCB5D-99B4-4353-93EF-EC42986AB39A}" srcId="{3DBD070D-A556-49D3-9C3C-A0A17C0EF080}" destId="{E66E3B06-A1C9-4A29-A0A8-AF003172D45A}" srcOrd="5" destOrd="0" parTransId="{16A2C432-C36C-4840-988A-E8039B5C6EA4}" sibTransId="{812B3B2B-E90D-41D0-A369-CF39B0E430B6}"/>
    <dgm:cxn modelId="{2CF76E4C-1B5A-43E7-A2FB-59D89016B9E2}" srcId="{3DBD070D-A556-49D3-9C3C-A0A17C0EF080}" destId="{232992E9-5A1C-49B5-BB94-DCA731D69041}" srcOrd="9" destOrd="0" parTransId="{8C7EB82D-A359-49E2-9A0E-162B68A21D9F}" sibTransId="{89293183-3E20-4B51-BCE4-507ACF77F384}"/>
    <dgm:cxn modelId="{91813F4D-65E0-418F-A102-D705DBD37821}" srcId="{3DBD070D-A556-49D3-9C3C-A0A17C0EF080}" destId="{F8A2F942-2F7E-4018-96A4-C7274E7F569B}" srcOrd="8" destOrd="0" parTransId="{20A6BC20-BE90-48D5-95B4-C5C463104A1B}" sibTransId="{5D508971-C1DE-4A3F-9C67-495E578C46CC}"/>
    <dgm:cxn modelId="{99C5DA73-04BE-45D4-A29A-9A27A1AB6A3B}" srcId="{3DBD070D-A556-49D3-9C3C-A0A17C0EF080}" destId="{36A903CE-5500-48EF-94BD-8DE31CEC34CE}" srcOrd="1" destOrd="0" parTransId="{B33E2B7E-DD42-40FD-BFC7-E92DFFA220B2}" sibTransId="{21D1694D-018D-4BFF-8C87-A6A2B2F6D52C}"/>
    <dgm:cxn modelId="{0B5ECC84-8BF0-41E6-A34F-90AB0C5C637E}" type="presOf" srcId="{3DB83185-6C96-4B03-A1D7-0C7D2F81B5CC}" destId="{DB6F002A-D56C-417E-BA9C-1216D2F23254}" srcOrd="0" destOrd="0" presId="urn:microsoft.com/office/officeart/2005/8/layout/default"/>
    <dgm:cxn modelId="{7ABB8E98-C0AC-4E40-AB93-5F54F09A776B}" type="presOf" srcId="{7C3831F0-B430-4ECA-91E6-C02B3DDC6991}" destId="{A19C39C3-0BE4-4AF4-A7B8-E13A4BA8DEB1}" srcOrd="0" destOrd="0" presId="urn:microsoft.com/office/officeart/2005/8/layout/default"/>
    <dgm:cxn modelId="{183E80A4-9CE5-4740-B7E3-12021D156497}" type="presOf" srcId="{FA58783F-BB1D-4669-8E3B-A8E9C7A36D86}" destId="{C497B7E1-D410-4B8A-BF88-CA5349252491}" srcOrd="0" destOrd="0" presId="urn:microsoft.com/office/officeart/2005/8/layout/default"/>
    <dgm:cxn modelId="{C25F7AAC-25C2-415D-B24F-3940A0B61804}" type="presOf" srcId="{5D72DCCE-75CD-4683-9E0E-9996285B3D18}" destId="{88D27A02-5AAE-432B-B03D-56923DFA1912}" srcOrd="0" destOrd="0" presId="urn:microsoft.com/office/officeart/2005/8/layout/default"/>
    <dgm:cxn modelId="{9D686EB6-B614-4B88-A7DC-497802F745AC}" srcId="{3DBD070D-A556-49D3-9C3C-A0A17C0EF080}" destId="{6474FDDC-C02C-4D19-AE4B-22A7CA1F4F4D}" srcOrd="12" destOrd="0" parTransId="{4BCD96A6-7547-43AD-A1F2-021A54C271F2}" sibTransId="{4935C6BC-3BEC-4368-B67B-EE765D99FC2C}"/>
    <dgm:cxn modelId="{D7D8B8B7-F1B6-464A-ADCA-C0D4B446B416}" type="presOf" srcId="{F8A2F942-2F7E-4018-96A4-C7274E7F569B}" destId="{E32C4272-0481-427A-A059-4AF49F0E8B8F}" srcOrd="0" destOrd="0" presId="urn:microsoft.com/office/officeart/2005/8/layout/default"/>
    <dgm:cxn modelId="{E3DC47CA-6A6E-4FA5-80EE-F2C87589626A}" srcId="{3DBD070D-A556-49D3-9C3C-A0A17C0EF080}" destId="{3DB83185-6C96-4B03-A1D7-0C7D2F81B5CC}" srcOrd="13" destOrd="0" parTransId="{C83096E1-167C-4E06-873E-6E56CE8B40CB}" sibTransId="{F59A9570-D6A4-4289-9BA4-13324457370A}"/>
    <dgm:cxn modelId="{7FCFE9CF-9761-4888-968E-ECD69AA69499}" type="presOf" srcId="{10263F8D-36D7-4273-83F3-25133D2DC019}" destId="{B28F2BAF-FFDF-4396-AD2E-CC8E303F86A8}" srcOrd="0" destOrd="0" presId="urn:microsoft.com/office/officeart/2005/8/layout/default"/>
    <dgm:cxn modelId="{51E3D4D0-2124-4168-9E85-01BF0560CD56}" srcId="{3DBD070D-A556-49D3-9C3C-A0A17C0EF080}" destId="{FA58783F-BB1D-4669-8E3B-A8E9C7A36D86}" srcOrd="6" destOrd="0" parTransId="{3866F463-11C5-4683-A3C3-EDD8028FFA90}" sibTransId="{7A1FD071-FF85-4296-948E-2B3837BEA846}"/>
    <dgm:cxn modelId="{2AA5D7D5-6815-42CA-9C67-FAFC9D85CB92}" type="presOf" srcId="{232992E9-5A1C-49B5-BB94-DCA731D69041}" destId="{A297AB78-76C4-48EB-87D7-B327BEDEC5A9}" srcOrd="0" destOrd="0" presId="urn:microsoft.com/office/officeart/2005/8/layout/default"/>
    <dgm:cxn modelId="{4903DBE0-608A-4926-A7B9-A9071E81BE4F}" type="presOf" srcId="{5EC1AEC8-6C0A-49D0-97F3-440A9023C3A0}" destId="{76EBCB8F-1602-4FC8-9C1F-5C3B1711D7E0}" srcOrd="0" destOrd="0" presId="urn:microsoft.com/office/officeart/2005/8/layout/default"/>
    <dgm:cxn modelId="{FBB652E5-C750-4602-B53D-C3AB3C158765}" type="presOf" srcId="{6474FDDC-C02C-4D19-AE4B-22A7CA1F4F4D}" destId="{1694DF3B-ECA7-43B9-9117-458CA6793FB9}" srcOrd="0" destOrd="0" presId="urn:microsoft.com/office/officeart/2005/8/layout/default"/>
    <dgm:cxn modelId="{98E6D9EC-05D7-40FF-8A3B-FF2C0F92CDB5}" type="presOf" srcId="{47D18DDB-C815-4D35-9A5B-FB9858598625}" destId="{1F0961E9-07C7-47BE-AD09-C9F8CEACFCEE}" srcOrd="0" destOrd="0" presId="urn:microsoft.com/office/officeart/2005/8/layout/default"/>
    <dgm:cxn modelId="{715FF2F3-5148-42FA-84BB-E9F824FEE7B4}" type="presOf" srcId="{E958B9C8-FAC7-438C-89AF-2BDEB10E613C}" destId="{3154279A-60E8-47BF-8CDF-AF211A755C2B}" srcOrd="0" destOrd="0" presId="urn:microsoft.com/office/officeart/2005/8/layout/default"/>
    <dgm:cxn modelId="{EC76B4F4-5428-4E87-914F-75BFF5FBCAB1}" srcId="{3DBD070D-A556-49D3-9C3C-A0A17C0EF080}" destId="{47D18DDB-C815-4D35-9A5B-FB9858598625}" srcOrd="0" destOrd="0" parTransId="{16B8AE45-911B-4FF2-9640-CDC50D051C59}" sibTransId="{8E4CACFC-3203-4CEA-9091-27B58394EBE7}"/>
    <dgm:cxn modelId="{079EC4F7-85D2-4A20-894B-721BED696F78}" srcId="{3DBD070D-A556-49D3-9C3C-A0A17C0EF080}" destId="{5EC1AEC8-6C0A-49D0-97F3-440A9023C3A0}" srcOrd="7" destOrd="0" parTransId="{F0EF6B10-E8BB-4EFA-B7AE-7BADAD6B98C4}" sibTransId="{9340C71A-2D53-4950-8F28-D3D54AD5BC42}"/>
    <dgm:cxn modelId="{387948FB-8160-4723-B22E-3BA46398A7C9}" srcId="{3DBD070D-A556-49D3-9C3C-A0A17C0EF080}" destId="{2D9E921D-3C50-459C-8A6D-EE5BD611277F}" srcOrd="11" destOrd="0" parTransId="{BBC7E6F2-912F-459E-98F7-4C22A5930F1E}" sibTransId="{9A0FF486-AB87-43CB-B35C-3ACB0718DE6F}"/>
    <dgm:cxn modelId="{646B60E3-38C8-4506-AE79-9C83154B95BD}" type="presParOf" srcId="{4F90EB87-F583-4ECC-B451-CAEE16231306}" destId="{1F0961E9-07C7-47BE-AD09-C9F8CEACFCEE}" srcOrd="0" destOrd="0" presId="urn:microsoft.com/office/officeart/2005/8/layout/default"/>
    <dgm:cxn modelId="{51C71549-5675-4988-A422-59BDD1F24CAB}" type="presParOf" srcId="{4F90EB87-F583-4ECC-B451-CAEE16231306}" destId="{6B141ACD-66AC-4527-ABF2-81B925B5556D}" srcOrd="1" destOrd="0" presId="urn:microsoft.com/office/officeart/2005/8/layout/default"/>
    <dgm:cxn modelId="{8C8805B4-03F8-40F6-9317-11284FB6CB7A}" type="presParOf" srcId="{4F90EB87-F583-4ECC-B451-CAEE16231306}" destId="{D8FFEF6F-C511-4086-AF9F-B839644B4F6F}" srcOrd="2" destOrd="0" presId="urn:microsoft.com/office/officeart/2005/8/layout/default"/>
    <dgm:cxn modelId="{F97586DA-7593-4835-9E24-D0B90D8EF440}" type="presParOf" srcId="{4F90EB87-F583-4ECC-B451-CAEE16231306}" destId="{D4B90805-3C99-452E-85ED-C85935A4B690}" srcOrd="3" destOrd="0" presId="urn:microsoft.com/office/officeart/2005/8/layout/default"/>
    <dgm:cxn modelId="{50B8F865-0195-4D73-B0CB-1535FA904311}" type="presParOf" srcId="{4F90EB87-F583-4ECC-B451-CAEE16231306}" destId="{A19C39C3-0BE4-4AF4-A7B8-E13A4BA8DEB1}" srcOrd="4" destOrd="0" presId="urn:microsoft.com/office/officeart/2005/8/layout/default"/>
    <dgm:cxn modelId="{86C9773B-FE8C-4B11-B040-83ED2A054902}" type="presParOf" srcId="{4F90EB87-F583-4ECC-B451-CAEE16231306}" destId="{7DCEE821-CC3D-4134-A563-D655F2D6A349}" srcOrd="5" destOrd="0" presId="urn:microsoft.com/office/officeart/2005/8/layout/default"/>
    <dgm:cxn modelId="{293534B7-542C-41A3-A82A-3F6ADB84810B}" type="presParOf" srcId="{4F90EB87-F583-4ECC-B451-CAEE16231306}" destId="{88D27A02-5AAE-432B-B03D-56923DFA1912}" srcOrd="6" destOrd="0" presId="urn:microsoft.com/office/officeart/2005/8/layout/default"/>
    <dgm:cxn modelId="{EA2A6144-A8E3-4D62-8AA7-C17C872CC848}" type="presParOf" srcId="{4F90EB87-F583-4ECC-B451-CAEE16231306}" destId="{1765AAF7-A4A1-47DF-A01C-462A76B31F2E}" srcOrd="7" destOrd="0" presId="urn:microsoft.com/office/officeart/2005/8/layout/default"/>
    <dgm:cxn modelId="{58549D40-DB82-4031-808E-FD3B3081A5EA}" type="presParOf" srcId="{4F90EB87-F583-4ECC-B451-CAEE16231306}" destId="{B28F2BAF-FFDF-4396-AD2E-CC8E303F86A8}" srcOrd="8" destOrd="0" presId="urn:microsoft.com/office/officeart/2005/8/layout/default"/>
    <dgm:cxn modelId="{20D63FDD-ADEF-48F5-B229-1532EE8C5B74}" type="presParOf" srcId="{4F90EB87-F583-4ECC-B451-CAEE16231306}" destId="{D7F18E75-1411-4468-BD92-27CB0005FD05}" srcOrd="9" destOrd="0" presId="urn:microsoft.com/office/officeart/2005/8/layout/default"/>
    <dgm:cxn modelId="{290F56EA-8C77-41A1-BCB3-9E5FBAB9925F}" type="presParOf" srcId="{4F90EB87-F583-4ECC-B451-CAEE16231306}" destId="{0EB2666B-0514-448B-85E4-79EC3ECFD209}" srcOrd="10" destOrd="0" presId="urn:microsoft.com/office/officeart/2005/8/layout/default"/>
    <dgm:cxn modelId="{E492307E-8261-4ED9-A25A-E3A87FBF47A3}" type="presParOf" srcId="{4F90EB87-F583-4ECC-B451-CAEE16231306}" destId="{6DB50CD4-ACE6-45C8-A83F-E0E58BD7CA52}" srcOrd="11" destOrd="0" presId="urn:microsoft.com/office/officeart/2005/8/layout/default"/>
    <dgm:cxn modelId="{FDC66D23-D261-4067-AE52-FF67F5EECDAF}" type="presParOf" srcId="{4F90EB87-F583-4ECC-B451-CAEE16231306}" destId="{C497B7E1-D410-4B8A-BF88-CA5349252491}" srcOrd="12" destOrd="0" presId="urn:microsoft.com/office/officeart/2005/8/layout/default"/>
    <dgm:cxn modelId="{0413DB31-4066-44E6-98A3-82EC2BC47DC2}" type="presParOf" srcId="{4F90EB87-F583-4ECC-B451-CAEE16231306}" destId="{4D8125A4-F516-4D70-8055-D676ECDF8A21}" srcOrd="13" destOrd="0" presId="urn:microsoft.com/office/officeart/2005/8/layout/default"/>
    <dgm:cxn modelId="{0B69BF54-9CF7-42DA-AC3E-F14B4CCB9C4F}" type="presParOf" srcId="{4F90EB87-F583-4ECC-B451-CAEE16231306}" destId="{76EBCB8F-1602-4FC8-9C1F-5C3B1711D7E0}" srcOrd="14" destOrd="0" presId="urn:microsoft.com/office/officeart/2005/8/layout/default"/>
    <dgm:cxn modelId="{D1FA8DDA-C1E5-432B-933E-AECD6AA31993}" type="presParOf" srcId="{4F90EB87-F583-4ECC-B451-CAEE16231306}" destId="{E73EE8F1-FE8F-4C8B-B18F-743601CB942F}" srcOrd="15" destOrd="0" presId="urn:microsoft.com/office/officeart/2005/8/layout/default"/>
    <dgm:cxn modelId="{AE00CA15-3CFA-4A6F-98A2-C991DD2BEFCC}" type="presParOf" srcId="{4F90EB87-F583-4ECC-B451-CAEE16231306}" destId="{E32C4272-0481-427A-A059-4AF49F0E8B8F}" srcOrd="16" destOrd="0" presId="urn:microsoft.com/office/officeart/2005/8/layout/default"/>
    <dgm:cxn modelId="{38E40714-AA4F-4078-AA40-0C83B45A2892}" type="presParOf" srcId="{4F90EB87-F583-4ECC-B451-CAEE16231306}" destId="{DDEECF0F-2797-46DE-9BD1-AB0708A8EBB4}" srcOrd="17" destOrd="0" presId="urn:microsoft.com/office/officeart/2005/8/layout/default"/>
    <dgm:cxn modelId="{5B220928-C755-44DE-8731-67251D192DF2}" type="presParOf" srcId="{4F90EB87-F583-4ECC-B451-CAEE16231306}" destId="{A297AB78-76C4-48EB-87D7-B327BEDEC5A9}" srcOrd="18" destOrd="0" presId="urn:microsoft.com/office/officeart/2005/8/layout/default"/>
    <dgm:cxn modelId="{C1F5912B-686D-4EB4-B13B-8C23DD553DFC}" type="presParOf" srcId="{4F90EB87-F583-4ECC-B451-CAEE16231306}" destId="{542FCB89-9139-4081-98E7-DA5C0C39EE11}" srcOrd="19" destOrd="0" presId="urn:microsoft.com/office/officeart/2005/8/layout/default"/>
    <dgm:cxn modelId="{DD2C18C1-C0BE-4066-AC47-70F91FB88422}" type="presParOf" srcId="{4F90EB87-F583-4ECC-B451-CAEE16231306}" destId="{3154279A-60E8-47BF-8CDF-AF211A755C2B}" srcOrd="20" destOrd="0" presId="urn:microsoft.com/office/officeart/2005/8/layout/default"/>
    <dgm:cxn modelId="{AA13D43E-3073-4D1D-B946-C1341E5A4BF4}" type="presParOf" srcId="{4F90EB87-F583-4ECC-B451-CAEE16231306}" destId="{026F4908-55EB-45F7-A0AB-F3D5C1CFD2CB}" srcOrd="21" destOrd="0" presId="urn:microsoft.com/office/officeart/2005/8/layout/default"/>
    <dgm:cxn modelId="{D494EBF4-693C-4832-8425-AFFF9D4094AD}" type="presParOf" srcId="{4F90EB87-F583-4ECC-B451-CAEE16231306}" destId="{27216D36-3B0D-45D4-AAC6-2A0EEF9B8338}" srcOrd="22" destOrd="0" presId="urn:microsoft.com/office/officeart/2005/8/layout/default"/>
    <dgm:cxn modelId="{889B3E85-73B4-4CD6-943E-2713E2E3A043}" type="presParOf" srcId="{4F90EB87-F583-4ECC-B451-CAEE16231306}" destId="{64BE2199-8389-49D7-BA05-6A92A43F204B}" srcOrd="23" destOrd="0" presId="urn:microsoft.com/office/officeart/2005/8/layout/default"/>
    <dgm:cxn modelId="{C4F83CE4-27F1-4377-B01E-3E62FA5C9A1E}" type="presParOf" srcId="{4F90EB87-F583-4ECC-B451-CAEE16231306}" destId="{1694DF3B-ECA7-43B9-9117-458CA6793FB9}" srcOrd="24" destOrd="0" presId="urn:microsoft.com/office/officeart/2005/8/layout/default"/>
    <dgm:cxn modelId="{FC7389C1-25C3-46E9-9D65-BB8CDA937CFA}" type="presParOf" srcId="{4F90EB87-F583-4ECC-B451-CAEE16231306}" destId="{AD875AEB-3EFA-4240-A7CB-8628B8D6B1D1}" srcOrd="25" destOrd="0" presId="urn:microsoft.com/office/officeart/2005/8/layout/default"/>
    <dgm:cxn modelId="{5F1EE34F-50D4-4A22-8014-7D0CE2A0AA95}" type="presParOf" srcId="{4F90EB87-F583-4ECC-B451-CAEE16231306}" destId="{DB6F002A-D56C-417E-BA9C-1216D2F23254}" srcOrd="26" destOrd="0" presId="urn:microsoft.com/office/officeart/2005/8/layout/default"/>
    <dgm:cxn modelId="{089061B0-3A50-4A10-9C0E-CD1CE1DC3C6A}" type="presParOf" srcId="{4F90EB87-F583-4ECC-B451-CAEE16231306}" destId="{EB5A6822-6968-48D6-8B8D-6225736CC048}" srcOrd="27" destOrd="0" presId="urn:microsoft.com/office/officeart/2005/8/layout/default"/>
    <dgm:cxn modelId="{FCB6E0A5-3793-4449-AB91-4CA5931641FF}" type="presParOf" srcId="{4F90EB87-F583-4ECC-B451-CAEE16231306}" destId="{F11727D2-EB69-4166-BA94-6982FE025BB4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EABE9-5497-4941-9A9A-7C0FC334F487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7F4D76A-1E1C-432C-9BF3-6E3081509097}">
      <dgm:prSet phldrT="[Texto]" custT="1"/>
      <dgm:spPr/>
      <dgm:t>
        <a:bodyPr/>
        <a:lstStyle/>
        <a:p>
          <a:r>
            <a:rPr lang="es-EC" sz="2400" dirty="0"/>
            <a:t>Enfoque en lo crucialmente importante</a:t>
          </a:r>
        </a:p>
      </dgm:t>
    </dgm:pt>
    <dgm:pt modelId="{98A1DDEF-212E-4939-B6E1-E4CEC5342134}" type="parTrans" cxnId="{75165BD4-2D3B-4B13-B643-D8ED80CBB179}">
      <dgm:prSet/>
      <dgm:spPr/>
      <dgm:t>
        <a:bodyPr/>
        <a:lstStyle/>
        <a:p>
          <a:endParaRPr lang="es-EC" sz="2400"/>
        </a:p>
      </dgm:t>
    </dgm:pt>
    <dgm:pt modelId="{F5D9EF4C-5DB2-46E4-BB6F-D6D82E79C3BF}" type="sibTrans" cxnId="{75165BD4-2D3B-4B13-B643-D8ED80CBB179}">
      <dgm:prSet custT="1"/>
      <dgm:spPr/>
      <dgm:t>
        <a:bodyPr/>
        <a:lstStyle/>
        <a:p>
          <a:endParaRPr lang="es-EC" sz="2400" dirty="0"/>
        </a:p>
      </dgm:t>
    </dgm:pt>
    <dgm:pt modelId="{3F2FF211-44D7-4623-8813-B13FA601DDCF}">
      <dgm:prSet phldrT="[Texto]" custT="1"/>
      <dgm:spPr/>
      <dgm:t>
        <a:bodyPr/>
        <a:lstStyle/>
        <a:p>
          <a:r>
            <a:rPr lang="es-EC" sz="2400" dirty="0"/>
            <a:t>Actuar sobre las medidas de predicción</a:t>
          </a:r>
        </a:p>
      </dgm:t>
    </dgm:pt>
    <dgm:pt modelId="{2876DBA3-AB4B-4C9B-8CCF-C4EACE73CAC0}" type="parTrans" cxnId="{11121521-770B-4E94-917F-A9F5D7076B5E}">
      <dgm:prSet/>
      <dgm:spPr/>
      <dgm:t>
        <a:bodyPr/>
        <a:lstStyle/>
        <a:p>
          <a:endParaRPr lang="es-EC" sz="2400"/>
        </a:p>
      </dgm:t>
    </dgm:pt>
    <dgm:pt modelId="{F8FF8451-8B53-467F-87CC-6A23A3953F53}" type="sibTrans" cxnId="{11121521-770B-4E94-917F-A9F5D7076B5E}">
      <dgm:prSet custT="1"/>
      <dgm:spPr/>
      <dgm:t>
        <a:bodyPr/>
        <a:lstStyle/>
        <a:p>
          <a:endParaRPr lang="es-EC" sz="2400" dirty="0"/>
        </a:p>
      </dgm:t>
    </dgm:pt>
    <dgm:pt modelId="{93110C9F-051B-49C1-B6DA-744063206B93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C" sz="2400" dirty="0"/>
            <a:t>Tablero de resultados convincente</a:t>
          </a:r>
        </a:p>
      </dgm:t>
    </dgm:pt>
    <dgm:pt modelId="{2D472E87-9BEA-46E1-B262-10344368F9C5}" type="parTrans" cxnId="{84178703-BF01-46A8-BA07-4DBC2C3B702D}">
      <dgm:prSet/>
      <dgm:spPr/>
      <dgm:t>
        <a:bodyPr/>
        <a:lstStyle/>
        <a:p>
          <a:endParaRPr lang="es-EC" sz="2400"/>
        </a:p>
      </dgm:t>
    </dgm:pt>
    <dgm:pt modelId="{72B629CD-FAA0-42F7-B2BA-5A7DC6D5A087}" type="sibTrans" cxnId="{84178703-BF01-46A8-BA07-4DBC2C3B702D}">
      <dgm:prSet custT="1"/>
      <dgm:spPr/>
      <dgm:t>
        <a:bodyPr/>
        <a:lstStyle/>
        <a:p>
          <a:endParaRPr lang="es-EC" sz="2400" dirty="0"/>
        </a:p>
      </dgm:t>
    </dgm:pt>
    <dgm:pt modelId="{775829E8-0563-4B11-8A37-25CC10CA131D}">
      <dgm:prSet phldrT="[Texto]" custT="1"/>
      <dgm:spPr/>
      <dgm:t>
        <a:bodyPr/>
        <a:lstStyle/>
        <a:p>
          <a:r>
            <a:rPr lang="es-EC" sz="2400" dirty="0"/>
            <a:t>Cadena de rendición de cuentas</a:t>
          </a:r>
        </a:p>
      </dgm:t>
    </dgm:pt>
    <dgm:pt modelId="{47CE00C7-AC07-42E5-8DC4-D6503A19AFAD}" type="parTrans" cxnId="{37D84987-E8CC-44E4-807B-AC917E9BE390}">
      <dgm:prSet/>
      <dgm:spPr/>
      <dgm:t>
        <a:bodyPr/>
        <a:lstStyle/>
        <a:p>
          <a:endParaRPr lang="es-EC" sz="2400"/>
        </a:p>
      </dgm:t>
    </dgm:pt>
    <dgm:pt modelId="{850DC7AB-20F4-41B7-8636-E3473820F631}" type="sibTrans" cxnId="{37D84987-E8CC-44E4-807B-AC917E9BE390}">
      <dgm:prSet/>
      <dgm:spPr/>
      <dgm:t>
        <a:bodyPr/>
        <a:lstStyle/>
        <a:p>
          <a:endParaRPr lang="es-EC" sz="2400"/>
        </a:p>
      </dgm:t>
    </dgm:pt>
    <dgm:pt modelId="{710A29BC-6528-4E28-85C2-B9E7571160E1}" type="pres">
      <dgm:prSet presAssocID="{6F2EABE9-5497-4941-9A9A-7C0FC334F487}" presName="diagram" presStyleCnt="0">
        <dgm:presLayoutVars>
          <dgm:dir/>
          <dgm:resizeHandles val="exact"/>
        </dgm:presLayoutVars>
      </dgm:prSet>
      <dgm:spPr/>
    </dgm:pt>
    <dgm:pt modelId="{C1D847C8-A451-4A87-A3C2-1E9F94BEF98A}" type="pres">
      <dgm:prSet presAssocID="{47F4D76A-1E1C-432C-9BF3-6E3081509097}" presName="node" presStyleLbl="node1" presStyleIdx="0" presStyleCnt="4">
        <dgm:presLayoutVars>
          <dgm:bulletEnabled val="1"/>
        </dgm:presLayoutVars>
      </dgm:prSet>
      <dgm:spPr/>
    </dgm:pt>
    <dgm:pt modelId="{568C9774-5690-44DA-969E-CE91C47F15F5}" type="pres">
      <dgm:prSet presAssocID="{F5D9EF4C-5DB2-46E4-BB6F-D6D82E79C3BF}" presName="sibTrans" presStyleLbl="sibTrans2D1" presStyleIdx="0" presStyleCnt="3"/>
      <dgm:spPr/>
    </dgm:pt>
    <dgm:pt modelId="{9C9F556F-1853-4966-864B-316C9B1A0534}" type="pres">
      <dgm:prSet presAssocID="{F5D9EF4C-5DB2-46E4-BB6F-D6D82E79C3BF}" presName="connectorText" presStyleLbl="sibTrans2D1" presStyleIdx="0" presStyleCnt="3"/>
      <dgm:spPr/>
    </dgm:pt>
    <dgm:pt modelId="{D275B41F-F54D-4077-91F3-C0E18CB8133A}" type="pres">
      <dgm:prSet presAssocID="{3F2FF211-44D7-4623-8813-B13FA601DDCF}" presName="node" presStyleLbl="node1" presStyleIdx="1" presStyleCnt="4">
        <dgm:presLayoutVars>
          <dgm:bulletEnabled val="1"/>
        </dgm:presLayoutVars>
      </dgm:prSet>
      <dgm:spPr/>
    </dgm:pt>
    <dgm:pt modelId="{1D14D702-0455-4B7E-8F8D-23566184833B}" type="pres">
      <dgm:prSet presAssocID="{F8FF8451-8B53-467F-87CC-6A23A3953F53}" presName="sibTrans" presStyleLbl="sibTrans2D1" presStyleIdx="1" presStyleCnt="3"/>
      <dgm:spPr/>
    </dgm:pt>
    <dgm:pt modelId="{BAEC889C-43BB-45BF-A913-7A6ED1162D07}" type="pres">
      <dgm:prSet presAssocID="{F8FF8451-8B53-467F-87CC-6A23A3953F53}" presName="connectorText" presStyleLbl="sibTrans2D1" presStyleIdx="1" presStyleCnt="3"/>
      <dgm:spPr/>
    </dgm:pt>
    <dgm:pt modelId="{6BD14E8A-4EE9-4F10-8981-F24C9C7F68A5}" type="pres">
      <dgm:prSet presAssocID="{93110C9F-051B-49C1-B6DA-744063206B93}" presName="node" presStyleLbl="node1" presStyleIdx="2" presStyleCnt="4">
        <dgm:presLayoutVars>
          <dgm:bulletEnabled val="1"/>
        </dgm:presLayoutVars>
      </dgm:prSet>
      <dgm:spPr/>
    </dgm:pt>
    <dgm:pt modelId="{A56325F6-9B0D-4219-A486-62E4F791880A}" type="pres">
      <dgm:prSet presAssocID="{72B629CD-FAA0-42F7-B2BA-5A7DC6D5A087}" presName="sibTrans" presStyleLbl="sibTrans2D1" presStyleIdx="2" presStyleCnt="3"/>
      <dgm:spPr/>
    </dgm:pt>
    <dgm:pt modelId="{85E9A166-C25D-4AE7-AD66-124E6B751F66}" type="pres">
      <dgm:prSet presAssocID="{72B629CD-FAA0-42F7-B2BA-5A7DC6D5A087}" presName="connectorText" presStyleLbl="sibTrans2D1" presStyleIdx="2" presStyleCnt="3"/>
      <dgm:spPr/>
    </dgm:pt>
    <dgm:pt modelId="{081D0EBF-AB38-41B4-BE3B-C40AAB79A3E1}" type="pres">
      <dgm:prSet presAssocID="{775829E8-0563-4B11-8A37-25CC10CA131D}" presName="node" presStyleLbl="node1" presStyleIdx="3" presStyleCnt="4">
        <dgm:presLayoutVars>
          <dgm:bulletEnabled val="1"/>
        </dgm:presLayoutVars>
      </dgm:prSet>
      <dgm:spPr/>
    </dgm:pt>
  </dgm:ptLst>
  <dgm:cxnLst>
    <dgm:cxn modelId="{84178703-BF01-46A8-BA07-4DBC2C3B702D}" srcId="{6F2EABE9-5497-4941-9A9A-7C0FC334F487}" destId="{93110C9F-051B-49C1-B6DA-744063206B93}" srcOrd="2" destOrd="0" parTransId="{2D472E87-9BEA-46E1-B262-10344368F9C5}" sibTransId="{72B629CD-FAA0-42F7-B2BA-5A7DC6D5A087}"/>
    <dgm:cxn modelId="{930E400C-1477-41D3-AB35-818CDF170B74}" type="presOf" srcId="{F8FF8451-8B53-467F-87CC-6A23A3953F53}" destId="{1D14D702-0455-4B7E-8F8D-23566184833B}" srcOrd="0" destOrd="0" presId="urn:microsoft.com/office/officeart/2005/8/layout/process5"/>
    <dgm:cxn modelId="{2939E30E-AE84-40F0-977F-F3AD87C53CAE}" type="presOf" srcId="{3F2FF211-44D7-4623-8813-B13FA601DDCF}" destId="{D275B41F-F54D-4077-91F3-C0E18CB8133A}" srcOrd="0" destOrd="0" presId="urn:microsoft.com/office/officeart/2005/8/layout/process5"/>
    <dgm:cxn modelId="{11121521-770B-4E94-917F-A9F5D7076B5E}" srcId="{6F2EABE9-5497-4941-9A9A-7C0FC334F487}" destId="{3F2FF211-44D7-4623-8813-B13FA601DDCF}" srcOrd="1" destOrd="0" parTransId="{2876DBA3-AB4B-4C9B-8CCF-C4EACE73CAC0}" sibTransId="{F8FF8451-8B53-467F-87CC-6A23A3953F53}"/>
    <dgm:cxn modelId="{FA4CC62D-1147-4EC1-8D06-1FF62851DF2E}" type="presOf" srcId="{6F2EABE9-5497-4941-9A9A-7C0FC334F487}" destId="{710A29BC-6528-4E28-85C2-B9E7571160E1}" srcOrd="0" destOrd="0" presId="urn:microsoft.com/office/officeart/2005/8/layout/process5"/>
    <dgm:cxn modelId="{FBBCDE30-9563-4401-87A3-C6E7DD142AC1}" type="presOf" srcId="{47F4D76A-1E1C-432C-9BF3-6E3081509097}" destId="{C1D847C8-A451-4A87-A3C2-1E9F94BEF98A}" srcOrd="0" destOrd="0" presId="urn:microsoft.com/office/officeart/2005/8/layout/process5"/>
    <dgm:cxn modelId="{B029F83A-1F8C-4DB4-ACD1-C5548D5D4FCC}" type="presOf" srcId="{F5D9EF4C-5DB2-46E4-BB6F-D6D82E79C3BF}" destId="{568C9774-5690-44DA-969E-CE91C47F15F5}" srcOrd="0" destOrd="0" presId="urn:microsoft.com/office/officeart/2005/8/layout/process5"/>
    <dgm:cxn modelId="{6645C377-FC29-4433-A8EA-6B4D7673F43A}" type="presOf" srcId="{93110C9F-051B-49C1-B6DA-744063206B93}" destId="{6BD14E8A-4EE9-4F10-8981-F24C9C7F68A5}" srcOrd="0" destOrd="0" presId="urn:microsoft.com/office/officeart/2005/8/layout/process5"/>
    <dgm:cxn modelId="{37D84987-E8CC-44E4-807B-AC917E9BE390}" srcId="{6F2EABE9-5497-4941-9A9A-7C0FC334F487}" destId="{775829E8-0563-4B11-8A37-25CC10CA131D}" srcOrd="3" destOrd="0" parTransId="{47CE00C7-AC07-42E5-8DC4-D6503A19AFAD}" sibTransId="{850DC7AB-20F4-41B7-8636-E3473820F631}"/>
    <dgm:cxn modelId="{DF43CB99-D0BF-43A8-BBE5-57D8F6898AA6}" type="presOf" srcId="{F8FF8451-8B53-467F-87CC-6A23A3953F53}" destId="{BAEC889C-43BB-45BF-A913-7A6ED1162D07}" srcOrd="1" destOrd="0" presId="urn:microsoft.com/office/officeart/2005/8/layout/process5"/>
    <dgm:cxn modelId="{802241A2-8B9B-4FBD-9F5A-15245FA6C2A7}" type="presOf" srcId="{775829E8-0563-4B11-8A37-25CC10CA131D}" destId="{081D0EBF-AB38-41B4-BE3B-C40AAB79A3E1}" srcOrd="0" destOrd="0" presId="urn:microsoft.com/office/officeart/2005/8/layout/process5"/>
    <dgm:cxn modelId="{75165BD4-2D3B-4B13-B643-D8ED80CBB179}" srcId="{6F2EABE9-5497-4941-9A9A-7C0FC334F487}" destId="{47F4D76A-1E1C-432C-9BF3-6E3081509097}" srcOrd="0" destOrd="0" parTransId="{98A1DDEF-212E-4939-B6E1-E4CEC5342134}" sibTransId="{F5D9EF4C-5DB2-46E4-BB6F-D6D82E79C3BF}"/>
    <dgm:cxn modelId="{7AC3A1EB-F6C8-4BF2-853D-8FABAFE11A91}" type="presOf" srcId="{72B629CD-FAA0-42F7-B2BA-5A7DC6D5A087}" destId="{85E9A166-C25D-4AE7-AD66-124E6B751F66}" srcOrd="1" destOrd="0" presId="urn:microsoft.com/office/officeart/2005/8/layout/process5"/>
    <dgm:cxn modelId="{66831AED-2787-4A3A-ABBD-5BEC03EF3622}" type="presOf" srcId="{72B629CD-FAA0-42F7-B2BA-5A7DC6D5A087}" destId="{A56325F6-9B0D-4219-A486-62E4F791880A}" srcOrd="0" destOrd="0" presId="urn:microsoft.com/office/officeart/2005/8/layout/process5"/>
    <dgm:cxn modelId="{E20355F5-5F23-4308-810C-2538CC3407A4}" type="presOf" srcId="{F5D9EF4C-5DB2-46E4-BB6F-D6D82E79C3BF}" destId="{9C9F556F-1853-4966-864B-316C9B1A0534}" srcOrd="1" destOrd="0" presId="urn:microsoft.com/office/officeart/2005/8/layout/process5"/>
    <dgm:cxn modelId="{F05AEC79-4098-40E5-9871-965C3EC433E3}" type="presParOf" srcId="{710A29BC-6528-4E28-85C2-B9E7571160E1}" destId="{C1D847C8-A451-4A87-A3C2-1E9F94BEF98A}" srcOrd="0" destOrd="0" presId="urn:microsoft.com/office/officeart/2005/8/layout/process5"/>
    <dgm:cxn modelId="{D431B62A-342C-47A1-8B2E-D7DB97DE39B5}" type="presParOf" srcId="{710A29BC-6528-4E28-85C2-B9E7571160E1}" destId="{568C9774-5690-44DA-969E-CE91C47F15F5}" srcOrd="1" destOrd="0" presId="urn:microsoft.com/office/officeart/2005/8/layout/process5"/>
    <dgm:cxn modelId="{0C7F7D82-63BB-48AB-872F-84EF78C3E0B4}" type="presParOf" srcId="{568C9774-5690-44DA-969E-CE91C47F15F5}" destId="{9C9F556F-1853-4966-864B-316C9B1A0534}" srcOrd="0" destOrd="0" presId="urn:microsoft.com/office/officeart/2005/8/layout/process5"/>
    <dgm:cxn modelId="{B00AB4A3-0B7A-4B49-88FD-89A63BDA94A3}" type="presParOf" srcId="{710A29BC-6528-4E28-85C2-B9E7571160E1}" destId="{D275B41F-F54D-4077-91F3-C0E18CB8133A}" srcOrd="2" destOrd="0" presId="urn:microsoft.com/office/officeart/2005/8/layout/process5"/>
    <dgm:cxn modelId="{A0EC6479-AB97-45C4-BD7E-76EDE0818FC0}" type="presParOf" srcId="{710A29BC-6528-4E28-85C2-B9E7571160E1}" destId="{1D14D702-0455-4B7E-8F8D-23566184833B}" srcOrd="3" destOrd="0" presId="urn:microsoft.com/office/officeart/2005/8/layout/process5"/>
    <dgm:cxn modelId="{4D51E39B-BA5F-453F-A45C-A5A6BE681ADA}" type="presParOf" srcId="{1D14D702-0455-4B7E-8F8D-23566184833B}" destId="{BAEC889C-43BB-45BF-A913-7A6ED1162D07}" srcOrd="0" destOrd="0" presId="urn:microsoft.com/office/officeart/2005/8/layout/process5"/>
    <dgm:cxn modelId="{7FEA1F6A-7858-4F80-B8AC-3A12458DCA4C}" type="presParOf" srcId="{710A29BC-6528-4E28-85C2-B9E7571160E1}" destId="{6BD14E8A-4EE9-4F10-8981-F24C9C7F68A5}" srcOrd="4" destOrd="0" presId="urn:microsoft.com/office/officeart/2005/8/layout/process5"/>
    <dgm:cxn modelId="{7C4E81E1-2A3B-48C2-BE40-D32BA6355386}" type="presParOf" srcId="{710A29BC-6528-4E28-85C2-B9E7571160E1}" destId="{A56325F6-9B0D-4219-A486-62E4F791880A}" srcOrd="5" destOrd="0" presId="urn:microsoft.com/office/officeart/2005/8/layout/process5"/>
    <dgm:cxn modelId="{7CB19663-E92D-4C86-9F45-7B826EC50592}" type="presParOf" srcId="{A56325F6-9B0D-4219-A486-62E4F791880A}" destId="{85E9A166-C25D-4AE7-AD66-124E6B751F66}" srcOrd="0" destOrd="0" presId="urn:microsoft.com/office/officeart/2005/8/layout/process5"/>
    <dgm:cxn modelId="{587E1A36-EEAF-4944-BBAA-C260E23F3D57}" type="presParOf" srcId="{710A29BC-6528-4E28-85C2-B9E7571160E1}" destId="{081D0EBF-AB38-41B4-BE3B-C40AAB79A3E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3FDF5-AE78-40D7-AC7E-D8BA4201838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8845C31-CA01-4A28-A2E7-0E9E9D8A8769}">
      <dgm:prSet phldrT="[Texto]" custT="1"/>
      <dgm:spPr/>
      <dgm:t>
        <a:bodyPr/>
        <a:lstStyle/>
        <a:p>
          <a:r>
            <a:rPr lang="es-EC" sz="2400" dirty="0"/>
            <a:t>Planificación</a:t>
          </a:r>
        </a:p>
      </dgm:t>
    </dgm:pt>
    <dgm:pt modelId="{A0AE3D17-509C-48D5-9752-1C6F01C7C879}" type="parTrans" cxnId="{EE68AAEB-CC6A-4C5F-A3C0-52ED8D71AE91}">
      <dgm:prSet/>
      <dgm:spPr/>
      <dgm:t>
        <a:bodyPr/>
        <a:lstStyle/>
        <a:p>
          <a:endParaRPr lang="es-EC" sz="2400"/>
        </a:p>
      </dgm:t>
    </dgm:pt>
    <dgm:pt modelId="{E2B158D4-EDF6-41E4-904E-8D7E03904125}" type="sibTrans" cxnId="{EE68AAEB-CC6A-4C5F-A3C0-52ED8D71AE91}">
      <dgm:prSet/>
      <dgm:spPr/>
      <dgm:t>
        <a:bodyPr/>
        <a:lstStyle/>
        <a:p>
          <a:endParaRPr lang="es-EC" sz="2400"/>
        </a:p>
      </dgm:t>
    </dgm:pt>
    <dgm:pt modelId="{A0C14B6A-C2D7-4C68-8406-47B69D0C65C4}">
      <dgm:prSet custT="1"/>
      <dgm:spPr/>
      <dgm:t>
        <a:bodyPr/>
        <a:lstStyle/>
        <a:p>
          <a:r>
            <a:rPr lang="es-EC" sz="2400" dirty="0"/>
            <a:t>Recopilación de requisitos</a:t>
          </a:r>
        </a:p>
      </dgm:t>
    </dgm:pt>
    <dgm:pt modelId="{176D30B0-F3F0-42EA-A5DA-7B4F9C976AC8}" type="parTrans" cxnId="{8BE1DDEA-D74B-4242-86F2-E4E2F6D894F6}">
      <dgm:prSet/>
      <dgm:spPr/>
      <dgm:t>
        <a:bodyPr/>
        <a:lstStyle/>
        <a:p>
          <a:endParaRPr lang="es-EC" sz="2400"/>
        </a:p>
      </dgm:t>
    </dgm:pt>
    <dgm:pt modelId="{DE71C0D9-0510-4F12-B65A-CE7255A307A7}" type="sibTrans" cxnId="{8BE1DDEA-D74B-4242-86F2-E4E2F6D894F6}">
      <dgm:prSet/>
      <dgm:spPr/>
      <dgm:t>
        <a:bodyPr/>
        <a:lstStyle/>
        <a:p>
          <a:endParaRPr lang="es-EC" sz="2400"/>
        </a:p>
      </dgm:t>
    </dgm:pt>
    <dgm:pt modelId="{3EE5476C-85AE-44E0-B41F-604B47733E3C}">
      <dgm:prSet custT="1"/>
      <dgm:spPr/>
      <dgm:t>
        <a:bodyPr/>
        <a:lstStyle/>
        <a:p>
          <a:r>
            <a:rPr lang="es-EC" sz="2400" dirty="0"/>
            <a:t>Diseño</a:t>
          </a:r>
        </a:p>
      </dgm:t>
    </dgm:pt>
    <dgm:pt modelId="{9233610E-3DE9-4D66-8586-C39CC4AF8B3E}" type="parTrans" cxnId="{9B270A34-1EA3-458B-AAF1-870FC90AD8E9}">
      <dgm:prSet/>
      <dgm:spPr/>
      <dgm:t>
        <a:bodyPr/>
        <a:lstStyle/>
        <a:p>
          <a:endParaRPr lang="es-EC" sz="2400"/>
        </a:p>
      </dgm:t>
    </dgm:pt>
    <dgm:pt modelId="{CE15B7D7-B63D-4247-B558-936B41D6C281}" type="sibTrans" cxnId="{9B270A34-1EA3-458B-AAF1-870FC90AD8E9}">
      <dgm:prSet/>
      <dgm:spPr/>
      <dgm:t>
        <a:bodyPr/>
        <a:lstStyle/>
        <a:p>
          <a:endParaRPr lang="es-EC" sz="2400"/>
        </a:p>
      </dgm:t>
    </dgm:pt>
    <dgm:pt modelId="{1A8C9D9D-D1A6-45D1-80B9-5DE6962E4346}">
      <dgm:prSet custT="1"/>
      <dgm:spPr/>
      <dgm:t>
        <a:bodyPr/>
        <a:lstStyle/>
        <a:p>
          <a:r>
            <a:rPr lang="es-EC" sz="2400" dirty="0"/>
            <a:t>Construcción y validación</a:t>
          </a:r>
        </a:p>
      </dgm:t>
    </dgm:pt>
    <dgm:pt modelId="{8E9186EB-DC54-4118-821C-37FBE2DB1575}" type="parTrans" cxnId="{7280AF28-CE5F-4009-A4A9-F00E5361EF96}">
      <dgm:prSet/>
      <dgm:spPr/>
      <dgm:t>
        <a:bodyPr/>
        <a:lstStyle/>
        <a:p>
          <a:endParaRPr lang="es-EC" sz="2400"/>
        </a:p>
      </dgm:t>
    </dgm:pt>
    <dgm:pt modelId="{371A5103-08BD-42A8-A079-2FC29471652E}" type="sibTrans" cxnId="{7280AF28-CE5F-4009-A4A9-F00E5361EF96}">
      <dgm:prSet/>
      <dgm:spPr/>
      <dgm:t>
        <a:bodyPr/>
        <a:lstStyle/>
        <a:p>
          <a:endParaRPr lang="es-EC" sz="2400"/>
        </a:p>
      </dgm:t>
    </dgm:pt>
    <dgm:pt modelId="{145EA6FE-75E7-4A9D-95A0-698D8999F26D}">
      <dgm:prSet custT="1"/>
      <dgm:spPr/>
      <dgm:t>
        <a:bodyPr/>
        <a:lstStyle/>
        <a:p>
          <a:r>
            <a:rPr lang="es-EC" sz="2400" dirty="0"/>
            <a:t>Implementación</a:t>
          </a:r>
        </a:p>
      </dgm:t>
    </dgm:pt>
    <dgm:pt modelId="{7C5A663C-8418-4D1B-9431-FE3DB40A563E}" type="parTrans" cxnId="{6794BFC6-16E0-4D5E-80C9-B07497F8608F}">
      <dgm:prSet/>
      <dgm:spPr/>
      <dgm:t>
        <a:bodyPr/>
        <a:lstStyle/>
        <a:p>
          <a:endParaRPr lang="es-EC" sz="2400"/>
        </a:p>
      </dgm:t>
    </dgm:pt>
    <dgm:pt modelId="{00ACE5F7-48DF-4C80-BCC2-5A6F1A135017}" type="sibTrans" cxnId="{6794BFC6-16E0-4D5E-80C9-B07497F8608F}">
      <dgm:prSet/>
      <dgm:spPr/>
      <dgm:t>
        <a:bodyPr/>
        <a:lstStyle/>
        <a:p>
          <a:endParaRPr lang="es-EC" sz="2400"/>
        </a:p>
      </dgm:t>
    </dgm:pt>
    <dgm:pt modelId="{15C9BE62-1586-43A1-8671-3A4158BA1112}">
      <dgm:prSet custT="1"/>
      <dgm:spPr/>
      <dgm:t>
        <a:bodyPr/>
        <a:lstStyle/>
        <a:p>
          <a:r>
            <a:rPr lang="es-EC" sz="2400" dirty="0"/>
            <a:t>Mantenimiento</a:t>
          </a:r>
        </a:p>
      </dgm:t>
    </dgm:pt>
    <dgm:pt modelId="{768C75D9-49CE-416F-9806-9900C4BD62C9}" type="parTrans" cxnId="{77ADF826-2524-4500-88AB-E6700E9F66F0}">
      <dgm:prSet/>
      <dgm:spPr/>
      <dgm:t>
        <a:bodyPr/>
        <a:lstStyle/>
        <a:p>
          <a:endParaRPr lang="es-EC" sz="2400"/>
        </a:p>
      </dgm:t>
    </dgm:pt>
    <dgm:pt modelId="{0724069A-D330-436C-8606-6D1B17911617}" type="sibTrans" cxnId="{77ADF826-2524-4500-88AB-E6700E9F66F0}">
      <dgm:prSet/>
      <dgm:spPr/>
      <dgm:t>
        <a:bodyPr/>
        <a:lstStyle/>
        <a:p>
          <a:endParaRPr lang="es-EC" sz="2400"/>
        </a:p>
      </dgm:t>
    </dgm:pt>
    <dgm:pt modelId="{986CA618-93F1-4D43-8DDA-0BCD3A7B1F65}" type="pres">
      <dgm:prSet presAssocID="{F273FDF5-AE78-40D7-AC7E-D8BA42018385}" presName="linear" presStyleCnt="0">
        <dgm:presLayoutVars>
          <dgm:animLvl val="lvl"/>
          <dgm:resizeHandles val="exact"/>
        </dgm:presLayoutVars>
      </dgm:prSet>
      <dgm:spPr/>
    </dgm:pt>
    <dgm:pt modelId="{9FDBB5CC-5625-4869-A387-8C6D66C171B6}" type="pres">
      <dgm:prSet presAssocID="{58845C31-CA01-4A28-A2E7-0E9E9D8A876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FB7C377-E6BF-4706-B316-7DC1F80D0879}" type="pres">
      <dgm:prSet presAssocID="{E2B158D4-EDF6-41E4-904E-8D7E03904125}" presName="spacer" presStyleCnt="0"/>
      <dgm:spPr/>
    </dgm:pt>
    <dgm:pt modelId="{050357E2-E6D0-48FF-9CC0-58D2D3D4B4D8}" type="pres">
      <dgm:prSet presAssocID="{A0C14B6A-C2D7-4C68-8406-47B69D0C65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940252B-C9CD-4421-AE53-BCF743CF9C1F}" type="pres">
      <dgm:prSet presAssocID="{DE71C0D9-0510-4F12-B65A-CE7255A307A7}" presName="spacer" presStyleCnt="0"/>
      <dgm:spPr/>
    </dgm:pt>
    <dgm:pt modelId="{47CB0EA2-E862-45CD-A836-77D0BB324341}" type="pres">
      <dgm:prSet presAssocID="{3EE5476C-85AE-44E0-B41F-604B47733E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466A193-F165-4F32-A56C-445F303DAC6B}" type="pres">
      <dgm:prSet presAssocID="{CE15B7D7-B63D-4247-B558-936B41D6C281}" presName="spacer" presStyleCnt="0"/>
      <dgm:spPr/>
    </dgm:pt>
    <dgm:pt modelId="{4453624E-52E6-4A39-8C27-E21D350C7FF7}" type="pres">
      <dgm:prSet presAssocID="{1A8C9D9D-D1A6-45D1-80B9-5DE6962E43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A1956E-5587-4DA0-8153-825E32EF64DC}" type="pres">
      <dgm:prSet presAssocID="{371A5103-08BD-42A8-A079-2FC29471652E}" presName="spacer" presStyleCnt="0"/>
      <dgm:spPr/>
    </dgm:pt>
    <dgm:pt modelId="{9649A53D-7E87-4948-B1EE-CCB1D61FB31C}" type="pres">
      <dgm:prSet presAssocID="{145EA6FE-75E7-4A9D-95A0-698D8999F26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1FCB979-091B-4A2C-9FE8-7B8EECBD684C}" type="pres">
      <dgm:prSet presAssocID="{00ACE5F7-48DF-4C80-BCC2-5A6F1A135017}" presName="spacer" presStyleCnt="0"/>
      <dgm:spPr/>
    </dgm:pt>
    <dgm:pt modelId="{27D959D0-72BC-48A1-9044-BA0E7657455E}" type="pres">
      <dgm:prSet presAssocID="{15C9BE62-1586-43A1-8671-3A4158BA111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003C704-00F1-4A56-814A-BEC0FF8E905B}" type="presOf" srcId="{15C9BE62-1586-43A1-8671-3A4158BA1112}" destId="{27D959D0-72BC-48A1-9044-BA0E7657455E}" srcOrd="0" destOrd="0" presId="urn:microsoft.com/office/officeart/2005/8/layout/vList2"/>
    <dgm:cxn modelId="{77ADF826-2524-4500-88AB-E6700E9F66F0}" srcId="{F273FDF5-AE78-40D7-AC7E-D8BA42018385}" destId="{15C9BE62-1586-43A1-8671-3A4158BA1112}" srcOrd="5" destOrd="0" parTransId="{768C75D9-49CE-416F-9806-9900C4BD62C9}" sibTransId="{0724069A-D330-436C-8606-6D1B17911617}"/>
    <dgm:cxn modelId="{7280AF28-CE5F-4009-A4A9-F00E5361EF96}" srcId="{F273FDF5-AE78-40D7-AC7E-D8BA42018385}" destId="{1A8C9D9D-D1A6-45D1-80B9-5DE6962E4346}" srcOrd="3" destOrd="0" parTransId="{8E9186EB-DC54-4118-821C-37FBE2DB1575}" sibTransId="{371A5103-08BD-42A8-A079-2FC29471652E}"/>
    <dgm:cxn modelId="{CD1F172D-6D9C-4169-876E-9093C6C98AB3}" type="presOf" srcId="{145EA6FE-75E7-4A9D-95A0-698D8999F26D}" destId="{9649A53D-7E87-4948-B1EE-CCB1D61FB31C}" srcOrd="0" destOrd="0" presId="urn:microsoft.com/office/officeart/2005/8/layout/vList2"/>
    <dgm:cxn modelId="{9B270A34-1EA3-458B-AAF1-870FC90AD8E9}" srcId="{F273FDF5-AE78-40D7-AC7E-D8BA42018385}" destId="{3EE5476C-85AE-44E0-B41F-604B47733E3C}" srcOrd="2" destOrd="0" parTransId="{9233610E-3DE9-4D66-8586-C39CC4AF8B3E}" sibTransId="{CE15B7D7-B63D-4247-B558-936B41D6C281}"/>
    <dgm:cxn modelId="{16279439-1832-40FD-BBED-4357F09DD4C5}" type="presOf" srcId="{1A8C9D9D-D1A6-45D1-80B9-5DE6962E4346}" destId="{4453624E-52E6-4A39-8C27-E21D350C7FF7}" srcOrd="0" destOrd="0" presId="urn:microsoft.com/office/officeart/2005/8/layout/vList2"/>
    <dgm:cxn modelId="{1F96E73E-72F1-4A88-BA9C-812F2C4AF6BC}" type="presOf" srcId="{F273FDF5-AE78-40D7-AC7E-D8BA42018385}" destId="{986CA618-93F1-4D43-8DDA-0BCD3A7B1F65}" srcOrd="0" destOrd="0" presId="urn:microsoft.com/office/officeart/2005/8/layout/vList2"/>
    <dgm:cxn modelId="{0974894F-FB11-4E9B-BF48-084CDEFE713B}" type="presOf" srcId="{A0C14B6A-C2D7-4C68-8406-47B69D0C65C4}" destId="{050357E2-E6D0-48FF-9CC0-58D2D3D4B4D8}" srcOrd="0" destOrd="0" presId="urn:microsoft.com/office/officeart/2005/8/layout/vList2"/>
    <dgm:cxn modelId="{581727BC-C36C-4A81-B45B-B281A8F12B11}" type="presOf" srcId="{3EE5476C-85AE-44E0-B41F-604B47733E3C}" destId="{47CB0EA2-E862-45CD-A836-77D0BB324341}" srcOrd="0" destOrd="0" presId="urn:microsoft.com/office/officeart/2005/8/layout/vList2"/>
    <dgm:cxn modelId="{6794BFC6-16E0-4D5E-80C9-B07497F8608F}" srcId="{F273FDF5-AE78-40D7-AC7E-D8BA42018385}" destId="{145EA6FE-75E7-4A9D-95A0-698D8999F26D}" srcOrd="4" destOrd="0" parTransId="{7C5A663C-8418-4D1B-9431-FE3DB40A563E}" sibTransId="{00ACE5F7-48DF-4C80-BCC2-5A6F1A135017}"/>
    <dgm:cxn modelId="{592460D6-468D-4660-B9CC-D350EA27516C}" type="presOf" srcId="{58845C31-CA01-4A28-A2E7-0E9E9D8A8769}" destId="{9FDBB5CC-5625-4869-A387-8C6D66C171B6}" srcOrd="0" destOrd="0" presId="urn:microsoft.com/office/officeart/2005/8/layout/vList2"/>
    <dgm:cxn modelId="{8BE1DDEA-D74B-4242-86F2-E4E2F6D894F6}" srcId="{F273FDF5-AE78-40D7-AC7E-D8BA42018385}" destId="{A0C14B6A-C2D7-4C68-8406-47B69D0C65C4}" srcOrd="1" destOrd="0" parTransId="{176D30B0-F3F0-42EA-A5DA-7B4F9C976AC8}" sibTransId="{DE71C0D9-0510-4F12-B65A-CE7255A307A7}"/>
    <dgm:cxn modelId="{EE68AAEB-CC6A-4C5F-A3C0-52ED8D71AE91}" srcId="{F273FDF5-AE78-40D7-AC7E-D8BA42018385}" destId="{58845C31-CA01-4A28-A2E7-0E9E9D8A8769}" srcOrd="0" destOrd="0" parTransId="{A0AE3D17-509C-48D5-9752-1C6F01C7C879}" sibTransId="{E2B158D4-EDF6-41E4-904E-8D7E03904125}"/>
    <dgm:cxn modelId="{7E783CCC-7D28-4283-A681-2021C7C848F6}" type="presParOf" srcId="{986CA618-93F1-4D43-8DDA-0BCD3A7B1F65}" destId="{9FDBB5CC-5625-4869-A387-8C6D66C171B6}" srcOrd="0" destOrd="0" presId="urn:microsoft.com/office/officeart/2005/8/layout/vList2"/>
    <dgm:cxn modelId="{BBA7ADE8-03D9-4079-A77A-9514DA4BDDB6}" type="presParOf" srcId="{986CA618-93F1-4D43-8DDA-0BCD3A7B1F65}" destId="{BFB7C377-E6BF-4706-B316-7DC1F80D0879}" srcOrd="1" destOrd="0" presId="urn:microsoft.com/office/officeart/2005/8/layout/vList2"/>
    <dgm:cxn modelId="{94726199-628B-426E-86C0-06B43C9CC30D}" type="presParOf" srcId="{986CA618-93F1-4D43-8DDA-0BCD3A7B1F65}" destId="{050357E2-E6D0-48FF-9CC0-58D2D3D4B4D8}" srcOrd="2" destOrd="0" presId="urn:microsoft.com/office/officeart/2005/8/layout/vList2"/>
    <dgm:cxn modelId="{8CD874A3-B8AF-4B19-84B2-84446840BF97}" type="presParOf" srcId="{986CA618-93F1-4D43-8DDA-0BCD3A7B1F65}" destId="{8940252B-C9CD-4421-AE53-BCF743CF9C1F}" srcOrd="3" destOrd="0" presId="urn:microsoft.com/office/officeart/2005/8/layout/vList2"/>
    <dgm:cxn modelId="{98027223-1A90-46DA-8A0C-EECC50B43DFF}" type="presParOf" srcId="{986CA618-93F1-4D43-8DDA-0BCD3A7B1F65}" destId="{47CB0EA2-E862-45CD-A836-77D0BB324341}" srcOrd="4" destOrd="0" presId="urn:microsoft.com/office/officeart/2005/8/layout/vList2"/>
    <dgm:cxn modelId="{FEB02543-E109-4674-9234-ECCED8492A07}" type="presParOf" srcId="{986CA618-93F1-4D43-8DDA-0BCD3A7B1F65}" destId="{B466A193-F165-4F32-A56C-445F303DAC6B}" srcOrd="5" destOrd="0" presId="urn:microsoft.com/office/officeart/2005/8/layout/vList2"/>
    <dgm:cxn modelId="{1C12B542-1D5B-409C-9C6D-71235C178647}" type="presParOf" srcId="{986CA618-93F1-4D43-8DDA-0BCD3A7B1F65}" destId="{4453624E-52E6-4A39-8C27-E21D350C7FF7}" srcOrd="6" destOrd="0" presId="urn:microsoft.com/office/officeart/2005/8/layout/vList2"/>
    <dgm:cxn modelId="{05008F3F-1F8F-4F5D-8F7C-459E0DC8FFC5}" type="presParOf" srcId="{986CA618-93F1-4D43-8DDA-0BCD3A7B1F65}" destId="{2AA1956E-5587-4DA0-8153-825E32EF64DC}" srcOrd="7" destOrd="0" presId="urn:microsoft.com/office/officeart/2005/8/layout/vList2"/>
    <dgm:cxn modelId="{7507B2B5-E143-4C96-A717-774021BD258E}" type="presParOf" srcId="{986CA618-93F1-4D43-8DDA-0BCD3A7B1F65}" destId="{9649A53D-7E87-4948-B1EE-CCB1D61FB31C}" srcOrd="8" destOrd="0" presId="urn:microsoft.com/office/officeart/2005/8/layout/vList2"/>
    <dgm:cxn modelId="{C0D4884A-D273-481F-8988-B4191AEADEB0}" type="presParOf" srcId="{986CA618-93F1-4D43-8DDA-0BCD3A7B1F65}" destId="{E1FCB979-091B-4A2C-9FE8-7B8EECBD684C}" srcOrd="9" destOrd="0" presId="urn:microsoft.com/office/officeart/2005/8/layout/vList2"/>
    <dgm:cxn modelId="{925493A9-8A26-4E9D-A0A7-FEC003848996}" type="presParOf" srcId="{986CA618-93F1-4D43-8DDA-0BCD3A7B1F65}" destId="{27D959D0-72BC-48A1-9044-BA0E765745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B2643-BB70-4C51-BABA-7E85BCA485EF}" type="doc">
      <dgm:prSet loTypeId="urn:microsoft.com/office/officeart/2005/8/layout/vList3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447EEF6-6A31-4711-A28F-D4AC76976B0F}">
      <dgm:prSet phldrT="[Texto]" custT="1"/>
      <dgm:spPr/>
      <dgm:t>
        <a:bodyPr/>
        <a:lstStyle/>
        <a:p>
          <a:r>
            <a:rPr lang="es-EC" sz="2400" b="0" dirty="0"/>
            <a:t>Revisión del proceso de otorgamiento de préstamo.</a:t>
          </a:r>
          <a:endParaRPr lang="en-US" sz="2400" b="0" dirty="0"/>
        </a:p>
      </dgm:t>
    </dgm:pt>
    <dgm:pt modelId="{468FADF2-6528-4961-9AE3-9D8552093C49}" type="parTrans" cxnId="{D6FA1F82-2470-4507-8F9A-613D0E7747BC}">
      <dgm:prSet/>
      <dgm:spPr/>
      <dgm:t>
        <a:bodyPr/>
        <a:lstStyle/>
        <a:p>
          <a:endParaRPr lang="en-US" sz="2400" b="0"/>
        </a:p>
      </dgm:t>
    </dgm:pt>
    <dgm:pt modelId="{B5C9D26E-198C-4AA4-88EC-481F91C1F000}" type="sibTrans" cxnId="{D6FA1F82-2470-4507-8F9A-613D0E7747BC}">
      <dgm:prSet/>
      <dgm:spPr/>
      <dgm:t>
        <a:bodyPr/>
        <a:lstStyle/>
        <a:p>
          <a:endParaRPr lang="en-US" sz="2400" b="0"/>
        </a:p>
      </dgm:t>
    </dgm:pt>
    <dgm:pt modelId="{A0FF0B81-2363-4297-AA0B-17BA4BDED0EA}">
      <dgm:prSet phldrT="[Texto]" custT="1"/>
      <dgm:spPr/>
      <dgm:t>
        <a:bodyPr/>
        <a:lstStyle/>
        <a:p>
          <a:r>
            <a:rPr lang="es-EC" sz="2400" b="0" dirty="0"/>
            <a:t>Selección de </a:t>
          </a:r>
          <a:r>
            <a:rPr lang="es-EC" sz="2400" dirty="0"/>
            <a:t>dos metas crucialmente importantes: tiempo y volumen.</a:t>
          </a:r>
          <a:endParaRPr lang="en-US" sz="2400" b="0" dirty="0"/>
        </a:p>
      </dgm:t>
    </dgm:pt>
    <dgm:pt modelId="{DDB5DAA9-871A-4808-93CA-35FF0F9A5832}" type="parTrans" cxnId="{FA29CF11-7B89-411A-86C4-3A8741C87B72}">
      <dgm:prSet/>
      <dgm:spPr/>
      <dgm:t>
        <a:bodyPr/>
        <a:lstStyle/>
        <a:p>
          <a:endParaRPr lang="en-US" sz="2400" b="0"/>
        </a:p>
      </dgm:t>
    </dgm:pt>
    <dgm:pt modelId="{F68506EC-D88D-4272-A57D-122638C28F6E}" type="sibTrans" cxnId="{FA29CF11-7B89-411A-86C4-3A8741C87B72}">
      <dgm:prSet/>
      <dgm:spPr/>
      <dgm:t>
        <a:bodyPr/>
        <a:lstStyle/>
        <a:p>
          <a:endParaRPr lang="en-US" sz="2400" b="0"/>
        </a:p>
      </dgm:t>
    </dgm:pt>
    <dgm:pt modelId="{AA15F5D3-5FD0-4EEA-B151-289F5E3E4356}">
      <dgm:prSet phldrT="[Texto]" custT="1"/>
      <dgm:spPr/>
      <dgm:t>
        <a:bodyPr/>
        <a:lstStyle/>
        <a:p>
          <a:r>
            <a:rPr lang="es-EC" sz="2400" b="0" dirty="0"/>
            <a:t>Identificación de las fuentes de datos.</a:t>
          </a:r>
          <a:endParaRPr lang="en-US" sz="2400" b="0" dirty="0"/>
        </a:p>
      </dgm:t>
    </dgm:pt>
    <dgm:pt modelId="{B163A635-0826-4482-99C3-D51EC537DBC8}" type="parTrans" cxnId="{08617D8A-868A-45E7-86F5-7F422FD28691}">
      <dgm:prSet/>
      <dgm:spPr/>
      <dgm:t>
        <a:bodyPr/>
        <a:lstStyle/>
        <a:p>
          <a:endParaRPr lang="en-US" sz="2400"/>
        </a:p>
      </dgm:t>
    </dgm:pt>
    <dgm:pt modelId="{4FB494D4-AB02-4952-8701-BE0200A1ECC0}" type="sibTrans" cxnId="{08617D8A-868A-45E7-86F5-7F422FD28691}">
      <dgm:prSet/>
      <dgm:spPr/>
      <dgm:t>
        <a:bodyPr/>
        <a:lstStyle/>
        <a:p>
          <a:endParaRPr lang="en-US" sz="2400"/>
        </a:p>
      </dgm:t>
    </dgm:pt>
    <dgm:pt modelId="{F6F3D770-B432-40E0-83CD-E59D76621338}">
      <dgm:prSet phldrT="[Texto]" custT="1"/>
      <dgm:spPr/>
      <dgm:t>
        <a:bodyPr/>
        <a:lstStyle/>
        <a:p>
          <a:r>
            <a:rPr lang="es-EC" sz="2400" b="0" dirty="0"/>
            <a:t>Diseño del </a:t>
          </a:r>
          <a:r>
            <a:rPr lang="es-EC" sz="2400" b="0" i="1" dirty="0"/>
            <a:t>dashboard</a:t>
          </a:r>
          <a:r>
            <a:rPr lang="es-EC" sz="2400" b="0" dirty="0"/>
            <a:t> con el comportamiento diario de la cartera hipotecaria.</a:t>
          </a:r>
          <a:endParaRPr lang="en-US" sz="2400" b="0" dirty="0"/>
        </a:p>
      </dgm:t>
    </dgm:pt>
    <dgm:pt modelId="{522C45EE-E1F9-4463-9868-60E3677A5E35}" type="parTrans" cxnId="{81E8CC51-29F3-4FD8-B800-FBD3E8AF8C5E}">
      <dgm:prSet/>
      <dgm:spPr/>
      <dgm:t>
        <a:bodyPr/>
        <a:lstStyle/>
        <a:p>
          <a:endParaRPr lang="en-US" sz="2400"/>
        </a:p>
      </dgm:t>
    </dgm:pt>
    <dgm:pt modelId="{E85C3DF5-562D-448D-87A2-C86CACFA2CD0}" type="sibTrans" cxnId="{81E8CC51-29F3-4FD8-B800-FBD3E8AF8C5E}">
      <dgm:prSet/>
      <dgm:spPr/>
      <dgm:t>
        <a:bodyPr/>
        <a:lstStyle/>
        <a:p>
          <a:endParaRPr lang="en-US" sz="2400"/>
        </a:p>
      </dgm:t>
    </dgm:pt>
    <dgm:pt modelId="{99BD40B4-0DA1-4556-94E2-75B64E860FCC}">
      <dgm:prSet phldrT="[Texto]" custT="1"/>
      <dgm:spPr/>
      <dgm:t>
        <a:bodyPr/>
        <a:lstStyle/>
        <a:p>
          <a:r>
            <a:rPr lang="es-EC" sz="2400" b="0" dirty="0"/>
            <a:t>Diseño del </a:t>
          </a:r>
          <a:r>
            <a:rPr lang="es-EC" sz="2400" b="0" i="1" dirty="0"/>
            <a:t>dashboard</a:t>
          </a:r>
          <a:r>
            <a:rPr lang="es-EC" sz="2400" b="0" dirty="0"/>
            <a:t> con el comportamiento histórico de la cartera hipotecaria.</a:t>
          </a:r>
        </a:p>
      </dgm:t>
    </dgm:pt>
    <dgm:pt modelId="{CB116FD6-1298-4ECB-9137-7490DBF7B27D}" type="parTrans" cxnId="{66B87E53-E05C-455D-A4D2-A39ECD1972F2}">
      <dgm:prSet/>
      <dgm:spPr/>
      <dgm:t>
        <a:bodyPr/>
        <a:lstStyle/>
        <a:p>
          <a:endParaRPr lang="en-US" sz="2400"/>
        </a:p>
      </dgm:t>
    </dgm:pt>
    <dgm:pt modelId="{984CFBE1-D75F-4224-9B08-258B05266395}" type="sibTrans" cxnId="{66B87E53-E05C-455D-A4D2-A39ECD1972F2}">
      <dgm:prSet/>
      <dgm:spPr/>
      <dgm:t>
        <a:bodyPr/>
        <a:lstStyle/>
        <a:p>
          <a:endParaRPr lang="en-US" sz="2400"/>
        </a:p>
      </dgm:t>
    </dgm:pt>
    <dgm:pt modelId="{23E57A4B-9574-468C-B8AD-ACD38E7210EB}">
      <dgm:prSet phldrT="[Texto]" custT="1"/>
      <dgm:spPr/>
      <dgm:t>
        <a:bodyPr/>
        <a:lstStyle/>
        <a:p>
          <a:r>
            <a:rPr lang="es-EC" sz="2400" b="0" dirty="0"/>
            <a:t>Inclusión de conglomerados.</a:t>
          </a:r>
        </a:p>
      </dgm:t>
    </dgm:pt>
    <dgm:pt modelId="{89F69D58-DA8B-4DF2-B058-5CDCFB457A68}" type="parTrans" cxnId="{911952AC-5D2B-40A6-913C-2296ECD1A6F2}">
      <dgm:prSet/>
      <dgm:spPr/>
      <dgm:t>
        <a:bodyPr/>
        <a:lstStyle/>
        <a:p>
          <a:endParaRPr lang="en-US" sz="2400"/>
        </a:p>
      </dgm:t>
    </dgm:pt>
    <dgm:pt modelId="{89A7556A-EF9E-41BF-B2AA-4AEF7BCB4281}" type="sibTrans" cxnId="{911952AC-5D2B-40A6-913C-2296ECD1A6F2}">
      <dgm:prSet/>
      <dgm:spPr/>
      <dgm:t>
        <a:bodyPr/>
        <a:lstStyle/>
        <a:p>
          <a:endParaRPr lang="en-US" sz="2400"/>
        </a:p>
      </dgm:t>
    </dgm:pt>
    <dgm:pt modelId="{F055DE71-1FFB-4E55-9890-9F0E07D23087}" type="pres">
      <dgm:prSet presAssocID="{4D0B2643-BB70-4C51-BABA-7E85BCA485EF}" presName="linearFlow" presStyleCnt="0">
        <dgm:presLayoutVars>
          <dgm:dir/>
          <dgm:resizeHandles val="exact"/>
        </dgm:presLayoutVars>
      </dgm:prSet>
      <dgm:spPr/>
    </dgm:pt>
    <dgm:pt modelId="{B8A9DB15-ABE8-438C-84B0-B87E52BC3772}" type="pres">
      <dgm:prSet presAssocID="{6447EEF6-6A31-4711-A28F-D4AC76976B0F}" presName="composite" presStyleCnt="0"/>
      <dgm:spPr/>
    </dgm:pt>
    <dgm:pt modelId="{E917EACF-C15C-4979-B0FE-E8203D32B86B}" type="pres">
      <dgm:prSet presAssocID="{6447EEF6-6A31-4711-A28F-D4AC76976B0F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A42E3922-4501-4237-85C6-3CE9EAFFBE95}" type="pres">
      <dgm:prSet presAssocID="{6447EEF6-6A31-4711-A28F-D4AC76976B0F}" presName="txShp" presStyleLbl="node1" presStyleIdx="0" presStyleCnt="6">
        <dgm:presLayoutVars>
          <dgm:bulletEnabled val="1"/>
        </dgm:presLayoutVars>
      </dgm:prSet>
      <dgm:spPr/>
    </dgm:pt>
    <dgm:pt modelId="{CF19A462-AC40-47F9-9CBF-3FF178B86A11}" type="pres">
      <dgm:prSet presAssocID="{B5C9D26E-198C-4AA4-88EC-481F91C1F000}" presName="spacing" presStyleCnt="0"/>
      <dgm:spPr/>
    </dgm:pt>
    <dgm:pt modelId="{EBC6E1A1-4C11-48D3-8BE0-E9D4B7F3CA1F}" type="pres">
      <dgm:prSet presAssocID="{A0FF0B81-2363-4297-AA0B-17BA4BDED0EA}" presName="composite" presStyleCnt="0"/>
      <dgm:spPr/>
    </dgm:pt>
    <dgm:pt modelId="{7CFB89AB-835E-4C69-BD0A-9685F13CA102}" type="pres">
      <dgm:prSet presAssocID="{A0FF0B81-2363-4297-AA0B-17BA4BDED0EA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576B8DE9-623E-4F71-83D6-40E9E9FC560C}" type="pres">
      <dgm:prSet presAssocID="{A0FF0B81-2363-4297-AA0B-17BA4BDED0EA}" presName="txShp" presStyleLbl="node1" presStyleIdx="1" presStyleCnt="6">
        <dgm:presLayoutVars>
          <dgm:bulletEnabled val="1"/>
        </dgm:presLayoutVars>
      </dgm:prSet>
      <dgm:spPr/>
    </dgm:pt>
    <dgm:pt modelId="{DE03FA50-1FBB-4A62-9145-FA79F60EDB0D}" type="pres">
      <dgm:prSet presAssocID="{F68506EC-D88D-4272-A57D-122638C28F6E}" presName="spacing" presStyleCnt="0"/>
      <dgm:spPr/>
    </dgm:pt>
    <dgm:pt modelId="{F591E683-B170-473D-AD51-2078F49D097D}" type="pres">
      <dgm:prSet presAssocID="{AA15F5D3-5FD0-4EEA-B151-289F5E3E4356}" presName="composite" presStyleCnt="0"/>
      <dgm:spPr/>
    </dgm:pt>
    <dgm:pt modelId="{E39C9940-FD54-4249-9608-C140EB8A18AA}" type="pres">
      <dgm:prSet presAssocID="{AA15F5D3-5FD0-4EEA-B151-289F5E3E435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0965F4C-7FB7-44EE-A83F-23B9F73366F3}" type="pres">
      <dgm:prSet presAssocID="{AA15F5D3-5FD0-4EEA-B151-289F5E3E4356}" presName="txShp" presStyleLbl="node1" presStyleIdx="2" presStyleCnt="6">
        <dgm:presLayoutVars>
          <dgm:bulletEnabled val="1"/>
        </dgm:presLayoutVars>
      </dgm:prSet>
      <dgm:spPr/>
    </dgm:pt>
    <dgm:pt modelId="{2695F84A-A8F1-427D-8C32-C8408193861D}" type="pres">
      <dgm:prSet presAssocID="{4FB494D4-AB02-4952-8701-BE0200A1ECC0}" presName="spacing" presStyleCnt="0"/>
      <dgm:spPr/>
    </dgm:pt>
    <dgm:pt modelId="{02673BA0-5F87-43B2-859F-CF50AF3F26B9}" type="pres">
      <dgm:prSet presAssocID="{F6F3D770-B432-40E0-83CD-E59D76621338}" presName="composite" presStyleCnt="0"/>
      <dgm:spPr/>
    </dgm:pt>
    <dgm:pt modelId="{9213F277-58F6-46C4-9D56-FCC913BFA895}" type="pres">
      <dgm:prSet presAssocID="{F6F3D770-B432-40E0-83CD-E59D76621338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F4FF02B-0CE1-4725-B3B3-9BA62C33EC01}" type="pres">
      <dgm:prSet presAssocID="{F6F3D770-B432-40E0-83CD-E59D76621338}" presName="txShp" presStyleLbl="node1" presStyleIdx="3" presStyleCnt="6">
        <dgm:presLayoutVars>
          <dgm:bulletEnabled val="1"/>
        </dgm:presLayoutVars>
      </dgm:prSet>
      <dgm:spPr/>
    </dgm:pt>
    <dgm:pt modelId="{EBF68407-49BF-4512-9F57-6A77B8C94F30}" type="pres">
      <dgm:prSet presAssocID="{E85C3DF5-562D-448D-87A2-C86CACFA2CD0}" presName="spacing" presStyleCnt="0"/>
      <dgm:spPr/>
    </dgm:pt>
    <dgm:pt modelId="{B2867F70-D248-4826-8A2E-2DD5150EDE75}" type="pres">
      <dgm:prSet presAssocID="{99BD40B4-0DA1-4556-94E2-75B64E860FCC}" presName="composite" presStyleCnt="0"/>
      <dgm:spPr/>
    </dgm:pt>
    <dgm:pt modelId="{1259CD22-4A68-45B6-9C4A-7A60CEBF59C1}" type="pres">
      <dgm:prSet presAssocID="{99BD40B4-0DA1-4556-94E2-75B64E860FC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6DAE9BE-8A42-4A83-9722-B2E6E8F87950}" type="pres">
      <dgm:prSet presAssocID="{99BD40B4-0DA1-4556-94E2-75B64E860FCC}" presName="txShp" presStyleLbl="node1" presStyleIdx="4" presStyleCnt="6">
        <dgm:presLayoutVars>
          <dgm:bulletEnabled val="1"/>
        </dgm:presLayoutVars>
      </dgm:prSet>
      <dgm:spPr/>
    </dgm:pt>
    <dgm:pt modelId="{6466BF46-1994-4213-AE6D-1A9AE99E6639}" type="pres">
      <dgm:prSet presAssocID="{984CFBE1-D75F-4224-9B08-258B05266395}" presName="spacing" presStyleCnt="0"/>
      <dgm:spPr/>
    </dgm:pt>
    <dgm:pt modelId="{C25B6A31-C9C8-44FD-8CF4-2FF4D45E383A}" type="pres">
      <dgm:prSet presAssocID="{23E57A4B-9574-468C-B8AD-ACD38E7210EB}" presName="composite" presStyleCnt="0"/>
      <dgm:spPr/>
    </dgm:pt>
    <dgm:pt modelId="{CF9A1C55-DE2F-4396-B2BE-A47109E68F42}" type="pres">
      <dgm:prSet presAssocID="{23E57A4B-9574-468C-B8AD-ACD38E7210EB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8B4BD17-E3B6-44D8-9025-9DA5AAD1461B}" type="pres">
      <dgm:prSet presAssocID="{23E57A4B-9574-468C-B8AD-ACD38E7210EB}" presName="txShp" presStyleLbl="node1" presStyleIdx="5" presStyleCnt="6">
        <dgm:presLayoutVars>
          <dgm:bulletEnabled val="1"/>
        </dgm:presLayoutVars>
      </dgm:prSet>
      <dgm:spPr/>
    </dgm:pt>
  </dgm:ptLst>
  <dgm:cxnLst>
    <dgm:cxn modelId="{FA29CF11-7B89-411A-86C4-3A8741C87B72}" srcId="{4D0B2643-BB70-4C51-BABA-7E85BCA485EF}" destId="{A0FF0B81-2363-4297-AA0B-17BA4BDED0EA}" srcOrd="1" destOrd="0" parTransId="{DDB5DAA9-871A-4808-93CA-35FF0F9A5832}" sibTransId="{F68506EC-D88D-4272-A57D-122638C28F6E}"/>
    <dgm:cxn modelId="{3F66D514-1724-4CA7-A89F-292CC124D100}" type="presOf" srcId="{A0FF0B81-2363-4297-AA0B-17BA4BDED0EA}" destId="{576B8DE9-623E-4F71-83D6-40E9E9FC560C}" srcOrd="0" destOrd="0" presId="urn:microsoft.com/office/officeart/2005/8/layout/vList3"/>
    <dgm:cxn modelId="{24B43720-5767-4DE8-ADF4-E041ECC99480}" type="presOf" srcId="{99BD40B4-0DA1-4556-94E2-75B64E860FCC}" destId="{E6DAE9BE-8A42-4A83-9722-B2E6E8F87950}" srcOrd="0" destOrd="0" presId="urn:microsoft.com/office/officeart/2005/8/layout/vList3"/>
    <dgm:cxn modelId="{AA116F20-49A3-451E-B5EC-ABD24DD4235A}" type="presOf" srcId="{23E57A4B-9574-468C-B8AD-ACD38E7210EB}" destId="{C8B4BD17-E3B6-44D8-9025-9DA5AAD1461B}" srcOrd="0" destOrd="0" presId="urn:microsoft.com/office/officeart/2005/8/layout/vList3"/>
    <dgm:cxn modelId="{367E223F-9776-4123-BA74-801C0E5CBD0E}" type="presOf" srcId="{F6F3D770-B432-40E0-83CD-E59D76621338}" destId="{9F4FF02B-0CE1-4725-B3B3-9BA62C33EC01}" srcOrd="0" destOrd="0" presId="urn:microsoft.com/office/officeart/2005/8/layout/vList3"/>
    <dgm:cxn modelId="{1EA7E24F-FEB5-4780-BEEE-4F976F882144}" type="presOf" srcId="{AA15F5D3-5FD0-4EEA-B151-289F5E3E4356}" destId="{70965F4C-7FB7-44EE-A83F-23B9F73366F3}" srcOrd="0" destOrd="0" presId="urn:microsoft.com/office/officeart/2005/8/layout/vList3"/>
    <dgm:cxn modelId="{81E8CC51-29F3-4FD8-B800-FBD3E8AF8C5E}" srcId="{4D0B2643-BB70-4C51-BABA-7E85BCA485EF}" destId="{F6F3D770-B432-40E0-83CD-E59D76621338}" srcOrd="3" destOrd="0" parTransId="{522C45EE-E1F9-4463-9868-60E3677A5E35}" sibTransId="{E85C3DF5-562D-448D-87A2-C86CACFA2CD0}"/>
    <dgm:cxn modelId="{66B87E53-E05C-455D-A4D2-A39ECD1972F2}" srcId="{4D0B2643-BB70-4C51-BABA-7E85BCA485EF}" destId="{99BD40B4-0DA1-4556-94E2-75B64E860FCC}" srcOrd="4" destOrd="0" parTransId="{CB116FD6-1298-4ECB-9137-7490DBF7B27D}" sibTransId="{984CFBE1-D75F-4224-9B08-258B05266395}"/>
    <dgm:cxn modelId="{D6FA1F82-2470-4507-8F9A-613D0E7747BC}" srcId="{4D0B2643-BB70-4C51-BABA-7E85BCA485EF}" destId="{6447EEF6-6A31-4711-A28F-D4AC76976B0F}" srcOrd="0" destOrd="0" parTransId="{468FADF2-6528-4961-9AE3-9D8552093C49}" sibTransId="{B5C9D26E-198C-4AA4-88EC-481F91C1F000}"/>
    <dgm:cxn modelId="{08617D8A-868A-45E7-86F5-7F422FD28691}" srcId="{4D0B2643-BB70-4C51-BABA-7E85BCA485EF}" destId="{AA15F5D3-5FD0-4EEA-B151-289F5E3E4356}" srcOrd="2" destOrd="0" parTransId="{B163A635-0826-4482-99C3-D51EC537DBC8}" sibTransId="{4FB494D4-AB02-4952-8701-BE0200A1ECC0}"/>
    <dgm:cxn modelId="{911952AC-5D2B-40A6-913C-2296ECD1A6F2}" srcId="{4D0B2643-BB70-4C51-BABA-7E85BCA485EF}" destId="{23E57A4B-9574-468C-B8AD-ACD38E7210EB}" srcOrd="5" destOrd="0" parTransId="{89F69D58-DA8B-4DF2-B058-5CDCFB457A68}" sibTransId="{89A7556A-EF9E-41BF-B2AA-4AEF7BCB4281}"/>
    <dgm:cxn modelId="{162976DA-F5B0-4E49-8652-F656B2271399}" type="presOf" srcId="{6447EEF6-6A31-4711-A28F-D4AC76976B0F}" destId="{A42E3922-4501-4237-85C6-3CE9EAFFBE95}" srcOrd="0" destOrd="0" presId="urn:microsoft.com/office/officeart/2005/8/layout/vList3"/>
    <dgm:cxn modelId="{B02C9CE7-0C5B-457F-935C-4D2D52E3B764}" type="presOf" srcId="{4D0B2643-BB70-4C51-BABA-7E85BCA485EF}" destId="{F055DE71-1FFB-4E55-9890-9F0E07D23087}" srcOrd="0" destOrd="0" presId="urn:microsoft.com/office/officeart/2005/8/layout/vList3"/>
    <dgm:cxn modelId="{73EDCBAA-6BF5-493A-97C4-AB08EB6F849F}" type="presParOf" srcId="{F055DE71-1FFB-4E55-9890-9F0E07D23087}" destId="{B8A9DB15-ABE8-438C-84B0-B87E52BC3772}" srcOrd="0" destOrd="0" presId="urn:microsoft.com/office/officeart/2005/8/layout/vList3"/>
    <dgm:cxn modelId="{AB6AF1C0-9FA2-4BBC-8B22-F0308FC67096}" type="presParOf" srcId="{B8A9DB15-ABE8-438C-84B0-B87E52BC3772}" destId="{E917EACF-C15C-4979-B0FE-E8203D32B86B}" srcOrd="0" destOrd="0" presId="urn:microsoft.com/office/officeart/2005/8/layout/vList3"/>
    <dgm:cxn modelId="{7611BA93-F06D-49C3-BE37-FC3607F06496}" type="presParOf" srcId="{B8A9DB15-ABE8-438C-84B0-B87E52BC3772}" destId="{A42E3922-4501-4237-85C6-3CE9EAFFBE95}" srcOrd="1" destOrd="0" presId="urn:microsoft.com/office/officeart/2005/8/layout/vList3"/>
    <dgm:cxn modelId="{C53493BD-5405-4C64-9DD0-D2E8A56FBD54}" type="presParOf" srcId="{F055DE71-1FFB-4E55-9890-9F0E07D23087}" destId="{CF19A462-AC40-47F9-9CBF-3FF178B86A11}" srcOrd="1" destOrd="0" presId="urn:microsoft.com/office/officeart/2005/8/layout/vList3"/>
    <dgm:cxn modelId="{26D5DC3E-0512-4060-B1BF-2617B20DF4F2}" type="presParOf" srcId="{F055DE71-1FFB-4E55-9890-9F0E07D23087}" destId="{EBC6E1A1-4C11-48D3-8BE0-E9D4B7F3CA1F}" srcOrd="2" destOrd="0" presId="urn:microsoft.com/office/officeart/2005/8/layout/vList3"/>
    <dgm:cxn modelId="{2FD56211-70C6-46A2-9AD0-F19625904678}" type="presParOf" srcId="{EBC6E1A1-4C11-48D3-8BE0-E9D4B7F3CA1F}" destId="{7CFB89AB-835E-4C69-BD0A-9685F13CA102}" srcOrd="0" destOrd="0" presId="urn:microsoft.com/office/officeart/2005/8/layout/vList3"/>
    <dgm:cxn modelId="{8AF7B976-04B2-4CA2-8953-F16140EFD77B}" type="presParOf" srcId="{EBC6E1A1-4C11-48D3-8BE0-E9D4B7F3CA1F}" destId="{576B8DE9-623E-4F71-83D6-40E9E9FC560C}" srcOrd="1" destOrd="0" presId="urn:microsoft.com/office/officeart/2005/8/layout/vList3"/>
    <dgm:cxn modelId="{D3009052-DAE3-42BB-BDAB-2C6E980B6E00}" type="presParOf" srcId="{F055DE71-1FFB-4E55-9890-9F0E07D23087}" destId="{DE03FA50-1FBB-4A62-9145-FA79F60EDB0D}" srcOrd="3" destOrd="0" presId="urn:microsoft.com/office/officeart/2005/8/layout/vList3"/>
    <dgm:cxn modelId="{E4D98D7E-7897-4F0D-ACD8-CF2ACA567FDB}" type="presParOf" srcId="{F055DE71-1FFB-4E55-9890-9F0E07D23087}" destId="{F591E683-B170-473D-AD51-2078F49D097D}" srcOrd="4" destOrd="0" presId="urn:microsoft.com/office/officeart/2005/8/layout/vList3"/>
    <dgm:cxn modelId="{FB54FAC2-77DC-4ABC-A803-C0AB90865F6A}" type="presParOf" srcId="{F591E683-B170-473D-AD51-2078F49D097D}" destId="{E39C9940-FD54-4249-9608-C140EB8A18AA}" srcOrd="0" destOrd="0" presId="urn:microsoft.com/office/officeart/2005/8/layout/vList3"/>
    <dgm:cxn modelId="{0069B45F-68DD-405E-AC7D-B1D18D5FC2CA}" type="presParOf" srcId="{F591E683-B170-473D-AD51-2078F49D097D}" destId="{70965F4C-7FB7-44EE-A83F-23B9F73366F3}" srcOrd="1" destOrd="0" presId="urn:microsoft.com/office/officeart/2005/8/layout/vList3"/>
    <dgm:cxn modelId="{F912EC63-3B3A-4FCA-9EA5-E818071DD6BC}" type="presParOf" srcId="{F055DE71-1FFB-4E55-9890-9F0E07D23087}" destId="{2695F84A-A8F1-427D-8C32-C8408193861D}" srcOrd="5" destOrd="0" presId="urn:microsoft.com/office/officeart/2005/8/layout/vList3"/>
    <dgm:cxn modelId="{487589DA-B530-4770-A8D1-9922FF2327F1}" type="presParOf" srcId="{F055DE71-1FFB-4E55-9890-9F0E07D23087}" destId="{02673BA0-5F87-43B2-859F-CF50AF3F26B9}" srcOrd="6" destOrd="0" presId="urn:microsoft.com/office/officeart/2005/8/layout/vList3"/>
    <dgm:cxn modelId="{76DCEF1E-8436-4EB6-8A95-C32AC88A2075}" type="presParOf" srcId="{02673BA0-5F87-43B2-859F-CF50AF3F26B9}" destId="{9213F277-58F6-46C4-9D56-FCC913BFA895}" srcOrd="0" destOrd="0" presId="urn:microsoft.com/office/officeart/2005/8/layout/vList3"/>
    <dgm:cxn modelId="{D753674B-8431-4A53-BF60-D43A233CE244}" type="presParOf" srcId="{02673BA0-5F87-43B2-859F-CF50AF3F26B9}" destId="{9F4FF02B-0CE1-4725-B3B3-9BA62C33EC01}" srcOrd="1" destOrd="0" presId="urn:microsoft.com/office/officeart/2005/8/layout/vList3"/>
    <dgm:cxn modelId="{916C60D5-4672-41DC-8466-BCA15C4BFF94}" type="presParOf" srcId="{F055DE71-1FFB-4E55-9890-9F0E07D23087}" destId="{EBF68407-49BF-4512-9F57-6A77B8C94F30}" srcOrd="7" destOrd="0" presId="urn:microsoft.com/office/officeart/2005/8/layout/vList3"/>
    <dgm:cxn modelId="{F2369790-D47F-4DAD-A7BF-1571CCCD0819}" type="presParOf" srcId="{F055DE71-1FFB-4E55-9890-9F0E07D23087}" destId="{B2867F70-D248-4826-8A2E-2DD5150EDE75}" srcOrd="8" destOrd="0" presId="urn:microsoft.com/office/officeart/2005/8/layout/vList3"/>
    <dgm:cxn modelId="{243E5C61-1932-4736-94B3-FE97B60707BB}" type="presParOf" srcId="{B2867F70-D248-4826-8A2E-2DD5150EDE75}" destId="{1259CD22-4A68-45B6-9C4A-7A60CEBF59C1}" srcOrd="0" destOrd="0" presId="urn:microsoft.com/office/officeart/2005/8/layout/vList3"/>
    <dgm:cxn modelId="{C3B09CE9-4A9E-45D9-8F21-9FCCAFDBFE7B}" type="presParOf" srcId="{B2867F70-D248-4826-8A2E-2DD5150EDE75}" destId="{E6DAE9BE-8A42-4A83-9722-B2E6E8F87950}" srcOrd="1" destOrd="0" presId="urn:microsoft.com/office/officeart/2005/8/layout/vList3"/>
    <dgm:cxn modelId="{7C55D308-5A28-448E-9F2E-FC7BB6089F79}" type="presParOf" srcId="{F055DE71-1FFB-4E55-9890-9F0E07D23087}" destId="{6466BF46-1994-4213-AE6D-1A9AE99E6639}" srcOrd="9" destOrd="0" presId="urn:microsoft.com/office/officeart/2005/8/layout/vList3"/>
    <dgm:cxn modelId="{FA77611E-80F1-447C-8AB9-3ADB3F853863}" type="presParOf" srcId="{F055DE71-1FFB-4E55-9890-9F0E07D23087}" destId="{C25B6A31-C9C8-44FD-8CF4-2FF4D45E383A}" srcOrd="10" destOrd="0" presId="urn:microsoft.com/office/officeart/2005/8/layout/vList3"/>
    <dgm:cxn modelId="{F3967590-BC67-425F-AF3F-79FADA0E15F2}" type="presParOf" srcId="{C25B6A31-C9C8-44FD-8CF4-2FF4D45E383A}" destId="{CF9A1C55-DE2F-4396-B2BE-A47109E68F42}" srcOrd="0" destOrd="0" presId="urn:microsoft.com/office/officeart/2005/8/layout/vList3"/>
    <dgm:cxn modelId="{4FD8EF43-CB80-40BE-B3F9-2108E21EF21E}" type="presParOf" srcId="{C25B6A31-C9C8-44FD-8CF4-2FF4D45E383A}" destId="{C8B4BD17-E3B6-44D8-9025-9DA5AAD146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61E9-07C7-47BE-AD09-C9F8CEACFCEE}">
      <dsp:nvSpPr>
        <dsp:cNvPr id="0" name=""/>
        <dsp:cNvSpPr/>
      </dsp:nvSpPr>
      <dsp:spPr>
        <a:xfrm>
          <a:off x="3703" y="417721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Seguridad</a:t>
          </a:r>
        </a:p>
      </dsp:txBody>
      <dsp:txXfrm>
        <a:off x="3703" y="417721"/>
        <a:ext cx="2005281" cy="1203168"/>
      </dsp:txXfrm>
    </dsp:sp>
    <dsp:sp modelId="{D8FFEF6F-C511-4086-AF9F-B839644B4F6F}">
      <dsp:nvSpPr>
        <dsp:cNvPr id="0" name=""/>
        <dsp:cNvSpPr/>
      </dsp:nvSpPr>
      <dsp:spPr>
        <a:xfrm>
          <a:off x="2209512" y="417721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Manejabilidad</a:t>
          </a:r>
        </a:p>
      </dsp:txBody>
      <dsp:txXfrm>
        <a:off x="2209512" y="417721"/>
        <a:ext cx="2005281" cy="1203168"/>
      </dsp:txXfrm>
    </dsp:sp>
    <dsp:sp modelId="{A19C39C3-0BE4-4AF4-A7B8-E13A4BA8DEB1}">
      <dsp:nvSpPr>
        <dsp:cNvPr id="0" name=""/>
        <dsp:cNvSpPr/>
      </dsp:nvSpPr>
      <dsp:spPr>
        <a:xfrm>
          <a:off x="4415321" y="417721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Nube</a:t>
          </a:r>
        </a:p>
      </dsp:txBody>
      <dsp:txXfrm>
        <a:off x="4415321" y="417721"/>
        <a:ext cx="2005281" cy="1203168"/>
      </dsp:txXfrm>
    </dsp:sp>
    <dsp:sp modelId="{88D27A02-5AAE-432B-B03D-56923DFA1912}">
      <dsp:nvSpPr>
        <dsp:cNvPr id="0" name=""/>
        <dsp:cNvSpPr/>
      </dsp:nvSpPr>
      <dsp:spPr>
        <a:xfrm>
          <a:off x="6621131" y="417721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Conectividad de fuente de datos</a:t>
          </a:r>
        </a:p>
      </dsp:txBody>
      <dsp:txXfrm>
        <a:off x="6621131" y="417721"/>
        <a:ext cx="2005281" cy="1203168"/>
      </dsp:txXfrm>
    </dsp:sp>
    <dsp:sp modelId="{B28F2BAF-FFDF-4396-AD2E-CC8E303F86A8}">
      <dsp:nvSpPr>
        <dsp:cNvPr id="0" name=""/>
        <dsp:cNvSpPr/>
      </dsp:nvSpPr>
      <dsp:spPr>
        <a:xfrm>
          <a:off x="8826940" y="417721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Preparación de datos</a:t>
          </a:r>
        </a:p>
      </dsp:txBody>
      <dsp:txXfrm>
        <a:off x="8826940" y="417721"/>
        <a:ext cx="2005281" cy="1203168"/>
      </dsp:txXfrm>
    </dsp:sp>
    <dsp:sp modelId="{0EB2666B-0514-448B-85E4-79EC3ECFD209}">
      <dsp:nvSpPr>
        <dsp:cNvPr id="0" name=""/>
        <dsp:cNvSpPr/>
      </dsp:nvSpPr>
      <dsp:spPr>
        <a:xfrm>
          <a:off x="3703" y="1821418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Complejidad del modelo</a:t>
          </a:r>
        </a:p>
      </dsp:txBody>
      <dsp:txXfrm>
        <a:off x="3703" y="1821418"/>
        <a:ext cx="2005281" cy="1203168"/>
      </dsp:txXfrm>
    </dsp:sp>
    <dsp:sp modelId="{C497B7E1-D410-4B8A-BF88-CA5349252491}">
      <dsp:nvSpPr>
        <dsp:cNvPr id="0" name=""/>
        <dsp:cNvSpPr/>
      </dsp:nvSpPr>
      <dsp:spPr>
        <a:xfrm>
          <a:off x="2209512" y="1821418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Catálogos</a:t>
          </a:r>
        </a:p>
      </dsp:txBody>
      <dsp:txXfrm>
        <a:off x="2209512" y="1821418"/>
        <a:ext cx="2005281" cy="1203168"/>
      </dsp:txXfrm>
    </dsp:sp>
    <dsp:sp modelId="{76EBCB8F-1602-4FC8-9C1F-5C3B1711D7E0}">
      <dsp:nvSpPr>
        <dsp:cNvPr id="0" name=""/>
        <dsp:cNvSpPr/>
      </dsp:nvSpPr>
      <dsp:spPr>
        <a:xfrm>
          <a:off x="4415321" y="1821418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Información automatizada</a:t>
          </a:r>
        </a:p>
      </dsp:txBody>
      <dsp:txXfrm>
        <a:off x="4415321" y="1821418"/>
        <a:ext cx="2005281" cy="1203168"/>
      </dsp:txXfrm>
    </dsp:sp>
    <dsp:sp modelId="{E32C4272-0481-427A-A059-4AF49F0E8B8F}">
      <dsp:nvSpPr>
        <dsp:cNvPr id="0" name=""/>
        <dsp:cNvSpPr/>
      </dsp:nvSpPr>
      <dsp:spPr>
        <a:xfrm>
          <a:off x="6621131" y="1821418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Analítica avanzada</a:t>
          </a:r>
        </a:p>
      </dsp:txBody>
      <dsp:txXfrm>
        <a:off x="6621131" y="1821418"/>
        <a:ext cx="2005281" cy="1203168"/>
      </dsp:txXfrm>
    </dsp:sp>
    <dsp:sp modelId="{A297AB78-76C4-48EB-87D7-B327BEDEC5A9}">
      <dsp:nvSpPr>
        <dsp:cNvPr id="0" name=""/>
        <dsp:cNvSpPr/>
      </dsp:nvSpPr>
      <dsp:spPr>
        <a:xfrm>
          <a:off x="8826940" y="1821418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Visualización de datos</a:t>
          </a:r>
        </a:p>
      </dsp:txBody>
      <dsp:txXfrm>
        <a:off x="8826940" y="1821418"/>
        <a:ext cx="2005281" cy="1203168"/>
      </dsp:txXfrm>
    </dsp:sp>
    <dsp:sp modelId="{3154279A-60E8-47BF-8CDF-AF211A755C2B}">
      <dsp:nvSpPr>
        <dsp:cNvPr id="0" name=""/>
        <dsp:cNvSpPr/>
      </dsp:nvSpPr>
      <dsp:spPr>
        <a:xfrm>
          <a:off x="3703" y="3225114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/>
            <a:t>Consulta en </a:t>
          </a:r>
          <a:r>
            <a:rPr lang="es-EC" sz="2400" b="0" kern="1200" dirty="0"/>
            <a:t>lenguaje natural</a:t>
          </a:r>
        </a:p>
      </dsp:txBody>
      <dsp:txXfrm>
        <a:off x="3703" y="3225114"/>
        <a:ext cx="2005281" cy="1203168"/>
      </dsp:txXfrm>
    </dsp:sp>
    <dsp:sp modelId="{27216D36-3B0D-45D4-AAC6-2A0EEF9B8338}">
      <dsp:nvSpPr>
        <dsp:cNvPr id="0" name=""/>
        <dsp:cNvSpPr/>
      </dsp:nvSpPr>
      <dsp:spPr>
        <a:xfrm>
          <a:off x="2209512" y="3225114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Narración de datos</a:t>
          </a:r>
        </a:p>
      </dsp:txBody>
      <dsp:txXfrm>
        <a:off x="2209512" y="3225114"/>
        <a:ext cx="2005281" cy="1203168"/>
      </dsp:txXfrm>
    </dsp:sp>
    <dsp:sp modelId="{1694DF3B-ECA7-43B9-9117-458CA6793FB9}">
      <dsp:nvSpPr>
        <dsp:cNvPr id="0" name=""/>
        <dsp:cNvSpPr/>
      </dsp:nvSpPr>
      <dsp:spPr>
        <a:xfrm>
          <a:off x="4415321" y="3225114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Integración</a:t>
          </a:r>
        </a:p>
      </dsp:txBody>
      <dsp:txXfrm>
        <a:off x="4415321" y="3225114"/>
        <a:ext cx="2005281" cy="1203168"/>
      </dsp:txXfrm>
    </dsp:sp>
    <dsp:sp modelId="{DB6F002A-D56C-417E-BA9C-1216D2F23254}">
      <dsp:nvSpPr>
        <dsp:cNvPr id="0" name=""/>
        <dsp:cNvSpPr/>
      </dsp:nvSpPr>
      <dsp:spPr>
        <a:xfrm>
          <a:off x="6621131" y="3225114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Generación de lenguaje natural</a:t>
          </a:r>
        </a:p>
      </dsp:txBody>
      <dsp:txXfrm>
        <a:off x="6621131" y="3225114"/>
        <a:ext cx="2005281" cy="1203168"/>
      </dsp:txXfrm>
    </dsp:sp>
    <dsp:sp modelId="{F11727D2-EB69-4166-BA94-6982FE025BB4}">
      <dsp:nvSpPr>
        <dsp:cNvPr id="0" name=""/>
        <dsp:cNvSpPr/>
      </dsp:nvSpPr>
      <dsp:spPr>
        <a:xfrm>
          <a:off x="8826940" y="3225114"/>
          <a:ext cx="2005281" cy="1203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Informes</a:t>
          </a:r>
        </a:p>
      </dsp:txBody>
      <dsp:txXfrm>
        <a:off x="8826940" y="3225114"/>
        <a:ext cx="2005281" cy="120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847C8-A451-4A87-A3C2-1E9F94BEF98A}">
      <dsp:nvSpPr>
        <dsp:cNvPr id="0" name=""/>
        <dsp:cNvSpPr/>
      </dsp:nvSpPr>
      <dsp:spPr>
        <a:xfrm>
          <a:off x="855269" y="1742"/>
          <a:ext cx="2943738" cy="1766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Enfoque en lo crucialmente importante</a:t>
          </a:r>
        </a:p>
      </dsp:txBody>
      <dsp:txXfrm>
        <a:off x="907000" y="53473"/>
        <a:ext cx="2840276" cy="1662780"/>
      </dsp:txXfrm>
    </dsp:sp>
    <dsp:sp modelId="{568C9774-5690-44DA-969E-CE91C47F15F5}">
      <dsp:nvSpPr>
        <dsp:cNvPr id="0" name=""/>
        <dsp:cNvSpPr/>
      </dsp:nvSpPr>
      <dsp:spPr>
        <a:xfrm>
          <a:off x="4058056" y="519840"/>
          <a:ext cx="624072" cy="7300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>
        <a:off x="4058056" y="665849"/>
        <a:ext cx="436850" cy="438029"/>
      </dsp:txXfrm>
    </dsp:sp>
    <dsp:sp modelId="{D275B41F-F54D-4077-91F3-C0E18CB8133A}">
      <dsp:nvSpPr>
        <dsp:cNvPr id="0" name=""/>
        <dsp:cNvSpPr/>
      </dsp:nvSpPr>
      <dsp:spPr>
        <a:xfrm>
          <a:off x="4976503" y="1742"/>
          <a:ext cx="2943738" cy="1766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Actuar sobre las medidas de predicción</a:t>
          </a:r>
        </a:p>
      </dsp:txBody>
      <dsp:txXfrm>
        <a:off x="5028234" y="53473"/>
        <a:ext cx="2840276" cy="1662780"/>
      </dsp:txXfrm>
    </dsp:sp>
    <dsp:sp modelId="{1D14D702-0455-4B7E-8F8D-23566184833B}">
      <dsp:nvSpPr>
        <dsp:cNvPr id="0" name=""/>
        <dsp:cNvSpPr/>
      </dsp:nvSpPr>
      <dsp:spPr>
        <a:xfrm rot="5400000">
          <a:off x="6136336" y="1974047"/>
          <a:ext cx="624072" cy="7300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 rot="-5400000">
        <a:off x="6229358" y="2027034"/>
        <a:ext cx="438029" cy="436850"/>
      </dsp:txXfrm>
    </dsp:sp>
    <dsp:sp modelId="{6BD14E8A-4EE9-4F10-8981-F24C9C7F68A5}">
      <dsp:nvSpPr>
        <dsp:cNvPr id="0" name=""/>
        <dsp:cNvSpPr/>
      </dsp:nvSpPr>
      <dsp:spPr>
        <a:xfrm>
          <a:off x="4976503" y="2945480"/>
          <a:ext cx="2943738" cy="17662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Tablero de resultados convincente</a:t>
          </a:r>
        </a:p>
      </dsp:txBody>
      <dsp:txXfrm>
        <a:off x="5028234" y="2997211"/>
        <a:ext cx="2840276" cy="1662780"/>
      </dsp:txXfrm>
    </dsp:sp>
    <dsp:sp modelId="{A56325F6-9B0D-4219-A486-62E4F791880A}">
      <dsp:nvSpPr>
        <dsp:cNvPr id="0" name=""/>
        <dsp:cNvSpPr/>
      </dsp:nvSpPr>
      <dsp:spPr>
        <a:xfrm rot="10800000">
          <a:off x="4093381" y="3463578"/>
          <a:ext cx="624072" cy="73004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 rot="10800000">
        <a:off x="4280603" y="3609587"/>
        <a:ext cx="436850" cy="438029"/>
      </dsp:txXfrm>
    </dsp:sp>
    <dsp:sp modelId="{081D0EBF-AB38-41B4-BE3B-C40AAB79A3E1}">
      <dsp:nvSpPr>
        <dsp:cNvPr id="0" name=""/>
        <dsp:cNvSpPr/>
      </dsp:nvSpPr>
      <dsp:spPr>
        <a:xfrm>
          <a:off x="855269" y="2945480"/>
          <a:ext cx="2943738" cy="1766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Cadena de rendición de cuentas</a:t>
          </a:r>
        </a:p>
      </dsp:txBody>
      <dsp:txXfrm>
        <a:off x="907000" y="2997211"/>
        <a:ext cx="2840276" cy="166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B5CC-5625-4869-A387-8C6D66C171B6}">
      <dsp:nvSpPr>
        <dsp:cNvPr id="0" name=""/>
        <dsp:cNvSpPr/>
      </dsp:nvSpPr>
      <dsp:spPr>
        <a:xfrm>
          <a:off x="0" y="196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Planificación</a:t>
          </a:r>
        </a:p>
      </dsp:txBody>
      <dsp:txXfrm>
        <a:off x="34726" y="54351"/>
        <a:ext cx="6828890" cy="641908"/>
      </dsp:txXfrm>
    </dsp:sp>
    <dsp:sp modelId="{050357E2-E6D0-48FF-9CC0-58D2D3D4B4D8}">
      <dsp:nvSpPr>
        <dsp:cNvPr id="0" name=""/>
        <dsp:cNvSpPr/>
      </dsp:nvSpPr>
      <dsp:spPr>
        <a:xfrm>
          <a:off x="0" y="8404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Recopilación de requisitos</a:t>
          </a:r>
        </a:p>
      </dsp:txBody>
      <dsp:txXfrm>
        <a:off x="34726" y="875151"/>
        <a:ext cx="6828890" cy="641908"/>
      </dsp:txXfrm>
    </dsp:sp>
    <dsp:sp modelId="{47CB0EA2-E862-45CD-A836-77D0BB324341}">
      <dsp:nvSpPr>
        <dsp:cNvPr id="0" name=""/>
        <dsp:cNvSpPr/>
      </dsp:nvSpPr>
      <dsp:spPr>
        <a:xfrm>
          <a:off x="0" y="16612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Diseño</a:t>
          </a:r>
        </a:p>
      </dsp:txBody>
      <dsp:txXfrm>
        <a:off x="34726" y="1695951"/>
        <a:ext cx="6828890" cy="641908"/>
      </dsp:txXfrm>
    </dsp:sp>
    <dsp:sp modelId="{4453624E-52E6-4A39-8C27-E21D350C7FF7}">
      <dsp:nvSpPr>
        <dsp:cNvPr id="0" name=""/>
        <dsp:cNvSpPr/>
      </dsp:nvSpPr>
      <dsp:spPr>
        <a:xfrm>
          <a:off x="0" y="24820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Construcción y validación</a:t>
          </a:r>
        </a:p>
      </dsp:txBody>
      <dsp:txXfrm>
        <a:off x="34726" y="2516751"/>
        <a:ext cx="6828890" cy="641908"/>
      </dsp:txXfrm>
    </dsp:sp>
    <dsp:sp modelId="{9649A53D-7E87-4948-B1EE-CCB1D61FB31C}">
      <dsp:nvSpPr>
        <dsp:cNvPr id="0" name=""/>
        <dsp:cNvSpPr/>
      </dsp:nvSpPr>
      <dsp:spPr>
        <a:xfrm>
          <a:off x="0" y="33028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Implementación</a:t>
          </a:r>
        </a:p>
      </dsp:txBody>
      <dsp:txXfrm>
        <a:off x="34726" y="3337551"/>
        <a:ext cx="6828890" cy="641908"/>
      </dsp:txXfrm>
    </dsp:sp>
    <dsp:sp modelId="{27D959D0-72BC-48A1-9044-BA0E7657455E}">
      <dsp:nvSpPr>
        <dsp:cNvPr id="0" name=""/>
        <dsp:cNvSpPr/>
      </dsp:nvSpPr>
      <dsp:spPr>
        <a:xfrm>
          <a:off x="0" y="4123625"/>
          <a:ext cx="6898342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Mantenimiento</a:t>
          </a:r>
        </a:p>
      </dsp:txBody>
      <dsp:txXfrm>
        <a:off x="34726" y="4158351"/>
        <a:ext cx="6828890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E3922-4501-4237-85C6-3CE9EAFFBE95}">
      <dsp:nvSpPr>
        <dsp:cNvPr id="0" name=""/>
        <dsp:cNvSpPr/>
      </dsp:nvSpPr>
      <dsp:spPr>
        <a:xfrm rot="10800000">
          <a:off x="2178740" y="2483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Revisión del proceso de otorgamiento de préstamo.</a:t>
          </a:r>
          <a:endParaRPr lang="en-US" sz="2400" b="0" kern="1200" dirty="0"/>
        </a:p>
      </dsp:txBody>
      <dsp:txXfrm rot="10800000">
        <a:off x="2364154" y="2483"/>
        <a:ext cx="7728387" cy="741657"/>
      </dsp:txXfrm>
    </dsp:sp>
    <dsp:sp modelId="{E917EACF-C15C-4979-B0FE-E8203D32B86B}">
      <dsp:nvSpPr>
        <dsp:cNvPr id="0" name=""/>
        <dsp:cNvSpPr/>
      </dsp:nvSpPr>
      <dsp:spPr>
        <a:xfrm>
          <a:off x="1807911" y="2483"/>
          <a:ext cx="741657" cy="7416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6B8DE9-623E-4F71-83D6-40E9E9FC560C}">
      <dsp:nvSpPr>
        <dsp:cNvPr id="0" name=""/>
        <dsp:cNvSpPr/>
      </dsp:nvSpPr>
      <dsp:spPr>
        <a:xfrm rot="10800000">
          <a:off x="2178740" y="965531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Selección de </a:t>
          </a:r>
          <a:r>
            <a:rPr lang="es-EC" sz="2400" kern="1200" dirty="0"/>
            <a:t>dos metas crucialmente importantes: tiempo y volumen.</a:t>
          </a:r>
          <a:endParaRPr lang="en-US" sz="2400" b="0" kern="1200" dirty="0"/>
        </a:p>
      </dsp:txBody>
      <dsp:txXfrm rot="10800000">
        <a:off x="2364154" y="965531"/>
        <a:ext cx="7728387" cy="741657"/>
      </dsp:txXfrm>
    </dsp:sp>
    <dsp:sp modelId="{7CFB89AB-835E-4C69-BD0A-9685F13CA102}">
      <dsp:nvSpPr>
        <dsp:cNvPr id="0" name=""/>
        <dsp:cNvSpPr/>
      </dsp:nvSpPr>
      <dsp:spPr>
        <a:xfrm>
          <a:off x="1807911" y="965531"/>
          <a:ext cx="741657" cy="7416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965F4C-7FB7-44EE-A83F-23B9F73366F3}">
      <dsp:nvSpPr>
        <dsp:cNvPr id="0" name=""/>
        <dsp:cNvSpPr/>
      </dsp:nvSpPr>
      <dsp:spPr>
        <a:xfrm rot="10800000">
          <a:off x="2178740" y="1928578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Identificación de las fuentes de datos.</a:t>
          </a:r>
          <a:endParaRPr lang="en-US" sz="2400" b="0" kern="1200" dirty="0"/>
        </a:p>
      </dsp:txBody>
      <dsp:txXfrm rot="10800000">
        <a:off x="2364154" y="1928578"/>
        <a:ext cx="7728387" cy="741657"/>
      </dsp:txXfrm>
    </dsp:sp>
    <dsp:sp modelId="{E39C9940-FD54-4249-9608-C140EB8A18AA}">
      <dsp:nvSpPr>
        <dsp:cNvPr id="0" name=""/>
        <dsp:cNvSpPr/>
      </dsp:nvSpPr>
      <dsp:spPr>
        <a:xfrm>
          <a:off x="1807911" y="1928578"/>
          <a:ext cx="741657" cy="7416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4FF02B-0CE1-4725-B3B3-9BA62C33EC01}">
      <dsp:nvSpPr>
        <dsp:cNvPr id="0" name=""/>
        <dsp:cNvSpPr/>
      </dsp:nvSpPr>
      <dsp:spPr>
        <a:xfrm rot="10800000">
          <a:off x="2178740" y="2891626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Diseño del </a:t>
          </a:r>
          <a:r>
            <a:rPr lang="es-EC" sz="2400" b="0" i="1" kern="1200" dirty="0"/>
            <a:t>dashboard</a:t>
          </a:r>
          <a:r>
            <a:rPr lang="es-EC" sz="2400" b="0" kern="1200" dirty="0"/>
            <a:t> con el comportamiento diario de la cartera hipotecaria.</a:t>
          </a:r>
          <a:endParaRPr lang="en-US" sz="2400" b="0" kern="1200" dirty="0"/>
        </a:p>
      </dsp:txBody>
      <dsp:txXfrm rot="10800000">
        <a:off x="2364154" y="2891626"/>
        <a:ext cx="7728387" cy="741657"/>
      </dsp:txXfrm>
    </dsp:sp>
    <dsp:sp modelId="{9213F277-58F6-46C4-9D56-FCC913BFA895}">
      <dsp:nvSpPr>
        <dsp:cNvPr id="0" name=""/>
        <dsp:cNvSpPr/>
      </dsp:nvSpPr>
      <dsp:spPr>
        <a:xfrm>
          <a:off x="1807911" y="2891626"/>
          <a:ext cx="741657" cy="7416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DAE9BE-8A42-4A83-9722-B2E6E8F87950}">
      <dsp:nvSpPr>
        <dsp:cNvPr id="0" name=""/>
        <dsp:cNvSpPr/>
      </dsp:nvSpPr>
      <dsp:spPr>
        <a:xfrm rot="10800000">
          <a:off x="2178740" y="3854674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Diseño del </a:t>
          </a:r>
          <a:r>
            <a:rPr lang="es-EC" sz="2400" b="0" i="1" kern="1200" dirty="0"/>
            <a:t>dashboard</a:t>
          </a:r>
          <a:r>
            <a:rPr lang="es-EC" sz="2400" b="0" kern="1200" dirty="0"/>
            <a:t> con el comportamiento histórico de la cartera hipotecaria.</a:t>
          </a:r>
        </a:p>
      </dsp:txBody>
      <dsp:txXfrm rot="10800000">
        <a:off x="2364154" y="3854674"/>
        <a:ext cx="7728387" cy="741657"/>
      </dsp:txXfrm>
    </dsp:sp>
    <dsp:sp modelId="{1259CD22-4A68-45B6-9C4A-7A60CEBF59C1}">
      <dsp:nvSpPr>
        <dsp:cNvPr id="0" name=""/>
        <dsp:cNvSpPr/>
      </dsp:nvSpPr>
      <dsp:spPr>
        <a:xfrm>
          <a:off x="1807911" y="3854674"/>
          <a:ext cx="741657" cy="7416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4BD17-E3B6-44D8-9025-9DA5AAD1461B}">
      <dsp:nvSpPr>
        <dsp:cNvPr id="0" name=""/>
        <dsp:cNvSpPr/>
      </dsp:nvSpPr>
      <dsp:spPr>
        <a:xfrm rot="10800000">
          <a:off x="2178740" y="4817722"/>
          <a:ext cx="7913801" cy="7416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0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/>
            <a:t>Inclusión de conglomerados.</a:t>
          </a:r>
        </a:p>
      </dsp:txBody>
      <dsp:txXfrm rot="10800000">
        <a:off x="2364154" y="4817722"/>
        <a:ext cx="7728387" cy="741657"/>
      </dsp:txXfrm>
    </dsp:sp>
    <dsp:sp modelId="{CF9A1C55-DE2F-4396-B2BE-A47109E68F42}">
      <dsp:nvSpPr>
        <dsp:cNvPr id="0" name=""/>
        <dsp:cNvSpPr/>
      </dsp:nvSpPr>
      <dsp:spPr>
        <a:xfrm>
          <a:off x="1807911" y="4817722"/>
          <a:ext cx="741657" cy="74165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A2D9-0B34-403B-A8D3-540CB8C9A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700337-0FC6-42A4-9A84-3F9012B7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2E490-C1EE-44BB-9C2F-C8D8D40F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B28F3-7823-4FA6-944C-18E95954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296DB-AF06-46E4-AF5E-0DB23C89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CC2F-C86E-4BA0-A48C-4CFC9929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2CCBE2-92EE-4D38-87C6-9E70DC17D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869AC-7DB3-47E1-AEC7-2443606D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07443-56F5-47C5-91E7-7EC084B5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77CB5-30C2-4FED-9FA7-300AB943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1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3F7AD1-F032-417F-89D2-39E6B4247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36BC20-4E27-44DC-BBBB-0A1B8891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F78B3-877A-4EE9-A4E4-D06437EB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65B2B4-D059-4B3E-BED2-BD4234E5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B201E-5E20-41AC-9AE0-7A7C45E4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8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170E6-CB2D-490C-A9FF-A0B918A5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EC2BD-A931-42EE-A4CA-A45D3786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ADF6-9486-49EB-9627-695A228E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79440-73A0-472C-8AB1-F0BC5C87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F1524E-E985-4C3A-A2FC-DB68F0A7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8326E-9CE3-4135-B66C-ABFCAA95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30F74-B141-4666-8F14-06441CDA5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FDABB-01EE-40E3-8946-6B891EAF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5DCAC-CD99-4970-A0B3-DB09C4C9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E5F2F-1382-46E5-BA38-DF72E369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B8022-33EA-4388-A2B8-7CD2678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C33D0-A646-4A37-91D4-66EF5BDB5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20407D-5FA2-4552-87C8-E778DEDE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3888F4-D8A6-4189-9653-85D05AF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22DCA-6BE2-47DA-8728-8566831F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AF2ED2-B1B7-473D-A720-79A5FD51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7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1C6A1-0FFC-4FE9-A2EF-1E11F36C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AC0D2-2FC9-4774-84D2-1579D314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A0444-5DC3-4D7E-A79D-6A7C83F3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A55783-6D78-49B2-95EE-D129A6568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9E542B-6266-4BCB-8AA1-20D4230CC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F08294-7061-4CCE-9E34-F4CEB9D3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6643D6-3168-417E-81A8-5AD4CAEE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461D30-BA58-43F8-9065-D1E56A50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0D2CD-1FFB-4DC3-884B-BB20ED9A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C1D9F4-1B61-4FB8-ADE8-16D0EDBB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766AA-CED7-4E16-855C-17CB07EB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33AC59-9050-4779-BB87-C0FDEFEF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0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713E8-CF4A-4F27-8069-708C25C9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384344-1560-4F75-8DBA-BE2D9FF1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7F5314-5129-4A25-9923-6C303F88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4E9D4-BE1E-4A4A-B11C-FA47F0E0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C18A0-EB01-4B40-88FC-5264BBB4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124F1-F3CF-4DD8-BC9F-2F7CA1F0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83CB23-E5D1-479B-B20D-C1BF8944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715A5-A663-4CA2-B5EC-319DF260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168766-E353-44A4-A143-DE7F9433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49E82-A931-4A3E-8321-0EE9EB8B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C6EF68-8944-4564-AC6A-4469C967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F604E9-FCC4-4BE8-BAB7-8C88FE8B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17C29B-D58D-46F0-9CDF-18E1FD14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80A4E5-B2A1-4F37-B045-FF293A5A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20690-96B5-4195-9413-51021147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0710F0-8BE3-4504-83C7-D8A1AEB9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1F1614-6BD8-4E88-800B-D9943B11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731C82-2FBA-460C-B9BB-A7BEEC6F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314A-E7B6-49B8-B723-275525558E57}" type="datetimeFigureOut">
              <a:rPr lang="en-US" smtClean="0"/>
              <a:t>31-Aug-21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68A7D-6117-48DC-ADDF-4437FDAC5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0A6E21-15AA-47E8-ACA5-5D38CEF86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CD86-177D-44AB-AD65-AA12F3D7B8D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flaticon.es/icono-gratis/moneda_2178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feracreativa.com/errores-de-diseno-web/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www.freepik.es/vector-premium/exitoso-camino-meta_2230813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ser.es/en-cifras/2017/01/cae-un-1-el-gasto-mundial-en-infraestructura-tecnologica" TargetMode="External"/><Relationship Id="rId5" Type="http://schemas.openxmlformats.org/officeDocument/2006/relationships/image" Target="../media/image40.jpg"/><Relationship Id="rId4" Type="http://schemas.openxmlformats.org/officeDocument/2006/relationships/hyperlink" Target="https://esemanal.mx/2018/07/panduit-infraestructura-tecnologica-clave-para-escuelas-segura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12" Type="http://schemas.openxmlformats.org/officeDocument/2006/relationships/hyperlink" Target="http://www.pngall.com/database-pn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vi.wikipedia.org/wiki/T%E1%BA%ADp_tin:Industry5.svg" TargetMode="External"/><Relationship Id="rId9" Type="http://schemas.openxmlformats.org/officeDocument/2006/relationships/hyperlink" Target="http://www.informdecisions.com/tag/workflow/" TargetMode="External"/><Relationship Id="rId14" Type="http://schemas.openxmlformats.org/officeDocument/2006/relationships/hyperlink" Target="https://icon-icons.com/es/icono/ordenador-portatil-ordenador-pc-dispositivo-notebook-netbook-internet/5533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usionfall.wikia.com/wiki/File:Red_x_cross_uncheck_bad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novationmanagement.se/2013/02/19/muchos-datos-acerca-de-ti/" TargetMode="External"/><Relationship Id="rId5" Type="http://schemas.openxmlformats.org/officeDocument/2006/relationships/image" Target="../media/image14.jpg"/><Relationship Id="rId10" Type="http://schemas.openxmlformats.org/officeDocument/2006/relationships/hyperlink" Target="https://pixabay.com/es/l%C3%A1piz-escribir-esbozo-dibujar-23657/" TargetMode="External"/><Relationship Id="rId4" Type="http://schemas.openxmlformats.org/officeDocument/2006/relationships/hyperlink" Target="https://qdeskmexico.com/blog/atajos-de-excel/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ng.es/png-aeib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64DED2-36A4-4C30-92AD-D6EA52BA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EC" sz="3300" dirty="0">
                <a:solidFill>
                  <a:schemeClr val="bg1"/>
                </a:solidFill>
              </a:rPr>
              <a:t>DISEÑO DE </a:t>
            </a:r>
            <a:r>
              <a:rPr lang="es-EC" sz="3300" i="1" dirty="0">
                <a:solidFill>
                  <a:schemeClr val="bg1"/>
                </a:solidFill>
              </a:rPr>
              <a:t>DASHBOARD</a:t>
            </a:r>
            <a:r>
              <a:rPr lang="es-EC" sz="3300" dirty="0">
                <a:solidFill>
                  <a:schemeClr val="bg1"/>
                </a:solidFill>
              </a:rPr>
              <a:t> EN UNA HERRAMIENTA BI DE LA COLOCACIÓN DE CARTERA HIPOTECARIA PARA UNA FÁBRICA DE CRÉDITO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B0E7AD-D55F-4BE1-9F8D-B28CA51D7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t-BR" sz="1900" dirty="0">
                <a:solidFill>
                  <a:schemeClr val="bg1"/>
                </a:solidFill>
              </a:rPr>
              <a:t>AUTOR: LÓPEZ MORENO, DIEGO FERNANDO</a:t>
            </a:r>
          </a:p>
          <a:p>
            <a:pPr algn="l"/>
            <a:r>
              <a:rPr lang="pt-BR" sz="1900" dirty="0">
                <a:solidFill>
                  <a:schemeClr val="bg1"/>
                </a:solidFill>
              </a:rPr>
              <a:t>DIRECTOR: VERA FLORES, HUGO GIOVANNY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</a:rPr>
              <a:t>Agosto 2021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DB764C-ADB6-4246-BE86-05DC87AA80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2223759"/>
            <a:ext cx="4047843" cy="1042310"/>
          </a:xfrm>
          <a:prstGeom prst="rect">
            <a:avLst/>
          </a:prstGeom>
          <a:noFill/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D41E090-ADB6-441C-9D36-3597F341395D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2943225" cy="573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100" dirty="0"/>
              <a:t>MAESTRÍA EN GESTIÓN DE SISTEMAS DE INFORMACIÓN E INTELIGENCIA DE NEGOCIOS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5242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F8B70-50EF-45B8-98CB-2676DED1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9BF25E-D006-425D-82AB-D44E773B0B1E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Knime</a:t>
            </a:r>
          </a:p>
        </p:txBody>
      </p:sp>
      <p:pic>
        <p:nvPicPr>
          <p:cNvPr id="5" name="Imagen 4" descr="Leaders, Changes, and Trends in Gartner 2020 Magic Quadrant for Data  Science and Machine Learning Platforms - KDnuggets">
            <a:extLst>
              <a:ext uri="{FF2B5EF4-FFF2-40B4-BE49-F238E27FC236}">
                <a16:creationId xmlns:a16="http://schemas.microsoft.com/office/drawing/2014/main" id="{4B0945FB-398C-4239-86E2-99B5BDBEC0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1" y="1673685"/>
            <a:ext cx="4931132" cy="48455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049765-EDCA-46A3-B948-E9233CC26947}"/>
              </a:ext>
            </a:extLst>
          </p:cNvPr>
          <p:cNvSpPr txBox="1"/>
          <p:nvPr/>
        </p:nvSpPr>
        <p:spPr>
          <a:xfrm>
            <a:off x="6170052" y="2388310"/>
            <a:ext cx="4422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Programación visual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Conexión a fuentes de datos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Recursos educativos en la web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KNIME Hub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Compatibilidad con versiones anteriores 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Algoritmos de aprendizaje automático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KNIME Server</a:t>
            </a:r>
          </a:p>
        </p:txBody>
      </p:sp>
    </p:spTree>
    <p:extLst>
      <p:ext uri="{BB962C8B-B14F-4D97-AF65-F5344CB8AC3E}">
        <p14:creationId xmlns:p14="http://schemas.microsoft.com/office/powerpoint/2010/main" val="154908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F8B70-50EF-45B8-98CB-2676DED1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C01981-767E-45E1-A002-70062A73D46D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Power BI</a:t>
            </a:r>
          </a:p>
        </p:txBody>
      </p:sp>
      <p:pic>
        <p:nvPicPr>
          <p:cNvPr id="5" name="Imagen 4" descr="2020 Gartner Magic Quadrant for Analytics and Business Intelligence Platforms">
            <a:extLst>
              <a:ext uri="{FF2B5EF4-FFF2-40B4-BE49-F238E27FC236}">
                <a16:creationId xmlns:a16="http://schemas.microsoft.com/office/drawing/2014/main" id="{0A31D1EB-9BC7-4427-A856-6EBA7711CD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3492"/>
          <a:stretch/>
        </p:blipFill>
        <p:spPr bwMode="auto">
          <a:xfrm>
            <a:off x="520339" y="1673686"/>
            <a:ext cx="5154320" cy="4975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F9B0C1F-8D70-4DF1-8B2F-A09514043991}"/>
              </a:ext>
            </a:extLst>
          </p:cNvPr>
          <p:cNvSpPr txBox="1"/>
          <p:nvPr/>
        </p:nvSpPr>
        <p:spPr>
          <a:xfrm>
            <a:off x="6170051" y="2822841"/>
            <a:ext cx="4961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Conexión a fuentes de datos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Motor de modelado de datos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Diversas gráficas estándar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Soporte para lenguaje 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DAX</a:t>
            </a:r>
            <a:endParaRPr lang="es-EC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Interfaces de búsqueda en lenguaje natural </a:t>
            </a:r>
          </a:p>
        </p:txBody>
      </p:sp>
    </p:spTree>
    <p:extLst>
      <p:ext uri="{BB962C8B-B14F-4D97-AF65-F5344CB8AC3E}">
        <p14:creationId xmlns:p14="http://schemas.microsoft.com/office/powerpoint/2010/main" val="198564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F8B70-50EF-45B8-98CB-2676DED1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C01981-767E-45E1-A002-70062A73D46D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Proceso de otorgamiento de préstamo hipotecario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8D601D-DBD7-4B2D-9F13-574F8E8A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15" y="1464213"/>
            <a:ext cx="9400969" cy="5373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BC3725-EEA8-4025-8695-3FB44D438E34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40" y="2225307"/>
            <a:ext cx="731520" cy="7315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F37AC6-6761-4523-8F1C-7290E5FCC7CE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89" y="5917007"/>
            <a:ext cx="731520" cy="731520"/>
          </a:xfrm>
          <a:prstGeom prst="rect">
            <a:avLst/>
          </a:prstGeom>
          <a:noFill/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1CAFCCD5-11C4-4A24-9980-949E706D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730251" y="470988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4289FF-1057-4F18-B7CD-97C1B0F6B7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EE90BD-DD15-456D-85B6-440255D775B3}"/>
              </a:ext>
            </a:extLst>
          </p:cNvPr>
          <p:cNvSpPr txBox="1"/>
          <p:nvPr/>
        </p:nvSpPr>
        <p:spPr>
          <a:xfrm>
            <a:off x="1391478" y="940993"/>
            <a:ext cx="1042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Estado del arte </a:t>
            </a:r>
            <a:r>
              <a:rPr lang="es-EC" sz="2400" dirty="0"/>
              <a:t>- Revisión Inicial de Literatura</a:t>
            </a:r>
          </a:p>
          <a:p>
            <a:pPr algn="just"/>
            <a:endParaRPr lang="es-EC" sz="2400" b="1" dirty="0"/>
          </a:p>
          <a:p>
            <a:pPr algn="just"/>
            <a:r>
              <a:rPr lang="es-EC" sz="2400" dirty="0"/>
              <a:t>Fuentes: </a:t>
            </a:r>
            <a:r>
              <a:rPr lang="en-US" sz="2400" dirty="0"/>
              <a:t>ACM Digital Library, IEEE Xplore, Springer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1817EF-0D71-4983-A8B1-901915FD1A88}"/>
              </a:ext>
            </a:extLst>
          </p:cNvPr>
          <p:cNvSpPr txBox="1"/>
          <p:nvPr/>
        </p:nvSpPr>
        <p:spPr>
          <a:xfrm>
            <a:off x="2685705" y="2540712"/>
            <a:ext cx="93140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/>
              <a:t>¿Existe algún tipo de dashboard utilizado en una Fábrica de Crédito?</a:t>
            </a:r>
          </a:p>
          <a:p>
            <a:endParaRPr lang="es-EC" sz="2400" dirty="0"/>
          </a:p>
          <a:p>
            <a:r>
              <a:rPr lang="es-EC" sz="2400" dirty="0"/>
              <a:t>¿Cuál software BI se recomienda para el diseño del dashboard?</a:t>
            </a:r>
          </a:p>
          <a:p>
            <a:endParaRPr lang="es-EC" sz="2400" dirty="0"/>
          </a:p>
          <a:p>
            <a:r>
              <a:rPr lang="es-EC" sz="2400" dirty="0"/>
              <a:t>¿Cuál es el proceso que se maneja en la Fábrica de Crédito?</a:t>
            </a:r>
          </a:p>
          <a:p>
            <a:endParaRPr lang="es-EC" sz="2400" dirty="0"/>
          </a:p>
          <a:p>
            <a:r>
              <a:rPr lang="es-EC" sz="2400" dirty="0"/>
              <a:t>¿Cuáles métricas requiere la Fábrica de Crédito en el dashboard?</a:t>
            </a:r>
          </a:p>
          <a:p>
            <a:endParaRPr lang="es-EC" sz="2400" dirty="0"/>
          </a:p>
          <a:p>
            <a:r>
              <a:rPr lang="es-EC" sz="2400" dirty="0"/>
              <a:t>¿Qué metodología seguir para diseñar el dashboard? </a:t>
            </a:r>
          </a:p>
          <a:p>
            <a:endParaRPr lang="es-EC" sz="2400" dirty="0"/>
          </a:p>
          <a:p>
            <a:r>
              <a:rPr lang="es-EC" sz="2400" dirty="0"/>
              <a:t>¿Cómo evaluar el dashboard según las necesidades de la Fábrica?</a:t>
            </a:r>
          </a:p>
        </p:txBody>
      </p:sp>
    </p:spTree>
    <p:extLst>
      <p:ext uri="{BB962C8B-B14F-4D97-AF65-F5344CB8AC3E}">
        <p14:creationId xmlns:p14="http://schemas.microsoft.com/office/powerpoint/2010/main" val="360779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E3F8230-CEB2-42B3-AE2D-40B14C78F930}"/>
              </a:ext>
            </a:extLst>
          </p:cNvPr>
          <p:cNvCxnSpPr>
            <a:cxnSpLocks/>
          </p:cNvCxnSpPr>
          <p:nvPr/>
        </p:nvCxnSpPr>
        <p:spPr>
          <a:xfrm>
            <a:off x="1688059" y="2192358"/>
            <a:ext cx="8820506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28733D-5D59-44B4-80FA-855F9F0B4E6B}"/>
              </a:ext>
            </a:extLst>
          </p:cNvPr>
          <p:cNvSpPr txBox="1"/>
          <p:nvPr/>
        </p:nvSpPr>
        <p:spPr>
          <a:xfrm>
            <a:off x="6992026" y="2862077"/>
            <a:ext cx="41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Las 4 Disciplinas de la Ejecución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2EA60D-E72E-429E-B3B1-E29B76344479}"/>
              </a:ext>
            </a:extLst>
          </p:cNvPr>
          <p:cNvSpPr txBox="1"/>
          <p:nvPr/>
        </p:nvSpPr>
        <p:spPr>
          <a:xfrm>
            <a:off x="5430066" y="1193937"/>
            <a:ext cx="17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 err="1"/>
              <a:t>Noetix</a:t>
            </a:r>
            <a:endParaRPr lang="es-EC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1881AF-3B5B-40C7-822A-9461AC1362DC}"/>
              </a:ext>
            </a:extLst>
          </p:cNvPr>
          <p:cNvSpPr txBox="1"/>
          <p:nvPr/>
        </p:nvSpPr>
        <p:spPr>
          <a:xfrm>
            <a:off x="2463424" y="6106294"/>
            <a:ext cx="141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BPMN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9FDB431-D662-4E1A-9608-B876C486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01" y="3530599"/>
            <a:ext cx="2416990" cy="241167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BD27482-8876-4A73-92C6-7E64BF32737D}"/>
              </a:ext>
            </a:extLst>
          </p:cNvPr>
          <p:cNvPicPr/>
          <p:nvPr/>
        </p:nvPicPr>
        <p:blipFill rotWithShape="1">
          <a:blip r:embed="rId4"/>
          <a:srcRect l="2158" r="41809"/>
          <a:stretch/>
        </p:blipFill>
        <p:spPr>
          <a:xfrm>
            <a:off x="7725995" y="3530599"/>
            <a:ext cx="2414016" cy="2414016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A450833-FC79-49F6-BF23-B7696CD8F4FA}"/>
              </a:ext>
            </a:extLst>
          </p:cNvPr>
          <p:cNvSpPr/>
          <p:nvPr/>
        </p:nvSpPr>
        <p:spPr>
          <a:xfrm>
            <a:off x="4979750" y="4103392"/>
            <a:ext cx="1997612" cy="1266092"/>
          </a:xfrm>
          <a:prstGeom prst="rightArrow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46AE181-1BE0-493D-8623-9D81988672D2}"/>
              </a:ext>
            </a:extLst>
          </p:cNvPr>
          <p:cNvGrpSpPr/>
          <p:nvPr/>
        </p:nvGrpSpPr>
        <p:grpSpPr>
          <a:xfrm>
            <a:off x="2623059" y="1931556"/>
            <a:ext cx="6950507" cy="521605"/>
            <a:chOff x="2385248" y="1917488"/>
            <a:chExt cx="6950507" cy="521605"/>
          </a:xfrm>
          <a:solidFill>
            <a:srgbClr val="00B0F0"/>
          </a:solidFill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A86893C7-F562-4D35-9F4D-59AF33725225}"/>
                </a:ext>
              </a:extLst>
            </p:cNvPr>
            <p:cNvSpPr/>
            <p:nvPr/>
          </p:nvSpPr>
          <p:spPr>
            <a:xfrm>
              <a:off x="2385248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103A5A8D-AEBA-43BB-BA93-81A823D722CA}"/>
                </a:ext>
              </a:extLst>
            </p:cNvPr>
            <p:cNvSpPr/>
            <p:nvPr/>
          </p:nvSpPr>
          <p:spPr>
            <a:xfrm>
              <a:off x="3671028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305E2C72-1EA9-44C8-860F-E8CA93A456B4}"/>
                </a:ext>
              </a:extLst>
            </p:cNvPr>
            <p:cNvSpPr/>
            <p:nvPr/>
          </p:nvSpPr>
          <p:spPr>
            <a:xfrm>
              <a:off x="4956808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Diagrama de flujo: conector 22">
              <a:extLst>
                <a:ext uri="{FF2B5EF4-FFF2-40B4-BE49-F238E27FC236}">
                  <a16:creationId xmlns:a16="http://schemas.microsoft.com/office/drawing/2014/main" id="{89BCA120-7DC7-412B-B7A6-99A4CC8F0513}"/>
                </a:ext>
              </a:extLst>
            </p:cNvPr>
            <p:cNvSpPr/>
            <p:nvPr/>
          </p:nvSpPr>
          <p:spPr>
            <a:xfrm>
              <a:off x="6242588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" name="Diagrama de flujo: conector 23">
              <a:extLst>
                <a:ext uri="{FF2B5EF4-FFF2-40B4-BE49-F238E27FC236}">
                  <a16:creationId xmlns:a16="http://schemas.microsoft.com/office/drawing/2014/main" id="{DA81574D-83CB-4F45-87A4-8456B4187114}"/>
                </a:ext>
              </a:extLst>
            </p:cNvPr>
            <p:cNvSpPr/>
            <p:nvPr/>
          </p:nvSpPr>
          <p:spPr>
            <a:xfrm>
              <a:off x="7528368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" name="Diagrama de flujo: conector 24">
              <a:extLst>
                <a:ext uri="{FF2B5EF4-FFF2-40B4-BE49-F238E27FC236}">
                  <a16:creationId xmlns:a16="http://schemas.microsoft.com/office/drawing/2014/main" id="{A26CF44A-1A9C-41EC-8BCC-2D9AA18FC76A}"/>
                </a:ext>
              </a:extLst>
            </p:cNvPr>
            <p:cNvSpPr/>
            <p:nvPr/>
          </p:nvSpPr>
          <p:spPr>
            <a:xfrm>
              <a:off x="8814150" y="1917488"/>
              <a:ext cx="521605" cy="521605"/>
            </a:xfrm>
            <a:prstGeom prst="flowChartConnector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12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E26E9E-0E16-4639-95AA-CCDCE3FFA5BC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Notación y Modelamiento de Procesos de Negocios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98141-1897-4EAD-A8D2-C32721D93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5375" y="2294558"/>
            <a:ext cx="8030235" cy="3814693"/>
          </a:xfrm>
          <a:prstGeom prst="rect">
            <a:avLst/>
          </a:prstGeo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92911FCB-3E5E-412F-A42C-2D23B9311D9C}"/>
              </a:ext>
            </a:extLst>
          </p:cNvPr>
          <p:cNvSpPr/>
          <p:nvPr/>
        </p:nvSpPr>
        <p:spPr>
          <a:xfrm>
            <a:off x="1882243" y="1660521"/>
            <a:ext cx="1470991" cy="523219"/>
          </a:xfrm>
          <a:prstGeom prst="wedgeRoundRectCallout">
            <a:avLst>
              <a:gd name="adj1" fmla="val 27073"/>
              <a:gd name="adj2" fmla="val 202774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Evento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C5185CDB-1EAA-4652-A878-099611242173}"/>
              </a:ext>
            </a:extLst>
          </p:cNvPr>
          <p:cNvSpPr/>
          <p:nvPr/>
        </p:nvSpPr>
        <p:spPr>
          <a:xfrm>
            <a:off x="4566972" y="1608436"/>
            <a:ext cx="1470991" cy="523219"/>
          </a:xfrm>
          <a:prstGeom prst="wedgeRoundRectCallout">
            <a:avLst>
              <a:gd name="adj1" fmla="val 27073"/>
              <a:gd name="adj2" fmla="val 202774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Tarea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17E416FA-E92B-49D1-973F-26A432157C12}"/>
              </a:ext>
            </a:extLst>
          </p:cNvPr>
          <p:cNvSpPr/>
          <p:nvPr/>
        </p:nvSpPr>
        <p:spPr>
          <a:xfrm>
            <a:off x="6280702" y="1689887"/>
            <a:ext cx="1625634" cy="523219"/>
          </a:xfrm>
          <a:prstGeom prst="wedgeRoundRectCallout">
            <a:avLst>
              <a:gd name="adj1" fmla="val -33856"/>
              <a:gd name="adj2" fmla="val 411088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Compuerta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A8E1C010-1450-48B1-9188-897F33EDEA16}"/>
              </a:ext>
            </a:extLst>
          </p:cNvPr>
          <p:cNvSpPr/>
          <p:nvPr/>
        </p:nvSpPr>
        <p:spPr>
          <a:xfrm>
            <a:off x="9856241" y="3023974"/>
            <a:ext cx="1625634" cy="523219"/>
          </a:xfrm>
          <a:prstGeom prst="wedgeRoundRectCallout">
            <a:avLst>
              <a:gd name="adj1" fmla="val -132508"/>
              <a:gd name="adj2" fmla="val 69625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Secuencia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8CD07EE5-D461-4874-AEE8-EF6CD8DC7FB5}"/>
              </a:ext>
            </a:extLst>
          </p:cNvPr>
          <p:cNvSpPr/>
          <p:nvPr/>
        </p:nvSpPr>
        <p:spPr>
          <a:xfrm>
            <a:off x="9349512" y="5917007"/>
            <a:ext cx="1625634" cy="523219"/>
          </a:xfrm>
          <a:prstGeom prst="wedgeRoundRectCallout">
            <a:avLst>
              <a:gd name="adj1" fmla="val -84913"/>
              <a:gd name="adj2" fmla="val -72875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Carril</a:t>
            </a: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A4A74B3E-0B82-4A49-BF01-1C395B0A202F}"/>
              </a:ext>
            </a:extLst>
          </p:cNvPr>
          <p:cNvSpPr/>
          <p:nvPr/>
        </p:nvSpPr>
        <p:spPr>
          <a:xfrm>
            <a:off x="1395862" y="6178616"/>
            <a:ext cx="1625634" cy="523219"/>
          </a:xfrm>
          <a:prstGeom prst="wedgeRoundRectCallout">
            <a:avLst>
              <a:gd name="adj1" fmla="val -5299"/>
              <a:gd name="adj2" fmla="val -107828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Piscina</a:t>
            </a: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51DDA400-E0AC-4A4E-8F1E-6BF76E9E1850}"/>
              </a:ext>
            </a:extLst>
          </p:cNvPr>
          <p:cNvSpPr/>
          <p:nvPr/>
        </p:nvSpPr>
        <p:spPr>
          <a:xfrm>
            <a:off x="9284885" y="1768062"/>
            <a:ext cx="1625634" cy="523219"/>
          </a:xfrm>
          <a:prstGeom prst="wedgeRoundRectCallout">
            <a:avLst>
              <a:gd name="adj1" fmla="val -76259"/>
              <a:gd name="adj2" fmla="val 152974"/>
              <a:gd name="adj3" fmla="val 166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Datos</a:t>
            </a:r>
          </a:p>
        </p:txBody>
      </p:sp>
    </p:spTree>
    <p:extLst>
      <p:ext uri="{BB962C8B-B14F-4D97-AF65-F5344CB8AC3E}">
        <p14:creationId xmlns:p14="http://schemas.microsoft.com/office/powerpoint/2010/main" val="381781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28733D-5D59-44B4-80FA-855F9F0B4E6B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Las 4 Disciplinas de la Ejecución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5B61BAF-E68A-42C8-BA8F-8EF2465F9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068238"/>
              </p:ext>
            </p:extLst>
          </p:nvPr>
        </p:nvGraphicFramePr>
        <p:xfrm>
          <a:off x="1815151" y="1700982"/>
          <a:ext cx="8775511" cy="471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0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B52AF5-0E92-402C-9816-F405DAE2237C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 err="1"/>
              <a:t>Noetix</a:t>
            </a:r>
            <a:r>
              <a:rPr lang="es-EC" sz="2400" b="1" dirty="0"/>
              <a:t> (empresa)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9A506CE-3042-4238-86C2-09C05F96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695837"/>
              </p:ext>
            </p:extLst>
          </p:nvPr>
        </p:nvGraphicFramePr>
        <p:xfrm>
          <a:off x="3227294" y="1673686"/>
          <a:ext cx="6898342" cy="485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97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67F6B4-B160-4549-9745-704A9D5E6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299378"/>
              </p:ext>
            </p:extLst>
          </p:nvPr>
        </p:nvGraphicFramePr>
        <p:xfrm>
          <a:off x="-2" y="1024467"/>
          <a:ext cx="11900454" cy="556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10">
            <a:extLst>
              <a:ext uri="{FF2B5EF4-FFF2-40B4-BE49-F238E27FC236}">
                <a16:creationId xmlns:a16="http://schemas.microsoft.com/office/drawing/2014/main" id="{5E312439-BE29-48B0-8768-6E8DBC3C6CEC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Diseño de la solución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FF14B7-5071-45F5-82AD-9F6647EAFF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9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Diseño de la solución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195CB0-2B11-48B5-A6EF-4332E869E3A3}"/>
              </a:ext>
            </a:extLst>
          </p:cNvPr>
          <p:cNvSpPr txBox="1"/>
          <p:nvPr/>
        </p:nvSpPr>
        <p:spPr>
          <a:xfrm>
            <a:off x="520339" y="940993"/>
            <a:ext cx="1129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Arquitectura del modelo</a:t>
            </a:r>
          </a:p>
        </p:txBody>
      </p:sp>
      <p:pic>
        <p:nvPicPr>
          <p:cNvPr id="17" name="Imagen 16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19F986C1-EC5F-4F6D-A594-C0924D46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2" y="2246256"/>
            <a:ext cx="11198896" cy="37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06A9B9E-7983-4679-8400-C1C905240CB1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Agenda</a:t>
            </a:r>
            <a:endParaRPr lang="es-EC" sz="3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03DC27-204F-445C-B1DC-930BC16A2819}"/>
              </a:ext>
            </a:extLst>
          </p:cNvPr>
          <p:cNvSpPr/>
          <p:nvPr/>
        </p:nvSpPr>
        <p:spPr>
          <a:xfrm>
            <a:off x="1046547" y="156376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EE91F3-1104-4815-99C4-A8004BF59C81}"/>
              </a:ext>
            </a:extLst>
          </p:cNvPr>
          <p:cNvSpPr/>
          <p:nvPr/>
        </p:nvSpPr>
        <p:spPr>
          <a:xfrm>
            <a:off x="1046547" y="2455000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CB344C-166D-41B9-BE41-61DECB94E315}"/>
              </a:ext>
            </a:extLst>
          </p:cNvPr>
          <p:cNvSpPr/>
          <p:nvPr/>
        </p:nvSpPr>
        <p:spPr>
          <a:xfrm>
            <a:off x="1046547" y="334623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D1A256-325B-4CFB-B2AD-C37F58408819}"/>
              </a:ext>
            </a:extLst>
          </p:cNvPr>
          <p:cNvSpPr/>
          <p:nvPr/>
        </p:nvSpPr>
        <p:spPr>
          <a:xfrm>
            <a:off x="1046547" y="4237479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4555C327-D472-4C67-BEA3-DEBD179F7635}"/>
              </a:ext>
            </a:extLst>
          </p:cNvPr>
          <p:cNvSpPr txBox="1"/>
          <p:nvPr/>
        </p:nvSpPr>
        <p:spPr>
          <a:xfrm>
            <a:off x="1046546" y="16929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77A5921-2B92-4F91-8A12-6164EF2E64C0}"/>
              </a:ext>
            </a:extLst>
          </p:cNvPr>
          <p:cNvSpPr txBox="1"/>
          <p:nvPr/>
        </p:nvSpPr>
        <p:spPr>
          <a:xfrm>
            <a:off x="1046546" y="2584207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4D1DA42-330B-48A2-8534-E5A2CAD198E0}"/>
              </a:ext>
            </a:extLst>
          </p:cNvPr>
          <p:cNvSpPr txBox="1"/>
          <p:nvPr/>
        </p:nvSpPr>
        <p:spPr>
          <a:xfrm>
            <a:off x="1046546" y="347544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76925AE4-2903-40CE-A21B-00EE8ECDE95A}"/>
              </a:ext>
            </a:extLst>
          </p:cNvPr>
          <p:cNvSpPr txBox="1"/>
          <p:nvPr/>
        </p:nvSpPr>
        <p:spPr>
          <a:xfrm>
            <a:off x="1046546" y="436668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54B0A2-ACC8-4EF2-AB9F-6391C7D732F5}"/>
              </a:ext>
            </a:extLst>
          </p:cNvPr>
          <p:cNvSpPr txBox="1"/>
          <p:nvPr/>
        </p:nvSpPr>
        <p:spPr>
          <a:xfrm>
            <a:off x="1899147" y="1665867"/>
            <a:ext cx="190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/>
              <a:t>Antecedentes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B441DC-B3C6-4C90-9B21-9ADF51CD1974}"/>
              </a:ext>
            </a:extLst>
          </p:cNvPr>
          <p:cNvSpPr txBox="1"/>
          <p:nvPr/>
        </p:nvSpPr>
        <p:spPr>
          <a:xfrm>
            <a:off x="1899147" y="2553429"/>
            <a:ext cx="447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Planteamiento del problema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021F64-D282-4537-86E8-35750D47240C}"/>
              </a:ext>
            </a:extLst>
          </p:cNvPr>
          <p:cNvSpPr txBox="1"/>
          <p:nvPr/>
        </p:nvSpPr>
        <p:spPr>
          <a:xfrm>
            <a:off x="1899147" y="3444667"/>
            <a:ext cx="447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Objetivos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60ED04-218F-4298-BBA8-E5D75888368C}"/>
              </a:ext>
            </a:extLst>
          </p:cNvPr>
          <p:cNvSpPr txBox="1"/>
          <p:nvPr/>
        </p:nvSpPr>
        <p:spPr>
          <a:xfrm>
            <a:off x="1899147" y="4332229"/>
            <a:ext cx="447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Hipótesis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F32C72-FE35-4EEC-86C1-386C718DC33B}"/>
              </a:ext>
            </a:extLst>
          </p:cNvPr>
          <p:cNvSpPr txBox="1"/>
          <p:nvPr/>
        </p:nvSpPr>
        <p:spPr>
          <a:xfrm>
            <a:off x="1899147" y="5185189"/>
            <a:ext cx="40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Fundamentos teóricos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C7CD9CFB-ED79-4584-9150-920F49EAEA20}"/>
              </a:ext>
            </a:extLst>
          </p:cNvPr>
          <p:cNvSpPr/>
          <p:nvPr/>
        </p:nvSpPr>
        <p:spPr>
          <a:xfrm>
            <a:off x="1046547" y="5086763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740CE7AC-DBCF-471D-9A13-7D490419F123}"/>
              </a:ext>
            </a:extLst>
          </p:cNvPr>
          <p:cNvSpPr txBox="1"/>
          <p:nvPr/>
        </p:nvSpPr>
        <p:spPr>
          <a:xfrm>
            <a:off x="1046546" y="5215967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4224A018-A9B6-431E-A013-1B437C4A4248}"/>
              </a:ext>
            </a:extLst>
          </p:cNvPr>
          <p:cNvSpPr/>
          <p:nvPr/>
        </p:nvSpPr>
        <p:spPr>
          <a:xfrm>
            <a:off x="6955403" y="2277231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DED4617B-BEAA-4686-A358-C2742BB18EDA}"/>
              </a:ext>
            </a:extLst>
          </p:cNvPr>
          <p:cNvSpPr/>
          <p:nvPr/>
        </p:nvSpPr>
        <p:spPr>
          <a:xfrm>
            <a:off x="6955403" y="3168470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7FE11C49-CE75-4574-A1D8-37B2D64C0A54}"/>
              </a:ext>
            </a:extLst>
          </p:cNvPr>
          <p:cNvSpPr/>
          <p:nvPr/>
        </p:nvSpPr>
        <p:spPr>
          <a:xfrm>
            <a:off x="6955403" y="4059709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9F589D03-A14A-45A3-AD6C-4B986062AC1F}"/>
              </a:ext>
            </a:extLst>
          </p:cNvPr>
          <p:cNvSpPr/>
          <p:nvPr/>
        </p:nvSpPr>
        <p:spPr>
          <a:xfrm>
            <a:off x="6955403" y="495094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7C92EC60-483A-4F32-AFBB-91DC26CEDEFF}"/>
              </a:ext>
            </a:extLst>
          </p:cNvPr>
          <p:cNvSpPr txBox="1"/>
          <p:nvPr/>
        </p:nvSpPr>
        <p:spPr>
          <a:xfrm>
            <a:off x="6955402" y="240643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ko-KR" dirty="0"/>
              <a:t>06</a:t>
            </a:r>
            <a:endParaRPr lang="ko-KR" altLang="en-US" dirty="0"/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826C3EBA-85A9-4D2B-B97E-CA6221B262E3}"/>
              </a:ext>
            </a:extLst>
          </p:cNvPr>
          <p:cNvSpPr txBox="1"/>
          <p:nvPr/>
        </p:nvSpPr>
        <p:spPr>
          <a:xfrm>
            <a:off x="6955402" y="3297677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F6F57AD1-45B1-4EA5-8149-0B1C3072046B}"/>
              </a:ext>
            </a:extLst>
          </p:cNvPr>
          <p:cNvSpPr txBox="1"/>
          <p:nvPr/>
        </p:nvSpPr>
        <p:spPr>
          <a:xfrm>
            <a:off x="6955402" y="418891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C8DDF1D8-6ED2-412B-BF82-223D950908A6}"/>
              </a:ext>
            </a:extLst>
          </p:cNvPr>
          <p:cNvSpPr txBox="1"/>
          <p:nvPr/>
        </p:nvSpPr>
        <p:spPr>
          <a:xfrm>
            <a:off x="6955402" y="508015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ABF5A47-E668-4A5A-B1D0-54D0D0C348F5}"/>
              </a:ext>
            </a:extLst>
          </p:cNvPr>
          <p:cNvSpPr txBox="1"/>
          <p:nvPr/>
        </p:nvSpPr>
        <p:spPr>
          <a:xfrm>
            <a:off x="7808003" y="2379337"/>
            <a:ext cx="17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/>
              <a:t>Metodología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19D040F-9B6F-4603-B7C6-BDAE3AF21AE5}"/>
              </a:ext>
            </a:extLst>
          </p:cNvPr>
          <p:cNvSpPr txBox="1"/>
          <p:nvPr/>
        </p:nvSpPr>
        <p:spPr>
          <a:xfrm>
            <a:off x="7834508" y="3266899"/>
            <a:ext cx="40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Diseño de la solución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DB51ECF-7250-492F-BBCF-20D101FCEB30}"/>
              </a:ext>
            </a:extLst>
          </p:cNvPr>
          <p:cNvSpPr txBox="1"/>
          <p:nvPr/>
        </p:nvSpPr>
        <p:spPr>
          <a:xfrm>
            <a:off x="7834508" y="4158137"/>
            <a:ext cx="40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Resultados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68DF09-E627-44EC-ACD8-37E359BB356E}"/>
              </a:ext>
            </a:extLst>
          </p:cNvPr>
          <p:cNvSpPr txBox="1"/>
          <p:nvPr/>
        </p:nvSpPr>
        <p:spPr>
          <a:xfrm>
            <a:off x="7808003" y="5045699"/>
            <a:ext cx="367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Conclusiones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7AE3759-27D4-4EC1-9387-04AE5D43D48F}"/>
              </a:ext>
            </a:extLst>
          </p:cNvPr>
          <p:cNvSpPr txBox="1"/>
          <p:nvPr/>
        </p:nvSpPr>
        <p:spPr>
          <a:xfrm>
            <a:off x="7834507" y="5898659"/>
            <a:ext cx="40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Recomendaciones</a:t>
            </a:r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9721128-6773-4C7B-9F0D-F0CD44C4E5EC}"/>
              </a:ext>
            </a:extLst>
          </p:cNvPr>
          <p:cNvSpPr/>
          <p:nvPr/>
        </p:nvSpPr>
        <p:spPr>
          <a:xfrm>
            <a:off x="6955403" y="5800233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3174F7FD-B577-4CD5-BC3D-E73EF575B2A6}"/>
              </a:ext>
            </a:extLst>
          </p:cNvPr>
          <p:cNvSpPr txBox="1"/>
          <p:nvPr/>
        </p:nvSpPr>
        <p:spPr>
          <a:xfrm>
            <a:off x="6955402" y="5929437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A37559B-0B11-42A7-98F0-DCD2EFFEE6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70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Resultados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27B6FD-21C6-4C83-82D8-4BF7F631A711}"/>
              </a:ext>
            </a:extLst>
          </p:cNvPr>
          <p:cNvSpPr txBox="1"/>
          <p:nvPr/>
        </p:nvSpPr>
        <p:spPr>
          <a:xfrm>
            <a:off x="228791" y="768715"/>
            <a:ext cx="876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Panel del </a:t>
            </a:r>
            <a:r>
              <a:rPr lang="es-EC" sz="2400" i="1" dirty="0"/>
              <a:t>dashboard</a:t>
            </a:r>
            <a:r>
              <a:rPr lang="es-EC" sz="2400" dirty="0"/>
              <a:t> con la cartera hipotecaria en proceso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F65B8D-BCA3-4559-92C3-14E7A9C4C5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6975" y="1376243"/>
            <a:ext cx="9345396" cy="52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8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Resultados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27B6FD-21C6-4C83-82D8-4BF7F631A711}"/>
              </a:ext>
            </a:extLst>
          </p:cNvPr>
          <p:cNvSpPr txBox="1"/>
          <p:nvPr/>
        </p:nvSpPr>
        <p:spPr>
          <a:xfrm>
            <a:off x="228791" y="768715"/>
            <a:ext cx="876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Panel del dashboard con la historia de la cartera hipotecaria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47B95E-574B-4D77-92C6-BC17C93629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4850" y="1363316"/>
            <a:ext cx="9645749" cy="53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Resultados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27B6FD-21C6-4C83-82D8-4BF7F631A711}"/>
              </a:ext>
            </a:extLst>
          </p:cNvPr>
          <p:cNvSpPr txBox="1"/>
          <p:nvPr/>
        </p:nvSpPr>
        <p:spPr>
          <a:xfrm>
            <a:off x="228791" y="768715"/>
            <a:ext cx="876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Panel del </a:t>
            </a:r>
            <a:r>
              <a:rPr lang="es-EC" sz="2400" i="1" dirty="0"/>
              <a:t>dashboard</a:t>
            </a:r>
            <a:r>
              <a:rPr lang="es-EC" sz="2400" dirty="0"/>
              <a:t> con segmentos de mercados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4947B-D311-4B9D-89C5-BDDEAF9638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8713" y="1270136"/>
            <a:ext cx="9610336" cy="53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Resultados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CC4560-2D7C-4549-AD1A-1EA9C4D7E090}"/>
              </a:ext>
            </a:extLst>
          </p:cNvPr>
          <p:cNvSpPr txBox="1"/>
          <p:nvPr/>
        </p:nvSpPr>
        <p:spPr>
          <a:xfrm>
            <a:off x="4022889" y="762864"/>
            <a:ext cx="7413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/>
              <a:t>¿Qué descubrieron los usuarios al utilizar el </a:t>
            </a:r>
            <a:r>
              <a:rPr lang="es-EC" sz="2400" b="1" i="1" dirty="0"/>
              <a:t>dashboard</a:t>
            </a:r>
            <a:r>
              <a:rPr lang="es-EC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5A9CC8-B298-4551-BC4E-2C737866AF76}"/>
              </a:ext>
            </a:extLst>
          </p:cNvPr>
          <p:cNvSpPr txBox="1"/>
          <p:nvPr/>
        </p:nvSpPr>
        <p:spPr>
          <a:xfrm>
            <a:off x="4854035" y="2069644"/>
            <a:ext cx="6874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s-EC" sz="2400" dirty="0"/>
              <a:t>Interfaz interactiva de la pantalla.</a:t>
            </a:r>
          </a:p>
          <a:p>
            <a:endParaRPr lang="es-EC" sz="2400" dirty="0"/>
          </a:p>
          <a:p>
            <a:r>
              <a:rPr lang="es-EC" sz="2400" dirty="0"/>
              <a:t>Los datos se muestran de una manera didáctica.</a:t>
            </a:r>
          </a:p>
          <a:p>
            <a:endParaRPr lang="es-EC" sz="2400" dirty="0"/>
          </a:p>
          <a:p>
            <a:r>
              <a:rPr lang="es-EC" sz="2400" dirty="0"/>
              <a:t>Conocer el cumplimento de metas.</a:t>
            </a:r>
          </a:p>
          <a:p>
            <a:endParaRPr lang="es-EC" sz="2400" dirty="0"/>
          </a:p>
          <a:p>
            <a:r>
              <a:rPr lang="es-EC" sz="2400" dirty="0"/>
              <a:t>Conocer el </a:t>
            </a:r>
            <a:r>
              <a:rPr lang="es-EC" sz="2400" i="1" dirty="0"/>
              <a:t>stock</a:t>
            </a:r>
            <a:r>
              <a:rPr lang="es-EC" sz="2400" dirty="0"/>
              <a:t> de trámites.</a:t>
            </a:r>
          </a:p>
          <a:p>
            <a:endParaRPr lang="es-EC" sz="2400" dirty="0"/>
          </a:p>
          <a:p>
            <a:r>
              <a:rPr lang="es-EC" sz="2400" dirty="0"/>
              <a:t>Identificar cuellos de botella.</a:t>
            </a:r>
          </a:p>
          <a:p>
            <a:endParaRPr lang="es-EC" sz="2400" dirty="0"/>
          </a:p>
          <a:p>
            <a:r>
              <a:rPr lang="es-EC" sz="2400" dirty="0"/>
              <a:t>Identificar puntos de mejora.</a:t>
            </a:r>
          </a:p>
        </p:txBody>
      </p:sp>
      <p:pic>
        <p:nvPicPr>
          <p:cNvPr id="10" name="Imagen 9" descr="Imagen que contiene Flecha&#10;&#10;Descripción generada automáticamente">
            <a:extLst>
              <a:ext uri="{FF2B5EF4-FFF2-40B4-BE49-F238E27FC236}">
                <a16:creationId xmlns:a16="http://schemas.microsoft.com/office/drawing/2014/main" id="{F13126EA-5325-4255-A12B-4DBFBBFA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6927" y="2260295"/>
            <a:ext cx="2371336" cy="1481138"/>
          </a:xfrm>
          <a:prstGeom prst="rect">
            <a:avLst/>
          </a:prstGeom>
        </p:spPr>
      </p:pic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481E0F0-8DC4-4E09-B575-6BC4D55341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195" t="9788" r="17527" b="9171"/>
          <a:stretch/>
        </p:blipFill>
        <p:spPr>
          <a:xfrm>
            <a:off x="1232659" y="4628113"/>
            <a:ext cx="2239872" cy="14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Conclusiones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216E796-BCC8-4611-882E-2566AE85D801}"/>
              </a:ext>
            </a:extLst>
          </p:cNvPr>
          <p:cNvSpPr txBox="1"/>
          <p:nvPr/>
        </p:nvSpPr>
        <p:spPr>
          <a:xfrm>
            <a:off x="1179443" y="1240202"/>
            <a:ext cx="103271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s-EC" sz="2400" dirty="0"/>
              <a:t>El </a:t>
            </a:r>
            <a:r>
              <a:rPr lang="es-EC" sz="2400" i="1" dirty="0"/>
              <a:t>dashboard</a:t>
            </a:r>
            <a:r>
              <a:rPr lang="es-EC" sz="2400" dirty="0"/>
              <a:t> cumplió las expectativas de la fábrica.</a:t>
            </a:r>
          </a:p>
          <a:p>
            <a:endParaRPr lang="es-EC" sz="2400" dirty="0"/>
          </a:p>
          <a:p>
            <a:r>
              <a:rPr lang="es-EC" sz="2400" dirty="0"/>
              <a:t>El </a:t>
            </a:r>
            <a:r>
              <a:rPr lang="es-EC" sz="2400" i="1" dirty="0"/>
              <a:t>dashboard</a:t>
            </a:r>
            <a:r>
              <a:rPr lang="es-EC" sz="2400" dirty="0"/>
              <a:t> facilita la visualización diaria en el cumplimento de las metas.</a:t>
            </a:r>
          </a:p>
          <a:p>
            <a:endParaRPr lang="es-EC" sz="2400" dirty="0"/>
          </a:p>
          <a:p>
            <a:r>
              <a:rPr lang="es-EC" sz="2400" dirty="0"/>
              <a:t>Existe un centenar de plataformas tecnológicas que facilitan la elaboración de reportes interactivos.</a:t>
            </a:r>
          </a:p>
          <a:p>
            <a:endParaRPr lang="es-EC" sz="2400" dirty="0"/>
          </a:p>
          <a:p>
            <a:r>
              <a:rPr lang="es-EC" sz="2400" dirty="0"/>
              <a:t>Las metodologías aportaron la ejecución del proyecto.</a:t>
            </a:r>
          </a:p>
          <a:p>
            <a:endParaRPr lang="es-EC" sz="2400" dirty="0"/>
          </a:p>
          <a:p>
            <a:r>
              <a:rPr lang="es-EC" sz="2400" dirty="0" err="1"/>
              <a:t>KNIME</a:t>
            </a:r>
            <a:r>
              <a:rPr lang="es-EC" sz="2400" dirty="0"/>
              <a:t> y Power BI soportaron de gran manera el cumplimiento del proyecto.</a:t>
            </a:r>
          </a:p>
          <a:p>
            <a:endParaRPr lang="es-EC" sz="2400" dirty="0"/>
          </a:p>
          <a:p>
            <a:r>
              <a:rPr lang="es-EC" sz="2400" dirty="0"/>
              <a:t>Personal de la fábrica conoció acerca de las herramientas BI y sus bondades.</a:t>
            </a:r>
          </a:p>
          <a:p>
            <a:endParaRPr lang="es-EC" sz="2400" dirty="0"/>
          </a:p>
          <a:p>
            <a:r>
              <a:rPr lang="es-EC" sz="2400" dirty="0"/>
              <a:t>Se aprobó la hipótesis.</a:t>
            </a:r>
          </a:p>
        </p:txBody>
      </p:sp>
    </p:spTree>
    <p:extLst>
      <p:ext uri="{BB962C8B-B14F-4D97-AF65-F5344CB8AC3E}">
        <p14:creationId xmlns:p14="http://schemas.microsoft.com/office/powerpoint/2010/main" val="136324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Recomendaciones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9C70F-FA87-46F1-B2B6-3DF8C58828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37B2FC-9572-49F3-A269-96412C809882}"/>
              </a:ext>
            </a:extLst>
          </p:cNvPr>
          <p:cNvSpPr txBox="1"/>
          <p:nvPr/>
        </p:nvSpPr>
        <p:spPr>
          <a:xfrm>
            <a:off x="3278182" y="2153341"/>
            <a:ext cx="8538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s-EC" sz="2400" dirty="0"/>
              <a:t>La fábrica deberá incorporar el proyecto de BI dentro de su infraestructura tecnológica.</a:t>
            </a:r>
          </a:p>
          <a:p>
            <a:endParaRPr lang="es-EC" sz="2400" dirty="0"/>
          </a:p>
          <a:p>
            <a:r>
              <a:rPr lang="es-EC" sz="2400" dirty="0"/>
              <a:t>El dashboard deberá ser visible para todos los funcionarios a través de pantallas led.</a:t>
            </a:r>
          </a:p>
          <a:p>
            <a:endParaRPr lang="es-EC" sz="2400" dirty="0"/>
          </a:p>
          <a:p>
            <a:r>
              <a:rPr lang="es-EC" sz="2400" dirty="0"/>
              <a:t>Se propone la creación de una sección en el dashboard que analice el tiempo ocupado por cada funcionario en las tareas asignadas.</a:t>
            </a:r>
          </a:p>
        </p:txBody>
      </p:sp>
      <p:pic>
        <p:nvPicPr>
          <p:cNvPr id="13" name="Imagen 12" descr="Imagen que contiene persona, hombre, sostener, computadora&#10;&#10;Descripción generada automáticamente">
            <a:extLst>
              <a:ext uri="{FF2B5EF4-FFF2-40B4-BE49-F238E27FC236}">
                <a16:creationId xmlns:a16="http://schemas.microsoft.com/office/drawing/2014/main" id="{6A2D2E00-469C-4166-B729-23328EFA932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025" y="4396153"/>
            <a:ext cx="2743200" cy="1526650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72034621-A623-492F-9F52-9FBE7591A4C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9025" y="1796061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3333-59C2-402A-8DE7-20CFA9B42112}"/>
              </a:ext>
            </a:extLst>
          </p:cNvPr>
          <p:cNvSpPr txBox="1"/>
          <p:nvPr/>
        </p:nvSpPr>
        <p:spPr>
          <a:xfrm rot="20765452">
            <a:off x="1705642" y="1455923"/>
            <a:ext cx="3621504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   ?</a:t>
            </a:r>
            <a:endParaRPr lang="es-EC" sz="16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33333-59C2-402A-8DE7-20CFA9B42112}"/>
              </a:ext>
            </a:extLst>
          </p:cNvPr>
          <p:cNvSpPr txBox="1"/>
          <p:nvPr/>
        </p:nvSpPr>
        <p:spPr>
          <a:xfrm>
            <a:off x="2694502" y="2536294"/>
            <a:ext cx="1675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/>
              <a:t>preguntas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F33333-59C2-402A-8DE7-20CFA9B42112}"/>
              </a:ext>
            </a:extLst>
          </p:cNvPr>
          <p:cNvSpPr txBox="1"/>
          <p:nvPr/>
        </p:nvSpPr>
        <p:spPr>
          <a:xfrm>
            <a:off x="7423872" y="5508094"/>
            <a:ext cx="377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/>
              <a:t>Gracias por su atención!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716D875E-5C9A-4C43-BF23-79B25DDCE201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Metodología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DBBF2D-05EB-41BC-9830-192AFA695E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4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Antecedentes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815C5BD-CAD9-40D3-8C26-7401B0CF57AA}"/>
              </a:ext>
            </a:extLst>
          </p:cNvPr>
          <p:cNvGrpSpPr/>
          <p:nvPr/>
        </p:nvGrpSpPr>
        <p:grpSpPr>
          <a:xfrm>
            <a:off x="190335" y="1644779"/>
            <a:ext cx="4145689" cy="4497291"/>
            <a:chOff x="1678336" y="1551817"/>
            <a:chExt cx="4145689" cy="4497291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739FE7FF-79B1-43E7-AB2D-40AD402489B2}"/>
                </a:ext>
              </a:extLst>
            </p:cNvPr>
            <p:cNvSpPr/>
            <p:nvPr/>
          </p:nvSpPr>
          <p:spPr>
            <a:xfrm>
              <a:off x="1678336" y="1551817"/>
              <a:ext cx="4145689" cy="4497291"/>
            </a:xfrm>
            <a:prstGeom prst="roundRect">
              <a:avLst>
                <a:gd name="adj" fmla="val 8802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Entidad Financiera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B527C67-8B82-4828-9040-2A2541563E0A}"/>
                </a:ext>
              </a:extLst>
            </p:cNvPr>
            <p:cNvGrpSpPr/>
            <p:nvPr/>
          </p:nvGrpSpPr>
          <p:grpSpPr>
            <a:xfrm>
              <a:off x="1971567" y="2222695"/>
              <a:ext cx="3559227" cy="3536369"/>
              <a:chOff x="529883" y="2124221"/>
              <a:chExt cx="3559227" cy="3536369"/>
            </a:xfrm>
          </p:grpSpPr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2CB068A3-9F8C-4C5F-AB82-C8542F99484F}"/>
                  </a:ext>
                </a:extLst>
              </p:cNvPr>
              <p:cNvSpPr/>
              <p:nvPr/>
            </p:nvSpPr>
            <p:spPr>
              <a:xfrm>
                <a:off x="529883" y="2124221"/>
                <a:ext cx="1645920" cy="1645920"/>
              </a:xfrm>
              <a:prstGeom prst="roundRect">
                <a:avLst>
                  <a:gd name="adj" fmla="val 8802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s-EC" sz="2400" dirty="0">
                    <a:solidFill>
                      <a:schemeClr val="tx1"/>
                    </a:solidFill>
                  </a:rPr>
                  <a:t>Fábrica de Crédito</a:t>
                </a:r>
              </a:p>
            </p:txBody>
          </p:sp>
          <p:sp>
            <p:nvSpPr>
              <p:cNvPr id="8" name="Rectángulo: esquinas redondeadas 7">
                <a:extLst>
                  <a:ext uri="{FF2B5EF4-FFF2-40B4-BE49-F238E27FC236}">
                    <a16:creationId xmlns:a16="http://schemas.microsoft.com/office/drawing/2014/main" id="{5E01F923-C093-4EA8-8033-D8ECFFFCD2A9}"/>
                  </a:ext>
                </a:extLst>
              </p:cNvPr>
              <p:cNvSpPr/>
              <p:nvPr/>
            </p:nvSpPr>
            <p:spPr>
              <a:xfrm>
                <a:off x="2443190" y="2124221"/>
                <a:ext cx="1645920" cy="1645920"/>
              </a:xfrm>
              <a:prstGeom prst="roundRect">
                <a:avLst>
                  <a:gd name="adj" fmla="val 8802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s-EC" sz="2400" dirty="0">
                    <a:solidFill>
                      <a:schemeClr val="tx1"/>
                    </a:solidFill>
                  </a:rPr>
                  <a:t>Dpto. 1</a:t>
                </a:r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4F2B8438-C880-4C71-9867-FB7E23327739}"/>
                  </a:ext>
                </a:extLst>
              </p:cNvPr>
              <p:cNvSpPr/>
              <p:nvPr/>
            </p:nvSpPr>
            <p:spPr>
              <a:xfrm>
                <a:off x="529883" y="4014670"/>
                <a:ext cx="1645920" cy="1645920"/>
              </a:xfrm>
              <a:prstGeom prst="roundRect">
                <a:avLst>
                  <a:gd name="adj" fmla="val 8802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s-EC" sz="2400" dirty="0">
                    <a:solidFill>
                      <a:schemeClr val="tx1"/>
                    </a:solidFill>
                  </a:rPr>
                  <a:t>Dpto. 2</a:t>
                </a: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B9A19951-273B-47A7-992A-924B00EEC6FB}"/>
                  </a:ext>
                </a:extLst>
              </p:cNvPr>
              <p:cNvSpPr/>
              <p:nvPr/>
            </p:nvSpPr>
            <p:spPr>
              <a:xfrm>
                <a:off x="2443190" y="4014670"/>
                <a:ext cx="1645920" cy="1645920"/>
              </a:xfrm>
              <a:prstGeom prst="roundRect">
                <a:avLst>
                  <a:gd name="adj" fmla="val 8802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s-EC" sz="2400" dirty="0">
                    <a:solidFill>
                      <a:schemeClr val="tx1"/>
                    </a:solidFill>
                  </a:rPr>
                  <a:t>Dpto. 3</a:t>
                </a:r>
              </a:p>
            </p:txBody>
          </p:sp>
        </p:grpSp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030D1C-0CDD-46C5-ACEB-D046CA7B5F56}"/>
              </a:ext>
            </a:extLst>
          </p:cNvPr>
          <p:cNvSpPr/>
          <p:nvPr/>
        </p:nvSpPr>
        <p:spPr>
          <a:xfrm>
            <a:off x="5824956" y="3082012"/>
            <a:ext cx="1645920" cy="1645920"/>
          </a:xfrm>
          <a:prstGeom prst="roundRect">
            <a:avLst>
              <a:gd name="adj" fmla="val 8802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Fábrica de Crédito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3B40575-D9CC-4FD6-ADBF-7DCBBDB6704F}"/>
              </a:ext>
            </a:extLst>
          </p:cNvPr>
          <p:cNvGrpSpPr/>
          <p:nvPr/>
        </p:nvGrpSpPr>
        <p:grpSpPr>
          <a:xfrm>
            <a:off x="4603411" y="3481061"/>
            <a:ext cx="954158" cy="919668"/>
            <a:chOff x="5045461" y="2999599"/>
            <a:chExt cx="954158" cy="919668"/>
          </a:xfrm>
        </p:grpSpPr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D53D89B1-2E4C-4ABC-887E-8970A82443ED}"/>
                </a:ext>
              </a:extLst>
            </p:cNvPr>
            <p:cNvSpPr/>
            <p:nvPr/>
          </p:nvSpPr>
          <p:spPr>
            <a:xfrm rot="10800000">
              <a:off x="5045461" y="3468504"/>
              <a:ext cx="708072" cy="45076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FC0443E5-E3E7-4D4C-9BA9-0735CC106620}"/>
                </a:ext>
              </a:extLst>
            </p:cNvPr>
            <p:cNvSpPr/>
            <p:nvPr/>
          </p:nvSpPr>
          <p:spPr>
            <a:xfrm>
              <a:off x="5291547" y="2999599"/>
              <a:ext cx="708072" cy="45076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Forma 18">
            <a:extLst>
              <a:ext uri="{FF2B5EF4-FFF2-40B4-BE49-F238E27FC236}">
                <a16:creationId xmlns:a16="http://schemas.microsoft.com/office/drawing/2014/main" id="{81F7F7D9-81AD-45EE-B278-DF1727E9089E}"/>
              </a:ext>
            </a:extLst>
          </p:cNvPr>
          <p:cNvSpPr/>
          <p:nvPr/>
        </p:nvSpPr>
        <p:spPr>
          <a:xfrm>
            <a:off x="6764028" y="2315657"/>
            <a:ext cx="1507836" cy="1128491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E8A382-7214-4E50-B4BF-1B3A3B5F6D45}"/>
              </a:ext>
            </a:extLst>
          </p:cNvPr>
          <p:cNvSpPr txBox="1"/>
          <p:nvPr/>
        </p:nvSpPr>
        <p:spPr>
          <a:xfrm>
            <a:off x="8456198" y="2101522"/>
            <a:ext cx="339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Proceso de otorgamiento de préstamo hipotecario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D2839F5-329C-46A6-97D8-760898E5845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4322" y="3568240"/>
            <a:ext cx="731520" cy="7315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3BF877-2E0C-496F-969D-F30D2C69A6A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76" y="3510089"/>
            <a:ext cx="731520" cy="73152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E16A961-A11C-43CF-AB48-F6909676D07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76" y="5116552"/>
            <a:ext cx="731520" cy="73152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D2CBB77-3AA4-4AB9-A35C-B2B08D08515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21" y="5149534"/>
            <a:ext cx="731520" cy="731520"/>
          </a:xfrm>
          <a:prstGeom prst="rect">
            <a:avLst/>
          </a:prstGeom>
          <a:noFill/>
        </p:spPr>
      </p:pic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18132D3F-7268-4990-977A-742B8E4E1F4F}"/>
              </a:ext>
            </a:extLst>
          </p:cNvPr>
          <p:cNvSpPr/>
          <p:nvPr/>
        </p:nvSpPr>
        <p:spPr>
          <a:xfrm>
            <a:off x="9997296" y="3755199"/>
            <a:ext cx="397835" cy="32852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39048297-E3C9-4A6F-AED6-80D6C66B7FC2}"/>
              </a:ext>
            </a:extLst>
          </p:cNvPr>
          <p:cNvSpPr/>
          <p:nvPr/>
        </p:nvSpPr>
        <p:spPr>
          <a:xfrm rot="10800000">
            <a:off x="10013380" y="5318049"/>
            <a:ext cx="397835" cy="32852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626C3CBC-568A-45ED-9593-45ABE2EAFA83}"/>
              </a:ext>
            </a:extLst>
          </p:cNvPr>
          <p:cNvSpPr/>
          <p:nvPr/>
        </p:nvSpPr>
        <p:spPr>
          <a:xfrm rot="5400000">
            <a:off x="10794278" y="4562217"/>
            <a:ext cx="397835" cy="32852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F90F76EB-9E63-4FE5-ADFA-67FEC20B2CC9}"/>
              </a:ext>
            </a:extLst>
          </p:cNvPr>
          <p:cNvSpPr/>
          <p:nvPr/>
        </p:nvSpPr>
        <p:spPr>
          <a:xfrm>
            <a:off x="8665936" y="3302324"/>
            <a:ext cx="3018062" cy="2854260"/>
          </a:xfrm>
          <a:prstGeom prst="roundRect">
            <a:avLst>
              <a:gd name="adj" fmla="val 5751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183818A-C31C-45D6-9604-80C71E52E23D}"/>
              </a:ext>
            </a:extLst>
          </p:cNvPr>
          <p:cNvSpPr txBox="1"/>
          <p:nvPr/>
        </p:nvSpPr>
        <p:spPr>
          <a:xfrm>
            <a:off x="5350703" y="4885719"/>
            <a:ext cx="2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Servicio tercerizado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2B427F7-9183-4FB4-86D0-B77679944C9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72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Planteamiento del problema</a:t>
            </a:r>
          </a:p>
        </p:txBody>
      </p:sp>
      <p:pic>
        <p:nvPicPr>
          <p:cNvPr id="17" name="Imagen 1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B0C533-3BAB-42CD-8C7F-3BDA3AE7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6"/>
          <a:stretch/>
        </p:blipFill>
        <p:spPr>
          <a:xfrm>
            <a:off x="299163" y="3532188"/>
            <a:ext cx="2872014" cy="306705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D62AB4DD-77BF-4187-973D-F958F29BA0F5}"/>
              </a:ext>
            </a:extLst>
          </p:cNvPr>
          <p:cNvSpPr/>
          <p:nvPr/>
        </p:nvSpPr>
        <p:spPr>
          <a:xfrm rot="1280190">
            <a:off x="1701951" y="4161382"/>
            <a:ext cx="93042" cy="135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rma 28">
            <a:extLst>
              <a:ext uri="{FF2B5EF4-FFF2-40B4-BE49-F238E27FC236}">
                <a16:creationId xmlns:a16="http://schemas.microsoft.com/office/drawing/2014/main" id="{D97B64E6-E956-42C2-8CBD-0ED3418DD60D}"/>
              </a:ext>
            </a:extLst>
          </p:cNvPr>
          <p:cNvSpPr/>
          <p:nvPr/>
        </p:nvSpPr>
        <p:spPr>
          <a:xfrm>
            <a:off x="1749025" y="2809366"/>
            <a:ext cx="2396240" cy="1433484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53BEFBD-31F9-48EA-B580-9C7650E1E511}"/>
              </a:ext>
            </a:extLst>
          </p:cNvPr>
          <p:cNvSpPr txBox="1"/>
          <p:nvPr/>
        </p:nvSpPr>
        <p:spPr>
          <a:xfrm>
            <a:off x="4024845" y="2635701"/>
            <a:ext cx="163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Quito</a:t>
            </a:r>
          </a:p>
          <a:p>
            <a:pPr algn="ctr"/>
            <a:r>
              <a:rPr lang="es-EC" sz="2400" dirty="0"/>
              <a:t>Ecuador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568EC45-D638-4027-BB30-C2A3513B6327}"/>
              </a:ext>
            </a:extLst>
          </p:cNvPr>
          <p:cNvGrpSpPr/>
          <p:nvPr/>
        </p:nvGrpSpPr>
        <p:grpSpPr>
          <a:xfrm>
            <a:off x="5527747" y="2305294"/>
            <a:ext cx="2619302" cy="1668842"/>
            <a:chOff x="5524282" y="1317881"/>
            <a:chExt cx="2619302" cy="1668842"/>
          </a:xfrm>
        </p:grpSpPr>
        <p:pic>
          <p:nvPicPr>
            <p:cNvPr id="32" name="Imagen 31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5BDB4E8-E468-4999-8CD3-786781D4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934812" y="1317881"/>
              <a:ext cx="1798242" cy="11614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D9996CC9-4B48-4F94-BD6B-DBB08E7B0BA1}"/>
                </a:ext>
              </a:extLst>
            </p:cNvPr>
            <p:cNvSpPr txBox="1"/>
            <p:nvPr/>
          </p:nvSpPr>
          <p:spPr>
            <a:xfrm>
              <a:off x="5524282" y="2525058"/>
              <a:ext cx="2619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dirty="0"/>
                <a:t>Fábrica de Crédito</a:t>
              </a:r>
            </a:p>
          </p:txBody>
        </p:sp>
      </p:grp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8BC6DE44-A031-42BF-B7BE-4F2D70410BD8}"/>
              </a:ext>
            </a:extLst>
          </p:cNvPr>
          <p:cNvSpPr/>
          <p:nvPr/>
        </p:nvSpPr>
        <p:spPr>
          <a:xfrm>
            <a:off x="8431417" y="2952750"/>
            <a:ext cx="1616221" cy="361131"/>
          </a:xfrm>
          <a:prstGeom prst="rightArrow">
            <a:avLst/>
          </a:prstGeom>
          <a:solidFill>
            <a:srgbClr val="47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BBBD839A-1B9B-4580-AAC4-540826AE3775}"/>
              </a:ext>
            </a:extLst>
          </p:cNvPr>
          <p:cNvGrpSpPr/>
          <p:nvPr/>
        </p:nvGrpSpPr>
        <p:grpSpPr>
          <a:xfrm>
            <a:off x="10458168" y="2426037"/>
            <a:ext cx="1482483" cy="1550114"/>
            <a:chOff x="7863007" y="4885459"/>
            <a:chExt cx="1482483" cy="1550114"/>
          </a:xfrm>
        </p:grpSpPr>
        <p:pic>
          <p:nvPicPr>
            <p:cNvPr id="40" name="Gráfico 39" descr="Banco contorno">
              <a:extLst>
                <a:ext uri="{FF2B5EF4-FFF2-40B4-BE49-F238E27FC236}">
                  <a16:creationId xmlns:a16="http://schemas.microsoft.com/office/drawing/2014/main" id="{BA3BB78F-CD01-493C-8932-EF187FEB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7049" y="4885459"/>
              <a:ext cx="914400" cy="914400"/>
            </a:xfrm>
            <a:prstGeom prst="rect">
              <a:avLst/>
            </a:prstGeom>
          </p:spPr>
        </p:pic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A8D74089-7007-402E-9C6C-C93EBA60FDED}"/>
                </a:ext>
              </a:extLst>
            </p:cNvPr>
            <p:cNvSpPr txBox="1"/>
            <p:nvPr/>
          </p:nvSpPr>
          <p:spPr>
            <a:xfrm>
              <a:off x="7863007" y="5604576"/>
              <a:ext cx="1482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Entidad</a:t>
              </a:r>
            </a:p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Financiera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2F7F6CA3-40C3-4655-900A-CBD9DF28B046}"/>
              </a:ext>
            </a:extLst>
          </p:cNvPr>
          <p:cNvGrpSpPr/>
          <p:nvPr/>
        </p:nvGrpSpPr>
        <p:grpSpPr>
          <a:xfrm>
            <a:off x="10458168" y="834221"/>
            <a:ext cx="1482483" cy="1550114"/>
            <a:chOff x="7863007" y="4885459"/>
            <a:chExt cx="1482483" cy="1550114"/>
          </a:xfrm>
        </p:grpSpPr>
        <p:pic>
          <p:nvPicPr>
            <p:cNvPr id="56" name="Gráfico 55" descr="Banco contorno">
              <a:extLst>
                <a:ext uri="{FF2B5EF4-FFF2-40B4-BE49-F238E27FC236}">
                  <a16:creationId xmlns:a16="http://schemas.microsoft.com/office/drawing/2014/main" id="{E025DFCF-CB60-4682-A38F-0EF8D6A6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7049" y="4885459"/>
              <a:ext cx="914400" cy="914400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EC139A57-56D4-4D27-A77E-BBC5B771672A}"/>
                </a:ext>
              </a:extLst>
            </p:cNvPr>
            <p:cNvSpPr txBox="1"/>
            <p:nvPr/>
          </p:nvSpPr>
          <p:spPr>
            <a:xfrm>
              <a:off x="7863007" y="5604576"/>
              <a:ext cx="1482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Entidad</a:t>
              </a:r>
            </a:p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Financiera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96BFBD2-6FB4-49E8-B0C1-3F11A8B8A2F5}"/>
              </a:ext>
            </a:extLst>
          </p:cNvPr>
          <p:cNvGrpSpPr/>
          <p:nvPr/>
        </p:nvGrpSpPr>
        <p:grpSpPr>
          <a:xfrm>
            <a:off x="10458168" y="4017852"/>
            <a:ext cx="1482483" cy="1550114"/>
            <a:chOff x="7863007" y="4885459"/>
            <a:chExt cx="1482483" cy="1550114"/>
          </a:xfrm>
        </p:grpSpPr>
        <p:pic>
          <p:nvPicPr>
            <p:cNvPr id="59" name="Gráfico 58" descr="Banco contorno">
              <a:extLst>
                <a:ext uri="{FF2B5EF4-FFF2-40B4-BE49-F238E27FC236}">
                  <a16:creationId xmlns:a16="http://schemas.microsoft.com/office/drawing/2014/main" id="{55E181FA-C169-4319-86A5-9C1171C5D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7049" y="4885459"/>
              <a:ext cx="914400" cy="914400"/>
            </a:xfrm>
            <a:prstGeom prst="rect">
              <a:avLst/>
            </a:prstGeom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C7651E34-12C0-4997-B6D4-0595D9140184}"/>
                </a:ext>
              </a:extLst>
            </p:cNvPr>
            <p:cNvSpPr txBox="1"/>
            <p:nvPr/>
          </p:nvSpPr>
          <p:spPr>
            <a:xfrm>
              <a:off x="7863007" y="5604576"/>
              <a:ext cx="1482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Entidad</a:t>
              </a:r>
            </a:p>
            <a:p>
              <a:pPr algn="ctr"/>
              <a:r>
                <a:rPr lang="es-EC" sz="2400" dirty="0">
                  <a:solidFill>
                    <a:schemeClr val="tx1"/>
                  </a:solidFill>
                </a:rPr>
                <a:t>Financiera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DA674C92-B756-4095-8E59-8C4466CB772F}"/>
              </a:ext>
            </a:extLst>
          </p:cNvPr>
          <p:cNvSpPr/>
          <p:nvPr/>
        </p:nvSpPr>
        <p:spPr>
          <a:xfrm rot="19781227">
            <a:off x="8233687" y="2094122"/>
            <a:ext cx="2011680" cy="361131"/>
          </a:xfrm>
          <a:prstGeom prst="rightArrow">
            <a:avLst/>
          </a:prstGeom>
          <a:solidFill>
            <a:srgbClr val="47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echa: a la derecha 61">
            <a:extLst>
              <a:ext uri="{FF2B5EF4-FFF2-40B4-BE49-F238E27FC236}">
                <a16:creationId xmlns:a16="http://schemas.microsoft.com/office/drawing/2014/main" id="{0732F9E5-5987-45D5-892B-4AE91F8EA4FB}"/>
              </a:ext>
            </a:extLst>
          </p:cNvPr>
          <p:cNvSpPr/>
          <p:nvPr/>
        </p:nvSpPr>
        <p:spPr>
          <a:xfrm rot="1483288">
            <a:off x="8265631" y="3730024"/>
            <a:ext cx="2011680" cy="361131"/>
          </a:xfrm>
          <a:prstGeom prst="rightArrow">
            <a:avLst/>
          </a:prstGeom>
          <a:solidFill>
            <a:srgbClr val="47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3436DE6-FACC-469F-9888-E912D176E39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pic>
        <p:nvPicPr>
          <p:cNvPr id="65" name="Imagen 64" descr="Forma&#10;&#10;Descripción generada automáticamente con confianza media">
            <a:extLst>
              <a:ext uri="{FF2B5EF4-FFF2-40B4-BE49-F238E27FC236}">
                <a16:creationId xmlns:a16="http://schemas.microsoft.com/office/drawing/2014/main" id="{4DCBA773-8EB2-4904-8131-3444D60C7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93642" y="4172770"/>
            <a:ext cx="2198510" cy="219851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91C875ED-27DC-4D02-A4FB-9BB73A0C04C5}"/>
              </a:ext>
            </a:extLst>
          </p:cNvPr>
          <p:cNvSpPr txBox="1"/>
          <p:nvPr/>
        </p:nvSpPr>
        <p:spPr>
          <a:xfrm>
            <a:off x="6081486" y="6251997"/>
            <a:ext cx="128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BPMS</a:t>
            </a:r>
          </a:p>
        </p:txBody>
      </p:sp>
      <p:pic>
        <p:nvPicPr>
          <p:cNvPr id="69" name="Imagen 68" descr="Imagen que contiene luz, grande, dibujo&#10;&#10;Descripción generada automáticamente">
            <a:extLst>
              <a:ext uri="{FF2B5EF4-FFF2-40B4-BE49-F238E27FC236}">
                <a16:creationId xmlns:a16="http://schemas.microsoft.com/office/drawing/2014/main" id="{5F1802D4-068F-4990-A025-8F7979C32B3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12273" y="4228336"/>
            <a:ext cx="623684" cy="623684"/>
          </a:xfrm>
          <a:prstGeom prst="rect">
            <a:avLst/>
          </a:prstGeom>
        </p:spPr>
      </p:pic>
      <p:pic>
        <p:nvPicPr>
          <p:cNvPr id="72" name="Imagen 71" descr="Icono&#10;&#10;Descripción generada automáticamente">
            <a:extLst>
              <a:ext uri="{FF2B5EF4-FFF2-40B4-BE49-F238E27FC236}">
                <a16:creationId xmlns:a16="http://schemas.microsoft.com/office/drawing/2014/main" id="{E4D004E7-B71F-42AF-B8F0-C4701500D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115091" y="5435584"/>
            <a:ext cx="1041498" cy="10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Planteamiento del problema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3436DE6-FACC-469F-9888-E912D176E3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B5CB113-C0B8-42DF-AF8D-CC61BA95C8F1}"/>
              </a:ext>
            </a:extLst>
          </p:cNvPr>
          <p:cNvSpPr txBox="1"/>
          <p:nvPr/>
        </p:nvSpPr>
        <p:spPr>
          <a:xfrm>
            <a:off x="5050971" y="2665247"/>
            <a:ext cx="67781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2400" dirty="0"/>
              <a:t>Motivos: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Generación diaria de datos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Depuración de datos</a:t>
            </a:r>
            <a:endParaRPr lang="en-US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Aplicación de fórmulas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Análisis parcial de datos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Gran cantidad de datos históricos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Uso de Ms Excel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Errores de digitación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400" dirty="0"/>
              <a:t>Discontinuidad en la utilización de archivos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15E6E3-1DF9-40FE-93A8-739F2DD8F2F5}"/>
              </a:ext>
            </a:extLst>
          </p:cNvPr>
          <p:cNvSpPr txBox="1"/>
          <p:nvPr/>
        </p:nvSpPr>
        <p:spPr>
          <a:xfrm>
            <a:off x="805542" y="1174093"/>
            <a:ext cx="10580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/>
              <a:t>La Fábrica de Crédito es ineficiente en consolidar la información correspondiente a la colocación de cartera hipotecaria</a:t>
            </a:r>
            <a:r>
              <a:rPr lang="es-EC" sz="2400" dirty="0"/>
              <a:t>.</a:t>
            </a:r>
            <a:endParaRPr lang="en-US" sz="2400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8E618BA9-2A2D-4A16-A56C-A854E71AE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3726" y="4237886"/>
            <a:ext cx="830997" cy="8309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CF0848-252C-4556-B814-C76208F90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34915" y="3081831"/>
            <a:ext cx="1328619" cy="95314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D8E2F0F7-D0B6-4EE4-8F95-74D4E8D5A100}"/>
              </a:ext>
            </a:extLst>
          </p:cNvPr>
          <p:cNvGrpSpPr/>
          <p:nvPr/>
        </p:nvGrpSpPr>
        <p:grpSpPr>
          <a:xfrm>
            <a:off x="2524629" y="5271798"/>
            <a:ext cx="1149190" cy="824217"/>
            <a:chOff x="1017815" y="3842126"/>
            <a:chExt cx="1149190" cy="824217"/>
          </a:xfrm>
        </p:grpSpPr>
        <p:pic>
          <p:nvPicPr>
            <p:cNvPr id="12" name="Imagen 11" descr="Un conjunto de letras negras en un fondo blanco&#10;&#10;Descripción generada automáticamente con confianza baja">
              <a:extLst>
                <a:ext uri="{FF2B5EF4-FFF2-40B4-BE49-F238E27FC236}">
                  <a16:creationId xmlns:a16="http://schemas.microsoft.com/office/drawing/2014/main" id="{AAB03AA0-8CCA-4E3D-ACB3-A4F82A6F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088570" y="4259943"/>
              <a:ext cx="348343" cy="406400"/>
            </a:xfrm>
            <a:prstGeom prst="rect">
              <a:avLst/>
            </a:prstGeom>
          </p:spPr>
        </p:pic>
        <p:pic>
          <p:nvPicPr>
            <p:cNvPr id="14" name="Imagen 13" descr="Interfaz de usuario gráfica&#10;&#10;Descripción generada automáticamente con confianza media">
              <a:extLst>
                <a:ext uri="{FF2B5EF4-FFF2-40B4-BE49-F238E27FC236}">
                  <a16:creationId xmlns:a16="http://schemas.microsoft.com/office/drawing/2014/main" id="{C57592C1-94D7-4E35-BDE7-FCC90D038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rot="18735936">
              <a:off x="1197250" y="3662691"/>
              <a:ext cx="790319" cy="1149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17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Objetivos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D3F3D0-48C4-4694-994A-761E762F8E40}"/>
              </a:ext>
            </a:extLst>
          </p:cNvPr>
          <p:cNvSpPr txBox="1"/>
          <p:nvPr/>
        </p:nvSpPr>
        <p:spPr>
          <a:xfrm>
            <a:off x="339509" y="1310515"/>
            <a:ext cx="913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C" sz="2400" dirty="0"/>
              <a:t>Diseñar un prototipo de </a:t>
            </a:r>
            <a:r>
              <a:rPr lang="es-EC" sz="2400" i="1" dirty="0"/>
              <a:t>dashboard</a:t>
            </a:r>
            <a:r>
              <a:rPr lang="es-EC" sz="2400" dirty="0"/>
              <a:t> con herramientas de inteligencia de negocios para conocer la colocación de cartera hipotecaria en la Fábrica de Crédito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03A22-D2AE-46E0-9C8F-1BEABDFA468C}"/>
              </a:ext>
            </a:extLst>
          </p:cNvPr>
          <p:cNvSpPr txBox="1"/>
          <p:nvPr/>
        </p:nvSpPr>
        <p:spPr>
          <a:xfrm>
            <a:off x="3585029" y="3429000"/>
            <a:ext cx="8128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Realizar una revisión preliminar de literatura para conocer los diferentes </a:t>
            </a:r>
            <a:r>
              <a:rPr lang="es-EC" sz="2400" i="1" dirty="0"/>
              <a:t>dashboards</a:t>
            </a:r>
            <a:r>
              <a:rPr lang="es-EC" sz="2400" dirty="0"/>
              <a:t> de cartera hipotecaria.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algn="just"/>
            <a:r>
              <a:rPr lang="es-EC" sz="2400" dirty="0"/>
              <a:t>Desarrollar un modelo de </a:t>
            </a:r>
            <a:r>
              <a:rPr lang="es-EC" sz="2400" i="1" dirty="0"/>
              <a:t>dashboard</a:t>
            </a:r>
            <a:r>
              <a:rPr lang="es-EC" sz="2400" dirty="0"/>
              <a:t> de cartera hipotecaria de acuerdo con el proceso propio de la Fábrica de Crédito.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algn="just"/>
            <a:r>
              <a:rPr lang="es-EC" sz="2400" dirty="0"/>
              <a:t>Evaluar el prototipo de </a:t>
            </a:r>
            <a:r>
              <a:rPr lang="es-EC" sz="2400" i="1" dirty="0"/>
              <a:t>dash</a:t>
            </a:r>
            <a:r>
              <a:rPr lang="es-EC" sz="2400" dirty="0"/>
              <a:t>board de cartera hipotecaria con datos de la Fábrica de Crédito.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3FB8C7-E831-4983-B33B-5250ECA7FF5C}"/>
              </a:ext>
            </a:extLst>
          </p:cNvPr>
          <p:cNvSpPr txBox="1"/>
          <p:nvPr/>
        </p:nvSpPr>
        <p:spPr>
          <a:xfrm>
            <a:off x="2357569" y="3429000"/>
            <a:ext cx="1212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C" sz="2400" dirty="0"/>
              <a:t>OE1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C" sz="2400" dirty="0"/>
              <a:t>OE2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EC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C" sz="2400" dirty="0"/>
              <a:t>OE3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734914-BD9A-4708-A3EF-B76C8660B0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46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3333-59C2-402A-8DE7-20CFA9B42112}"/>
              </a:ext>
            </a:extLst>
          </p:cNvPr>
          <p:cNvSpPr txBox="1"/>
          <p:nvPr/>
        </p:nvSpPr>
        <p:spPr>
          <a:xfrm>
            <a:off x="3021496" y="2194445"/>
            <a:ext cx="8547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La elaboración del </a:t>
            </a:r>
            <a:r>
              <a:rPr lang="es-EC" sz="2400" i="1" dirty="0"/>
              <a:t>dashboard</a:t>
            </a:r>
            <a:r>
              <a:rPr lang="es-EC" sz="2400" dirty="0"/>
              <a:t> permitirá a la fábrica tener al día indicadores y métricas acerca del comportamiento de la colocación de cartera hipotecaria.</a:t>
            </a:r>
          </a:p>
          <a:p>
            <a:pPr algn="just"/>
            <a:endParaRPr lang="es-EC" sz="2400" dirty="0"/>
          </a:p>
          <a:p>
            <a:pPr algn="just"/>
            <a:endParaRPr lang="en-US" sz="2400" dirty="0"/>
          </a:p>
          <a:p>
            <a:pPr algn="just"/>
            <a:r>
              <a:rPr lang="es-EC" sz="2400" u="sng" dirty="0"/>
              <a:t>Variable Dependiente</a:t>
            </a:r>
            <a:r>
              <a:rPr lang="es-EC" sz="2400" dirty="0"/>
              <a:t>: Indicadores y métricas de la fábrica.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u="sng" dirty="0"/>
              <a:t>Variable Independiente</a:t>
            </a:r>
            <a:r>
              <a:rPr lang="es-EC" sz="2400" dirty="0"/>
              <a:t>: Comportamiento de la colocación de cartera hipotecaria obtenido del </a:t>
            </a:r>
            <a:r>
              <a:rPr lang="es-EC" sz="2400" i="1" dirty="0"/>
              <a:t>dashboard</a:t>
            </a:r>
            <a:r>
              <a:rPr lang="es-EC" sz="24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26DD3C-97EE-486A-B21E-69C2CC27AF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A9135391-2498-4C0E-8394-6E6C1CB6F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058" t="1670" r="23102" b="2392"/>
          <a:stretch/>
        </p:blipFill>
        <p:spPr>
          <a:xfrm>
            <a:off x="477078" y="2690190"/>
            <a:ext cx="2084651" cy="2107097"/>
          </a:xfrm>
          <a:prstGeom prst="ellipse">
            <a:avLst/>
          </a:prstGeom>
        </p:spPr>
      </p:pic>
      <p:sp>
        <p:nvSpPr>
          <p:cNvPr id="8" name="Rectángulo 10">
            <a:extLst>
              <a:ext uri="{FF2B5EF4-FFF2-40B4-BE49-F238E27FC236}">
                <a16:creationId xmlns:a16="http://schemas.microsoft.com/office/drawing/2014/main" id="{0E820553-388F-413A-ABBB-501DF1AEC0E2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Hipótesis</a:t>
            </a:r>
          </a:p>
        </p:txBody>
      </p:sp>
    </p:spTree>
    <p:extLst>
      <p:ext uri="{BB962C8B-B14F-4D97-AF65-F5344CB8AC3E}">
        <p14:creationId xmlns:p14="http://schemas.microsoft.com/office/powerpoint/2010/main" val="136413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F8B70-50EF-45B8-98CB-2676DED1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4CE0208-6A90-421A-AA8D-81250D2EB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479278"/>
              </p:ext>
            </p:extLst>
          </p:nvPr>
        </p:nvGraphicFramePr>
        <p:xfrm>
          <a:off x="662607" y="1643271"/>
          <a:ext cx="10835925" cy="484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DFE719F-D083-44FC-B3BC-F52F67A89297}"/>
              </a:ext>
            </a:extLst>
          </p:cNvPr>
          <p:cNvSpPr txBox="1"/>
          <p:nvPr/>
        </p:nvSpPr>
        <p:spPr>
          <a:xfrm>
            <a:off x="2996419" y="826835"/>
            <a:ext cx="602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Plataformas BI de nueva generación - Gartner</a:t>
            </a:r>
          </a:p>
        </p:txBody>
      </p:sp>
    </p:spTree>
    <p:extLst>
      <p:ext uri="{BB962C8B-B14F-4D97-AF65-F5344CB8AC3E}">
        <p14:creationId xmlns:p14="http://schemas.microsoft.com/office/powerpoint/2010/main" val="252179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0">
            <a:extLst>
              <a:ext uri="{FF2B5EF4-FFF2-40B4-BE49-F238E27FC236}">
                <a16:creationId xmlns:a16="http://schemas.microsoft.com/office/drawing/2014/main" id="{C689E66F-F059-4CFF-B6A4-F06310DA7814}"/>
              </a:ext>
            </a:extLst>
          </p:cNvPr>
          <p:cNvSpPr/>
          <p:nvPr/>
        </p:nvSpPr>
        <p:spPr>
          <a:xfrm>
            <a:off x="3021496" y="0"/>
            <a:ext cx="9170504" cy="622852"/>
          </a:xfrm>
          <a:custGeom>
            <a:avLst/>
            <a:gdLst>
              <a:gd name="connsiteX0" fmla="*/ 0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0 w 9170504"/>
              <a:gd name="connsiteY4" fmla="*/ 0 h 861391"/>
              <a:gd name="connsiteX0" fmla="*/ 636105 w 9170504"/>
              <a:gd name="connsiteY0" fmla="*/ 0 h 861391"/>
              <a:gd name="connsiteX1" fmla="*/ 9170504 w 9170504"/>
              <a:gd name="connsiteY1" fmla="*/ 0 h 861391"/>
              <a:gd name="connsiteX2" fmla="*/ 9170504 w 9170504"/>
              <a:gd name="connsiteY2" fmla="*/ 861391 h 861391"/>
              <a:gd name="connsiteX3" fmla="*/ 0 w 9170504"/>
              <a:gd name="connsiteY3" fmla="*/ 861391 h 861391"/>
              <a:gd name="connsiteX4" fmla="*/ 636105 w 9170504"/>
              <a:gd name="connsiteY4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504" h="861391">
                <a:moveTo>
                  <a:pt x="636105" y="0"/>
                </a:moveTo>
                <a:lnTo>
                  <a:pt x="9170504" y="0"/>
                </a:lnTo>
                <a:lnTo>
                  <a:pt x="9170504" y="861391"/>
                </a:lnTo>
                <a:lnTo>
                  <a:pt x="0" y="861391"/>
                </a:lnTo>
                <a:lnTo>
                  <a:pt x="636105" y="0"/>
                </a:lnTo>
                <a:close/>
              </a:path>
            </a:pathLst>
          </a:cu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000" noProof="1"/>
              <a:t>Fundamentos teóricos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5F8B70-50EF-45B8-98CB-2676DED1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0" y="87084"/>
            <a:ext cx="1657693" cy="426852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D35773-D9AC-437E-99FC-41CAC7682225}"/>
              </a:ext>
            </a:extLst>
          </p:cNvPr>
          <p:cNvSpPr txBox="1"/>
          <p:nvPr/>
        </p:nvSpPr>
        <p:spPr>
          <a:xfrm>
            <a:off x="6465245" y="1007196"/>
            <a:ext cx="229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Arquitectura BI</a:t>
            </a:r>
          </a:p>
        </p:txBody>
      </p:sp>
      <p:sp>
        <p:nvSpPr>
          <p:cNvPr id="5" name="Disco magnético 1">
            <a:extLst>
              <a:ext uri="{FF2B5EF4-FFF2-40B4-BE49-F238E27FC236}">
                <a16:creationId xmlns:a16="http://schemas.microsoft.com/office/drawing/2014/main" id="{BA856B26-0C35-4329-96D7-B3D0B2E9BBFD}"/>
              </a:ext>
            </a:extLst>
          </p:cNvPr>
          <p:cNvSpPr/>
          <p:nvPr/>
        </p:nvSpPr>
        <p:spPr>
          <a:xfrm>
            <a:off x="4278954" y="3326866"/>
            <a:ext cx="1116105" cy="995082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7" name="Disco magnético 5">
            <a:extLst>
              <a:ext uri="{FF2B5EF4-FFF2-40B4-BE49-F238E27FC236}">
                <a16:creationId xmlns:a16="http://schemas.microsoft.com/office/drawing/2014/main" id="{2BB31C23-B40E-4233-962C-051B90D551D8}"/>
              </a:ext>
            </a:extLst>
          </p:cNvPr>
          <p:cNvSpPr/>
          <p:nvPr/>
        </p:nvSpPr>
        <p:spPr>
          <a:xfrm>
            <a:off x="1781807" y="2117759"/>
            <a:ext cx="546846" cy="699245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05E186-7490-4AB0-A779-09D04A32D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6" y="3398583"/>
            <a:ext cx="851648" cy="8516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DAC6BC-2B2F-42D5-9F2C-A16CBF8FA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64" y="2817004"/>
            <a:ext cx="3439457" cy="19346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3351A5E-20DE-4187-9E0F-DC91BBECDE4F}"/>
              </a:ext>
            </a:extLst>
          </p:cNvPr>
          <p:cNvSpPr/>
          <p:nvPr/>
        </p:nvSpPr>
        <p:spPr>
          <a:xfrm>
            <a:off x="4008894" y="4751699"/>
            <a:ext cx="1656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dirty="0"/>
              <a:t>Almacén de</a:t>
            </a:r>
          </a:p>
          <a:p>
            <a:pPr algn="ctr"/>
            <a:r>
              <a:rPr lang="es-EC" sz="2400" dirty="0"/>
              <a:t>datos - DW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D6EB46-11B8-4C76-9C5A-DFD68FD76B2F}"/>
              </a:ext>
            </a:extLst>
          </p:cNvPr>
          <p:cNvSpPr/>
          <p:nvPr/>
        </p:nvSpPr>
        <p:spPr>
          <a:xfrm>
            <a:off x="1275913" y="5760145"/>
            <a:ext cx="1558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dirty="0"/>
              <a:t>Fuentes de</a:t>
            </a:r>
          </a:p>
          <a:p>
            <a:pPr algn="ctr"/>
            <a:r>
              <a:rPr lang="en-US" sz="2400" dirty="0" err="1"/>
              <a:t>datos</a:t>
            </a:r>
            <a:endParaRPr lang="es-EC" sz="2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E65E53F-3E0F-4153-B37C-0F0F7823500B}"/>
              </a:ext>
            </a:extLst>
          </p:cNvPr>
          <p:cNvSpPr/>
          <p:nvPr/>
        </p:nvSpPr>
        <p:spPr>
          <a:xfrm>
            <a:off x="7304762" y="5098131"/>
            <a:ext cx="3213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dirty="0"/>
              <a:t>Metodologías de</a:t>
            </a:r>
          </a:p>
          <a:p>
            <a:pPr algn="ctr"/>
            <a:r>
              <a:rPr lang="es-EC" sz="2400" dirty="0"/>
              <a:t>Inteligencia de Negocios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4364933-85C2-49F7-903A-6A5BF13755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0" y="4599292"/>
            <a:ext cx="952500" cy="952500"/>
          </a:xfrm>
          <a:prstGeom prst="rect">
            <a:avLst/>
          </a:prstGeom>
        </p:spPr>
      </p:pic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B6971140-0612-4BE0-A639-82F25DB4586B}"/>
              </a:ext>
            </a:extLst>
          </p:cNvPr>
          <p:cNvSpPr/>
          <p:nvPr/>
        </p:nvSpPr>
        <p:spPr>
          <a:xfrm>
            <a:off x="2760649" y="3715316"/>
            <a:ext cx="1103197" cy="218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15" name="Flecha derecha 15">
            <a:extLst>
              <a:ext uri="{FF2B5EF4-FFF2-40B4-BE49-F238E27FC236}">
                <a16:creationId xmlns:a16="http://schemas.microsoft.com/office/drawing/2014/main" id="{0E7BE081-F32F-4BAA-B02B-6A2FAF1E6EC6}"/>
              </a:ext>
            </a:extLst>
          </p:cNvPr>
          <p:cNvSpPr/>
          <p:nvPr/>
        </p:nvSpPr>
        <p:spPr>
          <a:xfrm>
            <a:off x="5790951" y="3715315"/>
            <a:ext cx="1103197" cy="218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16" name="Flecha derecha 16">
            <a:extLst>
              <a:ext uri="{FF2B5EF4-FFF2-40B4-BE49-F238E27FC236}">
                <a16:creationId xmlns:a16="http://schemas.microsoft.com/office/drawing/2014/main" id="{59C2B79C-C06F-4832-94E5-FA63E107FEAB}"/>
              </a:ext>
            </a:extLst>
          </p:cNvPr>
          <p:cNvSpPr/>
          <p:nvPr/>
        </p:nvSpPr>
        <p:spPr>
          <a:xfrm rot="2321490">
            <a:off x="2813516" y="2859525"/>
            <a:ext cx="1103197" cy="218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17" name="Flecha derecha 17">
            <a:extLst>
              <a:ext uri="{FF2B5EF4-FFF2-40B4-BE49-F238E27FC236}">
                <a16:creationId xmlns:a16="http://schemas.microsoft.com/office/drawing/2014/main" id="{D007E319-D879-4D8A-B9AD-E78C91EA4061}"/>
              </a:ext>
            </a:extLst>
          </p:cNvPr>
          <p:cNvSpPr/>
          <p:nvPr/>
        </p:nvSpPr>
        <p:spPr>
          <a:xfrm rot="19799161">
            <a:off x="2806024" y="4505972"/>
            <a:ext cx="1103197" cy="218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70FF8C2-26F8-4834-B5A0-6A1793B4BE36}"/>
              </a:ext>
            </a:extLst>
          </p:cNvPr>
          <p:cNvSpPr/>
          <p:nvPr/>
        </p:nvSpPr>
        <p:spPr>
          <a:xfrm>
            <a:off x="3393020" y="235533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dirty="0"/>
              <a:t>ETL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C0578F-657E-4E41-9BBD-36EBF86F2D4D}"/>
              </a:ext>
            </a:extLst>
          </p:cNvPr>
          <p:cNvSpPr/>
          <p:nvPr/>
        </p:nvSpPr>
        <p:spPr>
          <a:xfrm>
            <a:off x="8047136" y="2294563"/>
            <a:ext cx="178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i="1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2694041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866</Words>
  <Application>Microsoft Office PowerPoint</Application>
  <PresentationFormat>Panorámica</PresentationFormat>
  <Paragraphs>225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de Office</vt:lpstr>
      <vt:lpstr>DISEÑO DE DASHBOARD EN UNA HERRAMIENTA BI DE LA COLOCACIÓN DE CARTERA HIPOTECARIA PARA UNA FÁBRICA DE CRÉDITO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dlopez@prointelc.com</dc:creator>
  <cp:lastModifiedBy>dlopez@prointelc.com</cp:lastModifiedBy>
  <cp:revision>197</cp:revision>
  <dcterms:created xsi:type="dcterms:W3CDTF">2021-06-14T01:16:16Z</dcterms:created>
  <dcterms:modified xsi:type="dcterms:W3CDTF">2021-08-31T18:07:52Z</dcterms:modified>
</cp:coreProperties>
</file>