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Ex1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Ex2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Ex3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Ex4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handoutMasterIdLst>
    <p:handoutMasterId r:id="rId30"/>
  </p:handoutMasterIdLst>
  <p:sldIdLst>
    <p:sldId id="257" r:id="rId3"/>
    <p:sldId id="293" r:id="rId4"/>
    <p:sldId id="376" r:id="rId5"/>
    <p:sldId id="378" r:id="rId6"/>
    <p:sldId id="316" r:id="rId7"/>
    <p:sldId id="380" r:id="rId8"/>
    <p:sldId id="425" r:id="rId9"/>
    <p:sldId id="427" r:id="rId10"/>
    <p:sldId id="426" r:id="rId11"/>
    <p:sldId id="381" r:id="rId12"/>
    <p:sldId id="428" r:id="rId13"/>
    <p:sldId id="394" r:id="rId14"/>
    <p:sldId id="395" r:id="rId15"/>
    <p:sldId id="419" r:id="rId16"/>
    <p:sldId id="418" r:id="rId17"/>
    <p:sldId id="399" r:id="rId18"/>
    <p:sldId id="420" r:id="rId19"/>
    <p:sldId id="400" r:id="rId20"/>
    <p:sldId id="401" r:id="rId21"/>
    <p:sldId id="421" r:id="rId22"/>
    <p:sldId id="396" r:id="rId23"/>
    <p:sldId id="415" r:id="rId24"/>
    <p:sldId id="423" r:id="rId25"/>
    <p:sldId id="422" r:id="rId26"/>
    <p:sldId id="424" r:id="rId27"/>
    <p:sldId id="417" r:id="rId28"/>
  </p:sldIdLst>
  <p:sldSz cx="12192000" cy="6858000"/>
  <p:notesSz cx="6858000" cy="889158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yron Motoche" initials="BM" lastIdx="1" clrIdx="0">
    <p:extLst>
      <p:ext uri="{19B8F6BF-5375-455C-9EA6-DF929625EA0E}">
        <p15:presenceInfo xmlns:p15="http://schemas.microsoft.com/office/powerpoint/2012/main" userId="bcb6a281adf51c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yron Motoche" userId="bcb6a281adf51c25" providerId="LiveId" clId="{27910919-362E-4262-9CE8-78FAE4226EB5}"/>
    <pc:docChg chg="undo redo custSel addSld delSld modSld sldOrd">
      <pc:chgData name="Byron Motoche" userId="bcb6a281adf51c25" providerId="LiveId" clId="{27910919-362E-4262-9CE8-78FAE4226EB5}" dt="2021-08-17T09:22:36.979" v="2953" actId="20577"/>
      <pc:docMkLst>
        <pc:docMk/>
      </pc:docMkLst>
      <pc:sldChg chg="modSp mod">
        <pc:chgData name="Byron Motoche" userId="bcb6a281adf51c25" providerId="LiveId" clId="{27910919-362E-4262-9CE8-78FAE4226EB5}" dt="2021-08-17T09:01:47.599" v="2860" actId="403"/>
        <pc:sldMkLst>
          <pc:docMk/>
          <pc:sldMk cId="3524694276" sldId="378"/>
        </pc:sldMkLst>
        <pc:spChg chg="mod">
          <ac:chgData name="Byron Motoche" userId="bcb6a281adf51c25" providerId="LiveId" clId="{27910919-362E-4262-9CE8-78FAE4226EB5}" dt="2021-08-17T09:01:47.599" v="2860" actId="403"/>
          <ac:spMkLst>
            <pc:docMk/>
            <pc:sldMk cId="3524694276" sldId="378"/>
            <ac:spMk id="3" creationId="{D1A69A8B-43C8-4758-A40B-C26F85D60DE3}"/>
          </ac:spMkLst>
        </pc:spChg>
      </pc:sldChg>
      <pc:sldChg chg="delSp">
        <pc:chgData name="Byron Motoche" userId="bcb6a281adf51c25" providerId="LiveId" clId="{27910919-362E-4262-9CE8-78FAE4226EB5}" dt="2021-08-13T13:40:25.522" v="2177" actId="478"/>
        <pc:sldMkLst>
          <pc:docMk/>
          <pc:sldMk cId="3198523986" sldId="380"/>
        </pc:sldMkLst>
        <pc:picChg chg="del">
          <ac:chgData name="Byron Motoche" userId="bcb6a281adf51c25" providerId="LiveId" clId="{27910919-362E-4262-9CE8-78FAE4226EB5}" dt="2021-08-13T13:40:25.522" v="2177" actId="478"/>
          <ac:picMkLst>
            <pc:docMk/>
            <pc:sldMk cId="3198523986" sldId="380"/>
            <ac:picMk id="4" creationId="{00000000-0000-0000-0000-000000000000}"/>
          </ac:picMkLst>
        </pc:picChg>
      </pc:sldChg>
      <pc:sldChg chg="delSp modSp mod">
        <pc:chgData name="Byron Motoche" userId="bcb6a281adf51c25" providerId="LiveId" clId="{27910919-362E-4262-9CE8-78FAE4226EB5}" dt="2021-08-17T09:00:16.018" v="2788" actId="20577"/>
        <pc:sldMkLst>
          <pc:docMk/>
          <pc:sldMk cId="1761547741" sldId="381"/>
        </pc:sldMkLst>
        <pc:spChg chg="mod">
          <ac:chgData name="Byron Motoche" userId="bcb6a281adf51c25" providerId="LiveId" clId="{27910919-362E-4262-9CE8-78FAE4226EB5}" dt="2021-08-17T09:00:16.018" v="2788" actId="20577"/>
          <ac:spMkLst>
            <pc:docMk/>
            <pc:sldMk cId="1761547741" sldId="381"/>
            <ac:spMk id="3" creationId="{D1A69A8B-43C8-4758-A40B-C26F85D60DE3}"/>
          </ac:spMkLst>
        </pc:spChg>
        <pc:spChg chg="del">
          <ac:chgData name="Byron Motoche" userId="bcb6a281adf51c25" providerId="LiveId" clId="{27910919-362E-4262-9CE8-78FAE4226EB5}" dt="2021-08-13T13:40:29.624" v="2182" actId="478"/>
          <ac:spMkLst>
            <pc:docMk/>
            <pc:sldMk cId="1761547741" sldId="381"/>
            <ac:spMk id="7" creationId="{00000000-0000-0000-0000-000000000000}"/>
          </ac:spMkLst>
        </pc:spChg>
        <pc:spChg chg="del mod">
          <ac:chgData name="Byron Motoche" userId="bcb6a281adf51c25" providerId="LiveId" clId="{27910919-362E-4262-9CE8-78FAE4226EB5}" dt="2021-08-13T13:40:35.560" v="2187" actId="478"/>
          <ac:spMkLst>
            <pc:docMk/>
            <pc:sldMk cId="1761547741" sldId="381"/>
            <ac:spMk id="8" creationId="{00000000-0000-0000-0000-000000000000}"/>
          </ac:spMkLst>
        </pc:spChg>
        <pc:spChg chg="del mod">
          <ac:chgData name="Byron Motoche" userId="bcb6a281adf51c25" providerId="LiveId" clId="{27910919-362E-4262-9CE8-78FAE4226EB5}" dt="2021-08-13T13:40:39.174" v="2189" actId="478"/>
          <ac:spMkLst>
            <pc:docMk/>
            <pc:sldMk cId="1761547741" sldId="381"/>
            <ac:spMk id="9" creationId="{00000000-0000-0000-0000-000000000000}"/>
          </ac:spMkLst>
        </pc:spChg>
        <pc:spChg chg="del">
          <ac:chgData name="Byron Motoche" userId="bcb6a281adf51c25" providerId="LiveId" clId="{27910919-362E-4262-9CE8-78FAE4226EB5}" dt="2021-08-13T13:40:27.895" v="2179" actId="478"/>
          <ac:spMkLst>
            <pc:docMk/>
            <pc:sldMk cId="1761547741" sldId="381"/>
            <ac:spMk id="10" creationId="{00000000-0000-0000-0000-000000000000}"/>
          </ac:spMkLst>
        </pc:spChg>
        <pc:spChg chg="del mod">
          <ac:chgData name="Byron Motoche" userId="bcb6a281adf51c25" providerId="LiveId" clId="{27910919-362E-4262-9CE8-78FAE4226EB5}" dt="2021-08-13T13:40:37.280" v="2188" actId="478"/>
          <ac:spMkLst>
            <pc:docMk/>
            <pc:sldMk cId="1761547741" sldId="381"/>
            <ac:spMk id="11" creationId="{00000000-0000-0000-0000-000000000000}"/>
          </ac:spMkLst>
        </pc:spChg>
        <pc:spChg chg="del">
          <ac:chgData name="Byron Motoche" userId="bcb6a281adf51c25" providerId="LiveId" clId="{27910919-362E-4262-9CE8-78FAE4226EB5}" dt="2021-08-13T13:40:30.771" v="2183" actId="478"/>
          <ac:spMkLst>
            <pc:docMk/>
            <pc:sldMk cId="1761547741" sldId="381"/>
            <ac:spMk id="13" creationId="{00000000-0000-0000-0000-000000000000}"/>
          </ac:spMkLst>
        </pc:spChg>
        <pc:graphicFrameChg chg="del">
          <ac:chgData name="Byron Motoche" userId="bcb6a281adf51c25" providerId="LiveId" clId="{27910919-362E-4262-9CE8-78FAE4226EB5}" dt="2021-08-13T13:40:28.392" v="2180" actId="478"/>
          <ac:graphicFrameMkLst>
            <pc:docMk/>
            <pc:sldMk cId="1761547741" sldId="381"/>
            <ac:graphicFrameMk id="4" creationId="{00000000-0000-0000-0000-000000000000}"/>
          </ac:graphicFrameMkLst>
        </pc:graphicFrameChg>
        <pc:picChg chg="del">
          <ac:chgData name="Byron Motoche" userId="bcb6a281adf51c25" providerId="LiveId" clId="{27910919-362E-4262-9CE8-78FAE4226EB5}" dt="2021-08-13T13:40:39.631" v="2190" actId="478"/>
          <ac:picMkLst>
            <pc:docMk/>
            <pc:sldMk cId="1761547741" sldId="381"/>
            <ac:picMk id="5" creationId="{6BEF0A29-FAAA-4979-9824-20096554D680}"/>
          </ac:picMkLst>
        </pc:picChg>
        <pc:picChg chg="del">
          <ac:chgData name="Byron Motoche" userId="bcb6a281adf51c25" providerId="LiveId" clId="{27910919-362E-4262-9CE8-78FAE4226EB5}" dt="2021-08-13T13:40:28.879" v="2181" actId="478"/>
          <ac:picMkLst>
            <pc:docMk/>
            <pc:sldMk cId="1761547741" sldId="381"/>
            <ac:picMk id="6" creationId="{00000000-0000-0000-0000-000000000000}"/>
          </ac:picMkLst>
        </pc:picChg>
        <pc:picChg chg="del">
          <ac:chgData name="Byron Motoche" userId="bcb6a281adf51c25" providerId="LiveId" clId="{27910919-362E-4262-9CE8-78FAE4226EB5}" dt="2021-08-13T13:40:27.230" v="2178" actId="478"/>
          <ac:picMkLst>
            <pc:docMk/>
            <pc:sldMk cId="1761547741" sldId="381"/>
            <ac:picMk id="5122" creationId="{00000000-0000-0000-0000-000000000000}"/>
          </ac:picMkLst>
        </pc:picChg>
      </pc:sldChg>
      <pc:sldChg chg="delSp del mod">
        <pc:chgData name="Byron Motoche" userId="bcb6a281adf51c25" providerId="LiveId" clId="{27910919-362E-4262-9CE8-78FAE4226EB5}" dt="2021-08-13T13:41:14.456" v="2210" actId="47"/>
        <pc:sldMkLst>
          <pc:docMk/>
          <pc:sldMk cId="108853504" sldId="382"/>
        </pc:sldMkLst>
        <pc:spChg chg="del">
          <ac:chgData name="Byron Motoche" userId="bcb6a281adf51c25" providerId="LiveId" clId="{27910919-362E-4262-9CE8-78FAE4226EB5}" dt="2021-08-13T13:40:44.485" v="2194" actId="478"/>
          <ac:spMkLst>
            <pc:docMk/>
            <pc:sldMk cId="108853504" sldId="382"/>
            <ac:spMk id="5" creationId="{00000000-0000-0000-0000-000000000000}"/>
          </ac:spMkLst>
        </pc:spChg>
        <pc:spChg chg="del">
          <ac:chgData name="Byron Motoche" userId="bcb6a281adf51c25" providerId="LiveId" clId="{27910919-362E-4262-9CE8-78FAE4226EB5}" dt="2021-08-13T13:40:44.485" v="2194" actId="478"/>
          <ac:spMkLst>
            <pc:docMk/>
            <pc:sldMk cId="108853504" sldId="382"/>
            <ac:spMk id="6" creationId="{00000000-0000-0000-0000-000000000000}"/>
          </ac:spMkLst>
        </pc:spChg>
        <pc:spChg chg="del">
          <ac:chgData name="Byron Motoche" userId="bcb6a281adf51c25" providerId="LiveId" clId="{27910919-362E-4262-9CE8-78FAE4226EB5}" dt="2021-08-13T13:40:44.485" v="2194" actId="478"/>
          <ac:spMkLst>
            <pc:docMk/>
            <pc:sldMk cId="108853504" sldId="382"/>
            <ac:spMk id="7" creationId="{00000000-0000-0000-0000-000000000000}"/>
          </ac:spMkLst>
        </pc:spChg>
        <pc:spChg chg="del">
          <ac:chgData name="Byron Motoche" userId="bcb6a281adf51c25" providerId="LiveId" clId="{27910919-362E-4262-9CE8-78FAE4226EB5}" dt="2021-08-13T13:40:44.485" v="2194" actId="478"/>
          <ac:spMkLst>
            <pc:docMk/>
            <pc:sldMk cId="108853504" sldId="382"/>
            <ac:spMk id="8" creationId="{00000000-0000-0000-0000-000000000000}"/>
          </ac:spMkLst>
        </pc:spChg>
        <pc:spChg chg="del">
          <ac:chgData name="Byron Motoche" userId="bcb6a281adf51c25" providerId="LiveId" clId="{27910919-362E-4262-9CE8-78FAE4226EB5}" dt="2021-08-13T13:40:44.485" v="2194" actId="478"/>
          <ac:spMkLst>
            <pc:docMk/>
            <pc:sldMk cId="108853504" sldId="382"/>
            <ac:spMk id="9" creationId="{00000000-0000-0000-0000-000000000000}"/>
          </ac:spMkLst>
        </pc:spChg>
        <pc:spChg chg="del">
          <ac:chgData name="Byron Motoche" userId="bcb6a281adf51c25" providerId="LiveId" clId="{27910919-362E-4262-9CE8-78FAE4226EB5}" dt="2021-08-13T13:40:44.485" v="2194" actId="478"/>
          <ac:spMkLst>
            <pc:docMk/>
            <pc:sldMk cId="108853504" sldId="382"/>
            <ac:spMk id="10" creationId="{00000000-0000-0000-0000-000000000000}"/>
          </ac:spMkLst>
        </pc:spChg>
        <pc:spChg chg="del">
          <ac:chgData name="Byron Motoche" userId="bcb6a281adf51c25" providerId="LiveId" clId="{27910919-362E-4262-9CE8-78FAE4226EB5}" dt="2021-08-13T13:40:44.485" v="2194" actId="478"/>
          <ac:spMkLst>
            <pc:docMk/>
            <pc:sldMk cId="108853504" sldId="382"/>
            <ac:spMk id="11" creationId="{00000000-0000-0000-0000-000000000000}"/>
          </ac:spMkLst>
        </pc:spChg>
        <pc:spChg chg="del">
          <ac:chgData name="Byron Motoche" userId="bcb6a281adf51c25" providerId="LiveId" clId="{27910919-362E-4262-9CE8-78FAE4226EB5}" dt="2021-08-13T13:40:44.485" v="2194" actId="478"/>
          <ac:spMkLst>
            <pc:docMk/>
            <pc:sldMk cId="108853504" sldId="382"/>
            <ac:spMk id="12" creationId="{00000000-0000-0000-0000-000000000000}"/>
          </ac:spMkLst>
        </pc:spChg>
        <pc:spChg chg="del">
          <ac:chgData name="Byron Motoche" userId="bcb6a281adf51c25" providerId="LiveId" clId="{27910919-362E-4262-9CE8-78FAE4226EB5}" dt="2021-08-13T13:40:44.485" v="2194" actId="478"/>
          <ac:spMkLst>
            <pc:docMk/>
            <pc:sldMk cId="108853504" sldId="382"/>
            <ac:spMk id="13" creationId="{00000000-0000-0000-0000-000000000000}"/>
          </ac:spMkLst>
        </pc:spChg>
        <pc:spChg chg="del">
          <ac:chgData name="Byron Motoche" userId="bcb6a281adf51c25" providerId="LiveId" clId="{27910919-362E-4262-9CE8-78FAE4226EB5}" dt="2021-08-13T13:40:47.446" v="2195" actId="478"/>
          <ac:spMkLst>
            <pc:docMk/>
            <pc:sldMk cId="108853504" sldId="382"/>
            <ac:spMk id="15" creationId="{00000000-0000-0000-0000-000000000000}"/>
          </ac:spMkLst>
        </pc:spChg>
        <pc:spChg chg="del">
          <ac:chgData name="Byron Motoche" userId="bcb6a281adf51c25" providerId="LiveId" clId="{27910919-362E-4262-9CE8-78FAE4226EB5}" dt="2021-08-13T13:40:44.485" v="2194" actId="478"/>
          <ac:spMkLst>
            <pc:docMk/>
            <pc:sldMk cId="108853504" sldId="382"/>
            <ac:spMk id="16" creationId="{00000000-0000-0000-0000-000000000000}"/>
          </ac:spMkLst>
        </pc:spChg>
        <pc:picChg chg="del">
          <ac:chgData name="Byron Motoche" userId="bcb6a281adf51c25" providerId="LiveId" clId="{27910919-362E-4262-9CE8-78FAE4226EB5}" dt="2021-08-13T13:40:41.350" v="2191" actId="478"/>
          <ac:picMkLst>
            <pc:docMk/>
            <pc:sldMk cId="108853504" sldId="382"/>
            <ac:picMk id="4" creationId="{00000000-0000-0000-0000-000000000000}"/>
          </ac:picMkLst>
        </pc:picChg>
        <pc:picChg chg="del">
          <ac:chgData name="Byron Motoche" userId="bcb6a281adf51c25" providerId="LiveId" clId="{27910919-362E-4262-9CE8-78FAE4226EB5}" dt="2021-08-13T13:40:41.782" v="2192" actId="478"/>
          <ac:picMkLst>
            <pc:docMk/>
            <pc:sldMk cId="108853504" sldId="382"/>
            <ac:picMk id="14" creationId="{00000000-0000-0000-0000-000000000000}"/>
          </ac:picMkLst>
        </pc:picChg>
        <pc:picChg chg="del">
          <ac:chgData name="Byron Motoche" userId="bcb6a281adf51c25" providerId="LiveId" clId="{27910919-362E-4262-9CE8-78FAE4226EB5}" dt="2021-08-13T13:40:42.669" v="2193" actId="478"/>
          <ac:picMkLst>
            <pc:docMk/>
            <pc:sldMk cId="108853504" sldId="382"/>
            <ac:picMk id="17" creationId="{00000000-0000-0000-0000-000000000000}"/>
          </ac:picMkLst>
        </pc:picChg>
      </pc:sldChg>
      <pc:sldChg chg="delSp del mod">
        <pc:chgData name="Byron Motoche" userId="bcb6a281adf51c25" providerId="LiveId" clId="{27910919-362E-4262-9CE8-78FAE4226EB5}" dt="2021-08-13T13:41:14.456" v="2210" actId="47"/>
        <pc:sldMkLst>
          <pc:docMk/>
          <pc:sldMk cId="3186025926" sldId="383"/>
        </pc:sldMkLst>
        <pc:picChg chg="del">
          <ac:chgData name="Byron Motoche" userId="bcb6a281adf51c25" providerId="LiveId" clId="{27910919-362E-4262-9CE8-78FAE4226EB5}" dt="2021-08-13T13:40:54.120" v="2200" actId="478"/>
          <ac:picMkLst>
            <pc:docMk/>
            <pc:sldMk cId="3186025926" sldId="383"/>
            <ac:picMk id="4" creationId="{00000000-0000-0000-0000-000000000000}"/>
          </ac:picMkLst>
        </pc:picChg>
        <pc:picChg chg="del">
          <ac:chgData name="Byron Motoche" userId="bcb6a281adf51c25" providerId="LiveId" clId="{27910919-362E-4262-9CE8-78FAE4226EB5}" dt="2021-08-13T13:40:54.519" v="2201" actId="478"/>
          <ac:picMkLst>
            <pc:docMk/>
            <pc:sldMk cId="3186025926" sldId="383"/>
            <ac:picMk id="5" creationId="{00000000-0000-0000-0000-000000000000}"/>
          </ac:picMkLst>
        </pc:picChg>
        <pc:picChg chg="del">
          <ac:chgData name="Byron Motoche" userId="bcb6a281adf51c25" providerId="LiveId" clId="{27910919-362E-4262-9CE8-78FAE4226EB5}" dt="2021-08-13T13:40:55.101" v="2202" actId="478"/>
          <ac:picMkLst>
            <pc:docMk/>
            <pc:sldMk cId="3186025926" sldId="383"/>
            <ac:picMk id="6" creationId="{00000000-0000-0000-0000-000000000000}"/>
          </ac:picMkLst>
        </pc:picChg>
      </pc:sldChg>
      <pc:sldChg chg="delSp del mod">
        <pc:chgData name="Byron Motoche" userId="bcb6a281adf51c25" providerId="LiveId" clId="{27910919-362E-4262-9CE8-78FAE4226EB5}" dt="2021-08-13T13:41:14.456" v="2210" actId="47"/>
        <pc:sldMkLst>
          <pc:docMk/>
          <pc:sldMk cId="2580830755" sldId="384"/>
        </pc:sldMkLst>
        <pc:spChg chg="del">
          <ac:chgData name="Byron Motoche" userId="bcb6a281adf51c25" providerId="LiveId" clId="{27910919-362E-4262-9CE8-78FAE4226EB5}" dt="2021-08-13T13:40:58.237" v="2204" actId="478"/>
          <ac:spMkLst>
            <pc:docMk/>
            <pc:sldMk cId="2580830755" sldId="384"/>
            <ac:spMk id="6" creationId="{00000000-0000-0000-0000-000000000000}"/>
          </ac:spMkLst>
        </pc:spChg>
        <pc:picChg chg="del">
          <ac:chgData name="Byron Motoche" userId="bcb6a281adf51c25" providerId="LiveId" clId="{27910919-362E-4262-9CE8-78FAE4226EB5}" dt="2021-08-13T13:40:57.573" v="2203" actId="478"/>
          <ac:picMkLst>
            <pc:docMk/>
            <pc:sldMk cId="2580830755" sldId="384"/>
            <ac:picMk id="4" creationId="{00000000-0000-0000-0000-000000000000}"/>
          </ac:picMkLst>
        </pc:picChg>
        <pc:picChg chg="del">
          <ac:chgData name="Byron Motoche" userId="bcb6a281adf51c25" providerId="LiveId" clId="{27910919-362E-4262-9CE8-78FAE4226EB5}" dt="2021-08-13T13:41:00.773" v="2208" actId="478"/>
          <ac:picMkLst>
            <pc:docMk/>
            <pc:sldMk cId="2580830755" sldId="384"/>
            <ac:picMk id="5" creationId="{00000000-0000-0000-0000-000000000000}"/>
          </ac:picMkLst>
        </pc:picChg>
        <pc:picChg chg="del">
          <ac:chgData name="Byron Motoche" userId="bcb6a281adf51c25" providerId="LiveId" clId="{27910919-362E-4262-9CE8-78FAE4226EB5}" dt="2021-08-13T13:40:59.094" v="2206" actId="478"/>
          <ac:picMkLst>
            <pc:docMk/>
            <pc:sldMk cId="2580830755" sldId="384"/>
            <ac:picMk id="7" creationId="{00000000-0000-0000-0000-000000000000}"/>
          </ac:picMkLst>
        </pc:picChg>
        <pc:picChg chg="del">
          <ac:chgData name="Byron Motoche" userId="bcb6a281adf51c25" providerId="LiveId" clId="{27910919-362E-4262-9CE8-78FAE4226EB5}" dt="2021-08-13T13:40:58.557" v="2205" actId="478"/>
          <ac:picMkLst>
            <pc:docMk/>
            <pc:sldMk cId="2580830755" sldId="384"/>
            <ac:picMk id="8" creationId="{00000000-0000-0000-0000-000000000000}"/>
          </ac:picMkLst>
        </pc:picChg>
        <pc:picChg chg="del">
          <ac:chgData name="Byron Motoche" userId="bcb6a281adf51c25" providerId="LiveId" clId="{27910919-362E-4262-9CE8-78FAE4226EB5}" dt="2021-08-13T13:40:59.645" v="2207" actId="478"/>
          <ac:picMkLst>
            <pc:docMk/>
            <pc:sldMk cId="2580830755" sldId="384"/>
            <ac:picMk id="9" creationId="{00000000-0000-0000-0000-000000000000}"/>
          </ac:picMkLst>
        </pc:picChg>
      </pc:sldChg>
      <pc:sldChg chg="del">
        <pc:chgData name="Byron Motoche" userId="bcb6a281adf51c25" providerId="LiveId" clId="{27910919-362E-4262-9CE8-78FAE4226EB5}" dt="2021-08-13T13:41:14.456" v="2210" actId="47"/>
        <pc:sldMkLst>
          <pc:docMk/>
          <pc:sldMk cId="2286763368" sldId="385"/>
        </pc:sldMkLst>
      </pc:sldChg>
      <pc:sldChg chg="del">
        <pc:chgData name="Byron Motoche" userId="bcb6a281adf51c25" providerId="LiveId" clId="{27910919-362E-4262-9CE8-78FAE4226EB5}" dt="2021-08-13T13:41:14.456" v="2210" actId="47"/>
        <pc:sldMkLst>
          <pc:docMk/>
          <pc:sldMk cId="3234598143" sldId="386"/>
        </pc:sldMkLst>
      </pc:sldChg>
      <pc:sldChg chg="addSp delSp modSp mod addCm delCm">
        <pc:chgData name="Byron Motoche" userId="bcb6a281adf51c25" providerId="LiveId" clId="{27910919-362E-4262-9CE8-78FAE4226EB5}" dt="2021-08-13T06:12:11.014" v="655" actId="20577"/>
        <pc:sldMkLst>
          <pc:docMk/>
          <pc:sldMk cId="103471634" sldId="394"/>
        </pc:sldMkLst>
        <pc:spChg chg="add del">
          <ac:chgData name="Byron Motoche" userId="bcb6a281adf51c25" providerId="LiveId" clId="{27910919-362E-4262-9CE8-78FAE4226EB5}" dt="2021-08-13T03:42:49.163" v="38"/>
          <ac:spMkLst>
            <pc:docMk/>
            <pc:sldMk cId="103471634" sldId="394"/>
            <ac:spMk id="2" creationId="{2F5DD381-FD04-4DC4-936B-6F98FBACFD18}"/>
          </ac:spMkLst>
        </pc:spChg>
        <pc:spChg chg="mod">
          <ac:chgData name="Byron Motoche" userId="bcb6a281adf51c25" providerId="LiveId" clId="{27910919-362E-4262-9CE8-78FAE4226EB5}" dt="2021-08-13T03:49:19.336" v="132" actId="20577"/>
          <ac:spMkLst>
            <pc:docMk/>
            <pc:sldMk cId="103471634" sldId="394"/>
            <ac:spMk id="3" creationId="{D1A69A8B-43C8-4758-A40B-C26F85D60DE3}"/>
          </ac:spMkLst>
        </pc:spChg>
        <pc:spChg chg="del">
          <ac:chgData name="Byron Motoche" userId="bcb6a281adf51c25" providerId="LiveId" clId="{27910919-362E-4262-9CE8-78FAE4226EB5}" dt="2021-08-13T03:32:16.245" v="1" actId="478"/>
          <ac:spMkLst>
            <pc:docMk/>
            <pc:sldMk cId="103471634" sldId="394"/>
            <ac:spMk id="6" creationId="{00000000-0000-0000-0000-000000000000}"/>
          </ac:spMkLst>
        </pc:spChg>
        <pc:spChg chg="del">
          <ac:chgData name="Byron Motoche" userId="bcb6a281adf51c25" providerId="LiveId" clId="{27910919-362E-4262-9CE8-78FAE4226EB5}" dt="2021-08-13T03:32:25.780" v="3" actId="478"/>
          <ac:spMkLst>
            <pc:docMk/>
            <pc:sldMk cId="103471634" sldId="394"/>
            <ac:spMk id="7" creationId="{00000000-0000-0000-0000-000000000000}"/>
          </ac:spMkLst>
        </pc:spChg>
        <pc:spChg chg="add mod">
          <ac:chgData name="Byron Motoche" userId="bcb6a281adf51c25" providerId="LiveId" clId="{27910919-362E-4262-9CE8-78FAE4226EB5}" dt="2021-08-13T05:19:14.247" v="495" actId="1076"/>
          <ac:spMkLst>
            <pc:docMk/>
            <pc:sldMk cId="103471634" sldId="394"/>
            <ac:spMk id="13" creationId="{1597099F-6297-4BD0-9572-E2A81EF13715}"/>
          </ac:spMkLst>
        </pc:spChg>
        <pc:spChg chg="add mod">
          <ac:chgData name="Byron Motoche" userId="bcb6a281adf51c25" providerId="LiveId" clId="{27910919-362E-4262-9CE8-78FAE4226EB5}" dt="2021-08-13T06:12:11.014" v="655" actId="20577"/>
          <ac:spMkLst>
            <pc:docMk/>
            <pc:sldMk cId="103471634" sldId="394"/>
            <ac:spMk id="15" creationId="{E81B0756-3A55-4505-83C4-C6FF096DC77B}"/>
          </ac:spMkLst>
        </pc:spChg>
        <pc:spChg chg="add mod">
          <ac:chgData name="Byron Motoche" userId="bcb6a281adf51c25" providerId="LiveId" clId="{27910919-362E-4262-9CE8-78FAE4226EB5}" dt="2021-08-13T05:20:58.618" v="568" actId="1076"/>
          <ac:spMkLst>
            <pc:docMk/>
            <pc:sldMk cId="103471634" sldId="394"/>
            <ac:spMk id="16" creationId="{AF16C055-0A61-4DD7-A01C-0EBF562F7D10}"/>
          </ac:spMkLst>
        </pc:spChg>
        <pc:graphicFrameChg chg="del">
          <ac:chgData name="Byron Motoche" userId="bcb6a281adf51c25" providerId="LiveId" clId="{27910919-362E-4262-9CE8-78FAE4226EB5}" dt="2021-08-13T03:32:23.223" v="2" actId="478"/>
          <ac:graphicFrameMkLst>
            <pc:docMk/>
            <pc:sldMk cId="103471634" sldId="394"/>
            <ac:graphicFrameMk id="5" creationId="{00000000-0000-0000-0000-000000000000}"/>
          </ac:graphicFrameMkLst>
        </pc:graphicFrameChg>
        <pc:graphicFrameChg chg="add del mod">
          <ac:chgData name="Byron Motoche" userId="bcb6a281adf51c25" providerId="LiveId" clId="{27910919-362E-4262-9CE8-78FAE4226EB5}" dt="2021-08-13T03:44:15.145" v="70"/>
          <ac:graphicFrameMkLst>
            <pc:docMk/>
            <pc:sldMk cId="103471634" sldId="394"/>
            <ac:graphicFrameMk id="9" creationId="{11215CDF-84E4-4538-B561-BF19CC0A60A8}"/>
          </ac:graphicFrameMkLst>
        </pc:graphicFrameChg>
        <pc:graphicFrameChg chg="add del mod">
          <ac:chgData name="Byron Motoche" userId="bcb6a281adf51c25" providerId="LiveId" clId="{27910919-362E-4262-9CE8-78FAE4226EB5}" dt="2021-08-13T03:46:15.606" v="83" actId="478"/>
          <ac:graphicFrameMkLst>
            <pc:docMk/>
            <pc:sldMk cId="103471634" sldId="394"/>
            <ac:graphicFrameMk id="10" creationId="{F851C703-1123-4E96-B3D0-A18D415795C8}"/>
          </ac:graphicFrameMkLst>
        </pc:graphicFrameChg>
        <pc:picChg chg="del">
          <ac:chgData name="Byron Motoche" userId="bcb6a281adf51c25" providerId="LiveId" clId="{27910919-362E-4262-9CE8-78FAE4226EB5}" dt="2021-08-13T03:32:11.618" v="0" actId="478"/>
          <ac:picMkLst>
            <pc:docMk/>
            <pc:sldMk cId="103471634" sldId="394"/>
            <ac:picMk id="4" creationId="{00000000-0000-0000-0000-000000000000}"/>
          </ac:picMkLst>
        </pc:picChg>
        <pc:picChg chg="add mod">
          <ac:chgData name="Byron Motoche" userId="bcb6a281adf51c25" providerId="LiveId" clId="{27910919-362E-4262-9CE8-78FAE4226EB5}" dt="2021-08-13T03:47:52.069" v="91" actId="1076"/>
          <ac:picMkLst>
            <pc:docMk/>
            <pc:sldMk cId="103471634" sldId="394"/>
            <ac:picMk id="11" creationId="{582F2984-72C3-4D3F-A589-1C26AC6CF468}"/>
          </ac:picMkLst>
        </pc:picChg>
        <pc:picChg chg="add mod">
          <ac:chgData name="Byron Motoche" userId="bcb6a281adf51c25" providerId="LiveId" clId="{27910919-362E-4262-9CE8-78FAE4226EB5}" dt="2021-08-13T03:47:50.944" v="90" actId="1076"/>
          <ac:picMkLst>
            <pc:docMk/>
            <pc:sldMk cId="103471634" sldId="394"/>
            <ac:picMk id="12" creationId="{4080CFF9-F978-43B2-AB14-F4BB6449685E}"/>
          </ac:picMkLst>
        </pc:picChg>
      </pc:sldChg>
      <pc:sldChg chg="addSp delSp modSp mod">
        <pc:chgData name="Byron Motoche" userId="bcb6a281adf51c25" providerId="LiveId" clId="{27910919-362E-4262-9CE8-78FAE4226EB5}" dt="2021-08-13T05:21:37.817" v="605" actId="122"/>
        <pc:sldMkLst>
          <pc:docMk/>
          <pc:sldMk cId="1992319867" sldId="395"/>
        </pc:sldMkLst>
        <pc:spChg chg="mod">
          <ac:chgData name="Byron Motoche" userId="bcb6a281adf51c25" providerId="LiveId" clId="{27910919-362E-4262-9CE8-78FAE4226EB5}" dt="2021-08-13T03:49:29.007" v="137" actId="20577"/>
          <ac:spMkLst>
            <pc:docMk/>
            <pc:sldMk cId="1992319867" sldId="395"/>
            <ac:spMk id="3" creationId="{D1A69A8B-43C8-4758-A40B-C26F85D60DE3}"/>
          </ac:spMkLst>
        </pc:spChg>
        <pc:spChg chg="del">
          <ac:chgData name="Byron Motoche" userId="bcb6a281adf51c25" providerId="LiveId" clId="{27910919-362E-4262-9CE8-78FAE4226EB5}" dt="2021-08-13T03:43:22.229" v="50" actId="478"/>
          <ac:spMkLst>
            <pc:docMk/>
            <pc:sldMk cId="1992319867" sldId="395"/>
            <ac:spMk id="4" creationId="{00000000-0000-0000-0000-000000000000}"/>
          </ac:spMkLst>
        </pc:spChg>
        <pc:spChg chg="add mod">
          <ac:chgData name="Byron Motoche" userId="bcb6a281adf51c25" providerId="LiveId" clId="{27910919-362E-4262-9CE8-78FAE4226EB5}" dt="2021-08-13T05:21:24.798" v="592" actId="1076"/>
          <ac:spMkLst>
            <pc:docMk/>
            <pc:sldMk cId="1992319867" sldId="395"/>
            <ac:spMk id="11" creationId="{438A5F8D-77DA-4887-AE0A-68AEBFDC7794}"/>
          </ac:spMkLst>
        </pc:spChg>
        <pc:spChg chg="add mod">
          <ac:chgData name="Byron Motoche" userId="bcb6a281adf51c25" providerId="LiveId" clId="{27910919-362E-4262-9CE8-78FAE4226EB5}" dt="2021-08-13T05:21:37.817" v="605" actId="122"/>
          <ac:spMkLst>
            <pc:docMk/>
            <pc:sldMk cId="1992319867" sldId="395"/>
            <ac:spMk id="12" creationId="{9420C5E9-9238-40E2-9C31-1EE3DE8B1761}"/>
          </ac:spMkLst>
        </pc:spChg>
        <pc:picChg chg="del">
          <ac:chgData name="Byron Motoche" userId="bcb6a281adf51c25" providerId="LiveId" clId="{27910919-362E-4262-9CE8-78FAE4226EB5}" dt="2021-08-13T03:43:19.870" v="49" actId="478"/>
          <ac:picMkLst>
            <pc:docMk/>
            <pc:sldMk cId="1992319867" sldId="395"/>
            <ac:picMk id="5" creationId="{00000000-0000-0000-0000-000000000000}"/>
          </ac:picMkLst>
        </pc:picChg>
        <pc:picChg chg="del">
          <ac:chgData name="Byron Motoche" userId="bcb6a281adf51c25" providerId="LiveId" clId="{27910919-362E-4262-9CE8-78FAE4226EB5}" dt="2021-08-13T03:43:22.902" v="51" actId="478"/>
          <ac:picMkLst>
            <pc:docMk/>
            <pc:sldMk cId="1992319867" sldId="395"/>
            <ac:picMk id="6" creationId="{00000000-0000-0000-0000-000000000000}"/>
          </ac:picMkLst>
        </pc:picChg>
        <pc:picChg chg="add mod">
          <ac:chgData name="Byron Motoche" userId="bcb6a281adf51c25" providerId="LiveId" clId="{27910919-362E-4262-9CE8-78FAE4226EB5}" dt="2021-08-13T03:48:40.045" v="99" actId="1076"/>
          <ac:picMkLst>
            <pc:docMk/>
            <pc:sldMk cId="1992319867" sldId="395"/>
            <ac:picMk id="8" creationId="{D928D170-8AE9-4F4A-A240-9A70F59BECC8}"/>
          </ac:picMkLst>
        </pc:picChg>
        <pc:picChg chg="add mod">
          <ac:chgData name="Byron Motoche" userId="bcb6a281adf51c25" providerId="LiveId" clId="{27910919-362E-4262-9CE8-78FAE4226EB5}" dt="2021-08-13T03:48:46.381" v="100" actId="1076"/>
          <ac:picMkLst>
            <pc:docMk/>
            <pc:sldMk cId="1992319867" sldId="395"/>
            <ac:picMk id="9" creationId="{CA7F6CFA-B790-4B38-8AFD-12176281F15D}"/>
          </ac:picMkLst>
        </pc:picChg>
        <pc:picChg chg="add del mod">
          <ac:chgData name="Byron Motoche" userId="bcb6a281adf51c25" providerId="LiveId" clId="{27910919-362E-4262-9CE8-78FAE4226EB5}" dt="2021-08-13T03:48:08.463" v="95" actId="478"/>
          <ac:picMkLst>
            <pc:docMk/>
            <pc:sldMk cId="1992319867" sldId="395"/>
            <ac:picMk id="10" creationId="{47A46FF2-FA07-40C3-A0B4-08E67D1B5ED5}"/>
          </ac:picMkLst>
        </pc:picChg>
      </pc:sldChg>
      <pc:sldChg chg="addSp delSp modSp mod ord">
        <pc:chgData name="Byron Motoche" userId="bcb6a281adf51c25" providerId="LiveId" clId="{27910919-362E-4262-9CE8-78FAE4226EB5}" dt="2021-08-17T08:59:28.630" v="2774" actId="1076"/>
        <pc:sldMkLst>
          <pc:docMk/>
          <pc:sldMk cId="1235562559" sldId="396"/>
        </pc:sldMkLst>
        <pc:spChg chg="mod">
          <ac:chgData name="Byron Motoche" userId="bcb6a281adf51c25" providerId="LiveId" clId="{27910919-362E-4262-9CE8-78FAE4226EB5}" dt="2021-08-13T13:41:42.615" v="2250" actId="20577"/>
          <ac:spMkLst>
            <pc:docMk/>
            <pc:sldMk cId="1235562559" sldId="396"/>
            <ac:spMk id="3" creationId="{D1A69A8B-43C8-4758-A40B-C26F85D60DE3}"/>
          </ac:spMkLst>
        </pc:spChg>
        <pc:spChg chg="del">
          <ac:chgData name="Byron Motoche" userId="bcb6a281adf51c25" providerId="LiveId" clId="{27910919-362E-4262-9CE8-78FAE4226EB5}" dt="2021-08-13T03:48:54.416" v="102" actId="478"/>
          <ac:spMkLst>
            <pc:docMk/>
            <pc:sldMk cId="1235562559" sldId="396"/>
            <ac:spMk id="4" creationId="{00000000-0000-0000-0000-000000000000}"/>
          </ac:spMkLst>
        </pc:spChg>
        <pc:spChg chg="mod">
          <ac:chgData name="Byron Motoche" userId="bcb6a281adf51c25" providerId="LiveId" clId="{27910919-362E-4262-9CE8-78FAE4226EB5}" dt="2021-08-13T06:12:57.955" v="666" actId="20577"/>
          <ac:spMkLst>
            <pc:docMk/>
            <pc:sldMk cId="1235562559" sldId="396"/>
            <ac:spMk id="7" creationId="{D1A69A8B-43C8-4758-A40B-C26F85D60DE3}"/>
          </ac:spMkLst>
        </pc:spChg>
        <pc:graphicFrameChg chg="add del">
          <ac:chgData name="Byron Motoche" userId="bcb6a281adf51c25" providerId="LiveId" clId="{27910919-362E-4262-9CE8-78FAE4226EB5}" dt="2021-08-17T08:03:20.627" v="2364"/>
          <ac:graphicFrameMkLst>
            <pc:docMk/>
            <pc:sldMk cId="1235562559" sldId="396"/>
            <ac:graphicFrameMk id="2" creationId="{D6E1FA24-2279-48E6-8F24-B9F34771288D}"/>
          </ac:graphicFrameMkLst>
        </pc:graphicFrameChg>
        <pc:graphicFrameChg chg="add mod modGraphic">
          <ac:chgData name="Byron Motoche" userId="bcb6a281adf51c25" providerId="LiveId" clId="{27910919-362E-4262-9CE8-78FAE4226EB5}" dt="2021-08-17T08:59:28.630" v="2774" actId="1076"/>
          <ac:graphicFrameMkLst>
            <pc:docMk/>
            <pc:sldMk cId="1235562559" sldId="396"/>
            <ac:graphicFrameMk id="4" creationId="{0A46072C-5A5B-490E-BAE5-0040E21ECAE4}"/>
          </ac:graphicFrameMkLst>
        </pc:graphicFrameChg>
        <pc:picChg chg="del">
          <ac:chgData name="Byron Motoche" userId="bcb6a281adf51c25" providerId="LiveId" clId="{27910919-362E-4262-9CE8-78FAE4226EB5}" dt="2021-08-13T03:48:53.126" v="101" actId="478"/>
          <ac:picMkLst>
            <pc:docMk/>
            <pc:sldMk cId="1235562559" sldId="396"/>
            <ac:picMk id="5" creationId="{00000000-0000-0000-0000-000000000000}"/>
          </ac:picMkLst>
        </pc:picChg>
        <pc:picChg chg="del">
          <ac:chgData name="Byron Motoche" userId="bcb6a281adf51c25" providerId="LiveId" clId="{27910919-362E-4262-9CE8-78FAE4226EB5}" dt="2021-08-13T03:48:55.322" v="103" actId="478"/>
          <ac:picMkLst>
            <pc:docMk/>
            <pc:sldMk cId="1235562559" sldId="396"/>
            <ac:picMk id="6" creationId="{00000000-0000-0000-0000-000000000000}"/>
          </ac:picMkLst>
        </pc:picChg>
      </pc:sldChg>
      <pc:sldChg chg="del">
        <pc:chgData name="Byron Motoche" userId="bcb6a281adf51c25" providerId="LiveId" clId="{27910919-362E-4262-9CE8-78FAE4226EB5}" dt="2021-08-13T03:51:06.618" v="205" actId="47"/>
        <pc:sldMkLst>
          <pc:docMk/>
          <pc:sldMk cId="906073715" sldId="397"/>
        </pc:sldMkLst>
      </pc:sldChg>
      <pc:sldChg chg="del">
        <pc:chgData name="Byron Motoche" userId="bcb6a281adf51c25" providerId="LiveId" clId="{27910919-362E-4262-9CE8-78FAE4226EB5}" dt="2021-08-13T03:51:10.278" v="207" actId="47"/>
        <pc:sldMkLst>
          <pc:docMk/>
          <pc:sldMk cId="3156361048" sldId="398"/>
        </pc:sldMkLst>
      </pc:sldChg>
      <pc:sldChg chg="addSp delSp modSp mod">
        <pc:chgData name="Byron Motoche" userId="bcb6a281adf51c25" providerId="LiveId" clId="{27910919-362E-4262-9CE8-78FAE4226EB5}" dt="2021-08-13T05:24:17.730" v="625" actId="1076"/>
        <pc:sldMkLst>
          <pc:docMk/>
          <pc:sldMk cId="1981337570" sldId="399"/>
        </pc:sldMkLst>
        <pc:spChg chg="mod">
          <ac:chgData name="Byron Motoche" userId="bcb6a281adf51c25" providerId="LiveId" clId="{27910919-362E-4262-9CE8-78FAE4226EB5}" dt="2021-08-13T03:57:10.369" v="334" actId="20577"/>
          <ac:spMkLst>
            <pc:docMk/>
            <pc:sldMk cId="1981337570" sldId="399"/>
            <ac:spMk id="3" creationId="{D1A69A8B-43C8-4758-A40B-C26F85D60DE3}"/>
          </ac:spMkLst>
        </pc:spChg>
        <pc:spChg chg="del">
          <ac:chgData name="Byron Motoche" userId="bcb6a281adf51c25" providerId="LiveId" clId="{27910919-362E-4262-9CE8-78FAE4226EB5}" dt="2021-08-13T03:53:01.139" v="236" actId="478"/>
          <ac:spMkLst>
            <pc:docMk/>
            <pc:sldMk cId="1981337570" sldId="399"/>
            <ac:spMk id="7" creationId="{00000000-0000-0000-0000-000000000000}"/>
          </ac:spMkLst>
        </pc:spChg>
        <pc:graphicFrameChg chg="del">
          <ac:chgData name="Byron Motoche" userId="bcb6a281adf51c25" providerId="LiveId" clId="{27910919-362E-4262-9CE8-78FAE4226EB5}" dt="2021-08-13T03:52:56.575" v="232" actId="478"/>
          <ac:graphicFrameMkLst>
            <pc:docMk/>
            <pc:sldMk cId="1981337570" sldId="399"/>
            <ac:graphicFrameMk id="8" creationId="{00000000-0000-0000-0000-000000000000}"/>
          </ac:graphicFrameMkLst>
        </pc:graphicFrameChg>
        <pc:graphicFrameChg chg="add mod">
          <ac:chgData name="Byron Motoche" userId="bcb6a281adf51c25" providerId="LiveId" clId="{27910919-362E-4262-9CE8-78FAE4226EB5}" dt="2021-08-13T03:53:23.473" v="238"/>
          <ac:graphicFrameMkLst>
            <pc:docMk/>
            <pc:sldMk cId="1981337570" sldId="399"/>
            <ac:graphicFrameMk id="13" creationId="{B3A83A21-5A7E-4202-A75C-A957DB3CCC5E}"/>
          </ac:graphicFrameMkLst>
        </pc:graphicFrameChg>
        <pc:graphicFrameChg chg="add mod">
          <ac:chgData name="Byron Motoche" userId="bcb6a281adf51c25" providerId="LiveId" clId="{27910919-362E-4262-9CE8-78FAE4226EB5}" dt="2021-08-13T03:53:43.442" v="240"/>
          <ac:graphicFrameMkLst>
            <pc:docMk/>
            <pc:sldMk cId="1981337570" sldId="399"/>
            <ac:graphicFrameMk id="14" creationId="{1B44341E-1AA8-46BE-A038-E9211CA7391D}"/>
          </ac:graphicFrameMkLst>
        </pc:graphicFrameChg>
        <pc:graphicFrameChg chg="add mod">
          <ac:chgData name="Byron Motoche" userId="bcb6a281adf51c25" providerId="LiveId" clId="{27910919-362E-4262-9CE8-78FAE4226EB5}" dt="2021-08-13T03:53:51.520" v="243"/>
          <ac:graphicFrameMkLst>
            <pc:docMk/>
            <pc:sldMk cId="1981337570" sldId="399"/>
            <ac:graphicFrameMk id="15" creationId="{BB4A0C5C-1709-4008-9159-BE4073E1E81F}"/>
          </ac:graphicFrameMkLst>
        </pc:graphicFrameChg>
        <pc:graphicFrameChg chg="add mod">
          <ac:chgData name="Byron Motoche" userId="bcb6a281adf51c25" providerId="LiveId" clId="{27910919-362E-4262-9CE8-78FAE4226EB5}" dt="2021-08-13T03:54:07.258" v="247"/>
          <ac:graphicFrameMkLst>
            <pc:docMk/>
            <pc:sldMk cId="1981337570" sldId="399"/>
            <ac:graphicFrameMk id="16" creationId="{D6B3E3D7-0999-430D-AEA5-40D592870D2A}"/>
          </ac:graphicFrameMkLst>
        </pc:graphicFrameChg>
        <pc:graphicFrameChg chg="add mod">
          <ac:chgData name="Byron Motoche" userId="bcb6a281adf51c25" providerId="LiveId" clId="{27910919-362E-4262-9CE8-78FAE4226EB5}" dt="2021-08-13T03:55:25.865" v="272"/>
          <ac:graphicFrameMkLst>
            <pc:docMk/>
            <pc:sldMk cId="1981337570" sldId="399"/>
            <ac:graphicFrameMk id="17" creationId="{1B44341E-1AA8-46BE-A038-E9211CA7391D}"/>
          </ac:graphicFrameMkLst>
        </pc:graphicFrameChg>
        <pc:graphicFrameChg chg="add mod">
          <ac:chgData name="Byron Motoche" userId="bcb6a281adf51c25" providerId="LiveId" clId="{27910919-362E-4262-9CE8-78FAE4226EB5}" dt="2021-08-13T05:24:17.730" v="625" actId="1076"/>
          <ac:graphicFrameMkLst>
            <pc:docMk/>
            <pc:sldMk cId="1981337570" sldId="399"/>
            <ac:graphicFrameMk id="18" creationId="{1B44341E-1AA8-46BE-A038-E9211CA7391D}"/>
          </ac:graphicFrameMkLst>
        </pc:graphicFrameChg>
        <pc:graphicFrameChg chg="add mod">
          <ac:chgData name="Byron Motoche" userId="bcb6a281adf51c25" providerId="LiveId" clId="{27910919-362E-4262-9CE8-78FAE4226EB5}" dt="2021-08-13T03:55:33.589" v="275"/>
          <ac:graphicFrameMkLst>
            <pc:docMk/>
            <pc:sldMk cId="1981337570" sldId="399"/>
            <ac:graphicFrameMk id="19" creationId="{BB4A0C5C-1709-4008-9159-BE4073E1E81F}"/>
          </ac:graphicFrameMkLst>
        </pc:graphicFrameChg>
        <pc:graphicFrameChg chg="add mod">
          <ac:chgData name="Byron Motoche" userId="bcb6a281adf51c25" providerId="LiveId" clId="{27910919-362E-4262-9CE8-78FAE4226EB5}" dt="2021-08-13T05:24:13.150" v="624" actId="1076"/>
          <ac:graphicFrameMkLst>
            <pc:docMk/>
            <pc:sldMk cId="1981337570" sldId="399"/>
            <ac:graphicFrameMk id="20" creationId="{BB4A0C5C-1709-4008-9159-BE4073E1E81F}"/>
          </ac:graphicFrameMkLst>
        </pc:graphicFrameChg>
        <pc:graphicFrameChg chg="add mod">
          <ac:chgData name="Byron Motoche" userId="bcb6a281adf51c25" providerId="LiveId" clId="{27910919-362E-4262-9CE8-78FAE4226EB5}" dt="2021-08-13T03:56:00.608" v="281"/>
          <ac:graphicFrameMkLst>
            <pc:docMk/>
            <pc:sldMk cId="1981337570" sldId="399"/>
            <ac:graphicFrameMk id="21" creationId="{D6B3E3D7-0999-430D-AEA5-40D592870D2A}"/>
          </ac:graphicFrameMkLst>
        </pc:graphicFrameChg>
        <pc:graphicFrameChg chg="add mod">
          <ac:chgData name="Byron Motoche" userId="bcb6a281adf51c25" providerId="LiveId" clId="{27910919-362E-4262-9CE8-78FAE4226EB5}" dt="2021-08-13T03:56:03.733" v="283"/>
          <ac:graphicFrameMkLst>
            <pc:docMk/>
            <pc:sldMk cId="1981337570" sldId="399"/>
            <ac:graphicFrameMk id="22" creationId="{D6B3E3D7-0999-430D-AEA5-40D592870D2A}"/>
          </ac:graphicFrameMkLst>
        </pc:graphicFrameChg>
        <pc:graphicFrameChg chg="add mod">
          <ac:chgData name="Byron Motoche" userId="bcb6a281adf51c25" providerId="LiveId" clId="{27910919-362E-4262-9CE8-78FAE4226EB5}" dt="2021-08-13T03:56:08.712" v="287"/>
          <ac:graphicFrameMkLst>
            <pc:docMk/>
            <pc:sldMk cId="1981337570" sldId="399"/>
            <ac:graphicFrameMk id="23" creationId="{D6B3E3D7-0999-430D-AEA5-40D592870D2A}"/>
          </ac:graphicFrameMkLst>
        </pc:graphicFrameChg>
        <pc:graphicFrameChg chg="add mod">
          <ac:chgData name="Byron Motoche" userId="bcb6a281adf51c25" providerId="LiveId" clId="{27910919-362E-4262-9CE8-78FAE4226EB5}" dt="2021-08-13T05:24:09.127" v="623" actId="1076"/>
          <ac:graphicFrameMkLst>
            <pc:docMk/>
            <pc:sldMk cId="1981337570" sldId="399"/>
            <ac:graphicFrameMk id="24" creationId="{D6B3E3D7-0999-430D-AEA5-40D592870D2A}"/>
          </ac:graphicFrameMkLst>
        </pc:graphicFrameChg>
        <pc:picChg chg="add del mod">
          <ac:chgData name="Byron Motoche" userId="bcb6a281adf51c25" providerId="LiveId" clId="{27910919-362E-4262-9CE8-78FAE4226EB5}" dt="2021-08-13T03:55:18.008" v="268" actId="478"/>
          <ac:picMkLst>
            <pc:docMk/>
            <pc:sldMk cId="1981337570" sldId="399"/>
            <ac:picMk id="2" creationId="{041E7F9B-14D0-4724-A0AD-02949810605F}"/>
          </ac:picMkLst>
        </pc:picChg>
        <pc:picChg chg="add del mod">
          <ac:chgData name="Byron Motoche" userId="bcb6a281adf51c25" providerId="LiveId" clId="{27910919-362E-4262-9CE8-78FAE4226EB5}" dt="2021-08-13T03:55:18.914" v="270" actId="478"/>
          <ac:picMkLst>
            <pc:docMk/>
            <pc:sldMk cId="1981337570" sldId="399"/>
            <ac:picMk id="4" creationId="{BDC64B0C-BDBF-474F-A752-FC0CAAD4D5AE}"/>
          </ac:picMkLst>
        </pc:picChg>
        <pc:picChg chg="add del mod">
          <ac:chgData name="Byron Motoche" userId="bcb6a281adf51c25" providerId="LiveId" clId="{27910919-362E-4262-9CE8-78FAE4226EB5}" dt="2021-08-13T03:55:18.449" v="269" actId="478"/>
          <ac:picMkLst>
            <pc:docMk/>
            <pc:sldMk cId="1981337570" sldId="399"/>
            <ac:picMk id="5" creationId="{04D1229E-DA78-4C74-A71D-9BD06C9555AB}"/>
          </ac:picMkLst>
        </pc:picChg>
        <pc:picChg chg="add del mod">
          <ac:chgData name="Byron Motoche" userId="bcb6a281adf51c25" providerId="LiveId" clId="{27910919-362E-4262-9CE8-78FAE4226EB5}" dt="2021-08-13T03:56:05.646" v="285"/>
          <ac:picMkLst>
            <pc:docMk/>
            <pc:sldMk cId="1981337570" sldId="399"/>
            <ac:picMk id="6" creationId="{8B9C2431-B201-4579-B6C2-1BE2C10E2955}"/>
          </ac:picMkLst>
        </pc:picChg>
        <pc:picChg chg="del">
          <ac:chgData name="Byron Motoche" userId="bcb6a281adf51c25" providerId="LiveId" clId="{27910919-362E-4262-9CE8-78FAE4226EB5}" dt="2021-08-13T03:52:57.669" v="233" actId="478"/>
          <ac:picMkLst>
            <pc:docMk/>
            <pc:sldMk cId="1981337570" sldId="399"/>
            <ac:picMk id="10" creationId="{00000000-0000-0000-0000-000000000000}"/>
          </ac:picMkLst>
        </pc:picChg>
        <pc:picChg chg="del">
          <ac:chgData name="Byron Motoche" userId="bcb6a281adf51c25" providerId="LiveId" clId="{27910919-362E-4262-9CE8-78FAE4226EB5}" dt="2021-08-13T03:52:58.256" v="234" actId="478"/>
          <ac:picMkLst>
            <pc:docMk/>
            <pc:sldMk cId="1981337570" sldId="399"/>
            <ac:picMk id="11" creationId="{00000000-0000-0000-0000-000000000000}"/>
          </ac:picMkLst>
        </pc:picChg>
        <pc:picChg chg="del">
          <ac:chgData name="Byron Motoche" userId="bcb6a281adf51c25" providerId="LiveId" clId="{27910919-362E-4262-9CE8-78FAE4226EB5}" dt="2021-08-13T03:52:58.701" v="235" actId="478"/>
          <ac:picMkLst>
            <pc:docMk/>
            <pc:sldMk cId="1981337570" sldId="399"/>
            <ac:picMk id="12" creationId="{00000000-0000-0000-0000-000000000000}"/>
          </ac:picMkLst>
        </pc:picChg>
      </pc:sldChg>
      <pc:sldChg chg="addSp delSp modSp mod">
        <pc:chgData name="Byron Motoche" userId="bcb6a281adf51c25" providerId="LiveId" clId="{27910919-362E-4262-9CE8-78FAE4226EB5}" dt="2021-08-13T04:06:52.411" v="429" actId="2710"/>
        <pc:sldMkLst>
          <pc:docMk/>
          <pc:sldMk cId="3503146738" sldId="400"/>
        </pc:sldMkLst>
        <pc:spChg chg="mod">
          <ac:chgData name="Byron Motoche" userId="bcb6a281adf51c25" providerId="LiveId" clId="{27910919-362E-4262-9CE8-78FAE4226EB5}" dt="2021-08-13T04:04:52.822" v="383" actId="20577"/>
          <ac:spMkLst>
            <pc:docMk/>
            <pc:sldMk cId="3503146738" sldId="400"/>
            <ac:spMk id="3" creationId="{D1A69A8B-43C8-4758-A40B-C26F85D60DE3}"/>
          </ac:spMkLst>
        </pc:spChg>
        <pc:graphicFrameChg chg="add del mod">
          <ac:chgData name="Byron Motoche" userId="bcb6a281adf51c25" providerId="LiveId" clId="{27910919-362E-4262-9CE8-78FAE4226EB5}" dt="2021-08-13T04:03:12.261" v="350"/>
          <ac:graphicFrameMkLst>
            <pc:docMk/>
            <pc:sldMk cId="3503146738" sldId="400"/>
            <ac:graphicFrameMk id="2" creationId="{012D48AC-C0EF-4310-94CF-3B99577E7743}"/>
          </ac:graphicFrameMkLst>
        </pc:graphicFrameChg>
        <pc:graphicFrameChg chg="del">
          <ac:chgData name="Byron Motoche" userId="bcb6a281adf51c25" providerId="LiveId" clId="{27910919-362E-4262-9CE8-78FAE4226EB5}" dt="2021-08-13T04:02:51.866" v="346" actId="478"/>
          <ac:graphicFrameMkLst>
            <pc:docMk/>
            <pc:sldMk cId="3503146738" sldId="400"/>
            <ac:graphicFrameMk id="4" creationId="{00000000-0000-0000-0000-000000000000}"/>
          </ac:graphicFrameMkLst>
        </pc:graphicFrameChg>
        <pc:graphicFrameChg chg="add mod modGraphic">
          <ac:chgData name="Byron Motoche" userId="bcb6a281adf51c25" providerId="LiveId" clId="{27910919-362E-4262-9CE8-78FAE4226EB5}" dt="2021-08-13T04:06:52.411" v="429" actId="2710"/>
          <ac:graphicFrameMkLst>
            <pc:docMk/>
            <pc:sldMk cId="3503146738" sldId="400"/>
            <ac:graphicFrameMk id="6" creationId="{F17D1459-9F64-4761-9B5B-26B77C32EE41}"/>
          </ac:graphicFrameMkLst>
        </pc:graphicFrameChg>
      </pc:sldChg>
      <pc:sldChg chg="addSp delSp modSp mod">
        <pc:chgData name="Byron Motoche" userId="bcb6a281adf51c25" providerId="LiveId" clId="{27910919-362E-4262-9CE8-78FAE4226EB5}" dt="2021-08-13T04:09:51.476" v="453"/>
        <pc:sldMkLst>
          <pc:docMk/>
          <pc:sldMk cId="1388361276" sldId="401"/>
        </pc:sldMkLst>
        <pc:spChg chg="mod">
          <ac:chgData name="Byron Motoche" userId="bcb6a281adf51c25" providerId="LiveId" clId="{27910919-362E-4262-9CE8-78FAE4226EB5}" dt="2021-08-13T04:05:11.167" v="405" actId="20577"/>
          <ac:spMkLst>
            <pc:docMk/>
            <pc:sldMk cId="1388361276" sldId="401"/>
            <ac:spMk id="3" creationId="{D1A69A8B-43C8-4758-A40B-C26F85D60DE3}"/>
          </ac:spMkLst>
        </pc:spChg>
        <pc:graphicFrameChg chg="add del mod modGraphic">
          <ac:chgData name="Byron Motoche" userId="bcb6a281adf51c25" providerId="LiveId" clId="{27910919-362E-4262-9CE8-78FAE4226EB5}" dt="2021-08-13T04:06:15.941" v="422"/>
          <ac:graphicFrameMkLst>
            <pc:docMk/>
            <pc:sldMk cId="1388361276" sldId="401"/>
            <ac:graphicFrameMk id="2" creationId="{6497E88D-150E-4B7D-B036-20E88DE62211}"/>
          </ac:graphicFrameMkLst>
        </pc:graphicFrameChg>
        <pc:graphicFrameChg chg="add del mod">
          <ac:chgData name="Byron Motoche" userId="bcb6a281adf51c25" providerId="LiveId" clId="{27910919-362E-4262-9CE8-78FAE4226EB5}" dt="2021-08-13T04:06:28.233" v="426"/>
          <ac:graphicFrameMkLst>
            <pc:docMk/>
            <pc:sldMk cId="1388361276" sldId="401"/>
            <ac:graphicFrameMk id="8" creationId="{F0AF4C59-1074-4F50-A4B3-C5894BF15B8C}"/>
          </ac:graphicFrameMkLst>
        </pc:graphicFrameChg>
        <pc:graphicFrameChg chg="add mod modGraphic">
          <ac:chgData name="Byron Motoche" userId="bcb6a281adf51c25" providerId="LiveId" clId="{27910919-362E-4262-9CE8-78FAE4226EB5}" dt="2021-08-13T04:09:51.476" v="453"/>
          <ac:graphicFrameMkLst>
            <pc:docMk/>
            <pc:sldMk cId="1388361276" sldId="401"/>
            <ac:graphicFrameMk id="9" creationId="{38032CAE-8D5C-40AF-BA41-C585EF9199CB}"/>
          </ac:graphicFrameMkLst>
        </pc:graphicFrameChg>
        <pc:picChg chg="del">
          <ac:chgData name="Byron Motoche" userId="bcb6a281adf51c25" providerId="LiveId" clId="{27910919-362E-4262-9CE8-78FAE4226EB5}" dt="2021-08-13T04:05:03.246" v="385" actId="478"/>
          <ac:picMkLst>
            <pc:docMk/>
            <pc:sldMk cId="1388361276" sldId="401"/>
            <ac:picMk id="4" creationId="{00000000-0000-0000-0000-000000000000}"/>
          </ac:picMkLst>
        </pc:picChg>
        <pc:picChg chg="del">
          <ac:chgData name="Byron Motoche" userId="bcb6a281adf51c25" providerId="LiveId" clId="{27910919-362E-4262-9CE8-78FAE4226EB5}" dt="2021-08-13T04:05:03.958" v="386" actId="478"/>
          <ac:picMkLst>
            <pc:docMk/>
            <pc:sldMk cId="1388361276" sldId="401"/>
            <ac:picMk id="5" creationId="{00000000-0000-0000-0000-000000000000}"/>
          </ac:picMkLst>
        </pc:picChg>
        <pc:picChg chg="del">
          <ac:chgData name="Byron Motoche" userId="bcb6a281adf51c25" providerId="LiveId" clId="{27910919-362E-4262-9CE8-78FAE4226EB5}" dt="2021-08-13T04:05:02.741" v="384" actId="478"/>
          <ac:picMkLst>
            <pc:docMk/>
            <pc:sldMk cId="1388361276" sldId="401"/>
            <ac:picMk id="7" creationId="{00000000-0000-0000-0000-000000000000}"/>
          </ac:picMkLst>
        </pc:picChg>
      </pc:sldChg>
      <pc:sldChg chg="modSp del mod">
        <pc:chgData name="Byron Motoche" userId="bcb6a281adf51c25" providerId="LiveId" clId="{27910919-362E-4262-9CE8-78FAE4226EB5}" dt="2021-08-13T06:53:46.961" v="2055" actId="47"/>
        <pc:sldMkLst>
          <pc:docMk/>
          <pc:sldMk cId="1996939939" sldId="407"/>
        </pc:sldMkLst>
        <pc:spChg chg="mod">
          <ac:chgData name="Byron Motoche" userId="bcb6a281adf51c25" providerId="LiveId" clId="{27910919-362E-4262-9CE8-78FAE4226EB5}" dt="2021-08-13T05:18:19.872" v="488" actId="20577"/>
          <ac:spMkLst>
            <pc:docMk/>
            <pc:sldMk cId="1996939939" sldId="407"/>
            <ac:spMk id="2" creationId="{00000000-0000-0000-0000-000000000000}"/>
          </ac:spMkLst>
        </pc:spChg>
      </pc:sldChg>
      <pc:sldChg chg="delSp modSp del mod">
        <pc:chgData name="Byron Motoche" userId="bcb6a281adf51c25" providerId="LiveId" clId="{27910919-362E-4262-9CE8-78FAE4226EB5}" dt="2021-08-13T06:57:04.581" v="2176" actId="47"/>
        <pc:sldMkLst>
          <pc:docMk/>
          <pc:sldMk cId="3696048373" sldId="411"/>
        </pc:sldMkLst>
        <pc:spChg chg="del mod">
          <ac:chgData name="Byron Motoche" userId="bcb6a281adf51c25" providerId="LiveId" clId="{27910919-362E-4262-9CE8-78FAE4226EB5}" dt="2021-08-13T05:18:24.385" v="491"/>
          <ac:spMkLst>
            <pc:docMk/>
            <pc:sldMk cId="3696048373" sldId="411"/>
            <ac:spMk id="2" creationId="{00000000-0000-0000-0000-000000000000}"/>
          </ac:spMkLst>
        </pc:spChg>
      </pc:sldChg>
      <pc:sldChg chg="delSp del mod">
        <pc:chgData name="Byron Motoche" userId="bcb6a281adf51c25" providerId="LiveId" clId="{27910919-362E-4262-9CE8-78FAE4226EB5}" dt="2021-08-13T13:41:14.456" v="2210" actId="47"/>
        <pc:sldMkLst>
          <pc:docMk/>
          <pc:sldMk cId="1614013634" sldId="412"/>
        </pc:sldMkLst>
        <pc:picChg chg="del">
          <ac:chgData name="Byron Motoche" userId="bcb6a281adf51c25" providerId="LiveId" clId="{27910919-362E-4262-9CE8-78FAE4226EB5}" dt="2021-08-13T13:40:49.293" v="2196" actId="478"/>
          <ac:picMkLst>
            <pc:docMk/>
            <pc:sldMk cId="1614013634" sldId="412"/>
            <ac:picMk id="19" creationId="{00000000-0000-0000-0000-000000000000}"/>
          </ac:picMkLst>
        </pc:picChg>
        <pc:picChg chg="del">
          <ac:chgData name="Byron Motoche" userId="bcb6a281adf51c25" providerId="LiveId" clId="{27910919-362E-4262-9CE8-78FAE4226EB5}" dt="2021-08-13T13:40:51.311" v="2199" actId="478"/>
          <ac:picMkLst>
            <pc:docMk/>
            <pc:sldMk cId="1614013634" sldId="412"/>
            <ac:picMk id="20" creationId="{00000000-0000-0000-0000-000000000000}"/>
          </ac:picMkLst>
        </pc:picChg>
        <pc:picChg chg="del">
          <ac:chgData name="Byron Motoche" userId="bcb6a281adf51c25" providerId="LiveId" clId="{27910919-362E-4262-9CE8-78FAE4226EB5}" dt="2021-08-13T13:40:50.194" v="2197" actId="478"/>
          <ac:picMkLst>
            <pc:docMk/>
            <pc:sldMk cId="1614013634" sldId="412"/>
            <ac:picMk id="21" creationId="{00000000-0000-0000-0000-000000000000}"/>
          </ac:picMkLst>
        </pc:picChg>
        <pc:picChg chg="del">
          <ac:chgData name="Byron Motoche" userId="bcb6a281adf51c25" providerId="LiveId" clId="{27910919-362E-4262-9CE8-78FAE4226EB5}" dt="2021-08-13T13:40:50.628" v="2198" actId="478"/>
          <ac:picMkLst>
            <pc:docMk/>
            <pc:sldMk cId="1614013634" sldId="412"/>
            <ac:picMk id="22" creationId="{00000000-0000-0000-0000-000000000000}"/>
          </ac:picMkLst>
        </pc:picChg>
      </pc:sldChg>
      <pc:sldChg chg="delSp modSp del mod delAnim">
        <pc:chgData name="Byron Motoche" userId="bcb6a281adf51c25" providerId="LiveId" clId="{27910919-362E-4262-9CE8-78FAE4226EB5}" dt="2021-08-13T13:41:14.456" v="2210" actId="47"/>
        <pc:sldMkLst>
          <pc:docMk/>
          <pc:sldMk cId="1693325568" sldId="414"/>
        </pc:sldMkLst>
        <pc:picChg chg="del mod">
          <ac:chgData name="Byron Motoche" userId="bcb6a281adf51c25" providerId="LiveId" clId="{27910919-362E-4262-9CE8-78FAE4226EB5}" dt="2021-08-13T13:41:06.402" v="2209" actId="478"/>
          <ac:picMkLst>
            <pc:docMk/>
            <pc:sldMk cId="1693325568" sldId="414"/>
            <ac:picMk id="2" creationId="{F0F97B08-5A88-42EA-99D1-F0C0651A3905}"/>
          </ac:picMkLst>
        </pc:picChg>
      </pc:sldChg>
      <pc:sldChg chg="addSp delSp modSp mod modClrScheme chgLayout">
        <pc:chgData name="Byron Motoche" userId="bcb6a281adf51c25" providerId="LiveId" clId="{27910919-362E-4262-9CE8-78FAE4226EB5}" dt="2021-08-17T09:08:49.053" v="2889" actId="20577"/>
        <pc:sldMkLst>
          <pc:docMk/>
          <pc:sldMk cId="2003551024" sldId="415"/>
        </pc:sldMkLst>
        <pc:spChg chg="del mod">
          <ac:chgData name="Byron Motoche" userId="bcb6a281adf51c25" providerId="LiveId" clId="{27910919-362E-4262-9CE8-78FAE4226EB5}" dt="2021-08-13T05:18:11.385" v="484"/>
          <ac:spMkLst>
            <pc:docMk/>
            <pc:sldMk cId="2003551024" sldId="415"/>
            <ac:spMk id="2" creationId="{00000000-0000-0000-0000-000000000000}"/>
          </ac:spMkLst>
        </pc:spChg>
        <pc:spChg chg="add del mod ord">
          <ac:chgData name="Byron Motoche" userId="bcb6a281adf51c25" providerId="LiveId" clId="{27910919-362E-4262-9CE8-78FAE4226EB5}" dt="2021-08-13T05:28:07.643" v="630" actId="478"/>
          <ac:spMkLst>
            <pc:docMk/>
            <pc:sldMk cId="2003551024" sldId="415"/>
            <ac:spMk id="5" creationId="{A9778641-7C74-4AB0-AFB7-618C74488C47}"/>
          </ac:spMkLst>
        </pc:spChg>
        <pc:spChg chg="add mod ord">
          <ac:chgData name="Byron Motoche" userId="bcb6a281adf51c25" providerId="LiveId" clId="{27910919-362E-4262-9CE8-78FAE4226EB5}" dt="2021-08-17T09:08:49.053" v="2889" actId="20577"/>
          <ac:spMkLst>
            <pc:docMk/>
            <pc:sldMk cId="2003551024" sldId="415"/>
            <ac:spMk id="6" creationId="{F7D94FC7-8F5E-48EA-BB07-A1C71EAB7D18}"/>
          </ac:spMkLst>
        </pc:spChg>
      </pc:sldChg>
      <pc:sldChg chg="delSp modSp del mod">
        <pc:chgData name="Byron Motoche" userId="bcb6a281adf51c25" providerId="LiveId" clId="{27910919-362E-4262-9CE8-78FAE4226EB5}" dt="2021-08-13T06:22:42.580" v="1262" actId="47"/>
        <pc:sldMkLst>
          <pc:docMk/>
          <pc:sldMk cId="3091002487" sldId="416"/>
        </pc:sldMkLst>
        <pc:spChg chg="del mod">
          <ac:chgData name="Byron Motoche" userId="bcb6a281adf51c25" providerId="LiveId" clId="{27910919-362E-4262-9CE8-78FAE4226EB5}" dt="2021-08-13T05:18:16.277" v="487"/>
          <ac:spMkLst>
            <pc:docMk/>
            <pc:sldMk cId="3091002487" sldId="416"/>
            <ac:spMk id="2" creationId="{00000000-0000-0000-0000-000000000000}"/>
          </ac:spMkLst>
        </pc:spChg>
      </pc:sldChg>
      <pc:sldChg chg="add del">
        <pc:chgData name="Byron Motoche" userId="bcb6a281adf51c25" providerId="LiveId" clId="{27910919-362E-4262-9CE8-78FAE4226EB5}" dt="2021-08-13T03:42:57.679" v="40" actId="47"/>
        <pc:sldMkLst>
          <pc:docMk/>
          <pc:sldMk cId="2543032181" sldId="418"/>
        </pc:sldMkLst>
      </pc:sldChg>
      <pc:sldChg chg="addSp delSp modSp add mod">
        <pc:chgData name="Byron Motoche" userId="bcb6a281adf51c25" providerId="LiveId" clId="{27910919-362E-4262-9CE8-78FAE4226EB5}" dt="2021-08-13T06:12:50.003" v="662" actId="20577"/>
        <pc:sldMkLst>
          <pc:docMk/>
          <pc:sldMk cId="4060322008" sldId="418"/>
        </pc:sldMkLst>
        <pc:spChg chg="mod">
          <ac:chgData name="Byron Motoche" userId="bcb6a281adf51c25" providerId="LiveId" clId="{27910919-362E-4262-9CE8-78FAE4226EB5}" dt="2021-08-13T06:12:50.003" v="662" actId="20577"/>
          <ac:spMkLst>
            <pc:docMk/>
            <pc:sldMk cId="4060322008" sldId="418"/>
            <ac:spMk id="7" creationId="{D1A69A8B-43C8-4758-A40B-C26F85D60DE3}"/>
          </ac:spMkLst>
        </pc:spChg>
        <pc:graphicFrameChg chg="add mod">
          <ac:chgData name="Byron Motoche" userId="bcb6a281adf51c25" providerId="LiveId" clId="{27910919-362E-4262-9CE8-78FAE4226EB5}" dt="2021-08-13T03:52:36.770" v="225"/>
          <ac:graphicFrameMkLst>
            <pc:docMk/>
            <pc:sldMk cId="4060322008" sldId="418"/>
            <ac:graphicFrameMk id="4" creationId="{F1CFD7DF-0F1C-4BD2-9335-693B78BD2C51}"/>
          </ac:graphicFrameMkLst>
        </pc:graphicFrameChg>
        <pc:graphicFrameChg chg="add mod">
          <ac:chgData name="Byron Motoche" userId="bcb6a281adf51c25" providerId="LiveId" clId="{27910919-362E-4262-9CE8-78FAE4226EB5}" dt="2021-08-13T03:52:50.305" v="229"/>
          <ac:graphicFrameMkLst>
            <pc:docMk/>
            <pc:sldMk cId="4060322008" sldId="418"/>
            <ac:graphicFrameMk id="6" creationId="{84BCA5D9-DE49-480A-93EA-EC6077D1EA32}"/>
          </ac:graphicFrameMkLst>
        </pc:graphicFrameChg>
        <pc:graphicFrameChg chg="add mod">
          <ac:chgData name="Byron Motoche" userId="bcb6a281adf51c25" providerId="LiveId" clId="{27910919-362E-4262-9CE8-78FAE4226EB5}" dt="2021-08-13T03:55:00.617" v="261"/>
          <ac:graphicFrameMkLst>
            <pc:docMk/>
            <pc:sldMk cId="4060322008" sldId="418"/>
            <ac:graphicFrameMk id="8" creationId="{F1CFD7DF-0F1C-4BD2-9335-693B78BD2C51}"/>
          </ac:graphicFrameMkLst>
        </pc:graphicFrameChg>
        <pc:graphicFrameChg chg="add mod">
          <ac:chgData name="Byron Motoche" userId="bcb6a281adf51c25" providerId="LiveId" clId="{27910919-362E-4262-9CE8-78FAE4226EB5}" dt="2021-08-13T03:55:10.920" v="265"/>
          <ac:graphicFrameMkLst>
            <pc:docMk/>
            <pc:sldMk cId="4060322008" sldId="418"/>
            <ac:graphicFrameMk id="10" creationId="{84BCA5D9-DE49-480A-93EA-EC6077D1EA32}"/>
          </ac:graphicFrameMkLst>
        </pc:graphicFrameChg>
        <pc:graphicFrameChg chg="add mod">
          <ac:chgData name="Byron Motoche" userId="bcb6a281adf51c25" providerId="LiveId" clId="{27910919-362E-4262-9CE8-78FAE4226EB5}" dt="2021-08-13T04:12:10.326" v="475"/>
          <ac:graphicFrameMkLst>
            <pc:docMk/>
            <pc:sldMk cId="4060322008" sldId="418"/>
            <ac:graphicFrameMk id="12" creationId="{84BCA5D9-DE49-480A-93EA-EC6077D1EA32}"/>
          </ac:graphicFrameMkLst>
        </pc:graphicFrameChg>
        <pc:graphicFrameChg chg="add mod">
          <ac:chgData name="Byron Motoche" userId="bcb6a281adf51c25" providerId="LiveId" clId="{27910919-362E-4262-9CE8-78FAE4226EB5}" dt="2021-08-13T05:22:27.410" v="610" actId="1076"/>
          <ac:graphicFrameMkLst>
            <pc:docMk/>
            <pc:sldMk cId="4060322008" sldId="418"/>
            <ac:graphicFrameMk id="13" creationId="{84BCA5D9-DE49-480A-93EA-EC6077D1EA32}"/>
          </ac:graphicFrameMkLst>
        </pc:graphicFrameChg>
        <pc:graphicFrameChg chg="add mod">
          <ac:chgData name="Byron Motoche" userId="bcb6a281adf51c25" providerId="LiveId" clId="{27910919-362E-4262-9CE8-78FAE4226EB5}" dt="2021-08-13T04:12:26.951" v="479"/>
          <ac:graphicFrameMkLst>
            <pc:docMk/>
            <pc:sldMk cId="4060322008" sldId="418"/>
            <ac:graphicFrameMk id="14" creationId="{F1CFD7DF-0F1C-4BD2-9335-693B78BD2C51}"/>
          </ac:graphicFrameMkLst>
        </pc:graphicFrameChg>
        <pc:graphicFrameChg chg="add mod">
          <ac:chgData name="Byron Motoche" userId="bcb6a281adf51c25" providerId="LiveId" clId="{27910919-362E-4262-9CE8-78FAE4226EB5}" dt="2021-08-13T05:22:27.410" v="610" actId="1076"/>
          <ac:graphicFrameMkLst>
            <pc:docMk/>
            <pc:sldMk cId="4060322008" sldId="418"/>
            <ac:graphicFrameMk id="15" creationId="{F1CFD7DF-0F1C-4BD2-9335-693B78BD2C51}"/>
          </ac:graphicFrameMkLst>
        </pc:graphicFrameChg>
        <pc:picChg chg="add del mod">
          <ac:chgData name="Byron Motoche" userId="bcb6a281adf51c25" providerId="LiveId" clId="{27910919-362E-4262-9CE8-78FAE4226EB5}" dt="2021-08-13T03:54:51.479" v="256" actId="478"/>
          <ac:picMkLst>
            <pc:docMk/>
            <pc:sldMk cId="4060322008" sldId="418"/>
            <ac:picMk id="2" creationId="{2271E1E1-61E1-4DAE-80B9-66BC8AB4C73F}"/>
          </ac:picMkLst>
        </pc:picChg>
        <pc:picChg chg="add del mod">
          <ac:chgData name="Byron Motoche" userId="bcb6a281adf51c25" providerId="LiveId" clId="{27910919-362E-4262-9CE8-78FAE4226EB5}" dt="2021-08-13T03:54:52.208" v="257" actId="478"/>
          <ac:picMkLst>
            <pc:docMk/>
            <pc:sldMk cId="4060322008" sldId="418"/>
            <ac:picMk id="5" creationId="{4AD76789-7374-4810-90AF-7394207F49C4}"/>
          </ac:picMkLst>
        </pc:picChg>
        <pc:picChg chg="add del mod">
          <ac:chgData name="Byron Motoche" userId="bcb6a281adf51c25" providerId="LiveId" clId="{27910919-362E-4262-9CE8-78FAE4226EB5}" dt="2021-08-13T04:11:45.678" v="472" actId="478"/>
          <ac:picMkLst>
            <pc:docMk/>
            <pc:sldMk cId="4060322008" sldId="418"/>
            <ac:picMk id="9" creationId="{94845237-9EFB-4448-A03B-840D1B15FD94}"/>
          </ac:picMkLst>
        </pc:picChg>
        <pc:picChg chg="add del mod">
          <ac:chgData name="Byron Motoche" userId="bcb6a281adf51c25" providerId="LiveId" clId="{27910919-362E-4262-9CE8-78FAE4226EB5}" dt="2021-08-13T04:11:46.541" v="473" actId="478"/>
          <ac:picMkLst>
            <pc:docMk/>
            <pc:sldMk cId="4060322008" sldId="418"/>
            <ac:picMk id="11" creationId="{C341FB3F-BBCD-4244-A6EF-961E5DC0299E}"/>
          </ac:picMkLst>
        </pc:picChg>
      </pc:sldChg>
      <pc:sldChg chg="addSp delSp modSp add mod ord">
        <pc:chgData name="Byron Motoche" userId="bcb6a281adf51c25" providerId="LiveId" clId="{27910919-362E-4262-9CE8-78FAE4226EB5}" dt="2021-08-13T06:12:45.124" v="659" actId="20577"/>
        <pc:sldMkLst>
          <pc:docMk/>
          <pc:sldMk cId="2611774446" sldId="419"/>
        </pc:sldMkLst>
        <pc:spChg chg="mod">
          <ac:chgData name="Byron Motoche" userId="bcb6a281adf51c25" providerId="LiveId" clId="{27910919-362E-4262-9CE8-78FAE4226EB5}" dt="2021-08-13T06:12:45.124" v="659" actId="20577"/>
          <ac:spMkLst>
            <pc:docMk/>
            <pc:sldMk cId="2611774446" sldId="419"/>
            <ac:spMk id="7" creationId="{D1A69A8B-43C8-4758-A40B-C26F85D60DE3}"/>
          </ac:spMkLst>
        </pc:spChg>
        <pc:graphicFrameChg chg="add mod">
          <ac:chgData name="Byron Motoche" userId="bcb6a281adf51c25" providerId="LiveId" clId="{27910919-362E-4262-9CE8-78FAE4226EB5}" dt="2021-08-13T03:51:47.169" v="213"/>
          <ac:graphicFrameMkLst>
            <pc:docMk/>
            <pc:sldMk cId="2611774446" sldId="419"/>
            <ac:graphicFrameMk id="4" creationId="{8CFBCB58-5450-4014-BF11-5A190382D446}"/>
          </ac:graphicFrameMkLst>
        </pc:graphicFrameChg>
        <pc:graphicFrameChg chg="add mod">
          <ac:chgData name="Byron Motoche" userId="bcb6a281adf51c25" providerId="LiveId" clId="{27910919-362E-4262-9CE8-78FAE4226EB5}" dt="2021-08-13T05:23:36.290" v="617" actId="14100"/>
          <ac:graphicFrameMkLst>
            <pc:docMk/>
            <pc:sldMk cId="2611774446" sldId="419"/>
            <ac:graphicFrameMk id="5" creationId="{8CFBCB58-5450-4014-BF11-5A190382D446}"/>
          </ac:graphicFrameMkLst>
        </pc:graphicFrameChg>
        <pc:graphicFrameChg chg="add mod">
          <ac:chgData name="Byron Motoche" userId="bcb6a281adf51c25" providerId="LiveId" clId="{27910919-362E-4262-9CE8-78FAE4226EB5}" dt="2021-08-13T03:52:03.003" v="217"/>
          <ac:graphicFrameMkLst>
            <pc:docMk/>
            <pc:sldMk cId="2611774446" sldId="419"/>
            <ac:graphicFrameMk id="6" creationId="{F9473A6C-A546-4B7B-9058-8269A255D774}"/>
          </ac:graphicFrameMkLst>
        </pc:graphicFrameChg>
        <pc:graphicFrameChg chg="add mod">
          <ac:chgData name="Byron Motoche" userId="bcb6a281adf51c25" providerId="LiveId" clId="{27910919-362E-4262-9CE8-78FAE4226EB5}" dt="2021-08-13T03:54:44.787" v="253"/>
          <ac:graphicFrameMkLst>
            <pc:docMk/>
            <pc:sldMk cId="2611774446" sldId="419"/>
            <ac:graphicFrameMk id="8" creationId="{F9473A6C-A546-4B7B-9058-8269A255D774}"/>
          </ac:graphicFrameMkLst>
        </pc:graphicFrameChg>
        <pc:graphicFrameChg chg="add mod">
          <ac:chgData name="Byron Motoche" userId="bcb6a281adf51c25" providerId="LiveId" clId="{27910919-362E-4262-9CE8-78FAE4226EB5}" dt="2021-08-13T05:23:45.575" v="619" actId="14100"/>
          <ac:graphicFrameMkLst>
            <pc:docMk/>
            <pc:sldMk cId="2611774446" sldId="419"/>
            <ac:graphicFrameMk id="9" creationId="{F9473A6C-A546-4B7B-9058-8269A255D774}"/>
          </ac:graphicFrameMkLst>
        </pc:graphicFrameChg>
        <pc:graphicFrameChg chg="add del mod">
          <ac:chgData name="Byron Motoche" userId="bcb6a281adf51c25" providerId="LiveId" clId="{27910919-362E-4262-9CE8-78FAE4226EB5}" dt="2021-08-13T05:23:47.337" v="620" actId="478"/>
          <ac:graphicFrameMkLst>
            <pc:docMk/>
            <pc:sldMk cId="2611774446" sldId="419"/>
            <ac:graphicFrameMk id="10" creationId="{E6ACCDB0-C3A0-4BF4-859B-EC84EC966734}"/>
          </ac:graphicFrameMkLst>
        </pc:graphicFrameChg>
        <pc:picChg chg="add del mod">
          <ac:chgData name="Byron Motoche" userId="bcb6a281adf51c25" providerId="LiveId" clId="{27910919-362E-4262-9CE8-78FAE4226EB5}" dt="2021-08-13T03:54:23.114" v="251" actId="478"/>
          <ac:picMkLst>
            <pc:docMk/>
            <pc:sldMk cId="2611774446" sldId="419"/>
            <ac:picMk id="2" creationId="{E51073E3-6B74-4FAD-BF63-28F266932733}"/>
          </ac:picMkLst>
        </pc:picChg>
      </pc:sldChg>
      <pc:sldChg chg="addSp delSp modSp add mod">
        <pc:chgData name="Byron Motoche" userId="bcb6a281adf51c25" providerId="LiveId" clId="{27910919-362E-4262-9CE8-78FAE4226EB5}" dt="2021-08-13T03:58:04.598" v="345" actId="14100"/>
        <pc:sldMkLst>
          <pc:docMk/>
          <pc:sldMk cId="2372034180" sldId="420"/>
        </pc:sldMkLst>
        <pc:spChg chg="mod">
          <ac:chgData name="Byron Motoche" userId="bcb6a281adf51c25" providerId="LiveId" clId="{27910919-362E-4262-9CE8-78FAE4226EB5}" dt="2021-08-13T03:57:43.144" v="339" actId="20577"/>
          <ac:spMkLst>
            <pc:docMk/>
            <pc:sldMk cId="2372034180" sldId="420"/>
            <ac:spMk id="9" creationId="{D1A69A8B-43C8-4758-A40B-C26F85D60DE3}"/>
          </ac:spMkLst>
        </pc:spChg>
        <pc:graphicFrameChg chg="add mod">
          <ac:chgData name="Byron Motoche" userId="bcb6a281adf51c25" providerId="LiveId" clId="{27910919-362E-4262-9CE8-78FAE4226EB5}" dt="2021-08-13T03:57:56.351" v="341"/>
          <ac:graphicFrameMkLst>
            <pc:docMk/>
            <pc:sldMk cId="2372034180" sldId="420"/>
            <ac:graphicFrameMk id="7" creationId="{B3A83A21-5A7E-4202-A75C-A957DB3CCC5E}"/>
          </ac:graphicFrameMkLst>
        </pc:graphicFrameChg>
        <pc:graphicFrameChg chg="add mod">
          <ac:chgData name="Byron Motoche" userId="bcb6a281adf51c25" providerId="LiveId" clId="{27910919-362E-4262-9CE8-78FAE4226EB5}" dt="2021-08-13T03:58:04.598" v="345" actId="14100"/>
          <ac:graphicFrameMkLst>
            <pc:docMk/>
            <pc:sldMk cId="2372034180" sldId="420"/>
            <ac:graphicFrameMk id="8" creationId="{B3A83A21-5A7E-4202-A75C-A957DB3CCC5E}"/>
          </ac:graphicFrameMkLst>
        </pc:graphicFrameChg>
        <pc:graphicFrameChg chg="del">
          <ac:chgData name="Byron Motoche" userId="bcb6a281adf51c25" providerId="LiveId" clId="{27910919-362E-4262-9CE8-78FAE4226EB5}" dt="2021-08-13T03:57:36.846" v="337" actId="478"/>
          <ac:graphicFrameMkLst>
            <pc:docMk/>
            <pc:sldMk cId="2372034180" sldId="420"/>
            <ac:graphicFrameMk id="18" creationId="{1B44341E-1AA8-46BE-A038-E9211CA7391D}"/>
          </ac:graphicFrameMkLst>
        </pc:graphicFrameChg>
        <pc:graphicFrameChg chg="del">
          <ac:chgData name="Byron Motoche" userId="bcb6a281adf51c25" providerId="LiveId" clId="{27910919-362E-4262-9CE8-78FAE4226EB5}" dt="2021-08-13T03:57:37.750" v="338" actId="478"/>
          <ac:graphicFrameMkLst>
            <pc:docMk/>
            <pc:sldMk cId="2372034180" sldId="420"/>
            <ac:graphicFrameMk id="20" creationId="{BB4A0C5C-1709-4008-9159-BE4073E1E81F}"/>
          </ac:graphicFrameMkLst>
        </pc:graphicFrameChg>
        <pc:graphicFrameChg chg="del">
          <ac:chgData name="Byron Motoche" userId="bcb6a281adf51c25" providerId="LiveId" clId="{27910919-362E-4262-9CE8-78FAE4226EB5}" dt="2021-08-13T03:57:34.511" v="336" actId="478"/>
          <ac:graphicFrameMkLst>
            <pc:docMk/>
            <pc:sldMk cId="2372034180" sldId="420"/>
            <ac:graphicFrameMk id="24" creationId="{D6B3E3D7-0999-430D-AEA5-40D592870D2A}"/>
          </ac:graphicFrameMkLst>
        </pc:graphicFrameChg>
      </pc:sldChg>
      <pc:sldChg chg="addSp delSp modSp add mod">
        <pc:chgData name="Byron Motoche" userId="bcb6a281adf51c25" providerId="LiveId" clId="{27910919-362E-4262-9CE8-78FAE4226EB5}" dt="2021-08-13T05:24:40.313" v="628" actId="1076"/>
        <pc:sldMkLst>
          <pc:docMk/>
          <pc:sldMk cId="2519085674" sldId="421"/>
        </pc:sldMkLst>
        <pc:spChg chg="mod">
          <ac:chgData name="Byron Motoche" userId="bcb6a281adf51c25" providerId="LiveId" clId="{27910919-362E-4262-9CE8-78FAE4226EB5}" dt="2021-08-13T04:10:32.927" v="456" actId="20577"/>
          <ac:spMkLst>
            <pc:docMk/>
            <pc:sldMk cId="2519085674" sldId="421"/>
            <ac:spMk id="6" creationId="{D1A69A8B-43C8-4758-A40B-C26F85D60DE3}"/>
          </ac:spMkLst>
        </pc:spChg>
        <pc:graphicFrameChg chg="add mod">
          <ac:chgData name="Byron Motoche" userId="bcb6a281adf51c25" providerId="LiveId" clId="{27910919-362E-4262-9CE8-78FAE4226EB5}" dt="2021-08-13T04:10:45.948" v="462"/>
          <ac:graphicFrameMkLst>
            <pc:docMk/>
            <pc:sldMk cId="2519085674" sldId="421"/>
            <ac:graphicFrameMk id="5" creationId="{B3C5E2D6-6A74-4843-9772-624FC2F07C1C}"/>
          </ac:graphicFrameMkLst>
        </pc:graphicFrameChg>
        <pc:graphicFrameChg chg="add mod">
          <ac:chgData name="Byron Motoche" userId="bcb6a281adf51c25" providerId="LiveId" clId="{27910919-362E-4262-9CE8-78FAE4226EB5}" dt="2021-08-13T05:24:40.313" v="628" actId="1076"/>
          <ac:graphicFrameMkLst>
            <pc:docMk/>
            <pc:sldMk cId="2519085674" sldId="421"/>
            <ac:graphicFrameMk id="7" creationId="{B3C5E2D6-6A74-4843-9772-624FC2F07C1C}"/>
          </ac:graphicFrameMkLst>
        </pc:graphicFrameChg>
        <pc:graphicFrameChg chg="add mod">
          <ac:chgData name="Byron Motoche" userId="bcb6a281adf51c25" providerId="LiveId" clId="{27910919-362E-4262-9CE8-78FAE4226EB5}" dt="2021-08-13T04:10:56.405" v="467"/>
          <ac:graphicFrameMkLst>
            <pc:docMk/>
            <pc:sldMk cId="2519085674" sldId="421"/>
            <ac:graphicFrameMk id="8" creationId="{44163851-D2DC-433A-82F6-E6650E124ABA}"/>
          </ac:graphicFrameMkLst>
        </pc:graphicFrameChg>
        <pc:graphicFrameChg chg="del">
          <ac:chgData name="Byron Motoche" userId="bcb6a281adf51c25" providerId="LiveId" clId="{27910919-362E-4262-9CE8-78FAE4226EB5}" dt="2021-08-13T04:10:30.867" v="455" actId="478"/>
          <ac:graphicFrameMkLst>
            <pc:docMk/>
            <pc:sldMk cId="2519085674" sldId="421"/>
            <ac:graphicFrameMk id="9" creationId="{38032CAE-8D5C-40AF-BA41-C585EF9199CB}"/>
          </ac:graphicFrameMkLst>
        </pc:graphicFrameChg>
        <pc:graphicFrameChg chg="add mod">
          <ac:chgData name="Byron Motoche" userId="bcb6a281adf51c25" providerId="LiveId" clId="{27910919-362E-4262-9CE8-78FAE4226EB5}" dt="2021-08-13T05:24:31.006" v="626" actId="14100"/>
          <ac:graphicFrameMkLst>
            <pc:docMk/>
            <pc:sldMk cId="2519085674" sldId="421"/>
            <ac:graphicFrameMk id="10" creationId="{44163851-D2DC-433A-82F6-E6650E124ABA}"/>
          </ac:graphicFrameMkLst>
        </pc:graphicFrameChg>
      </pc:sldChg>
      <pc:sldChg chg="addSp delSp modSp add mod">
        <pc:chgData name="Byron Motoche" userId="bcb6a281adf51c25" providerId="LiveId" clId="{27910919-362E-4262-9CE8-78FAE4226EB5}" dt="2021-08-17T09:21:22.201" v="2950" actId="1076"/>
        <pc:sldMkLst>
          <pc:docMk/>
          <pc:sldMk cId="780981218" sldId="422"/>
        </pc:sldMkLst>
        <pc:spChg chg="mod">
          <ac:chgData name="Byron Motoche" userId="bcb6a281adf51c25" providerId="LiveId" clId="{27910919-362E-4262-9CE8-78FAE4226EB5}" dt="2021-08-13T06:22:41.176" v="1261" actId="20577"/>
          <ac:spMkLst>
            <pc:docMk/>
            <pc:sldMk cId="780981218" sldId="422"/>
            <ac:spMk id="4" creationId="{D1A69A8B-43C8-4758-A40B-C26F85D60DE3}"/>
          </ac:spMkLst>
        </pc:spChg>
        <pc:spChg chg="mod">
          <ac:chgData name="Byron Motoche" userId="bcb6a281adf51c25" providerId="LiveId" clId="{27910919-362E-4262-9CE8-78FAE4226EB5}" dt="2021-08-17T09:21:22.201" v="2950" actId="1076"/>
          <ac:spMkLst>
            <pc:docMk/>
            <pc:sldMk cId="780981218" sldId="422"/>
            <ac:spMk id="6" creationId="{F7D94FC7-8F5E-48EA-BB07-A1C71EAB7D18}"/>
          </ac:spMkLst>
        </pc:spChg>
        <pc:picChg chg="add del">
          <ac:chgData name="Byron Motoche" userId="bcb6a281adf51c25" providerId="LiveId" clId="{27910919-362E-4262-9CE8-78FAE4226EB5}" dt="2021-08-13T06:30:12.906" v="1501" actId="22"/>
          <ac:picMkLst>
            <pc:docMk/>
            <pc:sldMk cId="780981218" sldId="422"/>
            <ac:picMk id="5" creationId="{657D9032-A6F1-4AE4-8697-C476A7DCD1EC}"/>
          </ac:picMkLst>
        </pc:picChg>
      </pc:sldChg>
      <pc:sldChg chg="modSp add mod ord">
        <pc:chgData name="Byron Motoche" userId="bcb6a281adf51c25" providerId="LiveId" clId="{27910919-362E-4262-9CE8-78FAE4226EB5}" dt="2021-08-17T09:13:54.163" v="2931" actId="6549"/>
        <pc:sldMkLst>
          <pc:docMk/>
          <pc:sldMk cId="923865348" sldId="423"/>
        </pc:sldMkLst>
        <pc:spChg chg="mod">
          <ac:chgData name="Byron Motoche" userId="bcb6a281adf51c25" providerId="LiveId" clId="{27910919-362E-4262-9CE8-78FAE4226EB5}" dt="2021-08-17T09:13:54.163" v="2931" actId="6549"/>
          <ac:spMkLst>
            <pc:docMk/>
            <pc:sldMk cId="923865348" sldId="423"/>
            <ac:spMk id="6" creationId="{F7D94FC7-8F5E-48EA-BB07-A1C71EAB7D18}"/>
          </ac:spMkLst>
        </pc:spChg>
      </pc:sldChg>
      <pc:sldChg chg="modSp add mod">
        <pc:chgData name="Byron Motoche" userId="bcb6a281adf51c25" providerId="LiveId" clId="{27910919-362E-4262-9CE8-78FAE4226EB5}" dt="2021-08-17T09:22:36.979" v="2953" actId="20577"/>
        <pc:sldMkLst>
          <pc:docMk/>
          <pc:sldMk cId="1816573574" sldId="424"/>
        </pc:sldMkLst>
        <pc:spChg chg="mod">
          <ac:chgData name="Byron Motoche" userId="bcb6a281adf51c25" providerId="LiveId" clId="{27910919-362E-4262-9CE8-78FAE4226EB5}" dt="2021-08-13T06:53:42.708" v="2054" actId="20577"/>
          <ac:spMkLst>
            <pc:docMk/>
            <pc:sldMk cId="1816573574" sldId="424"/>
            <ac:spMk id="3" creationId="{D1A69A8B-43C8-4758-A40B-C26F85D60DE3}"/>
          </ac:spMkLst>
        </pc:spChg>
        <pc:spChg chg="mod">
          <ac:chgData name="Byron Motoche" userId="bcb6a281adf51c25" providerId="LiveId" clId="{27910919-362E-4262-9CE8-78FAE4226EB5}" dt="2021-08-17T09:22:36.979" v="2953" actId="20577"/>
          <ac:spMkLst>
            <pc:docMk/>
            <pc:sldMk cId="1816573574" sldId="424"/>
            <ac:spMk id="6" creationId="{F7D94FC7-8F5E-48EA-BB07-A1C71EAB7D18}"/>
          </ac:spMkLst>
        </pc:spChg>
      </pc:sldChg>
      <pc:sldChg chg="modSp add del mod">
        <pc:chgData name="Byron Motoche" userId="bcb6a281adf51c25" providerId="LiveId" clId="{27910919-362E-4262-9CE8-78FAE4226EB5}" dt="2021-08-13T06:53:33.846" v="2037" actId="47"/>
        <pc:sldMkLst>
          <pc:docMk/>
          <pc:sldMk cId="3032168218" sldId="424"/>
        </pc:sldMkLst>
        <pc:spChg chg="mod">
          <ac:chgData name="Byron Motoche" userId="bcb6a281adf51c25" providerId="LiveId" clId="{27910919-362E-4262-9CE8-78FAE4226EB5}" dt="2021-08-13T06:37:42.026" v="1817" actId="6549"/>
          <ac:spMkLst>
            <pc:docMk/>
            <pc:sldMk cId="3032168218" sldId="424"/>
            <ac:spMk id="6" creationId="{F7D94FC7-8F5E-48EA-BB07-A1C71EAB7D18}"/>
          </ac:spMkLst>
        </pc:spChg>
      </pc:sldChg>
      <pc:sldChg chg="addSp delSp modSp mod ord">
        <pc:chgData name="Byron Motoche" userId="bcb6a281adf51c25" providerId="LiveId" clId="{27910919-362E-4262-9CE8-78FAE4226EB5}" dt="2021-08-17T08:47:22.897" v="2587" actId="1076"/>
        <pc:sldMkLst>
          <pc:docMk/>
          <pc:sldMk cId="1712438300" sldId="425"/>
        </pc:sldMkLst>
        <pc:spChg chg="mod">
          <ac:chgData name="Byron Motoche" userId="bcb6a281adf51c25" providerId="LiveId" clId="{27910919-362E-4262-9CE8-78FAE4226EB5}" dt="2021-08-17T08:23:38.012" v="2408" actId="403"/>
          <ac:spMkLst>
            <pc:docMk/>
            <pc:sldMk cId="1712438300" sldId="425"/>
            <ac:spMk id="3" creationId="{D1A69A8B-43C8-4758-A40B-C26F85D60DE3}"/>
          </ac:spMkLst>
        </pc:spChg>
        <pc:spChg chg="add mod">
          <ac:chgData name="Byron Motoche" userId="bcb6a281adf51c25" providerId="LiveId" clId="{27910919-362E-4262-9CE8-78FAE4226EB5}" dt="2021-08-17T08:47:15.977" v="2586" actId="1076"/>
          <ac:spMkLst>
            <pc:docMk/>
            <pc:sldMk cId="1712438300" sldId="425"/>
            <ac:spMk id="8" creationId="{9B33110C-2436-4795-B658-13415E8722F8}"/>
          </ac:spMkLst>
        </pc:spChg>
        <pc:spChg chg="add del mod">
          <ac:chgData name="Byron Motoche" userId="bcb6a281adf51c25" providerId="LiveId" clId="{27910919-362E-4262-9CE8-78FAE4226EB5}" dt="2021-08-17T08:36:58.697" v="2528" actId="478"/>
          <ac:spMkLst>
            <pc:docMk/>
            <pc:sldMk cId="1712438300" sldId="425"/>
            <ac:spMk id="9" creationId="{3D606202-BCA1-4EC9-AF54-03F498774CB8}"/>
          </ac:spMkLst>
        </pc:spChg>
        <pc:spChg chg="add mod">
          <ac:chgData name="Byron Motoche" userId="bcb6a281adf51c25" providerId="LiveId" clId="{27910919-362E-4262-9CE8-78FAE4226EB5}" dt="2021-08-17T08:47:10.225" v="2585" actId="1076"/>
          <ac:spMkLst>
            <pc:docMk/>
            <pc:sldMk cId="1712438300" sldId="425"/>
            <ac:spMk id="10" creationId="{1966D0B1-EEEA-4646-976B-8CA0361D2C67}"/>
          </ac:spMkLst>
        </pc:spChg>
        <pc:spChg chg="add del">
          <ac:chgData name="Byron Motoche" userId="bcb6a281adf51c25" providerId="LiveId" clId="{27910919-362E-4262-9CE8-78FAE4226EB5}" dt="2021-08-17T08:44:58.764" v="2554" actId="22"/>
          <ac:spMkLst>
            <pc:docMk/>
            <pc:sldMk cId="1712438300" sldId="425"/>
            <ac:spMk id="14" creationId="{ECD1A1A8-C5FE-4E0F-977E-00DB8B413EFB}"/>
          </ac:spMkLst>
        </pc:spChg>
        <pc:spChg chg="mod">
          <ac:chgData name="Byron Motoche" userId="bcb6a281adf51c25" providerId="LiveId" clId="{27910919-362E-4262-9CE8-78FAE4226EB5}" dt="2021-08-17T08:16:08.617" v="2368" actId="20577"/>
          <ac:spMkLst>
            <pc:docMk/>
            <pc:sldMk cId="1712438300" sldId="425"/>
            <ac:spMk id="15" creationId="{D1A69A8B-43C8-4758-A40B-C26F85D60DE3}"/>
          </ac:spMkLst>
        </pc:spChg>
        <pc:picChg chg="add mod">
          <ac:chgData name="Byron Motoche" userId="bcb6a281adf51c25" providerId="LiveId" clId="{27910919-362E-4262-9CE8-78FAE4226EB5}" dt="2021-08-17T08:46:23.553" v="2574" actId="1076"/>
          <ac:picMkLst>
            <pc:docMk/>
            <pc:sldMk cId="1712438300" sldId="425"/>
            <ac:picMk id="4" creationId="{7B10CD6A-CC00-4673-BFEF-60278AE831A3}"/>
          </ac:picMkLst>
        </pc:picChg>
        <pc:picChg chg="add del mod">
          <ac:chgData name="Byron Motoche" userId="bcb6a281adf51c25" providerId="LiveId" clId="{27910919-362E-4262-9CE8-78FAE4226EB5}" dt="2021-08-17T08:23:51.327" v="2413" actId="478"/>
          <ac:picMkLst>
            <pc:docMk/>
            <pc:sldMk cId="1712438300" sldId="425"/>
            <ac:picMk id="5" creationId="{07D781DB-3BE6-4E1E-8512-B84F0384DE96}"/>
          </ac:picMkLst>
        </pc:picChg>
        <pc:picChg chg="add del mod">
          <ac:chgData name="Byron Motoche" userId="bcb6a281adf51c25" providerId="LiveId" clId="{27910919-362E-4262-9CE8-78FAE4226EB5}" dt="2021-08-17T08:36:56.130" v="2526" actId="478"/>
          <ac:picMkLst>
            <pc:docMk/>
            <pc:sldMk cId="1712438300" sldId="425"/>
            <ac:picMk id="6" creationId="{9D1E052F-CF5B-4726-8790-4BB701D9737E}"/>
          </ac:picMkLst>
        </pc:picChg>
        <pc:picChg chg="add mod">
          <ac:chgData name="Byron Motoche" userId="bcb6a281adf51c25" providerId="LiveId" clId="{27910919-362E-4262-9CE8-78FAE4226EB5}" dt="2021-08-17T08:47:22.897" v="2587" actId="1076"/>
          <ac:picMkLst>
            <pc:docMk/>
            <pc:sldMk cId="1712438300" sldId="425"/>
            <ac:picMk id="11" creationId="{FE7116BD-F243-4B0E-A605-EC0717D6C7E1}"/>
          </ac:picMkLst>
        </pc:picChg>
        <pc:picChg chg="add mod">
          <ac:chgData name="Byron Motoche" userId="bcb6a281adf51c25" providerId="LiveId" clId="{27910919-362E-4262-9CE8-78FAE4226EB5}" dt="2021-08-17T08:47:06.733" v="2584" actId="1076"/>
          <ac:picMkLst>
            <pc:docMk/>
            <pc:sldMk cId="1712438300" sldId="425"/>
            <ac:picMk id="3074" creationId="{0BF2067B-2768-4133-A86C-3FFEA21952C1}"/>
          </ac:picMkLst>
        </pc:picChg>
      </pc:sldChg>
      <pc:sldChg chg="add del">
        <pc:chgData name="Byron Motoche" userId="bcb6a281adf51c25" providerId="LiveId" clId="{27910919-362E-4262-9CE8-78FAE4226EB5}" dt="2021-08-13T06:38:22.516" v="1819"/>
        <pc:sldMkLst>
          <pc:docMk/>
          <pc:sldMk cId="2195534656" sldId="425"/>
        </pc:sldMkLst>
      </pc:sldChg>
      <pc:sldChg chg="addSp delSp modSp add mod ord">
        <pc:chgData name="Byron Motoche" userId="bcb6a281adf51c25" providerId="LiveId" clId="{27910919-362E-4262-9CE8-78FAE4226EB5}" dt="2021-08-17T09:05:49.737" v="2877" actId="1076"/>
        <pc:sldMkLst>
          <pc:docMk/>
          <pc:sldMk cId="2811699770" sldId="426"/>
        </pc:sldMkLst>
        <pc:spChg chg="add del">
          <ac:chgData name="Byron Motoche" userId="bcb6a281adf51c25" providerId="LiveId" clId="{27910919-362E-4262-9CE8-78FAE4226EB5}" dt="2021-08-17T08:54:38.120" v="2646"/>
          <ac:spMkLst>
            <pc:docMk/>
            <pc:sldMk cId="2811699770" sldId="426"/>
            <ac:spMk id="2" creationId="{52B845ED-DC40-4A20-9595-393208FB3315}"/>
          </ac:spMkLst>
        </pc:spChg>
        <pc:spChg chg="mod">
          <ac:chgData name="Byron Motoche" userId="bcb6a281adf51c25" providerId="LiveId" clId="{27910919-362E-4262-9CE8-78FAE4226EB5}" dt="2021-08-17T09:01:10.585" v="2854" actId="255"/>
          <ac:spMkLst>
            <pc:docMk/>
            <pc:sldMk cId="2811699770" sldId="426"/>
            <ac:spMk id="3" creationId="{D1A69A8B-43C8-4758-A40B-C26F85D60DE3}"/>
          </ac:spMkLst>
        </pc:spChg>
        <pc:spChg chg="add mod">
          <ac:chgData name="Byron Motoche" userId="bcb6a281adf51c25" providerId="LiveId" clId="{27910919-362E-4262-9CE8-78FAE4226EB5}" dt="2021-08-17T08:38:55.505" v="2548" actId="1076"/>
          <ac:spMkLst>
            <pc:docMk/>
            <pc:sldMk cId="2811699770" sldId="426"/>
            <ac:spMk id="6" creationId="{22AFBEBB-3BCE-41C4-ACE0-9C221AF50474}"/>
          </ac:spMkLst>
        </pc:spChg>
        <pc:spChg chg="add mod">
          <ac:chgData name="Byron Motoche" userId="bcb6a281adf51c25" providerId="LiveId" clId="{27910919-362E-4262-9CE8-78FAE4226EB5}" dt="2021-08-17T08:38:52.189" v="2547" actId="1076"/>
          <ac:spMkLst>
            <pc:docMk/>
            <pc:sldMk cId="2811699770" sldId="426"/>
            <ac:spMk id="7" creationId="{4FDE0787-8E18-4FD5-AC67-B66A785ACF12}"/>
          </ac:spMkLst>
        </pc:spChg>
        <pc:spChg chg="add mod">
          <ac:chgData name="Byron Motoche" userId="bcb6a281adf51c25" providerId="LiveId" clId="{27910919-362E-4262-9CE8-78FAE4226EB5}" dt="2021-08-17T09:05:49.737" v="2877" actId="1076"/>
          <ac:spMkLst>
            <pc:docMk/>
            <pc:sldMk cId="2811699770" sldId="426"/>
            <ac:spMk id="8" creationId="{4BF36307-A90A-4A97-BE35-EF6070A68B7B}"/>
          </ac:spMkLst>
        </pc:spChg>
        <pc:spChg chg="add del">
          <ac:chgData name="Byron Motoche" userId="bcb6a281adf51c25" providerId="LiveId" clId="{27910919-362E-4262-9CE8-78FAE4226EB5}" dt="2021-08-17T08:54:46.715" v="2648"/>
          <ac:spMkLst>
            <pc:docMk/>
            <pc:sldMk cId="2811699770" sldId="426"/>
            <ac:spMk id="9" creationId="{A9FB6C75-6BE4-4BBD-938F-F9D9A9447C89}"/>
          </ac:spMkLst>
        </pc:spChg>
        <pc:spChg chg="add del">
          <ac:chgData name="Byron Motoche" userId="bcb6a281adf51c25" providerId="LiveId" clId="{27910919-362E-4262-9CE8-78FAE4226EB5}" dt="2021-08-17T09:02:11.667" v="2862"/>
          <ac:spMkLst>
            <pc:docMk/>
            <pc:sldMk cId="2811699770" sldId="426"/>
            <ac:spMk id="10" creationId="{E4AC5B6B-050A-4E48-A434-C6F2EF660A98}"/>
          </ac:spMkLst>
        </pc:spChg>
        <pc:spChg chg="add del">
          <ac:chgData name="Byron Motoche" userId="bcb6a281adf51c25" providerId="LiveId" clId="{27910919-362E-4262-9CE8-78FAE4226EB5}" dt="2021-08-17T09:04:52.865" v="2869"/>
          <ac:spMkLst>
            <pc:docMk/>
            <pc:sldMk cId="2811699770" sldId="426"/>
            <ac:spMk id="13" creationId="{760B4848-B5D6-42B7-B4AD-762076404259}"/>
          </ac:spMkLst>
        </pc:spChg>
        <pc:picChg chg="add del mod">
          <ac:chgData name="Byron Motoche" userId="bcb6a281adf51c25" providerId="LiveId" clId="{27910919-362E-4262-9CE8-78FAE4226EB5}" dt="2021-08-17T08:38:47.013" v="2546" actId="1076"/>
          <ac:picMkLst>
            <pc:docMk/>
            <pc:sldMk cId="2811699770" sldId="426"/>
            <ac:picMk id="4" creationId="{7AF8441A-E944-49B6-B1EE-65487E840B3B}"/>
          </ac:picMkLst>
        </pc:picChg>
        <pc:picChg chg="add mod">
          <ac:chgData name="Byron Motoche" userId="bcb6a281adf51c25" providerId="LiveId" clId="{27910919-362E-4262-9CE8-78FAE4226EB5}" dt="2021-08-17T08:38:44.401" v="2545" actId="1076"/>
          <ac:picMkLst>
            <pc:docMk/>
            <pc:sldMk cId="2811699770" sldId="426"/>
            <ac:picMk id="5" creationId="{A17C0EF8-F62F-4B73-B60A-7B93DE01A342}"/>
          </ac:picMkLst>
        </pc:picChg>
        <pc:picChg chg="add del mod">
          <ac:chgData name="Byron Motoche" userId="bcb6a281adf51c25" providerId="LiveId" clId="{27910919-362E-4262-9CE8-78FAE4226EB5}" dt="2021-08-17T09:04:48.553" v="2867" actId="478"/>
          <ac:picMkLst>
            <pc:docMk/>
            <pc:sldMk cId="2811699770" sldId="426"/>
            <ac:picMk id="11" creationId="{532C800E-0547-43A3-B1EA-2E36977C87D5}"/>
          </ac:picMkLst>
        </pc:picChg>
        <pc:picChg chg="add del mod">
          <ac:chgData name="Byron Motoche" userId="bcb6a281adf51c25" providerId="LiveId" clId="{27910919-362E-4262-9CE8-78FAE4226EB5}" dt="2021-08-17T09:04:48.553" v="2867" actId="478"/>
          <ac:picMkLst>
            <pc:docMk/>
            <pc:sldMk cId="2811699770" sldId="426"/>
            <ac:picMk id="12" creationId="{7EDAEFDA-DA03-491C-84F6-F96406414B00}"/>
          </ac:picMkLst>
        </pc:picChg>
        <pc:picChg chg="add mod">
          <ac:chgData name="Byron Motoche" userId="bcb6a281adf51c25" providerId="LiveId" clId="{27910919-362E-4262-9CE8-78FAE4226EB5}" dt="2021-08-17T09:05:30.121" v="2875" actId="1076"/>
          <ac:picMkLst>
            <pc:docMk/>
            <pc:sldMk cId="2811699770" sldId="426"/>
            <ac:picMk id="14" creationId="{EF319B2C-9383-444D-851B-7BF6A6B7B061}"/>
          </ac:picMkLst>
        </pc:picChg>
      </pc:sldChg>
      <pc:sldChg chg="addSp delSp modSp add mod ord">
        <pc:chgData name="Byron Motoche" userId="bcb6a281adf51c25" providerId="LiveId" clId="{27910919-362E-4262-9CE8-78FAE4226EB5}" dt="2021-08-17T08:39:16.374" v="2552"/>
        <pc:sldMkLst>
          <pc:docMk/>
          <pc:sldMk cId="2584212942" sldId="427"/>
        </pc:sldMkLst>
        <pc:spChg chg="del">
          <ac:chgData name="Byron Motoche" userId="bcb6a281adf51c25" providerId="LiveId" clId="{27910919-362E-4262-9CE8-78FAE4226EB5}" dt="2021-08-17T08:36:13.358" v="2511" actId="478"/>
          <ac:spMkLst>
            <pc:docMk/>
            <pc:sldMk cId="2584212942" sldId="427"/>
            <ac:spMk id="8" creationId="{9B33110C-2436-4795-B658-13415E8722F8}"/>
          </ac:spMkLst>
        </pc:spChg>
        <pc:spChg chg="mod">
          <ac:chgData name="Byron Motoche" userId="bcb6a281adf51c25" providerId="LiveId" clId="{27910919-362E-4262-9CE8-78FAE4226EB5}" dt="2021-08-17T08:36:26.801" v="2518" actId="1076"/>
          <ac:spMkLst>
            <pc:docMk/>
            <pc:sldMk cId="2584212942" sldId="427"/>
            <ac:spMk id="9" creationId="{3D606202-BCA1-4EC9-AF54-03F498774CB8}"/>
          </ac:spMkLst>
        </pc:spChg>
        <pc:spChg chg="del">
          <ac:chgData name="Byron Motoche" userId="bcb6a281adf51c25" providerId="LiveId" clId="{27910919-362E-4262-9CE8-78FAE4226EB5}" dt="2021-08-17T08:36:15.705" v="2513" actId="478"/>
          <ac:spMkLst>
            <pc:docMk/>
            <pc:sldMk cId="2584212942" sldId="427"/>
            <ac:spMk id="10" creationId="{1966D0B1-EEEA-4646-976B-8CA0361D2C67}"/>
          </ac:spMkLst>
        </pc:spChg>
        <pc:picChg chg="del">
          <ac:chgData name="Byron Motoche" userId="bcb6a281adf51c25" providerId="LiveId" clId="{27910919-362E-4262-9CE8-78FAE4226EB5}" dt="2021-08-17T08:36:14.185" v="2512" actId="478"/>
          <ac:picMkLst>
            <pc:docMk/>
            <pc:sldMk cId="2584212942" sldId="427"/>
            <ac:picMk id="4" creationId="{7B10CD6A-CC00-4673-BFEF-60278AE831A3}"/>
          </ac:picMkLst>
        </pc:picChg>
        <pc:picChg chg="add mod">
          <ac:chgData name="Byron Motoche" userId="bcb6a281adf51c25" providerId="LiveId" clId="{27910919-362E-4262-9CE8-78FAE4226EB5}" dt="2021-08-17T08:36:22.609" v="2517" actId="1076"/>
          <ac:picMkLst>
            <pc:docMk/>
            <pc:sldMk cId="2584212942" sldId="427"/>
            <ac:picMk id="5" creationId="{5FC1451E-B603-4CC4-8642-07BE30AEC3FA}"/>
          </ac:picMkLst>
        </pc:picChg>
        <pc:picChg chg="mod">
          <ac:chgData name="Byron Motoche" userId="bcb6a281adf51c25" providerId="LiveId" clId="{27910919-362E-4262-9CE8-78FAE4226EB5}" dt="2021-08-17T08:36:30.069" v="2519" actId="1076"/>
          <ac:picMkLst>
            <pc:docMk/>
            <pc:sldMk cId="2584212942" sldId="427"/>
            <ac:picMk id="6" creationId="{9D1E052F-CF5B-4726-8790-4BB701D9737E}"/>
          </ac:picMkLst>
        </pc:picChg>
        <pc:picChg chg="del">
          <ac:chgData name="Byron Motoche" userId="bcb6a281adf51c25" providerId="LiveId" clId="{27910919-362E-4262-9CE8-78FAE4226EB5}" dt="2021-08-17T08:36:11.785" v="2510" actId="478"/>
          <ac:picMkLst>
            <pc:docMk/>
            <pc:sldMk cId="2584212942" sldId="427"/>
            <ac:picMk id="11" creationId="{FE7116BD-F243-4B0E-A605-EC0717D6C7E1}"/>
          </ac:picMkLst>
        </pc:picChg>
      </pc:sldChg>
    </pc:docChg>
  </pc:docChgLst>
  <pc:docChgLst>
    <pc:chgData name="david villamarin" userId="b0d15f588c187bdd" providerId="Windows Live" clId="Web-{43BE01DC-7CAB-4191-90C5-F18EFB1FE277}"/>
    <pc:docChg chg="modSld">
      <pc:chgData name="david villamarin" userId="b0d15f588c187bdd" providerId="Windows Live" clId="Web-{43BE01DC-7CAB-4191-90C5-F18EFB1FE277}" dt="2021-08-08T16:18:22.195" v="3" actId="20577"/>
      <pc:docMkLst>
        <pc:docMk/>
      </pc:docMkLst>
      <pc:sldChg chg="modSp">
        <pc:chgData name="david villamarin" userId="b0d15f588c187bdd" providerId="Windows Live" clId="Web-{43BE01DC-7CAB-4191-90C5-F18EFB1FE277}" dt="2021-08-08T16:18:22.195" v="3" actId="20577"/>
        <pc:sldMkLst>
          <pc:docMk/>
          <pc:sldMk cId="2673011817" sldId="257"/>
        </pc:sldMkLst>
        <pc:spChg chg="mod">
          <ac:chgData name="david villamarin" userId="b0d15f588c187bdd" providerId="Windows Live" clId="Web-{43BE01DC-7CAB-4191-90C5-F18EFB1FE277}" dt="2021-08-08T16:18:22.195" v="3" actId="20577"/>
          <ac:spMkLst>
            <pc:docMk/>
            <pc:sldMk cId="2673011817" sldId="257"/>
            <ac:spMk id="8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3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4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5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6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7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8.bin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Byron\OneDrive\Tesis\Libro1.xlsx" TargetMode="External"/><Relationship Id="rId4" Type="http://schemas.openxmlformats.org/officeDocument/2006/relationships/themeOverride" Target="../theme/themeOverride5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C:\Users\Byron\OneDrive\Tesis\Libro1.xlsx" TargetMode="External"/><Relationship Id="rId4" Type="http://schemas.openxmlformats.org/officeDocument/2006/relationships/themeOverride" Target="../theme/themeOverride6.xm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file:///C:\Users\Byron\OneDrive\Tesis\Libro1.xlsx" TargetMode="External"/><Relationship Id="rId4" Type="http://schemas.openxmlformats.org/officeDocument/2006/relationships/themeOverride" Target="../theme/themeOverride7.xm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oleObject" Target="https://d.docs.live.net/bcb6a281adf51c25/Tesis/Libro1.xlsx" TargetMode="External"/><Relationship Id="rId4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/>
              <a:t>Exactitud Modelos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Amazon Web Services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'[Matriz de Confusion.xlsx]Hoja4'!$B$2:$B$17</c:f>
              <c:strCache>
                <c:ptCount val="16"/>
                <c:pt idx="0">
                  <c:v>117</c:v>
                </c:pt>
                <c:pt idx="1">
                  <c:v>118</c:v>
                </c:pt>
                <c:pt idx="2">
                  <c:v>119</c:v>
                </c:pt>
                <c:pt idx="3">
                  <c:v>120</c:v>
                </c:pt>
                <c:pt idx="4">
                  <c:v>188</c:v>
                </c:pt>
                <c:pt idx="5">
                  <c:v>190</c:v>
                </c:pt>
                <c:pt idx="6">
                  <c:v>191</c:v>
                </c:pt>
                <c:pt idx="7">
                  <c:v>192</c:v>
                </c:pt>
                <c:pt idx="8">
                  <c:v>193</c:v>
                </c:pt>
                <c:pt idx="9">
                  <c:v>194</c:v>
                </c:pt>
                <c:pt idx="10">
                  <c:v>195</c:v>
                </c:pt>
                <c:pt idx="11">
                  <c:v>229</c:v>
                </c:pt>
                <c:pt idx="12">
                  <c:v>230</c:v>
                </c:pt>
                <c:pt idx="13">
                  <c:v>232</c:v>
                </c:pt>
                <c:pt idx="14">
                  <c:v>234</c:v>
                </c:pt>
                <c:pt idx="15">
                  <c:v>None</c:v>
                </c:pt>
              </c:strCache>
            </c:strRef>
          </c:cat>
          <c:val>
            <c:numRef>
              <c:f>'[Matriz de Confusion.xlsx]Hoja4'!$E$2:$E$17</c:f>
              <c:numCache>
                <c:formatCode>0.00%</c:formatCode>
                <c:ptCount val="16"/>
                <c:pt idx="0">
                  <c:v>0.99390000000000001</c:v>
                </c:pt>
                <c:pt idx="1">
                  <c:v>0.997</c:v>
                </c:pt>
                <c:pt idx="2">
                  <c:v>0.997</c:v>
                </c:pt>
                <c:pt idx="3">
                  <c:v>0.99390000000000001</c:v>
                </c:pt>
                <c:pt idx="4">
                  <c:v>0.997</c:v>
                </c:pt>
                <c:pt idx="5">
                  <c:v>0.9879</c:v>
                </c:pt>
                <c:pt idx="6">
                  <c:v>0.98180000000000001</c:v>
                </c:pt>
                <c:pt idx="7">
                  <c:v>0.9879</c:v>
                </c:pt>
                <c:pt idx="8">
                  <c:v>0.98480000000000001</c:v>
                </c:pt>
                <c:pt idx="9">
                  <c:v>0.9879</c:v>
                </c:pt>
                <c:pt idx="10">
                  <c:v>0.9909</c:v>
                </c:pt>
                <c:pt idx="11">
                  <c:v>0.99390000000000001</c:v>
                </c:pt>
                <c:pt idx="12">
                  <c:v>0.98180000000000001</c:v>
                </c:pt>
                <c:pt idx="13">
                  <c:v>0.9667</c:v>
                </c:pt>
                <c:pt idx="14">
                  <c:v>0.99390000000000001</c:v>
                </c:pt>
                <c:pt idx="15">
                  <c:v>0.90910000000000002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C4-45ED-B2CE-C1300963146F}"/>
            </c:ext>
          </c:extLst>
        </c:ser>
        <c:ser>
          <c:idx val="1"/>
          <c:order val="1"/>
          <c:tx>
            <c:v>Microsoft Azure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'[Matriz de Confusion.xlsx]Hoja4'!$M$2:$M$17</c:f>
              <c:numCache>
                <c:formatCode>0.00%</c:formatCode>
                <c:ptCount val="16"/>
                <c:pt idx="0">
                  <c:v>0.99390000000000001</c:v>
                </c:pt>
                <c:pt idx="1">
                  <c:v>0.9909</c:v>
                </c:pt>
                <c:pt idx="2">
                  <c:v>0.99390000000000001</c:v>
                </c:pt>
                <c:pt idx="3">
                  <c:v>0.99390000000000001</c:v>
                </c:pt>
                <c:pt idx="4">
                  <c:v>0.99390000000000001</c:v>
                </c:pt>
                <c:pt idx="5">
                  <c:v>0.99390000000000001</c:v>
                </c:pt>
                <c:pt idx="6">
                  <c:v>0.9788</c:v>
                </c:pt>
                <c:pt idx="7">
                  <c:v>0.9909</c:v>
                </c:pt>
                <c:pt idx="8">
                  <c:v>0.99390000000000001</c:v>
                </c:pt>
                <c:pt idx="9">
                  <c:v>0.997</c:v>
                </c:pt>
                <c:pt idx="10" formatCode="0%">
                  <c:v>1</c:v>
                </c:pt>
                <c:pt idx="11" formatCode="0%">
                  <c:v>1</c:v>
                </c:pt>
                <c:pt idx="12">
                  <c:v>0.997</c:v>
                </c:pt>
                <c:pt idx="13">
                  <c:v>0.96360000000000001</c:v>
                </c:pt>
                <c:pt idx="14">
                  <c:v>0.98180000000000001</c:v>
                </c:pt>
                <c:pt idx="15">
                  <c:v>0.88790000000000002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C4-45ED-B2CE-C1300963146F}"/>
            </c:ext>
          </c:extLst>
        </c:ser>
        <c:ser>
          <c:idx val="2"/>
          <c:order val="2"/>
          <c:tx>
            <c:v>IBM Watson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'[Matriz de Confusion.xlsx]Hoja4'!$U$2:$U$17</c:f>
              <c:numCache>
                <c:formatCode>0.00%</c:formatCode>
                <c:ptCount val="16"/>
                <c:pt idx="0">
                  <c:v>0.9667</c:v>
                </c:pt>
                <c:pt idx="1">
                  <c:v>0.9788</c:v>
                </c:pt>
                <c:pt idx="2">
                  <c:v>0.99390000000000001</c:v>
                </c:pt>
                <c:pt idx="3">
                  <c:v>0.9879</c:v>
                </c:pt>
                <c:pt idx="4">
                  <c:v>0.9909</c:v>
                </c:pt>
                <c:pt idx="5">
                  <c:v>0.9879</c:v>
                </c:pt>
                <c:pt idx="6">
                  <c:v>0.9667</c:v>
                </c:pt>
                <c:pt idx="7">
                  <c:v>0.94240000000000002</c:v>
                </c:pt>
                <c:pt idx="8">
                  <c:v>0.95150000000000001</c:v>
                </c:pt>
                <c:pt idx="9">
                  <c:v>0.99390000000000001</c:v>
                </c:pt>
                <c:pt idx="10">
                  <c:v>0.997</c:v>
                </c:pt>
                <c:pt idx="11">
                  <c:v>0.9667</c:v>
                </c:pt>
                <c:pt idx="12">
                  <c:v>0.9879</c:v>
                </c:pt>
                <c:pt idx="13">
                  <c:v>0.96360000000000001</c:v>
                </c:pt>
                <c:pt idx="14">
                  <c:v>0.98180000000000001</c:v>
                </c:pt>
                <c:pt idx="15">
                  <c:v>0.85150000000000003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C4-45ED-B2CE-C13009631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72297440"/>
        <c:axId val="572296784"/>
      </c:barChart>
      <c:catAx>
        <c:axId val="57229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572296784"/>
        <c:crosses val="autoZero"/>
        <c:auto val="1"/>
        <c:lblAlgn val="ctr"/>
        <c:lblOffset val="100"/>
        <c:noMultiLvlLbl val="0"/>
      </c:catAx>
      <c:valAx>
        <c:axId val="5722967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57229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Precisión Modelos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Amazon Web Services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'[Matriz de Confusion.xlsx]Hoja4'!$B$2:$B$17</c:f>
              <c:strCache>
                <c:ptCount val="16"/>
                <c:pt idx="0">
                  <c:v>117</c:v>
                </c:pt>
                <c:pt idx="1">
                  <c:v>118</c:v>
                </c:pt>
                <c:pt idx="2">
                  <c:v>119</c:v>
                </c:pt>
                <c:pt idx="3">
                  <c:v>120</c:v>
                </c:pt>
                <c:pt idx="4">
                  <c:v>188</c:v>
                </c:pt>
                <c:pt idx="5">
                  <c:v>190</c:v>
                </c:pt>
                <c:pt idx="6">
                  <c:v>191</c:v>
                </c:pt>
                <c:pt idx="7">
                  <c:v>192</c:v>
                </c:pt>
                <c:pt idx="8">
                  <c:v>193</c:v>
                </c:pt>
                <c:pt idx="9">
                  <c:v>194</c:v>
                </c:pt>
                <c:pt idx="10">
                  <c:v>195</c:v>
                </c:pt>
                <c:pt idx="11">
                  <c:v>229</c:v>
                </c:pt>
                <c:pt idx="12">
                  <c:v>230</c:v>
                </c:pt>
                <c:pt idx="13">
                  <c:v>232</c:v>
                </c:pt>
                <c:pt idx="14">
                  <c:v>234</c:v>
                </c:pt>
                <c:pt idx="15">
                  <c:v>None</c:v>
                </c:pt>
              </c:strCache>
            </c:strRef>
          </c:cat>
          <c:val>
            <c:numRef>
              <c:f>'[Matriz de Confusion.xlsx]Hoja4'!$F$2:$F$17</c:f>
              <c:numCache>
                <c:formatCode>General</c:formatCode>
                <c:ptCount val="16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0.91</c:v>
                </c:pt>
                <c:pt idx="4">
                  <c:v>0.95</c:v>
                </c:pt>
                <c:pt idx="5">
                  <c:v>0.86</c:v>
                </c:pt>
                <c:pt idx="6">
                  <c:v>0.77</c:v>
                </c:pt>
                <c:pt idx="7">
                  <c:v>0.83</c:v>
                </c:pt>
                <c:pt idx="8">
                  <c:v>1</c:v>
                </c:pt>
                <c:pt idx="9">
                  <c:v>0.83</c:v>
                </c:pt>
                <c:pt idx="10">
                  <c:v>0.87</c:v>
                </c:pt>
                <c:pt idx="11">
                  <c:v>0.91</c:v>
                </c:pt>
                <c:pt idx="12">
                  <c:v>0.89</c:v>
                </c:pt>
                <c:pt idx="13">
                  <c:v>0.65</c:v>
                </c:pt>
                <c:pt idx="14">
                  <c:v>0.95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FF-4CAE-BE16-9B7E3BD5D433}"/>
            </c:ext>
          </c:extLst>
        </c:ser>
        <c:ser>
          <c:idx val="1"/>
          <c:order val="1"/>
          <c:tx>
            <c:v>Microsoft Azure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'[Matriz de Confusion.xlsx]Hoja4'!$N$2:$N$17</c:f>
              <c:numCache>
                <c:formatCode>General</c:formatCode>
                <c:ptCount val="16"/>
                <c:pt idx="0">
                  <c:v>0.91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  <c:pt idx="4">
                  <c:v>0.95</c:v>
                </c:pt>
                <c:pt idx="5">
                  <c:v>0.95</c:v>
                </c:pt>
                <c:pt idx="6">
                  <c:v>0.93</c:v>
                </c:pt>
                <c:pt idx="7">
                  <c:v>0.9</c:v>
                </c:pt>
                <c:pt idx="8">
                  <c:v>0.95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0.95</c:v>
                </c:pt>
                <c:pt idx="13">
                  <c:v>0.63</c:v>
                </c:pt>
                <c:pt idx="14">
                  <c:v>0.77</c:v>
                </c:pt>
                <c:pt idx="15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FF-4CAE-BE16-9B7E3BD5D433}"/>
            </c:ext>
          </c:extLst>
        </c:ser>
        <c:ser>
          <c:idx val="2"/>
          <c:order val="2"/>
          <c:tx>
            <c:v>IBM Watson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'[Matriz de Confusion.xlsx]Hoja4'!$V$2:$V$17</c:f>
              <c:numCache>
                <c:formatCode>General</c:formatCode>
                <c:ptCount val="16"/>
                <c:pt idx="0">
                  <c:v>0.67</c:v>
                </c:pt>
                <c:pt idx="1">
                  <c:v>0.81</c:v>
                </c:pt>
                <c:pt idx="2">
                  <c:v>0.95</c:v>
                </c:pt>
                <c:pt idx="3">
                  <c:v>0.94</c:v>
                </c:pt>
                <c:pt idx="4">
                  <c:v>0.9</c:v>
                </c:pt>
                <c:pt idx="5">
                  <c:v>1</c:v>
                </c:pt>
                <c:pt idx="6">
                  <c:v>1</c:v>
                </c:pt>
                <c:pt idx="7">
                  <c:v>0.52</c:v>
                </c:pt>
                <c:pt idx="8">
                  <c:v>0.83</c:v>
                </c:pt>
                <c:pt idx="9">
                  <c:v>0.95</c:v>
                </c:pt>
                <c:pt idx="10">
                  <c:v>1</c:v>
                </c:pt>
                <c:pt idx="11">
                  <c:v>1</c:v>
                </c:pt>
                <c:pt idx="12">
                  <c:v>0.83</c:v>
                </c:pt>
                <c:pt idx="13">
                  <c:v>0.67</c:v>
                </c:pt>
                <c:pt idx="14">
                  <c:v>0.94</c:v>
                </c:pt>
                <c:pt idx="15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FF-4CAE-BE16-9B7E3BD5D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72297440"/>
        <c:axId val="572296784"/>
      </c:barChart>
      <c:catAx>
        <c:axId val="57229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572296784"/>
        <c:crosses val="autoZero"/>
        <c:auto val="1"/>
        <c:lblAlgn val="ctr"/>
        <c:lblOffset val="100"/>
        <c:noMultiLvlLbl val="0"/>
      </c:catAx>
      <c:valAx>
        <c:axId val="5722967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57229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ysClr val="windowText" lastClr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es-EC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F1 Score Modelos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Amazon Web Services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'[Matriz de Confusion.xlsx]Hoja4'!$B$2:$B$17</c:f>
              <c:strCache>
                <c:ptCount val="16"/>
                <c:pt idx="0">
                  <c:v>117</c:v>
                </c:pt>
                <c:pt idx="1">
                  <c:v>118</c:v>
                </c:pt>
                <c:pt idx="2">
                  <c:v>119</c:v>
                </c:pt>
                <c:pt idx="3">
                  <c:v>120</c:v>
                </c:pt>
                <c:pt idx="4">
                  <c:v>188</c:v>
                </c:pt>
                <c:pt idx="5">
                  <c:v>190</c:v>
                </c:pt>
                <c:pt idx="6">
                  <c:v>191</c:v>
                </c:pt>
                <c:pt idx="7">
                  <c:v>192</c:v>
                </c:pt>
                <c:pt idx="8">
                  <c:v>193</c:v>
                </c:pt>
                <c:pt idx="9">
                  <c:v>194</c:v>
                </c:pt>
                <c:pt idx="10">
                  <c:v>195</c:v>
                </c:pt>
                <c:pt idx="11">
                  <c:v>229</c:v>
                </c:pt>
                <c:pt idx="12">
                  <c:v>230</c:v>
                </c:pt>
                <c:pt idx="13">
                  <c:v>232</c:v>
                </c:pt>
                <c:pt idx="14">
                  <c:v>234</c:v>
                </c:pt>
                <c:pt idx="15">
                  <c:v>None</c:v>
                </c:pt>
              </c:strCache>
            </c:strRef>
          </c:cat>
          <c:val>
            <c:numRef>
              <c:f>'[Matriz de Confusion.xlsx]Hoja4'!$H$2:$H$17</c:f>
              <c:numCache>
                <c:formatCode>General</c:formatCode>
                <c:ptCount val="16"/>
                <c:pt idx="0">
                  <c:v>0.95</c:v>
                </c:pt>
                <c:pt idx="1">
                  <c:v>0.98</c:v>
                </c:pt>
                <c:pt idx="2">
                  <c:v>0.98</c:v>
                </c:pt>
                <c:pt idx="3">
                  <c:v>0.95</c:v>
                </c:pt>
                <c:pt idx="4">
                  <c:v>0.98</c:v>
                </c:pt>
                <c:pt idx="5">
                  <c:v>0.9</c:v>
                </c:pt>
                <c:pt idx="6">
                  <c:v>0.87</c:v>
                </c:pt>
                <c:pt idx="7">
                  <c:v>0.91</c:v>
                </c:pt>
                <c:pt idx="8">
                  <c:v>0.86</c:v>
                </c:pt>
                <c:pt idx="9">
                  <c:v>0.91</c:v>
                </c:pt>
                <c:pt idx="10">
                  <c:v>0.93</c:v>
                </c:pt>
                <c:pt idx="11">
                  <c:v>0.95</c:v>
                </c:pt>
                <c:pt idx="12">
                  <c:v>0.84</c:v>
                </c:pt>
                <c:pt idx="13">
                  <c:v>0.78</c:v>
                </c:pt>
                <c:pt idx="14">
                  <c:v>0.95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9B-4DCB-8701-DA7F31197F6F}"/>
            </c:ext>
          </c:extLst>
        </c:ser>
        <c:ser>
          <c:idx val="1"/>
          <c:order val="1"/>
          <c:tx>
            <c:v>Microsoft Azure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'[Matriz de Confusion.xlsx]Hoja4'!$P$2:$P$17</c:f>
              <c:numCache>
                <c:formatCode>General</c:formatCode>
                <c:ptCount val="16"/>
                <c:pt idx="0">
                  <c:v>0.95</c:v>
                </c:pt>
                <c:pt idx="1">
                  <c:v>0.92</c:v>
                </c:pt>
                <c:pt idx="2">
                  <c:v>0.95</c:v>
                </c:pt>
                <c:pt idx="3">
                  <c:v>0.95</c:v>
                </c:pt>
                <c:pt idx="4">
                  <c:v>0.95</c:v>
                </c:pt>
                <c:pt idx="5">
                  <c:v>0.95</c:v>
                </c:pt>
                <c:pt idx="6">
                  <c:v>0.8</c:v>
                </c:pt>
                <c:pt idx="7">
                  <c:v>0.93</c:v>
                </c:pt>
                <c:pt idx="8">
                  <c:v>0.95</c:v>
                </c:pt>
                <c:pt idx="9">
                  <c:v>0.97</c:v>
                </c:pt>
                <c:pt idx="10">
                  <c:v>1</c:v>
                </c:pt>
                <c:pt idx="11">
                  <c:v>1</c:v>
                </c:pt>
                <c:pt idx="12">
                  <c:v>0.98</c:v>
                </c:pt>
                <c:pt idx="13">
                  <c:v>0.76</c:v>
                </c:pt>
                <c:pt idx="14">
                  <c:v>0.87</c:v>
                </c:pt>
                <c:pt idx="15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9B-4DCB-8701-DA7F31197F6F}"/>
            </c:ext>
          </c:extLst>
        </c:ser>
        <c:ser>
          <c:idx val="2"/>
          <c:order val="2"/>
          <c:tx>
            <c:v>IBM Watson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'[Matriz de Confusion.xlsx]Hoja4'!$X$2:$X$17</c:f>
              <c:numCache>
                <c:formatCode>General</c:formatCode>
                <c:ptCount val="16"/>
                <c:pt idx="0">
                  <c:v>0.77</c:v>
                </c:pt>
                <c:pt idx="1">
                  <c:v>0.83</c:v>
                </c:pt>
                <c:pt idx="2">
                  <c:v>0.95</c:v>
                </c:pt>
                <c:pt idx="3">
                  <c:v>0.89</c:v>
                </c:pt>
                <c:pt idx="4">
                  <c:v>0.93</c:v>
                </c:pt>
                <c:pt idx="5">
                  <c:v>0.89</c:v>
                </c:pt>
                <c:pt idx="6">
                  <c:v>0.62</c:v>
                </c:pt>
                <c:pt idx="7">
                  <c:v>0.57999999999999996</c:v>
                </c:pt>
                <c:pt idx="8">
                  <c:v>0.38</c:v>
                </c:pt>
                <c:pt idx="9">
                  <c:v>0.95</c:v>
                </c:pt>
                <c:pt idx="10">
                  <c:v>0.97</c:v>
                </c:pt>
                <c:pt idx="11">
                  <c:v>0.62</c:v>
                </c:pt>
                <c:pt idx="12">
                  <c:v>0.91</c:v>
                </c:pt>
                <c:pt idx="13">
                  <c:v>0.73</c:v>
                </c:pt>
                <c:pt idx="14">
                  <c:v>0.83</c:v>
                </c:pt>
                <c:pt idx="15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9B-4DCB-8701-DA7F31197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72297440"/>
        <c:axId val="572296784"/>
      </c:barChart>
      <c:catAx>
        <c:axId val="57229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572296784"/>
        <c:crosses val="autoZero"/>
        <c:auto val="1"/>
        <c:lblAlgn val="ctr"/>
        <c:lblOffset val="100"/>
        <c:noMultiLvlLbl val="0"/>
      </c:catAx>
      <c:valAx>
        <c:axId val="5722967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57229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ysClr val="windowText" lastClr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es-EC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Exahustividad Modelos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Amazon Web Services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'[Matriz de Confusion.xlsx]Hoja4'!$B$2:$B$17</c:f>
              <c:strCache>
                <c:ptCount val="16"/>
                <c:pt idx="0">
                  <c:v>117</c:v>
                </c:pt>
                <c:pt idx="1">
                  <c:v>118</c:v>
                </c:pt>
                <c:pt idx="2">
                  <c:v>119</c:v>
                </c:pt>
                <c:pt idx="3">
                  <c:v>120</c:v>
                </c:pt>
                <c:pt idx="4">
                  <c:v>188</c:v>
                </c:pt>
                <c:pt idx="5">
                  <c:v>190</c:v>
                </c:pt>
                <c:pt idx="6">
                  <c:v>191</c:v>
                </c:pt>
                <c:pt idx="7">
                  <c:v>192</c:v>
                </c:pt>
                <c:pt idx="8">
                  <c:v>193</c:v>
                </c:pt>
                <c:pt idx="9">
                  <c:v>194</c:v>
                </c:pt>
                <c:pt idx="10">
                  <c:v>195</c:v>
                </c:pt>
                <c:pt idx="11">
                  <c:v>229</c:v>
                </c:pt>
                <c:pt idx="12">
                  <c:v>230</c:v>
                </c:pt>
                <c:pt idx="13">
                  <c:v>232</c:v>
                </c:pt>
                <c:pt idx="14">
                  <c:v>234</c:v>
                </c:pt>
                <c:pt idx="15">
                  <c:v>None</c:v>
                </c:pt>
              </c:strCache>
            </c:strRef>
          </c:cat>
          <c:val>
            <c:numRef>
              <c:f>'[Matriz de Confusion.xlsx]Hoja4'!$G$2:$G$17</c:f>
              <c:numCache>
                <c:formatCode>General</c:formatCode>
                <c:ptCount val="16"/>
                <c:pt idx="0">
                  <c:v>0.95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0.95</c:v>
                </c:pt>
                <c:pt idx="6">
                  <c:v>1</c:v>
                </c:pt>
                <c:pt idx="7">
                  <c:v>1</c:v>
                </c:pt>
                <c:pt idx="8">
                  <c:v>0.75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0.8</c:v>
                </c:pt>
                <c:pt idx="13">
                  <c:v>1</c:v>
                </c:pt>
                <c:pt idx="14">
                  <c:v>0.95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EF-46F0-BE24-D990D66A15C6}"/>
            </c:ext>
          </c:extLst>
        </c:ser>
        <c:ser>
          <c:idx val="1"/>
          <c:order val="1"/>
          <c:tx>
            <c:v>Microsoft Azure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'[Matriz de Confusion.xlsx]Hoja4'!$O$2:$O$17</c:f>
              <c:numCache>
                <c:formatCode>General</c:formatCode>
                <c:ptCount val="16"/>
                <c:pt idx="0">
                  <c:v>1</c:v>
                </c:pt>
                <c:pt idx="1">
                  <c:v>0.9</c:v>
                </c:pt>
                <c:pt idx="2">
                  <c:v>0.95</c:v>
                </c:pt>
                <c:pt idx="3">
                  <c:v>0.95</c:v>
                </c:pt>
                <c:pt idx="4">
                  <c:v>0.95</c:v>
                </c:pt>
                <c:pt idx="5">
                  <c:v>0.95</c:v>
                </c:pt>
                <c:pt idx="6">
                  <c:v>0.7</c:v>
                </c:pt>
                <c:pt idx="7">
                  <c:v>0.95</c:v>
                </c:pt>
                <c:pt idx="8">
                  <c:v>0.95</c:v>
                </c:pt>
                <c:pt idx="9">
                  <c:v>0.95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0.95</c:v>
                </c:pt>
                <c:pt idx="14">
                  <c:v>1</c:v>
                </c:pt>
                <c:pt idx="15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EF-46F0-BE24-D990D66A15C6}"/>
            </c:ext>
          </c:extLst>
        </c:ser>
        <c:ser>
          <c:idx val="2"/>
          <c:order val="2"/>
          <c:tx>
            <c:v>IBM Watson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'[Matriz de Confusion.xlsx]Hoja4'!$W$2:$W$17</c:f>
              <c:numCache>
                <c:formatCode>General</c:formatCode>
                <c:ptCount val="16"/>
                <c:pt idx="0">
                  <c:v>0.9</c:v>
                </c:pt>
                <c:pt idx="1">
                  <c:v>0.85</c:v>
                </c:pt>
                <c:pt idx="2">
                  <c:v>0.95</c:v>
                </c:pt>
                <c:pt idx="3">
                  <c:v>0.85</c:v>
                </c:pt>
                <c:pt idx="4">
                  <c:v>0.95</c:v>
                </c:pt>
                <c:pt idx="5">
                  <c:v>0.8</c:v>
                </c:pt>
                <c:pt idx="6">
                  <c:v>0.45</c:v>
                </c:pt>
                <c:pt idx="7">
                  <c:v>0.65</c:v>
                </c:pt>
                <c:pt idx="8">
                  <c:v>0.25</c:v>
                </c:pt>
                <c:pt idx="9">
                  <c:v>0.95</c:v>
                </c:pt>
                <c:pt idx="10">
                  <c:v>0.95</c:v>
                </c:pt>
                <c:pt idx="11">
                  <c:v>0.45</c:v>
                </c:pt>
                <c:pt idx="12">
                  <c:v>1</c:v>
                </c:pt>
                <c:pt idx="13">
                  <c:v>0.8</c:v>
                </c:pt>
                <c:pt idx="14">
                  <c:v>0.75</c:v>
                </c:pt>
                <c:pt idx="15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EF-46F0-BE24-D990D66A1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72297440"/>
        <c:axId val="572296784"/>
      </c:barChart>
      <c:catAx>
        <c:axId val="57229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572296784"/>
        <c:crosses val="autoZero"/>
        <c:auto val="1"/>
        <c:lblAlgn val="ctr"/>
        <c:lblOffset val="100"/>
        <c:noMultiLvlLbl val="0"/>
      </c:catAx>
      <c:valAx>
        <c:axId val="5722967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57229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ysClr val="windowText" lastClr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es-EC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/>
              <a:t>Peticiones No Exitosas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Hoja2!$B$2</c:f>
              <c:strCache>
                <c:ptCount val="1"/>
                <c:pt idx="0">
                  <c:v>IBM Watson Assistant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Hoja2!$A$3:$A$13</c:f>
              <c:numCache>
                <c:formatCode>General</c:formatCode>
                <c:ptCount val="11"/>
                <c:pt idx="0">
                  <c:v>15</c:v>
                </c:pt>
                <c:pt idx="1">
                  <c:v>20</c:v>
                </c:pt>
                <c:pt idx="2">
                  <c:v>25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Hoja2!$C$3:$C$13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81-4E59-8449-5FB98A563DA5}"/>
            </c:ext>
          </c:extLst>
        </c:ser>
        <c:ser>
          <c:idx val="1"/>
          <c:order val="1"/>
          <c:tx>
            <c:strRef>
              <c:f>Hoja2!$D$2</c:f>
              <c:strCache>
                <c:ptCount val="1"/>
                <c:pt idx="0">
                  <c:v>AWS Comprehend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Hoja2!$A$3:$A$13</c:f>
              <c:numCache>
                <c:formatCode>General</c:formatCode>
                <c:ptCount val="11"/>
                <c:pt idx="0">
                  <c:v>15</c:v>
                </c:pt>
                <c:pt idx="1">
                  <c:v>20</c:v>
                </c:pt>
                <c:pt idx="2">
                  <c:v>25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Hoja2!$E$3:$E$13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10</c:v>
                </c:pt>
                <c:pt idx="8">
                  <c:v>17</c:v>
                </c:pt>
                <c:pt idx="9">
                  <c:v>25</c:v>
                </c:pt>
                <c:pt idx="1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81-4E59-8449-5FB98A563DA5}"/>
            </c:ext>
          </c:extLst>
        </c:ser>
        <c:ser>
          <c:idx val="2"/>
          <c:order val="2"/>
          <c:tx>
            <c:strRef>
              <c:f>Hoja2!$F$2</c:f>
              <c:strCache>
                <c:ptCount val="1"/>
                <c:pt idx="0">
                  <c:v>Microsoft Azure LUIS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Hoja2!$A$3:$A$13</c:f>
              <c:numCache>
                <c:formatCode>General</c:formatCode>
                <c:ptCount val="11"/>
                <c:pt idx="0">
                  <c:v>15</c:v>
                </c:pt>
                <c:pt idx="1">
                  <c:v>20</c:v>
                </c:pt>
                <c:pt idx="2">
                  <c:v>25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Hoja2!$G$3:$G$14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81-4E59-8449-5FB98A563DA5}"/>
            </c:ext>
          </c:extLst>
        </c:ser>
        <c:ser>
          <c:idx val="3"/>
          <c:order val="3"/>
          <c:tx>
            <c:strRef>
              <c:f>Hoja2!$H$2</c:f>
              <c:strCache>
                <c:ptCount val="1"/>
                <c:pt idx="0">
                  <c:v>IBM Watson NLU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Hoja2!$A$3:$A$13</c:f>
              <c:numCache>
                <c:formatCode>General</c:formatCode>
                <c:ptCount val="11"/>
                <c:pt idx="0">
                  <c:v>15</c:v>
                </c:pt>
                <c:pt idx="1">
                  <c:v>20</c:v>
                </c:pt>
                <c:pt idx="2">
                  <c:v>25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Hoja2!$I$3:$I$13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12</c:v>
                </c:pt>
                <c:pt idx="8">
                  <c:v>7</c:v>
                </c:pt>
                <c:pt idx="9">
                  <c:v>10</c:v>
                </c:pt>
                <c:pt idx="1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81-4E59-8449-5FB98A563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0671080"/>
        <c:axId val="520671736"/>
      </c:barChart>
      <c:catAx>
        <c:axId val="520671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520671736"/>
        <c:crosses val="autoZero"/>
        <c:auto val="1"/>
        <c:lblAlgn val="ctr"/>
        <c:lblOffset val="100"/>
        <c:noMultiLvlLbl val="0"/>
      </c:catAx>
      <c:valAx>
        <c:axId val="520671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520671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/>
              <a:t>Tiempo de Respuesta Promedio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Hoja2!$M$15</c:f>
              <c:strCache>
                <c:ptCount val="1"/>
                <c:pt idx="0">
                  <c:v>IBM Watson Assistant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Hoja2!$L$16:$L$26</c:f>
              <c:numCache>
                <c:formatCode>General</c:formatCode>
                <c:ptCount val="11"/>
                <c:pt idx="0">
                  <c:v>15</c:v>
                </c:pt>
                <c:pt idx="1">
                  <c:v>20</c:v>
                </c:pt>
                <c:pt idx="2">
                  <c:v>25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Hoja2!$M$16:$M$26</c:f>
              <c:numCache>
                <c:formatCode>General</c:formatCode>
                <c:ptCount val="11"/>
                <c:pt idx="0">
                  <c:v>209.67</c:v>
                </c:pt>
                <c:pt idx="1">
                  <c:v>232.8</c:v>
                </c:pt>
                <c:pt idx="2">
                  <c:v>230.77</c:v>
                </c:pt>
                <c:pt idx="3">
                  <c:v>220.77</c:v>
                </c:pt>
                <c:pt idx="4">
                  <c:v>213.6</c:v>
                </c:pt>
                <c:pt idx="5">
                  <c:v>214.62</c:v>
                </c:pt>
                <c:pt idx="6">
                  <c:v>221.17</c:v>
                </c:pt>
                <c:pt idx="7">
                  <c:v>209.3</c:v>
                </c:pt>
                <c:pt idx="8">
                  <c:v>210.69</c:v>
                </c:pt>
                <c:pt idx="9">
                  <c:v>223.12</c:v>
                </c:pt>
                <c:pt idx="10">
                  <c:v>236.32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67-47AA-A807-329F7B84ECB5}"/>
            </c:ext>
          </c:extLst>
        </c:ser>
        <c:ser>
          <c:idx val="0"/>
          <c:order val="1"/>
          <c:tx>
            <c:strRef>
              <c:f>Hoja2!$N$15</c:f>
              <c:strCache>
                <c:ptCount val="1"/>
                <c:pt idx="0">
                  <c:v>AWS Comprehend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Hoja2!$L$16:$L$26</c:f>
              <c:numCache>
                <c:formatCode>General</c:formatCode>
                <c:ptCount val="11"/>
                <c:pt idx="0">
                  <c:v>15</c:v>
                </c:pt>
                <c:pt idx="1">
                  <c:v>20</c:v>
                </c:pt>
                <c:pt idx="2">
                  <c:v>25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Hoja2!$N$16:$N$26</c:f>
              <c:numCache>
                <c:formatCode>General</c:formatCode>
                <c:ptCount val="11"/>
                <c:pt idx="0">
                  <c:v>178</c:v>
                </c:pt>
                <c:pt idx="1">
                  <c:v>179.8</c:v>
                </c:pt>
                <c:pt idx="2">
                  <c:v>179.48</c:v>
                </c:pt>
                <c:pt idx="3">
                  <c:v>176.4</c:v>
                </c:pt>
                <c:pt idx="4">
                  <c:v>180.18</c:v>
                </c:pt>
                <c:pt idx="5">
                  <c:v>184.48</c:v>
                </c:pt>
                <c:pt idx="6">
                  <c:v>242.05</c:v>
                </c:pt>
                <c:pt idx="7">
                  <c:v>369.47</c:v>
                </c:pt>
                <c:pt idx="8">
                  <c:v>464.28</c:v>
                </c:pt>
                <c:pt idx="9">
                  <c:v>526.52</c:v>
                </c:pt>
                <c:pt idx="10">
                  <c:v>546.12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67-47AA-A807-329F7B84ECB5}"/>
            </c:ext>
          </c:extLst>
        </c:ser>
        <c:ser>
          <c:idx val="2"/>
          <c:order val="2"/>
          <c:tx>
            <c:strRef>
              <c:f>Hoja2!$O$15</c:f>
              <c:strCache>
                <c:ptCount val="1"/>
                <c:pt idx="0">
                  <c:v>Microsoft Azure LUIS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Hoja2!$L$16:$L$26</c:f>
              <c:numCache>
                <c:formatCode>General</c:formatCode>
                <c:ptCount val="11"/>
                <c:pt idx="0">
                  <c:v>15</c:v>
                </c:pt>
                <c:pt idx="1">
                  <c:v>20</c:v>
                </c:pt>
                <c:pt idx="2">
                  <c:v>25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Hoja2!$O$16:$O$26</c:f>
              <c:numCache>
                <c:formatCode>General</c:formatCode>
                <c:ptCount val="11"/>
                <c:pt idx="0">
                  <c:v>170.73</c:v>
                </c:pt>
                <c:pt idx="1">
                  <c:v>168.5</c:v>
                </c:pt>
                <c:pt idx="2">
                  <c:v>168.76</c:v>
                </c:pt>
                <c:pt idx="3">
                  <c:v>186.13</c:v>
                </c:pt>
                <c:pt idx="4">
                  <c:v>192.86</c:v>
                </c:pt>
                <c:pt idx="5">
                  <c:v>196.2</c:v>
                </c:pt>
                <c:pt idx="6">
                  <c:v>226.12</c:v>
                </c:pt>
                <c:pt idx="7">
                  <c:v>215.64</c:v>
                </c:pt>
                <c:pt idx="8">
                  <c:v>218.82599999999999</c:v>
                </c:pt>
                <c:pt idx="9">
                  <c:v>200.33</c:v>
                </c:pt>
                <c:pt idx="10">
                  <c:v>210.98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67-47AA-A807-329F7B84ECB5}"/>
            </c:ext>
          </c:extLst>
        </c:ser>
        <c:ser>
          <c:idx val="3"/>
          <c:order val="3"/>
          <c:tx>
            <c:strRef>
              <c:f>Hoja2!$P$15</c:f>
              <c:strCache>
                <c:ptCount val="1"/>
                <c:pt idx="0">
                  <c:v>IBM Watson NLU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Hoja2!$L$16:$L$26</c:f>
              <c:numCache>
                <c:formatCode>General</c:formatCode>
                <c:ptCount val="11"/>
                <c:pt idx="0">
                  <c:v>15</c:v>
                </c:pt>
                <c:pt idx="1">
                  <c:v>20</c:v>
                </c:pt>
                <c:pt idx="2">
                  <c:v>25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Hoja2!$P$16:$P$26</c:f>
              <c:numCache>
                <c:formatCode>General</c:formatCode>
                <c:ptCount val="11"/>
                <c:pt idx="0">
                  <c:v>440.87</c:v>
                </c:pt>
                <c:pt idx="1">
                  <c:v>441.72</c:v>
                </c:pt>
                <c:pt idx="2">
                  <c:v>378.03</c:v>
                </c:pt>
                <c:pt idx="3">
                  <c:v>406.94</c:v>
                </c:pt>
                <c:pt idx="4">
                  <c:v>403.61</c:v>
                </c:pt>
                <c:pt idx="5">
                  <c:v>405.59</c:v>
                </c:pt>
                <c:pt idx="6">
                  <c:v>417.15</c:v>
                </c:pt>
                <c:pt idx="7">
                  <c:v>454.69</c:v>
                </c:pt>
                <c:pt idx="8">
                  <c:v>449.38</c:v>
                </c:pt>
                <c:pt idx="9">
                  <c:v>448.4</c:v>
                </c:pt>
                <c:pt idx="10">
                  <c:v>433.36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C67-47AA-A807-329F7B84EC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7759152"/>
        <c:axId val="97756200"/>
      </c:lineChart>
      <c:catAx>
        <c:axId val="97759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Peticiones Simultáneas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97756200"/>
        <c:crosses val="autoZero"/>
        <c:auto val="1"/>
        <c:lblAlgn val="ctr"/>
        <c:lblOffset val="100"/>
        <c:noMultiLvlLbl val="0"/>
      </c:catAx>
      <c:valAx>
        <c:axId val="97756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Tiempo de Respuesta Promedio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9775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Hoja2!$B$3:$B$82</cx:f>
        <cx:lvl ptCount="80" formatCode="General">
          <cx:pt idx="0">131</cx:pt>
          <cx:pt idx="1">135</cx:pt>
          <cx:pt idx="2">137</cx:pt>
          <cx:pt idx="3">138</cx:pt>
          <cx:pt idx="4">140</cx:pt>
          <cx:pt idx="5">146</cx:pt>
          <cx:pt idx="6">147</cx:pt>
          <cx:pt idx="7">190</cx:pt>
          <cx:pt idx="8">191</cx:pt>
          <cx:pt idx="9">194</cx:pt>
          <cx:pt idx="10">194</cx:pt>
          <cx:pt idx="11">194</cx:pt>
          <cx:pt idx="12">195</cx:pt>
          <cx:pt idx="13">196</cx:pt>
          <cx:pt idx="14">196</cx:pt>
          <cx:pt idx="15">197</cx:pt>
          <cx:pt idx="16">198</cx:pt>
          <cx:pt idx="17">199</cx:pt>
          <cx:pt idx="18">200</cx:pt>
          <cx:pt idx="19">200</cx:pt>
          <cx:pt idx="20">200</cx:pt>
          <cx:pt idx="21">201</cx:pt>
          <cx:pt idx="22">201</cx:pt>
          <cx:pt idx="23">202</cx:pt>
          <cx:pt idx="24">202</cx:pt>
          <cx:pt idx="25">212</cx:pt>
          <cx:pt idx="26">212</cx:pt>
          <cx:pt idx="27">215</cx:pt>
          <cx:pt idx="28">215</cx:pt>
          <cx:pt idx="29">220</cx:pt>
          <cx:pt idx="30">226</cx:pt>
          <cx:pt idx="31">228</cx:pt>
          <cx:pt idx="32">228</cx:pt>
          <cx:pt idx="33">229</cx:pt>
          <cx:pt idx="34">230</cx:pt>
          <cx:pt idx="35">232</cx:pt>
          <cx:pt idx="36">233</cx:pt>
          <cx:pt idx="37">237</cx:pt>
          <cx:pt idx="38">237</cx:pt>
          <cx:pt idx="39">237</cx:pt>
          <cx:pt idx="40">239</cx:pt>
          <cx:pt idx="41">242</cx:pt>
          <cx:pt idx="42">245</cx:pt>
          <cx:pt idx="43">245</cx:pt>
          <cx:pt idx="44">246</cx:pt>
          <cx:pt idx="45">248</cx:pt>
          <cx:pt idx="46">249</cx:pt>
          <cx:pt idx="47">254</cx:pt>
          <cx:pt idx="48">260</cx:pt>
          <cx:pt idx="49">261</cx:pt>
          <cx:pt idx="50">262</cx:pt>
          <cx:pt idx="51">263</cx:pt>
          <cx:pt idx="52">263</cx:pt>
          <cx:pt idx="53">263</cx:pt>
          <cx:pt idx="54">267</cx:pt>
          <cx:pt idx="55">267</cx:pt>
          <cx:pt idx="56">273</cx:pt>
          <cx:pt idx="57">273</cx:pt>
          <cx:pt idx="58">281</cx:pt>
          <cx:pt idx="59">283</cx:pt>
          <cx:pt idx="60">283</cx:pt>
          <cx:pt idx="61">291</cx:pt>
          <cx:pt idx="62">299</cx:pt>
          <cx:pt idx="63">302</cx:pt>
          <cx:pt idx="64">326</cx:pt>
          <cx:pt idx="65">415</cx:pt>
          <cx:pt idx="66">436</cx:pt>
          <cx:pt idx="67">447</cx:pt>
          <cx:pt idx="68">489</cx:pt>
          <cx:pt idx="69">537</cx:pt>
          <cx:pt idx="70">540</cx:pt>
          <cx:pt idx="71">550</cx:pt>
          <cx:pt idx="72">552</cx:pt>
          <cx:pt idx="73">557</cx:pt>
          <cx:pt idx="74">563</cx:pt>
          <cx:pt idx="75">564</cx:pt>
          <cx:pt idx="76">566</cx:pt>
          <cx:pt idx="77">574</cx:pt>
          <cx:pt idx="78">581</cx:pt>
          <cx:pt idx="79">585</cx:pt>
        </cx:lvl>
      </cx:numDim>
    </cx:data>
    <cx:data id="1">
      <cx:numDim type="val">
        <cx:f>Hoja2!$C$3:$C$82</cx:f>
        <cx:lvl ptCount="80" formatCode="General">
          <cx:pt idx="0">201</cx:pt>
          <cx:pt idx="1">202</cx:pt>
          <cx:pt idx="2">211</cx:pt>
          <cx:pt idx="3">216</cx:pt>
          <cx:pt idx="4">218</cx:pt>
          <cx:pt idx="5">220</cx:pt>
          <cx:pt idx="6">221</cx:pt>
          <cx:pt idx="7">223</cx:pt>
          <cx:pt idx="8">223</cx:pt>
          <cx:pt idx="9">223</cx:pt>
          <cx:pt idx="10">224</cx:pt>
          <cx:pt idx="11">225</cx:pt>
          <cx:pt idx="12">226</cx:pt>
          <cx:pt idx="13">228</cx:pt>
          <cx:pt idx="14">229</cx:pt>
          <cx:pt idx="15">229</cx:pt>
          <cx:pt idx="16">229</cx:pt>
          <cx:pt idx="17">231</cx:pt>
          <cx:pt idx="18">232</cx:pt>
          <cx:pt idx="19">232</cx:pt>
          <cx:pt idx="20">234</cx:pt>
          <cx:pt idx="21">236</cx:pt>
          <cx:pt idx="22">238</cx:pt>
          <cx:pt idx="23">239</cx:pt>
          <cx:pt idx="24">239</cx:pt>
          <cx:pt idx="25">240</cx:pt>
          <cx:pt idx="26">240</cx:pt>
          <cx:pt idx="27">241</cx:pt>
          <cx:pt idx="28">241</cx:pt>
          <cx:pt idx="29">241</cx:pt>
          <cx:pt idx="30">243</cx:pt>
          <cx:pt idx="31">246</cx:pt>
          <cx:pt idx="32">247</cx:pt>
          <cx:pt idx="33">248</cx:pt>
          <cx:pt idx="34">249</cx:pt>
          <cx:pt idx="35">249</cx:pt>
          <cx:pt idx="36">249</cx:pt>
          <cx:pt idx="37">249</cx:pt>
          <cx:pt idx="38">250</cx:pt>
          <cx:pt idx="39">250</cx:pt>
          <cx:pt idx="40">250</cx:pt>
          <cx:pt idx="41">251</cx:pt>
          <cx:pt idx="42">251</cx:pt>
          <cx:pt idx="43">252</cx:pt>
          <cx:pt idx="44">252</cx:pt>
          <cx:pt idx="45">253</cx:pt>
          <cx:pt idx="46">254</cx:pt>
          <cx:pt idx="47">256</cx:pt>
          <cx:pt idx="48">257</cx:pt>
          <cx:pt idx="49">257</cx:pt>
          <cx:pt idx="50">258</cx:pt>
          <cx:pt idx="51">261</cx:pt>
          <cx:pt idx="52">262</cx:pt>
          <cx:pt idx="53">263</cx:pt>
          <cx:pt idx="54">264</cx:pt>
          <cx:pt idx="55">266</cx:pt>
          <cx:pt idx="56">267</cx:pt>
          <cx:pt idx="57">269</cx:pt>
          <cx:pt idx="58">269</cx:pt>
          <cx:pt idx="59">276</cx:pt>
          <cx:pt idx="60">276</cx:pt>
          <cx:pt idx="61">277</cx:pt>
          <cx:pt idx="62">282</cx:pt>
          <cx:pt idx="63">287</cx:pt>
          <cx:pt idx="64">289</cx:pt>
          <cx:pt idx="65">303</cx:pt>
          <cx:pt idx="66">306</cx:pt>
          <cx:pt idx="67">328</cx:pt>
          <cx:pt idx="68">350</cx:pt>
          <cx:pt idx="69">536</cx:pt>
          <cx:pt idx="70">547</cx:pt>
          <cx:pt idx="71">555</cx:pt>
          <cx:pt idx="72">556</cx:pt>
          <cx:pt idx="73">558</cx:pt>
          <cx:pt idx="74">568</cx:pt>
          <cx:pt idx="75">577</cx:pt>
          <cx:pt idx="76">598</cx:pt>
          <cx:pt idx="77">637</cx:pt>
          <cx:pt idx="78">842</cx:pt>
          <cx:pt idx="79">898</cx:pt>
        </cx:lvl>
      </cx:numDim>
    </cx:data>
    <cx:data id="2">
      <cx:numDim type="val">
        <cx:f>Hoja2!$D$3:$D$82</cx:f>
        <cx:lvl ptCount="80" formatCode="General">
          <cx:pt idx="0">128</cx:pt>
          <cx:pt idx="1">222</cx:pt>
          <cx:pt idx="2">225</cx:pt>
          <cx:pt idx="3">228</cx:pt>
          <cx:pt idx="4">228</cx:pt>
          <cx:pt idx="5">236</cx:pt>
          <cx:pt idx="6">238</cx:pt>
          <cx:pt idx="7">238</cx:pt>
          <cx:pt idx="8">240</cx:pt>
          <cx:pt idx="9">241</cx:pt>
          <cx:pt idx="10">242</cx:pt>
          <cx:pt idx="11">243</cx:pt>
          <cx:pt idx="12">243</cx:pt>
          <cx:pt idx="13">246</cx:pt>
          <cx:pt idx="14">249</cx:pt>
          <cx:pt idx="15">250</cx:pt>
          <cx:pt idx="16">252</cx:pt>
          <cx:pt idx="17">253</cx:pt>
          <cx:pt idx="18">256</cx:pt>
          <cx:pt idx="19">259</cx:pt>
          <cx:pt idx="20">259</cx:pt>
          <cx:pt idx="21">259</cx:pt>
          <cx:pt idx="22">260</cx:pt>
          <cx:pt idx="23">262</cx:pt>
          <cx:pt idx="24">263</cx:pt>
          <cx:pt idx="25">264</cx:pt>
          <cx:pt idx="26">264</cx:pt>
          <cx:pt idx="27">265</cx:pt>
          <cx:pt idx="28">268</cx:pt>
          <cx:pt idx="29">268</cx:pt>
          <cx:pt idx="30">268</cx:pt>
          <cx:pt idx="31">270</cx:pt>
          <cx:pt idx="32">272</cx:pt>
          <cx:pt idx="33">273</cx:pt>
          <cx:pt idx="34">274</cx:pt>
          <cx:pt idx="35">274</cx:pt>
          <cx:pt idx="36">275</cx:pt>
          <cx:pt idx="37">276</cx:pt>
          <cx:pt idx="38">276</cx:pt>
          <cx:pt idx="39">279</cx:pt>
          <cx:pt idx="40">280</cx:pt>
          <cx:pt idx="41">280</cx:pt>
          <cx:pt idx="42">280</cx:pt>
          <cx:pt idx="43">283</cx:pt>
          <cx:pt idx="44">290</cx:pt>
          <cx:pt idx="45">292</cx:pt>
          <cx:pt idx="46">298</cx:pt>
          <cx:pt idx="47">333</cx:pt>
          <cx:pt idx="48">368</cx:pt>
          <cx:pt idx="49">417</cx:pt>
          <cx:pt idx="50">499</cx:pt>
          <cx:pt idx="51">572</cx:pt>
          <cx:pt idx="52">574</cx:pt>
          <cx:pt idx="53">588</cx:pt>
          <cx:pt idx="54">588</cx:pt>
          <cx:pt idx="55">590</cx:pt>
          <cx:pt idx="56">595</cx:pt>
          <cx:pt idx="57">595</cx:pt>
          <cx:pt idx="58">596</cx:pt>
          <cx:pt idx="59">597</cx:pt>
          <cx:pt idx="60">599</cx:pt>
          <cx:pt idx="61">606</cx:pt>
          <cx:pt idx="62">606</cx:pt>
          <cx:pt idx="63">610</cx:pt>
          <cx:pt idx="64">612</cx:pt>
          <cx:pt idx="65">616</cx:pt>
          <cx:pt idx="66">616</cx:pt>
          <cx:pt idx="67">625</cx:pt>
          <cx:pt idx="68">627</cx:pt>
          <cx:pt idx="69">637</cx:pt>
          <cx:pt idx="70">639</cx:pt>
          <cx:pt idx="71">641</cx:pt>
          <cx:pt idx="72">643</cx:pt>
          <cx:pt idx="73">644</cx:pt>
          <cx:pt idx="74">646</cx:pt>
          <cx:pt idx="75">649</cx:pt>
          <cx:pt idx="76">652</cx:pt>
          <cx:pt idx="77">657</cx:pt>
          <cx:pt idx="78">683</cx:pt>
          <cx:pt idx="79">948</cx:pt>
        </cx:lvl>
      </cx:numDim>
    </cx:data>
  </cx:chartData>
  <cx:chart>
    <cx:title pos="t" align="ctr" overlay="0">
      <cx:tx>
        <cx:txData>
          <cx:v>Tiempo de Respuesta Amazon Web Services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defRPr>
          </a:pPr>
          <a:r>
            <a:rPr lang="es-ES"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Tiempo de Respuesta Amazon Web Services</a:t>
          </a:r>
        </a:p>
      </cx:txPr>
    </cx:title>
    <cx:plotArea>
      <cx:plotAreaRegion>
        <cx:series layoutId="boxWhisker" uniqueId="{9323111B-0103-4753-8E5F-B2F31B1D07AD}">
          <cx:tx>
            <cx:txData>
              <cx:f/>
              <cx:v>00:00 a 01:00</cx:v>
            </cx:txData>
          </cx:tx>
          <cx:dataId val="0"/>
          <cx:layoutPr>
            <cx:visibility meanLine="1" meanMarker="1" nonoutliers="0" outliers="1"/>
            <cx:statistics quartileMethod="exclusive"/>
          </cx:layoutPr>
        </cx:series>
        <cx:series layoutId="boxWhisker" uniqueId="{AC26E351-A0C4-40CE-9D60-4506FC1C6616}">
          <cx:tx>
            <cx:txData>
              <cx:f/>
              <cx:v>10:00 a 12:00</cx:v>
            </cx:txData>
          </cx:tx>
          <cx:dataId val="1"/>
          <cx:layoutPr>
            <cx:visibility meanLine="1" meanMarker="1" nonoutliers="0" outliers="1"/>
            <cx:statistics quartileMethod="exclusive"/>
          </cx:layoutPr>
        </cx:series>
        <cx:series layoutId="boxWhisker" uniqueId="{DFCA7F82-4D1E-45B3-B47D-11E32F48E535}">
          <cx:tx>
            <cx:txData>
              <cx:f/>
              <cx:v>18:00 a 20:00</cx:v>
            </cx:txData>
          </cx:tx>
          <cx:dataId val="2"/>
          <cx:layoutPr>
            <cx:visibility meanLine="1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  <cx:txPr>
          <a:bodyPr vertOverflow="overflow" horzOverflow="overflow" wrap="square" lIns="0" tIns="0" rIns="0" bIns="0"/>
          <a:lstStyle/>
          <a:p>
            <a:pPr algn="ctr" rtl="0">
              <a:defRPr sz="900" b="0" i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900" b="0" i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</cx:plotArea>
    <cx:legend pos="b" align="ctr" overlay="0">
      <cx:txPr>
        <a:bodyPr vertOverflow="overflow" horzOverflow="overflow" wrap="square" lIns="0" tIns="0" rIns="0" bIns="0"/>
        <a:lstStyle/>
        <a:p>
          <a:pPr algn="ctr" rtl="0">
            <a:defRPr sz="900" b="0" i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defRPr>
          </a:pPr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x:txPr>
    </cx:legend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Hoja2!$E$3:$E$82</cx:f>
        <cx:lvl ptCount="80" formatCode="General">
          <cx:pt idx="0">120</cx:pt>
          <cx:pt idx="1">120</cx:pt>
          <cx:pt idx="2">120</cx:pt>
          <cx:pt idx="3">120</cx:pt>
          <cx:pt idx="4">120</cx:pt>
          <cx:pt idx="5">120</cx:pt>
          <cx:pt idx="6">120</cx:pt>
          <cx:pt idx="7">120</cx:pt>
          <cx:pt idx="8">120</cx:pt>
          <cx:pt idx="9">120</cx:pt>
          <cx:pt idx="10">121</cx:pt>
          <cx:pt idx="11">121</cx:pt>
          <cx:pt idx="12">121</cx:pt>
          <cx:pt idx="13">121</cx:pt>
          <cx:pt idx="14">121</cx:pt>
          <cx:pt idx="15">121</cx:pt>
          <cx:pt idx="16">121</cx:pt>
          <cx:pt idx="17">122</cx:pt>
          <cx:pt idx="18">122</cx:pt>
          <cx:pt idx="19">122</cx:pt>
          <cx:pt idx="20">123</cx:pt>
          <cx:pt idx="21">123</cx:pt>
          <cx:pt idx="22">123</cx:pt>
          <cx:pt idx="23">124</cx:pt>
          <cx:pt idx="24">124</cx:pt>
          <cx:pt idx="25">124</cx:pt>
          <cx:pt idx="26">124</cx:pt>
          <cx:pt idx="27">125</cx:pt>
          <cx:pt idx="28">125</cx:pt>
          <cx:pt idx="29">125</cx:pt>
          <cx:pt idx="30">125</cx:pt>
          <cx:pt idx="31">125</cx:pt>
          <cx:pt idx="32">126</cx:pt>
          <cx:pt idx="33">126</cx:pt>
          <cx:pt idx="34">126</cx:pt>
          <cx:pt idx="35">126</cx:pt>
          <cx:pt idx="36">126</cx:pt>
          <cx:pt idx="37">130</cx:pt>
          <cx:pt idx="38">132</cx:pt>
          <cx:pt idx="39">132</cx:pt>
          <cx:pt idx="40">235</cx:pt>
          <cx:pt idx="41">235</cx:pt>
          <cx:pt idx="42">236</cx:pt>
          <cx:pt idx="43">237</cx:pt>
          <cx:pt idx="44">238</cx:pt>
          <cx:pt idx="45">240</cx:pt>
          <cx:pt idx="46">241</cx:pt>
          <cx:pt idx="47">242</cx:pt>
          <cx:pt idx="48">243</cx:pt>
          <cx:pt idx="49">244</cx:pt>
          <cx:pt idx="50">244</cx:pt>
          <cx:pt idx="51">245</cx:pt>
          <cx:pt idx="52">248</cx:pt>
          <cx:pt idx="53">249</cx:pt>
          <cx:pt idx="54">253</cx:pt>
          <cx:pt idx="55">254</cx:pt>
          <cx:pt idx="56">254</cx:pt>
          <cx:pt idx="57">260</cx:pt>
          <cx:pt idx="58">262</cx:pt>
          <cx:pt idx="59">293</cx:pt>
          <cx:pt idx="60">317</cx:pt>
          <cx:pt idx="61">327</cx:pt>
          <cx:pt idx="62">373</cx:pt>
          <cx:pt idx="63">374</cx:pt>
          <cx:pt idx="64">377</cx:pt>
          <cx:pt idx="65">383</cx:pt>
          <cx:pt idx="66">390</cx:pt>
          <cx:pt idx="67">390</cx:pt>
          <cx:pt idx="68">393</cx:pt>
          <cx:pt idx="69">411</cx:pt>
          <cx:pt idx="70">415</cx:pt>
          <cx:pt idx="71">429</cx:pt>
          <cx:pt idx="72">450</cx:pt>
          <cx:pt idx="73">451</cx:pt>
          <cx:pt idx="74">483</cx:pt>
          <cx:pt idx="75">489</cx:pt>
          <cx:pt idx="76">497</cx:pt>
          <cx:pt idx="77">505</cx:pt>
          <cx:pt idx="78">626</cx:pt>
          <cx:pt idx="79">631</cx:pt>
        </cx:lvl>
      </cx:numDim>
    </cx:data>
    <cx:data id="1">
      <cx:numDim type="val">
        <cx:f>Hoja2!$F$3:$F$82</cx:f>
        <cx:lvl ptCount="80" formatCode="General">
          <cx:pt idx="0">122</cx:pt>
          <cx:pt idx="1">122</cx:pt>
          <cx:pt idx="2">122</cx:pt>
          <cx:pt idx="3">123</cx:pt>
          <cx:pt idx="4">123</cx:pt>
          <cx:pt idx="5">123</cx:pt>
          <cx:pt idx="6">123</cx:pt>
          <cx:pt idx="7">123</cx:pt>
          <cx:pt idx="8">124</cx:pt>
          <cx:pt idx="9">124</cx:pt>
          <cx:pt idx="10">125</cx:pt>
          <cx:pt idx="11">125</cx:pt>
          <cx:pt idx="12">125</cx:pt>
          <cx:pt idx="13">125</cx:pt>
          <cx:pt idx="14">125</cx:pt>
          <cx:pt idx="15">125</cx:pt>
          <cx:pt idx="16">125</cx:pt>
          <cx:pt idx="17">126</cx:pt>
          <cx:pt idx="18">126</cx:pt>
          <cx:pt idx="19">126</cx:pt>
          <cx:pt idx="20">126</cx:pt>
          <cx:pt idx="21">126</cx:pt>
          <cx:pt idx="22">126</cx:pt>
          <cx:pt idx="23">127</cx:pt>
          <cx:pt idx="24">127</cx:pt>
          <cx:pt idx="25">127</cx:pt>
          <cx:pt idx="26">127</cx:pt>
          <cx:pt idx="27">127</cx:pt>
          <cx:pt idx="28">128</cx:pt>
          <cx:pt idx="29">129</cx:pt>
          <cx:pt idx="30">130</cx:pt>
          <cx:pt idx="31">130</cx:pt>
          <cx:pt idx="32">130</cx:pt>
          <cx:pt idx="33">130</cx:pt>
          <cx:pt idx="34">132</cx:pt>
          <cx:pt idx="35">133</cx:pt>
          <cx:pt idx="36">134</cx:pt>
          <cx:pt idx="37">135</cx:pt>
          <cx:pt idx="38">141</cx:pt>
          <cx:pt idx="39">145</cx:pt>
          <cx:pt idx="40">232</cx:pt>
          <cx:pt idx="41">237</cx:pt>
          <cx:pt idx="42">243</cx:pt>
          <cx:pt idx="43">244</cx:pt>
          <cx:pt idx="44">251</cx:pt>
          <cx:pt idx="45">254</cx:pt>
          <cx:pt idx="46">255</cx:pt>
          <cx:pt idx="47">256</cx:pt>
          <cx:pt idx="48">282</cx:pt>
          <cx:pt idx="49">330</cx:pt>
          <cx:pt idx="50">342</cx:pt>
          <cx:pt idx="51">371</cx:pt>
          <cx:pt idx="52">374</cx:pt>
          <cx:pt idx="53">374</cx:pt>
          <cx:pt idx="54">376</cx:pt>
          <cx:pt idx="55">379</cx:pt>
          <cx:pt idx="56">382</cx:pt>
          <cx:pt idx="57">383</cx:pt>
          <cx:pt idx="58">383</cx:pt>
          <cx:pt idx="59">388</cx:pt>
          <cx:pt idx="60">388</cx:pt>
          <cx:pt idx="61">391</cx:pt>
          <cx:pt idx="62">397</cx:pt>
          <cx:pt idx="63">427</cx:pt>
          <cx:pt idx="64">428</cx:pt>
          <cx:pt idx="65">430</cx:pt>
          <cx:pt idx="66">437</cx:pt>
          <cx:pt idx="67">440</cx:pt>
          <cx:pt idx="68">458</cx:pt>
          <cx:pt idx="69">480</cx:pt>
          <cx:pt idx="70">485</cx:pt>
          <cx:pt idx="71">488</cx:pt>
          <cx:pt idx="72">492</cx:pt>
          <cx:pt idx="73">504</cx:pt>
          <cx:pt idx="74">507</cx:pt>
          <cx:pt idx="75">513</cx:pt>
          <cx:pt idx="76">568</cx:pt>
          <cx:pt idx="77">699</cx:pt>
          <cx:pt idx="78">721</cx:pt>
          <cx:pt idx="79">781</cx:pt>
        </cx:lvl>
      </cx:numDim>
    </cx:data>
    <cx:data id="2">
      <cx:numDim type="val">
        <cx:f>Hoja2!$G$3:$G$82</cx:f>
        <cx:lvl ptCount="80" formatCode="General">
          <cx:pt idx="0">126</cx:pt>
          <cx:pt idx="1">127</cx:pt>
          <cx:pt idx="2">129</cx:pt>
          <cx:pt idx="3">129</cx:pt>
          <cx:pt idx="4">129</cx:pt>
          <cx:pt idx="5">130</cx:pt>
          <cx:pt idx="6">130</cx:pt>
          <cx:pt idx="7">130</cx:pt>
          <cx:pt idx="8">131</cx:pt>
          <cx:pt idx="9">131</cx:pt>
          <cx:pt idx="10">132</cx:pt>
          <cx:pt idx="11">132</cx:pt>
          <cx:pt idx="12">133</cx:pt>
          <cx:pt idx="13">134</cx:pt>
          <cx:pt idx="14">134</cx:pt>
          <cx:pt idx="15">134</cx:pt>
          <cx:pt idx="16">136</cx:pt>
          <cx:pt idx="17">136</cx:pt>
          <cx:pt idx="18">136</cx:pt>
          <cx:pt idx="19">136</cx:pt>
          <cx:pt idx="20">136</cx:pt>
          <cx:pt idx="21">136</cx:pt>
          <cx:pt idx="22">137</cx:pt>
          <cx:pt idx="23">139</cx:pt>
          <cx:pt idx="24">139</cx:pt>
          <cx:pt idx="25">139</cx:pt>
          <cx:pt idx="26">141</cx:pt>
          <cx:pt idx="27">142</cx:pt>
          <cx:pt idx="28">143</cx:pt>
          <cx:pt idx="29">152</cx:pt>
          <cx:pt idx="30">152</cx:pt>
          <cx:pt idx="31">158</cx:pt>
          <cx:pt idx="32">161</cx:pt>
          <cx:pt idx="33">163</cx:pt>
          <cx:pt idx="34">165</cx:pt>
          <cx:pt idx="35">178</cx:pt>
          <cx:pt idx="36">178</cx:pt>
          <cx:pt idx="37">178</cx:pt>
          <cx:pt idx="38">178</cx:pt>
          <cx:pt idx="39">196</cx:pt>
          <cx:pt idx="40">236</cx:pt>
          <cx:pt idx="41">237</cx:pt>
          <cx:pt idx="42">243</cx:pt>
          <cx:pt idx="43">243</cx:pt>
          <cx:pt idx="44">246</cx:pt>
          <cx:pt idx="45">246</cx:pt>
          <cx:pt idx="46">246</cx:pt>
          <cx:pt idx="47">247</cx:pt>
          <cx:pt idx="48">260</cx:pt>
          <cx:pt idx="49">266</cx:pt>
          <cx:pt idx="50">267</cx:pt>
          <cx:pt idx="51">267</cx:pt>
          <cx:pt idx="52">273</cx:pt>
          <cx:pt idx="53">281</cx:pt>
          <cx:pt idx="54">290</cx:pt>
          <cx:pt idx="55">294</cx:pt>
          <cx:pt idx="56">313</cx:pt>
          <cx:pt idx="57">374</cx:pt>
          <cx:pt idx="58">375</cx:pt>
          <cx:pt idx="59">379</cx:pt>
          <cx:pt idx="60">388</cx:pt>
          <cx:pt idx="61">388</cx:pt>
          <cx:pt idx="62">390</cx:pt>
          <cx:pt idx="63">392</cx:pt>
          <cx:pt idx="64">393</cx:pt>
          <cx:pt idx="65">394</cx:pt>
          <cx:pt idx="66">407</cx:pt>
          <cx:pt idx="67">408</cx:pt>
          <cx:pt idx="68">410</cx:pt>
          <cx:pt idx="69">418</cx:pt>
          <cx:pt idx="70">426</cx:pt>
          <cx:pt idx="71">450</cx:pt>
          <cx:pt idx="72">466</cx:pt>
          <cx:pt idx="73">468</cx:pt>
          <cx:pt idx="74">469</cx:pt>
          <cx:pt idx="75">482</cx:pt>
          <cx:pt idx="76">483</cx:pt>
          <cx:pt idx="77">520</cx:pt>
          <cx:pt idx="78">523</cx:pt>
          <cx:pt idx="79">774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s-ES" sz="1400" b="1" i="0" u="none" strike="noStrik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Tiempo de Respuesta Microsoft Azure</a:t>
            </a:r>
            <a:endParaRPr lang="es-ES"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rich>
      </cx:tx>
    </cx:title>
    <cx:plotArea>
      <cx:plotAreaRegion>
        <cx:series layoutId="boxWhisker" uniqueId="{9323111B-0103-4753-8E5F-B2F31B1D07AD}">
          <cx:tx>
            <cx:txData>
              <cx:f/>
              <cx:v>00:00 a 01:00</cx:v>
            </cx:txData>
          </cx:tx>
          <cx:dataId val="0"/>
          <cx:layoutPr>
            <cx:visibility meanLine="1" meanMarker="1" nonoutliers="0" outliers="1"/>
            <cx:statistics quartileMethod="exclusive"/>
          </cx:layoutPr>
        </cx:series>
        <cx:series layoutId="boxWhisker" uniqueId="{AC26E351-A0C4-40CE-9D60-4506FC1C6616}">
          <cx:tx>
            <cx:txData>
              <cx:f/>
              <cx:v>10:00 a 12:00</cx:v>
            </cx:txData>
          </cx:tx>
          <cx:dataId val="1"/>
          <cx:layoutPr>
            <cx:visibility meanLine="1" meanMarker="1" nonoutliers="0" outliers="1"/>
            <cx:statistics quartileMethod="exclusive"/>
          </cx:layoutPr>
        </cx:series>
        <cx:series layoutId="boxWhisker" uniqueId="{DFCA7F82-4D1E-45B3-B47D-11E32F48E535}">
          <cx:tx>
            <cx:txData>
              <cx:f/>
              <cx:v>18:00 a 20:00</cx:v>
            </cx:txData>
          </cx:tx>
          <cx:dataId val="2"/>
          <cx:layoutPr>
            <cx:visibility meanLine="1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  <cx:txPr>
          <a:bodyPr vertOverflow="overflow" horzOverflow="overflow" wrap="square" lIns="0" tIns="0" rIns="0" bIns="0"/>
          <a:lstStyle/>
          <a:p>
            <a:pPr algn="ctr" rtl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 sz="900" b="0" i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900" b="0" i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</cx:plotArea>
    <cx:legend pos="b" align="ctr" overlay="0">
      <cx:txPr>
        <a:bodyPr vertOverflow="overflow" horzOverflow="overflow" wrap="square" lIns="0" tIns="0" rIns="0" bIns="0"/>
        <a:lstStyle/>
        <a:p>
          <a:pPr algn="ctr" rtl="0">
            <a:defRPr sz="900" b="0" i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defRPr>
          </a:pPr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x:txPr>
    </cx:legend>
  </cx:chart>
  <cx:clrMapOvr bg1="lt1" tx1="dk1" bg2="lt2" tx2="dk2" accent1="accent1" accent2="accent2" accent3="accent3" accent4="accent4" accent5="accent5" accent6="accent6" hlink="hlink" folHlink="folHlink"/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Hoja2!$H$3:$H$82</cx:f>
        <cx:lvl ptCount="80" formatCode="General">
          <cx:pt idx="0">236</cx:pt>
          <cx:pt idx="1">237</cx:pt>
          <cx:pt idx="2">237</cx:pt>
          <cx:pt idx="3">238</cx:pt>
          <cx:pt idx="4">242</cx:pt>
          <cx:pt idx="5">246</cx:pt>
          <cx:pt idx="6">247</cx:pt>
          <cx:pt idx="7">250</cx:pt>
          <cx:pt idx="8">250</cx:pt>
          <cx:pt idx="9">252</cx:pt>
          <cx:pt idx="10">262</cx:pt>
          <cx:pt idx="11">266</cx:pt>
          <cx:pt idx="12">273</cx:pt>
          <cx:pt idx="13">277</cx:pt>
          <cx:pt idx="14">277</cx:pt>
          <cx:pt idx="15">284</cx:pt>
          <cx:pt idx="16">286</cx:pt>
          <cx:pt idx="17">286</cx:pt>
          <cx:pt idx="18">293</cx:pt>
          <cx:pt idx="19">297</cx:pt>
          <cx:pt idx="20">298</cx:pt>
          <cx:pt idx="21">299</cx:pt>
          <cx:pt idx="22">308</cx:pt>
          <cx:pt idx="23">308</cx:pt>
          <cx:pt idx="24">308</cx:pt>
          <cx:pt idx="25">309</cx:pt>
          <cx:pt idx="26">310</cx:pt>
          <cx:pt idx="27">314</cx:pt>
          <cx:pt idx="28">316</cx:pt>
          <cx:pt idx="29">317</cx:pt>
          <cx:pt idx="30">320</cx:pt>
          <cx:pt idx="31">326</cx:pt>
          <cx:pt idx="32">329</cx:pt>
          <cx:pt idx="33">330</cx:pt>
          <cx:pt idx="34">330</cx:pt>
          <cx:pt idx="35">335</cx:pt>
          <cx:pt idx="36">340</cx:pt>
          <cx:pt idx="37">345</cx:pt>
          <cx:pt idx="38">346</cx:pt>
          <cx:pt idx="39">346</cx:pt>
          <cx:pt idx="40">352</cx:pt>
          <cx:pt idx="41">355</cx:pt>
          <cx:pt idx="42">355</cx:pt>
          <cx:pt idx="43">357</cx:pt>
          <cx:pt idx="44">360</cx:pt>
          <cx:pt idx="45">361</cx:pt>
          <cx:pt idx="46">362</cx:pt>
          <cx:pt idx="47">365</cx:pt>
          <cx:pt idx="48">366</cx:pt>
          <cx:pt idx="49">370</cx:pt>
          <cx:pt idx="50">371</cx:pt>
          <cx:pt idx="51">371</cx:pt>
          <cx:pt idx="52">375</cx:pt>
          <cx:pt idx="53">376</cx:pt>
          <cx:pt idx="54">379</cx:pt>
          <cx:pt idx="55">380</cx:pt>
          <cx:pt idx="56">385</cx:pt>
          <cx:pt idx="57">386</cx:pt>
          <cx:pt idx="58">387</cx:pt>
          <cx:pt idx="59">388</cx:pt>
          <cx:pt idx="60">391</cx:pt>
          <cx:pt idx="61">392</cx:pt>
          <cx:pt idx="62">397</cx:pt>
          <cx:pt idx="63">400</cx:pt>
          <cx:pt idx="64">406</cx:pt>
          <cx:pt idx="65">406</cx:pt>
          <cx:pt idx="66">414</cx:pt>
          <cx:pt idx="67">417</cx:pt>
          <cx:pt idx="68">421</cx:pt>
          <cx:pt idx="69">430</cx:pt>
          <cx:pt idx="70">433</cx:pt>
          <cx:pt idx="71">446</cx:pt>
          <cx:pt idx="72">466</cx:pt>
          <cx:pt idx="73">470</cx:pt>
          <cx:pt idx="74">472</cx:pt>
          <cx:pt idx="75">505</cx:pt>
          <cx:pt idx="76">534</cx:pt>
          <cx:pt idx="77">566</cx:pt>
          <cx:pt idx="78">570</cx:pt>
          <cx:pt idx="79">578</cx:pt>
        </cx:lvl>
      </cx:numDim>
    </cx:data>
    <cx:data id="1">
      <cx:numDim type="val">
        <cx:f>Hoja2!$I$3:$I$82</cx:f>
        <cx:lvl ptCount="80" formatCode="General">
          <cx:pt idx="0">233</cx:pt>
          <cx:pt idx="1">236</cx:pt>
          <cx:pt idx="2">251</cx:pt>
          <cx:pt idx="3">257</cx:pt>
          <cx:pt idx="4">260</cx:pt>
          <cx:pt idx="5">260</cx:pt>
          <cx:pt idx="6">260</cx:pt>
          <cx:pt idx="7">262</cx:pt>
          <cx:pt idx="8">263</cx:pt>
          <cx:pt idx="9">266</cx:pt>
          <cx:pt idx="10">267</cx:pt>
          <cx:pt idx="11">267</cx:pt>
          <cx:pt idx="12">267</cx:pt>
          <cx:pt idx="13">275</cx:pt>
          <cx:pt idx="14">277</cx:pt>
          <cx:pt idx="15">280</cx:pt>
          <cx:pt idx="16">280</cx:pt>
          <cx:pt idx="17">299</cx:pt>
          <cx:pt idx="18">299</cx:pt>
          <cx:pt idx="19">301</cx:pt>
          <cx:pt idx="20">302</cx:pt>
          <cx:pt idx="21">307</cx:pt>
          <cx:pt idx="22">310</cx:pt>
          <cx:pt idx="23">310</cx:pt>
          <cx:pt idx="24">310</cx:pt>
          <cx:pt idx="25">314</cx:pt>
          <cx:pt idx="26">315</cx:pt>
          <cx:pt idx="27">315</cx:pt>
          <cx:pt idx="28">315</cx:pt>
          <cx:pt idx="29">317</cx:pt>
          <cx:pt idx="30">319</cx:pt>
          <cx:pt idx="31">320</cx:pt>
          <cx:pt idx="32">333</cx:pt>
          <cx:pt idx="33">337</cx:pt>
          <cx:pt idx="34">339</cx:pt>
          <cx:pt idx="35">341</cx:pt>
          <cx:pt idx="36">342</cx:pt>
          <cx:pt idx="37">345</cx:pt>
          <cx:pt idx="38">349</cx:pt>
          <cx:pt idx="39">350</cx:pt>
          <cx:pt idx="40">352</cx:pt>
          <cx:pt idx="41">358</cx:pt>
          <cx:pt idx="42">361</cx:pt>
          <cx:pt idx="43">363</cx:pt>
          <cx:pt idx="44">366</cx:pt>
          <cx:pt idx="45">369</cx:pt>
          <cx:pt idx="46">372</cx:pt>
          <cx:pt idx="47">378</cx:pt>
          <cx:pt idx="48">379</cx:pt>
          <cx:pt idx="49">379</cx:pt>
          <cx:pt idx="50">379</cx:pt>
          <cx:pt idx="51">379</cx:pt>
          <cx:pt idx="52">384</cx:pt>
          <cx:pt idx="53">389</cx:pt>
          <cx:pt idx="54">395</cx:pt>
          <cx:pt idx="55">395</cx:pt>
          <cx:pt idx="56">397</cx:pt>
          <cx:pt idx="57">397</cx:pt>
          <cx:pt idx="58">405</cx:pt>
          <cx:pt idx="59">405</cx:pt>
          <cx:pt idx="60">405</cx:pt>
          <cx:pt idx="61">415</cx:pt>
          <cx:pt idx="62">431</cx:pt>
          <cx:pt idx="63">436</cx:pt>
          <cx:pt idx="64">439</cx:pt>
          <cx:pt idx="65">443</cx:pt>
          <cx:pt idx="66">445</cx:pt>
          <cx:pt idx="67">446</cx:pt>
          <cx:pt idx="68">447</cx:pt>
          <cx:pt idx="69">449</cx:pt>
          <cx:pt idx="70">450</cx:pt>
          <cx:pt idx="71">453</cx:pt>
          <cx:pt idx="72">461</cx:pt>
          <cx:pt idx="73">467</cx:pt>
          <cx:pt idx="74">485</cx:pt>
          <cx:pt idx="75">490</cx:pt>
          <cx:pt idx="76">529</cx:pt>
          <cx:pt idx="77">589</cx:pt>
          <cx:pt idx="78">612</cx:pt>
          <cx:pt idx="79">732</cx:pt>
        </cx:lvl>
      </cx:numDim>
    </cx:data>
    <cx:data id="2">
      <cx:numDim type="val">
        <cx:f>Hoja2!$J$3:$J$82</cx:f>
        <cx:lvl ptCount="80" formatCode="General">
          <cx:pt idx="0">240</cx:pt>
          <cx:pt idx="1">256</cx:pt>
          <cx:pt idx="2">261</cx:pt>
          <cx:pt idx="3">261</cx:pt>
          <cx:pt idx="4">266</cx:pt>
          <cx:pt idx="5">268</cx:pt>
          <cx:pt idx="6">273</cx:pt>
          <cx:pt idx="7">278</cx:pt>
          <cx:pt idx="8">278</cx:pt>
          <cx:pt idx="9">278</cx:pt>
          <cx:pt idx="10">286</cx:pt>
          <cx:pt idx="11">298</cx:pt>
          <cx:pt idx="12">298</cx:pt>
          <cx:pt idx="13">303</cx:pt>
          <cx:pt idx="14">309</cx:pt>
          <cx:pt idx="15">314</cx:pt>
          <cx:pt idx="16">315</cx:pt>
          <cx:pt idx="17">316</cx:pt>
          <cx:pt idx="18">316</cx:pt>
          <cx:pt idx="19">320</cx:pt>
          <cx:pt idx="20">320</cx:pt>
          <cx:pt idx="21">323</cx:pt>
          <cx:pt idx="22">324</cx:pt>
          <cx:pt idx="23">324</cx:pt>
          <cx:pt idx="24">324</cx:pt>
          <cx:pt idx="25">325</cx:pt>
          <cx:pt idx="26">325</cx:pt>
          <cx:pt idx="27">325</cx:pt>
          <cx:pt idx="28">329</cx:pt>
          <cx:pt idx="29">332</cx:pt>
          <cx:pt idx="30">332</cx:pt>
          <cx:pt idx="31">333</cx:pt>
          <cx:pt idx="32">334</cx:pt>
          <cx:pt idx="33">336</cx:pt>
          <cx:pt idx="34">354</cx:pt>
          <cx:pt idx="35">356</cx:pt>
          <cx:pt idx="36">356</cx:pt>
          <cx:pt idx="37">358</cx:pt>
          <cx:pt idx="38">358</cx:pt>
          <cx:pt idx="39">363</cx:pt>
          <cx:pt idx="40">365</cx:pt>
          <cx:pt idx="41">367</cx:pt>
          <cx:pt idx="42">367</cx:pt>
          <cx:pt idx="43">368</cx:pt>
          <cx:pt idx="44">368</cx:pt>
          <cx:pt idx="45">369</cx:pt>
          <cx:pt idx="46">371</cx:pt>
          <cx:pt idx="47">378</cx:pt>
          <cx:pt idx="48">378</cx:pt>
          <cx:pt idx="49">381</cx:pt>
          <cx:pt idx="50">386</cx:pt>
          <cx:pt idx="51">388</cx:pt>
          <cx:pt idx="52">396</cx:pt>
          <cx:pt idx="53">400</cx:pt>
          <cx:pt idx="54">402</cx:pt>
          <cx:pt idx="55">411</cx:pt>
          <cx:pt idx="56">413</cx:pt>
          <cx:pt idx="57">413</cx:pt>
          <cx:pt idx="58">415</cx:pt>
          <cx:pt idx="59">419</cx:pt>
          <cx:pt idx="60">423</cx:pt>
          <cx:pt idx="61">423</cx:pt>
          <cx:pt idx="62">432</cx:pt>
          <cx:pt idx="63">439</cx:pt>
          <cx:pt idx="64">447</cx:pt>
          <cx:pt idx="65">450</cx:pt>
          <cx:pt idx="66">454</cx:pt>
          <cx:pt idx="67">464</cx:pt>
          <cx:pt idx="68">479</cx:pt>
          <cx:pt idx="69">488</cx:pt>
          <cx:pt idx="70">498</cx:pt>
          <cx:pt idx="71">516</cx:pt>
          <cx:pt idx="72">516</cx:pt>
          <cx:pt idx="73">522</cx:pt>
          <cx:pt idx="74">526</cx:pt>
          <cx:pt idx="75">540</cx:pt>
          <cx:pt idx="76">564</cx:pt>
          <cx:pt idx="77">597</cx:pt>
          <cx:pt idx="78">673</cx:pt>
          <cx:pt idx="79">705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s-ES" sz="1400" b="1" i="0" u="none" strike="noStrik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Tiempo de Respuesta IBM Watson</a:t>
            </a:r>
            <a:endParaRPr lang="es-ES"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rich>
      </cx:tx>
    </cx:title>
    <cx:plotArea>
      <cx:plotAreaRegion>
        <cx:series layoutId="boxWhisker" uniqueId="{9323111B-0103-4753-8E5F-B2F31B1D07AD}">
          <cx:tx>
            <cx:txData>
              <cx:f/>
              <cx:v>00:00 a 01:00</cx:v>
            </cx:txData>
          </cx:tx>
          <cx:dataId val="0"/>
          <cx:layoutPr>
            <cx:visibility meanLine="1" meanMarker="1" nonoutliers="0" outliers="1"/>
            <cx:statistics quartileMethod="exclusive"/>
          </cx:layoutPr>
        </cx:series>
        <cx:series layoutId="boxWhisker" uniqueId="{AC26E351-A0C4-40CE-9D60-4506FC1C6616}">
          <cx:tx>
            <cx:txData>
              <cx:f/>
              <cx:v>10:00 a 12:00</cx:v>
            </cx:txData>
          </cx:tx>
          <cx:dataId val="1"/>
          <cx:layoutPr>
            <cx:visibility meanLine="1" meanMarker="1" nonoutliers="0" outliers="1"/>
            <cx:statistics quartileMethod="exclusive"/>
          </cx:layoutPr>
        </cx:series>
        <cx:series layoutId="boxWhisker" uniqueId="{DFCA7F82-4D1E-45B3-B47D-11E32F48E535}">
          <cx:tx>
            <cx:txData>
              <cx:f/>
              <cx:v>18:00 a 20:00</cx:v>
            </cx:txData>
          </cx:tx>
          <cx:dataId val="2"/>
          <cx:layoutPr>
            <cx:visibility meanLine="1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  <cx:txPr>
          <a:bodyPr vertOverflow="overflow" horzOverflow="overflow" wrap="square" lIns="0" tIns="0" rIns="0" bIns="0"/>
          <a:lstStyle/>
          <a:p>
            <a:pPr algn="ctr" rtl="0">
              <a:defRPr sz="900" b="0" i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900" b="0" i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</cx:plotArea>
    <cx:legend pos="b" align="ctr" overlay="0">
      <cx:txPr>
        <a:bodyPr vertOverflow="overflow" horzOverflow="overflow" wrap="square" lIns="0" tIns="0" rIns="0" bIns="0"/>
        <a:lstStyle/>
        <a:p>
          <a:pPr algn="ctr" rtl="0">
            <a:defRPr sz="900" b="0" i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defRPr>
          </a:pPr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x:txPr>
    </cx:legend>
  </cx:chart>
  <cx:clrMapOvr bg1="lt1" tx1="dk1" bg2="lt2" tx2="dk2" accent1="accent1" accent2="accent2" accent3="accent3" accent4="accent4" accent5="accent5" accent6="accent6" hlink="hlink" folHlink="folHlink"/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Hoja3!$B$2:$B$241</cx:f>
        <cx:lvl ptCount="240" formatCode="General">
          <cx:pt idx="0">128</cx:pt>
          <cx:pt idx="1">131</cx:pt>
          <cx:pt idx="2">135</cx:pt>
          <cx:pt idx="3">137</cx:pt>
          <cx:pt idx="4">138</cx:pt>
          <cx:pt idx="5">140</cx:pt>
          <cx:pt idx="6">146</cx:pt>
          <cx:pt idx="7">147</cx:pt>
          <cx:pt idx="8">190</cx:pt>
          <cx:pt idx="9">191</cx:pt>
          <cx:pt idx="10">194</cx:pt>
          <cx:pt idx="11">194</cx:pt>
          <cx:pt idx="12">194</cx:pt>
          <cx:pt idx="13">195</cx:pt>
          <cx:pt idx="14">196</cx:pt>
          <cx:pt idx="15">196</cx:pt>
          <cx:pt idx="16">197</cx:pt>
          <cx:pt idx="17">198</cx:pt>
          <cx:pt idx="18">199</cx:pt>
          <cx:pt idx="19">200</cx:pt>
          <cx:pt idx="20">200</cx:pt>
          <cx:pt idx="21">200</cx:pt>
          <cx:pt idx="22">201</cx:pt>
          <cx:pt idx="23">201</cx:pt>
          <cx:pt idx="24">201</cx:pt>
          <cx:pt idx="25">202</cx:pt>
          <cx:pt idx="26">202</cx:pt>
          <cx:pt idx="27">202</cx:pt>
          <cx:pt idx="28">211</cx:pt>
          <cx:pt idx="29">212</cx:pt>
          <cx:pt idx="30">212</cx:pt>
          <cx:pt idx="31">215</cx:pt>
          <cx:pt idx="32">215</cx:pt>
          <cx:pt idx="33">216</cx:pt>
          <cx:pt idx="34">218</cx:pt>
          <cx:pt idx="35">220</cx:pt>
          <cx:pt idx="36">220</cx:pt>
          <cx:pt idx="37">221</cx:pt>
          <cx:pt idx="38">222</cx:pt>
          <cx:pt idx="39">223</cx:pt>
          <cx:pt idx="40">223</cx:pt>
          <cx:pt idx="41">223</cx:pt>
          <cx:pt idx="42">224</cx:pt>
          <cx:pt idx="43">225</cx:pt>
          <cx:pt idx="44">225</cx:pt>
          <cx:pt idx="45">226</cx:pt>
          <cx:pt idx="46">226</cx:pt>
          <cx:pt idx="47">228</cx:pt>
          <cx:pt idx="48">228</cx:pt>
          <cx:pt idx="49">228</cx:pt>
          <cx:pt idx="50">228</cx:pt>
          <cx:pt idx="51">228</cx:pt>
          <cx:pt idx="52">229</cx:pt>
          <cx:pt idx="53">229</cx:pt>
          <cx:pt idx="54">229</cx:pt>
          <cx:pt idx="55">229</cx:pt>
          <cx:pt idx="56">230</cx:pt>
          <cx:pt idx="57">231</cx:pt>
          <cx:pt idx="58">232</cx:pt>
          <cx:pt idx="59">232</cx:pt>
          <cx:pt idx="60">232</cx:pt>
          <cx:pt idx="61">233</cx:pt>
          <cx:pt idx="62">234</cx:pt>
          <cx:pt idx="63">236</cx:pt>
          <cx:pt idx="64">236</cx:pt>
          <cx:pt idx="65">237</cx:pt>
          <cx:pt idx="66">237</cx:pt>
          <cx:pt idx="67">237</cx:pt>
          <cx:pt idx="68">238</cx:pt>
          <cx:pt idx="69">238</cx:pt>
          <cx:pt idx="70">238</cx:pt>
          <cx:pt idx="71">239</cx:pt>
          <cx:pt idx="72">239</cx:pt>
          <cx:pt idx="73">239</cx:pt>
          <cx:pt idx="74">240</cx:pt>
          <cx:pt idx="75">240</cx:pt>
          <cx:pt idx="76">240</cx:pt>
          <cx:pt idx="77">241</cx:pt>
          <cx:pt idx="78">241</cx:pt>
          <cx:pt idx="79">241</cx:pt>
          <cx:pt idx="80">241</cx:pt>
          <cx:pt idx="81">242</cx:pt>
          <cx:pt idx="82">242</cx:pt>
          <cx:pt idx="83">243</cx:pt>
          <cx:pt idx="84">243</cx:pt>
          <cx:pt idx="85">243</cx:pt>
          <cx:pt idx="86">245</cx:pt>
          <cx:pt idx="87">245</cx:pt>
          <cx:pt idx="88">246</cx:pt>
          <cx:pt idx="89">246</cx:pt>
          <cx:pt idx="90">246</cx:pt>
          <cx:pt idx="91">247</cx:pt>
          <cx:pt idx="92">248</cx:pt>
          <cx:pt idx="93">248</cx:pt>
          <cx:pt idx="94">249</cx:pt>
          <cx:pt idx="95">249</cx:pt>
          <cx:pt idx="96">249</cx:pt>
          <cx:pt idx="97">249</cx:pt>
          <cx:pt idx="98">249</cx:pt>
          <cx:pt idx="99">249</cx:pt>
          <cx:pt idx="100">250</cx:pt>
          <cx:pt idx="101">250</cx:pt>
          <cx:pt idx="102">250</cx:pt>
          <cx:pt idx="103">250</cx:pt>
          <cx:pt idx="104">251</cx:pt>
          <cx:pt idx="105">251</cx:pt>
          <cx:pt idx="106">252</cx:pt>
          <cx:pt idx="107">252</cx:pt>
          <cx:pt idx="108">252</cx:pt>
          <cx:pt idx="109">253</cx:pt>
          <cx:pt idx="110">253</cx:pt>
          <cx:pt idx="111">254</cx:pt>
          <cx:pt idx="112">254</cx:pt>
          <cx:pt idx="113">256</cx:pt>
          <cx:pt idx="114">256</cx:pt>
          <cx:pt idx="115">257</cx:pt>
          <cx:pt idx="116">257</cx:pt>
          <cx:pt idx="117">258</cx:pt>
          <cx:pt idx="118">259</cx:pt>
          <cx:pt idx="119">259</cx:pt>
          <cx:pt idx="120">259</cx:pt>
          <cx:pt idx="121">260</cx:pt>
          <cx:pt idx="122">260</cx:pt>
          <cx:pt idx="123">261</cx:pt>
          <cx:pt idx="124">261</cx:pt>
          <cx:pt idx="125">262</cx:pt>
          <cx:pt idx="126">262</cx:pt>
          <cx:pt idx="127">262</cx:pt>
          <cx:pt idx="128">263</cx:pt>
          <cx:pt idx="129">263</cx:pt>
          <cx:pt idx="130">263</cx:pt>
          <cx:pt idx="131">263</cx:pt>
          <cx:pt idx="132">263</cx:pt>
          <cx:pt idx="133">264</cx:pt>
          <cx:pt idx="134">264</cx:pt>
          <cx:pt idx="135">264</cx:pt>
          <cx:pt idx="136">265</cx:pt>
          <cx:pt idx="137">266</cx:pt>
          <cx:pt idx="138">267</cx:pt>
          <cx:pt idx="139">267</cx:pt>
          <cx:pt idx="140">267</cx:pt>
          <cx:pt idx="141">268</cx:pt>
          <cx:pt idx="142">268</cx:pt>
          <cx:pt idx="143">268</cx:pt>
          <cx:pt idx="144">269</cx:pt>
          <cx:pt idx="145">269</cx:pt>
          <cx:pt idx="146">270</cx:pt>
          <cx:pt idx="147">272</cx:pt>
          <cx:pt idx="148">273</cx:pt>
          <cx:pt idx="149">273</cx:pt>
          <cx:pt idx="150">273</cx:pt>
          <cx:pt idx="151">274</cx:pt>
          <cx:pt idx="152">274</cx:pt>
          <cx:pt idx="153">275</cx:pt>
          <cx:pt idx="154">276</cx:pt>
          <cx:pt idx="155">276</cx:pt>
          <cx:pt idx="156">276</cx:pt>
          <cx:pt idx="157">276</cx:pt>
          <cx:pt idx="158">277</cx:pt>
          <cx:pt idx="159">279</cx:pt>
          <cx:pt idx="160">280</cx:pt>
          <cx:pt idx="161">280</cx:pt>
          <cx:pt idx="162">280</cx:pt>
          <cx:pt idx="163">281</cx:pt>
          <cx:pt idx="164">282</cx:pt>
          <cx:pt idx="165">283</cx:pt>
          <cx:pt idx="166">283</cx:pt>
          <cx:pt idx="167">283</cx:pt>
          <cx:pt idx="168">287</cx:pt>
          <cx:pt idx="169">289</cx:pt>
          <cx:pt idx="170">290</cx:pt>
          <cx:pt idx="171">291</cx:pt>
          <cx:pt idx="172">292</cx:pt>
          <cx:pt idx="173">298</cx:pt>
          <cx:pt idx="174">299</cx:pt>
          <cx:pt idx="175">302</cx:pt>
          <cx:pt idx="176">303</cx:pt>
          <cx:pt idx="177">306</cx:pt>
          <cx:pt idx="178">326</cx:pt>
          <cx:pt idx="179">328</cx:pt>
          <cx:pt idx="180">333</cx:pt>
          <cx:pt idx="181">350</cx:pt>
          <cx:pt idx="182">368</cx:pt>
          <cx:pt idx="183">415</cx:pt>
          <cx:pt idx="184">417</cx:pt>
          <cx:pt idx="185">436</cx:pt>
          <cx:pt idx="186">447</cx:pt>
          <cx:pt idx="187">489</cx:pt>
          <cx:pt idx="188">499</cx:pt>
          <cx:pt idx="189">536</cx:pt>
          <cx:pt idx="190">537</cx:pt>
          <cx:pt idx="191">540</cx:pt>
          <cx:pt idx="192">547</cx:pt>
          <cx:pt idx="193">550</cx:pt>
          <cx:pt idx="194">552</cx:pt>
          <cx:pt idx="195">555</cx:pt>
          <cx:pt idx="196">556</cx:pt>
          <cx:pt idx="197">557</cx:pt>
          <cx:pt idx="198">558</cx:pt>
          <cx:pt idx="199">563</cx:pt>
          <cx:pt idx="200">564</cx:pt>
          <cx:pt idx="201">566</cx:pt>
          <cx:pt idx="202">568</cx:pt>
          <cx:pt idx="203">572</cx:pt>
          <cx:pt idx="204">574</cx:pt>
          <cx:pt idx="205">574</cx:pt>
          <cx:pt idx="206">577</cx:pt>
          <cx:pt idx="207">581</cx:pt>
          <cx:pt idx="208">585</cx:pt>
          <cx:pt idx="209">588</cx:pt>
          <cx:pt idx="210">588</cx:pt>
          <cx:pt idx="211">590</cx:pt>
          <cx:pt idx="212">595</cx:pt>
          <cx:pt idx="213">595</cx:pt>
          <cx:pt idx="214">596</cx:pt>
          <cx:pt idx="215">597</cx:pt>
          <cx:pt idx="216">598</cx:pt>
          <cx:pt idx="217">599</cx:pt>
          <cx:pt idx="218">606</cx:pt>
          <cx:pt idx="219">606</cx:pt>
          <cx:pt idx="220">610</cx:pt>
          <cx:pt idx="221">612</cx:pt>
          <cx:pt idx="222">616</cx:pt>
          <cx:pt idx="223">616</cx:pt>
          <cx:pt idx="224">625</cx:pt>
          <cx:pt idx="225">627</cx:pt>
          <cx:pt idx="226">637</cx:pt>
          <cx:pt idx="227">637</cx:pt>
          <cx:pt idx="228">639</cx:pt>
          <cx:pt idx="229">641</cx:pt>
          <cx:pt idx="230">643</cx:pt>
          <cx:pt idx="231">644</cx:pt>
          <cx:pt idx="232">646</cx:pt>
          <cx:pt idx="233">649</cx:pt>
          <cx:pt idx="234">652</cx:pt>
          <cx:pt idx="235">657</cx:pt>
          <cx:pt idx="236">683</cx:pt>
          <cx:pt idx="237">842</cx:pt>
          <cx:pt idx="238">898</cx:pt>
          <cx:pt idx="239">948</cx:pt>
        </cx:lvl>
      </cx:numDim>
    </cx:data>
    <cx:data id="1">
      <cx:numDim type="val">
        <cx:f>Hoja3!$C$2:$C$241</cx:f>
        <cx:lvl ptCount="240" formatCode="General">
          <cx:pt idx="0">120</cx:pt>
          <cx:pt idx="1">120</cx:pt>
          <cx:pt idx="2">120</cx:pt>
          <cx:pt idx="3">120</cx:pt>
          <cx:pt idx="4">120</cx:pt>
          <cx:pt idx="5">120</cx:pt>
          <cx:pt idx="6">120</cx:pt>
          <cx:pt idx="7">120</cx:pt>
          <cx:pt idx="8">120</cx:pt>
          <cx:pt idx="9">120</cx:pt>
          <cx:pt idx="10">121</cx:pt>
          <cx:pt idx="11">121</cx:pt>
          <cx:pt idx="12">121</cx:pt>
          <cx:pt idx="13">121</cx:pt>
          <cx:pt idx="14">121</cx:pt>
          <cx:pt idx="15">121</cx:pt>
          <cx:pt idx="16">121</cx:pt>
          <cx:pt idx="17">122</cx:pt>
          <cx:pt idx="18">122</cx:pt>
          <cx:pt idx="19">122</cx:pt>
          <cx:pt idx="20">122</cx:pt>
          <cx:pt idx="21">122</cx:pt>
          <cx:pt idx="22">122</cx:pt>
          <cx:pt idx="23">123</cx:pt>
          <cx:pt idx="24">123</cx:pt>
          <cx:pt idx="25">123</cx:pt>
          <cx:pt idx="26">123</cx:pt>
          <cx:pt idx="27">123</cx:pt>
          <cx:pt idx="28">123</cx:pt>
          <cx:pt idx="29">123</cx:pt>
          <cx:pt idx="30">123</cx:pt>
          <cx:pt idx="31">124</cx:pt>
          <cx:pt idx="32">124</cx:pt>
          <cx:pt idx="33">124</cx:pt>
          <cx:pt idx="34">124</cx:pt>
          <cx:pt idx="35">124</cx:pt>
          <cx:pt idx="36">124</cx:pt>
          <cx:pt idx="37">125</cx:pt>
          <cx:pt idx="38">125</cx:pt>
          <cx:pt idx="39">125</cx:pt>
          <cx:pt idx="40">125</cx:pt>
          <cx:pt idx="41">125</cx:pt>
          <cx:pt idx="42">125</cx:pt>
          <cx:pt idx="43">125</cx:pt>
          <cx:pt idx="44">125</cx:pt>
          <cx:pt idx="45">125</cx:pt>
          <cx:pt idx="46">125</cx:pt>
          <cx:pt idx="47">125</cx:pt>
          <cx:pt idx="48">125</cx:pt>
          <cx:pt idx="49">126</cx:pt>
          <cx:pt idx="50">126</cx:pt>
          <cx:pt idx="51">126</cx:pt>
          <cx:pt idx="52">126</cx:pt>
          <cx:pt idx="53">126</cx:pt>
          <cx:pt idx="54">126</cx:pt>
          <cx:pt idx="55">126</cx:pt>
          <cx:pt idx="56">126</cx:pt>
          <cx:pt idx="57">126</cx:pt>
          <cx:pt idx="58">126</cx:pt>
          <cx:pt idx="59">126</cx:pt>
          <cx:pt idx="60">126</cx:pt>
          <cx:pt idx="61">127</cx:pt>
          <cx:pt idx="62">127</cx:pt>
          <cx:pt idx="63">127</cx:pt>
          <cx:pt idx="64">127</cx:pt>
          <cx:pt idx="65">127</cx:pt>
          <cx:pt idx="66">127</cx:pt>
          <cx:pt idx="67">128</cx:pt>
          <cx:pt idx="68">129</cx:pt>
          <cx:pt idx="69">129</cx:pt>
          <cx:pt idx="70">129</cx:pt>
          <cx:pt idx="71">129</cx:pt>
          <cx:pt idx="72">130</cx:pt>
          <cx:pt idx="73">130</cx:pt>
          <cx:pt idx="74">130</cx:pt>
          <cx:pt idx="75">130</cx:pt>
          <cx:pt idx="76">130</cx:pt>
          <cx:pt idx="77">130</cx:pt>
          <cx:pt idx="78">130</cx:pt>
          <cx:pt idx="79">130</cx:pt>
          <cx:pt idx="80">131</cx:pt>
          <cx:pt idx="81">131</cx:pt>
          <cx:pt idx="82">132</cx:pt>
          <cx:pt idx="83">132</cx:pt>
          <cx:pt idx="84">132</cx:pt>
          <cx:pt idx="85">132</cx:pt>
          <cx:pt idx="86">132</cx:pt>
          <cx:pt idx="87">133</cx:pt>
          <cx:pt idx="88">133</cx:pt>
          <cx:pt idx="89">134</cx:pt>
          <cx:pt idx="90">134</cx:pt>
          <cx:pt idx="91">134</cx:pt>
          <cx:pt idx="92">134</cx:pt>
          <cx:pt idx="93">135</cx:pt>
          <cx:pt idx="94">136</cx:pt>
          <cx:pt idx="95">136</cx:pt>
          <cx:pt idx="96">136</cx:pt>
          <cx:pt idx="97">136</cx:pt>
          <cx:pt idx="98">136</cx:pt>
          <cx:pt idx="99">136</cx:pt>
          <cx:pt idx="100">137</cx:pt>
          <cx:pt idx="101">139</cx:pt>
          <cx:pt idx="102">139</cx:pt>
          <cx:pt idx="103">139</cx:pt>
          <cx:pt idx="104">141</cx:pt>
          <cx:pt idx="105">141</cx:pt>
          <cx:pt idx="106">142</cx:pt>
          <cx:pt idx="107">143</cx:pt>
          <cx:pt idx="108">145</cx:pt>
          <cx:pt idx="109">152</cx:pt>
          <cx:pt idx="110">152</cx:pt>
          <cx:pt idx="111">158</cx:pt>
          <cx:pt idx="112">161</cx:pt>
          <cx:pt idx="113">163</cx:pt>
          <cx:pt idx="114">165</cx:pt>
          <cx:pt idx="115">178</cx:pt>
          <cx:pt idx="116">178</cx:pt>
          <cx:pt idx="117">178</cx:pt>
          <cx:pt idx="118">178</cx:pt>
          <cx:pt idx="119">196</cx:pt>
          <cx:pt idx="120">232</cx:pt>
          <cx:pt idx="121">235</cx:pt>
          <cx:pt idx="122">235</cx:pt>
          <cx:pt idx="123">236</cx:pt>
          <cx:pt idx="124">236</cx:pt>
          <cx:pt idx="125">237</cx:pt>
          <cx:pt idx="126">237</cx:pt>
          <cx:pt idx="127">237</cx:pt>
          <cx:pt idx="128">238</cx:pt>
          <cx:pt idx="129">240</cx:pt>
          <cx:pt idx="130">241</cx:pt>
          <cx:pt idx="131">242</cx:pt>
          <cx:pt idx="132">243</cx:pt>
          <cx:pt idx="133">243</cx:pt>
          <cx:pt idx="134">243</cx:pt>
          <cx:pt idx="135">243</cx:pt>
          <cx:pt idx="136">244</cx:pt>
          <cx:pt idx="137">244</cx:pt>
          <cx:pt idx="138">244</cx:pt>
          <cx:pt idx="139">245</cx:pt>
          <cx:pt idx="140">246</cx:pt>
          <cx:pt idx="141">246</cx:pt>
          <cx:pt idx="142">246</cx:pt>
          <cx:pt idx="143">247</cx:pt>
          <cx:pt idx="144">248</cx:pt>
          <cx:pt idx="145">249</cx:pt>
          <cx:pt idx="146">251</cx:pt>
          <cx:pt idx="147">253</cx:pt>
          <cx:pt idx="148">254</cx:pt>
          <cx:pt idx="149">254</cx:pt>
          <cx:pt idx="150">254</cx:pt>
          <cx:pt idx="151">255</cx:pt>
          <cx:pt idx="152">256</cx:pt>
          <cx:pt idx="153">260</cx:pt>
          <cx:pt idx="154">260</cx:pt>
          <cx:pt idx="155">262</cx:pt>
          <cx:pt idx="156">266</cx:pt>
          <cx:pt idx="157">267</cx:pt>
          <cx:pt idx="158">267</cx:pt>
          <cx:pt idx="159">273</cx:pt>
          <cx:pt idx="160">281</cx:pt>
          <cx:pt idx="161">282</cx:pt>
          <cx:pt idx="162">290</cx:pt>
          <cx:pt idx="163">293</cx:pt>
          <cx:pt idx="164">294</cx:pt>
          <cx:pt idx="165">313</cx:pt>
          <cx:pt idx="166">317</cx:pt>
          <cx:pt idx="167">327</cx:pt>
          <cx:pt idx="168">330</cx:pt>
          <cx:pt idx="169">342</cx:pt>
          <cx:pt idx="170">371</cx:pt>
          <cx:pt idx="171">373</cx:pt>
          <cx:pt idx="172">374</cx:pt>
          <cx:pt idx="173">374</cx:pt>
          <cx:pt idx="174">374</cx:pt>
          <cx:pt idx="175">374</cx:pt>
          <cx:pt idx="176">375</cx:pt>
          <cx:pt idx="177">376</cx:pt>
          <cx:pt idx="178">377</cx:pt>
          <cx:pt idx="179">379</cx:pt>
          <cx:pt idx="180">379</cx:pt>
          <cx:pt idx="181">382</cx:pt>
          <cx:pt idx="182">383</cx:pt>
          <cx:pt idx="183">383</cx:pt>
          <cx:pt idx="184">383</cx:pt>
          <cx:pt idx="185">388</cx:pt>
          <cx:pt idx="186">388</cx:pt>
          <cx:pt idx="187">388</cx:pt>
          <cx:pt idx="188">388</cx:pt>
          <cx:pt idx="189">390</cx:pt>
          <cx:pt idx="190">390</cx:pt>
          <cx:pt idx="191">390</cx:pt>
          <cx:pt idx="192">391</cx:pt>
          <cx:pt idx="193">392</cx:pt>
          <cx:pt idx="194">393</cx:pt>
          <cx:pt idx="195">393</cx:pt>
          <cx:pt idx="196">394</cx:pt>
          <cx:pt idx="197">397</cx:pt>
          <cx:pt idx="198">407</cx:pt>
          <cx:pt idx="199">408</cx:pt>
          <cx:pt idx="200">410</cx:pt>
          <cx:pt idx="201">411</cx:pt>
          <cx:pt idx="202">415</cx:pt>
          <cx:pt idx="203">418</cx:pt>
          <cx:pt idx="204">426</cx:pt>
          <cx:pt idx="205">427</cx:pt>
          <cx:pt idx="206">428</cx:pt>
          <cx:pt idx="207">429</cx:pt>
          <cx:pt idx="208">430</cx:pt>
          <cx:pt idx="209">437</cx:pt>
          <cx:pt idx="210">440</cx:pt>
          <cx:pt idx="211">450</cx:pt>
          <cx:pt idx="212">450</cx:pt>
          <cx:pt idx="213">451</cx:pt>
          <cx:pt idx="214">458</cx:pt>
          <cx:pt idx="215">466</cx:pt>
          <cx:pt idx="216">468</cx:pt>
          <cx:pt idx="217">469</cx:pt>
          <cx:pt idx="218">480</cx:pt>
          <cx:pt idx="219">482</cx:pt>
          <cx:pt idx="220">483</cx:pt>
          <cx:pt idx="221">483</cx:pt>
          <cx:pt idx="222">485</cx:pt>
          <cx:pt idx="223">488</cx:pt>
          <cx:pt idx="224">489</cx:pt>
          <cx:pt idx="225">492</cx:pt>
          <cx:pt idx="226">497</cx:pt>
          <cx:pt idx="227">504</cx:pt>
          <cx:pt idx="228">505</cx:pt>
          <cx:pt idx="229">507</cx:pt>
          <cx:pt idx="230">513</cx:pt>
          <cx:pt idx="231">520</cx:pt>
          <cx:pt idx="232">523</cx:pt>
          <cx:pt idx="233">568</cx:pt>
          <cx:pt idx="234">626</cx:pt>
          <cx:pt idx="235">631</cx:pt>
          <cx:pt idx="236">699</cx:pt>
          <cx:pt idx="237">721</cx:pt>
          <cx:pt idx="238">774</cx:pt>
          <cx:pt idx="239">781</cx:pt>
        </cx:lvl>
      </cx:numDim>
    </cx:data>
    <cx:data id="2">
      <cx:numDim type="val">
        <cx:f>Hoja3!$D$2:$D$241</cx:f>
        <cx:lvl ptCount="240" formatCode="General">
          <cx:pt idx="0">233</cx:pt>
          <cx:pt idx="1">236</cx:pt>
          <cx:pt idx="2">236</cx:pt>
          <cx:pt idx="3">237</cx:pt>
          <cx:pt idx="4">237</cx:pt>
          <cx:pt idx="5">238</cx:pt>
          <cx:pt idx="6">240</cx:pt>
          <cx:pt idx="7">242</cx:pt>
          <cx:pt idx="8">246</cx:pt>
          <cx:pt idx="9">247</cx:pt>
          <cx:pt idx="10">250</cx:pt>
          <cx:pt idx="11">250</cx:pt>
          <cx:pt idx="12">251</cx:pt>
          <cx:pt idx="13">252</cx:pt>
          <cx:pt idx="14">256</cx:pt>
          <cx:pt idx="15">257</cx:pt>
          <cx:pt idx="16">260</cx:pt>
          <cx:pt idx="17">260</cx:pt>
          <cx:pt idx="18">260</cx:pt>
          <cx:pt idx="19">261</cx:pt>
          <cx:pt idx="20">261</cx:pt>
          <cx:pt idx="21">262</cx:pt>
          <cx:pt idx="22">262</cx:pt>
          <cx:pt idx="23">263</cx:pt>
          <cx:pt idx="24">266</cx:pt>
          <cx:pt idx="25">266</cx:pt>
          <cx:pt idx="26">266</cx:pt>
          <cx:pt idx="27">267</cx:pt>
          <cx:pt idx="28">267</cx:pt>
          <cx:pt idx="29">267</cx:pt>
          <cx:pt idx="30">268</cx:pt>
          <cx:pt idx="31">273</cx:pt>
          <cx:pt idx="32">273</cx:pt>
          <cx:pt idx="33">275</cx:pt>
          <cx:pt idx="34">277</cx:pt>
          <cx:pt idx="35">277</cx:pt>
          <cx:pt idx="36">277</cx:pt>
          <cx:pt idx="37">278</cx:pt>
          <cx:pt idx="38">278</cx:pt>
          <cx:pt idx="39">278</cx:pt>
          <cx:pt idx="40">280</cx:pt>
          <cx:pt idx="41">280</cx:pt>
          <cx:pt idx="42">284</cx:pt>
          <cx:pt idx="43">286</cx:pt>
          <cx:pt idx="44">286</cx:pt>
          <cx:pt idx="45">286</cx:pt>
          <cx:pt idx="46">293</cx:pt>
          <cx:pt idx="47">297</cx:pt>
          <cx:pt idx="48">298</cx:pt>
          <cx:pt idx="49">298</cx:pt>
          <cx:pt idx="50">298</cx:pt>
          <cx:pt idx="51">299</cx:pt>
          <cx:pt idx="52">299</cx:pt>
          <cx:pt idx="53">299</cx:pt>
          <cx:pt idx="54">301</cx:pt>
          <cx:pt idx="55">302</cx:pt>
          <cx:pt idx="56">303</cx:pt>
          <cx:pt idx="57">307</cx:pt>
          <cx:pt idx="58">308</cx:pt>
          <cx:pt idx="59">308</cx:pt>
          <cx:pt idx="60">308</cx:pt>
          <cx:pt idx="61">309</cx:pt>
          <cx:pt idx="62">309</cx:pt>
          <cx:pt idx="63">310</cx:pt>
          <cx:pt idx="64">310</cx:pt>
          <cx:pt idx="65">310</cx:pt>
          <cx:pt idx="66">310</cx:pt>
          <cx:pt idx="67">314</cx:pt>
          <cx:pt idx="68">314</cx:pt>
          <cx:pt idx="69">314</cx:pt>
          <cx:pt idx="70">315</cx:pt>
          <cx:pt idx="71">315</cx:pt>
          <cx:pt idx="72">315</cx:pt>
          <cx:pt idx="73">315</cx:pt>
          <cx:pt idx="74">316</cx:pt>
          <cx:pt idx="75">316</cx:pt>
          <cx:pt idx="76">316</cx:pt>
          <cx:pt idx="77">317</cx:pt>
          <cx:pt idx="78">317</cx:pt>
          <cx:pt idx="79">319</cx:pt>
          <cx:pt idx="80">320</cx:pt>
          <cx:pt idx="81">320</cx:pt>
          <cx:pt idx="82">320</cx:pt>
          <cx:pt idx="83">320</cx:pt>
          <cx:pt idx="84">323</cx:pt>
          <cx:pt idx="85">324</cx:pt>
          <cx:pt idx="86">324</cx:pt>
          <cx:pt idx="87">324</cx:pt>
          <cx:pt idx="88">325</cx:pt>
          <cx:pt idx="89">325</cx:pt>
          <cx:pt idx="90">325</cx:pt>
          <cx:pt idx="91">326</cx:pt>
          <cx:pt idx="92">329</cx:pt>
          <cx:pt idx="93">329</cx:pt>
          <cx:pt idx="94">330</cx:pt>
          <cx:pt idx="95">330</cx:pt>
          <cx:pt idx="96">332</cx:pt>
          <cx:pt idx="97">332</cx:pt>
          <cx:pt idx="98">333</cx:pt>
          <cx:pt idx="99">333</cx:pt>
          <cx:pt idx="100">334</cx:pt>
          <cx:pt idx="101">335</cx:pt>
          <cx:pt idx="102">336</cx:pt>
          <cx:pt idx="103">337</cx:pt>
          <cx:pt idx="104">339</cx:pt>
          <cx:pt idx="105">340</cx:pt>
          <cx:pt idx="106">341</cx:pt>
          <cx:pt idx="107">342</cx:pt>
          <cx:pt idx="108">345</cx:pt>
          <cx:pt idx="109">345</cx:pt>
          <cx:pt idx="110">346</cx:pt>
          <cx:pt idx="111">346</cx:pt>
          <cx:pt idx="112">349</cx:pt>
          <cx:pt idx="113">350</cx:pt>
          <cx:pt idx="114">352</cx:pt>
          <cx:pt idx="115">352</cx:pt>
          <cx:pt idx="116">354</cx:pt>
          <cx:pt idx="117">355</cx:pt>
          <cx:pt idx="118">355</cx:pt>
          <cx:pt idx="119">356</cx:pt>
          <cx:pt idx="120">356</cx:pt>
          <cx:pt idx="121">357</cx:pt>
          <cx:pt idx="122">358</cx:pt>
          <cx:pt idx="123">358</cx:pt>
          <cx:pt idx="124">358</cx:pt>
          <cx:pt idx="125">360</cx:pt>
          <cx:pt idx="126">361</cx:pt>
          <cx:pt idx="127">361</cx:pt>
          <cx:pt idx="128">362</cx:pt>
          <cx:pt idx="129">363</cx:pt>
          <cx:pt idx="130">363</cx:pt>
          <cx:pt idx="131">365</cx:pt>
          <cx:pt idx="132">365</cx:pt>
          <cx:pt idx="133">366</cx:pt>
          <cx:pt idx="134">366</cx:pt>
          <cx:pt idx="135">367</cx:pt>
          <cx:pt idx="136">367</cx:pt>
          <cx:pt idx="137">368</cx:pt>
          <cx:pt idx="138">368</cx:pt>
          <cx:pt idx="139">369</cx:pt>
          <cx:pt idx="140">369</cx:pt>
          <cx:pt idx="141">370</cx:pt>
          <cx:pt idx="142">371</cx:pt>
          <cx:pt idx="143">371</cx:pt>
          <cx:pt idx="144">371</cx:pt>
          <cx:pt idx="145">372</cx:pt>
          <cx:pt idx="146">375</cx:pt>
          <cx:pt idx="147">376</cx:pt>
          <cx:pt idx="148">378</cx:pt>
          <cx:pt idx="149">378</cx:pt>
          <cx:pt idx="150">378</cx:pt>
          <cx:pt idx="151">379</cx:pt>
          <cx:pt idx="152">379</cx:pt>
          <cx:pt idx="153">379</cx:pt>
          <cx:pt idx="154">379</cx:pt>
          <cx:pt idx="155">379</cx:pt>
          <cx:pt idx="156">380</cx:pt>
          <cx:pt idx="157">381</cx:pt>
          <cx:pt idx="158">384</cx:pt>
          <cx:pt idx="159">385</cx:pt>
          <cx:pt idx="160">386</cx:pt>
          <cx:pt idx="161">386</cx:pt>
          <cx:pt idx="162">387</cx:pt>
          <cx:pt idx="163">388</cx:pt>
          <cx:pt idx="164">388</cx:pt>
          <cx:pt idx="165">389</cx:pt>
          <cx:pt idx="166">391</cx:pt>
          <cx:pt idx="167">392</cx:pt>
          <cx:pt idx="168">395</cx:pt>
          <cx:pt idx="169">395</cx:pt>
          <cx:pt idx="170">396</cx:pt>
          <cx:pt idx="171">397</cx:pt>
          <cx:pt idx="172">397</cx:pt>
          <cx:pt idx="173">397</cx:pt>
          <cx:pt idx="174">400</cx:pt>
          <cx:pt idx="175">400</cx:pt>
          <cx:pt idx="176">402</cx:pt>
          <cx:pt idx="177">405</cx:pt>
          <cx:pt idx="178">405</cx:pt>
          <cx:pt idx="179">405</cx:pt>
          <cx:pt idx="180">406</cx:pt>
          <cx:pt idx="181">406</cx:pt>
          <cx:pt idx="182">411</cx:pt>
          <cx:pt idx="183">413</cx:pt>
          <cx:pt idx="184">413</cx:pt>
          <cx:pt idx="185">414</cx:pt>
          <cx:pt idx="186">415</cx:pt>
          <cx:pt idx="187">415</cx:pt>
          <cx:pt idx="188">417</cx:pt>
          <cx:pt idx="189">419</cx:pt>
          <cx:pt idx="190">421</cx:pt>
          <cx:pt idx="191">423</cx:pt>
          <cx:pt idx="192">423</cx:pt>
          <cx:pt idx="193">430</cx:pt>
          <cx:pt idx="194">431</cx:pt>
          <cx:pt idx="195">432</cx:pt>
          <cx:pt idx="196">433</cx:pt>
          <cx:pt idx="197">436</cx:pt>
          <cx:pt idx="198">439</cx:pt>
          <cx:pt idx="199">439</cx:pt>
          <cx:pt idx="200">443</cx:pt>
          <cx:pt idx="201">445</cx:pt>
          <cx:pt idx="202">446</cx:pt>
          <cx:pt idx="203">446</cx:pt>
          <cx:pt idx="204">447</cx:pt>
          <cx:pt idx="205">447</cx:pt>
          <cx:pt idx="206">449</cx:pt>
          <cx:pt idx="207">450</cx:pt>
          <cx:pt idx="208">450</cx:pt>
          <cx:pt idx="209">453</cx:pt>
          <cx:pt idx="210">454</cx:pt>
          <cx:pt idx="211">461</cx:pt>
          <cx:pt idx="212">464</cx:pt>
          <cx:pt idx="213">466</cx:pt>
          <cx:pt idx="214">467</cx:pt>
          <cx:pt idx="215">470</cx:pt>
          <cx:pt idx="216">472</cx:pt>
          <cx:pt idx="217">479</cx:pt>
          <cx:pt idx="218">485</cx:pt>
          <cx:pt idx="219">488</cx:pt>
          <cx:pt idx="220">490</cx:pt>
          <cx:pt idx="221">498</cx:pt>
          <cx:pt idx="222">505</cx:pt>
          <cx:pt idx="223">516</cx:pt>
          <cx:pt idx="224">516</cx:pt>
          <cx:pt idx="225">522</cx:pt>
          <cx:pt idx="226">526</cx:pt>
          <cx:pt idx="227">529</cx:pt>
          <cx:pt idx="228">534</cx:pt>
          <cx:pt idx="229">540</cx:pt>
          <cx:pt idx="230">564</cx:pt>
          <cx:pt idx="231">566</cx:pt>
          <cx:pt idx="232">570</cx:pt>
          <cx:pt idx="233">578</cx:pt>
          <cx:pt idx="234">589</cx:pt>
          <cx:pt idx="235">597</cx:pt>
          <cx:pt idx="236">612</cx:pt>
          <cx:pt idx="237">673</cx:pt>
          <cx:pt idx="238">705</cx:pt>
          <cx:pt idx="239">732</cx:pt>
        </cx:lvl>
      </cx:numDim>
    </cx:data>
  </cx:chartData>
  <cx:chart>
    <cx:title pos="t" align="ctr" overlay="0">
      <cx:tx>
        <cx:txData>
          <cx:v>Tiempos de Respuesta 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defRPr>
          </a:pPr>
          <a:r>
            <a:rPr lang="es-ES" sz="14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Tiempos de Respuesta </a:t>
          </a:r>
        </a:p>
      </cx:txPr>
    </cx:title>
    <cx:plotArea>
      <cx:plotAreaRegion>
        <cx:series layoutId="boxWhisker" uniqueId="{211DFDE2-65CC-4D36-8D13-BDAD331A894F}">
          <cx:tx>
            <cx:txData>
              <cx:f/>
              <cx:v>Amazon Web Services</cx:v>
            </cx:txData>
          </cx:tx>
          <cx:dataId val="0"/>
          <cx:layoutPr>
            <cx:visibility meanLine="1" meanMarker="1" nonoutliers="0" outliers="1"/>
            <cx:statistics quartileMethod="exclusive"/>
          </cx:layoutPr>
        </cx:series>
        <cx:series layoutId="boxWhisker" uniqueId="{DD7DA513-6B06-440A-AC30-BC4509C0DC89}">
          <cx:tx>
            <cx:txData>
              <cx:f/>
              <cx:v>Microsoft Azure</cx:v>
            </cx:txData>
          </cx:tx>
          <cx:dataId val="1"/>
          <cx:layoutPr>
            <cx:visibility meanLine="1" meanMarker="1" nonoutliers="0" outliers="1"/>
            <cx:statistics quartileMethod="exclusive"/>
          </cx:layoutPr>
        </cx:series>
        <cx:series layoutId="boxWhisker" uniqueId="{E11A8C22-D8EF-4439-BA3E-79323444AFE9}">
          <cx:tx>
            <cx:txData>
              <cx:f/>
              <cx:v>IBM Watson</cx:v>
            </cx:txData>
          </cx:tx>
          <cx:dataId val="2"/>
          <cx:layoutPr>
            <cx:visibility meanLine="1" meanMarker="1" nonoutliers="0" outliers="1"/>
            <cx:statistics quartileMethod="exclusive"/>
          </cx:layoutPr>
        </cx:series>
      </cx:plotAreaRegion>
      <cx:axis id="0" hidden="1">
        <cx:catScaling gapWidth="1"/>
        <cx:tickLabels/>
        <cx:txPr>
          <a:bodyPr vertOverflow="overflow" horzOverflow="overflow" wrap="square" lIns="0" tIns="0" rIns="0" bIns="0"/>
          <a:lstStyle/>
          <a:p>
            <a:pPr algn="ctr" rtl="0">
              <a:defRPr sz="900" b="0" i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900" b="0" i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</cx:plotArea>
    <cx:legend pos="b" align="ctr" overlay="0">
      <cx:txPr>
        <a:bodyPr vertOverflow="overflow" horzOverflow="overflow" wrap="square" lIns="0" tIns="0" rIns="0" bIns="0"/>
        <a:lstStyle/>
        <a:p>
          <a:pPr algn="ctr" rtl="0">
            <a:defRPr sz="900" b="0" i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defRPr>
          </a:pPr>
          <a:endParaRPr lang="en-U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x:txPr>
    </cx:legend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7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7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7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7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873AB1-8093-47ED-A42A-44978B095E0D}" type="doc">
      <dgm:prSet loTypeId="urn:microsoft.com/office/officeart/2008/layout/VerticalCurvedList" loCatId="list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8E80FA87-D72F-4546-AA5B-A9B287DA9B07}">
      <dgm:prSet custT="1"/>
      <dgm:spPr/>
      <dgm:t>
        <a:bodyPr/>
        <a:lstStyle/>
        <a:p>
          <a:r>
            <a:rPr lang="es-EC" sz="2000">
              <a:latin typeface="Arial" panose="020B0604020202020204" pitchFamily="34" charset="0"/>
              <a:cs typeface="Arial" panose="020B0604020202020204" pitchFamily="34" charset="0"/>
            </a:rPr>
            <a:t>Motivación</a:t>
          </a:r>
        </a:p>
      </dgm:t>
    </dgm:pt>
    <dgm:pt modelId="{8DA30EF7-08F5-4570-B602-09B20F0635A5}" type="parTrans" cxnId="{7B828020-216D-4E47-B0B5-9D6D0ED097AA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9D495C-F972-448C-A72B-1285FB189AE3}" type="sibTrans" cxnId="{7B828020-216D-4E47-B0B5-9D6D0ED097AA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6638A0-7FFF-44CD-9AEE-DFAA8E4DCA6C}">
      <dgm:prSet custT="1"/>
      <dgm:spPr/>
      <dgm:t>
        <a:bodyPr/>
        <a:lstStyle/>
        <a:p>
          <a:r>
            <a:rPr lang="es-EC" sz="2000">
              <a:latin typeface="Arial" panose="020B0604020202020204" pitchFamily="34" charset="0"/>
              <a:cs typeface="Arial" panose="020B0604020202020204" pitchFamily="34" charset="0"/>
            </a:rPr>
            <a:t>Trabajos Futuros</a:t>
          </a:r>
        </a:p>
      </dgm:t>
    </dgm:pt>
    <dgm:pt modelId="{65447D41-A425-4739-A472-3AAB268FDCB4}" type="parTrans" cxnId="{A860B7FE-251F-47EE-B264-63011640F057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6A695C-27A7-439D-BA14-F78843966D96}" type="sibTrans" cxnId="{A860B7FE-251F-47EE-B264-63011640F057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CEE6EE-B6A6-4191-8805-321FF5023EA8}">
      <dgm:prSet custT="1"/>
      <dgm:spPr/>
      <dgm:t>
        <a:bodyPr/>
        <a:lstStyle/>
        <a:p>
          <a:r>
            <a:rPr lang="es-EC" sz="2000">
              <a:latin typeface="Arial" panose="020B0604020202020204" pitchFamily="34" charset="0"/>
              <a:cs typeface="Arial" panose="020B0604020202020204" pitchFamily="34" charset="0"/>
            </a:rPr>
            <a:t>Pruebas y Resultados</a:t>
          </a:r>
        </a:p>
      </dgm:t>
    </dgm:pt>
    <dgm:pt modelId="{B245B162-1C63-4BD5-95D9-D88BAC76833A}" type="parTrans" cxnId="{2D864999-B34E-4F1C-8EB5-B75FAE2789A3}">
      <dgm:prSet/>
      <dgm:spPr/>
      <dgm:t>
        <a:bodyPr/>
        <a:lstStyle/>
        <a:p>
          <a:endParaRPr lang="es-ES"/>
        </a:p>
      </dgm:t>
    </dgm:pt>
    <dgm:pt modelId="{0F69EC1E-7572-4FE6-8F88-ABA9F944BB63}" type="sibTrans" cxnId="{2D864999-B34E-4F1C-8EB5-B75FAE2789A3}">
      <dgm:prSet/>
      <dgm:spPr/>
      <dgm:t>
        <a:bodyPr/>
        <a:lstStyle/>
        <a:p>
          <a:endParaRPr lang="es-ES"/>
        </a:p>
      </dgm:t>
    </dgm:pt>
    <dgm:pt modelId="{1F51ABF6-054B-42FB-9D00-B16337282D60}">
      <dgm:prSet custT="1"/>
      <dgm:spPr/>
      <dgm:t>
        <a:bodyPr/>
        <a:lstStyle/>
        <a:p>
          <a:r>
            <a:rPr lang="es-EC" sz="2000">
              <a:latin typeface="Arial" panose="020B0604020202020204" pitchFamily="34" charset="0"/>
              <a:cs typeface="Arial" panose="020B0604020202020204" pitchFamily="34" charset="0"/>
            </a:rPr>
            <a:t>Conclusiones </a:t>
          </a:r>
        </a:p>
      </dgm:t>
    </dgm:pt>
    <dgm:pt modelId="{6D945E75-7AEE-4476-AE0D-9C3268C3EA90}" type="parTrans" cxnId="{33BAE3B9-8D7D-4208-8989-88215E4D64CF}">
      <dgm:prSet/>
      <dgm:spPr/>
      <dgm:t>
        <a:bodyPr/>
        <a:lstStyle/>
        <a:p>
          <a:endParaRPr lang="es-ES"/>
        </a:p>
      </dgm:t>
    </dgm:pt>
    <dgm:pt modelId="{BF49D09A-048F-4180-8144-B00B308F6AA6}" type="sibTrans" cxnId="{33BAE3B9-8D7D-4208-8989-88215E4D64CF}">
      <dgm:prSet/>
      <dgm:spPr/>
      <dgm:t>
        <a:bodyPr/>
        <a:lstStyle/>
        <a:p>
          <a:endParaRPr lang="es-ES"/>
        </a:p>
      </dgm:t>
    </dgm:pt>
    <dgm:pt modelId="{8860DA74-9F23-4BC4-BD0C-03F3525B7009}">
      <dgm:prSet custT="1"/>
      <dgm:spPr/>
      <dgm:t>
        <a:bodyPr/>
        <a:lstStyle/>
        <a:p>
          <a:r>
            <a:rPr lang="es-EC" sz="2000" dirty="0">
              <a:latin typeface="Arial" panose="020B0604020202020204" pitchFamily="34" charset="0"/>
              <a:cs typeface="Arial" panose="020B0604020202020204" pitchFamily="34" charset="0"/>
            </a:rPr>
            <a:t>Diseño e Implementación</a:t>
          </a:r>
        </a:p>
      </dgm:t>
    </dgm:pt>
    <dgm:pt modelId="{6E2C8AE5-98F1-464F-957C-B8519BC5E6DF}" type="parTrans" cxnId="{EA21273A-E1BF-4265-88A9-224D498A74EA}">
      <dgm:prSet/>
      <dgm:spPr/>
      <dgm:t>
        <a:bodyPr/>
        <a:lstStyle/>
        <a:p>
          <a:endParaRPr lang="es-ES"/>
        </a:p>
      </dgm:t>
    </dgm:pt>
    <dgm:pt modelId="{22A4A2E2-FEB0-41D4-A796-420084752E29}" type="sibTrans" cxnId="{EA21273A-E1BF-4265-88A9-224D498A74EA}">
      <dgm:prSet/>
      <dgm:spPr/>
      <dgm:t>
        <a:bodyPr/>
        <a:lstStyle/>
        <a:p>
          <a:endParaRPr lang="es-ES"/>
        </a:p>
      </dgm:t>
    </dgm:pt>
    <dgm:pt modelId="{66B3AFB2-510A-460F-B9FD-0D0358FC7EC8}" type="pres">
      <dgm:prSet presAssocID="{5C873AB1-8093-47ED-A42A-44978B095E0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83AF9E91-B4AE-4D20-9127-F15E9552901F}" type="pres">
      <dgm:prSet presAssocID="{5C873AB1-8093-47ED-A42A-44978B095E0D}" presName="Name1" presStyleCnt="0"/>
      <dgm:spPr/>
    </dgm:pt>
    <dgm:pt modelId="{46DD46EA-90D9-4F5C-A737-267B47DB92D0}" type="pres">
      <dgm:prSet presAssocID="{5C873AB1-8093-47ED-A42A-44978B095E0D}" presName="cycle" presStyleCnt="0"/>
      <dgm:spPr/>
    </dgm:pt>
    <dgm:pt modelId="{A3978C56-AFDA-4F43-880E-27EA8CA864E3}" type="pres">
      <dgm:prSet presAssocID="{5C873AB1-8093-47ED-A42A-44978B095E0D}" presName="srcNode" presStyleLbl="node1" presStyleIdx="0" presStyleCnt="5"/>
      <dgm:spPr/>
    </dgm:pt>
    <dgm:pt modelId="{2A3757D7-8131-49ED-827C-938CC960CB0D}" type="pres">
      <dgm:prSet presAssocID="{5C873AB1-8093-47ED-A42A-44978B095E0D}" presName="conn" presStyleLbl="parChTrans1D2" presStyleIdx="0" presStyleCnt="1"/>
      <dgm:spPr/>
      <dgm:t>
        <a:bodyPr/>
        <a:lstStyle/>
        <a:p>
          <a:endParaRPr lang="es-ES"/>
        </a:p>
      </dgm:t>
    </dgm:pt>
    <dgm:pt modelId="{4F4019F6-969D-4A83-84A5-B83A3B7CE8F2}" type="pres">
      <dgm:prSet presAssocID="{5C873AB1-8093-47ED-A42A-44978B095E0D}" presName="extraNode" presStyleLbl="node1" presStyleIdx="0" presStyleCnt="5"/>
      <dgm:spPr/>
    </dgm:pt>
    <dgm:pt modelId="{CDB58383-C5E8-4924-A66F-BD47CC833D27}" type="pres">
      <dgm:prSet presAssocID="{5C873AB1-8093-47ED-A42A-44978B095E0D}" presName="dstNode" presStyleLbl="node1" presStyleIdx="0" presStyleCnt="5"/>
      <dgm:spPr/>
    </dgm:pt>
    <dgm:pt modelId="{E80DDA8B-1ADF-4A7D-AA04-6D0339956812}" type="pres">
      <dgm:prSet presAssocID="{8E80FA87-D72F-4546-AA5B-A9B287DA9B0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F3FEF6-1164-4AB5-A4DF-8800075D7675}" type="pres">
      <dgm:prSet presAssocID="{8E80FA87-D72F-4546-AA5B-A9B287DA9B07}" presName="accent_1" presStyleCnt="0"/>
      <dgm:spPr/>
    </dgm:pt>
    <dgm:pt modelId="{BE3F36AB-BB4B-4F2A-A989-CD674746F7EA}" type="pres">
      <dgm:prSet presAssocID="{8E80FA87-D72F-4546-AA5B-A9B287DA9B07}" presName="accentRepeatNode" presStyleLbl="solidFgAcc1" presStyleIdx="0" presStyleCnt="5"/>
      <dgm:spPr/>
    </dgm:pt>
    <dgm:pt modelId="{0A862978-EB9F-40ED-B656-1E2C4A8296E1}" type="pres">
      <dgm:prSet presAssocID="{8860DA74-9F23-4BC4-BD0C-03F3525B700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C2FC1C-0E81-4299-9329-6C38BD790733}" type="pres">
      <dgm:prSet presAssocID="{8860DA74-9F23-4BC4-BD0C-03F3525B7009}" presName="accent_2" presStyleCnt="0"/>
      <dgm:spPr/>
    </dgm:pt>
    <dgm:pt modelId="{9C6505FA-546A-433C-8101-9AC292301278}" type="pres">
      <dgm:prSet presAssocID="{8860DA74-9F23-4BC4-BD0C-03F3525B7009}" presName="accentRepeatNode" presStyleLbl="solidFgAcc1" presStyleIdx="1" presStyleCnt="5"/>
      <dgm:spPr/>
    </dgm:pt>
    <dgm:pt modelId="{3E9670A1-B948-4263-8E49-6479F979BBFE}" type="pres">
      <dgm:prSet presAssocID="{4FCEE6EE-B6A6-4191-8805-321FF5023EA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7F6401-2D95-462E-B8A9-8BFB1C4131DB}" type="pres">
      <dgm:prSet presAssocID="{4FCEE6EE-B6A6-4191-8805-321FF5023EA8}" presName="accent_3" presStyleCnt="0"/>
      <dgm:spPr/>
    </dgm:pt>
    <dgm:pt modelId="{DF37806B-62C5-42BA-9976-0FE6611832DB}" type="pres">
      <dgm:prSet presAssocID="{4FCEE6EE-B6A6-4191-8805-321FF5023EA8}" presName="accentRepeatNode" presStyleLbl="solidFgAcc1" presStyleIdx="2" presStyleCnt="5"/>
      <dgm:spPr/>
    </dgm:pt>
    <dgm:pt modelId="{ED762B19-64A3-46BE-A1FF-8A476DBEE8C0}" type="pres">
      <dgm:prSet presAssocID="{1F51ABF6-054B-42FB-9D00-B16337282D6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592BAF-8F54-4CDE-ACFF-218117C77258}" type="pres">
      <dgm:prSet presAssocID="{1F51ABF6-054B-42FB-9D00-B16337282D60}" presName="accent_4" presStyleCnt="0"/>
      <dgm:spPr/>
    </dgm:pt>
    <dgm:pt modelId="{76CC00D1-9308-4880-8977-C2C5A31564B6}" type="pres">
      <dgm:prSet presAssocID="{1F51ABF6-054B-42FB-9D00-B16337282D60}" presName="accentRepeatNode" presStyleLbl="solidFgAcc1" presStyleIdx="3" presStyleCnt="5"/>
      <dgm:spPr/>
    </dgm:pt>
    <dgm:pt modelId="{44FA6EC9-5E58-49FF-AC5E-0AE7428B39DC}" type="pres">
      <dgm:prSet presAssocID="{BC6638A0-7FFF-44CD-9AEE-DFAA8E4DCA6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ACB393-7E85-4497-A2A5-C7B7D58B6B81}" type="pres">
      <dgm:prSet presAssocID="{BC6638A0-7FFF-44CD-9AEE-DFAA8E4DCA6C}" presName="accent_5" presStyleCnt="0"/>
      <dgm:spPr/>
    </dgm:pt>
    <dgm:pt modelId="{FB38E14E-2C2C-4CB9-9A98-715BEDEB95F4}" type="pres">
      <dgm:prSet presAssocID="{BC6638A0-7FFF-44CD-9AEE-DFAA8E4DCA6C}" presName="accentRepeatNode" presStyleLbl="solidFgAcc1" presStyleIdx="4" presStyleCnt="5"/>
      <dgm:spPr/>
    </dgm:pt>
  </dgm:ptLst>
  <dgm:cxnLst>
    <dgm:cxn modelId="{7B828020-216D-4E47-B0B5-9D6D0ED097AA}" srcId="{5C873AB1-8093-47ED-A42A-44978B095E0D}" destId="{8E80FA87-D72F-4546-AA5B-A9B287DA9B07}" srcOrd="0" destOrd="0" parTransId="{8DA30EF7-08F5-4570-B602-09B20F0635A5}" sibTransId="{BA9D495C-F972-448C-A72B-1285FB189AE3}"/>
    <dgm:cxn modelId="{86ED7612-0DB8-4C1E-B153-9098ACCAA234}" type="presOf" srcId="{1F51ABF6-054B-42FB-9D00-B16337282D60}" destId="{ED762B19-64A3-46BE-A1FF-8A476DBEE8C0}" srcOrd="0" destOrd="0" presId="urn:microsoft.com/office/officeart/2008/layout/VerticalCurvedList"/>
    <dgm:cxn modelId="{EA21273A-E1BF-4265-88A9-224D498A74EA}" srcId="{5C873AB1-8093-47ED-A42A-44978B095E0D}" destId="{8860DA74-9F23-4BC4-BD0C-03F3525B7009}" srcOrd="1" destOrd="0" parTransId="{6E2C8AE5-98F1-464F-957C-B8519BC5E6DF}" sibTransId="{22A4A2E2-FEB0-41D4-A796-420084752E29}"/>
    <dgm:cxn modelId="{A860B7FE-251F-47EE-B264-63011640F057}" srcId="{5C873AB1-8093-47ED-A42A-44978B095E0D}" destId="{BC6638A0-7FFF-44CD-9AEE-DFAA8E4DCA6C}" srcOrd="4" destOrd="0" parTransId="{65447D41-A425-4739-A472-3AAB268FDCB4}" sibTransId="{3A6A695C-27A7-439D-BA14-F78843966D96}"/>
    <dgm:cxn modelId="{ED86CC37-3E5D-41AD-9309-FE3B77FF57BA}" type="presOf" srcId="{8E80FA87-D72F-4546-AA5B-A9B287DA9B07}" destId="{E80DDA8B-1ADF-4A7D-AA04-6D0339956812}" srcOrd="0" destOrd="0" presId="urn:microsoft.com/office/officeart/2008/layout/VerticalCurvedList"/>
    <dgm:cxn modelId="{2D864999-B34E-4F1C-8EB5-B75FAE2789A3}" srcId="{5C873AB1-8093-47ED-A42A-44978B095E0D}" destId="{4FCEE6EE-B6A6-4191-8805-321FF5023EA8}" srcOrd="2" destOrd="0" parTransId="{B245B162-1C63-4BD5-95D9-D88BAC76833A}" sibTransId="{0F69EC1E-7572-4FE6-8F88-ABA9F944BB63}"/>
    <dgm:cxn modelId="{D732549F-C37A-44A7-BCE6-43FD389DE42A}" type="presOf" srcId="{BC6638A0-7FFF-44CD-9AEE-DFAA8E4DCA6C}" destId="{44FA6EC9-5E58-49FF-AC5E-0AE7428B39DC}" srcOrd="0" destOrd="0" presId="urn:microsoft.com/office/officeart/2008/layout/VerticalCurvedList"/>
    <dgm:cxn modelId="{9E761ADB-E7EC-4C7E-A681-974DBC1F33E3}" type="presOf" srcId="{8860DA74-9F23-4BC4-BD0C-03F3525B7009}" destId="{0A862978-EB9F-40ED-B656-1E2C4A8296E1}" srcOrd="0" destOrd="0" presId="urn:microsoft.com/office/officeart/2008/layout/VerticalCurvedList"/>
    <dgm:cxn modelId="{9A7522A4-FE84-4F55-97FA-5B31F850B40E}" type="presOf" srcId="{5C873AB1-8093-47ED-A42A-44978B095E0D}" destId="{66B3AFB2-510A-460F-B9FD-0D0358FC7EC8}" srcOrd="0" destOrd="0" presId="urn:microsoft.com/office/officeart/2008/layout/VerticalCurvedList"/>
    <dgm:cxn modelId="{33BAE3B9-8D7D-4208-8989-88215E4D64CF}" srcId="{5C873AB1-8093-47ED-A42A-44978B095E0D}" destId="{1F51ABF6-054B-42FB-9D00-B16337282D60}" srcOrd="3" destOrd="0" parTransId="{6D945E75-7AEE-4476-AE0D-9C3268C3EA90}" sibTransId="{BF49D09A-048F-4180-8144-B00B308F6AA6}"/>
    <dgm:cxn modelId="{BBD7B174-2296-4AC7-8863-39BD76A6C342}" type="presOf" srcId="{4FCEE6EE-B6A6-4191-8805-321FF5023EA8}" destId="{3E9670A1-B948-4263-8E49-6479F979BBFE}" srcOrd="0" destOrd="0" presId="urn:microsoft.com/office/officeart/2008/layout/VerticalCurvedList"/>
    <dgm:cxn modelId="{9F11F0FE-3687-4033-896B-32872E6805EC}" type="presOf" srcId="{BA9D495C-F972-448C-A72B-1285FB189AE3}" destId="{2A3757D7-8131-49ED-827C-938CC960CB0D}" srcOrd="0" destOrd="0" presId="urn:microsoft.com/office/officeart/2008/layout/VerticalCurvedList"/>
    <dgm:cxn modelId="{95FFFA78-9F04-45C3-8EA6-54E65E5BE058}" type="presParOf" srcId="{66B3AFB2-510A-460F-B9FD-0D0358FC7EC8}" destId="{83AF9E91-B4AE-4D20-9127-F15E9552901F}" srcOrd="0" destOrd="0" presId="urn:microsoft.com/office/officeart/2008/layout/VerticalCurvedList"/>
    <dgm:cxn modelId="{8BF93D01-819F-4A37-AF76-1D7A420FADD9}" type="presParOf" srcId="{83AF9E91-B4AE-4D20-9127-F15E9552901F}" destId="{46DD46EA-90D9-4F5C-A737-267B47DB92D0}" srcOrd="0" destOrd="0" presId="urn:microsoft.com/office/officeart/2008/layout/VerticalCurvedList"/>
    <dgm:cxn modelId="{5A080650-9F8F-4A4E-9608-268A10A37BD4}" type="presParOf" srcId="{46DD46EA-90D9-4F5C-A737-267B47DB92D0}" destId="{A3978C56-AFDA-4F43-880E-27EA8CA864E3}" srcOrd="0" destOrd="0" presId="urn:microsoft.com/office/officeart/2008/layout/VerticalCurvedList"/>
    <dgm:cxn modelId="{F06296C5-CD73-471C-A4E3-76CA363604E9}" type="presParOf" srcId="{46DD46EA-90D9-4F5C-A737-267B47DB92D0}" destId="{2A3757D7-8131-49ED-827C-938CC960CB0D}" srcOrd="1" destOrd="0" presId="urn:microsoft.com/office/officeart/2008/layout/VerticalCurvedList"/>
    <dgm:cxn modelId="{466E8200-5101-4BDD-8FEE-16AA639822A7}" type="presParOf" srcId="{46DD46EA-90D9-4F5C-A737-267B47DB92D0}" destId="{4F4019F6-969D-4A83-84A5-B83A3B7CE8F2}" srcOrd="2" destOrd="0" presId="urn:microsoft.com/office/officeart/2008/layout/VerticalCurvedList"/>
    <dgm:cxn modelId="{F223A450-4089-420C-A7B9-C67D02412ACC}" type="presParOf" srcId="{46DD46EA-90D9-4F5C-A737-267B47DB92D0}" destId="{CDB58383-C5E8-4924-A66F-BD47CC833D27}" srcOrd="3" destOrd="0" presId="urn:microsoft.com/office/officeart/2008/layout/VerticalCurvedList"/>
    <dgm:cxn modelId="{D14C72BE-34CF-438E-8E40-DF3DAE2AD083}" type="presParOf" srcId="{83AF9E91-B4AE-4D20-9127-F15E9552901F}" destId="{E80DDA8B-1ADF-4A7D-AA04-6D0339956812}" srcOrd="1" destOrd="0" presId="urn:microsoft.com/office/officeart/2008/layout/VerticalCurvedList"/>
    <dgm:cxn modelId="{8672F094-D874-4A06-BCB1-068BAA411158}" type="presParOf" srcId="{83AF9E91-B4AE-4D20-9127-F15E9552901F}" destId="{D6F3FEF6-1164-4AB5-A4DF-8800075D7675}" srcOrd="2" destOrd="0" presId="urn:microsoft.com/office/officeart/2008/layout/VerticalCurvedList"/>
    <dgm:cxn modelId="{C556DA03-AF36-4F81-BAAE-77C857ED54A0}" type="presParOf" srcId="{D6F3FEF6-1164-4AB5-A4DF-8800075D7675}" destId="{BE3F36AB-BB4B-4F2A-A989-CD674746F7EA}" srcOrd="0" destOrd="0" presId="urn:microsoft.com/office/officeart/2008/layout/VerticalCurvedList"/>
    <dgm:cxn modelId="{36546B85-58D7-472C-95DE-91E0EEDFA9DA}" type="presParOf" srcId="{83AF9E91-B4AE-4D20-9127-F15E9552901F}" destId="{0A862978-EB9F-40ED-B656-1E2C4A8296E1}" srcOrd="3" destOrd="0" presId="urn:microsoft.com/office/officeart/2008/layout/VerticalCurvedList"/>
    <dgm:cxn modelId="{B34A8380-CA1F-4901-ABF2-A407AE56CA68}" type="presParOf" srcId="{83AF9E91-B4AE-4D20-9127-F15E9552901F}" destId="{AAC2FC1C-0E81-4299-9329-6C38BD790733}" srcOrd="4" destOrd="0" presId="urn:microsoft.com/office/officeart/2008/layout/VerticalCurvedList"/>
    <dgm:cxn modelId="{2C36BC32-76BE-4017-AA6E-1CC6829DFCAD}" type="presParOf" srcId="{AAC2FC1C-0E81-4299-9329-6C38BD790733}" destId="{9C6505FA-546A-433C-8101-9AC292301278}" srcOrd="0" destOrd="0" presId="urn:microsoft.com/office/officeart/2008/layout/VerticalCurvedList"/>
    <dgm:cxn modelId="{5C833520-78D6-49F2-9E88-BA28F2A9074E}" type="presParOf" srcId="{83AF9E91-B4AE-4D20-9127-F15E9552901F}" destId="{3E9670A1-B948-4263-8E49-6479F979BBFE}" srcOrd="5" destOrd="0" presId="urn:microsoft.com/office/officeart/2008/layout/VerticalCurvedList"/>
    <dgm:cxn modelId="{C70C2EFF-E9B2-45C3-AD4A-2907A9DC4B60}" type="presParOf" srcId="{83AF9E91-B4AE-4D20-9127-F15E9552901F}" destId="{CE7F6401-2D95-462E-B8A9-8BFB1C4131DB}" srcOrd="6" destOrd="0" presId="urn:microsoft.com/office/officeart/2008/layout/VerticalCurvedList"/>
    <dgm:cxn modelId="{29F2D9F1-9CF8-48D4-9FC5-AD3AA483C691}" type="presParOf" srcId="{CE7F6401-2D95-462E-B8A9-8BFB1C4131DB}" destId="{DF37806B-62C5-42BA-9976-0FE6611832DB}" srcOrd="0" destOrd="0" presId="urn:microsoft.com/office/officeart/2008/layout/VerticalCurvedList"/>
    <dgm:cxn modelId="{86B4E3D2-1DC7-4622-82E4-4F116C82D185}" type="presParOf" srcId="{83AF9E91-B4AE-4D20-9127-F15E9552901F}" destId="{ED762B19-64A3-46BE-A1FF-8A476DBEE8C0}" srcOrd="7" destOrd="0" presId="urn:microsoft.com/office/officeart/2008/layout/VerticalCurvedList"/>
    <dgm:cxn modelId="{68E44155-1AA4-4702-A7B5-133A49857B74}" type="presParOf" srcId="{83AF9E91-B4AE-4D20-9127-F15E9552901F}" destId="{7F592BAF-8F54-4CDE-ACFF-218117C77258}" srcOrd="8" destOrd="0" presId="urn:microsoft.com/office/officeart/2008/layout/VerticalCurvedList"/>
    <dgm:cxn modelId="{CB0F860D-2FE0-4ABE-A213-417CBF6DF7AD}" type="presParOf" srcId="{7F592BAF-8F54-4CDE-ACFF-218117C77258}" destId="{76CC00D1-9308-4880-8977-C2C5A31564B6}" srcOrd="0" destOrd="0" presId="urn:microsoft.com/office/officeart/2008/layout/VerticalCurvedList"/>
    <dgm:cxn modelId="{7ED880B3-75AA-4B00-B69F-6CDC6AED3A28}" type="presParOf" srcId="{83AF9E91-B4AE-4D20-9127-F15E9552901F}" destId="{44FA6EC9-5E58-49FF-AC5E-0AE7428B39DC}" srcOrd="9" destOrd="0" presId="urn:microsoft.com/office/officeart/2008/layout/VerticalCurvedList"/>
    <dgm:cxn modelId="{C2AD0906-3352-4DFA-9F66-C2951B6FF1D6}" type="presParOf" srcId="{83AF9E91-B4AE-4D20-9127-F15E9552901F}" destId="{47ACB393-7E85-4497-A2A5-C7B7D58B6B81}" srcOrd="10" destOrd="0" presId="urn:microsoft.com/office/officeart/2008/layout/VerticalCurvedList"/>
    <dgm:cxn modelId="{3A19E3CB-5C51-4DBB-9FD4-FCC9531B5267}" type="presParOf" srcId="{47ACB393-7E85-4497-A2A5-C7B7D58B6B81}" destId="{FB38E14E-2C2C-4CB9-9A98-715BEDEB95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757D7-8131-49ED-827C-938CC960CB0D}">
      <dsp:nvSpPr>
        <dsp:cNvPr id="0" name=""/>
        <dsp:cNvSpPr/>
      </dsp:nvSpPr>
      <dsp:spPr>
        <a:xfrm>
          <a:off x="-5699197" y="-872376"/>
          <a:ext cx="6785312" cy="6785312"/>
        </a:xfrm>
        <a:prstGeom prst="blockArc">
          <a:avLst>
            <a:gd name="adj1" fmla="val 18900000"/>
            <a:gd name="adj2" fmla="val 2700000"/>
            <a:gd name="adj3" fmla="val 318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DDA8B-1ADF-4A7D-AA04-6D0339956812}">
      <dsp:nvSpPr>
        <dsp:cNvPr id="0" name=""/>
        <dsp:cNvSpPr/>
      </dsp:nvSpPr>
      <dsp:spPr>
        <a:xfrm>
          <a:off x="474778" y="314934"/>
          <a:ext cx="7582611" cy="6302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027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>
              <a:latin typeface="Arial" panose="020B0604020202020204" pitchFamily="34" charset="0"/>
              <a:cs typeface="Arial" panose="020B0604020202020204" pitchFamily="34" charset="0"/>
            </a:rPr>
            <a:t>Motivación</a:t>
          </a:r>
        </a:p>
      </dsp:txBody>
      <dsp:txXfrm>
        <a:off x="474778" y="314934"/>
        <a:ext cx="7582611" cy="630271"/>
      </dsp:txXfrm>
    </dsp:sp>
    <dsp:sp modelId="{BE3F36AB-BB4B-4F2A-A989-CD674746F7EA}">
      <dsp:nvSpPr>
        <dsp:cNvPr id="0" name=""/>
        <dsp:cNvSpPr/>
      </dsp:nvSpPr>
      <dsp:spPr>
        <a:xfrm>
          <a:off x="80858" y="236150"/>
          <a:ext cx="787839" cy="787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62978-EB9F-40ED-B656-1E2C4A8296E1}">
      <dsp:nvSpPr>
        <dsp:cNvPr id="0" name=""/>
        <dsp:cNvSpPr/>
      </dsp:nvSpPr>
      <dsp:spPr>
        <a:xfrm>
          <a:off x="926412" y="1260039"/>
          <a:ext cx="7130977" cy="6302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027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>
              <a:latin typeface="Arial" panose="020B0604020202020204" pitchFamily="34" charset="0"/>
              <a:cs typeface="Arial" panose="020B0604020202020204" pitchFamily="34" charset="0"/>
            </a:rPr>
            <a:t>Diseño e Implementación</a:t>
          </a:r>
        </a:p>
      </dsp:txBody>
      <dsp:txXfrm>
        <a:off x="926412" y="1260039"/>
        <a:ext cx="7130977" cy="630271"/>
      </dsp:txXfrm>
    </dsp:sp>
    <dsp:sp modelId="{9C6505FA-546A-433C-8101-9AC292301278}">
      <dsp:nvSpPr>
        <dsp:cNvPr id="0" name=""/>
        <dsp:cNvSpPr/>
      </dsp:nvSpPr>
      <dsp:spPr>
        <a:xfrm>
          <a:off x="532492" y="1181255"/>
          <a:ext cx="787839" cy="787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670A1-B948-4263-8E49-6479F979BBFE}">
      <dsp:nvSpPr>
        <dsp:cNvPr id="0" name=""/>
        <dsp:cNvSpPr/>
      </dsp:nvSpPr>
      <dsp:spPr>
        <a:xfrm>
          <a:off x="1065027" y="2205144"/>
          <a:ext cx="6992361" cy="6302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027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>
              <a:latin typeface="Arial" panose="020B0604020202020204" pitchFamily="34" charset="0"/>
              <a:cs typeface="Arial" panose="020B0604020202020204" pitchFamily="34" charset="0"/>
            </a:rPr>
            <a:t>Pruebas y Resultados</a:t>
          </a:r>
        </a:p>
      </dsp:txBody>
      <dsp:txXfrm>
        <a:off x="1065027" y="2205144"/>
        <a:ext cx="6992361" cy="630271"/>
      </dsp:txXfrm>
    </dsp:sp>
    <dsp:sp modelId="{DF37806B-62C5-42BA-9976-0FE6611832DB}">
      <dsp:nvSpPr>
        <dsp:cNvPr id="0" name=""/>
        <dsp:cNvSpPr/>
      </dsp:nvSpPr>
      <dsp:spPr>
        <a:xfrm>
          <a:off x="671108" y="2126360"/>
          <a:ext cx="787839" cy="787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62B19-64A3-46BE-A1FF-8A476DBEE8C0}">
      <dsp:nvSpPr>
        <dsp:cNvPr id="0" name=""/>
        <dsp:cNvSpPr/>
      </dsp:nvSpPr>
      <dsp:spPr>
        <a:xfrm>
          <a:off x="926412" y="3150249"/>
          <a:ext cx="7130977" cy="6302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027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>
              <a:latin typeface="Arial" panose="020B0604020202020204" pitchFamily="34" charset="0"/>
              <a:cs typeface="Arial" panose="020B0604020202020204" pitchFamily="34" charset="0"/>
            </a:rPr>
            <a:t>Conclusiones </a:t>
          </a:r>
        </a:p>
      </dsp:txBody>
      <dsp:txXfrm>
        <a:off x="926412" y="3150249"/>
        <a:ext cx="7130977" cy="630271"/>
      </dsp:txXfrm>
    </dsp:sp>
    <dsp:sp modelId="{76CC00D1-9308-4880-8977-C2C5A31564B6}">
      <dsp:nvSpPr>
        <dsp:cNvPr id="0" name=""/>
        <dsp:cNvSpPr/>
      </dsp:nvSpPr>
      <dsp:spPr>
        <a:xfrm>
          <a:off x="532492" y="3071465"/>
          <a:ext cx="787839" cy="787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A6EC9-5E58-49FF-AC5E-0AE7428B39DC}">
      <dsp:nvSpPr>
        <dsp:cNvPr id="0" name=""/>
        <dsp:cNvSpPr/>
      </dsp:nvSpPr>
      <dsp:spPr>
        <a:xfrm>
          <a:off x="474778" y="4095354"/>
          <a:ext cx="7582611" cy="6302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027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>
              <a:latin typeface="Arial" panose="020B0604020202020204" pitchFamily="34" charset="0"/>
              <a:cs typeface="Arial" panose="020B0604020202020204" pitchFamily="34" charset="0"/>
            </a:rPr>
            <a:t>Trabajos Futuros</a:t>
          </a:r>
        </a:p>
      </dsp:txBody>
      <dsp:txXfrm>
        <a:off x="474778" y="4095354"/>
        <a:ext cx="7582611" cy="630271"/>
      </dsp:txXfrm>
    </dsp:sp>
    <dsp:sp modelId="{FB38E14E-2C2C-4CB9-9A98-715BEDEB95F4}">
      <dsp:nvSpPr>
        <dsp:cNvPr id="0" name=""/>
        <dsp:cNvSpPr/>
      </dsp:nvSpPr>
      <dsp:spPr>
        <a:xfrm>
          <a:off x="80858" y="4016570"/>
          <a:ext cx="787839" cy="787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460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256FD-F042-431B-9E71-59161FC290D3}" type="datetimeFigureOut">
              <a:rPr lang="es-EC" smtClean="0"/>
              <a:t>18/8/2021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445500"/>
            <a:ext cx="2971800" cy="44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445500"/>
            <a:ext cx="2971800" cy="4460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97C4F-D304-4F85-A51B-06A3FF86327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16757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6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6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5B32E-1335-41DF-9D50-6D1A05130FEF}" type="datetimeFigureOut">
              <a:rPr lang="es-EC" smtClean="0"/>
              <a:t>18/8/2021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1111250"/>
            <a:ext cx="5334000" cy="3000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279077"/>
            <a:ext cx="5486400" cy="3501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445466"/>
            <a:ext cx="2971800" cy="4461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445466"/>
            <a:ext cx="2971800" cy="4461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3569C-4F25-478C-B306-C3CD3102C31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39616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</p:spTree>
    <p:extLst>
      <p:ext uri="{BB962C8B-B14F-4D97-AF65-F5344CB8AC3E}">
        <p14:creationId xmlns:p14="http://schemas.microsoft.com/office/powerpoint/2010/main" val="180720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88038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33233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6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</p:spTree>
    <p:extLst>
      <p:ext uri="{BB962C8B-B14F-4D97-AF65-F5344CB8AC3E}">
        <p14:creationId xmlns:p14="http://schemas.microsoft.com/office/powerpoint/2010/main" val="228178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CA23-CF99-4036-B16B-7CC8A4D4D2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4124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CA23-CF99-4036-B16B-7CC8A4D4D2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9589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CA23-CF99-4036-B16B-7CC8A4D4D2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144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VERSIÓN: </a:t>
            </a:r>
            <a:r>
              <a:rPr lang="es-EC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00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2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5661248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>
              <a:solidFill>
                <a:srgbClr val="000000"/>
              </a:solidFill>
            </a:endParaRP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5662451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>
              <a:solidFill>
                <a:srgbClr val="000000"/>
              </a:solidFill>
            </a:endParaRPr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5662451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>
                <a:solidFill>
                  <a:srgbClr val="000000"/>
                </a:solidFill>
              </a:rPr>
              <a:t>VERSIÓN: </a:t>
            </a:r>
            <a:r>
              <a:rPr lang="es-EC">
                <a:solidFill>
                  <a:srgbClr val="000000"/>
                </a:solidFill>
              </a:rPr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" y="222164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0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7171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85896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86904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94664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62730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54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CA23-CF99-4036-B16B-7CC8A4D4D2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17275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044270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73794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85240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59166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>
              <a:solidFill>
                <a:srgbClr val="000000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>
                <a:solidFill>
                  <a:srgbClr val="000000"/>
                </a:solidFill>
              </a:rPr>
              <a:t>VERSIÓN: </a:t>
            </a:r>
            <a:r>
              <a:rPr lang="es-EC">
                <a:solidFill>
                  <a:srgbClr val="000000"/>
                </a:solidFill>
              </a:rPr>
              <a:t>1.0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25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687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CA23-CF99-4036-B16B-7CC8A4D4D2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073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CA23-CF99-4036-B16B-7CC8A4D4D2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716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CA23-CF99-4036-B16B-7CC8A4D4D2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3786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CA23-CF99-4036-B16B-7CC8A4D4D2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233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CA23-CF99-4036-B16B-7CC8A4D4D2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2885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CA23-CF99-4036-B16B-7CC8A4D4D2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726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CA23-CF99-4036-B16B-7CC8A4D4D2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316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4CA23-CF99-4036-B16B-7CC8A4D4D2F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787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33868" y="6235700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33868" y="62833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513589" y="6656871"/>
            <a:ext cx="2702091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>
              <a:solidFill>
                <a:srgbClr val="000000"/>
              </a:solidFill>
            </a:endParaRP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850880" y="6658074"/>
            <a:ext cx="19304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endParaRPr lang="es-EC">
              <a:solidFill>
                <a:srgbClr val="000000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16480" y="6658074"/>
            <a:ext cx="116592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>
                <a:solidFill>
                  <a:srgbClr val="000000"/>
                </a:solidFill>
              </a:rPr>
              <a:t>VERSIÓN: </a:t>
            </a:r>
            <a:r>
              <a:rPr lang="es-EC">
                <a:solidFill>
                  <a:srgbClr val="000000"/>
                </a:solidFill>
              </a:rPr>
              <a:t>1.1</a:t>
            </a: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619" y="5981170"/>
            <a:ext cx="2976000" cy="5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8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43" r:id="rId13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8.xml"/><Relationship Id="rId6" Type="http://schemas.microsoft.com/office/2014/relationships/chartEx" Target="../charts/chartEx3.xml"/><Relationship Id="rId5" Type="http://schemas.openxmlformats.org/officeDocument/2006/relationships/image" Target="../media/image38.png"/><Relationship Id="rId4" Type="http://schemas.microsoft.com/office/2014/relationships/chartEx" Target="../charts/chartEx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microsoft.com/office/2014/relationships/chartEx" Target="../charts/chartEx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/>
          <p:cNvSpPr txBox="1"/>
          <p:nvPr/>
        </p:nvSpPr>
        <p:spPr>
          <a:xfrm>
            <a:off x="2344189" y="1206619"/>
            <a:ext cx="8072291" cy="35086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 DE LAS FUERZAS ARMADAS - “ESPE”</a:t>
            </a:r>
          </a:p>
          <a:p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ELÉCTRICA, ELECTRÓNICA Y TELECOMUNICACIONES </a:t>
            </a:r>
          </a:p>
          <a:p>
            <a:pPr algn="ctr"/>
            <a:endParaRPr lang="es-E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600" b="1" dirty="0">
                <a:latin typeface="Times New Roman"/>
                <a:cs typeface="Times New Roman"/>
              </a:rPr>
              <a:t>TEMA :“DESARROLLO DE UN SISTEMA DE ANÁLISIS DE TEXTOS BASADO EN PROCESAMIENTO DE LENGUAJE NATURAL Y SERVICIOS EN LA NUBE PARA DETERMINAR DELITOS DE TELECOMUNICACIONES”</a:t>
            </a:r>
          </a:p>
          <a:p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AUTORES: BYRON MOTOCHE, DAVID VILLAMARIN</a:t>
            </a:r>
          </a:p>
          <a:p>
            <a:pPr algn="ctr"/>
            <a:endParaRPr lang="es-ES" sz="1600" b="1" dirty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es-ES" sz="1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2673011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400594" y="0"/>
            <a:ext cx="7752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</a:t>
            </a:r>
          </a:p>
          <a:p>
            <a:r>
              <a: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Implementación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2" y="814790"/>
            <a:ext cx="9852338" cy="508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47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400594" y="0"/>
            <a:ext cx="7752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ideoTesi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8038" y="860248"/>
            <a:ext cx="9839461" cy="493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3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400594" y="0"/>
            <a:ext cx="7752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Pruebas y Resultados </a:t>
            </a:r>
          </a:p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Matrices de Confusión Modelos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12879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82F2984-72C3-4D3F-A589-1C26AC6CF4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16209" y="1073061"/>
            <a:ext cx="5177808" cy="471187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080CFF9-F978-43B2-AB14-F4BB6449685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" y="1073061"/>
            <a:ext cx="5177807" cy="4711877"/>
          </a:xfrm>
          <a:prstGeom prst="rect">
            <a:avLst/>
          </a:prstGeom>
        </p:spPr>
      </p:pic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1597099F-6297-4BD0-9572-E2A81EF13715}"/>
              </a:ext>
            </a:extLst>
          </p:cNvPr>
          <p:cNvSpPr/>
          <p:nvPr/>
        </p:nvSpPr>
        <p:spPr>
          <a:xfrm>
            <a:off x="5837755" y="2910017"/>
            <a:ext cx="419100" cy="1282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81B0756-3A55-4505-83C4-C6FF096DC77B}"/>
              </a:ext>
            </a:extLst>
          </p:cNvPr>
          <p:cNvSpPr txBox="1"/>
          <p:nvPr/>
        </p:nvSpPr>
        <p:spPr>
          <a:xfrm>
            <a:off x="2301875" y="703729"/>
            <a:ext cx="1711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Azure</a:t>
            </a:r>
            <a:endParaRPr lang="en-U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F16C055-0A61-4DD7-A01C-0EBF562F7D10}"/>
              </a:ext>
            </a:extLst>
          </p:cNvPr>
          <p:cNvSpPr txBox="1"/>
          <p:nvPr/>
        </p:nvSpPr>
        <p:spPr>
          <a:xfrm>
            <a:off x="7081246" y="703729"/>
            <a:ext cx="4612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Reducción Matriz de Confusión 16x16 a 2x2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1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400594" y="0"/>
            <a:ext cx="7752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Pruebas y Resultados  </a:t>
            </a:r>
          </a:p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Matrices de Confusión Modelos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928D170-8AE9-4F4A-A240-9A70F59BEC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6" y="1073061"/>
            <a:ext cx="5177806" cy="47118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A7F6CFA-B790-4B38-8AFD-12176281F15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568" y="1073061"/>
            <a:ext cx="5177807" cy="471187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38A5F8D-77DA-4887-AE0A-68AEBFDC7794}"/>
              </a:ext>
            </a:extLst>
          </p:cNvPr>
          <p:cNvSpPr txBox="1"/>
          <p:nvPr/>
        </p:nvSpPr>
        <p:spPr>
          <a:xfrm>
            <a:off x="2163048" y="703729"/>
            <a:ext cx="2587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Amazon Web </a:t>
            </a:r>
            <a:r>
              <a:rPr lang="es-EC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endParaRPr lang="en-U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420C5E9-9238-40E2-9C31-1EE3DE8B1761}"/>
              </a:ext>
            </a:extLst>
          </p:cNvPr>
          <p:cNvSpPr txBox="1"/>
          <p:nvPr/>
        </p:nvSpPr>
        <p:spPr>
          <a:xfrm>
            <a:off x="8153115" y="703729"/>
            <a:ext cx="25876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IBM Watson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19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400594" y="0"/>
            <a:ext cx="7752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Pruebas y Resultados  </a:t>
            </a:r>
          </a:p>
          <a:p>
            <a:r>
              <a: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Métricas de Clasificación NLP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CFBCB58-5450-4014-BF11-5A190382D4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42866"/>
              </p:ext>
            </p:extLst>
          </p:nvPr>
        </p:nvGraphicFramePr>
        <p:xfrm>
          <a:off x="1181994" y="1378010"/>
          <a:ext cx="4572000" cy="379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F9473A6C-A546-4B7B-9058-8269A255D7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9182623"/>
              </p:ext>
            </p:extLst>
          </p:nvPr>
        </p:nvGraphicFramePr>
        <p:xfrm>
          <a:off x="6146800" y="1378010"/>
          <a:ext cx="4572000" cy="379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1774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400594" y="0"/>
            <a:ext cx="7752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Pruebas y Resultados  </a:t>
            </a:r>
          </a:p>
          <a:p>
            <a:r>
              <a: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Métricas de Clasificación NLP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84BCA5D9-DE49-480A-93EA-EC6077D1EA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1540965"/>
              </p:ext>
            </p:extLst>
          </p:nvPr>
        </p:nvGraphicFramePr>
        <p:xfrm>
          <a:off x="6299200" y="1397000"/>
          <a:ext cx="4572000" cy="379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F1CFD7DF-0F1C-4BD2-9335-693B78BD2C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4089152"/>
              </p:ext>
            </p:extLst>
          </p:nvPr>
        </p:nvGraphicFramePr>
        <p:xfrm>
          <a:off x="1270001" y="1397000"/>
          <a:ext cx="4572000" cy="379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0322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400594" y="0"/>
            <a:ext cx="7752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Pruebas y Resultados </a:t>
            </a:r>
          </a:p>
          <a:p>
            <a:r>
              <a: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Tiempo de Respuesta Modelos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8" name="Gráfico 17">
                <a:extLst>
                  <a:ext uri="{FF2B5EF4-FFF2-40B4-BE49-F238E27FC236}">
                    <a16:creationId xmlns:a16="http://schemas.microsoft.com/office/drawing/2014/main" id="{1B44341E-1AA8-46BE-A038-E9211CA7391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90638572"/>
                  </p:ext>
                </p:extLst>
              </p:nvPr>
            </p:nvGraphicFramePr>
            <p:xfrm>
              <a:off x="3709188" y="3696372"/>
              <a:ext cx="4773623" cy="249846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8" name="Gráfico 17">
                <a:extLst>
                  <a:ext uri="{FF2B5EF4-FFF2-40B4-BE49-F238E27FC236}">
                    <a16:creationId xmlns:a16="http://schemas.microsoft.com/office/drawing/2014/main" id="{1B44341E-1AA8-46BE-A038-E9211CA739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9188" y="3696372"/>
                <a:ext cx="4773623" cy="2498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0" name="Gráfico 19">
                <a:extLst>
                  <a:ext uri="{FF2B5EF4-FFF2-40B4-BE49-F238E27FC236}">
                    <a16:creationId xmlns:a16="http://schemas.microsoft.com/office/drawing/2014/main" id="{BB4A0C5C-1709-4008-9159-BE4073E1E81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95362368"/>
                  </p:ext>
                </p:extLst>
              </p:nvPr>
            </p:nvGraphicFramePr>
            <p:xfrm>
              <a:off x="6096000" y="1022624"/>
              <a:ext cx="4773624" cy="249846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0" name="Gráfico 19">
                <a:extLst>
                  <a:ext uri="{FF2B5EF4-FFF2-40B4-BE49-F238E27FC236}">
                    <a16:creationId xmlns:a16="http://schemas.microsoft.com/office/drawing/2014/main" id="{BB4A0C5C-1709-4008-9159-BE4073E1E81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6000" y="1022624"/>
                <a:ext cx="4773624" cy="2498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4" name="Gráfico 23">
                <a:extLst>
                  <a:ext uri="{FF2B5EF4-FFF2-40B4-BE49-F238E27FC236}">
                    <a16:creationId xmlns:a16="http://schemas.microsoft.com/office/drawing/2014/main" id="{D6B3E3D7-0999-430D-AEA5-40D592870D2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12551030"/>
                  </p:ext>
                </p:extLst>
              </p:nvPr>
            </p:nvGraphicFramePr>
            <p:xfrm>
              <a:off x="961076" y="1038180"/>
              <a:ext cx="4773623" cy="249846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24" name="Gráfico 23">
                <a:extLst>
                  <a:ext uri="{FF2B5EF4-FFF2-40B4-BE49-F238E27FC236}">
                    <a16:creationId xmlns:a16="http://schemas.microsoft.com/office/drawing/2014/main" id="{D6B3E3D7-0999-430D-AEA5-40D592870D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1076" y="1038180"/>
                <a:ext cx="4773623" cy="24984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1337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400594" y="0"/>
            <a:ext cx="7752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Pruebas y Resultados </a:t>
            </a:r>
          </a:p>
          <a:p>
            <a:r>
              <a: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Tiempo de Respuesta Modelos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Gráfico 7">
                <a:extLst>
                  <a:ext uri="{FF2B5EF4-FFF2-40B4-BE49-F238E27FC236}">
                    <a16:creationId xmlns:a16="http://schemas.microsoft.com/office/drawing/2014/main" id="{B3A83A21-5A7E-4202-A75C-A957DB3CCC5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88848406"/>
                  </p:ext>
                </p:extLst>
              </p:nvPr>
            </p:nvGraphicFramePr>
            <p:xfrm>
              <a:off x="1723621" y="1184856"/>
              <a:ext cx="8811297" cy="432363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Gráfico 7">
                <a:extLst>
                  <a:ext uri="{FF2B5EF4-FFF2-40B4-BE49-F238E27FC236}">
                    <a16:creationId xmlns:a16="http://schemas.microsoft.com/office/drawing/2014/main" id="{B3A83A21-5A7E-4202-A75C-A957DB3CCC5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3621" y="1184856"/>
                <a:ext cx="8811297" cy="43236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2034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400594" y="0"/>
            <a:ext cx="7752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Pruebas y Resultados </a:t>
            </a:r>
          </a:p>
          <a:p>
            <a:r>
              <a: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Pruebas de Carga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17D1459-9F64-4761-9B5B-26B77C32E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140946"/>
              </p:ext>
            </p:extLst>
          </p:nvPr>
        </p:nvGraphicFramePr>
        <p:xfrm>
          <a:off x="2330091" y="2043608"/>
          <a:ext cx="6891181" cy="3025518"/>
        </p:xfrm>
        <a:graphic>
          <a:graphicData uri="http://schemas.openxmlformats.org/drawingml/2006/table">
            <a:tbl>
              <a:tblPr firstRow="1" firstCol="1" bandRow="1"/>
              <a:tblGrid>
                <a:gridCol w="1656980">
                  <a:extLst>
                    <a:ext uri="{9D8B030D-6E8A-4147-A177-3AD203B41FA5}">
                      <a16:colId xmlns:a16="http://schemas.microsoft.com/office/drawing/2014/main" val="2686776788"/>
                    </a:ext>
                  </a:extLst>
                </a:gridCol>
                <a:gridCol w="1672467">
                  <a:extLst>
                    <a:ext uri="{9D8B030D-6E8A-4147-A177-3AD203B41FA5}">
                      <a16:colId xmlns:a16="http://schemas.microsoft.com/office/drawing/2014/main" val="1019026349"/>
                    </a:ext>
                  </a:extLst>
                </a:gridCol>
                <a:gridCol w="1703438">
                  <a:extLst>
                    <a:ext uri="{9D8B030D-6E8A-4147-A177-3AD203B41FA5}">
                      <a16:colId xmlns:a16="http://schemas.microsoft.com/office/drawing/2014/main" val="3739014063"/>
                    </a:ext>
                  </a:extLst>
                </a:gridCol>
                <a:gridCol w="1858296">
                  <a:extLst>
                    <a:ext uri="{9D8B030D-6E8A-4147-A177-3AD203B41FA5}">
                      <a16:colId xmlns:a16="http://schemas.microsoft.com/office/drawing/2014/main" val="2188475724"/>
                    </a:ext>
                  </a:extLst>
                </a:gridCol>
              </a:tblGrid>
              <a:tr h="8491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Servicio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Peticiones Simultáneas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Respuestas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Exitosas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/No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Exitosas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 de Respuesta Promedio [ms]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78173"/>
                  </a:ext>
                </a:extLst>
              </a:tr>
              <a:tr h="481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IBM Watson Assistant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60/0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221.17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987047"/>
                  </a:ext>
                </a:extLst>
              </a:tr>
              <a:tr h="392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AWS Comprehend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15/0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991966"/>
                  </a:ext>
                </a:extLst>
              </a:tr>
              <a:tr h="392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Microsoft Azure LUIS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15/0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170.73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554629"/>
                  </a:ext>
                </a:extLst>
              </a:tr>
              <a:tr h="392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IBM Watson NLU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15/0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440.87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168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146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400594" y="0"/>
            <a:ext cx="7752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Pruebas y Resultados </a:t>
            </a:r>
          </a:p>
          <a:p>
            <a:r>
              <a: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Pruebas de Esfuerzo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38032CAE-8D5C-40AF-BA41-C585EF919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244102"/>
              </p:ext>
            </p:extLst>
          </p:nvPr>
        </p:nvGraphicFramePr>
        <p:xfrm>
          <a:off x="2606992" y="1181256"/>
          <a:ext cx="7337108" cy="4480560"/>
        </p:xfrm>
        <a:graphic>
          <a:graphicData uri="http://schemas.openxmlformats.org/drawingml/2006/table">
            <a:tbl>
              <a:tblPr firstRow="1" firstCol="1" bandRow="1"/>
              <a:tblGrid>
                <a:gridCol w="1467665">
                  <a:extLst>
                    <a:ext uri="{9D8B030D-6E8A-4147-A177-3AD203B41FA5}">
                      <a16:colId xmlns:a16="http://schemas.microsoft.com/office/drawing/2014/main" val="3442772106"/>
                    </a:ext>
                  </a:extLst>
                </a:gridCol>
                <a:gridCol w="725943">
                  <a:extLst>
                    <a:ext uri="{9D8B030D-6E8A-4147-A177-3AD203B41FA5}">
                      <a16:colId xmlns:a16="http://schemas.microsoft.com/office/drawing/2014/main" val="983428786"/>
                    </a:ext>
                  </a:extLst>
                </a:gridCol>
                <a:gridCol w="819608">
                  <a:extLst>
                    <a:ext uri="{9D8B030D-6E8A-4147-A177-3AD203B41FA5}">
                      <a16:colId xmlns:a16="http://schemas.microsoft.com/office/drawing/2014/main" val="2336623222"/>
                    </a:ext>
                  </a:extLst>
                </a:gridCol>
                <a:gridCol w="777643">
                  <a:extLst>
                    <a:ext uri="{9D8B030D-6E8A-4147-A177-3AD203B41FA5}">
                      <a16:colId xmlns:a16="http://schemas.microsoft.com/office/drawing/2014/main" val="2898711359"/>
                    </a:ext>
                  </a:extLst>
                </a:gridCol>
                <a:gridCol w="777643">
                  <a:extLst>
                    <a:ext uri="{9D8B030D-6E8A-4147-A177-3AD203B41FA5}">
                      <a16:colId xmlns:a16="http://schemas.microsoft.com/office/drawing/2014/main" val="831931835"/>
                    </a:ext>
                  </a:extLst>
                </a:gridCol>
                <a:gridCol w="654056">
                  <a:extLst>
                    <a:ext uri="{9D8B030D-6E8A-4147-A177-3AD203B41FA5}">
                      <a16:colId xmlns:a16="http://schemas.microsoft.com/office/drawing/2014/main" val="1578897827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1156638727"/>
                    </a:ext>
                  </a:extLst>
                </a:gridCol>
                <a:gridCol w="665499">
                  <a:extLst>
                    <a:ext uri="{9D8B030D-6E8A-4147-A177-3AD203B41FA5}">
                      <a16:colId xmlns:a16="http://schemas.microsoft.com/office/drawing/2014/main" val="1147567070"/>
                    </a:ext>
                  </a:extLst>
                </a:gridCol>
                <a:gridCol w="772776">
                  <a:extLst>
                    <a:ext uri="{9D8B030D-6E8A-4147-A177-3AD203B41FA5}">
                      <a16:colId xmlns:a16="http://schemas.microsoft.com/office/drawing/2014/main" val="57110461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Respuestas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Exitosas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No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Exitosas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33840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Peticiones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Simultáneas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IBM Watson Assistant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AWS Comprehend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Microsoft Azure LUIS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IBM Watson NLU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9673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39417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659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7227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0115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7220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1535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0490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2554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1691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7466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750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36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103849" y="165844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endParaRPr lang="es-E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5 Diagrama">
            <a:extLst>
              <a:ext uri="{FF2B5EF4-FFF2-40B4-BE49-F238E27FC236}">
                <a16:creationId xmlns:a16="http://schemas.microsoft.com/office/drawing/2014/main" id="{CB7A2F70-7982-48EB-AB28-71226D68DD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869571"/>
              </p:ext>
            </p:extLst>
          </p:nvPr>
        </p:nvGraphicFramePr>
        <p:xfrm>
          <a:off x="1842245" y="960121"/>
          <a:ext cx="8128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793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400594" y="0"/>
            <a:ext cx="7752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Pruebas y Resultados </a:t>
            </a:r>
          </a:p>
          <a:p>
            <a:r>
              <a: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Pruebas de Esfuerzo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3C5E2D6-6A74-4843-9772-624FC2F07C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1196375"/>
              </p:ext>
            </p:extLst>
          </p:nvPr>
        </p:nvGraphicFramePr>
        <p:xfrm>
          <a:off x="6286499" y="1600200"/>
          <a:ext cx="5502145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44163851-D2DC-433A-82F6-E6650E124A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593389"/>
              </p:ext>
            </p:extLst>
          </p:nvPr>
        </p:nvGraphicFramePr>
        <p:xfrm>
          <a:off x="784354" y="1600200"/>
          <a:ext cx="5502145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9085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400594" y="0"/>
            <a:ext cx="7752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Pruebas y Resultados  </a:t>
            </a:r>
          </a:p>
          <a:p>
            <a:r>
              <a: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Tabla Resumen Resultados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A46072C-5A5B-490E-BAE5-0040E21EC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788208"/>
              </p:ext>
            </p:extLst>
          </p:nvPr>
        </p:nvGraphicFramePr>
        <p:xfrm>
          <a:off x="2521477" y="1650203"/>
          <a:ext cx="7579453" cy="3293752"/>
        </p:xfrm>
        <a:graphic>
          <a:graphicData uri="http://schemas.openxmlformats.org/drawingml/2006/table">
            <a:tbl>
              <a:tblPr firstRow="1" firstCol="1" bandRow="1"/>
              <a:tblGrid>
                <a:gridCol w="1822475">
                  <a:extLst>
                    <a:ext uri="{9D8B030D-6E8A-4147-A177-3AD203B41FA5}">
                      <a16:colId xmlns:a16="http://schemas.microsoft.com/office/drawing/2014/main" val="2686776788"/>
                    </a:ext>
                  </a:extLst>
                </a:gridCol>
                <a:gridCol w="1839508">
                  <a:extLst>
                    <a:ext uri="{9D8B030D-6E8A-4147-A177-3AD203B41FA5}">
                      <a16:colId xmlns:a16="http://schemas.microsoft.com/office/drawing/2014/main" val="1019026349"/>
                    </a:ext>
                  </a:extLst>
                </a:gridCol>
                <a:gridCol w="1873572">
                  <a:extLst>
                    <a:ext uri="{9D8B030D-6E8A-4147-A177-3AD203B41FA5}">
                      <a16:colId xmlns:a16="http://schemas.microsoft.com/office/drawing/2014/main" val="3739014063"/>
                    </a:ext>
                  </a:extLst>
                </a:gridCol>
                <a:gridCol w="2043898">
                  <a:extLst>
                    <a:ext uri="{9D8B030D-6E8A-4147-A177-3AD203B41FA5}">
                      <a16:colId xmlns:a16="http://schemas.microsoft.com/office/drawing/2014/main" val="2188475724"/>
                    </a:ext>
                  </a:extLst>
                </a:gridCol>
              </a:tblGrid>
              <a:tr h="8491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Parámetro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IBM </a:t>
                      </a:r>
                      <a:b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Watson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Microsoft</a:t>
                      </a:r>
                      <a:b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Azure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Amazon Web</a:t>
                      </a:r>
                      <a:br>
                        <a:rPr lang="es-E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ES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78173"/>
                  </a:ext>
                </a:extLst>
              </a:tr>
              <a:tr h="4815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Exactitud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96.93%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98.45%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98.41%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987047"/>
                  </a:ext>
                </a:extLst>
              </a:tr>
              <a:tr h="392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Precisión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0.8338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0.8294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991966"/>
                  </a:ext>
                </a:extLst>
              </a:tr>
              <a:tr h="392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Exhaustividad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0.7594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0.8981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554629"/>
                  </a:ext>
                </a:extLst>
              </a:tr>
              <a:tr h="392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F1 Score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0.7669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0.8838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0.8588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654467"/>
                  </a:ext>
                </a:extLst>
              </a:tr>
              <a:tr h="392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Respuesta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365.15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251.8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327.43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95448"/>
                  </a:ext>
                </a:extLst>
              </a:tr>
              <a:tr h="392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Peticiones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Simultáneas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168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562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400594" y="0"/>
            <a:ext cx="775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</a:t>
            </a:r>
          </a:p>
          <a:p>
            <a:r>
              <a:rPr lang="es-EC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s-E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7D94FC7-8F5E-48EA-BB07-A1C71EAB7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08764"/>
            <a:ext cx="10972800" cy="5262564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diseño e implementó un sistema de análisis de procesos judiciales, basado en Procesamiento de Lenguaje Natural (PLN) y Servicios en la Nube para determinar delitos en sistemas de telecomunicaciones y su relación con la normativa jurídica del Ecuador.</a:t>
            </a:r>
          </a:p>
          <a:p>
            <a:endParaRPr lang="es-E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desarrollaron modelos de PLN basado en la información recopilada de procesos judiciales, noticias digitales y la normativa jurídica relacionada a delitos informáticos y de telecomunicaciones.</a:t>
            </a:r>
          </a:p>
          <a:p>
            <a:endParaRPr lang="es-E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 arquitectura orientada a servicios permite usar diversas tecnologías y lenguajes de programación en cada uno de sus módulos, interconectándolos mediante REST </a:t>
            </a:r>
            <a:r>
              <a:rPr lang="es-E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APIs</a:t>
            </a:r>
            <a:r>
              <a:rPr lang="es-E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51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400594" y="0"/>
            <a:ext cx="775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</a:t>
            </a:r>
          </a:p>
          <a:p>
            <a:r>
              <a:rPr lang="es-EC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s-E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7D94FC7-8F5E-48EA-BB07-A1C71EAB7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46331"/>
            <a:ext cx="10972800" cy="5262564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evaluó los modelos desarrollados en base a las métricas de clasificación más utilizadas para el PLN: </a:t>
            </a:r>
          </a:p>
          <a:p>
            <a:endParaRPr lang="es-E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precisión en Microsoft Azure presenta los mejores resultados con un valor de 0.88, seguido de IBM Watson con 0.8338 y AWS con 0.8294. Por lo tanto, el modelo de Microsoft Azure es el modelo que menos falsos positivos genera. </a:t>
            </a:r>
          </a:p>
          <a:p>
            <a:endParaRPr lang="es-ES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evidencia que el modelo con mejor exhaustividad es AWS con un valor de 0.90, seguido por Microsoft Azure con 0.8981 y IBM Watson con 0.7594. Por lo tanto, el modelo de AWS presenta una menor cantidad de falsos negativos.</a:t>
            </a:r>
          </a:p>
          <a:p>
            <a:endParaRPr lang="es-E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concluye que el modelo de Microsoft Azure presenta la mejor relación entre precisión y exhaustividad en base a la métrica del F1 Score  de </a:t>
            </a:r>
            <a:r>
              <a:rPr lang="es-E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0.8838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en segundo lugar</a:t>
            </a:r>
            <a:r>
              <a:rPr lang="es-E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esta AWS con 0.8588 y al final IBM Watson con 0.7669.</a:t>
            </a:r>
          </a:p>
          <a:p>
            <a:endParaRPr lang="en-US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65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400594" y="0"/>
            <a:ext cx="775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</a:t>
            </a:r>
          </a:p>
          <a:p>
            <a:r>
              <a:rPr lang="es-EC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s-E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7D94FC7-8F5E-48EA-BB07-A1C71EAB7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97718"/>
            <a:ext cx="10972800" cy="5262564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Azure LUIS presenta el menor tiempo de respuesta promedio entre los servicios de PLN con 251.8 ms. Seguido de AWS </a:t>
            </a:r>
            <a:r>
              <a:rPr lang="es-E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Comprehend</a:t>
            </a:r>
            <a:r>
              <a:rPr lang="es-E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327.43 ms y IBM Watson NLU con 365.15 ms. </a:t>
            </a:r>
          </a:p>
          <a:p>
            <a:endParaRPr lang="es-ES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aplicación puede soportar de forma simultánea hasta 15 peticiones hacia los servicios de NLP y hasta 60 transacciones simultáneas con el Asistente de Watson.</a:t>
            </a:r>
          </a:p>
          <a:p>
            <a:endParaRPr lang="es-ES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servicios no presentan ninguna degradación hasta 50 peticiones de forma simultánea. Al sobrepasar este umbral la degradación es notoria en los servicios de AWS </a:t>
            </a:r>
            <a:r>
              <a:rPr lang="es-ES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Comprehend</a:t>
            </a:r>
            <a:r>
              <a:rPr lang="es-E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IBM Watson NLU. </a:t>
            </a:r>
          </a:p>
          <a:p>
            <a:endParaRPr lang="es-E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aplicación se encuentra dentro del rango aceptable de experiencia de usuario con una puntuación de 75 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 </a:t>
            </a:r>
            <a:r>
              <a:rPr lang="es-E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siendo calificada como “Buena”.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81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400594" y="0"/>
            <a:ext cx="775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Trabajos Futuros</a:t>
            </a:r>
          </a:p>
          <a:p>
            <a:r>
              <a: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7D94FC7-8F5E-48EA-BB07-A1C71EAB7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63601"/>
            <a:ext cx="10972800" cy="5262564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Implementar en AWS un modelo del tipo supervisado con la herramienta Amazon </a:t>
            </a:r>
            <a:r>
              <a:rPr lang="es-ES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SageMaker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Studio e incrementar cantidad de datos e información para el entrenamiento de todos los modelos.</a:t>
            </a:r>
          </a:p>
          <a:p>
            <a:endParaRPr lang="es-ES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Comparar e implementar servicios de PLN de otras plataformas como Google Cloud </a:t>
            </a:r>
            <a:r>
              <a:rPr lang="es-E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 modo que se comparen las métricas de rendimiento y determinar cuál es la plataforma que hace al sistema más eficiente.</a:t>
            </a:r>
          </a:p>
          <a:p>
            <a:endParaRPr lang="es-E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Hacer uso de servicios de inteligencia artificial como el Asistente Virtual, procesamiento de lenguaje natural, traducción de Voz a Texto y de Texto a Voz a otras áreas como la educación, salud y diversos ámbitos laborales para facilitar y agilizar diversos procesos.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73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/>
          <p:cNvSpPr txBox="1"/>
          <p:nvPr/>
        </p:nvSpPr>
        <p:spPr>
          <a:xfrm>
            <a:off x="2344189" y="1206619"/>
            <a:ext cx="8072291" cy="35086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 DE LAS FUERZAS ARMADAS - “ESPE”</a:t>
            </a:r>
          </a:p>
          <a:p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ELÉCTRICA, ELECTRÓNICA Y TELECOMUNICACIONES </a:t>
            </a:r>
          </a:p>
          <a:p>
            <a:pPr algn="ctr"/>
            <a:endParaRPr lang="es-E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600" b="1" dirty="0">
                <a:latin typeface="Times New Roman"/>
                <a:cs typeface="Times New Roman"/>
              </a:rPr>
              <a:t>TEMA :“DESARROLLO DE UN SISTEMA DE ANÁLISIS DE TEXTOS BASADO EN PROCESAMIENTO DE LENGUAJE NATURAL Y SERVICIOS EN LA NUBE PARA DETERMINAR DELITOS DE TELECOMUNICACIONES”</a:t>
            </a:r>
          </a:p>
          <a:p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AUTORES: BYRON MOTOCHE, DAVID VILLAMARIN</a:t>
            </a:r>
          </a:p>
          <a:p>
            <a:pPr algn="ctr"/>
            <a:endParaRPr lang="es-ES" sz="1600" b="1" dirty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es-ES" sz="1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1.1</a:t>
            </a:r>
          </a:p>
        </p:txBody>
      </p:sp>
    </p:spTree>
    <p:extLst>
      <p:ext uri="{BB962C8B-B14F-4D97-AF65-F5344CB8AC3E}">
        <p14:creationId xmlns:p14="http://schemas.microsoft.com/office/powerpoint/2010/main" val="2638558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400594" y="0"/>
            <a:ext cx="7752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Motivación</a:t>
            </a: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76" y="3277589"/>
            <a:ext cx="5034290" cy="25171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80" y="1013700"/>
            <a:ext cx="4527780" cy="45277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526" y="934225"/>
            <a:ext cx="5135640" cy="211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06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400594" y="0"/>
            <a:ext cx="7752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Motivación </a:t>
            </a:r>
          </a:p>
          <a:p>
            <a:r>
              <a: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32" y="1625612"/>
            <a:ext cx="8459318" cy="35388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04" y="1876752"/>
            <a:ext cx="2363591" cy="291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9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1"/>
          <p:cNvSpPr>
            <a:spLocks noGrp="1"/>
          </p:cNvSpPr>
          <p:nvPr>
            <p:ph sz="half" idx="4294967295"/>
          </p:nvPr>
        </p:nvSpPr>
        <p:spPr>
          <a:xfrm>
            <a:off x="400594" y="1551268"/>
            <a:ext cx="4406537" cy="344617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es-E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marL="0" indent="0" algn="just" fontAlgn="base">
              <a:buNone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C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Diseñar e implementar un sistema de análisis de procesos judiciales, basado en Procesamiento de Lenguaje Natural (PLN) y Servicios en la Nube para determinar delitos en sistemas de telecomunicaciones y su relación con la normativa jurídica del Ecuador.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algn="just" fontAlgn="base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411701" y="1012198"/>
            <a:ext cx="58957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algn="just" fontAlgn="base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Analizar las plataformas proveedoras de servicios en la nube con inteligencia artificial y procesamiento de lenguaje natural.</a:t>
            </a:r>
          </a:p>
          <a:p>
            <a:pPr marL="285750" indent="-285750" algn="just" fontAlgn="base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Entrenar modelos </a:t>
            </a:r>
            <a:r>
              <a:rPr lang="es-EC">
                <a:latin typeface="Times New Roman" panose="02020603050405020304" pitchFamily="18" charset="0"/>
                <a:cs typeface="Times New Roman" panose="02020603050405020304" pitchFamily="18" charset="0"/>
              </a:rPr>
              <a:t>para PLN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datos obtenidos de procesos judiciales relacionados a delitos informáticos y de telecomunicaciones.</a:t>
            </a:r>
          </a:p>
          <a:p>
            <a:pPr algn="just" fontAlgn="base">
              <a:buClr>
                <a:schemeClr val="tx2"/>
              </a:buClr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Diseñar una aplicación web y móvil con una arquitectura basada en servicios para la detección de delitos informáticos y de telecomunicaciones.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pruebas de rendimiento, funcionamiento y usabilidad de la plataforma.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400594" y="0"/>
            <a:ext cx="7752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Motivación </a:t>
            </a:r>
          </a:p>
          <a:p>
            <a:r>
              <a:rPr lang="es-EC" sz="1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s-EC" sz="160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s-E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8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400594" y="0"/>
            <a:ext cx="7752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</a:t>
            </a:r>
          </a:p>
          <a:p>
            <a:r>
              <a:rPr lang="es-EC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Diagrama de Bloques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110" y="707886"/>
            <a:ext cx="8314169" cy="510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23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400594" y="0"/>
            <a:ext cx="7752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</a:t>
            </a:r>
          </a:p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Procesamiento de Lenguaje Natural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10CD6A-CC00-4673-BFEF-60278AE831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33" y="2176462"/>
            <a:ext cx="2615702" cy="250507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B33110C-2436-4795-B658-13415E8722F8}"/>
              </a:ext>
            </a:extLst>
          </p:cNvPr>
          <p:cNvSpPr txBox="1"/>
          <p:nvPr/>
        </p:nvSpPr>
        <p:spPr>
          <a:xfrm>
            <a:off x="694933" y="1524076"/>
            <a:ext cx="2615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Azure LUIS</a:t>
            </a:r>
            <a:endParaRPr lang="en-US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966D0B1-EEEA-4646-976B-8CA0361D2C67}"/>
              </a:ext>
            </a:extLst>
          </p:cNvPr>
          <p:cNvSpPr txBox="1"/>
          <p:nvPr/>
        </p:nvSpPr>
        <p:spPr>
          <a:xfrm>
            <a:off x="6184959" y="2709598"/>
            <a:ext cx="2356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IBM Watson NLU</a:t>
            </a:r>
            <a:endParaRPr lang="en-US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7116BD-F243-4B0E-A605-EC0717D6C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0902" y="655017"/>
            <a:ext cx="4345092" cy="2052827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BF2067B-2768-4133-A86C-3FFEA2195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4" b="9146"/>
          <a:stretch/>
        </p:blipFill>
        <p:spPr bwMode="auto">
          <a:xfrm>
            <a:off x="3310635" y="3078930"/>
            <a:ext cx="8105627" cy="294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438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400594" y="0"/>
            <a:ext cx="7752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</a:t>
            </a:r>
          </a:p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Procesamiento de Lenguaje Natural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D1E052F-CF5B-4726-8790-4BB701D9737E}"/>
              </a:ext>
            </a:extLst>
          </p:cNvPr>
          <p:cNvPicPr/>
          <p:nvPr/>
        </p:nvPicPr>
        <p:blipFill rotWithShape="1">
          <a:blip r:embed="rId2"/>
          <a:srcRect l="2128"/>
          <a:stretch/>
        </p:blipFill>
        <p:spPr bwMode="auto">
          <a:xfrm>
            <a:off x="4127960" y="3602284"/>
            <a:ext cx="3761642" cy="2041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D606202-BCA1-4EC9-AF54-03F498774CB8}"/>
              </a:ext>
            </a:extLst>
          </p:cNvPr>
          <p:cNvSpPr txBox="1"/>
          <p:nvPr/>
        </p:nvSpPr>
        <p:spPr>
          <a:xfrm>
            <a:off x="4603501" y="2997369"/>
            <a:ext cx="2615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AWS </a:t>
            </a:r>
            <a:r>
              <a:rPr lang="es-EC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EC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mprehend</a:t>
            </a:r>
            <a:endParaRPr lang="en-U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FC1451E-B603-4CC4-8642-07BE30AEC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002" y="1069584"/>
            <a:ext cx="56007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1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400594" y="0"/>
            <a:ext cx="7752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e Implementación </a:t>
            </a:r>
          </a:p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Ingreso de información y anotaciones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D1A69A8B-43C8-4758-A40B-C26F85D60DE3}"/>
              </a:ext>
            </a:extLst>
          </p:cNvPr>
          <p:cNvSpPr txBox="1"/>
          <p:nvPr/>
        </p:nvSpPr>
        <p:spPr>
          <a:xfrm>
            <a:off x="0" y="6394848"/>
            <a:ext cx="7752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F8441A-E944-49B6-B1EE-65487E840B3B}"/>
              </a:ext>
            </a:extLst>
          </p:cNvPr>
          <p:cNvPicPr/>
          <p:nvPr/>
        </p:nvPicPr>
        <p:blipFill rotWithShape="1">
          <a:blip r:embed="rId2"/>
          <a:srcRect r="11653"/>
          <a:stretch/>
        </p:blipFill>
        <p:spPr bwMode="auto">
          <a:xfrm>
            <a:off x="1045076" y="1558272"/>
            <a:ext cx="4848225" cy="207264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17C0EF8-F62F-4B73-B60A-7B93DE01A3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128" y="4366982"/>
            <a:ext cx="6036384" cy="1054432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2AFBEBB-3BCE-41C4-ACE0-9C221AF50474}"/>
              </a:ext>
            </a:extLst>
          </p:cNvPr>
          <p:cNvSpPr txBox="1"/>
          <p:nvPr/>
        </p:nvSpPr>
        <p:spPr>
          <a:xfrm>
            <a:off x="4585450" y="3821586"/>
            <a:ext cx="2615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Azure LUIS</a:t>
            </a:r>
            <a:endParaRPr lang="en-US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DE0787-8E18-4FD5-AC67-B66A785ACF12}"/>
              </a:ext>
            </a:extLst>
          </p:cNvPr>
          <p:cNvSpPr txBox="1"/>
          <p:nvPr/>
        </p:nvSpPr>
        <p:spPr>
          <a:xfrm>
            <a:off x="2290699" y="1005571"/>
            <a:ext cx="2356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IBM Watson NLU</a:t>
            </a:r>
            <a:endParaRPr lang="en-US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F36307-A90A-4A97-BE35-EF6070A68B7B}"/>
              </a:ext>
            </a:extLst>
          </p:cNvPr>
          <p:cNvSpPr txBox="1"/>
          <p:nvPr/>
        </p:nvSpPr>
        <p:spPr>
          <a:xfrm>
            <a:off x="7676661" y="1682696"/>
            <a:ext cx="26157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AWS </a:t>
            </a:r>
            <a:r>
              <a:rPr lang="es-EC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EC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mprehend</a:t>
            </a:r>
            <a:endParaRPr lang="en-US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F319B2C-9383-444D-851B-7BF6A6B7B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720" y="2296264"/>
            <a:ext cx="5343525" cy="771525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16997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1133</Words>
  <Application>Microsoft Office PowerPoint</Application>
  <PresentationFormat>Panorámica</PresentationFormat>
  <Paragraphs>303</Paragraphs>
  <Slides>26</Slides>
  <Notes>5</Notes>
  <HiddenSlides>0</HiddenSlides>
  <MMClips>1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Tema de Office</vt:lpstr>
      <vt:lpstr>Diseño predeterminado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david villamarin</cp:lastModifiedBy>
  <cp:revision>40</cp:revision>
  <cp:lastPrinted>2018-06-03T16:56:39Z</cp:lastPrinted>
  <dcterms:created xsi:type="dcterms:W3CDTF">2018-05-21T03:54:39Z</dcterms:created>
  <dcterms:modified xsi:type="dcterms:W3CDTF">2021-08-18T17:32:45Z</dcterms:modified>
</cp:coreProperties>
</file>