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 id="2147483928" r:id="rId2"/>
    <p:sldMasterId id="2147483942" r:id="rId3"/>
  </p:sldMasterIdLst>
  <p:notesMasterIdLst>
    <p:notesMasterId r:id="rId32"/>
  </p:notesMasterIdLst>
  <p:sldIdLst>
    <p:sldId id="378" r:id="rId4"/>
    <p:sldId id="413" r:id="rId5"/>
    <p:sldId id="381" r:id="rId6"/>
    <p:sldId id="415" r:id="rId7"/>
    <p:sldId id="435" r:id="rId8"/>
    <p:sldId id="382" r:id="rId9"/>
    <p:sldId id="384" r:id="rId10"/>
    <p:sldId id="385" r:id="rId11"/>
    <p:sldId id="404" r:id="rId12"/>
    <p:sldId id="416" r:id="rId13"/>
    <p:sldId id="417" r:id="rId14"/>
    <p:sldId id="418" r:id="rId15"/>
    <p:sldId id="419" r:id="rId16"/>
    <p:sldId id="420" r:id="rId17"/>
    <p:sldId id="421" r:id="rId18"/>
    <p:sldId id="422" r:id="rId19"/>
    <p:sldId id="423" r:id="rId20"/>
    <p:sldId id="424" r:id="rId21"/>
    <p:sldId id="425" r:id="rId22"/>
    <p:sldId id="427" r:id="rId23"/>
    <p:sldId id="426" r:id="rId24"/>
    <p:sldId id="431" r:id="rId25"/>
    <p:sldId id="432" r:id="rId26"/>
    <p:sldId id="438" r:id="rId27"/>
    <p:sldId id="436" r:id="rId28"/>
    <p:sldId id="440" r:id="rId29"/>
    <p:sldId id="437" r:id="rId30"/>
    <p:sldId id="39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3295AC"/>
    <a:srgbClr val="40AEC8"/>
    <a:srgbClr val="FFE2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63454" autoAdjust="0"/>
  </p:normalViewPr>
  <p:slideViewPr>
    <p:cSldViewPr snapToGrid="0">
      <p:cViewPr>
        <p:scale>
          <a:sx n="80" d="100"/>
          <a:sy n="80" d="100"/>
        </p:scale>
        <p:origin x="-34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ADE8D7-68E0-4BFC-9A46-47BEB09585C4}" type="doc">
      <dgm:prSet loTypeId="urn:microsoft.com/office/officeart/2009/3/layout/IncreasingArrowsProcess" loCatId="process" qsTypeId="urn:microsoft.com/office/officeart/2005/8/quickstyle/3d3" qsCatId="3D" csTypeId="urn:microsoft.com/office/officeart/2005/8/colors/colorful5" csCatId="colorful" phldr="1"/>
      <dgm:spPr/>
      <dgm:t>
        <a:bodyPr/>
        <a:lstStyle/>
        <a:p>
          <a:endParaRPr lang="es-419"/>
        </a:p>
      </dgm:t>
    </dgm:pt>
    <dgm:pt modelId="{4819A067-9D35-4173-B673-C5B582D5F383}">
      <dgm:prSet phldrT="[Texto]"/>
      <dgm:spPr/>
      <dgm:t>
        <a:bodyPr/>
        <a:lstStyle/>
        <a:p>
          <a:r>
            <a:rPr lang="es-419" dirty="0">
              <a:solidFill>
                <a:schemeClr val="tx1"/>
              </a:solidFill>
            </a:rPr>
            <a:t>PRIMERA ETAPA</a:t>
          </a:r>
        </a:p>
      </dgm:t>
    </dgm:pt>
    <dgm:pt modelId="{FF35AF8F-9032-4A38-8143-066216D016AB}" type="parTrans" cxnId="{29C61A52-D308-480E-AF86-F8DD2889678B}">
      <dgm:prSet/>
      <dgm:spPr/>
      <dgm:t>
        <a:bodyPr/>
        <a:lstStyle/>
        <a:p>
          <a:endParaRPr lang="es-419"/>
        </a:p>
      </dgm:t>
    </dgm:pt>
    <dgm:pt modelId="{624A0620-8386-44D5-9B0F-3ABCC681F37D}" type="sibTrans" cxnId="{29C61A52-D308-480E-AF86-F8DD2889678B}">
      <dgm:prSet/>
      <dgm:spPr/>
      <dgm:t>
        <a:bodyPr/>
        <a:lstStyle/>
        <a:p>
          <a:endParaRPr lang="es-419"/>
        </a:p>
      </dgm:t>
    </dgm:pt>
    <dgm:pt modelId="{DA2884FD-CA57-4C61-9CC7-4C41FC2E4445}">
      <dgm:prSet phldrT="[Texto]"/>
      <dgm:spPr/>
      <dgm:t>
        <a:bodyPr anchor="ctr"/>
        <a:lstStyle/>
        <a:p>
          <a:pPr algn="ctr"/>
          <a:r>
            <a:rPr lang="es-419" dirty="0" smtClean="0"/>
            <a:t>Planteamiento e Investigación</a:t>
          </a:r>
          <a:endParaRPr lang="es-419" dirty="0"/>
        </a:p>
      </dgm:t>
    </dgm:pt>
    <dgm:pt modelId="{D42FFA02-05CE-4BCA-8569-C060FAF26EFF}" type="parTrans" cxnId="{CBB93634-7E1E-4D91-A7B2-1B938804E938}">
      <dgm:prSet/>
      <dgm:spPr/>
      <dgm:t>
        <a:bodyPr/>
        <a:lstStyle/>
        <a:p>
          <a:endParaRPr lang="es-419"/>
        </a:p>
      </dgm:t>
    </dgm:pt>
    <dgm:pt modelId="{53B3C6B3-9FD8-46D0-A59A-B42A5E75914E}" type="sibTrans" cxnId="{CBB93634-7E1E-4D91-A7B2-1B938804E938}">
      <dgm:prSet/>
      <dgm:spPr/>
      <dgm:t>
        <a:bodyPr/>
        <a:lstStyle/>
        <a:p>
          <a:endParaRPr lang="es-419"/>
        </a:p>
      </dgm:t>
    </dgm:pt>
    <dgm:pt modelId="{8AC5000A-FA41-4C1E-9498-C88045E58530}">
      <dgm:prSet phldrT="[Texto]"/>
      <dgm:spPr/>
      <dgm:t>
        <a:bodyPr/>
        <a:lstStyle/>
        <a:p>
          <a:r>
            <a:rPr lang="es-419" dirty="0" smtClean="0"/>
            <a:t>SEGUNDA </a:t>
          </a:r>
          <a:r>
            <a:rPr lang="es-419" dirty="0"/>
            <a:t>ETAPA</a:t>
          </a:r>
        </a:p>
      </dgm:t>
    </dgm:pt>
    <dgm:pt modelId="{4C189D61-BB45-4827-9597-F7C8338E0CA0}" type="parTrans" cxnId="{078F1F49-0F8C-478E-8326-63EDF5F11C93}">
      <dgm:prSet/>
      <dgm:spPr/>
      <dgm:t>
        <a:bodyPr/>
        <a:lstStyle/>
        <a:p>
          <a:endParaRPr lang="es-419"/>
        </a:p>
      </dgm:t>
    </dgm:pt>
    <dgm:pt modelId="{716DA9F1-6CDA-4BC4-8970-7E50DA60ACE1}" type="sibTrans" cxnId="{078F1F49-0F8C-478E-8326-63EDF5F11C93}">
      <dgm:prSet/>
      <dgm:spPr/>
      <dgm:t>
        <a:bodyPr/>
        <a:lstStyle/>
        <a:p>
          <a:endParaRPr lang="es-419"/>
        </a:p>
      </dgm:t>
    </dgm:pt>
    <dgm:pt modelId="{1E91B372-03D6-4FAF-9CF6-B1DB532FF313}">
      <dgm:prSet phldrT="[Texto]"/>
      <dgm:spPr/>
      <dgm:t>
        <a:bodyPr anchor="ctr"/>
        <a:lstStyle/>
        <a:p>
          <a:pPr algn="ctr"/>
          <a:r>
            <a:rPr lang="es-419" dirty="0" smtClean="0"/>
            <a:t>Implementación y Pruebas</a:t>
          </a:r>
          <a:endParaRPr lang="es-419" dirty="0"/>
        </a:p>
      </dgm:t>
    </dgm:pt>
    <dgm:pt modelId="{6577A5D0-A67A-4E50-89F5-B841AA4D34E5}" type="parTrans" cxnId="{66535B2A-A651-4402-9B8D-61C4D7455F7F}">
      <dgm:prSet/>
      <dgm:spPr/>
      <dgm:t>
        <a:bodyPr/>
        <a:lstStyle/>
        <a:p>
          <a:endParaRPr lang="es-419"/>
        </a:p>
      </dgm:t>
    </dgm:pt>
    <dgm:pt modelId="{698865F8-964E-4AD2-8056-35C4C26EA524}" type="sibTrans" cxnId="{66535B2A-A651-4402-9B8D-61C4D7455F7F}">
      <dgm:prSet/>
      <dgm:spPr/>
      <dgm:t>
        <a:bodyPr/>
        <a:lstStyle/>
        <a:p>
          <a:endParaRPr lang="es-419"/>
        </a:p>
      </dgm:t>
    </dgm:pt>
    <dgm:pt modelId="{53C2C9F0-7DE6-49AE-97AF-3DB8F6315032}">
      <dgm:prSet phldrT="[Texto]"/>
      <dgm:spPr/>
      <dgm:t>
        <a:bodyPr/>
        <a:lstStyle/>
        <a:p>
          <a:r>
            <a:rPr lang="es-419" dirty="0"/>
            <a:t>TERCERA ETAPA</a:t>
          </a:r>
        </a:p>
      </dgm:t>
    </dgm:pt>
    <dgm:pt modelId="{93923176-60FB-4C5B-8531-43220B3668B3}" type="parTrans" cxnId="{CA6DEB86-8DE8-430C-975B-B3C7960FE4E2}">
      <dgm:prSet/>
      <dgm:spPr/>
      <dgm:t>
        <a:bodyPr/>
        <a:lstStyle/>
        <a:p>
          <a:endParaRPr lang="es-419"/>
        </a:p>
      </dgm:t>
    </dgm:pt>
    <dgm:pt modelId="{1C5FF1EF-3C6C-47F0-9AEB-8407EF6D1176}" type="sibTrans" cxnId="{CA6DEB86-8DE8-430C-975B-B3C7960FE4E2}">
      <dgm:prSet/>
      <dgm:spPr/>
      <dgm:t>
        <a:bodyPr/>
        <a:lstStyle/>
        <a:p>
          <a:endParaRPr lang="es-419"/>
        </a:p>
      </dgm:t>
    </dgm:pt>
    <dgm:pt modelId="{A3766845-44BD-4BFE-94EF-DF7B592075D9}">
      <dgm:prSet phldrT="[Texto]"/>
      <dgm:spPr/>
      <dgm:t>
        <a:bodyPr anchor="ctr"/>
        <a:lstStyle/>
        <a:p>
          <a:pPr algn="ctr"/>
          <a:r>
            <a:rPr lang="es-419" dirty="0" smtClean="0"/>
            <a:t>Resultados y Conclusiones</a:t>
          </a:r>
          <a:endParaRPr lang="es-419" dirty="0"/>
        </a:p>
      </dgm:t>
    </dgm:pt>
    <dgm:pt modelId="{D61913CD-1E59-4A9F-8B21-62185507B59E}" type="parTrans" cxnId="{CAA34247-0A81-471C-B757-C166BC10DB66}">
      <dgm:prSet/>
      <dgm:spPr/>
      <dgm:t>
        <a:bodyPr/>
        <a:lstStyle/>
        <a:p>
          <a:endParaRPr lang="es-419"/>
        </a:p>
      </dgm:t>
    </dgm:pt>
    <dgm:pt modelId="{1F27FF95-93EA-47CE-8877-25F11909BC49}" type="sibTrans" cxnId="{CAA34247-0A81-471C-B757-C166BC10DB66}">
      <dgm:prSet/>
      <dgm:spPr/>
      <dgm:t>
        <a:bodyPr/>
        <a:lstStyle/>
        <a:p>
          <a:endParaRPr lang="es-419"/>
        </a:p>
      </dgm:t>
    </dgm:pt>
    <dgm:pt modelId="{124ACDEE-73B0-47C2-9075-AAB866A60593}" type="pres">
      <dgm:prSet presAssocID="{BAADE8D7-68E0-4BFC-9A46-47BEB09585C4}" presName="Name0" presStyleCnt="0">
        <dgm:presLayoutVars>
          <dgm:chMax val="5"/>
          <dgm:chPref val="5"/>
          <dgm:dir/>
          <dgm:animLvl val="lvl"/>
        </dgm:presLayoutVars>
      </dgm:prSet>
      <dgm:spPr/>
      <dgm:t>
        <a:bodyPr/>
        <a:lstStyle/>
        <a:p>
          <a:endParaRPr lang="es-EC"/>
        </a:p>
      </dgm:t>
    </dgm:pt>
    <dgm:pt modelId="{006F3996-EF1F-47C3-A170-0CFBB5A91552}" type="pres">
      <dgm:prSet presAssocID="{4819A067-9D35-4173-B673-C5B582D5F383}" presName="parentText1" presStyleLbl="node1" presStyleIdx="0" presStyleCnt="3">
        <dgm:presLayoutVars>
          <dgm:chMax/>
          <dgm:chPref val="3"/>
          <dgm:bulletEnabled val="1"/>
        </dgm:presLayoutVars>
      </dgm:prSet>
      <dgm:spPr/>
      <dgm:t>
        <a:bodyPr/>
        <a:lstStyle/>
        <a:p>
          <a:endParaRPr lang="es-EC"/>
        </a:p>
      </dgm:t>
    </dgm:pt>
    <dgm:pt modelId="{9A1504AB-2C43-424E-B78B-2BD649295619}" type="pres">
      <dgm:prSet presAssocID="{4819A067-9D35-4173-B673-C5B582D5F383}" presName="childText1" presStyleLbl="solidAlignAcc1" presStyleIdx="0" presStyleCnt="3">
        <dgm:presLayoutVars>
          <dgm:chMax val="0"/>
          <dgm:chPref val="0"/>
          <dgm:bulletEnabled val="1"/>
        </dgm:presLayoutVars>
      </dgm:prSet>
      <dgm:spPr/>
      <dgm:t>
        <a:bodyPr/>
        <a:lstStyle/>
        <a:p>
          <a:endParaRPr lang="es-EC"/>
        </a:p>
      </dgm:t>
    </dgm:pt>
    <dgm:pt modelId="{C7EE7DDB-8330-4D8E-8B43-B2277FAB562E}" type="pres">
      <dgm:prSet presAssocID="{8AC5000A-FA41-4C1E-9498-C88045E58530}" presName="parentText2" presStyleLbl="node1" presStyleIdx="1" presStyleCnt="3">
        <dgm:presLayoutVars>
          <dgm:chMax/>
          <dgm:chPref val="3"/>
          <dgm:bulletEnabled val="1"/>
        </dgm:presLayoutVars>
      </dgm:prSet>
      <dgm:spPr/>
      <dgm:t>
        <a:bodyPr/>
        <a:lstStyle/>
        <a:p>
          <a:endParaRPr lang="es-EC"/>
        </a:p>
      </dgm:t>
    </dgm:pt>
    <dgm:pt modelId="{F79CB78C-1866-4CEF-BA3F-DF2E1B6B1C67}" type="pres">
      <dgm:prSet presAssocID="{8AC5000A-FA41-4C1E-9498-C88045E58530}" presName="childText2" presStyleLbl="solidAlignAcc1" presStyleIdx="1" presStyleCnt="3">
        <dgm:presLayoutVars>
          <dgm:chMax val="0"/>
          <dgm:chPref val="0"/>
          <dgm:bulletEnabled val="1"/>
        </dgm:presLayoutVars>
      </dgm:prSet>
      <dgm:spPr/>
      <dgm:t>
        <a:bodyPr/>
        <a:lstStyle/>
        <a:p>
          <a:endParaRPr lang="es-EC"/>
        </a:p>
      </dgm:t>
    </dgm:pt>
    <dgm:pt modelId="{B2723ADA-52E4-4299-A8A2-D39814B79AA0}" type="pres">
      <dgm:prSet presAssocID="{53C2C9F0-7DE6-49AE-97AF-3DB8F6315032}" presName="parentText3" presStyleLbl="node1" presStyleIdx="2" presStyleCnt="3">
        <dgm:presLayoutVars>
          <dgm:chMax/>
          <dgm:chPref val="3"/>
          <dgm:bulletEnabled val="1"/>
        </dgm:presLayoutVars>
      </dgm:prSet>
      <dgm:spPr/>
      <dgm:t>
        <a:bodyPr/>
        <a:lstStyle/>
        <a:p>
          <a:endParaRPr lang="es-EC"/>
        </a:p>
      </dgm:t>
    </dgm:pt>
    <dgm:pt modelId="{4A7169A9-A7BA-42AB-A9B4-A8D022902079}" type="pres">
      <dgm:prSet presAssocID="{53C2C9F0-7DE6-49AE-97AF-3DB8F6315032}" presName="childText3" presStyleLbl="solidAlignAcc1" presStyleIdx="2" presStyleCnt="3">
        <dgm:presLayoutVars>
          <dgm:chMax val="0"/>
          <dgm:chPref val="0"/>
          <dgm:bulletEnabled val="1"/>
        </dgm:presLayoutVars>
      </dgm:prSet>
      <dgm:spPr/>
      <dgm:t>
        <a:bodyPr/>
        <a:lstStyle/>
        <a:p>
          <a:endParaRPr lang="es-EC"/>
        </a:p>
      </dgm:t>
    </dgm:pt>
  </dgm:ptLst>
  <dgm:cxnLst>
    <dgm:cxn modelId="{CBB93634-7E1E-4D91-A7B2-1B938804E938}" srcId="{4819A067-9D35-4173-B673-C5B582D5F383}" destId="{DA2884FD-CA57-4C61-9CC7-4C41FC2E4445}" srcOrd="0" destOrd="0" parTransId="{D42FFA02-05CE-4BCA-8569-C060FAF26EFF}" sibTransId="{53B3C6B3-9FD8-46D0-A59A-B42A5E75914E}"/>
    <dgm:cxn modelId="{CAA34247-0A81-471C-B757-C166BC10DB66}" srcId="{53C2C9F0-7DE6-49AE-97AF-3DB8F6315032}" destId="{A3766845-44BD-4BFE-94EF-DF7B592075D9}" srcOrd="0" destOrd="0" parTransId="{D61913CD-1E59-4A9F-8B21-62185507B59E}" sibTransId="{1F27FF95-93EA-47CE-8877-25F11909BC49}"/>
    <dgm:cxn modelId="{078F1F49-0F8C-478E-8326-63EDF5F11C93}" srcId="{BAADE8D7-68E0-4BFC-9A46-47BEB09585C4}" destId="{8AC5000A-FA41-4C1E-9498-C88045E58530}" srcOrd="1" destOrd="0" parTransId="{4C189D61-BB45-4827-9597-F7C8338E0CA0}" sibTransId="{716DA9F1-6CDA-4BC4-8970-7E50DA60ACE1}"/>
    <dgm:cxn modelId="{59C170DB-058F-4301-AFB9-C06395FAA31B}" type="presOf" srcId="{8AC5000A-FA41-4C1E-9498-C88045E58530}" destId="{C7EE7DDB-8330-4D8E-8B43-B2277FAB562E}" srcOrd="0" destOrd="0" presId="urn:microsoft.com/office/officeart/2009/3/layout/IncreasingArrowsProcess"/>
    <dgm:cxn modelId="{F4C3F077-1C62-4450-AA94-B07A279789C3}" type="presOf" srcId="{4819A067-9D35-4173-B673-C5B582D5F383}" destId="{006F3996-EF1F-47C3-A170-0CFBB5A91552}" srcOrd="0" destOrd="0" presId="urn:microsoft.com/office/officeart/2009/3/layout/IncreasingArrowsProcess"/>
    <dgm:cxn modelId="{F04F1D2C-4E98-4E3C-96A2-6118EE4D8C32}" type="presOf" srcId="{1E91B372-03D6-4FAF-9CF6-B1DB532FF313}" destId="{F79CB78C-1866-4CEF-BA3F-DF2E1B6B1C67}" srcOrd="0" destOrd="0" presId="urn:microsoft.com/office/officeart/2009/3/layout/IncreasingArrowsProcess"/>
    <dgm:cxn modelId="{1494A935-1944-473F-95C5-4CD95888C0C2}" type="presOf" srcId="{A3766845-44BD-4BFE-94EF-DF7B592075D9}" destId="{4A7169A9-A7BA-42AB-A9B4-A8D022902079}" srcOrd="0" destOrd="0" presId="urn:microsoft.com/office/officeart/2009/3/layout/IncreasingArrowsProcess"/>
    <dgm:cxn modelId="{29C61A52-D308-480E-AF86-F8DD2889678B}" srcId="{BAADE8D7-68E0-4BFC-9A46-47BEB09585C4}" destId="{4819A067-9D35-4173-B673-C5B582D5F383}" srcOrd="0" destOrd="0" parTransId="{FF35AF8F-9032-4A38-8143-066216D016AB}" sibTransId="{624A0620-8386-44D5-9B0F-3ABCC681F37D}"/>
    <dgm:cxn modelId="{66535B2A-A651-4402-9B8D-61C4D7455F7F}" srcId="{8AC5000A-FA41-4C1E-9498-C88045E58530}" destId="{1E91B372-03D6-4FAF-9CF6-B1DB532FF313}" srcOrd="0" destOrd="0" parTransId="{6577A5D0-A67A-4E50-89F5-B841AA4D34E5}" sibTransId="{698865F8-964E-4AD2-8056-35C4C26EA524}"/>
    <dgm:cxn modelId="{A2D1B03B-090D-4955-8862-3A514E8D8E86}" type="presOf" srcId="{DA2884FD-CA57-4C61-9CC7-4C41FC2E4445}" destId="{9A1504AB-2C43-424E-B78B-2BD649295619}" srcOrd="0" destOrd="0" presId="urn:microsoft.com/office/officeart/2009/3/layout/IncreasingArrowsProcess"/>
    <dgm:cxn modelId="{4AD95C92-8A4D-4AF6-B991-E1EA93F72073}" type="presOf" srcId="{53C2C9F0-7DE6-49AE-97AF-3DB8F6315032}" destId="{B2723ADA-52E4-4299-A8A2-D39814B79AA0}" srcOrd="0" destOrd="0" presId="urn:microsoft.com/office/officeart/2009/3/layout/IncreasingArrowsProcess"/>
    <dgm:cxn modelId="{5FA4D379-F350-46F3-B257-9BD7F77EE6F2}" type="presOf" srcId="{BAADE8D7-68E0-4BFC-9A46-47BEB09585C4}" destId="{124ACDEE-73B0-47C2-9075-AAB866A60593}" srcOrd="0" destOrd="0" presId="urn:microsoft.com/office/officeart/2009/3/layout/IncreasingArrowsProcess"/>
    <dgm:cxn modelId="{CA6DEB86-8DE8-430C-975B-B3C7960FE4E2}" srcId="{BAADE8D7-68E0-4BFC-9A46-47BEB09585C4}" destId="{53C2C9F0-7DE6-49AE-97AF-3DB8F6315032}" srcOrd="2" destOrd="0" parTransId="{93923176-60FB-4C5B-8531-43220B3668B3}" sibTransId="{1C5FF1EF-3C6C-47F0-9AEB-8407EF6D1176}"/>
    <dgm:cxn modelId="{3BD37E88-E857-4A77-8AF6-7F948A3A59A3}" type="presParOf" srcId="{124ACDEE-73B0-47C2-9075-AAB866A60593}" destId="{006F3996-EF1F-47C3-A170-0CFBB5A91552}" srcOrd="0" destOrd="0" presId="urn:microsoft.com/office/officeart/2009/3/layout/IncreasingArrowsProcess"/>
    <dgm:cxn modelId="{25C16D99-D946-4DD1-BEBE-B480590EA6D0}" type="presParOf" srcId="{124ACDEE-73B0-47C2-9075-AAB866A60593}" destId="{9A1504AB-2C43-424E-B78B-2BD649295619}" srcOrd="1" destOrd="0" presId="urn:microsoft.com/office/officeart/2009/3/layout/IncreasingArrowsProcess"/>
    <dgm:cxn modelId="{651157E2-2975-47AB-A03D-D2AF7E945CE8}" type="presParOf" srcId="{124ACDEE-73B0-47C2-9075-AAB866A60593}" destId="{C7EE7DDB-8330-4D8E-8B43-B2277FAB562E}" srcOrd="2" destOrd="0" presId="urn:microsoft.com/office/officeart/2009/3/layout/IncreasingArrowsProcess"/>
    <dgm:cxn modelId="{95284C24-FDF6-4297-AC6B-DBFA320B4EEC}" type="presParOf" srcId="{124ACDEE-73B0-47C2-9075-AAB866A60593}" destId="{F79CB78C-1866-4CEF-BA3F-DF2E1B6B1C67}" srcOrd="3" destOrd="0" presId="urn:microsoft.com/office/officeart/2009/3/layout/IncreasingArrowsProcess"/>
    <dgm:cxn modelId="{51E53399-2279-4E4A-A384-7A39772D61B3}" type="presParOf" srcId="{124ACDEE-73B0-47C2-9075-AAB866A60593}" destId="{B2723ADA-52E4-4299-A8A2-D39814B79AA0}" srcOrd="4" destOrd="0" presId="urn:microsoft.com/office/officeart/2009/3/layout/IncreasingArrowsProcess"/>
    <dgm:cxn modelId="{2398A24A-BACE-4BDB-AEBD-258D24E80B5E}" type="presParOf" srcId="{124ACDEE-73B0-47C2-9075-AAB866A60593}" destId="{4A7169A9-A7BA-42AB-A9B4-A8D022902079}" srcOrd="5"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F3996-EF1F-47C3-A170-0CFBB5A91552}">
      <dsp:nvSpPr>
        <dsp:cNvPr id="0" name=""/>
        <dsp:cNvSpPr/>
      </dsp:nvSpPr>
      <dsp:spPr>
        <a:xfrm>
          <a:off x="0" y="779083"/>
          <a:ext cx="9359900" cy="1363158"/>
        </a:xfrm>
        <a:prstGeom prst="rightArrow">
          <a:avLst>
            <a:gd name="adj1" fmla="val 50000"/>
            <a:gd name="adj2" fmla="val 5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254000" bIns="216401" numCol="1" spcCol="1270" anchor="ctr" anchorCtr="0">
          <a:noAutofit/>
        </a:bodyPr>
        <a:lstStyle/>
        <a:p>
          <a:pPr lvl="0" algn="l" defTabSz="1200150">
            <a:lnSpc>
              <a:spcPct val="90000"/>
            </a:lnSpc>
            <a:spcBef>
              <a:spcPct val="0"/>
            </a:spcBef>
            <a:spcAft>
              <a:spcPct val="35000"/>
            </a:spcAft>
          </a:pPr>
          <a:r>
            <a:rPr lang="es-419" sz="2700" kern="1200" dirty="0">
              <a:solidFill>
                <a:schemeClr val="tx1"/>
              </a:solidFill>
            </a:rPr>
            <a:t>PRIMERA ETAPA</a:t>
          </a:r>
        </a:p>
      </dsp:txBody>
      <dsp:txXfrm>
        <a:off x="0" y="1119873"/>
        <a:ext cx="9019111" cy="681579"/>
      </dsp:txXfrm>
    </dsp:sp>
    <dsp:sp modelId="{9A1504AB-2C43-424E-B78B-2BD649295619}">
      <dsp:nvSpPr>
        <dsp:cNvPr id="0" name=""/>
        <dsp:cNvSpPr/>
      </dsp:nvSpPr>
      <dsp:spPr>
        <a:xfrm>
          <a:off x="0" y="1830274"/>
          <a:ext cx="2882849" cy="2625944"/>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419" sz="2700" kern="1200" dirty="0" smtClean="0"/>
            <a:t>Planteamiento e Investigación</a:t>
          </a:r>
          <a:endParaRPr lang="es-419" sz="2700" kern="1200" dirty="0"/>
        </a:p>
      </dsp:txBody>
      <dsp:txXfrm>
        <a:off x="0" y="1830274"/>
        <a:ext cx="2882849" cy="2625944"/>
      </dsp:txXfrm>
    </dsp:sp>
    <dsp:sp modelId="{C7EE7DDB-8330-4D8E-8B43-B2277FAB562E}">
      <dsp:nvSpPr>
        <dsp:cNvPr id="0" name=""/>
        <dsp:cNvSpPr/>
      </dsp:nvSpPr>
      <dsp:spPr>
        <a:xfrm>
          <a:off x="2882849" y="1233469"/>
          <a:ext cx="6477050" cy="1363158"/>
        </a:xfrm>
        <a:prstGeom prst="rightArrow">
          <a:avLst>
            <a:gd name="adj1" fmla="val 50000"/>
            <a:gd name="adj2" fmla="val 50000"/>
          </a:avLst>
        </a:prstGeom>
        <a:solidFill>
          <a:schemeClr val="accent5">
            <a:hueOff val="1628513"/>
            <a:satOff val="5598"/>
            <a:lumOff val="-2686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254000" bIns="216401" numCol="1" spcCol="1270" anchor="ctr" anchorCtr="0">
          <a:noAutofit/>
        </a:bodyPr>
        <a:lstStyle/>
        <a:p>
          <a:pPr lvl="0" algn="l" defTabSz="1200150">
            <a:lnSpc>
              <a:spcPct val="90000"/>
            </a:lnSpc>
            <a:spcBef>
              <a:spcPct val="0"/>
            </a:spcBef>
            <a:spcAft>
              <a:spcPct val="35000"/>
            </a:spcAft>
          </a:pPr>
          <a:r>
            <a:rPr lang="es-419" sz="2700" kern="1200" dirty="0" smtClean="0"/>
            <a:t>SEGUNDA </a:t>
          </a:r>
          <a:r>
            <a:rPr lang="es-419" sz="2700" kern="1200" dirty="0"/>
            <a:t>ETAPA</a:t>
          </a:r>
        </a:p>
      </dsp:txBody>
      <dsp:txXfrm>
        <a:off x="2882849" y="1574259"/>
        <a:ext cx="6136261" cy="681579"/>
      </dsp:txXfrm>
    </dsp:sp>
    <dsp:sp modelId="{F79CB78C-1866-4CEF-BA3F-DF2E1B6B1C67}">
      <dsp:nvSpPr>
        <dsp:cNvPr id="0" name=""/>
        <dsp:cNvSpPr/>
      </dsp:nvSpPr>
      <dsp:spPr>
        <a:xfrm>
          <a:off x="2882849" y="2284660"/>
          <a:ext cx="2882849" cy="2625944"/>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419" sz="2700" kern="1200" dirty="0" smtClean="0"/>
            <a:t>Implementación y Pruebas</a:t>
          </a:r>
          <a:endParaRPr lang="es-419" sz="2700" kern="1200" dirty="0"/>
        </a:p>
      </dsp:txBody>
      <dsp:txXfrm>
        <a:off x="2882849" y="2284660"/>
        <a:ext cx="2882849" cy="2625944"/>
      </dsp:txXfrm>
    </dsp:sp>
    <dsp:sp modelId="{B2723ADA-52E4-4299-A8A2-D39814B79AA0}">
      <dsp:nvSpPr>
        <dsp:cNvPr id="0" name=""/>
        <dsp:cNvSpPr/>
      </dsp:nvSpPr>
      <dsp:spPr>
        <a:xfrm>
          <a:off x="5765698" y="1687855"/>
          <a:ext cx="3594201" cy="1363158"/>
        </a:xfrm>
        <a:prstGeom prst="rightArrow">
          <a:avLst>
            <a:gd name="adj1" fmla="val 50000"/>
            <a:gd name="adj2" fmla="val 50000"/>
          </a:avLst>
        </a:prstGeom>
        <a:solidFill>
          <a:schemeClr val="accent5">
            <a:hueOff val="3257026"/>
            <a:satOff val="11196"/>
            <a:lumOff val="-5372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254000" bIns="216401" numCol="1" spcCol="1270" anchor="ctr" anchorCtr="0">
          <a:noAutofit/>
        </a:bodyPr>
        <a:lstStyle/>
        <a:p>
          <a:pPr lvl="0" algn="l" defTabSz="1200150">
            <a:lnSpc>
              <a:spcPct val="90000"/>
            </a:lnSpc>
            <a:spcBef>
              <a:spcPct val="0"/>
            </a:spcBef>
            <a:spcAft>
              <a:spcPct val="35000"/>
            </a:spcAft>
          </a:pPr>
          <a:r>
            <a:rPr lang="es-419" sz="2700" kern="1200" dirty="0"/>
            <a:t>TERCERA ETAPA</a:t>
          </a:r>
        </a:p>
      </dsp:txBody>
      <dsp:txXfrm>
        <a:off x="5765698" y="2028645"/>
        <a:ext cx="3253412" cy="681579"/>
      </dsp:txXfrm>
    </dsp:sp>
    <dsp:sp modelId="{4A7169A9-A7BA-42AB-A9B4-A8D022902079}">
      <dsp:nvSpPr>
        <dsp:cNvPr id="0" name=""/>
        <dsp:cNvSpPr/>
      </dsp:nvSpPr>
      <dsp:spPr>
        <a:xfrm>
          <a:off x="5765698" y="2739046"/>
          <a:ext cx="2882849" cy="2587513"/>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419" sz="2700" kern="1200" dirty="0" smtClean="0"/>
            <a:t>Resultados y Conclusiones</a:t>
          </a:r>
          <a:endParaRPr lang="es-419" sz="2700" kern="1200" dirty="0"/>
        </a:p>
      </dsp:txBody>
      <dsp:txXfrm>
        <a:off x="5765698" y="2739046"/>
        <a:ext cx="2882849" cy="2587513"/>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6D19AE-2457-42C4-825F-7A02BFAB2241}" type="datetimeFigureOut">
              <a:rPr lang="es-EC" smtClean="0"/>
              <a:t>29/8/2021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B1239-D034-4FF4-98FA-5C21EB4E3288}" type="slidenum">
              <a:rPr lang="es-EC" smtClean="0"/>
              <a:t>‹Nº›</a:t>
            </a:fld>
            <a:endParaRPr lang="es-EC"/>
          </a:p>
        </p:txBody>
      </p:sp>
    </p:spTree>
    <p:extLst>
      <p:ext uri="{BB962C8B-B14F-4D97-AF65-F5344CB8AC3E}">
        <p14:creationId xmlns:p14="http://schemas.microsoft.com/office/powerpoint/2010/main" val="4261654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04BB1239-D034-4FF4-98FA-5C21EB4E3288}" type="slidenum">
              <a:rPr lang="es-EC" smtClean="0"/>
              <a:t>1</a:t>
            </a:fld>
            <a:endParaRPr lang="es-EC"/>
          </a:p>
        </p:txBody>
      </p:sp>
    </p:spTree>
    <p:extLst>
      <p:ext uri="{BB962C8B-B14F-4D97-AF65-F5344CB8AC3E}">
        <p14:creationId xmlns:p14="http://schemas.microsoft.com/office/powerpoint/2010/main" val="1722025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457200" algn="l">
              <a:lnSpc>
                <a:spcPct val="200000"/>
              </a:lnSpc>
              <a:spcAft>
                <a:spcPts val="800"/>
              </a:spcAft>
            </a:pPr>
            <a:r>
              <a:rPr lang="es-EC" sz="1800" dirty="0">
                <a:effectLst/>
                <a:latin typeface="Arial" panose="020B0604020202020204" pitchFamily="34" charset="0"/>
                <a:ea typeface="Calibri" panose="020F0502020204030204" pitchFamily="34" charset="0"/>
              </a:rPr>
              <a:t>Primera Etapa: Tiene como objetivo generar de una señal de RF a través de un oscilador de diodo </a:t>
            </a:r>
            <a:r>
              <a:rPr lang="es-EC" sz="1800" i="1" dirty="0">
                <a:effectLst/>
                <a:latin typeface="Arial" panose="020B0604020202020204" pitchFamily="34" charset="0"/>
                <a:ea typeface="Calibri" panose="020F0502020204030204" pitchFamily="34" charset="0"/>
              </a:rPr>
              <a:t>Gunn </a:t>
            </a:r>
            <a:r>
              <a:rPr lang="es-EC" sz="1800" dirty="0">
                <a:effectLst/>
                <a:latin typeface="Arial" panose="020B0604020202020204" pitchFamily="34" charset="0"/>
                <a:ea typeface="Calibri" panose="020F0502020204030204" pitchFamily="34" charset="0"/>
              </a:rPr>
              <a:t>tipo 6061A en el rango de 26GHz a 40GHz. Este dispositivo trabaja de 8 GHz a 12GHz y está disponible en la Universidad de las Fuerzas Armadas ESPE, sin embargo, experimentalmente es posible utilizar el tercer armónico de una frecuencia específica dentro de este rango, la cual debe estar en el intervalo de 24GHz a 36GHz.</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Segunda Etapa: En esta etapa, se realiza la recepción de la señal de ondas milimétricas (26GHz a 40GHz) para convertirla en una señal de RF en el rango de 2Ghz a 18GHz, mediante un bloque “Downconverter”.</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Tercera Etapa: Esta etapa está compuesta por un dispositivo de nueva generación para la medición y análisis de señales de RF en la banda de 2GHz a 18GHz, que tiene un ancho de banda de análisis instantáneo mínimo de 150MHz mediante la digitalización de las componentes fase (I) y cuadratura (Q) de la señal de RF objeto de análisis.</a:t>
            </a:r>
            <a:endParaRPr lang="es-419" sz="1800" dirty="0">
              <a:effectLst/>
              <a:latin typeface="Arial" panose="020B0604020202020204" pitchFamily="34" charset="0"/>
              <a:ea typeface="Calibri" panose="020F0502020204030204" pitchFamily="34" charset="0"/>
            </a:endParaRPr>
          </a:p>
          <a:p>
            <a:pPr marL="0" marR="0" lvl="0" indent="457200" algn="l" defTabSz="914400" rtl="0" eaLnBrk="1" fontAlgn="auto" latinLnBrk="0" hangingPunct="1">
              <a:lnSpc>
                <a:spcPct val="200000"/>
              </a:lnSpc>
              <a:spcBef>
                <a:spcPts val="0"/>
              </a:spcBef>
              <a:spcAft>
                <a:spcPts val="800"/>
              </a:spcAft>
              <a:buClrTx/>
              <a:buSzTx/>
              <a:buFontTx/>
              <a:buNone/>
              <a:tabLst/>
              <a:defRPr/>
            </a:pPr>
            <a:endParaRPr lang="es-419" sz="1800" dirty="0">
              <a:effectLst/>
              <a:latin typeface="Arial" panose="020B0604020202020204" pitchFamily="34" charset="0"/>
              <a:ea typeface="Calibri" panose="020F0502020204030204" pitchFamily="34" charset="0"/>
            </a:endParaRPr>
          </a:p>
          <a:p>
            <a:pPr indent="457200" algn="l">
              <a:lnSpc>
                <a:spcPct val="200000"/>
              </a:lnSpc>
              <a:spcAft>
                <a:spcPts val="800"/>
              </a:spcAft>
            </a:pPr>
            <a:endParaRPr lang="es-419" sz="1800" dirty="0">
              <a:effectLst/>
              <a:latin typeface="Arial" panose="020B0604020202020204" pitchFamily="34" charset="0"/>
              <a:ea typeface="Calibri" panose="020F0502020204030204" pitchFamily="34" charset="0"/>
            </a:endParaRPr>
          </a:p>
          <a:p>
            <a:endParaRPr lang="es-EC" baseline="0" dirty="0"/>
          </a:p>
          <a:p>
            <a:endParaRPr lang="es-EC" baseline="0"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11</a:t>
            </a:fld>
            <a:endParaRPr lang="es-EC"/>
          </a:p>
        </p:txBody>
      </p:sp>
    </p:spTree>
    <p:extLst>
      <p:ext uri="{BB962C8B-B14F-4D97-AF65-F5344CB8AC3E}">
        <p14:creationId xmlns:p14="http://schemas.microsoft.com/office/powerpoint/2010/main" val="1004570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457200" algn="l">
              <a:lnSpc>
                <a:spcPct val="200000"/>
              </a:lnSpc>
              <a:spcAft>
                <a:spcPts val="800"/>
              </a:spcAft>
            </a:pPr>
            <a:r>
              <a:rPr lang="es-EC" sz="1800" dirty="0">
                <a:effectLst/>
                <a:latin typeface="Arial" panose="020B0604020202020204" pitchFamily="34" charset="0"/>
                <a:ea typeface="Calibri" panose="020F0502020204030204" pitchFamily="34" charset="0"/>
              </a:rPr>
              <a:t>Primera Etapa: Tiene como objetivo generar de una señal de RF a través de un oscilador de diodo </a:t>
            </a:r>
            <a:r>
              <a:rPr lang="es-EC" sz="1800" i="1" dirty="0">
                <a:effectLst/>
                <a:latin typeface="Arial" panose="020B0604020202020204" pitchFamily="34" charset="0"/>
                <a:ea typeface="Calibri" panose="020F0502020204030204" pitchFamily="34" charset="0"/>
              </a:rPr>
              <a:t>Gunn </a:t>
            </a:r>
            <a:r>
              <a:rPr lang="es-EC" sz="1800" dirty="0">
                <a:effectLst/>
                <a:latin typeface="Arial" panose="020B0604020202020204" pitchFamily="34" charset="0"/>
                <a:ea typeface="Calibri" panose="020F0502020204030204" pitchFamily="34" charset="0"/>
              </a:rPr>
              <a:t>tipo 6061A en el rango de 26GHz a 40GHz. Este dispositivo trabaja de 8 GHz a 12GHz y está disponible en la Universidad de las Fuerzas Armadas ESPE, sin embargo, experimentalmente es posible utilizar el tercer armónico de una frecuencia específica dentro de este rango, la cual debe estar en el intervalo de 24GHz a 36GHz.</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Segunda Etapa: En esta etapa, se realiza la recepción de la señal de ondas milimétricas (26GHz a 40GHz) para convertirla en una señal de RF en el rango de 2Ghz a 18GHz, mediante un bloque “Downconverter”.</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Tercera Etapa: Esta etapa está compuesta por un dispositivo de nueva generación para la medición y análisis de señales de RF en la banda de 2GHz a 18GHz, que tiene un ancho de banda de análisis instantáneo mínimo de 150MHz mediante la digitalización de las componentes fase (I) y cuadratura (Q) de la señal de RF objeto de análisis.</a:t>
            </a:r>
            <a:endParaRPr lang="es-419" sz="1800" dirty="0">
              <a:effectLst/>
              <a:latin typeface="Arial" panose="020B0604020202020204" pitchFamily="34" charset="0"/>
              <a:ea typeface="Calibri" panose="020F0502020204030204" pitchFamily="34" charset="0"/>
            </a:endParaRPr>
          </a:p>
          <a:p>
            <a:pPr marL="0" marR="0" lvl="0" indent="457200" algn="l" defTabSz="914400" rtl="0" eaLnBrk="1" fontAlgn="auto" latinLnBrk="0" hangingPunct="1">
              <a:lnSpc>
                <a:spcPct val="200000"/>
              </a:lnSpc>
              <a:spcBef>
                <a:spcPts val="0"/>
              </a:spcBef>
              <a:spcAft>
                <a:spcPts val="800"/>
              </a:spcAft>
              <a:buClrTx/>
              <a:buSzTx/>
              <a:buFontTx/>
              <a:buNone/>
              <a:tabLst/>
              <a:defRPr/>
            </a:pPr>
            <a:endParaRPr lang="es-419" sz="1800" dirty="0">
              <a:effectLst/>
              <a:latin typeface="Arial" panose="020B0604020202020204" pitchFamily="34" charset="0"/>
              <a:ea typeface="Calibri" panose="020F0502020204030204" pitchFamily="34" charset="0"/>
            </a:endParaRPr>
          </a:p>
          <a:p>
            <a:pPr indent="457200" algn="l">
              <a:lnSpc>
                <a:spcPct val="200000"/>
              </a:lnSpc>
              <a:spcAft>
                <a:spcPts val="800"/>
              </a:spcAft>
            </a:pPr>
            <a:endParaRPr lang="es-419" sz="1800" dirty="0">
              <a:effectLst/>
              <a:latin typeface="Arial" panose="020B0604020202020204" pitchFamily="34" charset="0"/>
              <a:ea typeface="Calibri" panose="020F0502020204030204" pitchFamily="34" charset="0"/>
            </a:endParaRPr>
          </a:p>
          <a:p>
            <a:endParaRPr lang="es-EC" baseline="0" dirty="0"/>
          </a:p>
          <a:p>
            <a:endParaRPr lang="es-EC" baseline="0"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12</a:t>
            </a:fld>
            <a:endParaRPr lang="es-EC"/>
          </a:p>
        </p:txBody>
      </p:sp>
    </p:spTree>
    <p:extLst>
      <p:ext uri="{BB962C8B-B14F-4D97-AF65-F5344CB8AC3E}">
        <p14:creationId xmlns:p14="http://schemas.microsoft.com/office/powerpoint/2010/main" val="1004570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457200" algn="l">
              <a:lnSpc>
                <a:spcPct val="200000"/>
              </a:lnSpc>
              <a:spcAft>
                <a:spcPts val="800"/>
              </a:spcAft>
            </a:pPr>
            <a:r>
              <a:rPr lang="es-EC" sz="1800" dirty="0">
                <a:effectLst/>
                <a:latin typeface="Arial" panose="020B0604020202020204" pitchFamily="34" charset="0"/>
                <a:ea typeface="Calibri" panose="020F0502020204030204" pitchFamily="34" charset="0"/>
              </a:rPr>
              <a:t>Primera Etapa: Tiene como objetivo generar de una señal de RF a través de un oscilador de diodo </a:t>
            </a:r>
            <a:r>
              <a:rPr lang="es-EC" sz="1800" i="1" dirty="0">
                <a:effectLst/>
                <a:latin typeface="Arial" panose="020B0604020202020204" pitchFamily="34" charset="0"/>
                <a:ea typeface="Calibri" panose="020F0502020204030204" pitchFamily="34" charset="0"/>
              </a:rPr>
              <a:t>Gunn </a:t>
            </a:r>
            <a:r>
              <a:rPr lang="es-EC" sz="1800" dirty="0">
                <a:effectLst/>
                <a:latin typeface="Arial" panose="020B0604020202020204" pitchFamily="34" charset="0"/>
                <a:ea typeface="Calibri" panose="020F0502020204030204" pitchFamily="34" charset="0"/>
              </a:rPr>
              <a:t>tipo 6061A en el rango de 26GHz a 40GHz. Este dispositivo trabaja de 8 GHz a 12GHz y está disponible en la Universidad de las Fuerzas Armadas ESPE, sin embargo, experimentalmente es posible utilizar el tercer armónico de una frecuencia específica dentro de este rango, la cual debe estar en el intervalo de 24GHz a 36GHz.</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Segunda Etapa: En esta etapa, se realiza la recepción de la señal de ondas milimétricas (26GHz a 40GHz) para convertirla en una señal de RF en el rango de 2Ghz a 18GHz, mediante un bloque “Downconverter”.</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Tercera Etapa: Esta etapa está compuesta por un dispositivo de nueva generación para la medición y análisis de señales de RF en la banda de 2GHz a 18GHz, que tiene un ancho de banda de análisis instantáneo mínimo de 150MHz mediante la digitalización de las componentes fase (I) y cuadratura (Q) de la señal de RF objeto de análisis.</a:t>
            </a:r>
            <a:endParaRPr lang="es-419" sz="1800" dirty="0">
              <a:effectLst/>
              <a:latin typeface="Arial" panose="020B0604020202020204" pitchFamily="34" charset="0"/>
              <a:ea typeface="Calibri" panose="020F0502020204030204" pitchFamily="34" charset="0"/>
            </a:endParaRPr>
          </a:p>
          <a:p>
            <a:pPr marL="0" marR="0" lvl="0" indent="457200" algn="l" defTabSz="914400" rtl="0" eaLnBrk="1" fontAlgn="auto" latinLnBrk="0" hangingPunct="1">
              <a:lnSpc>
                <a:spcPct val="200000"/>
              </a:lnSpc>
              <a:spcBef>
                <a:spcPts val="0"/>
              </a:spcBef>
              <a:spcAft>
                <a:spcPts val="800"/>
              </a:spcAft>
              <a:buClrTx/>
              <a:buSzTx/>
              <a:buFontTx/>
              <a:buNone/>
              <a:tabLst/>
              <a:defRPr/>
            </a:pPr>
            <a:endParaRPr lang="es-419" sz="1800" dirty="0">
              <a:effectLst/>
              <a:latin typeface="Arial" panose="020B0604020202020204" pitchFamily="34" charset="0"/>
              <a:ea typeface="Calibri" panose="020F0502020204030204" pitchFamily="34" charset="0"/>
            </a:endParaRPr>
          </a:p>
          <a:p>
            <a:pPr indent="457200" algn="l">
              <a:lnSpc>
                <a:spcPct val="200000"/>
              </a:lnSpc>
              <a:spcAft>
                <a:spcPts val="800"/>
              </a:spcAft>
            </a:pPr>
            <a:endParaRPr lang="es-419" sz="1800" dirty="0">
              <a:effectLst/>
              <a:latin typeface="Arial" panose="020B0604020202020204" pitchFamily="34" charset="0"/>
              <a:ea typeface="Calibri" panose="020F0502020204030204" pitchFamily="34" charset="0"/>
            </a:endParaRPr>
          </a:p>
          <a:p>
            <a:endParaRPr lang="es-EC" baseline="0" dirty="0"/>
          </a:p>
          <a:p>
            <a:endParaRPr lang="es-EC" baseline="0"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13</a:t>
            </a:fld>
            <a:endParaRPr lang="es-EC"/>
          </a:p>
        </p:txBody>
      </p:sp>
    </p:spTree>
    <p:extLst>
      <p:ext uri="{BB962C8B-B14F-4D97-AF65-F5344CB8AC3E}">
        <p14:creationId xmlns:p14="http://schemas.microsoft.com/office/powerpoint/2010/main" val="1004570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457200" algn="l">
              <a:lnSpc>
                <a:spcPct val="200000"/>
              </a:lnSpc>
              <a:spcAft>
                <a:spcPts val="800"/>
              </a:spcAft>
            </a:pPr>
            <a:r>
              <a:rPr lang="es-EC" sz="1800" dirty="0">
                <a:effectLst/>
                <a:latin typeface="Arial" panose="020B0604020202020204" pitchFamily="34" charset="0"/>
                <a:ea typeface="Calibri" panose="020F0502020204030204" pitchFamily="34" charset="0"/>
              </a:rPr>
              <a:t>Primera Etapa: Tiene como objetivo generar de una señal de RF a través de un oscilador de diodo </a:t>
            </a:r>
            <a:r>
              <a:rPr lang="es-EC" sz="1800" i="1" dirty="0">
                <a:effectLst/>
                <a:latin typeface="Arial" panose="020B0604020202020204" pitchFamily="34" charset="0"/>
                <a:ea typeface="Calibri" panose="020F0502020204030204" pitchFamily="34" charset="0"/>
              </a:rPr>
              <a:t>Gunn </a:t>
            </a:r>
            <a:r>
              <a:rPr lang="es-EC" sz="1800" dirty="0">
                <a:effectLst/>
                <a:latin typeface="Arial" panose="020B0604020202020204" pitchFamily="34" charset="0"/>
                <a:ea typeface="Calibri" panose="020F0502020204030204" pitchFamily="34" charset="0"/>
              </a:rPr>
              <a:t>tipo 6061A en el rango de 26GHz a 40GHz. Este dispositivo trabaja de 8 GHz a 12GHz y está disponible en la Universidad de las Fuerzas Armadas ESPE, sin embargo, experimentalmente es posible utilizar el tercer armónico de una frecuencia específica dentro de este rango, la cual debe estar en el intervalo de 24GHz a 36GHz.</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Segunda Etapa: En esta etapa, se realiza la recepción de la señal de ondas milimétricas (26GHz a 40GHz) para convertirla en una señal de RF en el rango de 2Ghz a 18GHz, mediante un bloque “Downconverter”.</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Tercera Etapa: Esta etapa está compuesta por un dispositivo de nueva generación para la medición y análisis de señales de RF en la banda de 2GHz a 18GHz, que tiene un ancho de banda de análisis instantáneo mínimo de 150MHz mediante la digitalización de las componentes fase (I) y cuadratura (Q) de la señal de RF objeto de análisis.</a:t>
            </a:r>
            <a:endParaRPr lang="es-419" sz="1800" dirty="0">
              <a:effectLst/>
              <a:latin typeface="Arial" panose="020B0604020202020204" pitchFamily="34" charset="0"/>
              <a:ea typeface="Calibri" panose="020F0502020204030204" pitchFamily="34" charset="0"/>
            </a:endParaRPr>
          </a:p>
          <a:p>
            <a:pPr marL="0" marR="0" lvl="0" indent="457200" algn="l" defTabSz="914400" rtl="0" eaLnBrk="1" fontAlgn="auto" latinLnBrk="0" hangingPunct="1">
              <a:lnSpc>
                <a:spcPct val="200000"/>
              </a:lnSpc>
              <a:spcBef>
                <a:spcPts val="0"/>
              </a:spcBef>
              <a:spcAft>
                <a:spcPts val="800"/>
              </a:spcAft>
              <a:buClrTx/>
              <a:buSzTx/>
              <a:buFontTx/>
              <a:buNone/>
              <a:tabLst/>
              <a:defRPr/>
            </a:pPr>
            <a:endParaRPr lang="es-419" sz="1800" dirty="0">
              <a:effectLst/>
              <a:latin typeface="Arial" panose="020B0604020202020204" pitchFamily="34" charset="0"/>
              <a:ea typeface="Calibri" panose="020F0502020204030204" pitchFamily="34" charset="0"/>
            </a:endParaRPr>
          </a:p>
          <a:p>
            <a:pPr indent="457200" algn="l">
              <a:lnSpc>
                <a:spcPct val="200000"/>
              </a:lnSpc>
              <a:spcAft>
                <a:spcPts val="800"/>
              </a:spcAft>
            </a:pPr>
            <a:endParaRPr lang="es-419" sz="1800" dirty="0">
              <a:effectLst/>
              <a:latin typeface="Arial" panose="020B0604020202020204" pitchFamily="34" charset="0"/>
              <a:ea typeface="Calibri" panose="020F0502020204030204" pitchFamily="34" charset="0"/>
            </a:endParaRPr>
          </a:p>
          <a:p>
            <a:endParaRPr lang="es-EC" baseline="0" dirty="0"/>
          </a:p>
          <a:p>
            <a:endParaRPr lang="es-EC" baseline="0"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14</a:t>
            </a:fld>
            <a:endParaRPr lang="es-EC"/>
          </a:p>
        </p:txBody>
      </p:sp>
    </p:spTree>
    <p:extLst>
      <p:ext uri="{BB962C8B-B14F-4D97-AF65-F5344CB8AC3E}">
        <p14:creationId xmlns:p14="http://schemas.microsoft.com/office/powerpoint/2010/main" val="1004570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457200" algn="l">
              <a:lnSpc>
                <a:spcPct val="200000"/>
              </a:lnSpc>
              <a:spcAft>
                <a:spcPts val="800"/>
              </a:spcAft>
            </a:pPr>
            <a:r>
              <a:rPr lang="es-EC" sz="1800" dirty="0">
                <a:effectLst/>
                <a:latin typeface="Arial" panose="020B0604020202020204" pitchFamily="34" charset="0"/>
                <a:ea typeface="Calibri" panose="020F0502020204030204" pitchFamily="34" charset="0"/>
              </a:rPr>
              <a:t>Primera Etapa: Tiene como objetivo generar de una señal de RF a través de un oscilador de diodo </a:t>
            </a:r>
            <a:r>
              <a:rPr lang="es-EC" sz="1800" i="1" dirty="0">
                <a:effectLst/>
                <a:latin typeface="Arial" panose="020B0604020202020204" pitchFamily="34" charset="0"/>
                <a:ea typeface="Calibri" panose="020F0502020204030204" pitchFamily="34" charset="0"/>
              </a:rPr>
              <a:t>Gunn </a:t>
            </a:r>
            <a:r>
              <a:rPr lang="es-EC" sz="1800" dirty="0">
                <a:effectLst/>
                <a:latin typeface="Arial" panose="020B0604020202020204" pitchFamily="34" charset="0"/>
                <a:ea typeface="Calibri" panose="020F0502020204030204" pitchFamily="34" charset="0"/>
              </a:rPr>
              <a:t>tipo 6061A en el rango de 26GHz a 40GHz. Este dispositivo trabaja de 8 GHz a 12GHz y está disponible en la Universidad de las Fuerzas Armadas ESPE, sin embargo, experimentalmente es posible utilizar el tercer armónico de una frecuencia específica dentro de este rango, la cual debe estar en el intervalo de 24GHz a 36GHz.</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Segunda Etapa: En esta etapa, se realiza la recepción de la señal de ondas milimétricas (26GHz a 40GHz) para convertirla en una señal de RF en el rango de 2Ghz a 18GHz, mediante un bloque “Downconverter”.</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Tercera Etapa: Esta etapa está compuesta por un dispositivo de nueva generación para la medición y análisis de señales de RF en la banda de 2GHz a 18GHz, que tiene un ancho de banda de análisis instantáneo mínimo de 150MHz mediante la digitalización de las componentes fase (I) y cuadratura (Q) de la señal de RF objeto de análisis.</a:t>
            </a:r>
            <a:endParaRPr lang="es-419" sz="1800" dirty="0">
              <a:effectLst/>
              <a:latin typeface="Arial" panose="020B0604020202020204" pitchFamily="34" charset="0"/>
              <a:ea typeface="Calibri" panose="020F0502020204030204" pitchFamily="34" charset="0"/>
            </a:endParaRPr>
          </a:p>
          <a:p>
            <a:pPr marL="0" marR="0" lvl="0" indent="457200" algn="l" defTabSz="914400" rtl="0" eaLnBrk="1" fontAlgn="auto" latinLnBrk="0" hangingPunct="1">
              <a:lnSpc>
                <a:spcPct val="200000"/>
              </a:lnSpc>
              <a:spcBef>
                <a:spcPts val="0"/>
              </a:spcBef>
              <a:spcAft>
                <a:spcPts val="800"/>
              </a:spcAft>
              <a:buClrTx/>
              <a:buSzTx/>
              <a:buFontTx/>
              <a:buNone/>
              <a:tabLst/>
              <a:defRPr/>
            </a:pPr>
            <a:endParaRPr lang="es-419" sz="1800" dirty="0">
              <a:effectLst/>
              <a:latin typeface="Arial" panose="020B0604020202020204" pitchFamily="34" charset="0"/>
              <a:ea typeface="Calibri" panose="020F0502020204030204" pitchFamily="34" charset="0"/>
            </a:endParaRPr>
          </a:p>
          <a:p>
            <a:pPr indent="457200" algn="l">
              <a:lnSpc>
                <a:spcPct val="200000"/>
              </a:lnSpc>
              <a:spcAft>
                <a:spcPts val="800"/>
              </a:spcAft>
            </a:pPr>
            <a:endParaRPr lang="es-419" sz="1800" dirty="0">
              <a:effectLst/>
              <a:latin typeface="Arial" panose="020B0604020202020204" pitchFamily="34" charset="0"/>
              <a:ea typeface="Calibri" panose="020F0502020204030204" pitchFamily="34" charset="0"/>
            </a:endParaRPr>
          </a:p>
          <a:p>
            <a:endParaRPr lang="es-EC" baseline="0" dirty="0"/>
          </a:p>
          <a:p>
            <a:endParaRPr lang="es-EC" baseline="0"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15</a:t>
            </a:fld>
            <a:endParaRPr lang="es-EC"/>
          </a:p>
        </p:txBody>
      </p:sp>
    </p:spTree>
    <p:extLst>
      <p:ext uri="{BB962C8B-B14F-4D97-AF65-F5344CB8AC3E}">
        <p14:creationId xmlns:p14="http://schemas.microsoft.com/office/powerpoint/2010/main" val="1004570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457200" algn="l">
              <a:lnSpc>
                <a:spcPct val="200000"/>
              </a:lnSpc>
              <a:spcAft>
                <a:spcPts val="800"/>
              </a:spcAft>
            </a:pPr>
            <a:r>
              <a:rPr lang="es-EC" sz="1800" dirty="0">
                <a:effectLst/>
                <a:latin typeface="Arial" panose="020B0604020202020204" pitchFamily="34" charset="0"/>
                <a:ea typeface="Calibri" panose="020F0502020204030204" pitchFamily="34" charset="0"/>
              </a:rPr>
              <a:t>Primera Etapa: Tiene como objetivo generar de una señal de RF a través de un oscilador de diodo </a:t>
            </a:r>
            <a:r>
              <a:rPr lang="es-EC" sz="1800" i="1" dirty="0">
                <a:effectLst/>
                <a:latin typeface="Arial" panose="020B0604020202020204" pitchFamily="34" charset="0"/>
                <a:ea typeface="Calibri" panose="020F0502020204030204" pitchFamily="34" charset="0"/>
              </a:rPr>
              <a:t>Gunn </a:t>
            </a:r>
            <a:r>
              <a:rPr lang="es-EC" sz="1800" dirty="0">
                <a:effectLst/>
                <a:latin typeface="Arial" panose="020B0604020202020204" pitchFamily="34" charset="0"/>
                <a:ea typeface="Calibri" panose="020F0502020204030204" pitchFamily="34" charset="0"/>
              </a:rPr>
              <a:t>tipo 6061A en el rango de 26GHz a 40GHz. Este dispositivo trabaja de 8 GHz a 12GHz y está disponible en la Universidad de las Fuerzas Armadas ESPE, sin embargo, experimentalmente es posible utilizar el tercer armónico de una frecuencia específica dentro de este rango, la cual debe estar en el intervalo de 24GHz a 36GHz.</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Segunda Etapa: En esta etapa, se realiza la recepción de la señal de ondas milimétricas (26GHz a 40GHz) para convertirla en una señal de RF en el rango de 2Ghz a 18GHz, mediante un bloque “Downconverter”.</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Tercera Etapa: Esta etapa está compuesta por un dispositivo de nueva generación para la medición y análisis de señales de RF en la banda de 2GHz a 18GHz, que tiene un ancho de banda de análisis instantáneo mínimo de 150MHz mediante la digitalización de las componentes fase (I) y cuadratura (Q) de la señal de RF objeto de análisis.</a:t>
            </a:r>
            <a:endParaRPr lang="es-419" sz="1800" dirty="0">
              <a:effectLst/>
              <a:latin typeface="Arial" panose="020B0604020202020204" pitchFamily="34" charset="0"/>
              <a:ea typeface="Calibri" panose="020F0502020204030204" pitchFamily="34" charset="0"/>
            </a:endParaRPr>
          </a:p>
          <a:p>
            <a:pPr marL="0" marR="0" lvl="0" indent="457200" algn="l" defTabSz="914400" rtl="0" eaLnBrk="1" fontAlgn="auto" latinLnBrk="0" hangingPunct="1">
              <a:lnSpc>
                <a:spcPct val="200000"/>
              </a:lnSpc>
              <a:spcBef>
                <a:spcPts val="0"/>
              </a:spcBef>
              <a:spcAft>
                <a:spcPts val="800"/>
              </a:spcAft>
              <a:buClrTx/>
              <a:buSzTx/>
              <a:buFontTx/>
              <a:buNone/>
              <a:tabLst/>
              <a:defRPr/>
            </a:pPr>
            <a:endParaRPr lang="es-419" sz="1800" dirty="0">
              <a:effectLst/>
              <a:latin typeface="Arial" panose="020B0604020202020204" pitchFamily="34" charset="0"/>
              <a:ea typeface="Calibri" panose="020F0502020204030204" pitchFamily="34" charset="0"/>
            </a:endParaRPr>
          </a:p>
          <a:p>
            <a:pPr indent="457200" algn="l">
              <a:lnSpc>
                <a:spcPct val="200000"/>
              </a:lnSpc>
              <a:spcAft>
                <a:spcPts val="800"/>
              </a:spcAft>
            </a:pPr>
            <a:endParaRPr lang="es-419" sz="1800" dirty="0">
              <a:effectLst/>
              <a:latin typeface="Arial" panose="020B0604020202020204" pitchFamily="34" charset="0"/>
              <a:ea typeface="Calibri" panose="020F0502020204030204" pitchFamily="34" charset="0"/>
            </a:endParaRPr>
          </a:p>
          <a:p>
            <a:endParaRPr lang="es-EC" baseline="0" dirty="0"/>
          </a:p>
          <a:p>
            <a:endParaRPr lang="es-EC" baseline="0"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16</a:t>
            </a:fld>
            <a:endParaRPr lang="es-EC"/>
          </a:p>
        </p:txBody>
      </p:sp>
    </p:spTree>
    <p:extLst>
      <p:ext uri="{BB962C8B-B14F-4D97-AF65-F5344CB8AC3E}">
        <p14:creationId xmlns:p14="http://schemas.microsoft.com/office/powerpoint/2010/main" val="1004570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457200" algn="l">
              <a:lnSpc>
                <a:spcPct val="200000"/>
              </a:lnSpc>
              <a:spcAft>
                <a:spcPts val="800"/>
              </a:spcAft>
            </a:pPr>
            <a:r>
              <a:rPr lang="es-EC" sz="1800" dirty="0">
                <a:effectLst/>
                <a:latin typeface="Arial" panose="020B0604020202020204" pitchFamily="34" charset="0"/>
                <a:ea typeface="Calibri" panose="020F0502020204030204" pitchFamily="34" charset="0"/>
              </a:rPr>
              <a:t>Primera Etapa: Tiene como objetivo generar de una señal de RF a través de un oscilador de diodo </a:t>
            </a:r>
            <a:r>
              <a:rPr lang="es-EC" sz="1800" i="1" dirty="0">
                <a:effectLst/>
                <a:latin typeface="Arial" panose="020B0604020202020204" pitchFamily="34" charset="0"/>
                <a:ea typeface="Calibri" panose="020F0502020204030204" pitchFamily="34" charset="0"/>
              </a:rPr>
              <a:t>Gunn </a:t>
            </a:r>
            <a:r>
              <a:rPr lang="es-EC" sz="1800" dirty="0">
                <a:effectLst/>
                <a:latin typeface="Arial" panose="020B0604020202020204" pitchFamily="34" charset="0"/>
                <a:ea typeface="Calibri" panose="020F0502020204030204" pitchFamily="34" charset="0"/>
              </a:rPr>
              <a:t>tipo 6061A en el rango de 26GHz a 40GHz. Este dispositivo trabaja de 8 GHz a 12GHz y está disponible en la Universidad de las Fuerzas Armadas ESPE, sin embargo, experimentalmente es posible utilizar el tercer armónico de una frecuencia específica dentro de este rango, la cual debe estar en el intervalo de 24GHz a 36GHz.</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Segunda Etapa: En esta etapa, se realiza la recepción de la señal de ondas milimétricas (26GHz a 40GHz) para convertirla en una señal de RF en el rango de 2Ghz a 18GHz, mediante un bloque “Downconverter”.</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Tercera Etapa: Esta etapa está compuesta por un dispositivo de nueva generación para la medición y análisis de señales de RF en la banda de 2GHz a 18GHz, que tiene un ancho de banda de análisis instantáneo mínimo de 150MHz mediante la digitalización de las componentes fase (I) y cuadratura (Q) de la señal de RF objeto de análisis.</a:t>
            </a:r>
            <a:endParaRPr lang="es-419" sz="1800" dirty="0">
              <a:effectLst/>
              <a:latin typeface="Arial" panose="020B0604020202020204" pitchFamily="34" charset="0"/>
              <a:ea typeface="Calibri" panose="020F0502020204030204" pitchFamily="34" charset="0"/>
            </a:endParaRPr>
          </a:p>
          <a:p>
            <a:pPr marL="0" marR="0" lvl="0" indent="457200" algn="l" defTabSz="914400" rtl="0" eaLnBrk="1" fontAlgn="auto" latinLnBrk="0" hangingPunct="1">
              <a:lnSpc>
                <a:spcPct val="200000"/>
              </a:lnSpc>
              <a:spcBef>
                <a:spcPts val="0"/>
              </a:spcBef>
              <a:spcAft>
                <a:spcPts val="800"/>
              </a:spcAft>
              <a:buClrTx/>
              <a:buSzTx/>
              <a:buFontTx/>
              <a:buNone/>
              <a:tabLst/>
              <a:defRPr/>
            </a:pPr>
            <a:endParaRPr lang="es-419" sz="1800" dirty="0">
              <a:effectLst/>
              <a:latin typeface="Arial" panose="020B0604020202020204" pitchFamily="34" charset="0"/>
              <a:ea typeface="Calibri" panose="020F0502020204030204" pitchFamily="34" charset="0"/>
            </a:endParaRPr>
          </a:p>
          <a:p>
            <a:pPr indent="457200" algn="l">
              <a:lnSpc>
                <a:spcPct val="200000"/>
              </a:lnSpc>
              <a:spcAft>
                <a:spcPts val="800"/>
              </a:spcAft>
            </a:pPr>
            <a:endParaRPr lang="es-419" sz="1800" dirty="0">
              <a:effectLst/>
              <a:latin typeface="Arial" panose="020B0604020202020204" pitchFamily="34" charset="0"/>
              <a:ea typeface="Calibri" panose="020F0502020204030204" pitchFamily="34" charset="0"/>
            </a:endParaRPr>
          </a:p>
          <a:p>
            <a:endParaRPr lang="es-EC" baseline="0" dirty="0"/>
          </a:p>
          <a:p>
            <a:endParaRPr lang="es-EC" baseline="0"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17</a:t>
            </a:fld>
            <a:endParaRPr lang="es-EC"/>
          </a:p>
        </p:txBody>
      </p:sp>
    </p:spTree>
    <p:extLst>
      <p:ext uri="{BB962C8B-B14F-4D97-AF65-F5344CB8AC3E}">
        <p14:creationId xmlns:p14="http://schemas.microsoft.com/office/powerpoint/2010/main" val="1004570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457200" algn="l">
              <a:lnSpc>
                <a:spcPct val="200000"/>
              </a:lnSpc>
              <a:spcAft>
                <a:spcPts val="800"/>
              </a:spcAft>
            </a:pPr>
            <a:r>
              <a:rPr lang="es-EC" sz="1800" dirty="0">
                <a:effectLst/>
                <a:latin typeface="Arial" panose="020B0604020202020204" pitchFamily="34" charset="0"/>
                <a:ea typeface="Calibri" panose="020F0502020204030204" pitchFamily="34" charset="0"/>
              </a:rPr>
              <a:t>Primera Etapa: Tiene como objetivo generar de una señal de RF a través de un oscilador de diodo </a:t>
            </a:r>
            <a:r>
              <a:rPr lang="es-EC" sz="1800" i="1" dirty="0">
                <a:effectLst/>
                <a:latin typeface="Arial" panose="020B0604020202020204" pitchFamily="34" charset="0"/>
                <a:ea typeface="Calibri" panose="020F0502020204030204" pitchFamily="34" charset="0"/>
              </a:rPr>
              <a:t>Gunn </a:t>
            </a:r>
            <a:r>
              <a:rPr lang="es-EC" sz="1800" dirty="0">
                <a:effectLst/>
                <a:latin typeface="Arial" panose="020B0604020202020204" pitchFamily="34" charset="0"/>
                <a:ea typeface="Calibri" panose="020F0502020204030204" pitchFamily="34" charset="0"/>
              </a:rPr>
              <a:t>tipo 6061A en el rango de 26GHz a 40GHz. Este dispositivo trabaja de 8 GHz a 12GHz y está disponible en la Universidad de las Fuerzas Armadas ESPE, sin embargo, experimentalmente es posible utilizar el tercer armónico de una frecuencia específica dentro de este rango, la cual debe estar en el intervalo de 24GHz a 36GHz.</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Segunda Etapa: En esta etapa, se realiza la recepción de la señal de ondas milimétricas (26GHz a 40GHz) para convertirla en una señal de RF en el rango de 2Ghz a 18GHz, mediante un bloque “Downconverter”.</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Tercera Etapa: Esta etapa está compuesta por un dispositivo de nueva generación para la medición y análisis de señales de RF en la banda de 2GHz a 18GHz, que tiene un ancho de banda de análisis instantáneo mínimo de 150MHz mediante la digitalización de las componentes fase (I) y cuadratura (Q) de la señal de RF objeto de análisis.</a:t>
            </a:r>
            <a:endParaRPr lang="es-419" sz="1800" dirty="0">
              <a:effectLst/>
              <a:latin typeface="Arial" panose="020B0604020202020204" pitchFamily="34" charset="0"/>
              <a:ea typeface="Calibri" panose="020F0502020204030204" pitchFamily="34" charset="0"/>
            </a:endParaRPr>
          </a:p>
          <a:p>
            <a:pPr marL="0" marR="0" lvl="0" indent="457200" algn="l" defTabSz="914400" rtl="0" eaLnBrk="1" fontAlgn="auto" latinLnBrk="0" hangingPunct="1">
              <a:lnSpc>
                <a:spcPct val="200000"/>
              </a:lnSpc>
              <a:spcBef>
                <a:spcPts val="0"/>
              </a:spcBef>
              <a:spcAft>
                <a:spcPts val="800"/>
              </a:spcAft>
              <a:buClrTx/>
              <a:buSzTx/>
              <a:buFontTx/>
              <a:buNone/>
              <a:tabLst/>
              <a:defRPr/>
            </a:pPr>
            <a:endParaRPr lang="es-419" sz="1800" dirty="0">
              <a:effectLst/>
              <a:latin typeface="Arial" panose="020B0604020202020204" pitchFamily="34" charset="0"/>
              <a:ea typeface="Calibri" panose="020F0502020204030204" pitchFamily="34" charset="0"/>
            </a:endParaRPr>
          </a:p>
          <a:p>
            <a:pPr indent="457200" algn="l">
              <a:lnSpc>
                <a:spcPct val="200000"/>
              </a:lnSpc>
              <a:spcAft>
                <a:spcPts val="800"/>
              </a:spcAft>
            </a:pPr>
            <a:endParaRPr lang="es-419" sz="1800" dirty="0">
              <a:effectLst/>
              <a:latin typeface="Arial" panose="020B0604020202020204" pitchFamily="34" charset="0"/>
              <a:ea typeface="Calibri" panose="020F0502020204030204" pitchFamily="34" charset="0"/>
            </a:endParaRPr>
          </a:p>
          <a:p>
            <a:endParaRPr lang="es-EC" baseline="0" dirty="0"/>
          </a:p>
          <a:p>
            <a:endParaRPr lang="es-EC" baseline="0"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18</a:t>
            </a:fld>
            <a:endParaRPr lang="es-EC"/>
          </a:p>
        </p:txBody>
      </p:sp>
    </p:spTree>
    <p:extLst>
      <p:ext uri="{BB962C8B-B14F-4D97-AF65-F5344CB8AC3E}">
        <p14:creationId xmlns:p14="http://schemas.microsoft.com/office/powerpoint/2010/main" val="1004570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457200" algn="l">
              <a:lnSpc>
                <a:spcPct val="200000"/>
              </a:lnSpc>
              <a:spcAft>
                <a:spcPts val="800"/>
              </a:spcAft>
            </a:pPr>
            <a:r>
              <a:rPr lang="es-EC" sz="1800" dirty="0">
                <a:effectLst/>
                <a:latin typeface="Arial" panose="020B0604020202020204" pitchFamily="34" charset="0"/>
                <a:ea typeface="Calibri" panose="020F0502020204030204" pitchFamily="34" charset="0"/>
              </a:rPr>
              <a:t>Primera Etapa: Tiene como objetivo generar de una señal de RF a través de un oscilador de diodo </a:t>
            </a:r>
            <a:r>
              <a:rPr lang="es-EC" sz="1800" i="1" dirty="0">
                <a:effectLst/>
                <a:latin typeface="Arial" panose="020B0604020202020204" pitchFamily="34" charset="0"/>
                <a:ea typeface="Calibri" panose="020F0502020204030204" pitchFamily="34" charset="0"/>
              </a:rPr>
              <a:t>Gunn </a:t>
            </a:r>
            <a:r>
              <a:rPr lang="es-EC" sz="1800" dirty="0">
                <a:effectLst/>
                <a:latin typeface="Arial" panose="020B0604020202020204" pitchFamily="34" charset="0"/>
                <a:ea typeface="Calibri" panose="020F0502020204030204" pitchFamily="34" charset="0"/>
              </a:rPr>
              <a:t>tipo 6061A en el rango de 26GHz a 40GHz. Este dispositivo trabaja de 8 GHz a 12GHz y está disponible en la Universidad de las Fuerzas Armadas ESPE, sin embargo, experimentalmente es posible utilizar el tercer armónico de una frecuencia específica dentro de este rango, la cual debe estar en el intervalo de 24GHz a 36GHz.</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Segunda Etapa: En esta etapa, se realiza la recepción de la señal de ondas milimétricas (26GHz a 40GHz) para convertirla en una señal de RF en el rango de 2Ghz a 18GHz, mediante un bloque “Downconverter”.</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Tercera Etapa: Esta etapa está compuesta por un dispositivo de nueva generación para la medición y análisis de señales de RF en la banda de 2GHz a 18GHz, que tiene un ancho de banda de análisis instantáneo mínimo de 150MHz mediante la digitalización de las componentes fase (I) y cuadratura (Q) de la señal de RF objeto de análisis.</a:t>
            </a:r>
            <a:endParaRPr lang="es-419" sz="1800" dirty="0">
              <a:effectLst/>
              <a:latin typeface="Arial" panose="020B0604020202020204" pitchFamily="34" charset="0"/>
              <a:ea typeface="Calibri" panose="020F0502020204030204" pitchFamily="34" charset="0"/>
            </a:endParaRPr>
          </a:p>
          <a:p>
            <a:pPr marL="0" marR="0" lvl="0" indent="457200" algn="l" defTabSz="914400" rtl="0" eaLnBrk="1" fontAlgn="auto" latinLnBrk="0" hangingPunct="1">
              <a:lnSpc>
                <a:spcPct val="200000"/>
              </a:lnSpc>
              <a:spcBef>
                <a:spcPts val="0"/>
              </a:spcBef>
              <a:spcAft>
                <a:spcPts val="800"/>
              </a:spcAft>
              <a:buClrTx/>
              <a:buSzTx/>
              <a:buFontTx/>
              <a:buNone/>
              <a:tabLst/>
              <a:defRPr/>
            </a:pPr>
            <a:endParaRPr lang="es-419" sz="1800" dirty="0">
              <a:effectLst/>
              <a:latin typeface="Arial" panose="020B0604020202020204" pitchFamily="34" charset="0"/>
              <a:ea typeface="Calibri" panose="020F0502020204030204" pitchFamily="34" charset="0"/>
            </a:endParaRPr>
          </a:p>
          <a:p>
            <a:pPr indent="457200" algn="l">
              <a:lnSpc>
                <a:spcPct val="200000"/>
              </a:lnSpc>
              <a:spcAft>
                <a:spcPts val="800"/>
              </a:spcAft>
            </a:pPr>
            <a:endParaRPr lang="es-419" sz="1800" dirty="0">
              <a:effectLst/>
              <a:latin typeface="Arial" panose="020B0604020202020204" pitchFamily="34" charset="0"/>
              <a:ea typeface="Calibri" panose="020F0502020204030204" pitchFamily="34" charset="0"/>
            </a:endParaRPr>
          </a:p>
          <a:p>
            <a:endParaRPr lang="es-EC" baseline="0" dirty="0"/>
          </a:p>
          <a:p>
            <a:endParaRPr lang="es-EC" baseline="0"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19</a:t>
            </a:fld>
            <a:endParaRPr lang="es-EC"/>
          </a:p>
        </p:txBody>
      </p:sp>
    </p:spTree>
    <p:extLst>
      <p:ext uri="{BB962C8B-B14F-4D97-AF65-F5344CB8AC3E}">
        <p14:creationId xmlns:p14="http://schemas.microsoft.com/office/powerpoint/2010/main" val="1004570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457200" algn="l">
              <a:lnSpc>
                <a:spcPct val="200000"/>
              </a:lnSpc>
              <a:spcAft>
                <a:spcPts val="800"/>
              </a:spcAft>
            </a:pPr>
            <a:r>
              <a:rPr lang="es-EC" sz="1800" dirty="0">
                <a:effectLst/>
                <a:latin typeface="Arial" panose="020B0604020202020204" pitchFamily="34" charset="0"/>
                <a:ea typeface="Calibri" panose="020F0502020204030204" pitchFamily="34" charset="0"/>
              </a:rPr>
              <a:t>Primera Etapa: Tiene como objetivo generar de una señal de RF a través de un oscilador de diodo </a:t>
            </a:r>
            <a:r>
              <a:rPr lang="es-EC" sz="1800" i="1" dirty="0">
                <a:effectLst/>
                <a:latin typeface="Arial" panose="020B0604020202020204" pitchFamily="34" charset="0"/>
                <a:ea typeface="Calibri" panose="020F0502020204030204" pitchFamily="34" charset="0"/>
              </a:rPr>
              <a:t>Gunn </a:t>
            </a:r>
            <a:r>
              <a:rPr lang="es-EC" sz="1800" dirty="0">
                <a:effectLst/>
                <a:latin typeface="Arial" panose="020B0604020202020204" pitchFamily="34" charset="0"/>
                <a:ea typeface="Calibri" panose="020F0502020204030204" pitchFamily="34" charset="0"/>
              </a:rPr>
              <a:t>tipo 6061A en el rango de 26GHz a 40GHz. Este dispositivo trabaja de 8 GHz a 12GHz y está disponible en la Universidad de las Fuerzas Armadas ESPE, sin embargo, experimentalmente es posible utilizar el tercer armónico de una frecuencia específica dentro de este rango, la cual debe estar en el intervalo de 24GHz a 36GHz.</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Segunda Etapa: En esta etapa, se realiza la recepción de la señal de ondas milimétricas (26GHz a 40GHz) para convertirla en una señal de RF en el rango de 2Ghz a 18GHz, mediante un bloque “Downconverter”.</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Tercera Etapa: Esta etapa está compuesta por un dispositivo de nueva generación para la medición y análisis de señales de RF en la banda de 2GHz a 18GHz, que tiene un ancho de banda de análisis instantáneo mínimo de 150MHz mediante la digitalización de las componentes fase (I) y cuadratura (Q) de la señal de RF objeto de análisis.</a:t>
            </a:r>
            <a:endParaRPr lang="es-419" sz="1800" dirty="0">
              <a:effectLst/>
              <a:latin typeface="Arial" panose="020B0604020202020204" pitchFamily="34" charset="0"/>
              <a:ea typeface="Calibri" panose="020F0502020204030204" pitchFamily="34" charset="0"/>
            </a:endParaRPr>
          </a:p>
          <a:p>
            <a:pPr marL="0" marR="0" lvl="0" indent="457200" algn="l" defTabSz="914400" rtl="0" eaLnBrk="1" fontAlgn="auto" latinLnBrk="0" hangingPunct="1">
              <a:lnSpc>
                <a:spcPct val="200000"/>
              </a:lnSpc>
              <a:spcBef>
                <a:spcPts val="0"/>
              </a:spcBef>
              <a:spcAft>
                <a:spcPts val="800"/>
              </a:spcAft>
              <a:buClrTx/>
              <a:buSzTx/>
              <a:buFontTx/>
              <a:buNone/>
              <a:tabLst/>
              <a:defRPr/>
            </a:pPr>
            <a:endParaRPr lang="es-419" sz="1800" dirty="0">
              <a:effectLst/>
              <a:latin typeface="Arial" panose="020B0604020202020204" pitchFamily="34" charset="0"/>
              <a:ea typeface="Calibri" panose="020F0502020204030204" pitchFamily="34" charset="0"/>
            </a:endParaRPr>
          </a:p>
          <a:p>
            <a:pPr indent="457200" algn="l">
              <a:lnSpc>
                <a:spcPct val="200000"/>
              </a:lnSpc>
              <a:spcAft>
                <a:spcPts val="800"/>
              </a:spcAft>
            </a:pPr>
            <a:endParaRPr lang="es-419" sz="1800" dirty="0">
              <a:effectLst/>
              <a:latin typeface="Arial" panose="020B0604020202020204" pitchFamily="34" charset="0"/>
              <a:ea typeface="Calibri" panose="020F0502020204030204" pitchFamily="34" charset="0"/>
            </a:endParaRPr>
          </a:p>
          <a:p>
            <a:endParaRPr lang="es-EC" baseline="0" dirty="0"/>
          </a:p>
          <a:p>
            <a:endParaRPr lang="es-EC" baseline="0"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20</a:t>
            </a:fld>
            <a:endParaRPr lang="es-EC"/>
          </a:p>
        </p:txBody>
      </p:sp>
    </p:spTree>
    <p:extLst>
      <p:ext uri="{BB962C8B-B14F-4D97-AF65-F5344CB8AC3E}">
        <p14:creationId xmlns:p14="http://schemas.microsoft.com/office/powerpoint/2010/main" val="1004570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457200" algn="l">
              <a:lnSpc>
                <a:spcPct val="200000"/>
              </a:lnSpc>
              <a:spcAft>
                <a:spcPts val="800"/>
              </a:spcAft>
            </a:pPr>
            <a:r>
              <a:rPr lang="es-EC" sz="1800" dirty="0">
                <a:effectLst/>
                <a:latin typeface="Arial" panose="020B0604020202020204" pitchFamily="34" charset="0"/>
                <a:ea typeface="Calibri" panose="020F0502020204030204" pitchFamily="34" charset="0"/>
              </a:rPr>
              <a:t>Primera Etapa: Tiene como objetivo generar de una señal de RF a través de un oscilador de diodo </a:t>
            </a:r>
            <a:r>
              <a:rPr lang="es-EC" sz="1800" i="1" dirty="0">
                <a:effectLst/>
                <a:latin typeface="Arial" panose="020B0604020202020204" pitchFamily="34" charset="0"/>
                <a:ea typeface="Calibri" panose="020F0502020204030204" pitchFamily="34" charset="0"/>
              </a:rPr>
              <a:t>Gunn </a:t>
            </a:r>
            <a:r>
              <a:rPr lang="es-EC" sz="1800" dirty="0">
                <a:effectLst/>
                <a:latin typeface="Arial" panose="020B0604020202020204" pitchFamily="34" charset="0"/>
                <a:ea typeface="Calibri" panose="020F0502020204030204" pitchFamily="34" charset="0"/>
              </a:rPr>
              <a:t>tipo 6061A en el rango de 26GHz a 40GHz. Este dispositivo trabaja de 8 GHz a 12GHz y está disponible en la Universidad de las Fuerzas Armadas ESPE, sin embargo, experimentalmente es posible utilizar el tercer armónico de una frecuencia específica dentro de este rango, la cual debe estar en el intervalo de 24GHz a 36GHz.</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Segunda Etapa: En esta etapa, se realiza la recepción de la señal de ondas milimétricas (26GHz a 40GHz) para convertirla en una señal de RF en el rango de 2Ghz a 18GHz, mediante un bloque “Downconverter”.</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Tercera Etapa: Esta etapa está compuesta por un dispositivo de nueva generación para la medición y análisis de señales de RF en la banda de 2GHz a 18GHz, que tiene un ancho de banda de análisis instantáneo mínimo de 150MHz mediante la digitalización de las componentes fase (I) y cuadratura (Q) de la señal de RF objeto de análisis.</a:t>
            </a:r>
            <a:endParaRPr lang="es-419" sz="1800" dirty="0">
              <a:effectLst/>
              <a:latin typeface="Arial" panose="020B0604020202020204" pitchFamily="34" charset="0"/>
              <a:ea typeface="Calibri" panose="020F0502020204030204" pitchFamily="34" charset="0"/>
            </a:endParaRPr>
          </a:p>
          <a:p>
            <a:pPr marL="0" marR="0" lvl="0" indent="457200" algn="l" defTabSz="914400" rtl="0" eaLnBrk="1" fontAlgn="auto" latinLnBrk="0" hangingPunct="1">
              <a:lnSpc>
                <a:spcPct val="200000"/>
              </a:lnSpc>
              <a:spcBef>
                <a:spcPts val="0"/>
              </a:spcBef>
              <a:spcAft>
                <a:spcPts val="800"/>
              </a:spcAft>
              <a:buClrTx/>
              <a:buSzTx/>
              <a:buFontTx/>
              <a:buNone/>
              <a:tabLst/>
              <a:defRPr/>
            </a:pPr>
            <a:endParaRPr lang="es-419" sz="1800" dirty="0">
              <a:effectLst/>
              <a:latin typeface="Arial" panose="020B0604020202020204" pitchFamily="34" charset="0"/>
              <a:ea typeface="Calibri" panose="020F0502020204030204" pitchFamily="34" charset="0"/>
            </a:endParaRPr>
          </a:p>
          <a:p>
            <a:pPr indent="457200" algn="l">
              <a:lnSpc>
                <a:spcPct val="200000"/>
              </a:lnSpc>
              <a:spcAft>
                <a:spcPts val="800"/>
              </a:spcAft>
            </a:pPr>
            <a:endParaRPr lang="es-419" sz="1800" dirty="0">
              <a:effectLst/>
              <a:latin typeface="Arial" panose="020B0604020202020204" pitchFamily="34" charset="0"/>
              <a:ea typeface="Calibri" panose="020F0502020204030204" pitchFamily="34" charset="0"/>
            </a:endParaRPr>
          </a:p>
          <a:p>
            <a:endParaRPr lang="es-EC" baseline="0" dirty="0"/>
          </a:p>
          <a:p>
            <a:endParaRPr lang="es-EC" baseline="0"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2</a:t>
            </a:fld>
            <a:endParaRPr lang="es-EC"/>
          </a:p>
        </p:txBody>
      </p:sp>
    </p:spTree>
    <p:extLst>
      <p:ext uri="{BB962C8B-B14F-4D97-AF65-F5344CB8AC3E}">
        <p14:creationId xmlns:p14="http://schemas.microsoft.com/office/powerpoint/2010/main" val="1004570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457200" algn="l">
              <a:lnSpc>
                <a:spcPct val="200000"/>
              </a:lnSpc>
              <a:spcAft>
                <a:spcPts val="800"/>
              </a:spcAft>
            </a:pPr>
            <a:r>
              <a:rPr lang="es-EC" sz="1800" dirty="0">
                <a:effectLst/>
                <a:latin typeface="Arial" panose="020B0604020202020204" pitchFamily="34" charset="0"/>
                <a:ea typeface="Calibri" panose="020F0502020204030204" pitchFamily="34" charset="0"/>
              </a:rPr>
              <a:t>Primera Etapa: Tiene como objetivo generar de una señal de RF a través de un oscilador de diodo </a:t>
            </a:r>
            <a:r>
              <a:rPr lang="es-EC" sz="1800" i="1" dirty="0">
                <a:effectLst/>
                <a:latin typeface="Arial" panose="020B0604020202020204" pitchFamily="34" charset="0"/>
                <a:ea typeface="Calibri" panose="020F0502020204030204" pitchFamily="34" charset="0"/>
              </a:rPr>
              <a:t>Gunn </a:t>
            </a:r>
            <a:r>
              <a:rPr lang="es-EC" sz="1800" dirty="0">
                <a:effectLst/>
                <a:latin typeface="Arial" panose="020B0604020202020204" pitchFamily="34" charset="0"/>
                <a:ea typeface="Calibri" panose="020F0502020204030204" pitchFamily="34" charset="0"/>
              </a:rPr>
              <a:t>tipo 6061A en el rango de 26GHz a 40GHz. Este dispositivo trabaja de 8 GHz a 12GHz y está disponible en la Universidad de las Fuerzas Armadas ESPE, sin embargo, experimentalmente es posible utilizar el tercer armónico de una frecuencia específica dentro de este rango, la cual debe estar en el intervalo de 24GHz a 36GHz.</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Segunda Etapa: En esta etapa, se realiza la recepción de la señal de ondas milimétricas (26GHz a 40GHz) para convertirla en una señal de RF en el rango de 2Ghz a 18GHz, mediante un bloque “Downconverter”.</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Tercera Etapa: Esta etapa está compuesta por un dispositivo de nueva generación para la medición y análisis de señales de RF en la banda de 2GHz a 18GHz, que tiene un ancho de banda de análisis instantáneo mínimo de 150MHz mediante la digitalización de las componentes fase (I) y cuadratura (Q) de la señal de RF objeto de análisis.</a:t>
            </a:r>
            <a:endParaRPr lang="es-419" sz="1800" dirty="0">
              <a:effectLst/>
              <a:latin typeface="Arial" panose="020B0604020202020204" pitchFamily="34" charset="0"/>
              <a:ea typeface="Calibri" panose="020F0502020204030204" pitchFamily="34" charset="0"/>
            </a:endParaRPr>
          </a:p>
          <a:p>
            <a:pPr marL="0" marR="0" lvl="0" indent="457200" algn="l" defTabSz="914400" rtl="0" eaLnBrk="1" fontAlgn="auto" latinLnBrk="0" hangingPunct="1">
              <a:lnSpc>
                <a:spcPct val="200000"/>
              </a:lnSpc>
              <a:spcBef>
                <a:spcPts val="0"/>
              </a:spcBef>
              <a:spcAft>
                <a:spcPts val="800"/>
              </a:spcAft>
              <a:buClrTx/>
              <a:buSzTx/>
              <a:buFontTx/>
              <a:buNone/>
              <a:tabLst/>
              <a:defRPr/>
            </a:pPr>
            <a:endParaRPr lang="es-419" sz="1800" dirty="0">
              <a:effectLst/>
              <a:latin typeface="Arial" panose="020B0604020202020204" pitchFamily="34" charset="0"/>
              <a:ea typeface="Calibri" panose="020F0502020204030204" pitchFamily="34" charset="0"/>
            </a:endParaRPr>
          </a:p>
          <a:p>
            <a:pPr indent="457200" algn="l">
              <a:lnSpc>
                <a:spcPct val="200000"/>
              </a:lnSpc>
              <a:spcAft>
                <a:spcPts val="800"/>
              </a:spcAft>
            </a:pPr>
            <a:endParaRPr lang="es-419" sz="1800" dirty="0">
              <a:effectLst/>
              <a:latin typeface="Arial" panose="020B0604020202020204" pitchFamily="34" charset="0"/>
              <a:ea typeface="Calibri" panose="020F0502020204030204" pitchFamily="34" charset="0"/>
            </a:endParaRPr>
          </a:p>
          <a:p>
            <a:endParaRPr lang="es-EC" baseline="0" dirty="0"/>
          </a:p>
          <a:p>
            <a:endParaRPr lang="es-EC" baseline="0"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21</a:t>
            </a:fld>
            <a:endParaRPr lang="es-EC"/>
          </a:p>
        </p:txBody>
      </p:sp>
    </p:spTree>
    <p:extLst>
      <p:ext uri="{BB962C8B-B14F-4D97-AF65-F5344CB8AC3E}">
        <p14:creationId xmlns:p14="http://schemas.microsoft.com/office/powerpoint/2010/main" val="1004570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457200" algn="l">
              <a:lnSpc>
                <a:spcPct val="200000"/>
              </a:lnSpc>
              <a:spcAft>
                <a:spcPts val="800"/>
              </a:spcAft>
            </a:pPr>
            <a:r>
              <a:rPr lang="es-EC" sz="1800" dirty="0">
                <a:effectLst/>
                <a:latin typeface="Arial" panose="020B0604020202020204" pitchFamily="34" charset="0"/>
                <a:ea typeface="Calibri" panose="020F0502020204030204" pitchFamily="34" charset="0"/>
              </a:rPr>
              <a:t>Primera Etapa: Tiene como objetivo generar de una señal de RF a través de un oscilador de diodo </a:t>
            </a:r>
            <a:r>
              <a:rPr lang="es-EC" sz="1800" i="1" dirty="0">
                <a:effectLst/>
                <a:latin typeface="Arial" panose="020B0604020202020204" pitchFamily="34" charset="0"/>
                <a:ea typeface="Calibri" panose="020F0502020204030204" pitchFamily="34" charset="0"/>
              </a:rPr>
              <a:t>Gunn </a:t>
            </a:r>
            <a:r>
              <a:rPr lang="es-EC" sz="1800" dirty="0">
                <a:effectLst/>
                <a:latin typeface="Arial" panose="020B0604020202020204" pitchFamily="34" charset="0"/>
                <a:ea typeface="Calibri" panose="020F0502020204030204" pitchFamily="34" charset="0"/>
              </a:rPr>
              <a:t>tipo 6061A en el rango de 26GHz a 40GHz. Este dispositivo trabaja de 8 GHz a 12GHz y está disponible en la Universidad de las Fuerzas Armadas ESPE, sin embargo, experimentalmente es posible utilizar el tercer armónico de una frecuencia específica dentro de este rango, la cual debe estar en el intervalo de 24GHz a 36GHz.</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Segunda Etapa: En esta etapa, se realiza la recepción de la señal de ondas milimétricas (26GHz a 40GHz) para convertirla en una señal de RF en el rango de 2Ghz a 18GHz, mediante un bloque “Downconverter”.</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Tercera Etapa: Esta etapa está compuesta por un dispositivo de nueva generación para la medición y análisis de señales de RF en la banda de 2GHz a 18GHz, que tiene un ancho de banda de análisis instantáneo mínimo de 150MHz mediante la digitalización de las componentes fase (I) y cuadratura (Q) de la señal de RF objeto de análisis.</a:t>
            </a:r>
            <a:endParaRPr lang="es-419" sz="1800" dirty="0">
              <a:effectLst/>
              <a:latin typeface="Arial" panose="020B0604020202020204" pitchFamily="34" charset="0"/>
              <a:ea typeface="Calibri" panose="020F0502020204030204" pitchFamily="34" charset="0"/>
            </a:endParaRPr>
          </a:p>
          <a:p>
            <a:pPr marL="0" marR="0" lvl="0" indent="457200" algn="l" defTabSz="914400" rtl="0" eaLnBrk="1" fontAlgn="auto" latinLnBrk="0" hangingPunct="1">
              <a:lnSpc>
                <a:spcPct val="200000"/>
              </a:lnSpc>
              <a:spcBef>
                <a:spcPts val="0"/>
              </a:spcBef>
              <a:spcAft>
                <a:spcPts val="800"/>
              </a:spcAft>
              <a:buClrTx/>
              <a:buSzTx/>
              <a:buFontTx/>
              <a:buNone/>
              <a:tabLst/>
              <a:defRPr/>
            </a:pPr>
            <a:endParaRPr lang="es-419" sz="1800" dirty="0">
              <a:effectLst/>
              <a:latin typeface="Arial" panose="020B0604020202020204" pitchFamily="34" charset="0"/>
              <a:ea typeface="Calibri" panose="020F0502020204030204" pitchFamily="34" charset="0"/>
            </a:endParaRPr>
          </a:p>
          <a:p>
            <a:pPr indent="457200" algn="l">
              <a:lnSpc>
                <a:spcPct val="200000"/>
              </a:lnSpc>
              <a:spcAft>
                <a:spcPts val="800"/>
              </a:spcAft>
            </a:pPr>
            <a:endParaRPr lang="es-419" sz="1800" dirty="0">
              <a:effectLst/>
              <a:latin typeface="Arial" panose="020B0604020202020204" pitchFamily="34" charset="0"/>
              <a:ea typeface="Calibri" panose="020F0502020204030204" pitchFamily="34" charset="0"/>
            </a:endParaRPr>
          </a:p>
          <a:p>
            <a:endParaRPr lang="es-EC" baseline="0" dirty="0"/>
          </a:p>
          <a:p>
            <a:endParaRPr lang="es-EC" baseline="0"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22</a:t>
            </a:fld>
            <a:endParaRPr lang="es-EC"/>
          </a:p>
        </p:txBody>
      </p:sp>
    </p:spTree>
    <p:extLst>
      <p:ext uri="{BB962C8B-B14F-4D97-AF65-F5344CB8AC3E}">
        <p14:creationId xmlns:p14="http://schemas.microsoft.com/office/powerpoint/2010/main" val="1004570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457200" algn="l">
              <a:lnSpc>
                <a:spcPct val="200000"/>
              </a:lnSpc>
              <a:spcAft>
                <a:spcPts val="800"/>
              </a:spcAft>
            </a:pPr>
            <a:r>
              <a:rPr lang="es-EC" sz="1800" dirty="0">
                <a:effectLst/>
                <a:latin typeface="Arial" panose="020B0604020202020204" pitchFamily="34" charset="0"/>
                <a:ea typeface="Calibri" panose="020F0502020204030204" pitchFamily="34" charset="0"/>
              </a:rPr>
              <a:t>Primera Etapa: Tiene como objetivo generar de una señal de RF a través de un oscilador de diodo </a:t>
            </a:r>
            <a:r>
              <a:rPr lang="es-EC" sz="1800" i="1" dirty="0">
                <a:effectLst/>
                <a:latin typeface="Arial" panose="020B0604020202020204" pitchFamily="34" charset="0"/>
                <a:ea typeface="Calibri" panose="020F0502020204030204" pitchFamily="34" charset="0"/>
              </a:rPr>
              <a:t>Gunn </a:t>
            </a:r>
            <a:r>
              <a:rPr lang="es-EC" sz="1800" dirty="0">
                <a:effectLst/>
                <a:latin typeface="Arial" panose="020B0604020202020204" pitchFamily="34" charset="0"/>
                <a:ea typeface="Calibri" panose="020F0502020204030204" pitchFamily="34" charset="0"/>
              </a:rPr>
              <a:t>tipo 6061A en el rango de 26GHz a 40GHz. Este dispositivo trabaja de 8 GHz a 12GHz y está disponible en la Universidad de las Fuerzas Armadas ESPE, sin embargo, experimentalmente es posible utilizar el tercer armónico de una frecuencia específica dentro de este rango, la cual debe estar en el intervalo de 24GHz a 36GHz.</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Segunda Etapa: En esta etapa, se realiza la recepción de la señal de ondas milimétricas (26GHz a 40GHz) para convertirla en una señal de RF en el rango de 2Ghz a 18GHz, mediante un bloque “Downconverter”.</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Tercera Etapa: Esta etapa está compuesta por un dispositivo de nueva generación para la medición y análisis de señales de RF en la banda de 2GHz a 18GHz, que tiene un ancho de banda de análisis instantáneo mínimo de 150MHz mediante la digitalización de las componentes fase (I) y cuadratura (Q) de la señal de RF objeto de análisis.</a:t>
            </a:r>
            <a:endParaRPr lang="es-419" sz="1800" dirty="0">
              <a:effectLst/>
              <a:latin typeface="Arial" panose="020B0604020202020204" pitchFamily="34" charset="0"/>
              <a:ea typeface="Calibri" panose="020F0502020204030204" pitchFamily="34" charset="0"/>
            </a:endParaRPr>
          </a:p>
          <a:p>
            <a:pPr marL="0" marR="0" lvl="0" indent="457200" algn="l" defTabSz="914400" rtl="0" eaLnBrk="1" fontAlgn="auto" latinLnBrk="0" hangingPunct="1">
              <a:lnSpc>
                <a:spcPct val="200000"/>
              </a:lnSpc>
              <a:spcBef>
                <a:spcPts val="0"/>
              </a:spcBef>
              <a:spcAft>
                <a:spcPts val="800"/>
              </a:spcAft>
              <a:buClrTx/>
              <a:buSzTx/>
              <a:buFontTx/>
              <a:buNone/>
              <a:tabLst/>
              <a:defRPr/>
            </a:pPr>
            <a:endParaRPr lang="es-419" sz="1800" dirty="0">
              <a:effectLst/>
              <a:latin typeface="Arial" panose="020B0604020202020204" pitchFamily="34" charset="0"/>
              <a:ea typeface="Calibri" panose="020F0502020204030204" pitchFamily="34" charset="0"/>
            </a:endParaRPr>
          </a:p>
          <a:p>
            <a:pPr indent="457200" algn="l">
              <a:lnSpc>
                <a:spcPct val="200000"/>
              </a:lnSpc>
              <a:spcAft>
                <a:spcPts val="800"/>
              </a:spcAft>
            </a:pPr>
            <a:endParaRPr lang="es-419" sz="1800" dirty="0">
              <a:effectLst/>
              <a:latin typeface="Arial" panose="020B0604020202020204" pitchFamily="34" charset="0"/>
              <a:ea typeface="Calibri" panose="020F0502020204030204" pitchFamily="34" charset="0"/>
            </a:endParaRPr>
          </a:p>
          <a:p>
            <a:endParaRPr lang="es-EC" baseline="0" dirty="0"/>
          </a:p>
          <a:p>
            <a:endParaRPr lang="es-EC" baseline="0"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23</a:t>
            </a:fld>
            <a:endParaRPr lang="es-EC"/>
          </a:p>
        </p:txBody>
      </p:sp>
    </p:spTree>
    <p:extLst>
      <p:ext uri="{BB962C8B-B14F-4D97-AF65-F5344CB8AC3E}">
        <p14:creationId xmlns:p14="http://schemas.microsoft.com/office/powerpoint/2010/main" val="1004570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457200" algn="l">
              <a:lnSpc>
                <a:spcPct val="200000"/>
              </a:lnSpc>
              <a:spcAft>
                <a:spcPts val="800"/>
              </a:spcAft>
            </a:pPr>
            <a:r>
              <a:rPr lang="es-EC" sz="1800" dirty="0">
                <a:effectLst/>
                <a:latin typeface="Arial" panose="020B0604020202020204" pitchFamily="34" charset="0"/>
                <a:ea typeface="Calibri" panose="020F0502020204030204" pitchFamily="34" charset="0"/>
              </a:rPr>
              <a:t>Primera Etapa: Tiene como objetivo generar de una señal de RF a través de un oscilador de diodo </a:t>
            </a:r>
            <a:r>
              <a:rPr lang="es-EC" sz="1800" i="1" dirty="0">
                <a:effectLst/>
                <a:latin typeface="Arial" panose="020B0604020202020204" pitchFamily="34" charset="0"/>
                <a:ea typeface="Calibri" panose="020F0502020204030204" pitchFamily="34" charset="0"/>
              </a:rPr>
              <a:t>Gunn </a:t>
            </a:r>
            <a:r>
              <a:rPr lang="es-EC" sz="1800" dirty="0">
                <a:effectLst/>
                <a:latin typeface="Arial" panose="020B0604020202020204" pitchFamily="34" charset="0"/>
                <a:ea typeface="Calibri" panose="020F0502020204030204" pitchFamily="34" charset="0"/>
              </a:rPr>
              <a:t>tipo 6061A en el rango de 26GHz a 40GHz. Este dispositivo trabaja de 8 GHz a 12GHz y está disponible en la Universidad de las Fuerzas Armadas ESPE, sin embargo, experimentalmente es posible utilizar el tercer armónico de una frecuencia específica dentro de este rango, la cual debe estar en el intervalo de 24GHz a 36GHz.</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Segunda Etapa: En esta etapa, se realiza la recepción de la señal de ondas milimétricas (26GHz a 40GHz) para convertirla en una señal de RF en el rango de 2Ghz a 18GHz, mediante un bloque “Downconverter”.</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Tercera Etapa: Esta etapa está compuesta por un dispositivo de nueva generación para la medición y análisis de señales de RF en la banda de 2GHz a 18GHz, que tiene un ancho de banda de análisis instantáneo mínimo de 150MHz mediante la digitalización de las componentes fase (I) y cuadratura (Q) de la señal de RF objeto de análisis.</a:t>
            </a:r>
            <a:endParaRPr lang="es-419" sz="1800" dirty="0">
              <a:effectLst/>
              <a:latin typeface="Arial" panose="020B0604020202020204" pitchFamily="34" charset="0"/>
              <a:ea typeface="Calibri" panose="020F0502020204030204" pitchFamily="34" charset="0"/>
            </a:endParaRPr>
          </a:p>
          <a:p>
            <a:pPr marL="0" marR="0" lvl="0" indent="457200" algn="l" defTabSz="914400" rtl="0" eaLnBrk="1" fontAlgn="auto" latinLnBrk="0" hangingPunct="1">
              <a:lnSpc>
                <a:spcPct val="200000"/>
              </a:lnSpc>
              <a:spcBef>
                <a:spcPts val="0"/>
              </a:spcBef>
              <a:spcAft>
                <a:spcPts val="800"/>
              </a:spcAft>
              <a:buClrTx/>
              <a:buSzTx/>
              <a:buFontTx/>
              <a:buNone/>
              <a:tabLst/>
              <a:defRPr/>
            </a:pPr>
            <a:endParaRPr lang="es-419" sz="1800" dirty="0">
              <a:effectLst/>
              <a:latin typeface="Arial" panose="020B0604020202020204" pitchFamily="34" charset="0"/>
              <a:ea typeface="Calibri" panose="020F0502020204030204" pitchFamily="34" charset="0"/>
            </a:endParaRPr>
          </a:p>
          <a:p>
            <a:pPr indent="457200" algn="l">
              <a:lnSpc>
                <a:spcPct val="200000"/>
              </a:lnSpc>
              <a:spcAft>
                <a:spcPts val="800"/>
              </a:spcAft>
            </a:pPr>
            <a:endParaRPr lang="es-419" sz="1800" dirty="0">
              <a:effectLst/>
              <a:latin typeface="Arial" panose="020B0604020202020204" pitchFamily="34" charset="0"/>
              <a:ea typeface="Calibri" panose="020F0502020204030204" pitchFamily="34" charset="0"/>
            </a:endParaRPr>
          </a:p>
          <a:p>
            <a:endParaRPr lang="es-EC" baseline="0" dirty="0"/>
          </a:p>
          <a:p>
            <a:endParaRPr lang="es-EC" baseline="0"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24</a:t>
            </a:fld>
            <a:endParaRPr lang="es-EC"/>
          </a:p>
        </p:txBody>
      </p:sp>
    </p:spTree>
    <p:extLst>
      <p:ext uri="{BB962C8B-B14F-4D97-AF65-F5344CB8AC3E}">
        <p14:creationId xmlns:p14="http://schemas.microsoft.com/office/powerpoint/2010/main" val="1004570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457200" algn="l">
              <a:lnSpc>
                <a:spcPct val="200000"/>
              </a:lnSpc>
              <a:spcAft>
                <a:spcPts val="800"/>
              </a:spcAft>
            </a:pPr>
            <a:r>
              <a:rPr lang="es-EC" sz="1800" dirty="0">
                <a:effectLst/>
                <a:latin typeface="Arial" panose="020B0604020202020204" pitchFamily="34" charset="0"/>
                <a:ea typeface="Calibri" panose="020F0502020204030204" pitchFamily="34" charset="0"/>
              </a:rPr>
              <a:t>Primera Etapa: Tiene como objetivo generar de una señal de RF a través de un oscilador de diodo </a:t>
            </a:r>
            <a:r>
              <a:rPr lang="es-EC" sz="1800" i="1" dirty="0">
                <a:effectLst/>
                <a:latin typeface="Arial" panose="020B0604020202020204" pitchFamily="34" charset="0"/>
                <a:ea typeface="Calibri" panose="020F0502020204030204" pitchFamily="34" charset="0"/>
              </a:rPr>
              <a:t>Gunn </a:t>
            </a:r>
            <a:r>
              <a:rPr lang="es-EC" sz="1800" dirty="0">
                <a:effectLst/>
                <a:latin typeface="Arial" panose="020B0604020202020204" pitchFamily="34" charset="0"/>
                <a:ea typeface="Calibri" panose="020F0502020204030204" pitchFamily="34" charset="0"/>
              </a:rPr>
              <a:t>tipo 6061A en el rango de 26GHz a 40GHz. Este dispositivo trabaja de 8 GHz a 12GHz y está disponible en la Universidad de las Fuerzas Armadas ESPE, sin embargo, experimentalmente es posible utilizar el tercer armónico de una frecuencia específica dentro de este rango, la cual debe estar en el intervalo de 24GHz a 36GHz.</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Segunda Etapa: En esta etapa, se realiza la recepción de la señal de ondas milimétricas (26GHz a 40GHz) para convertirla en una señal de RF en el rango de 2Ghz a 18GHz, mediante un bloque “Downconverter”.</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Tercera Etapa: Esta etapa está compuesta por un dispositivo de nueva generación para la medición y análisis de señales de RF en la banda de 2GHz a 18GHz, que tiene un ancho de banda de análisis instantáneo mínimo de 150MHz mediante la digitalización de las componentes fase (I) y cuadratura (Q) de la señal de RF objeto de análisis.</a:t>
            </a:r>
            <a:endParaRPr lang="es-419" sz="1800" dirty="0">
              <a:effectLst/>
              <a:latin typeface="Arial" panose="020B0604020202020204" pitchFamily="34" charset="0"/>
              <a:ea typeface="Calibri" panose="020F0502020204030204" pitchFamily="34" charset="0"/>
            </a:endParaRPr>
          </a:p>
          <a:p>
            <a:pPr marL="0" marR="0" lvl="0" indent="457200" algn="l" defTabSz="914400" rtl="0" eaLnBrk="1" fontAlgn="auto" latinLnBrk="0" hangingPunct="1">
              <a:lnSpc>
                <a:spcPct val="200000"/>
              </a:lnSpc>
              <a:spcBef>
                <a:spcPts val="0"/>
              </a:spcBef>
              <a:spcAft>
                <a:spcPts val="800"/>
              </a:spcAft>
              <a:buClrTx/>
              <a:buSzTx/>
              <a:buFontTx/>
              <a:buNone/>
              <a:tabLst/>
              <a:defRPr/>
            </a:pPr>
            <a:endParaRPr lang="es-419" sz="1800" dirty="0">
              <a:effectLst/>
              <a:latin typeface="Arial" panose="020B0604020202020204" pitchFamily="34" charset="0"/>
              <a:ea typeface="Calibri" panose="020F0502020204030204" pitchFamily="34" charset="0"/>
            </a:endParaRPr>
          </a:p>
          <a:p>
            <a:pPr indent="457200" algn="l">
              <a:lnSpc>
                <a:spcPct val="200000"/>
              </a:lnSpc>
              <a:spcAft>
                <a:spcPts val="800"/>
              </a:spcAft>
            </a:pPr>
            <a:endParaRPr lang="es-419" sz="1800" dirty="0">
              <a:effectLst/>
              <a:latin typeface="Arial" panose="020B0604020202020204" pitchFamily="34" charset="0"/>
              <a:ea typeface="Calibri" panose="020F0502020204030204" pitchFamily="34" charset="0"/>
            </a:endParaRPr>
          </a:p>
          <a:p>
            <a:endParaRPr lang="es-EC" baseline="0" dirty="0"/>
          </a:p>
          <a:p>
            <a:endParaRPr lang="es-EC" baseline="0"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25</a:t>
            </a:fld>
            <a:endParaRPr lang="es-EC"/>
          </a:p>
        </p:txBody>
      </p:sp>
    </p:spTree>
    <p:extLst>
      <p:ext uri="{BB962C8B-B14F-4D97-AF65-F5344CB8AC3E}">
        <p14:creationId xmlns:p14="http://schemas.microsoft.com/office/powerpoint/2010/main" val="1004570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457200" algn="l">
              <a:lnSpc>
                <a:spcPct val="200000"/>
              </a:lnSpc>
              <a:spcAft>
                <a:spcPts val="800"/>
              </a:spcAft>
            </a:pPr>
            <a:r>
              <a:rPr lang="es-EC" sz="1800" dirty="0">
                <a:effectLst/>
                <a:latin typeface="Arial" panose="020B0604020202020204" pitchFamily="34" charset="0"/>
                <a:ea typeface="Calibri" panose="020F0502020204030204" pitchFamily="34" charset="0"/>
              </a:rPr>
              <a:t>Primera Etapa: Tiene como objetivo generar de una señal de RF a través de un oscilador de diodo </a:t>
            </a:r>
            <a:r>
              <a:rPr lang="es-EC" sz="1800" i="1" dirty="0">
                <a:effectLst/>
                <a:latin typeface="Arial" panose="020B0604020202020204" pitchFamily="34" charset="0"/>
                <a:ea typeface="Calibri" panose="020F0502020204030204" pitchFamily="34" charset="0"/>
              </a:rPr>
              <a:t>Gunn </a:t>
            </a:r>
            <a:r>
              <a:rPr lang="es-EC" sz="1800" dirty="0">
                <a:effectLst/>
                <a:latin typeface="Arial" panose="020B0604020202020204" pitchFamily="34" charset="0"/>
                <a:ea typeface="Calibri" panose="020F0502020204030204" pitchFamily="34" charset="0"/>
              </a:rPr>
              <a:t>tipo 6061A en el rango de 26GHz a 40GHz. Este dispositivo trabaja de 8 GHz a 12GHz y está disponible en la Universidad de las Fuerzas Armadas ESPE, sin embargo, experimentalmente es posible utilizar el tercer armónico de una frecuencia específica dentro de este rango, la cual debe estar en el intervalo de 24GHz a 36GHz.</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Segunda Etapa: En esta etapa, se realiza la recepción de la señal de ondas milimétricas (26GHz a 40GHz) para convertirla en una señal de RF en el rango de 2Ghz a 18GHz, mediante un bloque “Downconverter”.</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Tercera Etapa: Esta etapa está compuesta por un dispositivo de nueva generación para la medición y análisis de señales de RF en la banda de 2GHz a 18GHz, que tiene un ancho de banda de análisis instantáneo mínimo de 150MHz mediante la digitalización de las componentes fase (I) y cuadratura (Q) de la señal de RF objeto de análisis.</a:t>
            </a:r>
            <a:endParaRPr lang="es-419" sz="1800" dirty="0">
              <a:effectLst/>
              <a:latin typeface="Arial" panose="020B0604020202020204" pitchFamily="34" charset="0"/>
              <a:ea typeface="Calibri" panose="020F0502020204030204" pitchFamily="34" charset="0"/>
            </a:endParaRPr>
          </a:p>
          <a:p>
            <a:pPr marL="0" marR="0" lvl="0" indent="457200" algn="l" defTabSz="914400" rtl="0" eaLnBrk="1" fontAlgn="auto" latinLnBrk="0" hangingPunct="1">
              <a:lnSpc>
                <a:spcPct val="200000"/>
              </a:lnSpc>
              <a:spcBef>
                <a:spcPts val="0"/>
              </a:spcBef>
              <a:spcAft>
                <a:spcPts val="800"/>
              </a:spcAft>
              <a:buClrTx/>
              <a:buSzTx/>
              <a:buFontTx/>
              <a:buNone/>
              <a:tabLst/>
              <a:defRPr/>
            </a:pPr>
            <a:endParaRPr lang="es-419" sz="1800" dirty="0">
              <a:effectLst/>
              <a:latin typeface="Arial" panose="020B0604020202020204" pitchFamily="34" charset="0"/>
              <a:ea typeface="Calibri" panose="020F0502020204030204" pitchFamily="34" charset="0"/>
            </a:endParaRPr>
          </a:p>
          <a:p>
            <a:pPr indent="457200" algn="l">
              <a:lnSpc>
                <a:spcPct val="200000"/>
              </a:lnSpc>
              <a:spcAft>
                <a:spcPts val="800"/>
              </a:spcAft>
            </a:pPr>
            <a:endParaRPr lang="es-419" sz="1800" dirty="0">
              <a:effectLst/>
              <a:latin typeface="Arial" panose="020B0604020202020204" pitchFamily="34" charset="0"/>
              <a:ea typeface="Calibri" panose="020F0502020204030204" pitchFamily="34" charset="0"/>
            </a:endParaRPr>
          </a:p>
          <a:p>
            <a:endParaRPr lang="es-EC" baseline="0" dirty="0"/>
          </a:p>
          <a:p>
            <a:endParaRPr lang="es-EC" baseline="0"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26</a:t>
            </a:fld>
            <a:endParaRPr lang="es-EC"/>
          </a:p>
        </p:txBody>
      </p:sp>
    </p:spTree>
    <p:extLst>
      <p:ext uri="{BB962C8B-B14F-4D97-AF65-F5344CB8AC3E}">
        <p14:creationId xmlns:p14="http://schemas.microsoft.com/office/powerpoint/2010/main" val="10045705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457200" algn="l">
              <a:lnSpc>
                <a:spcPct val="200000"/>
              </a:lnSpc>
              <a:spcAft>
                <a:spcPts val="800"/>
              </a:spcAft>
            </a:pPr>
            <a:r>
              <a:rPr lang="es-EC" sz="1800" dirty="0">
                <a:effectLst/>
                <a:latin typeface="Arial" panose="020B0604020202020204" pitchFamily="34" charset="0"/>
                <a:ea typeface="Calibri" panose="020F0502020204030204" pitchFamily="34" charset="0"/>
              </a:rPr>
              <a:t>Primera Etapa: Tiene como objetivo generar de una señal de RF a través de un oscilador de diodo </a:t>
            </a:r>
            <a:r>
              <a:rPr lang="es-EC" sz="1800" i="1" dirty="0">
                <a:effectLst/>
                <a:latin typeface="Arial" panose="020B0604020202020204" pitchFamily="34" charset="0"/>
                <a:ea typeface="Calibri" panose="020F0502020204030204" pitchFamily="34" charset="0"/>
              </a:rPr>
              <a:t>Gunn </a:t>
            </a:r>
            <a:r>
              <a:rPr lang="es-EC" sz="1800" dirty="0">
                <a:effectLst/>
                <a:latin typeface="Arial" panose="020B0604020202020204" pitchFamily="34" charset="0"/>
                <a:ea typeface="Calibri" panose="020F0502020204030204" pitchFamily="34" charset="0"/>
              </a:rPr>
              <a:t>tipo 6061A en el rango de 26GHz a 40GHz. Este dispositivo trabaja de 8 GHz a 12GHz y está disponible en la Universidad de las Fuerzas Armadas ESPE, sin embargo, experimentalmente es posible utilizar el tercer armónico de una frecuencia específica dentro de este rango, la cual debe estar en el intervalo de 24GHz a 36GHz.</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Segunda Etapa: En esta etapa, se realiza la recepción de la señal de ondas milimétricas (26GHz a 40GHz) para convertirla en una señal de RF en el rango de 2Ghz a 18GHz, mediante un bloque “Downconverter”.</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Tercera Etapa: Esta etapa está compuesta por un dispositivo de nueva generación para la medición y análisis de señales de RF en la banda de 2GHz a 18GHz, que tiene un ancho de banda de análisis instantáneo mínimo de 150MHz mediante la digitalización de las componentes fase (I) y cuadratura (Q) de la señal de RF objeto de análisis.</a:t>
            </a:r>
            <a:endParaRPr lang="es-419" sz="1800" dirty="0">
              <a:effectLst/>
              <a:latin typeface="Arial" panose="020B0604020202020204" pitchFamily="34" charset="0"/>
              <a:ea typeface="Calibri" panose="020F0502020204030204" pitchFamily="34" charset="0"/>
            </a:endParaRPr>
          </a:p>
          <a:p>
            <a:pPr marL="0" marR="0" lvl="0" indent="457200" algn="l" defTabSz="914400" rtl="0" eaLnBrk="1" fontAlgn="auto" latinLnBrk="0" hangingPunct="1">
              <a:lnSpc>
                <a:spcPct val="200000"/>
              </a:lnSpc>
              <a:spcBef>
                <a:spcPts val="0"/>
              </a:spcBef>
              <a:spcAft>
                <a:spcPts val="800"/>
              </a:spcAft>
              <a:buClrTx/>
              <a:buSzTx/>
              <a:buFontTx/>
              <a:buNone/>
              <a:tabLst/>
              <a:defRPr/>
            </a:pPr>
            <a:endParaRPr lang="es-419" sz="1800" dirty="0">
              <a:effectLst/>
              <a:latin typeface="Arial" panose="020B0604020202020204" pitchFamily="34" charset="0"/>
              <a:ea typeface="Calibri" panose="020F0502020204030204" pitchFamily="34" charset="0"/>
            </a:endParaRPr>
          </a:p>
          <a:p>
            <a:pPr indent="457200" algn="l">
              <a:lnSpc>
                <a:spcPct val="200000"/>
              </a:lnSpc>
              <a:spcAft>
                <a:spcPts val="800"/>
              </a:spcAft>
            </a:pPr>
            <a:endParaRPr lang="es-419" sz="1800" dirty="0">
              <a:effectLst/>
              <a:latin typeface="Arial" panose="020B0604020202020204" pitchFamily="34" charset="0"/>
              <a:ea typeface="Calibri" panose="020F0502020204030204" pitchFamily="34" charset="0"/>
            </a:endParaRPr>
          </a:p>
          <a:p>
            <a:endParaRPr lang="es-EC" baseline="0" dirty="0"/>
          </a:p>
          <a:p>
            <a:endParaRPr lang="es-EC" baseline="0"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27</a:t>
            </a:fld>
            <a:endParaRPr lang="es-EC"/>
          </a:p>
        </p:txBody>
      </p:sp>
    </p:spTree>
    <p:extLst>
      <p:ext uri="{BB962C8B-B14F-4D97-AF65-F5344CB8AC3E}">
        <p14:creationId xmlns:p14="http://schemas.microsoft.com/office/powerpoint/2010/main" val="10045705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28</a:t>
            </a:fld>
            <a:endParaRPr lang="es-EC"/>
          </a:p>
        </p:txBody>
      </p:sp>
    </p:spTree>
    <p:extLst>
      <p:ext uri="{BB962C8B-B14F-4D97-AF65-F5344CB8AC3E}">
        <p14:creationId xmlns:p14="http://schemas.microsoft.com/office/powerpoint/2010/main" val="2380153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sym typeface="Wingdings" panose="05000000000000000000" pitchFamily="2" charset="2"/>
              </a:rPr>
              <a:t>Este gráfico muestra la descripción del campo electromagnético, en donde podemos observar que las ondas milimétricas tienen un rango de frecuencias entre los 30GHz y 300GHz. Este tipo de ondas es </a:t>
            </a:r>
            <a:r>
              <a:rPr lang="es-ES_tradnl" sz="1800" dirty="0">
                <a:effectLst/>
                <a:latin typeface="Arial" panose="020B0604020202020204" pitchFamily="34" charset="0"/>
                <a:ea typeface="Calibri" panose="020F0502020204030204" pitchFamily="34" charset="0"/>
              </a:rPr>
              <a:t>parte fundamental de la solución para satisfacer la necesidad urgente de incremento en la capacidad de los sistema de comunicación inalámbrica ya que forma parte del espectro de frecuencia no utilizado. Las ondas milimétricas marcarán un nuevo horizonte tecnológico para los sistemas de telecomunicaciones, por lo tanto, es necesario que el Ejército Ecuatoriano a través de los proyectos tecnológicos que impulsa el CICTE, promueva la investigación en este campo.</a:t>
            </a:r>
            <a:endParaRPr lang="es-EC" dirty="0">
              <a:sym typeface="Wingdings" panose="05000000000000000000" pitchFamily="2" charset="2"/>
            </a:endParaRPr>
          </a:p>
          <a:p>
            <a:endParaRPr lang="es-EC" dirty="0">
              <a:sym typeface="Wingdings" panose="05000000000000000000" pitchFamily="2" charset="2"/>
            </a:endParaRPr>
          </a:p>
          <a:p>
            <a:endParaRPr lang="es-EC"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3</a:t>
            </a:fld>
            <a:endParaRPr lang="es-EC"/>
          </a:p>
        </p:txBody>
      </p:sp>
    </p:spTree>
    <p:extLst>
      <p:ext uri="{BB962C8B-B14F-4D97-AF65-F5344CB8AC3E}">
        <p14:creationId xmlns:p14="http://schemas.microsoft.com/office/powerpoint/2010/main" val="2803463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sym typeface="Wingdings" panose="05000000000000000000" pitchFamily="2" charset="2"/>
              </a:rPr>
              <a:t>Este gráfico muestra la descripción del campo electromagnético, en donde podemos observar que las ondas milimétricas tienen un rango de frecuencias entre los 30GHz y 300GHz. Este tipo de ondas es </a:t>
            </a:r>
            <a:r>
              <a:rPr lang="es-ES_tradnl" sz="1800" dirty="0">
                <a:effectLst/>
                <a:latin typeface="Arial" panose="020B0604020202020204" pitchFamily="34" charset="0"/>
                <a:ea typeface="Calibri" panose="020F0502020204030204" pitchFamily="34" charset="0"/>
              </a:rPr>
              <a:t>parte fundamental de la solución para satisfacer la necesidad urgente de incremento en la capacidad de los sistema de comunicación inalámbrica ya que forma parte del espectro de frecuencia no utilizado. Las ondas milimétricas marcarán un nuevo horizonte tecnológico para los sistemas de telecomunicaciones, por lo tanto, es necesario que el Ejército Ecuatoriano a través de los proyectos tecnológicos que impulsa el CICTE, promueva la investigación en este campo.</a:t>
            </a:r>
            <a:endParaRPr lang="es-EC" dirty="0">
              <a:sym typeface="Wingdings" panose="05000000000000000000" pitchFamily="2" charset="2"/>
            </a:endParaRPr>
          </a:p>
          <a:p>
            <a:endParaRPr lang="es-EC" dirty="0">
              <a:sym typeface="Wingdings" panose="05000000000000000000" pitchFamily="2" charset="2"/>
            </a:endParaRPr>
          </a:p>
          <a:p>
            <a:endParaRPr lang="es-EC"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5</a:t>
            </a:fld>
            <a:endParaRPr lang="es-EC"/>
          </a:p>
        </p:txBody>
      </p:sp>
    </p:spTree>
    <p:extLst>
      <p:ext uri="{BB962C8B-B14F-4D97-AF65-F5344CB8AC3E}">
        <p14:creationId xmlns:p14="http://schemas.microsoft.com/office/powerpoint/2010/main" val="2803463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800" dirty="0">
                <a:effectLst/>
                <a:latin typeface="Arial" panose="020B0604020202020204" pitchFamily="34" charset="0"/>
                <a:ea typeface="Calibri" panose="020F0502020204030204" pitchFamily="34" charset="0"/>
              </a:rPr>
              <a:t>El CMEE, que tiene como misión, brindar servicios de calibración y caracterización a equipos electrónicos que se utilizan en el campo militar y civil; coadyuvando al desarrollo tecnológico de calidad del país (Centro de Metrología del Ejército Ecuatoriano, 2016), no cuenta con una plataforma de prueba para dispositivos electrónicos que trabajen en el rango de ondas milimétricas hasta 40GHz, solo  le realiza hasta 26GHz, lo que reduce su campo de ejecución y trabajo. Por esta razón, es indispensable contribuir al fortalecimiento de las capacidades de esta Institución, en el campo de las telecomunicaciones con proyectos como este, que sean de bajo costo y garanticen la transferencia tecnológica en cada uno de las etapas de implementación y generación de masa crítica para la investigación aplicada con fines de seguridad y defensa</a:t>
            </a:r>
            <a:endParaRPr lang="es-EC"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6</a:t>
            </a:fld>
            <a:endParaRPr lang="es-EC"/>
          </a:p>
        </p:txBody>
      </p:sp>
    </p:spTree>
    <p:extLst>
      <p:ext uri="{BB962C8B-B14F-4D97-AF65-F5344CB8AC3E}">
        <p14:creationId xmlns:p14="http://schemas.microsoft.com/office/powerpoint/2010/main" val="894338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7</a:t>
            </a:fld>
            <a:endParaRPr lang="es-EC"/>
          </a:p>
        </p:txBody>
      </p:sp>
    </p:spTree>
    <p:extLst>
      <p:ext uri="{BB962C8B-B14F-4D97-AF65-F5344CB8AC3E}">
        <p14:creationId xmlns:p14="http://schemas.microsoft.com/office/powerpoint/2010/main" val="1334655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baseline="0" dirty="0"/>
              <a:t>Clasificación en función del </a:t>
            </a:r>
            <a:r>
              <a:rPr lang="es-EC" baseline="0" dirty="0" err="1"/>
              <a:t>catalógo</a:t>
            </a:r>
            <a:r>
              <a:rPr lang="es-EC" baseline="0" dirty="0"/>
              <a:t> de enfermedades cie-10, para luego comparar los datos del catalogo con los que se tenía anteriormente para obtener el valor de la distancia y determinar de acuerdo al peso si son catastróficas o no . </a:t>
            </a:r>
          </a:p>
          <a:p>
            <a:endParaRPr lang="es-EC" baseline="0" dirty="0"/>
          </a:p>
          <a:p>
            <a:r>
              <a:rPr lang="es-EC" baseline="0" dirty="0"/>
              <a:t>Priorización después de la clasificación en base a modelos de entrenamiento de aprendizaje supervisado.</a:t>
            </a:r>
          </a:p>
          <a:p>
            <a:endParaRPr lang="es-EC" baseline="0" dirty="0"/>
          </a:p>
          <a:p>
            <a:r>
              <a:rPr lang="es-EC" baseline="0" dirty="0"/>
              <a:t>Evaluación: resultados de matriz de confusión de modelos</a:t>
            </a:r>
          </a:p>
          <a:p>
            <a:endParaRPr lang="es-EC" baseline="0" dirty="0"/>
          </a:p>
          <a:p>
            <a:r>
              <a:rPr lang="es-EC" baseline="0" dirty="0"/>
              <a:t>Validación: simulación y análisis de resultados donde se refleja los días de atención sin el modelo y utilizando el modelo.</a:t>
            </a:r>
          </a:p>
          <a:p>
            <a:endParaRPr lang="es-EC" baseline="0" dirty="0"/>
          </a:p>
          <a:p>
            <a:endParaRPr lang="es-EC" baseline="0"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8</a:t>
            </a:fld>
            <a:endParaRPr lang="es-EC"/>
          </a:p>
        </p:txBody>
      </p:sp>
    </p:spTree>
    <p:extLst>
      <p:ext uri="{BB962C8B-B14F-4D97-AF65-F5344CB8AC3E}">
        <p14:creationId xmlns:p14="http://schemas.microsoft.com/office/powerpoint/2010/main" val="3371687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457200" algn="l">
              <a:lnSpc>
                <a:spcPct val="200000"/>
              </a:lnSpc>
              <a:spcAft>
                <a:spcPts val="800"/>
              </a:spcAft>
            </a:pPr>
            <a:r>
              <a:rPr lang="es-EC" sz="1800" dirty="0">
                <a:effectLst/>
                <a:latin typeface="Arial" panose="020B0604020202020204" pitchFamily="34" charset="0"/>
                <a:ea typeface="Calibri" panose="020F0502020204030204" pitchFamily="34" charset="0"/>
              </a:rPr>
              <a:t>Primera Etapa: Tiene como objetivo generar de una señal de RF a través de un oscilador de diodo </a:t>
            </a:r>
            <a:r>
              <a:rPr lang="es-EC" sz="1800" i="1" dirty="0">
                <a:effectLst/>
                <a:latin typeface="Arial" panose="020B0604020202020204" pitchFamily="34" charset="0"/>
                <a:ea typeface="Calibri" panose="020F0502020204030204" pitchFamily="34" charset="0"/>
              </a:rPr>
              <a:t>Gunn </a:t>
            </a:r>
            <a:r>
              <a:rPr lang="es-EC" sz="1800" dirty="0">
                <a:effectLst/>
                <a:latin typeface="Arial" panose="020B0604020202020204" pitchFamily="34" charset="0"/>
                <a:ea typeface="Calibri" panose="020F0502020204030204" pitchFamily="34" charset="0"/>
              </a:rPr>
              <a:t>tipo 6061A en el rango de 26GHz a 40GHz. Este dispositivo trabaja de 8 GHz a 12GHz y está disponible en la Universidad de las Fuerzas Armadas ESPE, sin embargo, experimentalmente es posible utilizar el tercer armónico de una frecuencia específica dentro de este rango, la cual debe estar en el intervalo de 24GHz a 36GHz.</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Segunda Etapa: En esta etapa, se realiza la recepción de la señal de ondas milimétricas (26GHz a 40GHz) para convertirla en una señal de RF en el rango de 2Ghz a 18GHz, mediante un bloque “Downconverter”.</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Tercera Etapa: Esta etapa está compuesta por un dispositivo de nueva generación para la medición y análisis de señales de RF en la banda de 2GHz a 18GHz, que tiene un ancho de banda de análisis instantáneo mínimo de 150MHz mediante la digitalización de las componentes fase (I) y cuadratura (Q) de la señal de RF objeto de análisis.</a:t>
            </a:r>
            <a:endParaRPr lang="es-419" sz="1800" dirty="0">
              <a:effectLst/>
              <a:latin typeface="Arial" panose="020B0604020202020204" pitchFamily="34" charset="0"/>
              <a:ea typeface="Calibri" panose="020F0502020204030204" pitchFamily="34" charset="0"/>
            </a:endParaRPr>
          </a:p>
          <a:p>
            <a:pPr marL="0" marR="0" lvl="0" indent="457200" algn="l" defTabSz="914400" rtl="0" eaLnBrk="1" fontAlgn="auto" latinLnBrk="0" hangingPunct="1">
              <a:lnSpc>
                <a:spcPct val="200000"/>
              </a:lnSpc>
              <a:spcBef>
                <a:spcPts val="0"/>
              </a:spcBef>
              <a:spcAft>
                <a:spcPts val="800"/>
              </a:spcAft>
              <a:buClrTx/>
              <a:buSzTx/>
              <a:buFontTx/>
              <a:buNone/>
              <a:tabLst/>
              <a:defRPr/>
            </a:pPr>
            <a:endParaRPr lang="es-419" sz="1800" dirty="0">
              <a:effectLst/>
              <a:latin typeface="Arial" panose="020B0604020202020204" pitchFamily="34" charset="0"/>
              <a:ea typeface="Calibri" panose="020F0502020204030204" pitchFamily="34" charset="0"/>
            </a:endParaRPr>
          </a:p>
          <a:p>
            <a:pPr indent="457200" algn="l">
              <a:lnSpc>
                <a:spcPct val="200000"/>
              </a:lnSpc>
              <a:spcAft>
                <a:spcPts val="800"/>
              </a:spcAft>
            </a:pPr>
            <a:endParaRPr lang="es-419" sz="1800" dirty="0">
              <a:effectLst/>
              <a:latin typeface="Arial" panose="020B0604020202020204" pitchFamily="34" charset="0"/>
              <a:ea typeface="Calibri" panose="020F0502020204030204" pitchFamily="34" charset="0"/>
            </a:endParaRPr>
          </a:p>
          <a:p>
            <a:endParaRPr lang="es-EC" baseline="0" dirty="0"/>
          </a:p>
          <a:p>
            <a:endParaRPr lang="es-EC" baseline="0"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9</a:t>
            </a:fld>
            <a:endParaRPr lang="es-EC"/>
          </a:p>
        </p:txBody>
      </p:sp>
    </p:spTree>
    <p:extLst>
      <p:ext uri="{BB962C8B-B14F-4D97-AF65-F5344CB8AC3E}">
        <p14:creationId xmlns:p14="http://schemas.microsoft.com/office/powerpoint/2010/main" val="1004570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457200" algn="l">
              <a:lnSpc>
                <a:spcPct val="200000"/>
              </a:lnSpc>
              <a:spcAft>
                <a:spcPts val="800"/>
              </a:spcAft>
            </a:pPr>
            <a:r>
              <a:rPr lang="es-EC" sz="1800" dirty="0">
                <a:effectLst/>
                <a:latin typeface="Arial" panose="020B0604020202020204" pitchFamily="34" charset="0"/>
                <a:ea typeface="Calibri" panose="020F0502020204030204" pitchFamily="34" charset="0"/>
              </a:rPr>
              <a:t>Primera Etapa: Tiene como objetivo generar de una señal de RF a través de un oscilador de diodo </a:t>
            </a:r>
            <a:r>
              <a:rPr lang="es-EC" sz="1800" i="1" dirty="0">
                <a:effectLst/>
                <a:latin typeface="Arial" panose="020B0604020202020204" pitchFamily="34" charset="0"/>
                <a:ea typeface="Calibri" panose="020F0502020204030204" pitchFamily="34" charset="0"/>
              </a:rPr>
              <a:t>Gunn </a:t>
            </a:r>
            <a:r>
              <a:rPr lang="es-EC" sz="1800" dirty="0">
                <a:effectLst/>
                <a:latin typeface="Arial" panose="020B0604020202020204" pitchFamily="34" charset="0"/>
                <a:ea typeface="Calibri" panose="020F0502020204030204" pitchFamily="34" charset="0"/>
              </a:rPr>
              <a:t>tipo 6061A en el rango de 26GHz a 40GHz. Este dispositivo trabaja de 8 GHz a 12GHz y está disponible en la Universidad de las Fuerzas Armadas ESPE, sin embargo, experimentalmente es posible utilizar el tercer armónico de una frecuencia específica dentro de este rango, la cual debe estar en el intervalo de 24GHz a 36GHz.</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Segunda Etapa: En esta etapa, se realiza la recepción de la señal de ondas milimétricas (26GHz a 40GHz) para convertirla en una señal de RF en el rango de 2Ghz a 18GHz, mediante un bloque “Downconverter”.</a:t>
            </a:r>
          </a:p>
          <a:p>
            <a:pPr marL="0" marR="0" lvl="0" indent="457200" algn="l" defTabSz="914400" rtl="0" eaLnBrk="1" fontAlgn="auto" latinLnBrk="0" hangingPunct="1">
              <a:lnSpc>
                <a:spcPct val="200000"/>
              </a:lnSpc>
              <a:spcBef>
                <a:spcPts val="0"/>
              </a:spcBef>
              <a:spcAft>
                <a:spcPts val="800"/>
              </a:spcAft>
              <a:buClrTx/>
              <a:buSzTx/>
              <a:buFontTx/>
              <a:buNone/>
              <a:tabLst/>
              <a:defRPr/>
            </a:pPr>
            <a:r>
              <a:rPr lang="es-EC" sz="1800" dirty="0">
                <a:effectLst/>
                <a:latin typeface="Arial" panose="020B0604020202020204" pitchFamily="34" charset="0"/>
                <a:ea typeface="Calibri" panose="020F0502020204030204" pitchFamily="34" charset="0"/>
              </a:rPr>
              <a:t>Tercera Etapa: Esta etapa está compuesta por un dispositivo de nueva generación para la medición y análisis de señales de RF en la banda de 2GHz a 18GHz, que tiene un ancho de banda de análisis instantáneo mínimo de 150MHz mediante la digitalización de las componentes fase (I) y cuadratura (Q) de la señal de RF objeto de análisis.</a:t>
            </a:r>
            <a:endParaRPr lang="es-419" sz="1800" dirty="0">
              <a:effectLst/>
              <a:latin typeface="Arial" panose="020B0604020202020204" pitchFamily="34" charset="0"/>
              <a:ea typeface="Calibri" panose="020F0502020204030204" pitchFamily="34" charset="0"/>
            </a:endParaRPr>
          </a:p>
          <a:p>
            <a:pPr marL="0" marR="0" lvl="0" indent="457200" algn="l" defTabSz="914400" rtl="0" eaLnBrk="1" fontAlgn="auto" latinLnBrk="0" hangingPunct="1">
              <a:lnSpc>
                <a:spcPct val="200000"/>
              </a:lnSpc>
              <a:spcBef>
                <a:spcPts val="0"/>
              </a:spcBef>
              <a:spcAft>
                <a:spcPts val="800"/>
              </a:spcAft>
              <a:buClrTx/>
              <a:buSzTx/>
              <a:buFontTx/>
              <a:buNone/>
              <a:tabLst/>
              <a:defRPr/>
            </a:pPr>
            <a:endParaRPr lang="es-419" sz="1800" dirty="0">
              <a:effectLst/>
              <a:latin typeface="Arial" panose="020B0604020202020204" pitchFamily="34" charset="0"/>
              <a:ea typeface="Calibri" panose="020F0502020204030204" pitchFamily="34" charset="0"/>
            </a:endParaRPr>
          </a:p>
          <a:p>
            <a:pPr indent="457200" algn="l">
              <a:lnSpc>
                <a:spcPct val="200000"/>
              </a:lnSpc>
              <a:spcAft>
                <a:spcPts val="800"/>
              </a:spcAft>
            </a:pPr>
            <a:endParaRPr lang="es-419" sz="1800" dirty="0">
              <a:effectLst/>
              <a:latin typeface="Arial" panose="020B0604020202020204" pitchFamily="34" charset="0"/>
              <a:ea typeface="Calibri" panose="020F0502020204030204" pitchFamily="34" charset="0"/>
            </a:endParaRPr>
          </a:p>
          <a:p>
            <a:endParaRPr lang="es-EC" baseline="0" dirty="0"/>
          </a:p>
          <a:p>
            <a:endParaRPr lang="es-EC" baseline="0" dirty="0"/>
          </a:p>
        </p:txBody>
      </p:sp>
      <p:sp>
        <p:nvSpPr>
          <p:cNvPr id="4" name="Marcador de número de diapositiva 3"/>
          <p:cNvSpPr>
            <a:spLocks noGrp="1"/>
          </p:cNvSpPr>
          <p:nvPr>
            <p:ph type="sldNum" sz="quarter" idx="5"/>
          </p:nvPr>
        </p:nvSpPr>
        <p:spPr/>
        <p:txBody>
          <a:bodyPr/>
          <a:lstStyle/>
          <a:p>
            <a:fld id="{CDB2A9AA-DE45-40E7-A72A-77A108DBDE50}" type="slidenum">
              <a:rPr lang="es-EC" smtClean="0"/>
              <a:t>10</a:t>
            </a:fld>
            <a:endParaRPr lang="es-EC"/>
          </a:p>
        </p:txBody>
      </p:sp>
    </p:spTree>
    <p:extLst>
      <p:ext uri="{BB962C8B-B14F-4D97-AF65-F5344CB8AC3E}">
        <p14:creationId xmlns:p14="http://schemas.microsoft.com/office/powerpoint/2010/main" val="1004570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200B3F0-A9BC-48CE-8EB6-ECE965069900}" type="datetimeFigureOut">
              <a:rPr lang="en-US" smtClean="0"/>
              <a:pPr/>
              <a:t>8/29/2021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68225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smtClean="0"/>
              <a:t>8/29/2021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52564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0C476AC1-EB7F-4BEF-90D9-5764B50DAF8A}" type="datetimeFigureOut">
              <a:rPr lang="en-US" smtClean="0"/>
              <a:t>8/29/2021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39094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200B3F0-A9BC-48CE-8EB6-ECE965069900}" type="datetimeFigureOut">
              <a:rPr lang="en-US" smtClean="0"/>
              <a:pPr/>
              <a:t>8/29/2021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05767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B20712A-F861-4AB0-A754-4F5A2033CD4B}" type="datetimeFigureOut">
              <a:rPr lang="en-US" smtClean="0"/>
              <a:t>8/29/2021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80581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a:xfrm>
            <a:off x="8593667" y="6272784"/>
            <a:ext cx="2644309" cy="365125"/>
          </a:xfrm>
        </p:spPr>
        <p:txBody>
          <a:bodyPr/>
          <a:lstStyle/>
          <a:p>
            <a:fld id="{324507B7-F2DC-4B2C-B14D-58A9766807A2}" type="datetimeFigureOut">
              <a:rPr lang="en-US" smtClean="0"/>
              <a:t>8/29/2021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r>
              <a:rPr lang="en-US"/>
              <a:t>
              </a:t>
            </a:r>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97937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smtClean="0"/>
              <a:t>8/29/2021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08804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D1CE32E-9DC0-47C8-A657-48F5C3E4A10B}" type="datetimeFigureOut">
              <a:rPr lang="en-US" smtClean="0"/>
              <a:t>8/29/2021</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78969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BDF5C0D-8C3A-4771-A43D-83937FC700D4}" type="datetimeFigureOut">
              <a:rPr lang="en-US" smtClean="0"/>
              <a:t>8/29/2021</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47802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3D2D6-FCC2-425A-A4A7-8058E8C01CB1}" type="datetimeFigureOut">
              <a:rPr lang="en-US" smtClean="0"/>
              <a:t>8/29/2021</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14274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D8CF2683-E6E7-4CC3-9EEE-7854DD4F3545}" type="datetimeFigureOut">
              <a:rPr lang="en-US" smtClean="0"/>
              <a:t>8/29/2021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18117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B20712A-F861-4AB0-A754-4F5A2033CD4B}" type="datetimeFigureOut">
              <a:rPr lang="en-US" smtClean="0"/>
              <a:t>8/29/2021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18293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E120F81-B39D-4CBB-8BF3-5D6E395D0F72}" type="datetimeFigureOut">
              <a:rPr lang="en-US" smtClean="0"/>
              <a:t>8/29/2021</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14389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smtClean="0"/>
              <a:t>8/29/2021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68000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C476AC1-EB7F-4BEF-90D9-5764B50DAF8A}" type="datetimeFigureOut">
              <a:rPr lang="en-US" smtClean="0"/>
              <a:t>8/29/2021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28374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Diapositiva de título" type="title">
  <p:cSld name="1_Diapositiva de título">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1" y="981075"/>
            <a:ext cx="9143999" cy="5616576"/>
          </a:xfrm>
          <a:prstGeom prst="rect">
            <a:avLst/>
          </a:prstGeom>
          <a:noFill/>
          <a:ln>
            <a:noFill/>
          </a:ln>
        </p:spPr>
      </p:pic>
      <p:sp>
        <p:nvSpPr>
          <p:cNvPr id="13" name="Google Shape;13;p2"/>
          <p:cNvSpPr/>
          <p:nvPr/>
        </p:nvSpPr>
        <p:spPr>
          <a:xfrm>
            <a:off x="609600" y="6245225"/>
            <a:ext cx="2844800" cy="4764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chemeClr val="dk1"/>
              </a:solidFill>
              <a:latin typeface="Verdana"/>
              <a:ea typeface="Verdana"/>
              <a:cs typeface="Verdana"/>
              <a:sym typeface="Verdana"/>
            </a:endParaRPr>
          </a:p>
        </p:txBody>
      </p:sp>
      <p:sp>
        <p:nvSpPr>
          <p:cNvPr id="14" name="Google Shape;14;p2"/>
          <p:cNvSpPr/>
          <p:nvPr/>
        </p:nvSpPr>
        <p:spPr>
          <a:xfrm>
            <a:off x="4165600" y="6245225"/>
            <a:ext cx="3860800" cy="4764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chemeClr val="dk1"/>
              </a:solidFill>
              <a:latin typeface="Verdana"/>
              <a:ea typeface="Verdana"/>
              <a:cs typeface="Verdana"/>
              <a:sym typeface="Verdana"/>
            </a:endParaRPr>
          </a:p>
        </p:txBody>
      </p:sp>
      <p:sp>
        <p:nvSpPr>
          <p:cNvPr id="15" name="Google Shape;15;p2"/>
          <p:cNvSpPr/>
          <p:nvPr/>
        </p:nvSpPr>
        <p:spPr>
          <a:xfrm>
            <a:off x="609600" y="6245225"/>
            <a:ext cx="2844800" cy="4764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chemeClr val="dk1"/>
              </a:solidFill>
              <a:latin typeface="Verdana"/>
              <a:ea typeface="Verdana"/>
              <a:cs typeface="Verdana"/>
              <a:sym typeface="Verdana"/>
            </a:endParaRPr>
          </a:p>
        </p:txBody>
      </p:sp>
      <p:sp>
        <p:nvSpPr>
          <p:cNvPr id="16" name="Google Shape;16;p2"/>
          <p:cNvSpPr/>
          <p:nvPr/>
        </p:nvSpPr>
        <p:spPr>
          <a:xfrm>
            <a:off x="4165600" y="6245225"/>
            <a:ext cx="3860800" cy="4764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chemeClr val="dk1"/>
              </a:solidFill>
              <a:latin typeface="Verdana"/>
              <a:ea typeface="Verdana"/>
              <a:cs typeface="Verdana"/>
              <a:sym typeface="Verdana"/>
            </a:endParaRPr>
          </a:p>
        </p:txBody>
      </p:sp>
      <p:pic>
        <p:nvPicPr>
          <p:cNvPr id="17" name="Google Shape;17;p2" descr="bannner 2"/>
          <p:cNvPicPr preferRelativeResize="0"/>
          <p:nvPr/>
        </p:nvPicPr>
        <p:blipFill rotWithShape="1">
          <a:blip r:embed="rId3">
            <a:alphaModFix/>
          </a:blip>
          <a:srcRect/>
          <a:stretch/>
        </p:blipFill>
        <p:spPr>
          <a:xfrm>
            <a:off x="1" y="5722938"/>
            <a:ext cx="9143999" cy="1135061"/>
          </a:xfrm>
          <a:prstGeom prst="rect">
            <a:avLst/>
          </a:prstGeom>
          <a:noFill/>
          <a:ln>
            <a:noFill/>
          </a:ln>
        </p:spPr>
      </p:pic>
      <p:sp>
        <p:nvSpPr>
          <p:cNvPr id="18" name="Google Shape;18;p2"/>
          <p:cNvSpPr/>
          <p:nvPr/>
        </p:nvSpPr>
        <p:spPr>
          <a:xfrm>
            <a:off x="289984" y="260351"/>
            <a:ext cx="1056400" cy="792000"/>
          </a:xfrm>
          <a:prstGeom prst="ellipse">
            <a:avLst/>
          </a:prstGeom>
          <a:solidFill>
            <a:schemeClr val="lt1"/>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Verdana"/>
              <a:ea typeface="Verdana"/>
              <a:cs typeface="Verdana"/>
              <a:sym typeface="Verdana"/>
            </a:endParaRPr>
          </a:p>
        </p:txBody>
      </p:sp>
      <p:pic>
        <p:nvPicPr>
          <p:cNvPr id="19" name="Google Shape;19;p2"/>
          <p:cNvPicPr preferRelativeResize="0"/>
          <p:nvPr/>
        </p:nvPicPr>
        <p:blipFill rotWithShape="1">
          <a:blip r:embed="rId4">
            <a:alphaModFix/>
          </a:blip>
          <a:srcRect r="28042"/>
          <a:stretch/>
        </p:blipFill>
        <p:spPr>
          <a:xfrm>
            <a:off x="0" y="76200"/>
            <a:ext cx="3632548" cy="904875"/>
          </a:xfrm>
          <a:prstGeom prst="rect">
            <a:avLst/>
          </a:prstGeom>
          <a:noFill/>
          <a:ln>
            <a:noFill/>
          </a:ln>
        </p:spPr>
      </p:pic>
    </p:spTree>
    <p:extLst>
      <p:ext uri="{BB962C8B-B14F-4D97-AF65-F5344CB8AC3E}">
        <p14:creationId xmlns:p14="http://schemas.microsoft.com/office/powerpoint/2010/main" val="2090231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Diapositiva de título" type="title">
  <p:cSld name="Diapositiva de título">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1" y="981075"/>
            <a:ext cx="9143999" cy="5616576"/>
          </a:xfrm>
          <a:prstGeom prst="rect">
            <a:avLst/>
          </a:prstGeom>
          <a:noFill/>
          <a:ln>
            <a:noFill/>
          </a:ln>
        </p:spPr>
      </p:pic>
      <p:sp>
        <p:nvSpPr>
          <p:cNvPr id="13" name="Google Shape;13;p2"/>
          <p:cNvSpPr/>
          <p:nvPr/>
        </p:nvSpPr>
        <p:spPr>
          <a:xfrm>
            <a:off x="609600" y="6245225"/>
            <a:ext cx="2844800" cy="476400"/>
          </a:xfrm>
          <a:prstGeom prst="rect">
            <a:avLst/>
          </a:prstGeom>
          <a:noFill/>
          <a:ln>
            <a:noFill/>
          </a:ln>
        </p:spPr>
        <p:txBody>
          <a:bodyPr spcFirstLastPara="1" wrap="square" lIns="121900" tIns="60925" rIns="121900" bIns="60925" anchor="t" anchorCtr="0">
            <a:noAutofit/>
          </a:bodyPr>
          <a:lstStyle/>
          <a:p>
            <a:pPr>
              <a:buClr>
                <a:srgbClr val="000000"/>
              </a:buClr>
              <a:buSzPts val="1867"/>
              <a:buFont typeface="Arial"/>
              <a:buNone/>
            </a:pPr>
            <a:endParaRPr sz="1867" kern="0">
              <a:solidFill>
                <a:srgbClr val="000000"/>
              </a:solidFill>
              <a:latin typeface="Verdana"/>
              <a:ea typeface="Verdana"/>
              <a:cs typeface="Verdana"/>
              <a:sym typeface="Verdana"/>
            </a:endParaRPr>
          </a:p>
        </p:txBody>
      </p:sp>
      <p:sp>
        <p:nvSpPr>
          <p:cNvPr id="14" name="Google Shape;14;p2"/>
          <p:cNvSpPr/>
          <p:nvPr/>
        </p:nvSpPr>
        <p:spPr>
          <a:xfrm>
            <a:off x="4165600" y="6245225"/>
            <a:ext cx="3860800" cy="476400"/>
          </a:xfrm>
          <a:prstGeom prst="rect">
            <a:avLst/>
          </a:prstGeom>
          <a:noFill/>
          <a:ln>
            <a:noFill/>
          </a:ln>
        </p:spPr>
        <p:txBody>
          <a:bodyPr spcFirstLastPara="1" wrap="square" lIns="121900" tIns="60925" rIns="121900" bIns="60925" anchor="t" anchorCtr="0">
            <a:noAutofit/>
          </a:bodyPr>
          <a:lstStyle/>
          <a:p>
            <a:pPr algn="ctr">
              <a:buClr>
                <a:srgbClr val="000000"/>
              </a:buClr>
              <a:buSzPts val="1867"/>
              <a:buFont typeface="Arial"/>
              <a:buNone/>
            </a:pPr>
            <a:endParaRPr sz="1867" kern="0">
              <a:solidFill>
                <a:srgbClr val="000000"/>
              </a:solidFill>
              <a:latin typeface="Verdana"/>
              <a:ea typeface="Verdana"/>
              <a:cs typeface="Verdana"/>
              <a:sym typeface="Verdana"/>
            </a:endParaRPr>
          </a:p>
        </p:txBody>
      </p:sp>
      <p:sp>
        <p:nvSpPr>
          <p:cNvPr id="15" name="Google Shape;15;p2"/>
          <p:cNvSpPr/>
          <p:nvPr/>
        </p:nvSpPr>
        <p:spPr>
          <a:xfrm>
            <a:off x="609600" y="6245225"/>
            <a:ext cx="2844800" cy="476400"/>
          </a:xfrm>
          <a:prstGeom prst="rect">
            <a:avLst/>
          </a:prstGeom>
          <a:noFill/>
          <a:ln>
            <a:noFill/>
          </a:ln>
        </p:spPr>
        <p:txBody>
          <a:bodyPr spcFirstLastPara="1" wrap="square" lIns="121900" tIns="60925" rIns="121900" bIns="60925" anchor="t" anchorCtr="0">
            <a:noAutofit/>
          </a:bodyPr>
          <a:lstStyle/>
          <a:p>
            <a:pPr>
              <a:buClr>
                <a:srgbClr val="000000"/>
              </a:buClr>
              <a:buSzPts val="1867"/>
              <a:buFont typeface="Arial"/>
              <a:buNone/>
            </a:pPr>
            <a:endParaRPr sz="1867" kern="0">
              <a:solidFill>
                <a:srgbClr val="000000"/>
              </a:solidFill>
              <a:latin typeface="Verdana"/>
              <a:ea typeface="Verdana"/>
              <a:cs typeface="Verdana"/>
              <a:sym typeface="Verdana"/>
            </a:endParaRPr>
          </a:p>
        </p:txBody>
      </p:sp>
      <p:sp>
        <p:nvSpPr>
          <p:cNvPr id="16" name="Google Shape;16;p2"/>
          <p:cNvSpPr/>
          <p:nvPr/>
        </p:nvSpPr>
        <p:spPr>
          <a:xfrm>
            <a:off x="4165600" y="6245225"/>
            <a:ext cx="3860800" cy="476400"/>
          </a:xfrm>
          <a:prstGeom prst="rect">
            <a:avLst/>
          </a:prstGeom>
          <a:noFill/>
          <a:ln>
            <a:noFill/>
          </a:ln>
        </p:spPr>
        <p:txBody>
          <a:bodyPr spcFirstLastPara="1" wrap="square" lIns="121900" tIns="60925" rIns="121900" bIns="60925" anchor="t" anchorCtr="0">
            <a:noAutofit/>
          </a:bodyPr>
          <a:lstStyle/>
          <a:p>
            <a:pPr algn="ctr">
              <a:buClr>
                <a:srgbClr val="000000"/>
              </a:buClr>
              <a:buSzPts val="1867"/>
              <a:buFont typeface="Arial"/>
              <a:buNone/>
            </a:pPr>
            <a:endParaRPr sz="1867" kern="0">
              <a:solidFill>
                <a:srgbClr val="000000"/>
              </a:solidFill>
              <a:latin typeface="Verdana"/>
              <a:ea typeface="Verdana"/>
              <a:cs typeface="Verdana"/>
              <a:sym typeface="Verdana"/>
            </a:endParaRPr>
          </a:p>
        </p:txBody>
      </p:sp>
      <p:pic>
        <p:nvPicPr>
          <p:cNvPr id="17" name="Google Shape;17;p2" descr="bannner 2"/>
          <p:cNvPicPr preferRelativeResize="0"/>
          <p:nvPr/>
        </p:nvPicPr>
        <p:blipFill rotWithShape="1">
          <a:blip r:embed="rId3">
            <a:alphaModFix/>
          </a:blip>
          <a:srcRect/>
          <a:stretch/>
        </p:blipFill>
        <p:spPr>
          <a:xfrm>
            <a:off x="1" y="5722938"/>
            <a:ext cx="9143999" cy="1135061"/>
          </a:xfrm>
          <a:prstGeom prst="rect">
            <a:avLst/>
          </a:prstGeom>
          <a:noFill/>
          <a:ln>
            <a:noFill/>
          </a:ln>
        </p:spPr>
      </p:pic>
      <p:sp>
        <p:nvSpPr>
          <p:cNvPr id="18" name="Google Shape;18;p2"/>
          <p:cNvSpPr/>
          <p:nvPr/>
        </p:nvSpPr>
        <p:spPr>
          <a:xfrm>
            <a:off x="289984" y="260351"/>
            <a:ext cx="1056400" cy="792000"/>
          </a:xfrm>
          <a:prstGeom prst="ellipse">
            <a:avLst/>
          </a:prstGeom>
          <a:solidFill>
            <a:schemeClr val="lt1"/>
          </a:solidFill>
          <a:ln>
            <a:noFill/>
          </a:ln>
        </p:spPr>
        <p:txBody>
          <a:bodyPr spcFirstLastPara="1" wrap="square" lIns="121900" tIns="60925" rIns="121900" bIns="60925" anchor="ctr" anchorCtr="0">
            <a:noAutofit/>
          </a:bodyPr>
          <a:lstStyle/>
          <a:p>
            <a:pPr>
              <a:buClr>
                <a:srgbClr val="000000"/>
              </a:buClr>
              <a:buSzPts val="2400"/>
              <a:buFont typeface="Arial"/>
              <a:buNone/>
            </a:pPr>
            <a:endParaRPr sz="2400" kern="0">
              <a:solidFill>
                <a:srgbClr val="000000"/>
              </a:solidFill>
              <a:latin typeface="Verdana"/>
              <a:ea typeface="Verdana"/>
              <a:cs typeface="Verdana"/>
              <a:sym typeface="Verdana"/>
            </a:endParaRPr>
          </a:p>
        </p:txBody>
      </p:sp>
      <p:pic>
        <p:nvPicPr>
          <p:cNvPr id="19" name="Google Shape;19;p2"/>
          <p:cNvPicPr preferRelativeResize="0"/>
          <p:nvPr/>
        </p:nvPicPr>
        <p:blipFill rotWithShape="1">
          <a:blip r:embed="rId4">
            <a:alphaModFix/>
          </a:blip>
          <a:srcRect r="28042"/>
          <a:stretch/>
        </p:blipFill>
        <p:spPr>
          <a:xfrm>
            <a:off x="0" y="76200"/>
            <a:ext cx="3632548" cy="904875"/>
          </a:xfrm>
          <a:prstGeom prst="rect">
            <a:avLst/>
          </a:prstGeom>
          <a:noFill/>
          <a:ln>
            <a:noFill/>
          </a:ln>
        </p:spPr>
      </p:pic>
    </p:spTree>
    <p:extLst>
      <p:ext uri="{BB962C8B-B14F-4D97-AF65-F5344CB8AC3E}">
        <p14:creationId xmlns:p14="http://schemas.microsoft.com/office/powerpoint/2010/main" val="10200851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_Diapositiva de título">
  <p:cSld name="2_Diapositiva de título">
    <p:spTree>
      <p:nvGrpSpPr>
        <p:cNvPr id="1" name="Shape 20"/>
        <p:cNvGrpSpPr/>
        <p:nvPr/>
      </p:nvGrpSpPr>
      <p:grpSpPr>
        <a:xfrm>
          <a:off x="0" y="0"/>
          <a:ext cx="0" cy="0"/>
          <a:chOff x="0" y="0"/>
          <a:chExt cx="0" cy="0"/>
        </a:xfrm>
      </p:grpSpPr>
      <p:sp>
        <p:nvSpPr>
          <p:cNvPr id="21" name="Google Shape;21;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SzPts val="1400"/>
              <a:buNone/>
              <a:defRPr sz="6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r>
              <a:rPr lang="es-ES"/>
              <a:t>Haga clic para modificar el estilo de título del patrón</a:t>
            </a:r>
            <a:endParaRPr/>
          </a:p>
        </p:txBody>
      </p:sp>
      <p:sp>
        <p:nvSpPr>
          <p:cNvPr id="22" name="Google Shape;22;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9pPr>
          </a:lstStyle>
          <a:p>
            <a:r>
              <a:rPr lang="es-ES"/>
              <a:t>Haga clic para modificar el estilo de subtítulo del patrón</a:t>
            </a:r>
            <a:endParaRPr/>
          </a:p>
        </p:txBody>
      </p:sp>
      <p:sp>
        <p:nvSpPr>
          <p:cNvPr id="23" name="Google Shape;23;p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pPr>
              <a:buClr>
                <a:srgbClr val="000000"/>
              </a:buClr>
              <a:buFont typeface="Arial"/>
              <a:buNone/>
            </a:pPr>
            <a:fld id="{46032A38-37BF-4537-8EB4-CA12BAFC4AB4}" type="datetimeFigureOut">
              <a:rPr lang="es-EC" kern="0" smtClean="0"/>
              <a:pPr>
                <a:buClr>
                  <a:srgbClr val="000000"/>
                </a:buClr>
                <a:buFont typeface="Arial"/>
                <a:buNone/>
              </a:pPr>
              <a:t>29/8/2021</a:t>
            </a:fld>
            <a:endParaRPr lang="es-EC" kern="0"/>
          </a:p>
        </p:txBody>
      </p:sp>
      <p:sp>
        <p:nvSpPr>
          <p:cNvPr id="24" name="Google Shape;24;p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pPr>
              <a:buClr>
                <a:srgbClr val="000000"/>
              </a:buClr>
              <a:buFont typeface="Arial"/>
              <a:buNone/>
            </a:pPr>
            <a:endParaRPr lang="es-EC" kern="0"/>
          </a:p>
        </p:txBody>
      </p:sp>
      <p:sp>
        <p:nvSpPr>
          <p:cNvPr id="25" name="Google Shape;25;p3"/>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Clr>
                <a:srgbClr val="000000"/>
              </a:buClr>
              <a:buFont typeface="Arial"/>
              <a:buNone/>
            </a:pPr>
            <a:fld id="{CFEDAD1F-8D84-40BF-8E2F-2C3680EACEEA}" type="slidenum">
              <a:rPr lang="es-EC" kern="0" smtClean="0"/>
              <a:pPr>
                <a:buClr>
                  <a:srgbClr val="000000"/>
                </a:buClr>
                <a:buFont typeface="Arial"/>
                <a:buNone/>
              </a:pPr>
              <a:t>‹Nº›</a:t>
            </a:fld>
            <a:endParaRPr lang="es-EC" kern="0"/>
          </a:p>
        </p:txBody>
      </p:sp>
    </p:spTree>
    <p:extLst>
      <p:ext uri="{BB962C8B-B14F-4D97-AF65-F5344CB8AC3E}">
        <p14:creationId xmlns:p14="http://schemas.microsoft.com/office/powerpoint/2010/main" val="2386652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Diapositiva de título 1">
  <p:cSld name="Diapositiva de título 1">
    <p:spTree>
      <p:nvGrpSpPr>
        <p:cNvPr id="1" name="Shape 26"/>
        <p:cNvGrpSpPr/>
        <p:nvPr/>
      </p:nvGrpSpPr>
      <p:grpSpPr>
        <a:xfrm>
          <a:off x="0" y="0"/>
          <a:ext cx="0" cy="0"/>
          <a:chOff x="0" y="0"/>
          <a:chExt cx="0" cy="0"/>
        </a:xfrm>
      </p:grpSpPr>
      <p:sp>
        <p:nvSpPr>
          <p:cNvPr id="27" name="Google Shape;27;p4"/>
          <p:cNvSpPr/>
          <p:nvPr/>
        </p:nvSpPr>
        <p:spPr>
          <a:xfrm rot="5400000">
            <a:off x="10000400" y="673"/>
            <a:ext cx="2191600" cy="2191600"/>
          </a:xfrm>
          <a:prstGeom prst="diagStripe">
            <a:avLst>
              <a:gd name="adj" fmla="val 0"/>
            </a:avLst>
          </a:prstGeom>
          <a:solidFill>
            <a:schemeClr val="lt1">
              <a:alpha val="2745"/>
            </a:schemeClr>
          </a:solidFill>
          <a:ln>
            <a:noFill/>
          </a:ln>
        </p:spPr>
        <p:txBody>
          <a:bodyPr spcFirstLastPara="1" wrap="square" lIns="121900" tIns="121900" rIns="121900" bIns="121900" anchor="ctr" anchorCtr="0">
            <a:noAutofit/>
          </a:bodyPr>
          <a:lstStyle/>
          <a:p>
            <a:pPr>
              <a:buClr>
                <a:srgbClr val="000000"/>
              </a:buClr>
              <a:buSzPts val="2400"/>
              <a:buFont typeface="Arial"/>
              <a:buNone/>
            </a:pPr>
            <a:endParaRPr sz="2400" kern="0">
              <a:solidFill>
                <a:srgbClr val="000000"/>
              </a:solidFill>
              <a:ea typeface="Arial"/>
              <a:cs typeface="Arial"/>
              <a:sym typeface="Arial"/>
            </a:endParaRPr>
          </a:p>
        </p:txBody>
      </p:sp>
      <p:grpSp>
        <p:nvGrpSpPr>
          <p:cNvPr id="28" name="Google Shape;28;p4"/>
          <p:cNvGrpSpPr/>
          <p:nvPr/>
        </p:nvGrpSpPr>
        <p:grpSpPr>
          <a:xfrm>
            <a:off x="1" y="654"/>
            <a:ext cx="6871607" cy="6845865"/>
            <a:chOff x="0" y="75"/>
            <a:chExt cx="5153705" cy="5152950"/>
          </a:xfrm>
        </p:grpSpPr>
        <p:sp>
          <p:nvSpPr>
            <p:cNvPr id="29" name="Google Shape;29;p4"/>
            <p:cNvSpPr/>
            <p:nvPr/>
          </p:nvSpPr>
          <p:spPr>
            <a:xfrm rot="-5400000">
              <a:off x="455" y="-225"/>
              <a:ext cx="5152800" cy="5153700"/>
            </a:xfrm>
            <a:prstGeom prst="diagStripe">
              <a:avLst>
                <a:gd name="adj" fmla="val 50000"/>
              </a:avLst>
            </a:prstGeom>
            <a:solidFill>
              <a:schemeClr val="lt1">
                <a:alpha val="2745"/>
              </a:schemeClr>
            </a:solidFill>
            <a:ln>
              <a:noFill/>
            </a:ln>
          </p:spPr>
          <p:txBody>
            <a:bodyPr spcFirstLastPara="1" wrap="square" lIns="91425" tIns="91425" rIns="91425" bIns="91425" anchor="ctr" anchorCtr="0">
              <a:noAutofit/>
            </a:bodyPr>
            <a:lstStyle/>
            <a:p>
              <a:pPr>
                <a:buClr>
                  <a:srgbClr val="000000"/>
                </a:buClr>
                <a:buSzPts val="2400"/>
                <a:buFont typeface="Arial"/>
                <a:buNone/>
              </a:pPr>
              <a:endParaRPr sz="2400" kern="0">
                <a:solidFill>
                  <a:srgbClr val="000000"/>
                </a:solidFill>
                <a:ea typeface="Arial"/>
                <a:cs typeface="Arial"/>
                <a:sym typeface="Arial"/>
              </a:endParaRPr>
            </a:p>
          </p:txBody>
        </p:sp>
        <p:sp>
          <p:nvSpPr>
            <p:cNvPr id="30" name="Google Shape;30;p4"/>
            <p:cNvSpPr/>
            <p:nvPr/>
          </p:nvSpPr>
          <p:spPr>
            <a:xfrm rot="-5400000">
              <a:off x="150" y="1145825"/>
              <a:ext cx="3996600" cy="3996900"/>
            </a:xfrm>
            <a:prstGeom prst="diagStripe">
              <a:avLst>
                <a:gd name="adj" fmla="val 58774"/>
              </a:avLst>
            </a:prstGeom>
            <a:solidFill>
              <a:schemeClr val="lt1">
                <a:alpha val="2745"/>
              </a:schemeClr>
            </a:solidFill>
            <a:ln>
              <a:noFill/>
            </a:ln>
          </p:spPr>
          <p:txBody>
            <a:bodyPr spcFirstLastPara="1" wrap="square" lIns="91425" tIns="91425" rIns="91425" bIns="91425" anchor="ctr" anchorCtr="0">
              <a:noAutofit/>
            </a:bodyPr>
            <a:lstStyle/>
            <a:p>
              <a:pPr>
                <a:buClr>
                  <a:srgbClr val="000000"/>
                </a:buClr>
                <a:buSzPts val="2400"/>
                <a:buFont typeface="Arial"/>
                <a:buNone/>
              </a:pPr>
              <a:endParaRPr sz="2400" kern="0">
                <a:solidFill>
                  <a:srgbClr val="000000"/>
                </a:solidFill>
                <a:ea typeface="Arial"/>
                <a:cs typeface="Arial"/>
                <a:sym typeface="Arial"/>
              </a:endParaRPr>
            </a:p>
          </p:txBody>
        </p:sp>
        <p:sp>
          <p:nvSpPr>
            <p:cNvPr id="31" name="Google Shape;31;p4"/>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a:buClr>
                  <a:srgbClr val="000000"/>
                </a:buClr>
                <a:buSzPts val="2400"/>
                <a:buFont typeface="Arial"/>
                <a:buNone/>
              </a:pPr>
              <a:endParaRPr sz="2400" kern="0">
                <a:solidFill>
                  <a:srgbClr val="000000"/>
                </a:solidFill>
                <a:ea typeface="Arial"/>
                <a:cs typeface="Arial"/>
                <a:sym typeface="Arial"/>
              </a:endParaRPr>
            </a:p>
          </p:txBody>
        </p:sp>
        <p:sp>
          <p:nvSpPr>
            <p:cNvPr id="32" name="Google Shape;32;p4"/>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a:buClr>
                  <a:srgbClr val="000000"/>
                </a:buClr>
                <a:buSzPts val="2400"/>
                <a:buFont typeface="Arial"/>
                <a:buNone/>
              </a:pPr>
              <a:endParaRPr sz="2400" kern="0">
                <a:solidFill>
                  <a:srgbClr val="000000"/>
                </a:solidFill>
                <a:ea typeface="Arial"/>
                <a:cs typeface="Arial"/>
                <a:sym typeface="Arial"/>
              </a:endParaRPr>
            </a:p>
          </p:txBody>
        </p:sp>
      </p:grpSp>
      <p:sp>
        <p:nvSpPr>
          <p:cNvPr id="33" name="Google Shape;33;p4"/>
          <p:cNvSpPr txBox="1">
            <a:spLocks noGrp="1"/>
          </p:cNvSpPr>
          <p:nvPr>
            <p:ph type="ctrTitle"/>
          </p:nvPr>
        </p:nvSpPr>
        <p:spPr>
          <a:xfrm>
            <a:off x="4716200" y="2104533"/>
            <a:ext cx="6690000" cy="2105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4000"/>
              <a:buFont typeface="Arial"/>
              <a:buChar char="●"/>
              <a:defRPr sz="53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4000"/>
              <a:buFont typeface="Arial"/>
              <a:buChar char="○"/>
              <a:defRPr sz="53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000"/>
              <a:buFont typeface="Arial"/>
              <a:buChar char="■"/>
              <a:defRPr sz="53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000"/>
              <a:buFont typeface="Arial"/>
              <a:buChar char="●"/>
              <a:defRPr sz="53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000"/>
              <a:buFont typeface="Arial"/>
              <a:buChar char="○"/>
              <a:defRPr sz="53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000"/>
              <a:buFont typeface="Arial"/>
              <a:buChar char="■"/>
              <a:defRPr sz="53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000"/>
              <a:buFont typeface="Arial"/>
              <a:buChar char="●"/>
              <a:defRPr sz="53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000"/>
              <a:buFont typeface="Arial"/>
              <a:buChar char="○"/>
              <a:defRPr sz="53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000"/>
              <a:buFont typeface="Arial"/>
              <a:buChar char="■"/>
              <a:defRPr sz="5333" b="0" i="0" u="none" strike="noStrike" cap="none">
                <a:solidFill>
                  <a:srgbClr val="000000"/>
                </a:solidFill>
                <a:latin typeface="Arial"/>
                <a:ea typeface="Arial"/>
                <a:cs typeface="Arial"/>
                <a:sym typeface="Arial"/>
              </a:defRPr>
            </a:lvl9pPr>
          </a:lstStyle>
          <a:p>
            <a:r>
              <a:rPr lang="es-ES"/>
              <a:t>Haga clic para modificar el estilo de título del patrón</a:t>
            </a:r>
            <a:endParaRPr/>
          </a:p>
        </p:txBody>
      </p:sp>
      <p:sp>
        <p:nvSpPr>
          <p:cNvPr id="34" name="Google Shape;34;p4"/>
          <p:cNvSpPr txBox="1">
            <a:spLocks noGrp="1"/>
          </p:cNvSpPr>
          <p:nvPr>
            <p:ph type="subTitle" idx="1"/>
          </p:nvPr>
        </p:nvSpPr>
        <p:spPr>
          <a:xfrm>
            <a:off x="6778600" y="5233233"/>
            <a:ext cx="4627600" cy="67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r>
              <a:rPr lang="es-ES"/>
              <a:t>Haga clic para modificar el estilo de subtítulo del patrón</a:t>
            </a:r>
            <a:endParaRPr/>
          </a:p>
        </p:txBody>
      </p:sp>
      <p:sp>
        <p:nvSpPr>
          <p:cNvPr id="35" name="Google Shape;35;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fld id="{CFEDAD1F-8D84-40BF-8E2F-2C3680EACEEA}" type="slidenum">
              <a:rPr lang="es-EC" kern="0" smtClean="0"/>
              <a:pPr/>
              <a:t>‹Nº›</a:t>
            </a:fld>
            <a:endParaRPr lang="es-EC" kern="0"/>
          </a:p>
        </p:txBody>
      </p:sp>
    </p:spTree>
    <p:extLst>
      <p:ext uri="{BB962C8B-B14F-4D97-AF65-F5344CB8AC3E}">
        <p14:creationId xmlns:p14="http://schemas.microsoft.com/office/powerpoint/2010/main" val="30001608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609600" y="274637"/>
            <a:ext cx="10972800" cy="1143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1pPr>
            <a:lvl2pPr marR="0" lvl="1"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2pPr>
            <a:lvl3pPr marR="0" lvl="2"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3pPr>
            <a:lvl4pPr marR="0" lvl="3"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4pPr>
            <a:lvl5pPr marR="0" lvl="4"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5pPr>
            <a:lvl6pPr marR="0" lvl="5"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9pPr>
          </a:lstStyle>
          <a:p>
            <a:r>
              <a:rPr lang="es-ES"/>
              <a:t>Haga clic para modificar el estilo de título del patrón</a:t>
            </a:r>
            <a:endParaRPr/>
          </a:p>
        </p:txBody>
      </p:sp>
      <p:sp>
        <p:nvSpPr>
          <p:cNvPr id="38" name="Google Shape;38;p5"/>
          <p:cNvSpPr txBox="1">
            <a:spLocks noGrp="1"/>
          </p:cNvSpPr>
          <p:nvPr>
            <p:ph type="body" idx="1"/>
          </p:nvPr>
        </p:nvSpPr>
        <p:spPr>
          <a:xfrm>
            <a:off x="609600" y="1535113"/>
            <a:ext cx="5386800" cy="6396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640"/>
              </a:spcBef>
              <a:spcAft>
                <a:spcPts val="0"/>
              </a:spcAft>
              <a:buClr>
                <a:schemeClr val="lt1"/>
              </a:buClr>
              <a:buSzPts val="2400"/>
              <a:buFont typeface="Verdana"/>
              <a:buNone/>
              <a:defRPr sz="3200" b="1" i="0" u="none" strike="noStrike" cap="none">
                <a:solidFill>
                  <a:schemeClr val="lt1"/>
                </a:solidFill>
                <a:latin typeface="Verdana"/>
                <a:ea typeface="Verdana"/>
                <a:cs typeface="Verdana"/>
                <a:sym typeface="Verdana"/>
              </a:defRPr>
            </a:lvl1pPr>
            <a:lvl2pPr marL="914400" marR="0" lvl="1" indent="-228600" algn="l" rtl="0">
              <a:lnSpc>
                <a:spcPct val="100000"/>
              </a:lnSpc>
              <a:spcBef>
                <a:spcPts val="533"/>
              </a:spcBef>
              <a:spcAft>
                <a:spcPts val="0"/>
              </a:spcAft>
              <a:buClr>
                <a:schemeClr val="lt1"/>
              </a:buClr>
              <a:buSzPts val="2000"/>
              <a:buFont typeface="Verdana"/>
              <a:buNone/>
              <a:defRPr sz="2667" b="1" i="0" u="none" strike="noStrike" cap="none">
                <a:solidFill>
                  <a:schemeClr val="lt1"/>
                </a:solidFill>
                <a:latin typeface="Verdana"/>
                <a:ea typeface="Verdana"/>
                <a:cs typeface="Verdana"/>
                <a:sym typeface="Verdana"/>
              </a:defRPr>
            </a:lvl2pPr>
            <a:lvl3pPr marL="1371600" marR="0" lvl="2" indent="-228600" algn="l" rtl="0">
              <a:lnSpc>
                <a:spcPct val="100000"/>
              </a:lnSpc>
              <a:spcBef>
                <a:spcPts val="480"/>
              </a:spcBef>
              <a:spcAft>
                <a:spcPts val="0"/>
              </a:spcAft>
              <a:buClr>
                <a:schemeClr val="lt1"/>
              </a:buClr>
              <a:buSzPts val="1800"/>
              <a:buFont typeface="Verdana"/>
              <a:buNone/>
              <a:defRPr sz="2400" b="1" i="0" u="none" strike="noStrike" cap="none">
                <a:solidFill>
                  <a:schemeClr val="lt1"/>
                </a:solidFill>
                <a:latin typeface="Verdana"/>
                <a:ea typeface="Verdana"/>
                <a:cs typeface="Verdana"/>
                <a:sym typeface="Verdana"/>
              </a:defRPr>
            </a:lvl3pPr>
            <a:lvl4pPr marL="1828800" marR="0" lvl="3" indent="-228600" algn="l" rtl="0">
              <a:lnSpc>
                <a:spcPct val="100000"/>
              </a:lnSpc>
              <a:spcBef>
                <a:spcPts val="427"/>
              </a:spcBef>
              <a:spcAft>
                <a:spcPts val="0"/>
              </a:spcAft>
              <a:buClr>
                <a:schemeClr val="lt1"/>
              </a:buClr>
              <a:buSzPts val="1600"/>
              <a:buFont typeface="Verdana"/>
              <a:buNone/>
              <a:defRPr sz="2133" b="1" i="0" u="none" strike="noStrike" cap="none">
                <a:solidFill>
                  <a:schemeClr val="lt1"/>
                </a:solidFill>
                <a:latin typeface="Verdana"/>
                <a:ea typeface="Verdana"/>
                <a:cs typeface="Verdana"/>
                <a:sym typeface="Verdana"/>
              </a:defRPr>
            </a:lvl4pPr>
            <a:lvl5pPr marL="2286000" marR="0" lvl="4" indent="-228600" algn="l" rtl="0">
              <a:lnSpc>
                <a:spcPct val="100000"/>
              </a:lnSpc>
              <a:spcBef>
                <a:spcPts val="427"/>
              </a:spcBef>
              <a:spcAft>
                <a:spcPts val="0"/>
              </a:spcAft>
              <a:buClr>
                <a:schemeClr val="lt1"/>
              </a:buClr>
              <a:buSzPts val="1600"/>
              <a:buFont typeface="Verdana"/>
              <a:buNone/>
              <a:defRPr sz="2133" b="1" i="0" u="none" strike="noStrike" cap="none">
                <a:solidFill>
                  <a:schemeClr val="lt1"/>
                </a:solidFill>
                <a:latin typeface="Verdana"/>
                <a:ea typeface="Verdana"/>
                <a:cs typeface="Verdana"/>
                <a:sym typeface="Verdana"/>
              </a:defRPr>
            </a:lvl5pPr>
            <a:lvl6pPr marL="2743200" marR="0" lvl="5" indent="-228600" algn="l" rtl="0">
              <a:lnSpc>
                <a:spcPct val="100000"/>
              </a:lnSpc>
              <a:spcBef>
                <a:spcPts val="427"/>
              </a:spcBef>
              <a:spcAft>
                <a:spcPts val="0"/>
              </a:spcAft>
              <a:buClr>
                <a:schemeClr val="lt1"/>
              </a:buClr>
              <a:buSzPts val="1600"/>
              <a:buFont typeface="Verdana"/>
              <a:buNone/>
              <a:defRPr sz="2133" b="1" i="0" u="none" strike="noStrike" cap="none">
                <a:solidFill>
                  <a:schemeClr val="lt1"/>
                </a:solidFill>
                <a:latin typeface="Verdana"/>
                <a:ea typeface="Verdana"/>
                <a:cs typeface="Verdana"/>
                <a:sym typeface="Verdana"/>
              </a:defRPr>
            </a:lvl6pPr>
            <a:lvl7pPr marL="3200400" marR="0" lvl="6" indent="-228600" algn="l" rtl="0">
              <a:lnSpc>
                <a:spcPct val="100000"/>
              </a:lnSpc>
              <a:spcBef>
                <a:spcPts val="427"/>
              </a:spcBef>
              <a:spcAft>
                <a:spcPts val="0"/>
              </a:spcAft>
              <a:buClr>
                <a:schemeClr val="lt1"/>
              </a:buClr>
              <a:buSzPts val="1600"/>
              <a:buFont typeface="Verdana"/>
              <a:buNone/>
              <a:defRPr sz="2133" b="1" i="0" u="none" strike="noStrike" cap="none">
                <a:solidFill>
                  <a:schemeClr val="lt1"/>
                </a:solidFill>
                <a:latin typeface="Verdana"/>
                <a:ea typeface="Verdana"/>
                <a:cs typeface="Verdana"/>
                <a:sym typeface="Verdana"/>
              </a:defRPr>
            </a:lvl7pPr>
            <a:lvl8pPr marL="3657600" marR="0" lvl="7" indent="-228600" algn="l" rtl="0">
              <a:lnSpc>
                <a:spcPct val="100000"/>
              </a:lnSpc>
              <a:spcBef>
                <a:spcPts val="427"/>
              </a:spcBef>
              <a:spcAft>
                <a:spcPts val="0"/>
              </a:spcAft>
              <a:buClr>
                <a:schemeClr val="lt1"/>
              </a:buClr>
              <a:buSzPts val="1600"/>
              <a:buFont typeface="Verdana"/>
              <a:buNone/>
              <a:defRPr sz="2133" b="1" i="0" u="none" strike="noStrike" cap="none">
                <a:solidFill>
                  <a:schemeClr val="lt1"/>
                </a:solidFill>
                <a:latin typeface="Verdana"/>
                <a:ea typeface="Verdana"/>
                <a:cs typeface="Verdana"/>
                <a:sym typeface="Verdana"/>
              </a:defRPr>
            </a:lvl8pPr>
            <a:lvl9pPr marL="4114800" marR="0" lvl="8" indent="-228600" algn="l" rtl="0">
              <a:lnSpc>
                <a:spcPct val="100000"/>
              </a:lnSpc>
              <a:spcBef>
                <a:spcPts val="427"/>
              </a:spcBef>
              <a:spcAft>
                <a:spcPts val="0"/>
              </a:spcAft>
              <a:buClr>
                <a:schemeClr val="lt1"/>
              </a:buClr>
              <a:buSzPts val="1600"/>
              <a:buFont typeface="Verdana"/>
              <a:buNone/>
              <a:defRPr sz="2133" b="1" i="0" u="none" strike="noStrike" cap="none">
                <a:solidFill>
                  <a:schemeClr val="lt1"/>
                </a:solidFill>
                <a:latin typeface="Verdana"/>
                <a:ea typeface="Verdana"/>
                <a:cs typeface="Verdana"/>
                <a:sym typeface="Verdana"/>
              </a:defRPr>
            </a:lvl9pPr>
          </a:lstStyle>
          <a:p>
            <a:pPr lvl="0"/>
            <a:r>
              <a:rPr lang="es-ES"/>
              <a:t>Haga clic para modificar los estilos de texto del patrón</a:t>
            </a:r>
          </a:p>
        </p:txBody>
      </p:sp>
      <p:sp>
        <p:nvSpPr>
          <p:cNvPr id="39" name="Google Shape;39;p5"/>
          <p:cNvSpPr txBox="1">
            <a:spLocks noGrp="1"/>
          </p:cNvSpPr>
          <p:nvPr>
            <p:ph type="body" idx="2"/>
          </p:nvPr>
        </p:nvSpPr>
        <p:spPr>
          <a:xfrm>
            <a:off x="609600" y="2174875"/>
            <a:ext cx="5386800" cy="39512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1pPr>
            <a:lvl2pPr marL="914400" marR="0" lvl="1" indent="-355600" algn="l" rtl="0">
              <a:lnSpc>
                <a:spcPct val="100000"/>
              </a:lnSpc>
              <a:spcBef>
                <a:spcPts val="533"/>
              </a:spcBef>
              <a:spcAft>
                <a:spcPts val="0"/>
              </a:spcAft>
              <a:buClr>
                <a:schemeClr val="lt1"/>
              </a:buClr>
              <a:buSzPts val="2000"/>
              <a:buFont typeface="Verdana"/>
              <a:buChar char="–"/>
              <a:defRPr sz="2667" b="0" i="0" u="none" strike="noStrike" cap="none">
                <a:solidFill>
                  <a:schemeClr val="lt1"/>
                </a:solidFill>
                <a:latin typeface="Verdana"/>
                <a:ea typeface="Verdana"/>
                <a:cs typeface="Verdana"/>
                <a:sym typeface="Verdana"/>
              </a:defRPr>
            </a:lvl2pPr>
            <a:lvl3pPr marL="1371600" marR="0" lvl="2" indent="-342900" algn="l" rtl="0">
              <a:lnSpc>
                <a:spcPct val="100000"/>
              </a:lnSpc>
              <a:spcBef>
                <a:spcPts val="480"/>
              </a:spcBef>
              <a:spcAft>
                <a:spcPts val="0"/>
              </a:spcAft>
              <a:buClr>
                <a:schemeClr val="lt1"/>
              </a:buClr>
              <a:buSzPts val="1800"/>
              <a:buFont typeface="Verdana"/>
              <a:buChar char="•"/>
              <a:defRPr sz="2400" b="0" i="0" u="none" strike="noStrike" cap="none">
                <a:solidFill>
                  <a:schemeClr val="lt1"/>
                </a:solidFill>
                <a:latin typeface="Verdana"/>
                <a:ea typeface="Verdana"/>
                <a:cs typeface="Verdana"/>
                <a:sym typeface="Verdana"/>
              </a:defRPr>
            </a:lvl3pPr>
            <a:lvl4pPr marL="1828800" marR="0" lvl="3" indent="-330200" algn="l" rtl="0">
              <a:lnSpc>
                <a:spcPct val="100000"/>
              </a:lnSpc>
              <a:spcBef>
                <a:spcPts val="427"/>
              </a:spcBef>
              <a:spcAft>
                <a:spcPts val="0"/>
              </a:spcAft>
              <a:buClr>
                <a:schemeClr val="lt1"/>
              </a:buClr>
              <a:buSzPts val="1600"/>
              <a:buFont typeface="Verdana"/>
              <a:buChar char="–"/>
              <a:defRPr sz="2133" b="0" i="0" u="none" strike="noStrike" cap="none">
                <a:solidFill>
                  <a:schemeClr val="lt1"/>
                </a:solidFill>
                <a:latin typeface="Verdana"/>
                <a:ea typeface="Verdana"/>
                <a:cs typeface="Verdana"/>
                <a:sym typeface="Verdana"/>
              </a:defRPr>
            </a:lvl4pPr>
            <a:lvl5pPr marL="2286000" marR="0" lvl="4" indent="-330200" algn="l" rtl="0">
              <a:lnSpc>
                <a:spcPct val="100000"/>
              </a:lnSpc>
              <a:spcBef>
                <a:spcPts val="427"/>
              </a:spcBef>
              <a:spcAft>
                <a:spcPts val="0"/>
              </a:spcAft>
              <a:buClr>
                <a:schemeClr val="lt1"/>
              </a:buClr>
              <a:buSzPts val="1600"/>
              <a:buFont typeface="Verdana"/>
              <a:buChar char="»"/>
              <a:defRPr sz="2133" b="0" i="0" u="none" strike="noStrike" cap="none">
                <a:solidFill>
                  <a:schemeClr val="lt1"/>
                </a:solidFill>
                <a:latin typeface="Verdana"/>
                <a:ea typeface="Verdana"/>
                <a:cs typeface="Verdana"/>
                <a:sym typeface="Verdana"/>
              </a:defRPr>
            </a:lvl5pPr>
            <a:lvl6pPr marL="2743200" marR="0" lvl="5" indent="-330200" algn="l" rtl="0">
              <a:lnSpc>
                <a:spcPct val="100000"/>
              </a:lnSpc>
              <a:spcBef>
                <a:spcPts val="427"/>
              </a:spcBef>
              <a:spcAft>
                <a:spcPts val="0"/>
              </a:spcAft>
              <a:buClr>
                <a:schemeClr val="lt1"/>
              </a:buClr>
              <a:buSzPts val="1600"/>
              <a:buFont typeface="Verdana"/>
              <a:buChar char="»"/>
              <a:defRPr sz="2133" b="0" i="0" u="none" strike="noStrike" cap="none">
                <a:solidFill>
                  <a:schemeClr val="lt1"/>
                </a:solidFill>
                <a:latin typeface="Verdana"/>
                <a:ea typeface="Verdana"/>
                <a:cs typeface="Verdana"/>
                <a:sym typeface="Verdana"/>
              </a:defRPr>
            </a:lvl6pPr>
            <a:lvl7pPr marL="3200400" marR="0" lvl="6" indent="-330200" algn="l" rtl="0">
              <a:lnSpc>
                <a:spcPct val="100000"/>
              </a:lnSpc>
              <a:spcBef>
                <a:spcPts val="427"/>
              </a:spcBef>
              <a:spcAft>
                <a:spcPts val="0"/>
              </a:spcAft>
              <a:buClr>
                <a:schemeClr val="lt1"/>
              </a:buClr>
              <a:buSzPts val="1600"/>
              <a:buFont typeface="Verdana"/>
              <a:buChar char="»"/>
              <a:defRPr sz="2133" b="0" i="0" u="none" strike="noStrike" cap="none">
                <a:solidFill>
                  <a:schemeClr val="lt1"/>
                </a:solidFill>
                <a:latin typeface="Verdana"/>
                <a:ea typeface="Verdana"/>
                <a:cs typeface="Verdana"/>
                <a:sym typeface="Verdana"/>
              </a:defRPr>
            </a:lvl7pPr>
            <a:lvl8pPr marL="3657600" marR="0" lvl="7" indent="-330200" algn="l" rtl="0">
              <a:lnSpc>
                <a:spcPct val="100000"/>
              </a:lnSpc>
              <a:spcBef>
                <a:spcPts val="427"/>
              </a:spcBef>
              <a:spcAft>
                <a:spcPts val="0"/>
              </a:spcAft>
              <a:buClr>
                <a:schemeClr val="lt1"/>
              </a:buClr>
              <a:buSzPts val="1600"/>
              <a:buFont typeface="Verdana"/>
              <a:buChar char="»"/>
              <a:defRPr sz="2133" b="0" i="0" u="none" strike="noStrike" cap="none">
                <a:solidFill>
                  <a:schemeClr val="lt1"/>
                </a:solidFill>
                <a:latin typeface="Verdana"/>
                <a:ea typeface="Verdana"/>
                <a:cs typeface="Verdana"/>
                <a:sym typeface="Verdana"/>
              </a:defRPr>
            </a:lvl8pPr>
            <a:lvl9pPr marL="4114800" marR="0" lvl="8" indent="-330200" algn="l" rtl="0">
              <a:lnSpc>
                <a:spcPct val="100000"/>
              </a:lnSpc>
              <a:spcBef>
                <a:spcPts val="427"/>
              </a:spcBef>
              <a:spcAft>
                <a:spcPts val="0"/>
              </a:spcAft>
              <a:buClr>
                <a:schemeClr val="lt1"/>
              </a:buClr>
              <a:buSzPts val="1600"/>
              <a:buFont typeface="Verdana"/>
              <a:buChar char="»"/>
              <a:defRPr sz="2133" b="0" i="0" u="none" strike="noStrike" cap="none">
                <a:solidFill>
                  <a:schemeClr val="lt1"/>
                </a:solidFill>
                <a:latin typeface="Verdana"/>
                <a:ea typeface="Verdana"/>
                <a:cs typeface="Verdana"/>
                <a:sym typeface="Verdana"/>
              </a:defRPr>
            </a:lvl9pPr>
          </a:lstStyle>
          <a:p>
            <a:pPr lvl="0"/>
            <a:r>
              <a:rPr lang="es-ES"/>
              <a:t>Haga clic para modificar los estilos de texto del patrón</a:t>
            </a:r>
          </a:p>
        </p:txBody>
      </p:sp>
      <p:sp>
        <p:nvSpPr>
          <p:cNvPr id="40" name="Google Shape;40;p5"/>
          <p:cNvSpPr txBox="1">
            <a:spLocks noGrp="1"/>
          </p:cNvSpPr>
          <p:nvPr>
            <p:ph type="body" idx="3"/>
          </p:nvPr>
        </p:nvSpPr>
        <p:spPr>
          <a:xfrm>
            <a:off x="6193367" y="1535113"/>
            <a:ext cx="5389200" cy="6396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640"/>
              </a:spcBef>
              <a:spcAft>
                <a:spcPts val="0"/>
              </a:spcAft>
              <a:buClr>
                <a:schemeClr val="lt1"/>
              </a:buClr>
              <a:buSzPts val="2400"/>
              <a:buFont typeface="Verdana"/>
              <a:buNone/>
              <a:defRPr sz="3200" b="1" i="0" u="none" strike="noStrike" cap="none">
                <a:solidFill>
                  <a:schemeClr val="lt1"/>
                </a:solidFill>
                <a:latin typeface="Verdana"/>
                <a:ea typeface="Verdana"/>
                <a:cs typeface="Verdana"/>
                <a:sym typeface="Verdana"/>
              </a:defRPr>
            </a:lvl1pPr>
            <a:lvl2pPr marL="914400" marR="0" lvl="1" indent="-228600" algn="l" rtl="0">
              <a:lnSpc>
                <a:spcPct val="100000"/>
              </a:lnSpc>
              <a:spcBef>
                <a:spcPts val="533"/>
              </a:spcBef>
              <a:spcAft>
                <a:spcPts val="0"/>
              </a:spcAft>
              <a:buClr>
                <a:schemeClr val="lt1"/>
              </a:buClr>
              <a:buSzPts val="2000"/>
              <a:buFont typeface="Verdana"/>
              <a:buNone/>
              <a:defRPr sz="2667" b="1" i="0" u="none" strike="noStrike" cap="none">
                <a:solidFill>
                  <a:schemeClr val="lt1"/>
                </a:solidFill>
                <a:latin typeface="Verdana"/>
                <a:ea typeface="Verdana"/>
                <a:cs typeface="Verdana"/>
                <a:sym typeface="Verdana"/>
              </a:defRPr>
            </a:lvl2pPr>
            <a:lvl3pPr marL="1371600" marR="0" lvl="2" indent="-228600" algn="l" rtl="0">
              <a:lnSpc>
                <a:spcPct val="100000"/>
              </a:lnSpc>
              <a:spcBef>
                <a:spcPts val="480"/>
              </a:spcBef>
              <a:spcAft>
                <a:spcPts val="0"/>
              </a:spcAft>
              <a:buClr>
                <a:schemeClr val="lt1"/>
              </a:buClr>
              <a:buSzPts val="1800"/>
              <a:buFont typeface="Verdana"/>
              <a:buNone/>
              <a:defRPr sz="2400" b="1" i="0" u="none" strike="noStrike" cap="none">
                <a:solidFill>
                  <a:schemeClr val="lt1"/>
                </a:solidFill>
                <a:latin typeface="Verdana"/>
                <a:ea typeface="Verdana"/>
                <a:cs typeface="Verdana"/>
                <a:sym typeface="Verdana"/>
              </a:defRPr>
            </a:lvl3pPr>
            <a:lvl4pPr marL="1828800" marR="0" lvl="3" indent="-228600" algn="l" rtl="0">
              <a:lnSpc>
                <a:spcPct val="100000"/>
              </a:lnSpc>
              <a:spcBef>
                <a:spcPts val="427"/>
              </a:spcBef>
              <a:spcAft>
                <a:spcPts val="0"/>
              </a:spcAft>
              <a:buClr>
                <a:schemeClr val="lt1"/>
              </a:buClr>
              <a:buSzPts val="1600"/>
              <a:buFont typeface="Verdana"/>
              <a:buNone/>
              <a:defRPr sz="2133" b="1" i="0" u="none" strike="noStrike" cap="none">
                <a:solidFill>
                  <a:schemeClr val="lt1"/>
                </a:solidFill>
                <a:latin typeface="Verdana"/>
                <a:ea typeface="Verdana"/>
                <a:cs typeface="Verdana"/>
                <a:sym typeface="Verdana"/>
              </a:defRPr>
            </a:lvl4pPr>
            <a:lvl5pPr marL="2286000" marR="0" lvl="4" indent="-228600" algn="l" rtl="0">
              <a:lnSpc>
                <a:spcPct val="100000"/>
              </a:lnSpc>
              <a:spcBef>
                <a:spcPts val="427"/>
              </a:spcBef>
              <a:spcAft>
                <a:spcPts val="0"/>
              </a:spcAft>
              <a:buClr>
                <a:schemeClr val="lt1"/>
              </a:buClr>
              <a:buSzPts val="1600"/>
              <a:buFont typeface="Verdana"/>
              <a:buNone/>
              <a:defRPr sz="2133" b="1" i="0" u="none" strike="noStrike" cap="none">
                <a:solidFill>
                  <a:schemeClr val="lt1"/>
                </a:solidFill>
                <a:latin typeface="Verdana"/>
                <a:ea typeface="Verdana"/>
                <a:cs typeface="Verdana"/>
                <a:sym typeface="Verdana"/>
              </a:defRPr>
            </a:lvl5pPr>
            <a:lvl6pPr marL="2743200" marR="0" lvl="5" indent="-228600" algn="l" rtl="0">
              <a:lnSpc>
                <a:spcPct val="100000"/>
              </a:lnSpc>
              <a:spcBef>
                <a:spcPts val="427"/>
              </a:spcBef>
              <a:spcAft>
                <a:spcPts val="0"/>
              </a:spcAft>
              <a:buClr>
                <a:schemeClr val="lt1"/>
              </a:buClr>
              <a:buSzPts val="1600"/>
              <a:buFont typeface="Verdana"/>
              <a:buNone/>
              <a:defRPr sz="2133" b="1" i="0" u="none" strike="noStrike" cap="none">
                <a:solidFill>
                  <a:schemeClr val="lt1"/>
                </a:solidFill>
                <a:latin typeface="Verdana"/>
                <a:ea typeface="Verdana"/>
                <a:cs typeface="Verdana"/>
                <a:sym typeface="Verdana"/>
              </a:defRPr>
            </a:lvl6pPr>
            <a:lvl7pPr marL="3200400" marR="0" lvl="6" indent="-228600" algn="l" rtl="0">
              <a:lnSpc>
                <a:spcPct val="100000"/>
              </a:lnSpc>
              <a:spcBef>
                <a:spcPts val="427"/>
              </a:spcBef>
              <a:spcAft>
                <a:spcPts val="0"/>
              </a:spcAft>
              <a:buClr>
                <a:schemeClr val="lt1"/>
              </a:buClr>
              <a:buSzPts val="1600"/>
              <a:buFont typeface="Verdana"/>
              <a:buNone/>
              <a:defRPr sz="2133" b="1" i="0" u="none" strike="noStrike" cap="none">
                <a:solidFill>
                  <a:schemeClr val="lt1"/>
                </a:solidFill>
                <a:latin typeface="Verdana"/>
                <a:ea typeface="Verdana"/>
                <a:cs typeface="Verdana"/>
                <a:sym typeface="Verdana"/>
              </a:defRPr>
            </a:lvl7pPr>
            <a:lvl8pPr marL="3657600" marR="0" lvl="7" indent="-228600" algn="l" rtl="0">
              <a:lnSpc>
                <a:spcPct val="100000"/>
              </a:lnSpc>
              <a:spcBef>
                <a:spcPts val="427"/>
              </a:spcBef>
              <a:spcAft>
                <a:spcPts val="0"/>
              </a:spcAft>
              <a:buClr>
                <a:schemeClr val="lt1"/>
              </a:buClr>
              <a:buSzPts val="1600"/>
              <a:buFont typeface="Verdana"/>
              <a:buNone/>
              <a:defRPr sz="2133" b="1" i="0" u="none" strike="noStrike" cap="none">
                <a:solidFill>
                  <a:schemeClr val="lt1"/>
                </a:solidFill>
                <a:latin typeface="Verdana"/>
                <a:ea typeface="Verdana"/>
                <a:cs typeface="Verdana"/>
                <a:sym typeface="Verdana"/>
              </a:defRPr>
            </a:lvl8pPr>
            <a:lvl9pPr marL="4114800" marR="0" lvl="8" indent="-228600" algn="l" rtl="0">
              <a:lnSpc>
                <a:spcPct val="100000"/>
              </a:lnSpc>
              <a:spcBef>
                <a:spcPts val="427"/>
              </a:spcBef>
              <a:spcAft>
                <a:spcPts val="0"/>
              </a:spcAft>
              <a:buClr>
                <a:schemeClr val="lt1"/>
              </a:buClr>
              <a:buSzPts val="1600"/>
              <a:buFont typeface="Verdana"/>
              <a:buNone/>
              <a:defRPr sz="2133" b="1" i="0" u="none" strike="noStrike" cap="none">
                <a:solidFill>
                  <a:schemeClr val="lt1"/>
                </a:solidFill>
                <a:latin typeface="Verdana"/>
                <a:ea typeface="Verdana"/>
                <a:cs typeface="Verdana"/>
                <a:sym typeface="Verdana"/>
              </a:defRPr>
            </a:lvl9pPr>
          </a:lstStyle>
          <a:p>
            <a:pPr lvl="0"/>
            <a:r>
              <a:rPr lang="es-ES"/>
              <a:t>Haga clic para modificar los estilos de texto del patrón</a:t>
            </a:r>
          </a:p>
        </p:txBody>
      </p:sp>
      <p:sp>
        <p:nvSpPr>
          <p:cNvPr id="41" name="Google Shape;41;p5"/>
          <p:cNvSpPr txBox="1">
            <a:spLocks noGrp="1"/>
          </p:cNvSpPr>
          <p:nvPr>
            <p:ph type="body" idx="4"/>
          </p:nvPr>
        </p:nvSpPr>
        <p:spPr>
          <a:xfrm>
            <a:off x="6193367" y="2174875"/>
            <a:ext cx="5389200" cy="39512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1pPr>
            <a:lvl2pPr marL="914400" marR="0" lvl="1" indent="-355600" algn="l" rtl="0">
              <a:lnSpc>
                <a:spcPct val="100000"/>
              </a:lnSpc>
              <a:spcBef>
                <a:spcPts val="533"/>
              </a:spcBef>
              <a:spcAft>
                <a:spcPts val="0"/>
              </a:spcAft>
              <a:buClr>
                <a:schemeClr val="lt1"/>
              </a:buClr>
              <a:buSzPts val="2000"/>
              <a:buFont typeface="Verdana"/>
              <a:buChar char="–"/>
              <a:defRPr sz="2667" b="0" i="0" u="none" strike="noStrike" cap="none">
                <a:solidFill>
                  <a:schemeClr val="lt1"/>
                </a:solidFill>
                <a:latin typeface="Verdana"/>
                <a:ea typeface="Verdana"/>
                <a:cs typeface="Verdana"/>
                <a:sym typeface="Verdana"/>
              </a:defRPr>
            </a:lvl2pPr>
            <a:lvl3pPr marL="1371600" marR="0" lvl="2" indent="-342900" algn="l" rtl="0">
              <a:lnSpc>
                <a:spcPct val="100000"/>
              </a:lnSpc>
              <a:spcBef>
                <a:spcPts val="480"/>
              </a:spcBef>
              <a:spcAft>
                <a:spcPts val="0"/>
              </a:spcAft>
              <a:buClr>
                <a:schemeClr val="lt1"/>
              </a:buClr>
              <a:buSzPts val="1800"/>
              <a:buFont typeface="Verdana"/>
              <a:buChar char="•"/>
              <a:defRPr sz="2400" b="0" i="0" u="none" strike="noStrike" cap="none">
                <a:solidFill>
                  <a:schemeClr val="lt1"/>
                </a:solidFill>
                <a:latin typeface="Verdana"/>
                <a:ea typeface="Verdana"/>
                <a:cs typeface="Verdana"/>
                <a:sym typeface="Verdana"/>
              </a:defRPr>
            </a:lvl3pPr>
            <a:lvl4pPr marL="1828800" marR="0" lvl="3" indent="-330200" algn="l" rtl="0">
              <a:lnSpc>
                <a:spcPct val="100000"/>
              </a:lnSpc>
              <a:spcBef>
                <a:spcPts val="427"/>
              </a:spcBef>
              <a:spcAft>
                <a:spcPts val="0"/>
              </a:spcAft>
              <a:buClr>
                <a:schemeClr val="lt1"/>
              </a:buClr>
              <a:buSzPts val="1600"/>
              <a:buFont typeface="Verdana"/>
              <a:buChar char="–"/>
              <a:defRPr sz="2133" b="0" i="0" u="none" strike="noStrike" cap="none">
                <a:solidFill>
                  <a:schemeClr val="lt1"/>
                </a:solidFill>
                <a:latin typeface="Verdana"/>
                <a:ea typeface="Verdana"/>
                <a:cs typeface="Verdana"/>
                <a:sym typeface="Verdana"/>
              </a:defRPr>
            </a:lvl4pPr>
            <a:lvl5pPr marL="2286000" marR="0" lvl="4" indent="-330200" algn="l" rtl="0">
              <a:lnSpc>
                <a:spcPct val="100000"/>
              </a:lnSpc>
              <a:spcBef>
                <a:spcPts val="427"/>
              </a:spcBef>
              <a:spcAft>
                <a:spcPts val="0"/>
              </a:spcAft>
              <a:buClr>
                <a:schemeClr val="lt1"/>
              </a:buClr>
              <a:buSzPts val="1600"/>
              <a:buFont typeface="Verdana"/>
              <a:buChar char="»"/>
              <a:defRPr sz="2133" b="0" i="0" u="none" strike="noStrike" cap="none">
                <a:solidFill>
                  <a:schemeClr val="lt1"/>
                </a:solidFill>
                <a:latin typeface="Verdana"/>
                <a:ea typeface="Verdana"/>
                <a:cs typeface="Verdana"/>
                <a:sym typeface="Verdana"/>
              </a:defRPr>
            </a:lvl5pPr>
            <a:lvl6pPr marL="2743200" marR="0" lvl="5" indent="-330200" algn="l" rtl="0">
              <a:lnSpc>
                <a:spcPct val="100000"/>
              </a:lnSpc>
              <a:spcBef>
                <a:spcPts val="427"/>
              </a:spcBef>
              <a:spcAft>
                <a:spcPts val="0"/>
              </a:spcAft>
              <a:buClr>
                <a:schemeClr val="lt1"/>
              </a:buClr>
              <a:buSzPts val="1600"/>
              <a:buFont typeface="Verdana"/>
              <a:buChar char="»"/>
              <a:defRPr sz="2133" b="0" i="0" u="none" strike="noStrike" cap="none">
                <a:solidFill>
                  <a:schemeClr val="lt1"/>
                </a:solidFill>
                <a:latin typeface="Verdana"/>
                <a:ea typeface="Verdana"/>
                <a:cs typeface="Verdana"/>
                <a:sym typeface="Verdana"/>
              </a:defRPr>
            </a:lvl6pPr>
            <a:lvl7pPr marL="3200400" marR="0" lvl="6" indent="-330200" algn="l" rtl="0">
              <a:lnSpc>
                <a:spcPct val="100000"/>
              </a:lnSpc>
              <a:spcBef>
                <a:spcPts val="427"/>
              </a:spcBef>
              <a:spcAft>
                <a:spcPts val="0"/>
              </a:spcAft>
              <a:buClr>
                <a:schemeClr val="lt1"/>
              </a:buClr>
              <a:buSzPts val="1600"/>
              <a:buFont typeface="Verdana"/>
              <a:buChar char="»"/>
              <a:defRPr sz="2133" b="0" i="0" u="none" strike="noStrike" cap="none">
                <a:solidFill>
                  <a:schemeClr val="lt1"/>
                </a:solidFill>
                <a:latin typeface="Verdana"/>
                <a:ea typeface="Verdana"/>
                <a:cs typeface="Verdana"/>
                <a:sym typeface="Verdana"/>
              </a:defRPr>
            </a:lvl7pPr>
            <a:lvl8pPr marL="3657600" marR="0" lvl="7" indent="-330200" algn="l" rtl="0">
              <a:lnSpc>
                <a:spcPct val="100000"/>
              </a:lnSpc>
              <a:spcBef>
                <a:spcPts val="427"/>
              </a:spcBef>
              <a:spcAft>
                <a:spcPts val="0"/>
              </a:spcAft>
              <a:buClr>
                <a:schemeClr val="lt1"/>
              </a:buClr>
              <a:buSzPts val="1600"/>
              <a:buFont typeface="Verdana"/>
              <a:buChar char="»"/>
              <a:defRPr sz="2133" b="0" i="0" u="none" strike="noStrike" cap="none">
                <a:solidFill>
                  <a:schemeClr val="lt1"/>
                </a:solidFill>
                <a:latin typeface="Verdana"/>
                <a:ea typeface="Verdana"/>
                <a:cs typeface="Verdana"/>
                <a:sym typeface="Verdana"/>
              </a:defRPr>
            </a:lvl8pPr>
            <a:lvl9pPr marL="4114800" marR="0" lvl="8" indent="-330200" algn="l" rtl="0">
              <a:lnSpc>
                <a:spcPct val="100000"/>
              </a:lnSpc>
              <a:spcBef>
                <a:spcPts val="427"/>
              </a:spcBef>
              <a:spcAft>
                <a:spcPts val="0"/>
              </a:spcAft>
              <a:buClr>
                <a:schemeClr val="lt1"/>
              </a:buClr>
              <a:buSzPts val="1600"/>
              <a:buFont typeface="Verdana"/>
              <a:buChar char="»"/>
              <a:defRPr sz="2133" b="0" i="0" u="none" strike="noStrike" cap="none">
                <a:solidFill>
                  <a:schemeClr val="lt1"/>
                </a:solidFill>
                <a:latin typeface="Verdana"/>
                <a:ea typeface="Verdana"/>
                <a:cs typeface="Verdana"/>
                <a:sym typeface="Verdana"/>
              </a:defRPr>
            </a:lvl9pPr>
          </a:lstStyle>
          <a:p>
            <a:pPr lvl="0"/>
            <a:r>
              <a:rPr lang="es-ES"/>
              <a:t>Haga clic para modificar los estilos de texto del patrón</a:t>
            </a:r>
          </a:p>
        </p:txBody>
      </p:sp>
    </p:spTree>
    <p:extLst>
      <p:ext uri="{BB962C8B-B14F-4D97-AF65-F5344CB8AC3E}">
        <p14:creationId xmlns:p14="http://schemas.microsoft.com/office/powerpoint/2010/main" val="6697504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963084" y="4406900"/>
            <a:ext cx="10363200" cy="1362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5333" b="1" i="1" u="none" strike="noStrike" cap="none">
                <a:solidFill>
                  <a:srgbClr val="FFFFCC"/>
                </a:solidFill>
                <a:latin typeface="Verdana"/>
                <a:ea typeface="Verdana"/>
                <a:cs typeface="Verdana"/>
                <a:sym typeface="Verdana"/>
              </a:defRPr>
            </a:lvl1pPr>
            <a:lvl2pPr marR="0" lvl="1"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2pPr>
            <a:lvl3pPr marR="0" lvl="2"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3pPr>
            <a:lvl4pPr marR="0" lvl="3"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4pPr>
            <a:lvl5pPr marR="0" lvl="4"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5pPr>
            <a:lvl6pPr marR="0" lvl="5"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9pPr>
          </a:lstStyle>
          <a:p>
            <a:r>
              <a:rPr lang="es-ES"/>
              <a:t>Haga clic para modificar el estilo de título del patrón</a:t>
            </a:r>
            <a:endParaRPr/>
          </a:p>
        </p:txBody>
      </p:sp>
      <p:sp>
        <p:nvSpPr>
          <p:cNvPr id="47" name="Google Shape;47;p7"/>
          <p:cNvSpPr txBox="1">
            <a:spLocks noGrp="1"/>
          </p:cNvSpPr>
          <p:nvPr>
            <p:ph type="body" idx="1"/>
          </p:nvPr>
        </p:nvSpPr>
        <p:spPr>
          <a:xfrm>
            <a:off x="963084" y="2906713"/>
            <a:ext cx="10363200" cy="15000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533"/>
              </a:spcBef>
              <a:spcAft>
                <a:spcPts val="0"/>
              </a:spcAft>
              <a:buClr>
                <a:schemeClr val="lt1"/>
              </a:buClr>
              <a:buSzPts val="2000"/>
              <a:buFont typeface="Verdana"/>
              <a:buNone/>
              <a:defRPr sz="2667" b="0" i="0" u="none" strike="noStrike" cap="none">
                <a:solidFill>
                  <a:schemeClr val="lt1"/>
                </a:solidFill>
                <a:latin typeface="Verdana"/>
                <a:ea typeface="Verdana"/>
                <a:cs typeface="Verdana"/>
                <a:sym typeface="Verdana"/>
              </a:defRPr>
            </a:lvl1pPr>
            <a:lvl2pPr marL="914400" marR="0" lvl="1" indent="-228600" algn="l" rtl="0">
              <a:lnSpc>
                <a:spcPct val="100000"/>
              </a:lnSpc>
              <a:spcBef>
                <a:spcPts val="480"/>
              </a:spcBef>
              <a:spcAft>
                <a:spcPts val="0"/>
              </a:spcAft>
              <a:buClr>
                <a:schemeClr val="lt1"/>
              </a:buClr>
              <a:buSzPts val="1800"/>
              <a:buFont typeface="Verdana"/>
              <a:buNone/>
              <a:defRPr sz="2400" b="0" i="0" u="none" strike="noStrike" cap="none">
                <a:solidFill>
                  <a:schemeClr val="lt1"/>
                </a:solidFill>
                <a:latin typeface="Verdana"/>
                <a:ea typeface="Verdana"/>
                <a:cs typeface="Verdana"/>
                <a:sym typeface="Verdana"/>
              </a:defRPr>
            </a:lvl2pPr>
            <a:lvl3pPr marL="1371600" marR="0" lvl="2" indent="-228600" algn="l" rtl="0">
              <a:lnSpc>
                <a:spcPct val="100000"/>
              </a:lnSpc>
              <a:spcBef>
                <a:spcPts val="427"/>
              </a:spcBef>
              <a:spcAft>
                <a:spcPts val="0"/>
              </a:spcAft>
              <a:buClr>
                <a:schemeClr val="lt1"/>
              </a:buClr>
              <a:buSzPts val="1600"/>
              <a:buFont typeface="Verdana"/>
              <a:buNone/>
              <a:defRPr sz="2133" b="0" i="0" u="none" strike="noStrike" cap="none">
                <a:solidFill>
                  <a:schemeClr val="lt1"/>
                </a:solidFill>
                <a:latin typeface="Verdana"/>
                <a:ea typeface="Verdana"/>
                <a:cs typeface="Verdana"/>
                <a:sym typeface="Verdana"/>
              </a:defRPr>
            </a:lvl3pPr>
            <a:lvl4pPr marL="1828800" marR="0" lvl="3" indent="-228600" algn="l" rtl="0">
              <a:lnSpc>
                <a:spcPct val="100000"/>
              </a:lnSpc>
              <a:spcBef>
                <a:spcPts val="373"/>
              </a:spcBef>
              <a:spcAft>
                <a:spcPts val="0"/>
              </a:spcAft>
              <a:buClr>
                <a:schemeClr val="lt1"/>
              </a:buClr>
              <a:buSzPts val="1400"/>
              <a:buFont typeface="Verdana"/>
              <a:buNone/>
              <a:defRPr sz="1867" b="0" i="0" u="none" strike="noStrike" cap="none">
                <a:solidFill>
                  <a:schemeClr val="lt1"/>
                </a:solidFill>
                <a:latin typeface="Verdana"/>
                <a:ea typeface="Verdana"/>
                <a:cs typeface="Verdana"/>
                <a:sym typeface="Verdana"/>
              </a:defRPr>
            </a:lvl4pPr>
            <a:lvl5pPr marL="2286000" marR="0" lvl="4" indent="-228600" algn="l" rtl="0">
              <a:lnSpc>
                <a:spcPct val="100000"/>
              </a:lnSpc>
              <a:spcBef>
                <a:spcPts val="373"/>
              </a:spcBef>
              <a:spcAft>
                <a:spcPts val="0"/>
              </a:spcAft>
              <a:buClr>
                <a:schemeClr val="lt1"/>
              </a:buClr>
              <a:buSzPts val="1400"/>
              <a:buFont typeface="Verdana"/>
              <a:buNone/>
              <a:defRPr sz="1867" b="0" i="0" u="none" strike="noStrike" cap="none">
                <a:solidFill>
                  <a:schemeClr val="lt1"/>
                </a:solidFill>
                <a:latin typeface="Verdana"/>
                <a:ea typeface="Verdana"/>
                <a:cs typeface="Verdana"/>
                <a:sym typeface="Verdana"/>
              </a:defRPr>
            </a:lvl5pPr>
            <a:lvl6pPr marL="2743200" marR="0" lvl="5" indent="-228600" algn="l" rtl="0">
              <a:lnSpc>
                <a:spcPct val="100000"/>
              </a:lnSpc>
              <a:spcBef>
                <a:spcPts val="373"/>
              </a:spcBef>
              <a:spcAft>
                <a:spcPts val="0"/>
              </a:spcAft>
              <a:buClr>
                <a:schemeClr val="lt1"/>
              </a:buClr>
              <a:buSzPts val="1400"/>
              <a:buFont typeface="Verdana"/>
              <a:buNone/>
              <a:defRPr sz="1867" b="0" i="0" u="none" strike="noStrike" cap="none">
                <a:solidFill>
                  <a:schemeClr val="lt1"/>
                </a:solidFill>
                <a:latin typeface="Verdana"/>
                <a:ea typeface="Verdana"/>
                <a:cs typeface="Verdana"/>
                <a:sym typeface="Verdana"/>
              </a:defRPr>
            </a:lvl6pPr>
            <a:lvl7pPr marL="3200400" marR="0" lvl="6" indent="-228600" algn="l" rtl="0">
              <a:lnSpc>
                <a:spcPct val="100000"/>
              </a:lnSpc>
              <a:spcBef>
                <a:spcPts val="373"/>
              </a:spcBef>
              <a:spcAft>
                <a:spcPts val="0"/>
              </a:spcAft>
              <a:buClr>
                <a:schemeClr val="lt1"/>
              </a:buClr>
              <a:buSzPts val="1400"/>
              <a:buFont typeface="Verdana"/>
              <a:buNone/>
              <a:defRPr sz="1867" b="0" i="0" u="none" strike="noStrike" cap="none">
                <a:solidFill>
                  <a:schemeClr val="lt1"/>
                </a:solidFill>
                <a:latin typeface="Verdana"/>
                <a:ea typeface="Verdana"/>
                <a:cs typeface="Verdana"/>
                <a:sym typeface="Verdana"/>
              </a:defRPr>
            </a:lvl7pPr>
            <a:lvl8pPr marL="3657600" marR="0" lvl="7" indent="-228600" algn="l" rtl="0">
              <a:lnSpc>
                <a:spcPct val="100000"/>
              </a:lnSpc>
              <a:spcBef>
                <a:spcPts val="373"/>
              </a:spcBef>
              <a:spcAft>
                <a:spcPts val="0"/>
              </a:spcAft>
              <a:buClr>
                <a:schemeClr val="lt1"/>
              </a:buClr>
              <a:buSzPts val="1400"/>
              <a:buFont typeface="Verdana"/>
              <a:buNone/>
              <a:defRPr sz="1867" b="0" i="0" u="none" strike="noStrike" cap="none">
                <a:solidFill>
                  <a:schemeClr val="lt1"/>
                </a:solidFill>
                <a:latin typeface="Verdana"/>
                <a:ea typeface="Verdana"/>
                <a:cs typeface="Verdana"/>
                <a:sym typeface="Verdana"/>
              </a:defRPr>
            </a:lvl8pPr>
            <a:lvl9pPr marL="4114800" marR="0" lvl="8" indent="-228600" algn="l" rtl="0">
              <a:lnSpc>
                <a:spcPct val="100000"/>
              </a:lnSpc>
              <a:spcBef>
                <a:spcPts val="373"/>
              </a:spcBef>
              <a:spcAft>
                <a:spcPts val="0"/>
              </a:spcAft>
              <a:buClr>
                <a:schemeClr val="lt1"/>
              </a:buClr>
              <a:buSzPts val="1400"/>
              <a:buFont typeface="Verdana"/>
              <a:buNone/>
              <a:defRPr sz="1867" b="0" i="0" u="none" strike="noStrike" cap="none">
                <a:solidFill>
                  <a:schemeClr val="lt1"/>
                </a:solidFill>
                <a:latin typeface="Verdana"/>
                <a:ea typeface="Verdana"/>
                <a:cs typeface="Verdana"/>
                <a:sym typeface="Verdana"/>
              </a:defRPr>
            </a:lvl9pPr>
          </a:lstStyle>
          <a:p>
            <a:pPr lvl="0"/>
            <a:r>
              <a:rPr lang="es-ES"/>
              <a:t>Haga clic para modificar los estilos de texto del patrón</a:t>
            </a:r>
          </a:p>
        </p:txBody>
      </p:sp>
    </p:spTree>
    <p:extLst>
      <p:ext uri="{BB962C8B-B14F-4D97-AF65-F5344CB8AC3E}">
        <p14:creationId xmlns:p14="http://schemas.microsoft.com/office/powerpoint/2010/main" val="23067070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ólo el título" type="titleOnly">
  <p:cSld name="Sólo el título">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609600" y="274637"/>
            <a:ext cx="10972800" cy="1143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1pPr>
            <a:lvl2pPr marR="0" lvl="1"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2pPr>
            <a:lvl3pPr marR="0" lvl="2"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3pPr>
            <a:lvl4pPr marR="0" lvl="3"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4pPr>
            <a:lvl5pPr marR="0" lvl="4"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5pPr>
            <a:lvl6pPr marR="0" lvl="5"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9pPr>
          </a:lstStyle>
          <a:p>
            <a:r>
              <a:rPr lang="es-ES"/>
              <a:t>Haga clic para modificar el estilo de título del patrón</a:t>
            </a:r>
            <a:endParaRPr/>
          </a:p>
        </p:txBody>
      </p:sp>
    </p:spTree>
    <p:extLst>
      <p:ext uri="{BB962C8B-B14F-4D97-AF65-F5344CB8AC3E}">
        <p14:creationId xmlns:p14="http://schemas.microsoft.com/office/powerpoint/2010/main" val="2767691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324507B7-F2DC-4B2C-B14D-58A9766807A2}" type="datetimeFigureOut">
              <a:rPr lang="en-US" smtClean="0"/>
              <a:t>8/29/2021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70277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54"/>
        <p:cNvGrpSpPr/>
        <p:nvPr/>
      </p:nvGrpSpPr>
      <p:grpSpPr>
        <a:xfrm>
          <a:off x="0" y="0"/>
          <a:ext cx="0" cy="0"/>
          <a:chOff x="0" y="0"/>
          <a:chExt cx="0" cy="0"/>
        </a:xfrm>
      </p:grpSpPr>
    </p:spTree>
    <p:extLst>
      <p:ext uri="{BB962C8B-B14F-4D97-AF65-F5344CB8AC3E}">
        <p14:creationId xmlns:p14="http://schemas.microsoft.com/office/powerpoint/2010/main" val="1822676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55"/>
        <p:cNvGrpSpPr/>
        <p:nvPr/>
      </p:nvGrpSpPr>
      <p:grpSpPr>
        <a:xfrm>
          <a:off x="0" y="0"/>
          <a:ext cx="0" cy="0"/>
          <a:chOff x="0" y="0"/>
          <a:chExt cx="0" cy="0"/>
        </a:xfrm>
      </p:grpSpPr>
      <p:sp>
        <p:nvSpPr>
          <p:cNvPr id="56" name="Google Shape;56;p11"/>
          <p:cNvSpPr txBox="1">
            <a:spLocks noGrp="1"/>
          </p:cNvSpPr>
          <p:nvPr>
            <p:ph type="title"/>
          </p:nvPr>
        </p:nvSpPr>
        <p:spPr>
          <a:xfrm>
            <a:off x="609600" y="273051"/>
            <a:ext cx="4011200" cy="11620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667" b="1" i="1" u="none" strike="noStrike" cap="none">
                <a:solidFill>
                  <a:srgbClr val="FFFFCC"/>
                </a:solidFill>
                <a:latin typeface="Verdana"/>
                <a:ea typeface="Verdana"/>
                <a:cs typeface="Verdana"/>
                <a:sym typeface="Verdana"/>
              </a:defRPr>
            </a:lvl1pPr>
            <a:lvl2pPr marR="0" lvl="1"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2pPr>
            <a:lvl3pPr marR="0" lvl="2"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3pPr>
            <a:lvl4pPr marR="0" lvl="3"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4pPr>
            <a:lvl5pPr marR="0" lvl="4"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5pPr>
            <a:lvl6pPr marR="0" lvl="5"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9pPr>
          </a:lstStyle>
          <a:p>
            <a:r>
              <a:rPr lang="es-ES"/>
              <a:t>Haga clic para modificar el estilo de título del patrón</a:t>
            </a:r>
            <a:endParaRPr/>
          </a:p>
        </p:txBody>
      </p:sp>
      <p:sp>
        <p:nvSpPr>
          <p:cNvPr id="57" name="Google Shape;57;p11"/>
          <p:cNvSpPr txBox="1">
            <a:spLocks noGrp="1"/>
          </p:cNvSpPr>
          <p:nvPr>
            <p:ph type="body" idx="1"/>
          </p:nvPr>
        </p:nvSpPr>
        <p:spPr>
          <a:xfrm>
            <a:off x="4766733" y="273051"/>
            <a:ext cx="6815600" cy="58532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853"/>
              </a:spcBef>
              <a:spcAft>
                <a:spcPts val="0"/>
              </a:spcAft>
              <a:buClr>
                <a:schemeClr val="lt1"/>
              </a:buClr>
              <a:buSzPts val="3200"/>
              <a:buFont typeface="Verdana"/>
              <a:buChar char="•"/>
              <a:defRPr sz="4267" b="0" i="0" u="none" strike="noStrike" cap="none">
                <a:solidFill>
                  <a:schemeClr val="lt1"/>
                </a:solidFill>
                <a:latin typeface="Verdana"/>
                <a:ea typeface="Verdana"/>
                <a:cs typeface="Verdana"/>
                <a:sym typeface="Verdana"/>
              </a:defRPr>
            </a:lvl1pPr>
            <a:lvl2pPr marL="914400" marR="0" lvl="1" indent="-406400" algn="l" rtl="0">
              <a:lnSpc>
                <a:spcPct val="100000"/>
              </a:lnSpc>
              <a:spcBef>
                <a:spcPts val="747"/>
              </a:spcBef>
              <a:spcAft>
                <a:spcPts val="0"/>
              </a:spcAft>
              <a:buClr>
                <a:schemeClr val="lt1"/>
              </a:buClr>
              <a:buSzPts val="2800"/>
              <a:buFont typeface="Verdana"/>
              <a:buChar char="–"/>
              <a:defRPr sz="3733" b="0" i="0" u="none" strike="noStrike" cap="none">
                <a:solidFill>
                  <a:schemeClr val="lt1"/>
                </a:solidFill>
                <a:latin typeface="Verdana"/>
                <a:ea typeface="Verdana"/>
                <a:cs typeface="Verdana"/>
                <a:sym typeface="Verdana"/>
              </a:defRPr>
            </a:lvl2pPr>
            <a:lvl3pPr marL="1371600" marR="0" lvl="2"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3pPr>
            <a:lvl4pPr marL="1828800" marR="0" lvl="3" indent="-355600" algn="l" rtl="0">
              <a:lnSpc>
                <a:spcPct val="100000"/>
              </a:lnSpc>
              <a:spcBef>
                <a:spcPts val="533"/>
              </a:spcBef>
              <a:spcAft>
                <a:spcPts val="0"/>
              </a:spcAft>
              <a:buClr>
                <a:schemeClr val="lt1"/>
              </a:buClr>
              <a:buSzPts val="2000"/>
              <a:buFont typeface="Verdana"/>
              <a:buChar char="–"/>
              <a:defRPr sz="2667" b="0" i="0" u="none" strike="noStrike" cap="none">
                <a:solidFill>
                  <a:schemeClr val="lt1"/>
                </a:solidFill>
                <a:latin typeface="Verdana"/>
                <a:ea typeface="Verdana"/>
                <a:cs typeface="Verdana"/>
                <a:sym typeface="Verdana"/>
              </a:defRPr>
            </a:lvl4pPr>
            <a:lvl5pPr marL="2286000" marR="0" lvl="4" indent="-355600" algn="l" rtl="0">
              <a:lnSpc>
                <a:spcPct val="100000"/>
              </a:lnSpc>
              <a:spcBef>
                <a:spcPts val="533"/>
              </a:spcBef>
              <a:spcAft>
                <a:spcPts val="0"/>
              </a:spcAft>
              <a:buClr>
                <a:schemeClr val="lt1"/>
              </a:buClr>
              <a:buSzPts val="2000"/>
              <a:buFont typeface="Verdana"/>
              <a:buChar char="»"/>
              <a:defRPr sz="2667" b="0" i="0" u="none" strike="noStrike" cap="none">
                <a:solidFill>
                  <a:schemeClr val="lt1"/>
                </a:solidFill>
                <a:latin typeface="Verdana"/>
                <a:ea typeface="Verdana"/>
                <a:cs typeface="Verdana"/>
                <a:sym typeface="Verdana"/>
              </a:defRPr>
            </a:lvl5pPr>
            <a:lvl6pPr marL="2743200" marR="0" lvl="5" indent="-355600" algn="l" rtl="0">
              <a:lnSpc>
                <a:spcPct val="100000"/>
              </a:lnSpc>
              <a:spcBef>
                <a:spcPts val="533"/>
              </a:spcBef>
              <a:spcAft>
                <a:spcPts val="0"/>
              </a:spcAft>
              <a:buClr>
                <a:schemeClr val="lt1"/>
              </a:buClr>
              <a:buSzPts val="2000"/>
              <a:buFont typeface="Verdana"/>
              <a:buChar char="»"/>
              <a:defRPr sz="2667" b="0" i="0" u="none" strike="noStrike" cap="none">
                <a:solidFill>
                  <a:schemeClr val="lt1"/>
                </a:solidFill>
                <a:latin typeface="Verdana"/>
                <a:ea typeface="Verdana"/>
                <a:cs typeface="Verdana"/>
                <a:sym typeface="Verdana"/>
              </a:defRPr>
            </a:lvl6pPr>
            <a:lvl7pPr marL="3200400" marR="0" lvl="6" indent="-355600" algn="l" rtl="0">
              <a:lnSpc>
                <a:spcPct val="100000"/>
              </a:lnSpc>
              <a:spcBef>
                <a:spcPts val="533"/>
              </a:spcBef>
              <a:spcAft>
                <a:spcPts val="0"/>
              </a:spcAft>
              <a:buClr>
                <a:schemeClr val="lt1"/>
              </a:buClr>
              <a:buSzPts val="2000"/>
              <a:buFont typeface="Verdana"/>
              <a:buChar char="»"/>
              <a:defRPr sz="2667" b="0" i="0" u="none" strike="noStrike" cap="none">
                <a:solidFill>
                  <a:schemeClr val="lt1"/>
                </a:solidFill>
                <a:latin typeface="Verdana"/>
                <a:ea typeface="Verdana"/>
                <a:cs typeface="Verdana"/>
                <a:sym typeface="Verdana"/>
              </a:defRPr>
            </a:lvl7pPr>
            <a:lvl8pPr marL="3657600" marR="0" lvl="7" indent="-355600" algn="l" rtl="0">
              <a:lnSpc>
                <a:spcPct val="100000"/>
              </a:lnSpc>
              <a:spcBef>
                <a:spcPts val="533"/>
              </a:spcBef>
              <a:spcAft>
                <a:spcPts val="0"/>
              </a:spcAft>
              <a:buClr>
                <a:schemeClr val="lt1"/>
              </a:buClr>
              <a:buSzPts val="2000"/>
              <a:buFont typeface="Verdana"/>
              <a:buChar char="»"/>
              <a:defRPr sz="2667" b="0" i="0" u="none" strike="noStrike" cap="none">
                <a:solidFill>
                  <a:schemeClr val="lt1"/>
                </a:solidFill>
                <a:latin typeface="Verdana"/>
                <a:ea typeface="Verdana"/>
                <a:cs typeface="Verdana"/>
                <a:sym typeface="Verdana"/>
              </a:defRPr>
            </a:lvl8pPr>
            <a:lvl9pPr marL="4114800" marR="0" lvl="8" indent="-355600" algn="l" rtl="0">
              <a:lnSpc>
                <a:spcPct val="100000"/>
              </a:lnSpc>
              <a:spcBef>
                <a:spcPts val="533"/>
              </a:spcBef>
              <a:spcAft>
                <a:spcPts val="0"/>
              </a:spcAft>
              <a:buClr>
                <a:schemeClr val="lt1"/>
              </a:buClr>
              <a:buSzPts val="2000"/>
              <a:buFont typeface="Verdana"/>
              <a:buChar char="»"/>
              <a:defRPr sz="2667" b="0" i="0" u="none" strike="noStrike" cap="none">
                <a:solidFill>
                  <a:schemeClr val="lt1"/>
                </a:solidFill>
                <a:latin typeface="Verdana"/>
                <a:ea typeface="Verdana"/>
                <a:cs typeface="Verdana"/>
                <a:sym typeface="Verdana"/>
              </a:defRPr>
            </a:lvl9pPr>
          </a:lstStyle>
          <a:p>
            <a:pPr lvl="0"/>
            <a:r>
              <a:rPr lang="es-ES"/>
              <a:t>Haga clic para modificar los estilos de texto del patrón</a:t>
            </a:r>
          </a:p>
        </p:txBody>
      </p:sp>
      <p:sp>
        <p:nvSpPr>
          <p:cNvPr id="58" name="Google Shape;58;p11"/>
          <p:cNvSpPr txBox="1">
            <a:spLocks noGrp="1"/>
          </p:cNvSpPr>
          <p:nvPr>
            <p:ph type="body" idx="2"/>
          </p:nvPr>
        </p:nvSpPr>
        <p:spPr>
          <a:xfrm>
            <a:off x="609600" y="1435100"/>
            <a:ext cx="4011200" cy="4691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73"/>
              </a:spcBef>
              <a:spcAft>
                <a:spcPts val="0"/>
              </a:spcAft>
              <a:buClr>
                <a:schemeClr val="lt1"/>
              </a:buClr>
              <a:buSzPts val="1400"/>
              <a:buFont typeface="Verdana"/>
              <a:buNone/>
              <a:defRPr sz="1867" b="0" i="0" u="none" strike="noStrike" cap="none">
                <a:solidFill>
                  <a:schemeClr val="lt1"/>
                </a:solidFill>
                <a:latin typeface="Verdana"/>
                <a:ea typeface="Verdana"/>
                <a:cs typeface="Verdana"/>
                <a:sym typeface="Verdana"/>
              </a:defRPr>
            </a:lvl1pPr>
            <a:lvl2pPr marL="914400" marR="0" lvl="1" indent="-228600" algn="l" rtl="0">
              <a:lnSpc>
                <a:spcPct val="100000"/>
              </a:lnSpc>
              <a:spcBef>
                <a:spcPts val="320"/>
              </a:spcBef>
              <a:spcAft>
                <a:spcPts val="0"/>
              </a:spcAft>
              <a:buClr>
                <a:schemeClr val="lt1"/>
              </a:buClr>
              <a:buSzPts val="1200"/>
              <a:buFont typeface="Verdana"/>
              <a:buNone/>
              <a:defRPr sz="1600" b="0" i="0" u="none" strike="noStrike" cap="none">
                <a:solidFill>
                  <a:schemeClr val="lt1"/>
                </a:solidFill>
                <a:latin typeface="Verdana"/>
                <a:ea typeface="Verdana"/>
                <a:cs typeface="Verdana"/>
                <a:sym typeface="Verdana"/>
              </a:defRPr>
            </a:lvl2pPr>
            <a:lvl3pPr marL="1371600" marR="0" lvl="2" indent="-228600" algn="l" rtl="0">
              <a:lnSpc>
                <a:spcPct val="100000"/>
              </a:lnSpc>
              <a:spcBef>
                <a:spcPts val="267"/>
              </a:spcBef>
              <a:spcAft>
                <a:spcPts val="0"/>
              </a:spcAft>
              <a:buClr>
                <a:schemeClr val="lt1"/>
              </a:buClr>
              <a:buSzPts val="1000"/>
              <a:buFont typeface="Verdana"/>
              <a:buNone/>
              <a:defRPr sz="1333" b="0" i="0" u="none" strike="noStrike" cap="none">
                <a:solidFill>
                  <a:schemeClr val="lt1"/>
                </a:solidFill>
                <a:latin typeface="Verdana"/>
                <a:ea typeface="Verdana"/>
                <a:cs typeface="Verdana"/>
                <a:sym typeface="Verdana"/>
              </a:defRPr>
            </a:lvl3pPr>
            <a:lvl4pPr marL="1828800" marR="0" lvl="3" indent="-228600" algn="l" rtl="0">
              <a:lnSpc>
                <a:spcPct val="100000"/>
              </a:lnSpc>
              <a:spcBef>
                <a:spcPts val="240"/>
              </a:spcBef>
              <a:spcAft>
                <a:spcPts val="0"/>
              </a:spcAft>
              <a:buClr>
                <a:schemeClr val="lt1"/>
              </a:buClr>
              <a:buSzPts val="900"/>
              <a:buFont typeface="Verdana"/>
              <a:buNone/>
              <a:defRPr sz="1200" b="0" i="0" u="none" strike="noStrike" cap="none">
                <a:solidFill>
                  <a:schemeClr val="lt1"/>
                </a:solidFill>
                <a:latin typeface="Verdana"/>
                <a:ea typeface="Verdana"/>
                <a:cs typeface="Verdana"/>
                <a:sym typeface="Verdana"/>
              </a:defRPr>
            </a:lvl4pPr>
            <a:lvl5pPr marL="2286000" marR="0" lvl="4" indent="-228600" algn="l" rtl="0">
              <a:lnSpc>
                <a:spcPct val="100000"/>
              </a:lnSpc>
              <a:spcBef>
                <a:spcPts val="240"/>
              </a:spcBef>
              <a:spcAft>
                <a:spcPts val="0"/>
              </a:spcAft>
              <a:buClr>
                <a:schemeClr val="lt1"/>
              </a:buClr>
              <a:buSzPts val="900"/>
              <a:buFont typeface="Verdana"/>
              <a:buNone/>
              <a:defRPr sz="1200" b="0" i="0" u="none" strike="noStrike" cap="none">
                <a:solidFill>
                  <a:schemeClr val="lt1"/>
                </a:solidFill>
                <a:latin typeface="Verdana"/>
                <a:ea typeface="Verdana"/>
                <a:cs typeface="Verdana"/>
                <a:sym typeface="Verdana"/>
              </a:defRPr>
            </a:lvl5pPr>
            <a:lvl6pPr marL="2743200" marR="0" lvl="5" indent="-228600" algn="l" rtl="0">
              <a:lnSpc>
                <a:spcPct val="100000"/>
              </a:lnSpc>
              <a:spcBef>
                <a:spcPts val="240"/>
              </a:spcBef>
              <a:spcAft>
                <a:spcPts val="0"/>
              </a:spcAft>
              <a:buClr>
                <a:schemeClr val="lt1"/>
              </a:buClr>
              <a:buSzPts val="900"/>
              <a:buFont typeface="Verdana"/>
              <a:buNone/>
              <a:defRPr sz="1200" b="0" i="0" u="none" strike="noStrike" cap="none">
                <a:solidFill>
                  <a:schemeClr val="lt1"/>
                </a:solidFill>
                <a:latin typeface="Verdana"/>
                <a:ea typeface="Verdana"/>
                <a:cs typeface="Verdana"/>
                <a:sym typeface="Verdana"/>
              </a:defRPr>
            </a:lvl6pPr>
            <a:lvl7pPr marL="3200400" marR="0" lvl="6" indent="-228600" algn="l" rtl="0">
              <a:lnSpc>
                <a:spcPct val="100000"/>
              </a:lnSpc>
              <a:spcBef>
                <a:spcPts val="240"/>
              </a:spcBef>
              <a:spcAft>
                <a:spcPts val="0"/>
              </a:spcAft>
              <a:buClr>
                <a:schemeClr val="lt1"/>
              </a:buClr>
              <a:buSzPts val="900"/>
              <a:buFont typeface="Verdana"/>
              <a:buNone/>
              <a:defRPr sz="1200" b="0" i="0" u="none" strike="noStrike" cap="none">
                <a:solidFill>
                  <a:schemeClr val="lt1"/>
                </a:solidFill>
                <a:latin typeface="Verdana"/>
                <a:ea typeface="Verdana"/>
                <a:cs typeface="Verdana"/>
                <a:sym typeface="Verdana"/>
              </a:defRPr>
            </a:lvl7pPr>
            <a:lvl8pPr marL="3657600" marR="0" lvl="7" indent="-228600" algn="l" rtl="0">
              <a:lnSpc>
                <a:spcPct val="100000"/>
              </a:lnSpc>
              <a:spcBef>
                <a:spcPts val="240"/>
              </a:spcBef>
              <a:spcAft>
                <a:spcPts val="0"/>
              </a:spcAft>
              <a:buClr>
                <a:schemeClr val="lt1"/>
              </a:buClr>
              <a:buSzPts val="900"/>
              <a:buFont typeface="Verdana"/>
              <a:buNone/>
              <a:defRPr sz="1200" b="0" i="0" u="none" strike="noStrike" cap="none">
                <a:solidFill>
                  <a:schemeClr val="lt1"/>
                </a:solidFill>
                <a:latin typeface="Verdana"/>
                <a:ea typeface="Verdana"/>
                <a:cs typeface="Verdana"/>
                <a:sym typeface="Verdana"/>
              </a:defRPr>
            </a:lvl8pPr>
            <a:lvl9pPr marL="4114800" marR="0" lvl="8" indent="-228600" algn="l" rtl="0">
              <a:lnSpc>
                <a:spcPct val="100000"/>
              </a:lnSpc>
              <a:spcBef>
                <a:spcPts val="240"/>
              </a:spcBef>
              <a:spcAft>
                <a:spcPts val="0"/>
              </a:spcAft>
              <a:buClr>
                <a:schemeClr val="lt1"/>
              </a:buClr>
              <a:buSzPts val="900"/>
              <a:buFont typeface="Verdana"/>
              <a:buNone/>
              <a:defRPr sz="1200" b="0" i="0" u="none" strike="noStrike" cap="none">
                <a:solidFill>
                  <a:schemeClr val="lt1"/>
                </a:solidFill>
                <a:latin typeface="Verdana"/>
                <a:ea typeface="Verdana"/>
                <a:cs typeface="Verdana"/>
                <a:sym typeface="Verdana"/>
              </a:defRPr>
            </a:lvl9pPr>
          </a:lstStyle>
          <a:p>
            <a:pPr lvl="0"/>
            <a:r>
              <a:rPr lang="es-ES"/>
              <a:t>Haga clic para modificar los estilos de texto del patrón</a:t>
            </a:r>
          </a:p>
        </p:txBody>
      </p:sp>
    </p:spTree>
    <p:extLst>
      <p:ext uri="{BB962C8B-B14F-4D97-AF65-F5344CB8AC3E}">
        <p14:creationId xmlns:p14="http://schemas.microsoft.com/office/powerpoint/2010/main" val="2117856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609600" y="274637"/>
            <a:ext cx="10972800" cy="1143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1pPr>
            <a:lvl2pPr marR="0" lvl="1"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2pPr>
            <a:lvl3pPr marR="0" lvl="2"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3pPr>
            <a:lvl4pPr marR="0" lvl="3"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4pPr>
            <a:lvl5pPr marR="0" lvl="4"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5pPr>
            <a:lvl6pPr marR="0" lvl="5"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9pPr>
          </a:lstStyle>
          <a:p>
            <a:r>
              <a:rPr lang="es-ES"/>
              <a:t>Haga clic para modificar el estilo de título del patrón</a:t>
            </a:r>
            <a:endParaRPr/>
          </a:p>
        </p:txBody>
      </p:sp>
      <p:sp>
        <p:nvSpPr>
          <p:cNvPr id="65" name="Google Shape;65;p13"/>
          <p:cNvSpPr txBox="1">
            <a:spLocks noGrp="1"/>
          </p:cNvSpPr>
          <p:nvPr>
            <p:ph type="body" idx="1"/>
          </p:nvPr>
        </p:nvSpPr>
        <p:spPr>
          <a:xfrm rot="5400000">
            <a:off x="3833000" y="-1623200"/>
            <a:ext cx="4526000" cy="109728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1pPr>
            <a:lvl2pPr marL="914400" marR="0" lvl="1"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2pPr>
            <a:lvl3pPr marL="1371600" marR="0" lvl="2"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3pPr>
            <a:lvl4pPr marL="1828800" marR="0" lvl="3"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4pPr>
            <a:lvl5pPr marL="2286000" marR="0" lvl="4"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5pPr>
            <a:lvl6pPr marL="2743200" marR="0" lvl="5"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6pPr>
            <a:lvl7pPr marL="3200400" marR="0" lvl="6"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7pPr>
            <a:lvl8pPr marL="3657600" marR="0" lvl="7"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8pPr>
            <a:lvl9pPr marL="4114800" marR="0" lvl="8"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9pPr>
          </a:lstStyle>
          <a:p>
            <a:pPr lvl="0"/>
            <a:r>
              <a:rPr lang="es-ES"/>
              <a:t>Haga clic para modificar los estilos de texto del patrón</a:t>
            </a:r>
          </a:p>
        </p:txBody>
      </p:sp>
    </p:spTree>
    <p:extLst>
      <p:ext uri="{BB962C8B-B14F-4D97-AF65-F5344CB8AC3E}">
        <p14:creationId xmlns:p14="http://schemas.microsoft.com/office/powerpoint/2010/main" val="35262986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rot="5400000">
            <a:off x="7285000" y="1828837"/>
            <a:ext cx="5851600" cy="2743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1pPr>
            <a:lvl2pPr marR="0" lvl="1"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2pPr>
            <a:lvl3pPr marR="0" lvl="2"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3pPr>
            <a:lvl4pPr marR="0" lvl="3"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4pPr>
            <a:lvl5pPr marR="0" lvl="4"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5pPr>
            <a:lvl6pPr marR="0" lvl="5"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9pPr>
          </a:lstStyle>
          <a:p>
            <a:r>
              <a:rPr lang="es-ES"/>
              <a:t>Haga clic para modificar el estilo de título del patrón</a:t>
            </a:r>
            <a:endParaRPr/>
          </a:p>
        </p:txBody>
      </p:sp>
      <p:sp>
        <p:nvSpPr>
          <p:cNvPr id="68" name="Google Shape;68;p14"/>
          <p:cNvSpPr txBox="1">
            <a:spLocks noGrp="1"/>
          </p:cNvSpPr>
          <p:nvPr>
            <p:ph type="body" idx="1"/>
          </p:nvPr>
        </p:nvSpPr>
        <p:spPr>
          <a:xfrm rot="5400000">
            <a:off x="1697000" y="-812763"/>
            <a:ext cx="5851600" cy="8026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1pPr>
            <a:lvl2pPr marL="914400" marR="0" lvl="1"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2pPr>
            <a:lvl3pPr marL="1371600" marR="0" lvl="2"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3pPr>
            <a:lvl4pPr marL="1828800" marR="0" lvl="3"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4pPr>
            <a:lvl5pPr marL="2286000" marR="0" lvl="4"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5pPr>
            <a:lvl6pPr marL="2743200" marR="0" lvl="5"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6pPr>
            <a:lvl7pPr marL="3200400" marR="0" lvl="6"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7pPr>
            <a:lvl8pPr marL="3657600" marR="0" lvl="7"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8pPr>
            <a:lvl9pPr marL="4114800" marR="0" lvl="8" indent="-381000" algn="l" rtl="0">
              <a:lnSpc>
                <a:spcPct val="100000"/>
              </a:lnSpc>
              <a:spcBef>
                <a:spcPts val="640"/>
              </a:spcBef>
              <a:spcAft>
                <a:spcPts val="0"/>
              </a:spcAft>
              <a:buClr>
                <a:schemeClr val="lt1"/>
              </a:buClr>
              <a:buSzPts val="2400"/>
              <a:buFont typeface="Verdana"/>
              <a:buChar char="»"/>
              <a:defRPr sz="3200" b="0" i="0" u="none" strike="noStrike" cap="none">
                <a:solidFill>
                  <a:schemeClr val="lt1"/>
                </a:solidFill>
                <a:latin typeface="Verdana"/>
                <a:ea typeface="Verdana"/>
                <a:cs typeface="Verdana"/>
                <a:sym typeface="Verdana"/>
              </a:defRPr>
            </a:lvl9pPr>
          </a:lstStyle>
          <a:p>
            <a:pPr lvl="0"/>
            <a:r>
              <a:rPr lang="es-ES"/>
              <a:t>Haga clic para modificar los estilos de texto del patrón</a:t>
            </a:r>
          </a:p>
        </p:txBody>
      </p:sp>
    </p:spTree>
    <p:extLst>
      <p:ext uri="{BB962C8B-B14F-4D97-AF65-F5344CB8AC3E}">
        <p14:creationId xmlns:p14="http://schemas.microsoft.com/office/powerpoint/2010/main" val="181433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spTree>
      <p:nvGrpSpPr>
        <p:cNvPr id="1" name="Shape 69"/>
        <p:cNvGrpSpPr/>
        <p:nvPr/>
      </p:nvGrpSpPr>
      <p:grpSpPr>
        <a:xfrm>
          <a:off x="0" y="0"/>
          <a:ext cx="0" cy="0"/>
          <a:chOff x="0" y="0"/>
          <a:chExt cx="0" cy="0"/>
        </a:xfrm>
      </p:grpSpPr>
      <p:sp>
        <p:nvSpPr>
          <p:cNvPr id="70" name="Google Shape;70;p15"/>
          <p:cNvSpPr txBox="1">
            <a:spLocks noGrp="1"/>
          </p:cNvSpPr>
          <p:nvPr>
            <p:ph type="ctrTitle"/>
          </p:nvPr>
        </p:nvSpPr>
        <p:spPr>
          <a:xfrm>
            <a:off x="914400" y="2130425"/>
            <a:ext cx="10363200" cy="1470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1pPr>
            <a:lvl2pPr marR="0" lvl="1"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2pPr>
            <a:lvl3pPr marR="0" lvl="2"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3pPr>
            <a:lvl4pPr marR="0" lvl="3"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4pPr>
            <a:lvl5pPr marR="0" lvl="4"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Verdana"/>
                <a:ea typeface="Verdana"/>
                <a:cs typeface="Verdana"/>
                <a:sym typeface="Verdana"/>
              </a:defRPr>
            </a:lvl5pPr>
            <a:lvl6pPr marR="0" lvl="5"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4267" b="1" i="1" u="none" strike="noStrike" cap="none">
                <a:solidFill>
                  <a:srgbClr val="FFFFCC"/>
                </a:solidFill>
                <a:latin typeface="Arial"/>
                <a:ea typeface="Arial"/>
                <a:cs typeface="Arial"/>
                <a:sym typeface="Arial"/>
              </a:defRPr>
            </a:lvl9pPr>
          </a:lstStyle>
          <a:p>
            <a:r>
              <a:rPr lang="es-ES"/>
              <a:t>Haga clic para modificar el estilo de título del patrón</a:t>
            </a:r>
            <a:endParaRPr/>
          </a:p>
        </p:txBody>
      </p:sp>
      <p:sp>
        <p:nvSpPr>
          <p:cNvPr id="71" name="Google Shape;71;p15"/>
          <p:cNvSpPr txBox="1">
            <a:spLocks noGrp="1"/>
          </p:cNvSpPr>
          <p:nvPr>
            <p:ph type="subTitle" idx="1"/>
          </p:nvPr>
        </p:nvSpPr>
        <p:spPr>
          <a:xfrm>
            <a:off x="1828800" y="3886200"/>
            <a:ext cx="8534400" cy="1752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640"/>
              </a:spcBef>
              <a:spcAft>
                <a:spcPts val="0"/>
              </a:spcAft>
              <a:buClr>
                <a:srgbClr val="888888"/>
              </a:buClr>
              <a:buSzPts val="2400"/>
              <a:buFont typeface="Verdana"/>
              <a:buNone/>
              <a:defRPr sz="3200" b="0" i="0" u="none" strike="noStrike" cap="none">
                <a:solidFill>
                  <a:srgbClr val="888888"/>
                </a:solidFill>
                <a:latin typeface="Verdana"/>
                <a:ea typeface="Verdana"/>
                <a:cs typeface="Verdana"/>
                <a:sym typeface="Verdana"/>
              </a:defRPr>
            </a:lvl1pPr>
            <a:lvl2pPr marR="0" lvl="1" algn="ctr" rtl="0">
              <a:lnSpc>
                <a:spcPct val="100000"/>
              </a:lnSpc>
              <a:spcBef>
                <a:spcPts val="640"/>
              </a:spcBef>
              <a:spcAft>
                <a:spcPts val="0"/>
              </a:spcAft>
              <a:buClr>
                <a:srgbClr val="888888"/>
              </a:buClr>
              <a:buSzPts val="2400"/>
              <a:buFont typeface="Verdana"/>
              <a:buNone/>
              <a:defRPr sz="3200" b="0" i="0" u="none" strike="noStrike" cap="none">
                <a:solidFill>
                  <a:srgbClr val="888888"/>
                </a:solidFill>
                <a:latin typeface="Verdana"/>
                <a:ea typeface="Verdana"/>
                <a:cs typeface="Verdana"/>
                <a:sym typeface="Verdana"/>
              </a:defRPr>
            </a:lvl2pPr>
            <a:lvl3pPr marR="0" lvl="2" algn="ctr" rtl="0">
              <a:lnSpc>
                <a:spcPct val="100000"/>
              </a:lnSpc>
              <a:spcBef>
                <a:spcPts val="640"/>
              </a:spcBef>
              <a:spcAft>
                <a:spcPts val="0"/>
              </a:spcAft>
              <a:buClr>
                <a:srgbClr val="888888"/>
              </a:buClr>
              <a:buSzPts val="2400"/>
              <a:buFont typeface="Verdana"/>
              <a:buNone/>
              <a:defRPr sz="3200" b="0" i="0" u="none" strike="noStrike" cap="none">
                <a:solidFill>
                  <a:srgbClr val="888888"/>
                </a:solidFill>
                <a:latin typeface="Verdana"/>
                <a:ea typeface="Verdana"/>
                <a:cs typeface="Verdana"/>
                <a:sym typeface="Verdana"/>
              </a:defRPr>
            </a:lvl3pPr>
            <a:lvl4pPr marR="0" lvl="3" algn="ctr" rtl="0">
              <a:lnSpc>
                <a:spcPct val="100000"/>
              </a:lnSpc>
              <a:spcBef>
                <a:spcPts val="640"/>
              </a:spcBef>
              <a:spcAft>
                <a:spcPts val="0"/>
              </a:spcAft>
              <a:buClr>
                <a:srgbClr val="888888"/>
              </a:buClr>
              <a:buSzPts val="2400"/>
              <a:buFont typeface="Verdana"/>
              <a:buNone/>
              <a:defRPr sz="3200" b="0" i="0" u="none" strike="noStrike" cap="none">
                <a:solidFill>
                  <a:srgbClr val="888888"/>
                </a:solidFill>
                <a:latin typeface="Verdana"/>
                <a:ea typeface="Verdana"/>
                <a:cs typeface="Verdana"/>
                <a:sym typeface="Verdana"/>
              </a:defRPr>
            </a:lvl4pPr>
            <a:lvl5pPr marR="0" lvl="4" algn="ctr" rtl="0">
              <a:lnSpc>
                <a:spcPct val="100000"/>
              </a:lnSpc>
              <a:spcBef>
                <a:spcPts val="640"/>
              </a:spcBef>
              <a:spcAft>
                <a:spcPts val="0"/>
              </a:spcAft>
              <a:buClr>
                <a:srgbClr val="888888"/>
              </a:buClr>
              <a:buSzPts val="2400"/>
              <a:buFont typeface="Verdana"/>
              <a:buNone/>
              <a:defRPr sz="3200" b="0" i="0" u="none" strike="noStrike" cap="none">
                <a:solidFill>
                  <a:srgbClr val="888888"/>
                </a:solidFill>
                <a:latin typeface="Verdana"/>
                <a:ea typeface="Verdana"/>
                <a:cs typeface="Verdana"/>
                <a:sym typeface="Verdana"/>
              </a:defRPr>
            </a:lvl5pPr>
            <a:lvl6pPr marR="0" lvl="5" algn="ctr" rtl="0">
              <a:lnSpc>
                <a:spcPct val="100000"/>
              </a:lnSpc>
              <a:spcBef>
                <a:spcPts val="640"/>
              </a:spcBef>
              <a:spcAft>
                <a:spcPts val="0"/>
              </a:spcAft>
              <a:buClr>
                <a:srgbClr val="888888"/>
              </a:buClr>
              <a:buSzPts val="2400"/>
              <a:buFont typeface="Verdana"/>
              <a:buNone/>
              <a:defRPr sz="3200" b="0" i="0" u="none" strike="noStrike" cap="none">
                <a:solidFill>
                  <a:srgbClr val="888888"/>
                </a:solidFill>
                <a:latin typeface="Verdana"/>
                <a:ea typeface="Verdana"/>
                <a:cs typeface="Verdana"/>
                <a:sym typeface="Verdana"/>
              </a:defRPr>
            </a:lvl6pPr>
            <a:lvl7pPr marR="0" lvl="6" algn="ctr" rtl="0">
              <a:lnSpc>
                <a:spcPct val="100000"/>
              </a:lnSpc>
              <a:spcBef>
                <a:spcPts val="640"/>
              </a:spcBef>
              <a:spcAft>
                <a:spcPts val="0"/>
              </a:spcAft>
              <a:buClr>
                <a:srgbClr val="888888"/>
              </a:buClr>
              <a:buSzPts val="2400"/>
              <a:buFont typeface="Verdana"/>
              <a:buNone/>
              <a:defRPr sz="3200" b="0" i="0" u="none" strike="noStrike" cap="none">
                <a:solidFill>
                  <a:srgbClr val="888888"/>
                </a:solidFill>
                <a:latin typeface="Verdana"/>
                <a:ea typeface="Verdana"/>
                <a:cs typeface="Verdana"/>
                <a:sym typeface="Verdana"/>
              </a:defRPr>
            </a:lvl7pPr>
            <a:lvl8pPr marR="0" lvl="7" algn="ctr" rtl="0">
              <a:lnSpc>
                <a:spcPct val="100000"/>
              </a:lnSpc>
              <a:spcBef>
                <a:spcPts val="640"/>
              </a:spcBef>
              <a:spcAft>
                <a:spcPts val="0"/>
              </a:spcAft>
              <a:buClr>
                <a:srgbClr val="888888"/>
              </a:buClr>
              <a:buSzPts val="2400"/>
              <a:buFont typeface="Verdana"/>
              <a:buNone/>
              <a:defRPr sz="3200" b="0" i="0" u="none" strike="noStrike" cap="none">
                <a:solidFill>
                  <a:srgbClr val="888888"/>
                </a:solidFill>
                <a:latin typeface="Verdana"/>
                <a:ea typeface="Verdana"/>
                <a:cs typeface="Verdana"/>
                <a:sym typeface="Verdana"/>
              </a:defRPr>
            </a:lvl8pPr>
            <a:lvl9pPr marR="0" lvl="8" algn="ctr" rtl="0">
              <a:lnSpc>
                <a:spcPct val="100000"/>
              </a:lnSpc>
              <a:spcBef>
                <a:spcPts val="640"/>
              </a:spcBef>
              <a:spcAft>
                <a:spcPts val="0"/>
              </a:spcAft>
              <a:buClr>
                <a:srgbClr val="888888"/>
              </a:buClr>
              <a:buSzPts val="2400"/>
              <a:buFont typeface="Verdana"/>
              <a:buNone/>
              <a:defRPr sz="3200" b="0" i="0" u="none" strike="noStrike" cap="none">
                <a:solidFill>
                  <a:srgbClr val="888888"/>
                </a:solidFill>
                <a:latin typeface="Verdana"/>
                <a:ea typeface="Verdana"/>
                <a:cs typeface="Verdana"/>
                <a:sym typeface="Verdana"/>
              </a:defRPr>
            </a:lvl9pPr>
          </a:lstStyle>
          <a:p>
            <a:r>
              <a:rPr lang="es-ES"/>
              <a:t>Haga clic para modificar el estilo de subtítulo del patrón</a:t>
            </a:r>
            <a:endParaRPr/>
          </a:p>
        </p:txBody>
      </p:sp>
      <p:sp>
        <p:nvSpPr>
          <p:cNvPr id="72" name="Google Shape;72;p15"/>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9pPr>
          </a:lstStyle>
          <a:p>
            <a:fld id="{46032A38-37BF-4537-8EB4-CA12BAFC4AB4}" type="datetimeFigureOut">
              <a:rPr lang="es-EC" kern="0" smtClean="0">
                <a:solidFill>
                  <a:srgbClr val="000000"/>
                </a:solidFill>
              </a:rPr>
              <a:pPr/>
              <a:t>29/8/2021</a:t>
            </a:fld>
            <a:endParaRPr lang="es-EC" kern="0">
              <a:solidFill>
                <a:srgbClr val="000000"/>
              </a:solidFill>
            </a:endParaRPr>
          </a:p>
        </p:txBody>
      </p:sp>
      <p:sp>
        <p:nvSpPr>
          <p:cNvPr id="73" name="Google Shape;73;p15"/>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Verdana"/>
                <a:ea typeface="Verdana"/>
                <a:cs typeface="Verdana"/>
                <a:sym typeface="Verdana"/>
              </a:defRPr>
            </a:lvl9pPr>
          </a:lstStyle>
          <a:p>
            <a:endParaRPr lang="es-EC" kern="0">
              <a:solidFill>
                <a:srgbClr val="000000"/>
              </a:solidFill>
            </a:endParaRPr>
          </a:p>
        </p:txBody>
      </p:sp>
      <p:sp>
        <p:nvSpPr>
          <p:cNvPr id="74" name="Google Shape;74;p15"/>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2400"/>
              <a:buFont typeface="Arial"/>
              <a:buNone/>
              <a:defRPr sz="2400" b="0" i="0" u="none" strike="noStrike" cap="none">
                <a:solidFill>
                  <a:schemeClr val="dk1"/>
                </a:solidFill>
                <a:latin typeface="Verdana"/>
                <a:ea typeface="Verdana"/>
                <a:cs typeface="Verdana"/>
                <a:sym typeface="Verdana"/>
              </a:defRPr>
            </a:lvl1pPr>
            <a:lvl2pPr marL="0" marR="0" lvl="1" indent="0" algn="l" rtl="0">
              <a:lnSpc>
                <a:spcPct val="100000"/>
              </a:lnSpc>
              <a:spcBef>
                <a:spcPts val="0"/>
              </a:spcBef>
              <a:spcAft>
                <a:spcPts val="0"/>
              </a:spcAft>
              <a:buClr>
                <a:srgbClr val="000000"/>
              </a:buClr>
              <a:buSzPts val="2400"/>
              <a:buFont typeface="Arial"/>
              <a:buNone/>
              <a:defRPr sz="2400" b="0" i="0" u="none" strike="noStrike" cap="none">
                <a:solidFill>
                  <a:schemeClr val="dk1"/>
                </a:solidFill>
                <a:latin typeface="Verdana"/>
                <a:ea typeface="Verdana"/>
                <a:cs typeface="Verdana"/>
                <a:sym typeface="Verdana"/>
              </a:defRPr>
            </a:lvl2pPr>
            <a:lvl3pPr marL="0" marR="0" lvl="2" indent="0" algn="l" rtl="0">
              <a:lnSpc>
                <a:spcPct val="100000"/>
              </a:lnSpc>
              <a:spcBef>
                <a:spcPts val="0"/>
              </a:spcBef>
              <a:spcAft>
                <a:spcPts val="0"/>
              </a:spcAft>
              <a:buClr>
                <a:srgbClr val="000000"/>
              </a:buClr>
              <a:buSzPts val="2400"/>
              <a:buFont typeface="Arial"/>
              <a:buNone/>
              <a:defRPr sz="2400" b="0" i="0" u="none" strike="noStrike" cap="none">
                <a:solidFill>
                  <a:schemeClr val="dk1"/>
                </a:solidFill>
                <a:latin typeface="Verdana"/>
                <a:ea typeface="Verdana"/>
                <a:cs typeface="Verdana"/>
                <a:sym typeface="Verdana"/>
              </a:defRPr>
            </a:lvl3pPr>
            <a:lvl4pPr marL="0" marR="0" lvl="3" indent="0" algn="l" rtl="0">
              <a:lnSpc>
                <a:spcPct val="100000"/>
              </a:lnSpc>
              <a:spcBef>
                <a:spcPts val="0"/>
              </a:spcBef>
              <a:spcAft>
                <a:spcPts val="0"/>
              </a:spcAft>
              <a:buClr>
                <a:srgbClr val="000000"/>
              </a:buClr>
              <a:buSzPts val="2400"/>
              <a:buFont typeface="Arial"/>
              <a:buNone/>
              <a:defRPr sz="2400" b="0" i="0" u="none" strike="noStrike" cap="none">
                <a:solidFill>
                  <a:schemeClr val="dk1"/>
                </a:solidFill>
                <a:latin typeface="Verdana"/>
                <a:ea typeface="Verdana"/>
                <a:cs typeface="Verdana"/>
                <a:sym typeface="Verdana"/>
              </a:defRPr>
            </a:lvl4pPr>
            <a:lvl5pPr marL="0" marR="0" lvl="4" indent="0" algn="l" rtl="0">
              <a:lnSpc>
                <a:spcPct val="100000"/>
              </a:lnSpc>
              <a:spcBef>
                <a:spcPts val="0"/>
              </a:spcBef>
              <a:spcAft>
                <a:spcPts val="0"/>
              </a:spcAft>
              <a:buClr>
                <a:srgbClr val="000000"/>
              </a:buClr>
              <a:buSzPts val="2400"/>
              <a:buFont typeface="Arial"/>
              <a:buNone/>
              <a:defRPr sz="2400" b="0" i="0" u="none" strike="noStrike" cap="none">
                <a:solidFill>
                  <a:schemeClr val="dk1"/>
                </a:solidFill>
                <a:latin typeface="Verdana"/>
                <a:ea typeface="Verdana"/>
                <a:cs typeface="Verdana"/>
                <a:sym typeface="Verdana"/>
              </a:defRPr>
            </a:lvl5pPr>
            <a:lvl6pPr marL="0" marR="0" lvl="5" indent="0" algn="l" rtl="0">
              <a:lnSpc>
                <a:spcPct val="100000"/>
              </a:lnSpc>
              <a:spcBef>
                <a:spcPts val="0"/>
              </a:spcBef>
              <a:spcAft>
                <a:spcPts val="0"/>
              </a:spcAft>
              <a:buClr>
                <a:srgbClr val="000000"/>
              </a:buClr>
              <a:buSzPts val="2400"/>
              <a:buFont typeface="Arial"/>
              <a:buNone/>
              <a:defRPr sz="2400" b="0" i="0" u="none" strike="noStrike" cap="none">
                <a:solidFill>
                  <a:schemeClr val="dk1"/>
                </a:solidFill>
                <a:latin typeface="Verdana"/>
                <a:ea typeface="Verdana"/>
                <a:cs typeface="Verdana"/>
                <a:sym typeface="Verdana"/>
              </a:defRPr>
            </a:lvl6pPr>
            <a:lvl7pPr marL="0" marR="0" lvl="6" indent="0" algn="l" rtl="0">
              <a:lnSpc>
                <a:spcPct val="100000"/>
              </a:lnSpc>
              <a:spcBef>
                <a:spcPts val="0"/>
              </a:spcBef>
              <a:spcAft>
                <a:spcPts val="0"/>
              </a:spcAft>
              <a:buClr>
                <a:srgbClr val="000000"/>
              </a:buClr>
              <a:buSzPts val="2400"/>
              <a:buFont typeface="Arial"/>
              <a:buNone/>
              <a:defRPr sz="2400" b="0" i="0" u="none" strike="noStrike" cap="none">
                <a:solidFill>
                  <a:schemeClr val="dk1"/>
                </a:solidFill>
                <a:latin typeface="Verdana"/>
                <a:ea typeface="Verdana"/>
                <a:cs typeface="Verdana"/>
                <a:sym typeface="Verdana"/>
              </a:defRPr>
            </a:lvl7pPr>
            <a:lvl8pPr marL="0" marR="0" lvl="7" indent="0" algn="l" rtl="0">
              <a:lnSpc>
                <a:spcPct val="100000"/>
              </a:lnSpc>
              <a:spcBef>
                <a:spcPts val="0"/>
              </a:spcBef>
              <a:spcAft>
                <a:spcPts val="0"/>
              </a:spcAft>
              <a:buClr>
                <a:srgbClr val="000000"/>
              </a:buClr>
              <a:buSzPts val="2400"/>
              <a:buFont typeface="Arial"/>
              <a:buNone/>
              <a:defRPr sz="2400" b="0" i="0" u="none" strike="noStrike" cap="none">
                <a:solidFill>
                  <a:schemeClr val="dk1"/>
                </a:solidFill>
                <a:latin typeface="Verdana"/>
                <a:ea typeface="Verdana"/>
                <a:cs typeface="Verdana"/>
                <a:sym typeface="Verdana"/>
              </a:defRPr>
            </a:lvl8pPr>
            <a:lvl9pPr marL="0" marR="0" lvl="8" indent="0" algn="l" rtl="0">
              <a:lnSpc>
                <a:spcPct val="100000"/>
              </a:lnSpc>
              <a:spcBef>
                <a:spcPts val="0"/>
              </a:spcBef>
              <a:spcAft>
                <a:spcPts val="0"/>
              </a:spcAft>
              <a:buClr>
                <a:srgbClr val="000000"/>
              </a:buClr>
              <a:buSzPts val="2400"/>
              <a:buFont typeface="Arial"/>
              <a:buNone/>
              <a:defRPr sz="2400" b="0" i="0" u="none" strike="noStrike" cap="none">
                <a:solidFill>
                  <a:schemeClr val="dk1"/>
                </a:solidFill>
                <a:latin typeface="Verdana"/>
                <a:ea typeface="Verdana"/>
                <a:cs typeface="Verdana"/>
                <a:sym typeface="Verdana"/>
              </a:defRPr>
            </a:lvl9pPr>
          </a:lstStyle>
          <a:p>
            <a:fld id="{CFEDAD1F-8D84-40BF-8E2F-2C3680EACEEA}" type="slidenum">
              <a:rPr lang="es-EC" kern="0" smtClean="0">
                <a:solidFill>
                  <a:srgbClr val="000000"/>
                </a:solidFill>
              </a:rPr>
              <a:pPr/>
              <a:t>‹Nº›</a:t>
            </a:fld>
            <a:endParaRPr lang="es-EC" kern="0">
              <a:solidFill>
                <a:srgbClr val="000000"/>
              </a:solidFill>
            </a:endParaRPr>
          </a:p>
        </p:txBody>
      </p:sp>
    </p:spTree>
    <p:extLst>
      <p:ext uri="{BB962C8B-B14F-4D97-AF65-F5344CB8AC3E}">
        <p14:creationId xmlns:p14="http://schemas.microsoft.com/office/powerpoint/2010/main" val="30375263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5"/>
        <p:cNvGrpSpPr/>
        <p:nvPr/>
      </p:nvGrpSpPr>
      <p:grpSpPr>
        <a:xfrm>
          <a:off x="0" y="0"/>
          <a:ext cx="0" cy="0"/>
          <a:chOff x="0" y="0"/>
          <a:chExt cx="0" cy="0"/>
        </a:xfrm>
      </p:grpSpPr>
      <p:grpSp>
        <p:nvGrpSpPr>
          <p:cNvPr id="76" name="Google Shape;76;p16"/>
          <p:cNvGrpSpPr/>
          <p:nvPr/>
        </p:nvGrpSpPr>
        <p:grpSpPr>
          <a:xfrm>
            <a:off x="0" y="508002"/>
            <a:ext cx="1383800" cy="1355050"/>
            <a:chOff x="0" y="381001"/>
            <a:chExt cx="1037850" cy="1016288"/>
          </a:xfrm>
        </p:grpSpPr>
        <p:sp>
          <p:nvSpPr>
            <p:cNvPr id="77" name="Google Shape;77;p1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a:buClr>
                  <a:srgbClr val="000000"/>
                </a:buClr>
                <a:buSzPts val="2400"/>
                <a:buFont typeface="Arial"/>
                <a:buNone/>
              </a:pPr>
              <a:endParaRPr sz="2400" kern="0">
                <a:solidFill>
                  <a:srgbClr val="000000"/>
                </a:solidFill>
                <a:ea typeface="Arial"/>
                <a:cs typeface="Arial"/>
                <a:sym typeface="Arial"/>
              </a:endParaRPr>
            </a:p>
          </p:txBody>
        </p:sp>
        <p:sp>
          <p:nvSpPr>
            <p:cNvPr id="78" name="Google Shape;78;p1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a:buClr>
                  <a:srgbClr val="000000"/>
                </a:buClr>
                <a:buSzPts val="2400"/>
                <a:buFont typeface="Arial"/>
                <a:buNone/>
              </a:pPr>
              <a:endParaRPr sz="2400" kern="0">
                <a:solidFill>
                  <a:srgbClr val="000000"/>
                </a:solidFill>
                <a:ea typeface="Arial"/>
                <a:cs typeface="Arial"/>
                <a:sym typeface="Arial"/>
              </a:endParaRPr>
            </a:p>
          </p:txBody>
        </p:sp>
      </p:grpSp>
      <p:sp>
        <p:nvSpPr>
          <p:cNvPr id="79" name="Google Shape;79;p16"/>
          <p:cNvSpPr txBox="1">
            <a:spLocks noGrp="1"/>
          </p:cNvSpPr>
          <p:nvPr>
            <p:ph type="title"/>
          </p:nvPr>
        </p:nvSpPr>
        <p:spPr>
          <a:xfrm>
            <a:off x="1730000" y="525000"/>
            <a:ext cx="9385200" cy="1218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2400"/>
              <a:buFont typeface="Arial"/>
              <a:buChar char="●"/>
              <a:defRPr sz="3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Char char="○"/>
              <a:defRPr sz="3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Char char="■"/>
              <a:defRPr sz="3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Char char="●"/>
              <a:defRPr sz="3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Char char="○"/>
              <a:defRPr sz="3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Char char="■"/>
              <a:defRPr sz="3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Char char="●"/>
              <a:defRPr sz="3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Char char="○"/>
              <a:defRPr sz="3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Char char="■"/>
              <a:defRPr sz="3200" b="0" i="0" u="none" strike="noStrike" cap="none">
                <a:solidFill>
                  <a:srgbClr val="000000"/>
                </a:solidFill>
                <a:latin typeface="Arial"/>
                <a:ea typeface="Arial"/>
                <a:cs typeface="Arial"/>
                <a:sym typeface="Arial"/>
              </a:defRPr>
            </a:lvl9pPr>
          </a:lstStyle>
          <a:p>
            <a:r>
              <a:rPr lang="es-ES"/>
              <a:t>Haga clic para modificar el estilo de título del patrón</a:t>
            </a:r>
            <a:endParaRPr/>
          </a:p>
        </p:txBody>
      </p:sp>
      <p:sp>
        <p:nvSpPr>
          <p:cNvPr id="80" name="Google Shape;80;p16"/>
          <p:cNvSpPr txBox="1">
            <a:spLocks noGrp="1"/>
          </p:cNvSpPr>
          <p:nvPr>
            <p:ph type="body" idx="1"/>
          </p:nvPr>
        </p:nvSpPr>
        <p:spPr>
          <a:xfrm>
            <a:off x="1730000" y="2090067"/>
            <a:ext cx="9385200" cy="3881600"/>
          </a:xfrm>
          <a:prstGeom prst="rect">
            <a:avLst/>
          </a:prstGeom>
          <a:noFill/>
          <a:ln>
            <a:noFill/>
          </a:ln>
        </p:spPr>
        <p:txBody>
          <a:bodyPr spcFirstLastPara="1" wrap="square" lIns="91425" tIns="91425" rIns="91425" bIns="91425" anchor="ctr"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lvl="0"/>
            <a:r>
              <a:rPr lang="es-ES"/>
              <a:t>Haga clic para modificar los estilos de texto del patrón</a:t>
            </a:r>
          </a:p>
        </p:txBody>
      </p:sp>
      <p:sp>
        <p:nvSpPr>
          <p:cNvPr id="81" name="Google Shape;81;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fld id="{CFEDAD1F-8D84-40BF-8E2F-2C3680EACEEA}" type="slidenum">
              <a:rPr lang="es-EC" kern="0" smtClean="0"/>
              <a:pPr/>
              <a:t>‹Nº›</a:t>
            </a:fld>
            <a:endParaRPr lang="es-EC" kern="0"/>
          </a:p>
        </p:txBody>
      </p:sp>
    </p:spTree>
    <p:extLst>
      <p:ext uri="{BB962C8B-B14F-4D97-AF65-F5344CB8AC3E}">
        <p14:creationId xmlns:p14="http://schemas.microsoft.com/office/powerpoint/2010/main" val="13502297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BBEC1BD-E1AC-4A1D-9B67-FE4E3C037675}"/>
              </a:ext>
            </a:extLst>
          </p:cNvPr>
          <p:cNvSpPr>
            <a:spLocks noGrp="1"/>
          </p:cNvSpPr>
          <p:nvPr>
            <p:ph type="title"/>
          </p:nvPr>
        </p:nvSpPr>
        <p:spPr>
          <a:xfrm>
            <a:off x="838200" y="1053296"/>
            <a:ext cx="10515600" cy="637392"/>
          </a:xfrm>
        </p:spPr>
        <p:txBody>
          <a:bodyPr/>
          <a:lstStyle>
            <a:lvl1pPr>
              <a:defRPr>
                <a:latin typeface="Cooper Black" panose="0208090404030B020404" pitchFamily="18" charset="0"/>
              </a:defRPr>
            </a:lvl1pPr>
          </a:lstStyle>
          <a:p>
            <a:r>
              <a:rPr lang="es-ES" dirty="0"/>
              <a:t>Haga clic para modificar el estilo de título del patrón</a:t>
            </a:r>
            <a:endParaRPr lang="es-ES_tradnl" dirty="0"/>
          </a:p>
        </p:txBody>
      </p:sp>
      <p:sp>
        <p:nvSpPr>
          <p:cNvPr id="3" name="Marcador de contenido 2">
            <a:extLst>
              <a:ext uri="{FF2B5EF4-FFF2-40B4-BE49-F238E27FC236}">
                <a16:creationId xmlns:a16="http://schemas.microsoft.com/office/drawing/2014/main" xmlns="" id="{9CD1D572-8F51-49E8-95D2-517C2D3F6533}"/>
              </a:ext>
            </a:extLst>
          </p:cNvPr>
          <p:cNvSpPr>
            <a:spLocks noGrp="1"/>
          </p:cNvSpPr>
          <p:nvPr>
            <p:ph idx="1"/>
          </p:nvPr>
        </p:nvSpPr>
        <p:spPr/>
        <p:txBody>
          <a:bodyPr/>
          <a:lstStyle>
            <a:lvl1pPr marL="717550" indent="-717550">
              <a:buFontTx/>
              <a:buBlip>
                <a:blip r:embed="rId2"/>
              </a:buBlip>
              <a:defRPr/>
            </a:lvl1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ES_tradnl" dirty="0"/>
          </a:p>
        </p:txBody>
      </p:sp>
      <p:sp>
        <p:nvSpPr>
          <p:cNvPr id="4" name="Marcador de fecha 3">
            <a:extLst>
              <a:ext uri="{FF2B5EF4-FFF2-40B4-BE49-F238E27FC236}">
                <a16:creationId xmlns:a16="http://schemas.microsoft.com/office/drawing/2014/main" xmlns="" id="{30ECB8E5-BC22-405C-8890-613170EBFFA3}"/>
              </a:ext>
            </a:extLst>
          </p:cNvPr>
          <p:cNvSpPr>
            <a:spLocks noGrp="1"/>
          </p:cNvSpPr>
          <p:nvPr>
            <p:ph type="dt" sz="half" idx="10"/>
          </p:nvPr>
        </p:nvSpPr>
        <p:spPr/>
        <p:txBody>
          <a:bodyPr/>
          <a:lstStyle/>
          <a:p>
            <a:pPr>
              <a:buClr>
                <a:srgbClr val="000000"/>
              </a:buClr>
              <a:buFont typeface="Arial"/>
              <a:buNone/>
            </a:pPr>
            <a:fld id="{BD664E0C-5CFA-462C-8C18-A883CBDB7662}" type="datetimeFigureOut">
              <a:rPr lang="es-ES_tradnl" sz="1400" kern="0" smtClean="0">
                <a:solidFill>
                  <a:srgbClr val="000000"/>
                </a:solidFill>
                <a:cs typeface="Arial"/>
                <a:sym typeface="Arial"/>
              </a:rPr>
              <a:pPr>
                <a:buClr>
                  <a:srgbClr val="000000"/>
                </a:buClr>
                <a:buFont typeface="Arial"/>
                <a:buNone/>
              </a:pPr>
              <a:t>29/08/2021</a:t>
            </a:fld>
            <a:endParaRPr lang="es-ES_tradnl" sz="1400" kern="0">
              <a:solidFill>
                <a:srgbClr val="000000"/>
              </a:solidFill>
              <a:cs typeface="Arial"/>
              <a:sym typeface="Arial"/>
            </a:endParaRPr>
          </a:p>
        </p:txBody>
      </p:sp>
      <p:sp>
        <p:nvSpPr>
          <p:cNvPr id="5" name="Marcador de pie de página 4">
            <a:extLst>
              <a:ext uri="{FF2B5EF4-FFF2-40B4-BE49-F238E27FC236}">
                <a16:creationId xmlns:a16="http://schemas.microsoft.com/office/drawing/2014/main" xmlns="" id="{A50ABDAE-B89D-4655-95D2-5E1E3301EF88}"/>
              </a:ext>
            </a:extLst>
          </p:cNvPr>
          <p:cNvSpPr>
            <a:spLocks noGrp="1"/>
          </p:cNvSpPr>
          <p:nvPr>
            <p:ph type="ftr" sz="quarter" idx="11"/>
          </p:nvPr>
        </p:nvSpPr>
        <p:spPr/>
        <p:txBody>
          <a:bodyPr/>
          <a:lstStyle/>
          <a:p>
            <a:pPr>
              <a:buClr>
                <a:srgbClr val="000000"/>
              </a:buClr>
              <a:buFont typeface="Arial"/>
              <a:buNone/>
            </a:pPr>
            <a:endParaRPr lang="es-ES_tradnl" sz="1400" kern="0">
              <a:solidFill>
                <a:srgbClr val="000000"/>
              </a:solidFill>
              <a:cs typeface="Arial"/>
              <a:sym typeface="Arial"/>
            </a:endParaRPr>
          </a:p>
        </p:txBody>
      </p:sp>
      <p:sp>
        <p:nvSpPr>
          <p:cNvPr id="6" name="Marcador de número de diapositiva 5">
            <a:extLst>
              <a:ext uri="{FF2B5EF4-FFF2-40B4-BE49-F238E27FC236}">
                <a16:creationId xmlns:a16="http://schemas.microsoft.com/office/drawing/2014/main" xmlns="" id="{51FB8FBF-B273-4682-902B-D2A001870D99}"/>
              </a:ext>
            </a:extLst>
          </p:cNvPr>
          <p:cNvSpPr>
            <a:spLocks noGrp="1"/>
          </p:cNvSpPr>
          <p:nvPr>
            <p:ph type="sldNum" sz="quarter" idx="12"/>
          </p:nvPr>
        </p:nvSpPr>
        <p:spPr/>
        <p:txBody>
          <a:bodyPr/>
          <a:lstStyle/>
          <a:p>
            <a:pPr>
              <a:buClr>
                <a:srgbClr val="000000"/>
              </a:buClr>
              <a:buFont typeface="Arial"/>
              <a:buNone/>
            </a:pPr>
            <a:fld id="{E7810DFB-E39B-4308-AF9C-40BA6ED1C43A}" type="slidenum">
              <a:rPr lang="es-ES_tradnl" sz="1400" kern="0" smtClean="0">
                <a:solidFill>
                  <a:srgbClr val="000000"/>
                </a:solidFill>
                <a:cs typeface="Arial"/>
                <a:sym typeface="Arial"/>
              </a:rPr>
              <a:pPr>
                <a:buClr>
                  <a:srgbClr val="000000"/>
                </a:buClr>
                <a:buFont typeface="Arial"/>
                <a:buNone/>
              </a:pPr>
              <a:t>‹Nº›</a:t>
            </a:fld>
            <a:endParaRPr lang="es-ES_tradnl" sz="1400" kern="0">
              <a:solidFill>
                <a:srgbClr val="000000"/>
              </a:solidFill>
              <a:cs typeface="Arial"/>
              <a:sym typeface="Arial"/>
            </a:endParaRPr>
          </a:p>
        </p:txBody>
      </p:sp>
    </p:spTree>
    <p:extLst>
      <p:ext uri="{BB962C8B-B14F-4D97-AF65-F5344CB8AC3E}">
        <p14:creationId xmlns:p14="http://schemas.microsoft.com/office/powerpoint/2010/main" val="25516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smtClean="0"/>
              <a:t>8/29/2021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20419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45127" y="2507550"/>
            <a:ext cx="5156200" cy="3680525"/>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2507550"/>
            <a:ext cx="5181601" cy="3680525"/>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1D1CE32E-9DC0-47C8-A657-48F5C3E4A10B}" type="datetimeFigureOut">
              <a:rPr lang="en-US" smtClean="0"/>
              <a:t>8/29/2021</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1801618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BDF5C0D-8C3A-4771-A43D-83937FC700D4}" type="datetimeFigureOut">
              <a:rPr lang="en-US" smtClean="0"/>
              <a:t>8/29/2021</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6" name="Title 5"/>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3396597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3D2D6-FCC2-425A-A4A7-8058E8C01CB1}" type="datetimeFigureOut">
              <a:rPr lang="en-US" smtClean="0"/>
              <a:t>8/29/2021</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44863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D8CF2683-E6E7-4CC3-9EEE-7854DD4F3545}" type="datetimeFigureOut">
              <a:rPr lang="en-US" smtClean="0"/>
              <a:t>8/29/2021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74642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7E120F81-B39D-4CBB-8BF3-5D6E395D0F72}" type="datetimeFigureOut">
              <a:rPr lang="en-US" smtClean="0"/>
              <a:t>8/29/2021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772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microsoft.com/office/2007/relationships/hdphoto" Target="../media/hdphoto1.wdp"/><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7.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564B320A-89BA-47B2-A525-92E8D10B06E4}" type="datetimeFigureOut">
              <a:rPr lang="en-US" smtClean="0"/>
              <a:t>8/29/2021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1708798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64B320A-89BA-47B2-A525-92E8D10B06E4}" type="datetimeFigureOut">
              <a:rPr lang="en-US" smtClean="0"/>
              <a:t>8/29/2021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r>
              <a:rPr lang="en-US"/>
              <a:t>
              </a:t>
            </a:r>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604888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Lst>
  <p:hf sldNum="0" hdr="0" ftr="0" dt="0"/>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0"/>
            <a:ext cx="12192000" cy="620800"/>
          </a:xfrm>
          <a:prstGeom prst="rect">
            <a:avLst/>
          </a:prstGeom>
          <a:gradFill>
            <a:gsLst>
              <a:gs pos="0">
                <a:schemeClr val="lt1"/>
              </a:gs>
              <a:gs pos="100000">
                <a:srgbClr val="9EB786"/>
              </a:gs>
            </a:gsLst>
            <a:lin ang="0" scaled="0"/>
          </a:gradFill>
          <a:ln>
            <a:noFill/>
          </a:ln>
        </p:spPr>
        <p:txBody>
          <a:bodyPr spcFirstLastPara="1" wrap="square" lIns="121900" tIns="60925" rIns="121900" bIns="60925" anchor="ctr" anchorCtr="0">
            <a:noAutofit/>
          </a:bodyPr>
          <a:lstStyle/>
          <a:p>
            <a:pPr>
              <a:buClr>
                <a:srgbClr val="000000"/>
              </a:buClr>
              <a:buSzPts val="2400"/>
              <a:buFont typeface="Arial"/>
              <a:buNone/>
            </a:pPr>
            <a:endParaRPr sz="2400" kern="0">
              <a:solidFill>
                <a:srgbClr val="000000"/>
              </a:solidFill>
              <a:latin typeface="Verdana"/>
              <a:ea typeface="Verdana"/>
              <a:cs typeface="Verdana"/>
              <a:sym typeface="Verdana"/>
            </a:endParaRPr>
          </a:p>
        </p:txBody>
      </p:sp>
      <p:sp>
        <p:nvSpPr>
          <p:cNvPr id="7" name="Google Shape;7;p1"/>
          <p:cNvSpPr/>
          <p:nvPr/>
        </p:nvSpPr>
        <p:spPr>
          <a:xfrm rot="10800000">
            <a:off x="-115" y="6308800"/>
            <a:ext cx="10513600" cy="549200"/>
          </a:xfrm>
          <a:prstGeom prst="rect">
            <a:avLst/>
          </a:prstGeom>
          <a:gradFill>
            <a:gsLst>
              <a:gs pos="0">
                <a:schemeClr val="lt1"/>
              </a:gs>
              <a:gs pos="100000">
                <a:srgbClr val="9EB786"/>
              </a:gs>
            </a:gsLst>
            <a:lin ang="0" scaled="0"/>
          </a:gradFill>
          <a:ln>
            <a:noFill/>
          </a:ln>
        </p:spPr>
        <p:txBody>
          <a:bodyPr spcFirstLastPara="1" wrap="square" lIns="121900" tIns="60925" rIns="121900" bIns="60925" anchor="ctr" anchorCtr="0">
            <a:noAutofit/>
          </a:bodyPr>
          <a:lstStyle/>
          <a:p>
            <a:pPr>
              <a:buClr>
                <a:srgbClr val="000000"/>
              </a:buClr>
              <a:buSzPts val="2400"/>
              <a:buFont typeface="Arial"/>
              <a:buNone/>
            </a:pPr>
            <a:endParaRPr sz="2400" kern="0">
              <a:solidFill>
                <a:srgbClr val="000000"/>
              </a:solidFill>
              <a:latin typeface="Verdana"/>
              <a:ea typeface="Verdana"/>
              <a:cs typeface="Verdana"/>
              <a:sym typeface="Verdana"/>
            </a:endParaRPr>
          </a:p>
        </p:txBody>
      </p:sp>
      <p:cxnSp>
        <p:nvCxnSpPr>
          <p:cNvPr id="8" name="Google Shape;8;p1"/>
          <p:cNvCxnSpPr/>
          <p:nvPr/>
        </p:nvCxnSpPr>
        <p:spPr>
          <a:xfrm>
            <a:off x="33867" y="6296025"/>
            <a:ext cx="8879600" cy="0"/>
          </a:xfrm>
          <a:prstGeom prst="straightConnector1">
            <a:avLst/>
          </a:prstGeom>
          <a:noFill/>
          <a:ln w="38100" cap="flat" cmpd="sng">
            <a:solidFill>
              <a:srgbClr val="FF0000"/>
            </a:solidFill>
            <a:prstDash val="solid"/>
            <a:round/>
            <a:headEnd type="none" w="sm" len="sm"/>
            <a:tailEnd type="none" w="sm" len="sm"/>
          </a:ln>
        </p:spPr>
      </p:cxnSp>
      <p:cxnSp>
        <p:nvCxnSpPr>
          <p:cNvPr id="9" name="Google Shape;9;p1"/>
          <p:cNvCxnSpPr/>
          <p:nvPr/>
        </p:nvCxnSpPr>
        <p:spPr>
          <a:xfrm>
            <a:off x="33867" y="6245225"/>
            <a:ext cx="8879600" cy="0"/>
          </a:xfrm>
          <a:prstGeom prst="straightConnector1">
            <a:avLst/>
          </a:prstGeom>
          <a:noFill/>
          <a:ln w="38100" cap="flat" cmpd="sng">
            <a:solidFill>
              <a:srgbClr val="006600"/>
            </a:solidFill>
            <a:prstDash val="solid"/>
            <a:round/>
            <a:headEnd type="none" w="sm" len="sm"/>
            <a:tailEnd type="none" w="sm" len="sm"/>
          </a:ln>
        </p:spPr>
      </p:cxnSp>
      <p:pic>
        <p:nvPicPr>
          <p:cNvPr id="10" name="Google Shape;10;p1"/>
          <p:cNvPicPr preferRelativeResize="0"/>
          <p:nvPr/>
        </p:nvPicPr>
        <p:blipFill rotWithShape="1">
          <a:blip r:embed="rId15">
            <a:alphaModFix/>
          </a:blip>
          <a:srcRect r="26877"/>
          <a:stretch/>
        </p:blipFill>
        <p:spPr>
          <a:xfrm>
            <a:off x="9249333" y="5926822"/>
            <a:ext cx="2525133" cy="791169"/>
          </a:xfrm>
          <a:prstGeom prst="rect">
            <a:avLst/>
          </a:prstGeom>
          <a:noFill/>
          <a:ln>
            <a:noFill/>
          </a:ln>
        </p:spPr>
      </p:pic>
    </p:spTree>
    <p:extLst>
      <p:ext uri="{BB962C8B-B14F-4D97-AF65-F5344CB8AC3E}">
        <p14:creationId xmlns:p14="http://schemas.microsoft.com/office/powerpoint/2010/main" val="3519924342"/>
      </p:ext>
    </p:extLst>
  </p:cSld>
  <p:clrMap bg1="lt1" tx1="dk1" bg2="dk2" tx2="lt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7.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png"/><Relationship Id="rId3" Type="http://schemas.openxmlformats.org/officeDocument/2006/relationships/image" Target="../media/image9.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2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2">
            <a:extLst>
              <a:ext uri="{FF2B5EF4-FFF2-40B4-BE49-F238E27FC236}">
                <a16:creationId xmlns:a16="http://schemas.microsoft.com/office/drawing/2014/main" xmlns="" id="{50ED0C10-3475-47EA-AC25-CC867DB0C238}"/>
              </a:ext>
            </a:extLst>
          </p:cNvPr>
          <p:cNvSpPr txBox="1">
            <a:spLocks/>
          </p:cNvSpPr>
          <p:nvPr/>
        </p:nvSpPr>
        <p:spPr>
          <a:xfrm>
            <a:off x="337698" y="914399"/>
            <a:ext cx="12323548" cy="1591295"/>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lgn="ctr"/>
            <a:r>
              <a:rPr lang="es-EC" sz="2600" b="1" dirty="0">
                <a:solidFill>
                  <a:schemeClr val="tx1"/>
                </a:solidFill>
                <a:latin typeface="Arial" panose="020B0604020202020204" pitchFamily="34" charset="0"/>
                <a:cs typeface="Arial" panose="020B0604020202020204" pitchFamily="34" charset="0"/>
              </a:rPr>
              <a:t>Departamento de  ELÉCTRICA, ELECTRÓNICA </a:t>
            </a:r>
          </a:p>
          <a:p>
            <a:pPr algn="ctr"/>
            <a:r>
              <a:rPr lang="es-EC" sz="2600" b="1" dirty="0">
                <a:solidFill>
                  <a:schemeClr val="tx1"/>
                </a:solidFill>
                <a:latin typeface="Arial" panose="020B0604020202020204" pitchFamily="34" charset="0"/>
                <a:cs typeface="Arial" panose="020B0604020202020204" pitchFamily="34" charset="0"/>
              </a:rPr>
              <a:t>Y TELECOMUNICACIONES</a:t>
            </a:r>
          </a:p>
          <a:p>
            <a:pPr algn="ctr"/>
            <a:r>
              <a:rPr lang="es-EC" sz="2600" b="1" dirty="0">
                <a:solidFill>
                  <a:schemeClr val="tx1"/>
                </a:solidFill>
                <a:latin typeface="Arial" panose="020B0604020202020204" pitchFamily="34" charset="0"/>
                <a:cs typeface="Arial" panose="020B0604020202020204" pitchFamily="34" charset="0"/>
              </a:rPr>
              <a:t>Ingeniería en electrónica y telecomunicaciones</a:t>
            </a:r>
            <a:endParaRPr lang="en-US" sz="2600" b="1" dirty="0">
              <a:solidFill>
                <a:schemeClr val="tx1"/>
              </a:solidFill>
              <a:latin typeface="Arial" panose="020B0604020202020204" pitchFamily="34" charset="0"/>
              <a:cs typeface="Arial" panose="020B0604020202020204" pitchFamily="34" charset="0"/>
            </a:endParaRPr>
          </a:p>
        </p:txBody>
      </p:sp>
      <p:sp>
        <p:nvSpPr>
          <p:cNvPr id="3" name="Subtítulo 2">
            <a:extLst>
              <a:ext uri="{FF2B5EF4-FFF2-40B4-BE49-F238E27FC236}">
                <a16:creationId xmlns:a16="http://schemas.microsoft.com/office/drawing/2014/main" xmlns="" id="{FFB59BC2-3B42-445E-9863-98E1E2B85AD3}"/>
              </a:ext>
            </a:extLst>
          </p:cNvPr>
          <p:cNvSpPr txBox="1">
            <a:spLocks/>
          </p:cNvSpPr>
          <p:nvPr/>
        </p:nvSpPr>
        <p:spPr>
          <a:xfrm>
            <a:off x="599227" y="2779134"/>
            <a:ext cx="11592773" cy="1299731"/>
          </a:xfrm>
          <a:prstGeom prst="rect">
            <a:avLst/>
          </a:prstGeo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CO" sz="2800" b="1" dirty="0" smtClean="0"/>
              <a:t>“</a:t>
            </a:r>
            <a:r>
              <a:rPr lang="es-CO" sz="2800" b="1" dirty="0"/>
              <a:t>Desarrollo de un sistema de inteligencia de señales que </a:t>
            </a:r>
            <a:r>
              <a:rPr lang="es-CO" sz="2800" b="1" dirty="0" smtClean="0"/>
              <a:t>integre </a:t>
            </a:r>
            <a:r>
              <a:rPr lang="es-CO" sz="2800" b="1" dirty="0"/>
              <a:t>monitorización del espectro radioeléctrico y la obtención del ángulo de arribo </a:t>
            </a:r>
            <a:r>
              <a:rPr lang="es-CO" sz="2800" b="1" dirty="0" smtClean="0"/>
              <a:t>de </a:t>
            </a:r>
            <a:r>
              <a:rPr lang="es-CO" sz="2800" b="1" dirty="0"/>
              <a:t>señales de interés para la banda V/UHF</a:t>
            </a:r>
            <a:r>
              <a:rPr lang="es-CO" sz="2800" b="1" dirty="0" smtClean="0"/>
              <a:t>.”</a:t>
            </a:r>
            <a:endParaRPr lang="es-EC" sz="2800" dirty="0"/>
          </a:p>
        </p:txBody>
      </p:sp>
      <p:sp>
        <p:nvSpPr>
          <p:cNvPr id="4" name="Subtítulo 2">
            <a:extLst>
              <a:ext uri="{FF2B5EF4-FFF2-40B4-BE49-F238E27FC236}">
                <a16:creationId xmlns:a16="http://schemas.microsoft.com/office/drawing/2014/main" xmlns="" id="{E3CF846E-1612-405C-8EDC-00D6BC32EC57}"/>
              </a:ext>
            </a:extLst>
          </p:cNvPr>
          <p:cNvSpPr txBox="1">
            <a:spLocks/>
          </p:cNvSpPr>
          <p:nvPr/>
        </p:nvSpPr>
        <p:spPr>
          <a:xfrm>
            <a:off x="599227" y="4595750"/>
            <a:ext cx="10993546" cy="1085661"/>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lgn="ctr">
              <a:spcBef>
                <a:spcPts val="0"/>
              </a:spcBef>
              <a:spcAft>
                <a:spcPts val="0"/>
              </a:spcAft>
            </a:pPr>
            <a:r>
              <a:rPr lang="es-EC" sz="1800" b="1" dirty="0" smtClean="0">
                <a:solidFill>
                  <a:schemeClr val="tx1"/>
                </a:solidFill>
                <a:latin typeface="Arial" panose="020B0604020202020204" pitchFamily="34" charset="0"/>
                <a:cs typeface="Arial" panose="020B0604020202020204" pitchFamily="34" charset="0"/>
              </a:rPr>
              <a:t>AutorA: </a:t>
            </a:r>
            <a:r>
              <a:rPr lang="es-EC" sz="1800" dirty="0">
                <a:solidFill>
                  <a:schemeClr val="tx1"/>
                </a:solidFill>
                <a:latin typeface="Arial" panose="020B0604020202020204" pitchFamily="34" charset="0"/>
                <a:cs typeface="Arial" panose="020B0604020202020204" pitchFamily="34" charset="0"/>
              </a:rPr>
              <a:t>Capt.  </a:t>
            </a:r>
            <a:r>
              <a:rPr lang="es-EC" sz="1800" dirty="0" smtClean="0">
                <a:solidFill>
                  <a:schemeClr val="tx1"/>
                </a:solidFill>
                <a:latin typeface="Arial" panose="020B0604020202020204" pitchFamily="34" charset="0"/>
                <a:cs typeface="Arial" panose="020B0604020202020204" pitchFamily="34" charset="0"/>
              </a:rPr>
              <a:t>De Com. KARINA X. GUTIÉRREZ B.</a:t>
            </a:r>
            <a:endParaRPr lang="es-EC" sz="1800" dirty="0">
              <a:solidFill>
                <a:schemeClr val="tx1"/>
              </a:solidFill>
              <a:latin typeface="Arial" panose="020B0604020202020204" pitchFamily="34" charset="0"/>
              <a:cs typeface="Arial" panose="020B0604020202020204" pitchFamily="34" charset="0"/>
            </a:endParaRPr>
          </a:p>
          <a:p>
            <a:pPr algn="ctr">
              <a:spcBef>
                <a:spcPts val="0"/>
              </a:spcBef>
              <a:spcAft>
                <a:spcPts val="0"/>
              </a:spcAft>
            </a:pPr>
            <a:r>
              <a:rPr lang="en-US" sz="1800" dirty="0">
                <a:solidFill>
                  <a:schemeClr val="tx1"/>
                </a:solidFill>
                <a:latin typeface="Arial" panose="020B0604020202020204" pitchFamily="34" charset="0"/>
                <a:cs typeface="Arial" panose="020B0604020202020204" pitchFamily="34" charset="0"/>
              </a:rPr>
              <a:t>                              </a:t>
            </a:r>
            <a:endParaRPr lang="en-US" sz="1800" b="1" dirty="0">
              <a:solidFill>
                <a:schemeClr val="tx1"/>
              </a:solidFill>
              <a:latin typeface="Arial" panose="020B0604020202020204" pitchFamily="34" charset="0"/>
              <a:cs typeface="Arial" panose="020B0604020202020204" pitchFamily="34" charset="0"/>
            </a:endParaRPr>
          </a:p>
          <a:p>
            <a:pPr algn="ctr">
              <a:spcBef>
                <a:spcPts val="0"/>
              </a:spcBef>
              <a:spcAft>
                <a:spcPts val="0"/>
              </a:spcAft>
            </a:pPr>
            <a:r>
              <a:rPr lang="es-EC" sz="1800" b="1" dirty="0">
                <a:solidFill>
                  <a:schemeClr val="tx1"/>
                </a:solidFill>
                <a:latin typeface="Arial" panose="020B0604020202020204" pitchFamily="34" charset="0"/>
                <a:cs typeface="Arial" panose="020B0604020202020204" pitchFamily="34" charset="0"/>
              </a:rPr>
              <a:t>Director:  </a:t>
            </a:r>
            <a:r>
              <a:rPr lang="es-EC" sz="1800" dirty="0" smtClean="0">
                <a:solidFill>
                  <a:schemeClr val="tx1"/>
                </a:solidFill>
                <a:latin typeface="Arial" panose="020B0604020202020204" pitchFamily="34" charset="0"/>
                <a:cs typeface="Arial" panose="020B0604020202020204" pitchFamily="34" charset="0"/>
              </a:rPr>
              <a:t>m.s</a:t>
            </a:r>
            <a:r>
              <a:rPr lang="es-EC" sz="1400" b="1" dirty="0" smtClean="0">
                <a:solidFill>
                  <a:schemeClr val="tx1"/>
                </a:solidFill>
                <a:latin typeface="Arial" panose="020B0604020202020204" pitchFamily="34" charset="0"/>
                <a:cs typeface="Arial" panose="020B0604020202020204" pitchFamily="34" charset="0"/>
              </a:rPr>
              <a:t>c</a:t>
            </a:r>
            <a:r>
              <a:rPr lang="es-EC" sz="1800" dirty="0" smtClean="0">
                <a:solidFill>
                  <a:schemeClr val="tx1"/>
                </a:solidFill>
                <a:latin typeface="Arial" panose="020B0604020202020204" pitchFamily="34" charset="0"/>
                <a:cs typeface="Arial" panose="020B0604020202020204" pitchFamily="34" charset="0"/>
              </a:rPr>
              <a:t>. </a:t>
            </a:r>
            <a:r>
              <a:rPr lang="es-EC" sz="1800" dirty="0">
                <a:solidFill>
                  <a:schemeClr val="tx1"/>
                </a:solidFill>
                <a:latin typeface="Arial" panose="020B0604020202020204" pitchFamily="34" charset="0"/>
                <a:cs typeface="Arial" panose="020B0604020202020204" pitchFamily="34" charset="0"/>
              </a:rPr>
              <a:t>Rubén </a:t>
            </a:r>
            <a:r>
              <a:rPr lang="es-EC" sz="1800" dirty="0" smtClean="0">
                <a:solidFill>
                  <a:schemeClr val="tx1"/>
                </a:solidFill>
                <a:latin typeface="Arial" panose="020B0604020202020204" pitchFamily="34" charset="0"/>
                <a:cs typeface="Arial" panose="020B0604020202020204" pitchFamily="34" charset="0"/>
              </a:rPr>
              <a:t>D. león v.</a:t>
            </a:r>
            <a:endParaRPr lang="es-EC" sz="1800" dirty="0">
              <a:solidFill>
                <a:schemeClr val="tx1"/>
              </a:solidFill>
              <a:latin typeface="Arial" panose="020B0604020202020204" pitchFamily="34" charset="0"/>
              <a:cs typeface="Arial" panose="020B0604020202020204" pitchFamily="34" charset="0"/>
            </a:endParaRPr>
          </a:p>
          <a:p>
            <a:pPr algn="ctr">
              <a:spcBef>
                <a:spcPts val="0"/>
              </a:spcBef>
              <a:spcAft>
                <a:spcPts val="0"/>
              </a:spcAft>
            </a:pPr>
            <a:endParaRPr lang="en-US" sz="500" b="1" dirty="0">
              <a:solidFill>
                <a:schemeClr val="tx1"/>
              </a:solidFill>
            </a:endParaRPr>
          </a:p>
        </p:txBody>
      </p:sp>
    </p:spTree>
    <p:extLst>
      <p:ext uri="{BB962C8B-B14F-4D97-AF65-F5344CB8AC3E}">
        <p14:creationId xmlns:p14="http://schemas.microsoft.com/office/powerpoint/2010/main" val="19337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ABEE58-C573-45D0-A717-CACA61055BA2}"/>
              </a:ext>
            </a:extLst>
          </p:cNvPr>
          <p:cNvSpPr>
            <a:spLocks noGrp="1"/>
          </p:cNvSpPr>
          <p:nvPr>
            <p:ph type="title"/>
          </p:nvPr>
        </p:nvSpPr>
        <p:spPr>
          <a:xfrm>
            <a:off x="1575966" y="145668"/>
            <a:ext cx="10616034" cy="685912"/>
          </a:xfrm>
        </p:spPr>
        <p:txBody>
          <a:bodyPr/>
          <a:lstStyle/>
          <a:p>
            <a:pPr algn="ctr"/>
            <a:r>
              <a:rPr lang="es-ES_tradnl" sz="3600" dirty="0" smtClean="0">
                <a:solidFill>
                  <a:schemeClr val="tx1"/>
                </a:solidFill>
                <a:latin typeface="+mn-lt"/>
              </a:rPr>
              <a:t>CAPÍTULO II</a:t>
            </a: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endParaRPr lang="es-EC" sz="3600" dirty="0">
              <a:solidFill>
                <a:schemeClr val="tx1"/>
              </a:solidFill>
              <a:latin typeface="+mn-lt"/>
            </a:endParaRPr>
          </a:p>
        </p:txBody>
      </p:sp>
      <p:pic>
        <p:nvPicPr>
          <p:cNvPr id="9" name="Imagen 8">
            <a:extLst>
              <a:ext uri="{FF2B5EF4-FFF2-40B4-BE49-F238E27FC236}">
                <a16:creationId xmlns:a16="http://schemas.microsoft.com/office/drawing/2014/main" xmlns="" id="{298329DB-1F61-404D-8C7D-A4871E90E19F}"/>
              </a:ext>
            </a:extLst>
          </p:cNvPr>
          <p:cNvPicPr>
            <a:picLocks noChangeAspect="1"/>
          </p:cNvPicPr>
          <p:nvPr/>
        </p:nvPicPr>
        <p:blipFill>
          <a:blip r:embed="rId3"/>
          <a:stretch>
            <a:fillRect/>
          </a:stretch>
        </p:blipFill>
        <p:spPr>
          <a:xfrm>
            <a:off x="66124" y="32690"/>
            <a:ext cx="1590675" cy="1609725"/>
          </a:xfrm>
          <a:prstGeom prst="rect">
            <a:avLst/>
          </a:prstGeom>
        </p:spPr>
      </p:pic>
      <p:sp>
        <p:nvSpPr>
          <p:cNvPr id="3" name="2 Rectángulo"/>
          <p:cNvSpPr/>
          <p:nvPr/>
        </p:nvSpPr>
        <p:spPr>
          <a:xfrm>
            <a:off x="1555668" y="746788"/>
            <a:ext cx="10438408" cy="5632311"/>
          </a:xfrm>
          <a:prstGeom prst="rect">
            <a:avLst/>
          </a:prstGeom>
        </p:spPr>
        <p:txBody>
          <a:bodyPr wrap="square">
            <a:spAutoFit/>
          </a:bodyPr>
          <a:lstStyle/>
          <a:p>
            <a:pPr algn="just"/>
            <a:r>
              <a:rPr lang="es-EC" sz="2400" b="1" dirty="0"/>
              <a:t>Guerra de Información</a:t>
            </a:r>
          </a:p>
          <a:p>
            <a:pPr algn="just"/>
            <a:r>
              <a:rPr lang="es-ES" sz="2400" dirty="0"/>
              <a:t>Actualmente se pueden distinguir 7</a:t>
            </a:r>
            <a:r>
              <a:rPr lang="es-ES" sz="2400" dirty="0" smtClean="0"/>
              <a:t> </a:t>
            </a:r>
            <a:r>
              <a:rPr lang="es-ES" sz="2400" dirty="0"/>
              <a:t>tipos de guerras de información</a:t>
            </a:r>
            <a:r>
              <a:rPr lang="es-ES" sz="2400" dirty="0" smtClean="0"/>
              <a:t>:</a:t>
            </a:r>
          </a:p>
          <a:p>
            <a:pPr algn="just"/>
            <a:endParaRPr lang="es-ES" sz="2400" dirty="0" smtClean="0"/>
          </a:p>
          <a:p>
            <a:pPr marL="457200" indent="-457200" algn="just">
              <a:buFont typeface="+mj-lt"/>
              <a:buAutoNum type="arabicPeriod"/>
            </a:pPr>
            <a:r>
              <a:rPr lang="es-ES" sz="2400" dirty="0"/>
              <a:t>G</a:t>
            </a:r>
            <a:r>
              <a:rPr lang="es-ES" sz="2400" dirty="0" smtClean="0"/>
              <a:t>uerra de mando y control</a:t>
            </a:r>
          </a:p>
          <a:p>
            <a:pPr marL="457200" indent="-457200" algn="just">
              <a:buFont typeface="+mj-lt"/>
              <a:buAutoNum type="arabicPeriod"/>
            </a:pPr>
            <a:r>
              <a:rPr lang="es-ES" sz="2400" dirty="0"/>
              <a:t>G</a:t>
            </a:r>
            <a:r>
              <a:rPr lang="es-ES" sz="2400" dirty="0" smtClean="0"/>
              <a:t>uerra </a:t>
            </a:r>
            <a:r>
              <a:rPr lang="es-ES" sz="2400" dirty="0"/>
              <a:t>basada en </a:t>
            </a:r>
            <a:r>
              <a:rPr lang="es-ES" sz="2400" dirty="0" smtClean="0"/>
              <a:t>inteligencia</a:t>
            </a:r>
          </a:p>
          <a:p>
            <a:pPr marL="457200" indent="-457200" algn="just">
              <a:buFont typeface="+mj-lt"/>
              <a:buAutoNum type="arabicPeriod"/>
            </a:pPr>
            <a:r>
              <a:rPr lang="es-ES" sz="2400" b="1" dirty="0"/>
              <a:t>G</a:t>
            </a:r>
            <a:r>
              <a:rPr lang="es-ES" sz="2400" b="1" dirty="0" smtClean="0"/>
              <a:t>uerra electrónica</a:t>
            </a:r>
          </a:p>
          <a:p>
            <a:pPr marL="457200" indent="-457200" algn="just">
              <a:buFont typeface="+mj-lt"/>
              <a:buAutoNum type="arabicPeriod"/>
            </a:pPr>
            <a:r>
              <a:rPr lang="es-ES" sz="2400" dirty="0"/>
              <a:t>G</a:t>
            </a:r>
            <a:r>
              <a:rPr lang="es-ES" sz="2400" dirty="0" smtClean="0"/>
              <a:t>uerra psicológica </a:t>
            </a:r>
          </a:p>
          <a:p>
            <a:pPr marL="457200" indent="-457200" algn="just">
              <a:buFont typeface="+mj-lt"/>
              <a:buAutoNum type="arabicPeriod"/>
            </a:pPr>
            <a:r>
              <a:rPr lang="es-ES" sz="2400" dirty="0"/>
              <a:t>G</a:t>
            </a:r>
            <a:r>
              <a:rPr lang="es-ES" sz="2400" dirty="0" smtClean="0"/>
              <a:t>uerra </a:t>
            </a:r>
            <a:r>
              <a:rPr lang="es-ES" sz="2400" dirty="0"/>
              <a:t>de </a:t>
            </a:r>
            <a:r>
              <a:rPr lang="es-ES" sz="2400" dirty="0" smtClean="0"/>
              <a:t>hackers</a:t>
            </a:r>
          </a:p>
          <a:p>
            <a:pPr marL="457200" indent="-457200" algn="just">
              <a:buFont typeface="+mj-lt"/>
              <a:buAutoNum type="arabicPeriod"/>
            </a:pPr>
            <a:r>
              <a:rPr lang="es-ES" sz="2400" dirty="0"/>
              <a:t>G</a:t>
            </a:r>
            <a:r>
              <a:rPr lang="es-ES" sz="2400" dirty="0" smtClean="0"/>
              <a:t>uerra </a:t>
            </a:r>
            <a:r>
              <a:rPr lang="es-ES" sz="2400" dirty="0"/>
              <a:t>de información </a:t>
            </a:r>
            <a:r>
              <a:rPr lang="es-ES" sz="2400" dirty="0" smtClean="0"/>
              <a:t>económica</a:t>
            </a:r>
          </a:p>
          <a:p>
            <a:pPr marL="457200" indent="-457200" algn="just">
              <a:buFont typeface="+mj-lt"/>
              <a:buAutoNum type="arabicPeriod"/>
            </a:pPr>
            <a:r>
              <a:rPr lang="es-ES" sz="2400" dirty="0"/>
              <a:t>G</a:t>
            </a:r>
            <a:r>
              <a:rPr lang="es-ES" sz="2400" dirty="0" smtClean="0"/>
              <a:t>uerra cibernética</a:t>
            </a:r>
          </a:p>
          <a:p>
            <a:pPr algn="just"/>
            <a:endParaRPr lang="es-ES" sz="2400" dirty="0" smtClean="0"/>
          </a:p>
          <a:p>
            <a:pPr algn="just"/>
            <a:r>
              <a:rPr lang="es-ES_tradnl" sz="2400" b="1" dirty="0"/>
              <a:t>Guerra Electrónica</a:t>
            </a:r>
            <a:endParaRPr lang="es-EC" sz="2400" b="1" dirty="0"/>
          </a:p>
          <a:p>
            <a:pPr algn="just"/>
            <a:r>
              <a:rPr lang="es-EC" sz="2400" dirty="0"/>
              <a:t>E</a:t>
            </a:r>
            <a:r>
              <a:rPr lang="es-EC" sz="2400" dirty="0" smtClean="0"/>
              <a:t>s el factor </a:t>
            </a:r>
            <a:r>
              <a:rPr lang="es-EC" sz="2400" dirty="0"/>
              <a:t>multiplicador </a:t>
            </a:r>
            <a:r>
              <a:rPr lang="es-EC" sz="2400" dirty="0" smtClean="0"/>
              <a:t>de </a:t>
            </a:r>
            <a:r>
              <a:rPr lang="es-EC" sz="2400" dirty="0"/>
              <a:t>la Potencia de Combate de una Fuerza, por lo que obtener ventaja en el campo electrónico es fundamental en la búsqueda del éxito en toda operación militar</a:t>
            </a:r>
            <a:r>
              <a:rPr lang="es-EC" sz="2400" dirty="0" smtClean="0"/>
              <a:t>.</a:t>
            </a:r>
            <a:endParaRPr lang="es-EC" sz="2400" dirty="0"/>
          </a:p>
        </p:txBody>
      </p:sp>
    </p:spTree>
    <p:extLst>
      <p:ext uri="{BB962C8B-B14F-4D97-AF65-F5344CB8AC3E}">
        <p14:creationId xmlns:p14="http://schemas.microsoft.com/office/powerpoint/2010/main" val="2199222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ABEE58-C573-45D0-A717-CACA61055BA2}"/>
              </a:ext>
            </a:extLst>
          </p:cNvPr>
          <p:cNvSpPr>
            <a:spLocks noGrp="1"/>
          </p:cNvSpPr>
          <p:nvPr>
            <p:ph type="title"/>
          </p:nvPr>
        </p:nvSpPr>
        <p:spPr>
          <a:xfrm>
            <a:off x="1575966" y="145668"/>
            <a:ext cx="10616034" cy="685912"/>
          </a:xfrm>
        </p:spPr>
        <p:txBody>
          <a:bodyPr/>
          <a:lstStyle/>
          <a:p>
            <a:pPr algn="ctr"/>
            <a:r>
              <a:rPr lang="es-ES_tradnl" sz="3600" dirty="0" smtClean="0">
                <a:solidFill>
                  <a:schemeClr val="tx1"/>
                </a:solidFill>
                <a:latin typeface="+mn-lt"/>
              </a:rPr>
              <a:t>CAPÍTULO II</a:t>
            </a: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endParaRPr lang="es-EC" sz="3600" dirty="0">
              <a:solidFill>
                <a:schemeClr val="tx1"/>
              </a:solidFill>
              <a:latin typeface="+mn-lt"/>
            </a:endParaRPr>
          </a:p>
        </p:txBody>
      </p:sp>
      <p:pic>
        <p:nvPicPr>
          <p:cNvPr id="9" name="Imagen 8">
            <a:extLst>
              <a:ext uri="{FF2B5EF4-FFF2-40B4-BE49-F238E27FC236}">
                <a16:creationId xmlns:a16="http://schemas.microsoft.com/office/drawing/2014/main" xmlns="" id="{298329DB-1F61-404D-8C7D-A4871E90E19F}"/>
              </a:ext>
            </a:extLst>
          </p:cNvPr>
          <p:cNvPicPr>
            <a:picLocks noChangeAspect="1"/>
          </p:cNvPicPr>
          <p:nvPr/>
        </p:nvPicPr>
        <p:blipFill>
          <a:blip r:embed="rId3"/>
          <a:stretch>
            <a:fillRect/>
          </a:stretch>
        </p:blipFill>
        <p:spPr>
          <a:xfrm>
            <a:off x="66124" y="32690"/>
            <a:ext cx="1590675" cy="1609725"/>
          </a:xfrm>
          <a:prstGeom prst="rect">
            <a:avLst/>
          </a:prstGeom>
        </p:spPr>
      </p:pic>
      <p:sp>
        <p:nvSpPr>
          <p:cNvPr id="3" name="2 Rectángulo"/>
          <p:cNvSpPr/>
          <p:nvPr/>
        </p:nvSpPr>
        <p:spPr>
          <a:xfrm>
            <a:off x="1656798" y="972419"/>
            <a:ext cx="10337279" cy="3416320"/>
          </a:xfrm>
          <a:prstGeom prst="rect">
            <a:avLst/>
          </a:prstGeom>
        </p:spPr>
        <p:txBody>
          <a:bodyPr wrap="square">
            <a:spAutoFit/>
          </a:bodyPr>
          <a:lstStyle/>
          <a:p>
            <a:pPr algn="just"/>
            <a:r>
              <a:rPr lang="es-ES_tradnl" sz="2400" b="1" dirty="0" smtClean="0"/>
              <a:t>Guerra </a:t>
            </a:r>
            <a:r>
              <a:rPr lang="es-ES_tradnl" sz="2400" b="1" dirty="0"/>
              <a:t>Electrónica</a:t>
            </a:r>
            <a:endParaRPr lang="es-EC" sz="2400" b="1" dirty="0"/>
          </a:p>
          <a:p>
            <a:pPr algn="just"/>
            <a:r>
              <a:rPr lang="es-EC" sz="2400" dirty="0" smtClean="0"/>
              <a:t>Es necesario un </a:t>
            </a:r>
            <a:r>
              <a:rPr lang="es-EC" sz="2400" dirty="0"/>
              <a:t>análisis del escenario desde una perspectiva multidimensional, considerando: </a:t>
            </a:r>
            <a:endParaRPr lang="es-EC" sz="2400" dirty="0" smtClean="0"/>
          </a:p>
          <a:p>
            <a:pPr algn="just"/>
            <a:endParaRPr lang="es-EC" sz="2400" dirty="0"/>
          </a:p>
          <a:p>
            <a:pPr marL="800100" lvl="1" indent="-342900" algn="just">
              <a:buFont typeface="Wingdings" panose="05000000000000000000" pitchFamily="2" charset="2"/>
              <a:buChar char="ü"/>
            </a:pPr>
            <a:r>
              <a:rPr lang="es-EC" sz="2400" dirty="0"/>
              <a:t>Frente</a:t>
            </a:r>
          </a:p>
          <a:p>
            <a:pPr marL="800100" lvl="1" indent="-342900" algn="just">
              <a:buFont typeface="Wingdings" panose="05000000000000000000" pitchFamily="2" charset="2"/>
              <a:buChar char="ü"/>
            </a:pPr>
            <a:r>
              <a:rPr lang="es-EC" sz="2400" dirty="0"/>
              <a:t>Profundidad</a:t>
            </a:r>
          </a:p>
          <a:p>
            <a:pPr marL="800100" lvl="1" indent="-342900" algn="just">
              <a:buFont typeface="Wingdings" panose="05000000000000000000" pitchFamily="2" charset="2"/>
              <a:buChar char="ü"/>
            </a:pPr>
            <a:r>
              <a:rPr lang="es-EC" sz="2400" dirty="0"/>
              <a:t>Espacio Aéreo</a:t>
            </a:r>
          </a:p>
          <a:p>
            <a:pPr marL="800100" lvl="1" indent="-342900" algn="just">
              <a:buFont typeface="Wingdings" panose="05000000000000000000" pitchFamily="2" charset="2"/>
              <a:buChar char="ü"/>
            </a:pPr>
            <a:r>
              <a:rPr lang="es-EC" sz="2400" dirty="0"/>
              <a:t>Espectro electromagnético</a:t>
            </a:r>
          </a:p>
          <a:p>
            <a:pPr marL="800100" lvl="1" indent="-342900" algn="just">
              <a:buFont typeface="Wingdings" panose="05000000000000000000" pitchFamily="2" charset="2"/>
              <a:buChar char="ü"/>
            </a:pPr>
            <a:r>
              <a:rPr lang="es-EC" sz="2400" dirty="0"/>
              <a:t>Procesamiento y Transferencia de información</a:t>
            </a:r>
          </a:p>
        </p:txBody>
      </p:sp>
    </p:spTree>
    <p:extLst>
      <p:ext uri="{BB962C8B-B14F-4D97-AF65-F5344CB8AC3E}">
        <p14:creationId xmlns:p14="http://schemas.microsoft.com/office/powerpoint/2010/main" val="1601261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ABEE58-C573-45D0-A717-CACA61055BA2}"/>
              </a:ext>
            </a:extLst>
          </p:cNvPr>
          <p:cNvSpPr>
            <a:spLocks noGrp="1"/>
          </p:cNvSpPr>
          <p:nvPr>
            <p:ph type="title"/>
          </p:nvPr>
        </p:nvSpPr>
        <p:spPr>
          <a:xfrm>
            <a:off x="1575966" y="145668"/>
            <a:ext cx="10616034" cy="685912"/>
          </a:xfrm>
        </p:spPr>
        <p:txBody>
          <a:bodyPr/>
          <a:lstStyle/>
          <a:p>
            <a:pPr algn="ctr"/>
            <a:r>
              <a:rPr lang="es-ES_tradnl" sz="3600" dirty="0" smtClean="0">
                <a:solidFill>
                  <a:schemeClr val="tx1"/>
                </a:solidFill>
                <a:latin typeface="+mn-lt"/>
              </a:rPr>
              <a:t>CAPÍTULO II</a:t>
            </a: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endParaRPr lang="es-EC" sz="3600" dirty="0">
              <a:solidFill>
                <a:schemeClr val="tx1"/>
              </a:solidFill>
              <a:latin typeface="+mn-lt"/>
            </a:endParaRPr>
          </a:p>
        </p:txBody>
      </p:sp>
      <p:pic>
        <p:nvPicPr>
          <p:cNvPr id="9" name="Imagen 8">
            <a:extLst>
              <a:ext uri="{FF2B5EF4-FFF2-40B4-BE49-F238E27FC236}">
                <a16:creationId xmlns:a16="http://schemas.microsoft.com/office/drawing/2014/main" xmlns="" id="{298329DB-1F61-404D-8C7D-A4871E90E19F}"/>
              </a:ext>
            </a:extLst>
          </p:cNvPr>
          <p:cNvPicPr>
            <a:picLocks noChangeAspect="1"/>
          </p:cNvPicPr>
          <p:nvPr/>
        </p:nvPicPr>
        <p:blipFill>
          <a:blip r:embed="rId3"/>
          <a:stretch>
            <a:fillRect/>
          </a:stretch>
        </p:blipFill>
        <p:spPr>
          <a:xfrm>
            <a:off x="66124" y="32690"/>
            <a:ext cx="1590675" cy="1609725"/>
          </a:xfrm>
          <a:prstGeom prst="rect">
            <a:avLst/>
          </a:prstGeom>
        </p:spPr>
      </p:pic>
      <p:sp>
        <p:nvSpPr>
          <p:cNvPr id="3" name="2 Rectángulo"/>
          <p:cNvSpPr/>
          <p:nvPr/>
        </p:nvSpPr>
        <p:spPr>
          <a:xfrm>
            <a:off x="1656798" y="972419"/>
            <a:ext cx="10337279" cy="5632311"/>
          </a:xfrm>
          <a:prstGeom prst="rect">
            <a:avLst/>
          </a:prstGeom>
        </p:spPr>
        <p:txBody>
          <a:bodyPr wrap="square">
            <a:spAutoFit/>
          </a:bodyPr>
          <a:lstStyle/>
          <a:p>
            <a:pPr algn="just"/>
            <a:r>
              <a:rPr lang="es-EC" sz="2400" dirty="0" smtClean="0"/>
              <a:t>El Ejército </a:t>
            </a:r>
            <a:r>
              <a:rPr lang="es-EC" sz="2400" dirty="0"/>
              <a:t>debe estructurar las áreas </a:t>
            </a:r>
            <a:r>
              <a:rPr lang="es-EC" sz="2400" dirty="0" smtClean="0"/>
              <a:t>funcionales, necesarias </a:t>
            </a:r>
            <a:r>
              <a:rPr lang="es-EC" sz="2400" dirty="0"/>
              <a:t>para cubrir estas dimensiones, considerando como mínimo: </a:t>
            </a:r>
          </a:p>
          <a:p>
            <a:pPr marL="800100" lvl="1" indent="-342900" algn="just">
              <a:buFont typeface="Wingdings" panose="05000000000000000000" pitchFamily="2" charset="2"/>
              <a:buChar char="ü"/>
            </a:pPr>
            <a:r>
              <a:rPr lang="es-EC" sz="2400" dirty="0"/>
              <a:t>Operaciones</a:t>
            </a:r>
          </a:p>
          <a:p>
            <a:pPr marL="800100" lvl="1" indent="-342900" algn="just">
              <a:buFont typeface="Wingdings" panose="05000000000000000000" pitchFamily="2" charset="2"/>
              <a:buChar char="ü"/>
            </a:pPr>
            <a:r>
              <a:rPr lang="es-EC" sz="2400" dirty="0"/>
              <a:t>Apoyo de Fuego</a:t>
            </a:r>
          </a:p>
          <a:p>
            <a:pPr marL="800100" lvl="1" indent="-342900" algn="just">
              <a:buFont typeface="Wingdings" panose="05000000000000000000" pitchFamily="2" charset="2"/>
              <a:buChar char="ü"/>
            </a:pPr>
            <a:r>
              <a:rPr lang="es-EC" sz="2400" dirty="0"/>
              <a:t>Defensa antiaérea</a:t>
            </a:r>
          </a:p>
          <a:p>
            <a:pPr marL="800100" lvl="1" indent="-342900" algn="just">
              <a:buFont typeface="Wingdings" panose="05000000000000000000" pitchFamily="2" charset="2"/>
              <a:buChar char="ü"/>
            </a:pPr>
            <a:r>
              <a:rPr lang="es-EC" sz="2400" b="1" dirty="0"/>
              <a:t>Guerra Electrónica</a:t>
            </a:r>
          </a:p>
          <a:p>
            <a:pPr marL="800100" lvl="1" indent="-342900" algn="just">
              <a:buFont typeface="Wingdings" panose="05000000000000000000" pitchFamily="2" charset="2"/>
              <a:buChar char="ü"/>
            </a:pPr>
            <a:r>
              <a:rPr lang="es-EC" sz="2400" dirty="0"/>
              <a:t>Apoyo Logístico </a:t>
            </a:r>
            <a:r>
              <a:rPr lang="es-EC" sz="2400" dirty="0" smtClean="0"/>
              <a:t>– Administrativo</a:t>
            </a:r>
          </a:p>
          <a:p>
            <a:pPr lvl="1" algn="just"/>
            <a:endParaRPr lang="es-EC" sz="2400" dirty="0" smtClean="0"/>
          </a:p>
          <a:p>
            <a:pPr algn="just"/>
            <a:r>
              <a:rPr lang="es-EC" sz="2400" dirty="0" smtClean="0"/>
              <a:t>La estructura que </a:t>
            </a:r>
            <a:r>
              <a:rPr lang="es-EC" sz="2400" dirty="0"/>
              <a:t>permite realizar el enlace </a:t>
            </a:r>
            <a:r>
              <a:rPr lang="es-EC" sz="2400" dirty="0" smtClean="0"/>
              <a:t>de las </a:t>
            </a:r>
            <a:r>
              <a:rPr lang="es-EC" sz="2400" dirty="0"/>
              <a:t>áreas funcionales se denomina: </a:t>
            </a:r>
            <a:r>
              <a:rPr lang="es-EC" sz="2400" dirty="0" smtClean="0"/>
              <a:t>comando</a:t>
            </a:r>
            <a:r>
              <a:rPr lang="es-EC" sz="2400" dirty="0"/>
              <a:t>, control, comunicaciones, inteligencia e informática (C3I2). </a:t>
            </a:r>
            <a:endParaRPr lang="es-EC" sz="2400" dirty="0" smtClean="0"/>
          </a:p>
          <a:p>
            <a:pPr algn="just"/>
            <a:r>
              <a:rPr lang="es-EC" sz="2400" dirty="0" smtClean="0"/>
              <a:t>Este </a:t>
            </a:r>
            <a:r>
              <a:rPr lang="es-EC" sz="2400" dirty="0"/>
              <a:t>proyecto se clasifica </a:t>
            </a:r>
            <a:r>
              <a:rPr lang="es-ES" sz="2400" dirty="0"/>
              <a:t>por el uso de la energía electromagnética como: </a:t>
            </a:r>
            <a:r>
              <a:rPr lang="es-ES" sz="2400" b="1" dirty="0"/>
              <a:t>G.E. pasiva</a:t>
            </a:r>
            <a:r>
              <a:rPr lang="es-ES" sz="2400" dirty="0"/>
              <a:t>; por el campo de aplicación como: </a:t>
            </a:r>
            <a:r>
              <a:rPr lang="es-ES" sz="2400" b="1" dirty="0"/>
              <a:t>radiodifusión</a:t>
            </a:r>
            <a:r>
              <a:rPr lang="es-ES" sz="2400" dirty="0"/>
              <a:t> y por el aspecto operacional como: </a:t>
            </a:r>
            <a:r>
              <a:rPr lang="es-ES" sz="2400" b="1" dirty="0" smtClean="0"/>
              <a:t>M.A.G.E.</a:t>
            </a:r>
            <a:endParaRPr lang="es-EC" sz="2400" b="1" dirty="0"/>
          </a:p>
          <a:p>
            <a:pPr lvl="0"/>
            <a:endParaRPr lang="es-EC" sz="2400" dirty="0"/>
          </a:p>
        </p:txBody>
      </p:sp>
    </p:spTree>
    <p:extLst>
      <p:ext uri="{BB962C8B-B14F-4D97-AF65-F5344CB8AC3E}">
        <p14:creationId xmlns:p14="http://schemas.microsoft.com/office/powerpoint/2010/main" val="2232080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ABEE58-C573-45D0-A717-CACA61055BA2}"/>
              </a:ext>
            </a:extLst>
          </p:cNvPr>
          <p:cNvSpPr>
            <a:spLocks noGrp="1"/>
          </p:cNvSpPr>
          <p:nvPr>
            <p:ph type="title"/>
          </p:nvPr>
        </p:nvSpPr>
        <p:spPr>
          <a:xfrm>
            <a:off x="1575966" y="145668"/>
            <a:ext cx="10616034" cy="685912"/>
          </a:xfrm>
        </p:spPr>
        <p:txBody>
          <a:bodyPr/>
          <a:lstStyle/>
          <a:p>
            <a:pPr algn="ctr"/>
            <a:r>
              <a:rPr lang="es-ES_tradnl" sz="3600" dirty="0" smtClean="0">
                <a:solidFill>
                  <a:schemeClr val="tx1"/>
                </a:solidFill>
                <a:latin typeface="+mn-lt"/>
              </a:rPr>
              <a:t>CAPÍTULO II</a:t>
            </a: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endParaRPr lang="es-EC" sz="3600" dirty="0">
              <a:solidFill>
                <a:schemeClr val="tx1"/>
              </a:solidFill>
              <a:latin typeface="+mn-lt"/>
            </a:endParaRPr>
          </a:p>
        </p:txBody>
      </p:sp>
      <p:pic>
        <p:nvPicPr>
          <p:cNvPr id="9" name="Imagen 8">
            <a:extLst>
              <a:ext uri="{FF2B5EF4-FFF2-40B4-BE49-F238E27FC236}">
                <a16:creationId xmlns:a16="http://schemas.microsoft.com/office/drawing/2014/main" xmlns="" id="{298329DB-1F61-404D-8C7D-A4871E90E19F}"/>
              </a:ext>
            </a:extLst>
          </p:cNvPr>
          <p:cNvPicPr>
            <a:picLocks noChangeAspect="1"/>
          </p:cNvPicPr>
          <p:nvPr/>
        </p:nvPicPr>
        <p:blipFill>
          <a:blip r:embed="rId3"/>
          <a:stretch>
            <a:fillRect/>
          </a:stretch>
        </p:blipFill>
        <p:spPr>
          <a:xfrm>
            <a:off x="66124" y="32690"/>
            <a:ext cx="1590675" cy="1609725"/>
          </a:xfrm>
          <a:prstGeom prst="rect">
            <a:avLst/>
          </a:prstGeom>
        </p:spPr>
      </p:pic>
      <p:sp>
        <p:nvSpPr>
          <p:cNvPr id="3" name="2 Rectángulo"/>
          <p:cNvSpPr/>
          <p:nvPr/>
        </p:nvSpPr>
        <p:spPr>
          <a:xfrm>
            <a:off x="1656798" y="972419"/>
            <a:ext cx="10337279" cy="4524315"/>
          </a:xfrm>
          <a:prstGeom prst="rect">
            <a:avLst/>
          </a:prstGeom>
        </p:spPr>
        <p:txBody>
          <a:bodyPr wrap="square">
            <a:spAutoFit/>
          </a:bodyPr>
          <a:lstStyle/>
          <a:p>
            <a:r>
              <a:rPr lang="es-EC" sz="2400" b="1" i="1" dirty="0"/>
              <a:t>Medidas de Apoyo de Guerra </a:t>
            </a:r>
            <a:r>
              <a:rPr lang="es-EC" sz="2400" b="1" i="1" dirty="0" smtClean="0"/>
              <a:t>Electrónica (</a:t>
            </a:r>
            <a:r>
              <a:rPr lang="es-ES" sz="2400" b="1" i="1" dirty="0" smtClean="0"/>
              <a:t>M.A.G.E.)</a:t>
            </a:r>
            <a:endParaRPr lang="es-EC" sz="2400" b="1" i="1" dirty="0"/>
          </a:p>
          <a:p>
            <a:endParaRPr lang="es-EC" sz="2400" dirty="0"/>
          </a:p>
          <a:p>
            <a:pPr algn="just"/>
            <a:r>
              <a:rPr lang="es-ES" sz="2400" dirty="0"/>
              <a:t>Son </a:t>
            </a:r>
            <a:r>
              <a:rPr lang="es-ES" sz="2400" dirty="0" smtClean="0"/>
              <a:t>las acciones </a:t>
            </a:r>
            <a:r>
              <a:rPr lang="es-ES" sz="2400" dirty="0"/>
              <a:t>que no involucran emisiones electromagnéticas propias y </a:t>
            </a:r>
            <a:r>
              <a:rPr lang="es-ES" sz="2400" dirty="0" smtClean="0"/>
              <a:t>su </a:t>
            </a:r>
            <a:r>
              <a:rPr lang="es-ES" sz="2400" dirty="0"/>
              <a:t>objetivo es captar las </a:t>
            </a:r>
            <a:r>
              <a:rPr lang="es-ES" sz="2400" dirty="0" smtClean="0"/>
              <a:t>ejecutadas por </a:t>
            </a:r>
            <a:r>
              <a:rPr lang="es-ES" sz="2400" dirty="0"/>
              <a:t>el </a:t>
            </a:r>
            <a:r>
              <a:rPr lang="es-ES" sz="2400" dirty="0" smtClean="0"/>
              <a:t>enemigo. </a:t>
            </a:r>
            <a:endParaRPr lang="es-EC" sz="2400" dirty="0"/>
          </a:p>
          <a:p>
            <a:pPr algn="just"/>
            <a:endParaRPr lang="es-ES" sz="2400" dirty="0" smtClean="0"/>
          </a:p>
          <a:p>
            <a:pPr algn="just"/>
            <a:r>
              <a:rPr lang="es-ES" sz="2400" dirty="0" smtClean="0"/>
              <a:t>Las </a:t>
            </a:r>
            <a:r>
              <a:rPr lang="es-ES" sz="2400" dirty="0"/>
              <a:t>M.A.G.E. abarcan las siguientes </a:t>
            </a:r>
            <a:r>
              <a:rPr lang="es-ES" sz="2400" dirty="0" smtClean="0"/>
              <a:t>acciones:</a:t>
            </a:r>
          </a:p>
          <a:p>
            <a:pPr marL="914400" lvl="1" indent="-457200" algn="just">
              <a:buFont typeface="+mj-lt"/>
              <a:buAutoNum type="arabicPeriod"/>
            </a:pPr>
            <a:r>
              <a:rPr lang="es-EC" sz="2400" b="1" dirty="0" smtClean="0"/>
              <a:t>Búsqueda </a:t>
            </a:r>
            <a:r>
              <a:rPr lang="es-EC" sz="2400" b="1" dirty="0"/>
              <a:t>Electrónica</a:t>
            </a:r>
          </a:p>
          <a:p>
            <a:pPr marL="914400" lvl="1" indent="-457200" algn="just">
              <a:buFont typeface="+mj-lt"/>
              <a:buAutoNum type="arabicPeriod"/>
            </a:pPr>
            <a:r>
              <a:rPr lang="es-EC" sz="2400" dirty="0"/>
              <a:t>Interceptación Electrónica </a:t>
            </a:r>
          </a:p>
          <a:p>
            <a:pPr marL="914400" lvl="1" indent="-457200" algn="just">
              <a:buFont typeface="+mj-lt"/>
              <a:buAutoNum type="arabicPeriod"/>
            </a:pPr>
            <a:r>
              <a:rPr lang="es-EC" sz="2400" b="1" dirty="0"/>
              <a:t>Localización Electrónica</a:t>
            </a:r>
          </a:p>
          <a:p>
            <a:pPr marL="914400" lvl="1" indent="-457200" algn="just">
              <a:buFont typeface="+mj-lt"/>
              <a:buAutoNum type="arabicPeriod"/>
            </a:pPr>
            <a:r>
              <a:rPr lang="es-EC" sz="2400" dirty="0"/>
              <a:t>Análisis y Evaluación</a:t>
            </a:r>
          </a:p>
          <a:p>
            <a:pPr marL="914400" lvl="1" indent="-457200" algn="just">
              <a:buFont typeface="+mj-lt"/>
              <a:buAutoNum type="arabicPeriod"/>
            </a:pPr>
            <a:r>
              <a:rPr lang="es-EC" sz="2400" dirty="0"/>
              <a:t>Registro y Diseminación</a:t>
            </a:r>
          </a:p>
          <a:p>
            <a:pPr lvl="0"/>
            <a:endParaRPr lang="es-EC" sz="2400" dirty="0"/>
          </a:p>
        </p:txBody>
      </p:sp>
    </p:spTree>
    <p:extLst>
      <p:ext uri="{BB962C8B-B14F-4D97-AF65-F5344CB8AC3E}">
        <p14:creationId xmlns:p14="http://schemas.microsoft.com/office/powerpoint/2010/main" val="2039031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ABEE58-C573-45D0-A717-CACA61055BA2}"/>
              </a:ext>
            </a:extLst>
          </p:cNvPr>
          <p:cNvSpPr>
            <a:spLocks noGrp="1"/>
          </p:cNvSpPr>
          <p:nvPr>
            <p:ph type="title"/>
          </p:nvPr>
        </p:nvSpPr>
        <p:spPr>
          <a:xfrm>
            <a:off x="1575966" y="145668"/>
            <a:ext cx="10616034" cy="685912"/>
          </a:xfrm>
        </p:spPr>
        <p:txBody>
          <a:bodyPr/>
          <a:lstStyle/>
          <a:p>
            <a:pPr algn="ctr"/>
            <a:r>
              <a:rPr lang="es-ES_tradnl" sz="3600" dirty="0" smtClean="0">
                <a:solidFill>
                  <a:schemeClr val="tx1"/>
                </a:solidFill>
                <a:latin typeface="+mn-lt"/>
              </a:rPr>
              <a:t>CAPÍTULO II</a:t>
            </a: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endParaRPr lang="es-EC" sz="3600" dirty="0">
              <a:solidFill>
                <a:schemeClr val="tx1"/>
              </a:solidFill>
              <a:latin typeface="+mn-lt"/>
            </a:endParaRPr>
          </a:p>
        </p:txBody>
      </p:sp>
      <p:pic>
        <p:nvPicPr>
          <p:cNvPr id="9" name="Imagen 8">
            <a:extLst>
              <a:ext uri="{FF2B5EF4-FFF2-40B4-BE49-F238E27FC236}">
                <a16:creationId xmlns:a16="http://schemas.microsoft.com/office/drawing/2014/main" xmlns="" id="{298329DB-1F61-404D-8C7D-A4871E90E19F}"/>
              </a:ext>
            </a:extLst>
          </p:cNvPr>
          <p:cNvPicPr>
            <a:picLocks noChangeAspect="1"/>
          </p:cNvPicPr>
          <p:nvPr/>
        </p:nvPicPr>
        <p:blipFill>
          <a:blip r:embed="rId3"/>
          <a:stretch>
            <a:fillRect/>
          </a:stretch>
        </p:blipFill>
        <p:spPr>
          <a:xfrm>
            <a:off x="66124" y="32690"/>
            <a:ext cx="1590675" cy="1609725"/>
          </a:xfrm>
          <a:prstGeom prst="rect">
            <a:avLst/>
          </a:prstGeom>
        </p:spPr>
      </p:pic>
      <p:sp>
        <p:nvSpPr>
          <p:cNvPr id="3" name="2 Rectángulo"/>
          <p:cNvSpPr/>
          <p:nvPr/>
        </p:nvSpPr>
        <p:spPr>
          <a:xfrm>
            <a:off x="1656797" y="723038"/>
            <a:ext cx="10337279" cy="4524315"/>
          </a:xfrm>
          <a:prstGeom prst="rect">
            <a:avLst/>
          </a:prstGeom>
        </p:spPr>
        <p:txBody>
          <a:bodyPr wrap="square">
            <a:spAutoFit/>
          </a:bodyPr>
          <a:lstStyle/>
          <a:p>
            <a:pPr algn="just"/>
            <a:r>
              <a:rPr lang="es-ES" sz="2400" b="1" dirty="0"/>
              <a:t>Búsqueda Electrónica</a:t>
            </a:r>
            <a:endParaRPr lang="es-EC" sz="2400" b="1" dirty="0"/>
          </a:p>
          <a:p>
            <a:pPr algn="just"/>
            <a:r>
              <a:rPr lang="es-ES" sz="2400" dirty="0" smtClean="0"/>
              <a:t>Procura </a:t>
            </a:r>
            <a:r>
              <a:rPr lang="es-ES" sz="2400" dirty="0"/>
              <a:t>detectar la existencia de irradiaciones desconocidas o sospechosas. </a:t>
            </a:r>
            <a:endParaRPr lang="es-ES" sz="2400" dirty="0" smtClean="0"/>
          </a:p>
          <a:p>
            <a:pPr algn="just"/>
            <a:endParaRPr lang="es-EC" sz="2400" dirty="0"/>
          </a:p>
          <a:p>
            <a:pPr algn="just"/>
            <a:r>
              <a:rPr lang="es-ES" sz="2400" b="1" dirty="0"/>
              <a:t>Localización Electrónica</a:t>
            </a:r>
            <a:endParaRPr lang="es-EC" sz="2400" b="1" dirty="0"/>
          </a:p>
          <a:p>
            <a:pPr algn="just"/>
            <a:r>
              <a:rPr lang="es-ES" sz="2400" dirty="0" smtClean="0"/>
              <a:t>Intenta determinar la ubicación </a:t>
            </a:r>
            <a:r>
              <a:rPr lang="es-ES" sz="2400" dirty="0"/>
              <a:t>donde se origina la emisión </a:t>
            </a:r>
            <a:r>
              <a:rPr lang="es-ES" sz="2400" dirty="0" smtClean="0"/>
              <a:t>electromagnética. </a:t>
            </a:r>
            <a:r>
              <a:rPr lang="es-ES" sz="2400" dirty="0"/>
              <a:t>El principal objetivo </a:t>
            </a:r>
            <a:r>
              <a:rPr lang="es-ES" sz="2400" dirty="0" smtClean="0"/>
              <a:t>es </a:t>
            </a:r>
            <a:r>
              <a:rPr lang="es-ES" sz="2400" dirty="0"/>
              <a:t>localizar los emisores asociados al sistema de mando y </a:t>
            </a:r>
            <a:r>
              <a:rPr lang="es-ES" sz="2400" dirty="0" smtClean="0"/>
              <a:t>control, </a:t>
            </a:r>
            <a:r>
              <a:rPr lang="es-ES" sz="2400" dirty="0"/>
              <a:t>y a los sistemas de armas del </a:t>
            </a:r>
            <a:r>
              <a:rPr lang="es-ES" sz="2400" dirty="0" smtClean="0"/>
              <a:t>enemigo. </a:t>
            </a:r>
          </a:p>
          <a:p>
            <a:pPr algn="just"/>
            <a:endParaRPr lang="es-ES" sz="2400" dirty="0"/>
          </a:p>
          <a:p>
            <a:pPr algn="just"/>
            <a:r>
              <a:rPr lang="es-EC" sz="2400" dirty="0"/>
              <a:t>Con esta información se dirige hacia el origen de su radiación, utilizando la señal como guía para atacar y destruir los radares o sistemas de comunicaciones y </a:t>
            </a:r>
            <a:r>
              <a:rPr lang="es-EC" sz="2400" dirty="0" smtClean="0"/>
              <a:t>armas. </a:t>
            </a:r>
            <a:endParaRPr lang="es-EC" sz="2400" dirty="0"/>
          </a:p>
        </p:txBody>
      </p:sp>
    </p:spTree>
    <p:extLst>
      <p:ext uri="{BB962C8B-B14F-4D97-AF65-F5344CB8AC3E}">
        <p14:creationId xmlns:p14="http://schemas.microsoft.com/office/powerpoint/2010/main" val="686497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ABEE58-C573-45D0-A717-CACA61055BA2}"/>
              </a:ext>
            </a:extLst>
          </p:cNvPr>
          <p:cNvSpPr>
            <a:spLocks noGrp="1"/>
          </p:cNvSpPr>
          <p:nvPr>
            <p:ph type="title"/>
          </p:nvPr>
        </p:nvSpPr>
        <p:spPr>
          <a:xfrm>
            <a:off x="1575966" y="145668"/>
            <a:ext cx="10616034" cy="685912"/>
          </a:xfrm>
        </p:spPr>
        <p:txBody>
          <a:bodyPr/>
          <a:lstStyle/>
          <a:p>
            <a:pPr algn="ctr"/>
            <a:r>
              <a:rPr lang="es-ES_tradnl" sz="3600" dirty="0" smtClean="0">
                <a:solidFill>
                  <a:schemeClr val="tx1"/>
                </a:solidFill>
                <a:latin typeface="+mn-lt"/>
              </a:rPr>
              <a:t>CAPÍTULO II</a:t>
            </a: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endParaRPr lang="es-EC" sz="3600" dirty="0">
              <a:solidFill>
                <a:schemeClr val="tx1"/>
              </a:solidFill>
              <a:latin typeface="+mn-lt"/>
            </a:endParaRPr>
          </a:p>
        </p:txBody>
      </p:sp>
      <p:pic>
        <p:nvPicPr>
          <p:cNvPr id="9" name="Imagen 8">
            <a:extLst>
              <a:ext uri="{FF2B5EF4-FFF2-40B4-BE49-F238E27FC236}">
                <a16:creationId xmlns:a16="http://schemas.microsoft.com/office/drawing/2014/main" xmlns="" id="{298329DB-1F61-404D-8C7D-A4871E90E19F}"/>
              </a:ext>
            </a:extLst>
          </p:cNvPr>
          <p:cNvPicPr>
            <a:picLocks noChangeAspect="1"/>
          </p:cNvPicPr>
          <p:nvPr/>
        </p:nvPicPr>
        <p:blipFill>
          <a:blip r:embed="rId3"/>
          <a:stretch>
            <a:fillRect/>
          </a:stretch>
        </p:blipFill>
        <p:spPr>
          <a:xfrm>
            <a:off x="66124" y="32690"/>
            <a:ext cx="1590675" cy="1609725"/>
          </a:xfrm>
          <a:prstGeom prst="rect">
            <a:avLst/>
          </a:prstGeom>
        </p:spPr>
      </p:pic>
      <p:sp>
        <p:nvSpPr>
          <p:cNvPr id="3" name="2 Rectángulo"/>
          <p:cNvSpPr/>
          <p:nvPr/>
        </p:nvSpPr>
        <p:spPr>
          <a:xfrm>
            <a:off x="1656797" y="746787"/>
            <a:ext cx="10337279" cy="4893647"/>
          </a:xfrm>
          <a:prstGeom prst="rect">
            <a:avLst/>
          </a:prstGeom>
        </p:spPr>
        <p:txBody>
          <a:bodyPr wrap="square">
            <a:spAutoFit/>
          </a:bodyPr>
          <a:lstStyle/>
          <a:p>
            <a:pPr algn="just"/>
            <a:r>
              <a:rPr lang="es-ES_tradnl" sz="2400" b="1" dirty="0"/>
              <a:t>Probabilidad de </a:t>
            </a:r>
            <a:r>
              <a:rPr lang="es-ES_tradnl" sz="2400" b="1" dirty="0" smtClean="0"/>
              <a:t>Interceptación</a:t>
            </a:r>
          </a:p>
          <a:p>
            <a:pPr algn="just"/>
            <a:r>
              <a:rPr lang="es-EC" sz="2400" dirty="0"/>
              <a:t>Un sistema ideal, con POI igual a 1</a:t>
            </a:r>
            <a:r>
              <a:rPr lang="es-EC" sz="2400" dirty="0" smtClean="0"/>
              <a:t>; </a:t>
            </a:r>
            <a:r>
              <a:rPr lang="es-EC" sz="2400" dirty="0"/>
              <a:t>debería disponer de: alta sensibilidad, baja probabilidad de falsas alarmas, amplio ancho de banda de RF, cobertura de antena de </a:t>
            </a:r>
            <a:r>
              <a:rPr lang="es-ES_tradnl" sz="2400" dirty="0"/>
              <a:t>360</a:t>
            </a:r>
            <a:r>
              <a:rPr lang="es-EC" sz="2400" dirty="0"/>
              <a:t>°, y gran capacidad de procesamiento. </a:t>
            </a:r>
            <a:endParaRPr lang="es-EC" sz="2400" dirty="0" smtClean="0"/>
          </a:p>
          <a:p>
            <a:pPr algn="just"/>
            <a:endParaRPr lang="es-ES" sz="2400" b="1" dirty="0"/>
          </a:p>
          <a:p>
            <a:pPr algn="just"/>
            <a:r>
              <a:rPr lang="es-EC" sz="2400" dirty="0"/>
              <a:t>La POI es la probabilidad conjunta de tres probabilidades independientes: </a:t>
            </a:r>
          </a:p>
          <a:p>
            <a:pPr marL="914400" lvl="1" indent="-457200" algn="just">
              <a:buFont typeface="+mj-lt"/>
              <a:buAutoNum type="arabicPeriod"/>
            </a:pPr>
            <a:r>
              <a:rPr lang="es-EC" sz="2400" dirty="0" smtClean="0"/>
              <a:t>P </a:t>
            </a:r>
            <a:r>
              <a:rPr lang="es-EC" sz="2400" dirty="0"/>
              <a:t>de que el receptor esté sintonizado con la frecuencia portadora del emisor</a:t>
            </a:r>
          </a:p>
          <a:p>
            <a:pPr marL="914400" lvl="1" indent="-457200" algn="just">
              <a:buFont typeface="+mj-lt"/>
              <a:buAutoNum type="arabicPeriod"/>
            </a:pPr>
            <a:r>
              <a:rPr lang="es-EC" sz="2400" dirty="0" smtClean="0"/>
              <a:t>P </a:t>
            </a:r>
            <a:r>
              <a:rPr lang="es-EC" sz="2400" dirty="0"/>
              <a:t>de que la antena de la estación </a:t>
            </a:r>
            <a:r>
              <a:rPr lang="es-ES" sz="2400" dirty="0"/>
              <a:t>M.A.G.E</a:t>
            </a:r>
            <a:r>
              <a:rPr lang="es-ES" sz="2400" dirty="0" smtClean="0"/>
              <a:t>.</a:t>
            </a:r>
            <a:r>
              <a:rPr lang="es-EC" sz="2400" dirty="0" smtClean="0"/>
              <a:t> </a:t>
            </a:r>
            <a:r>
              <a:rPr lang="es-EC" sz="2400" dirty="0"/>
              <a:t>se encuentre apuntando hacia el emisor enemigo</a:t>
            </a:r>
          </a:p>
          <a:p>
            <a:pPr marL="914400" lvl="1" indent="-457200" algn="just">
              <a:buFont typeface="+mj-lt"/>
              <a:buAutoNum type="arabicPeriod"/>
            </a:pPr>
            <a:r>
              <a:rPr lang="es-EC" sz="2400" dirty="0" smtClean="0"/>
              <a:t>P </a:t>
            </a:r>
            <a:r>
              <a:rPr lang="es-EC" sz="2400" dirty="0"/>
              <a:t>de que la antena del emisor enemigo se encuentre apuntando hacia la estación </a:t>
            </a:r>
            <a:r>
              <a:rPr lang="es-ES" sz="2400" dirty="0"/>
              <a:t>M.A.G.E</a:t>
            </a:r>
            <a:r>
              <a:rPr lang="es-ES" sz="2400" dirty="0" smtClean="0"/>
              <a:t>.</a:t>
            </a:r>
          </a:p>
          <a:p>
            <a:pPr lvl="1" algn="just"/>
            <a:endParaRPr lang="es-ES" sz="2400" dirty="0" smtClean="0"/>
          </a:p>
        </p:txBody>
      </p:sp>
    </p:spTree>
    <p:extLst>
      <p:ext uri="{BB962C8B-B14F-4D97-AF65-F5344CB8AC3E}">
        <p14:creationId xmlns:p14="http://schemas.microsoft.com/office/powerpoint/2010/main" val="3939805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ABEE58-C573-45D0-A717-CACA61055BA2}"/>
              </a:ext>
            </a:extLst>
          </p:cNvPr>
          <p:cNvSpPr>
            <a:spLocks noGrp="1"/>
          </p:cNvSpPr>
          <p:nvPr>
            <p:ph type="title"/>
          </p:nvPr>
        </p:nvSpPr>
        <p:spPr>
          <a:xfrm>
            <a:off x="1575966" y="145668"/>
            <a:ext cx="10418111" cy="685912"/>
          </a:xfrm>
        </p:spPr>
        <p:txBody>
          <a:bodyPr/>
          <a:lstStyle/>
          <a:p>
            <a:pPr algn="ctr"/>
            <a:r>
              <a:rPr lang="es-ES_tradnl" sz="3600" dirty="0" smtClean="0">
                <a:solidFill>
                  <a:schemeClr val="tx1"/>
                </a:solidFill>
                <a:latin typeface="+mn-lt"/>
              </a:rPr>
              <a:t>CAPÍTULO II</a:t>
            </a: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endParaRPr lang="es-EC" sz="3600" dirty="0">
              <a:solidFill>
                <a:schemeClr val="tx1"/>
              </a:solidFill>
              <a:latin typeface="+mn-lt"/>
            </a:endParaRPr>
          </a:p>
        </p:txBody>
      </p:sp>
      <p:pic>
        <p:nvPicPr>
          <p:cNvPr id="9" name="Imagen 8">
            <a:extLst>
              <a:ext uri="{FF2B5EF4-FFF2-40B4-BE49-F238E27FC236}">
                <a16:creationId xmlns:a16="http://schemas.microsoft.com/office/drawing/2014/main" xmlns="" id="{298329DB-1F61-404D-8C7D-A4871E90E19F}"/>
              </a:ext>
            </a:extLst>
          </p:cNvPr>
          <p:cNvPicPr>
            <a:picLocks noChangeAspect="1"/>
          </p:cNvPicPr>
          <p:nvPr/>
        </p:nvPicPr>
        <p:blipFill>
          <a:blip r:embed="rId3"/>
          <a:stretch>
            <a:fillRect/>
          </a:stretch>
        </p:blipFill>
        <p:spPr>
          <a:xfrm>
            <a:off x="66124" y="32690"/>
            <a:ext cx="1590675" cy="1609725"/>
          </a:xfrm>
          <a:prstGeom prst="rect">
            <a:avLst/>
          </a:prstGeom>
        </p:spPr>
      </p:pic>
      <p:sp>
        <p:nvSpPr>
          <p:cNvPr id="3" name="2 Rectángulo"/>
          <p:cNvSpPr/>
          <p:nvPr/>
        </p:nvSpPr>
        <p:spPr>
          <a:xfrm>
            <a:off x="1656798" y="972419"/>
            <a:ext cx="10337279" cy="2677656"/>
          </a:xfrm>
          <a:prstGeom prst="rect">
            <a:avLst/>
          </a:prstGeom>
        </p:spPr>
        <p:txBody>
          <a:bodyPr wrap="square">
            <a:spAutoFit/>
          </a:bodyPr>
          <a:lstStyle/>
          <a:p>
            <a:pPr algn="just"/>
            <a:r>
              <a:rPr lang="es-ES_tradnl" sz="2400" b="1" dirty="0" smtClean="0"/>
              <a:t>Ángulo </a:t>
            </a:r>
            <a:r>
              <a:rPr lang="es-ES_tradnl" sz="2400" b="1" dirty="0"/>
              <a:t>de </a:t>
            </a:r>
            <a:r>
              <a:rPr lang="es-ES_tradnl" sz="2400" b="1" dirty="0" smtClean="0"/>
              <a:t>Arribo (AoA)</a:t>
            </a:r>
          </a:p>
          <a:p>
            <a:pPr algn="just"/>
            <a:r>
              <a:rPr lang="es-EC" sz="2400" dirty="0" smtClean="0"/>
              <a:t>Determinación </a:t>
            </a:r>
            <a:r>
              <a:rPr lang="es-EC" sz="2400" dirty="0"/>
              <a:t>de un ángulo azimutal </a:t>
            </a:r>
            <a:r>
              <a:rPr lang="es-EC" sz="2400" dirty="0" smtClean="0"/>
              <a:t>con </a:t>
            </a:r>
            <a:r>
              <a:rPr lang="es-EC" sz="2400" dirty="0"/>
              <a:t>el cual se puede determinar con cierta precisión la ubicación </a:t>
            </a:r>
            <a:r>
              <a:rPr lang="es-EC" sz="2400" dirty="0" smtClean="0"/>
              <a:t>de </a:t>
            </a:r>
            <a:r>
              <a:rPr lang="es-EC" sz="2400" dirty="0"/>
              <a:t>emisiones de señales electromagnéticas</a:t>
            </a:r>
            <a:r>
              <a:rPr lang="es-EC" sz="2400" dirty="0" smtClean="0"/>
              <a:t>.</a:t>
            </a:r>
            <a:endParaRPr lang="es-EC" sz="2400" b="1" dirty="0"/>
          </a:p>
          <a:p>
            <a:endParaRPr lang="es-ES_tradnl" sz="2400" b="1" dirty="0" smtClean="0"/>
          </a:p>
          <a:p>
            <a:r>
              <a:rPr lang="es-ES_tradnl" sz="2400" b="1" dirty="0"/>
              <a:t>Direction Finding (DF)</a:t>
            </a:r>
            <a:endParaRPr lang="es-EC" sz="2400" b="1" dirty="0"/>
          </a:p>
          <a:p>
            <a:pPr algn="just"/>
            <a:r>
              <a:rPr lang="es-EC" sz="2400" dirty="0" smtClean="0"/>
              <a:t>Tiene </a:t>
            </a:r>
            <a:r>
              <a:rPr lang="es-EC" sz="2400" dirty="0"/>
              <a:t>la capacidad de localizar la posición de una transmisión de radio </a:t>
            </a:r>
            <a:r>
              <a:rPr lang="es-EC" sz="2400" dirty="0" smtClean="0"/>
              <a:t>enemiga. </a:t>
            </a:r>
            <a:endParaRPr lang="es-EC" sz="2400" dirty="0"/>
          </a:p>
        </p:txBody>
      </p:sp>
    </p:spTree>
    <p:extLst>
      <p:ext uri="{BB962C8B-B14F-4D97-AF65-F5344CB8AC3E}">
        <p14:creationId xmlns:p14="http://schemas.microsoft.com/office/powerpoint/2010/main" val="1792576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ABEE58-C573-45D0-A717-CACA61055BA2}"/>
              </a:ext>
            </a:extLst>
          </p:cNvPr>
          <p:cNvSpPr>
            <a:spLocks noGrp="1"/>
          </p:cNvSpPr>
          <p:nvPr>
            <p:ph type="title"/>
          </p:nvPr>
        </p:nvSpPr>
        <p:spPr>
          <a:xfrm>
            <a:off x="1575966" y="145668"/>
            <a:ext cx="10616034" cy="685912"/>
          </a:xfrm>
        </p:spPr>
        <p:txBody>
          <a:bodyPr/>
          <a:lstStyle/>
          <a:p>
            <a:pPr algn="ctr"/>
            <a:r>
              <a:rPr lang="es-ES_tradnl" sz="3600" dirty="0" smtClean="0">
                <a:solidFill>
                  <a:schemeClr val="tx1"/>
                </a:solidFill>
                <a:latin typeface="+mn-lt"/>
              </a:rPr>
              <a:t>CAPÍTULO II</a:t>
            </a: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endParaRPr lang="es-EC" sz="3600" dirty="0">
              <a:solidFill>
                <a:schemeClr val="tx1"/>
              </a:solidFill>
              <a:latin typeface="+mn-lt"/>
            </a:endParaRPr>
          </a:p>
        </p:txBody>
      </p:sp>
      <p:pic>
        <p:nvPicPr>
          <p:cNvPr id="9" name="Imagen 8">
            <a:extLst>
              <a:ext uri="{FF2B5EF4-FFF2-40B4-BE49-F238E27FC236}">
                <a16:creationId xmlns:a16="http://schemas.microsoft.com/office/drawing/2014/main" xmlns="" id="{298329DB-1F61-404D-8C7D-A4871E90E19F}"/>
              </a:ext>
            </a:extLst>
          </p:cNvPr>
          <p:cNvPicPr>
            <a:picLocks noChangeAspect="1"/>
          </p:cNvPicPr>
          <p:nvPr/>
        </p:nvPicPr>
        <p:blipFill>
          <a:blip r:embed="rId3"/>
          <a:stretch>
            <a:fillRect/>
          </a:stretch>
        </p:blipFill>
        <p:spPr>
          <a:xfrm>
            <a:off x="66124" y="32690"/>
            <a:ext cx="1590675" cy="1609725"/>
          </a:xfrm>
          <a:prstGeom prst="rect">
            <a:avLst/>
          </a:prstGeom>
        </p:spPr>
      </p:pic>
      <p:sp>
        <p:nvSpPr>
          <p:cNvPr id="3" name="2 Rectángulo"/>
          <p:cNvSpPr/>
          <p:nvPr/>
        </p:nvSpPr>
        <p:spPr>
          <a:xfrm>
            <a:off x="1656799" y="723037"/>
            <a:ext cx="10206649" cy="4154984"/>
          </a:xfrm>
          <a:prstGeom prst="rect">
            <a:avLst/>
          </a:prstGeom>
        </p:spPr>
        <p:txBody>
          <a:bodyPr wrap="square">
            <a:spAutoFit/>
          </a:bodyPr>
          <a:lstStyle/>
          <a:p>
            <a:pPr algn="just"/>
            <a:endParaRPr lang="es-EC" sz="2400" dirty="0"/>
          </a:p>
          <a:p>
            <a:pPr algn="just"/>
            <a:r>
              <a:rPr lang="es-EC" sz="2400" dirty="0" smtClean="0"/>
              <a:t>Los </a:t>
            </a:r>
            <a:r>
              <a:rPr lang="es-EC" sz="2400" dirty="0"/>
              <a:t>requerimientos de un sistema de DF incluyen: </a:t>
            </a:r>
            <a:endParaRPr lang="es-EC" sz="2400" dirty="0" smtClean="0"/>
          </a:p>
          <a:p>
            <a:pPr marL="800100" lvl="1" indent="-342900" algn="just">
              <a:buFont typeface="Wingdings" panose="05000000000000000000" pitchFamily="2" charset="2"/>
              <a:buChar char="ü"/>
            </a:pPr>
            <a:r>
              <a:rPr lang="es-EC" sz="2400" dirty="0" smtClean="0"/>
              <a:t>exactitud </a:t>
            </a:r>
            <a:endParaRPr lang="es-EC" sz="2400" dirty="0"/>
          </a:p>
          <a:p>
            <a:pPr marL="800100" lvl="1" indent="-342900" algn="just">
              <a:buFont typeface="Wingdings" panose="05000000000000000000" pitchFamily="2" charset="2"/>
              <a:buChar char="ü"/>
            </a:pPr>
            <a:r>
              <a:rPr lang="es-EC" sz="2400" dirty="0"/>
              <a:t>sensibilidad </a:t>
            </a:r>
          </a:p>
          <a:p>
            <a:pPr marL="800100" lvl="1" indent="-342900" algn="just">
              <a:buFont typeface="Wingdings" panose="05000000000000000000" pitchFamily="2" charset="2"/>
              <a:buChar char="ü"/>
            </a:pPr>
            <a:r>
              <a:rPr lang="es-EC" sz="2400" dirty="0"/>
              <a:t>alta velocidad de escaneo</a:t>
            </a:r>
          </a:p>
          <a:p>
            <a:pPr marL="800100" lvl="1" indent="-342900" algn="just">
              <a:buFont typeface="Wingdings" panose="05000000000000000000" pitchFamily="2" charset="2"/>
              <a:buChar char="ü"/>
            </a:pPr>
            <a:r>
              <a:rPr lang="es-EC" sz="2400" dirty="0"/>
              <a:t>inmunidad a señales disruptivas </a:t>
            </a:r>
            <a:endParaRPr lang="es-EC" sz="2400" dirty="0" smtClean="0"/>
          </a:p>
          <a:p>
            <a:pPr lvl="1" algn="just"/>
            <a:endParaRPr lang="es-EC" sz="2400" dirty="0" smtClean="0"/>
          </a:p>
          <a:p>
            <a:pPr algn="just"/>
            <a:r>
              <a:rPr lang="es-EC" sz="2400" dirty="0" smtClean="0"/>
              <a:t>DF </a:t>
            </a:r>
            <a:r>
              <a:rPr lang="es-EC" sz="2400" dirty="0"/>
              <a:t>proporciona </a:t>
            </a:r>
            <a:r>
              <a:rPr lang="es-EC" sz="2400" dirty="0" smtClean="0"/>
              <a:t>LOB (del inglés, </a:t>
            </a:r>
            <a:r>
              <a:rPr lang="es-EC" sz="2400" dirty="0"/>
              <a:t>lines of bearing </a:t>
            </a:r>
            <a:r>
              <a:rPr lang="es-EC" sz="2400" dirty="0" smtClean="0"/>
              <a:t>), </a:t>
            </a:r>
            <a:r>
              <a:rPr lang="es-EC" sz="2400" dirty="0"/>
              <a:t>cortes y posiciones </a:t>
            </a:r>
            <a:r>
              <a:rPr lang="es-EC" sz="2400" dirty="0" smtClean="0"/>
              <a:t>fijas, </a:t>
            </a:r>
            <a:r>
              <a:rPr lang="es-EC" sz="2400" dirty="0"/>
              <a:t>para localizar </a:t>
            </a:r>
            <a:r>
              <a:rPr lang="es-EC" sz="2400" dirty="0" smtClean="0"/>
              <a:t>transmisores enemigos.</a:t>
            </a:r>
            <a:endParaRPr lang="es-EC" sz="2400" dirty="0"/>
          </a:p>
          <a:p>
            <a:endParaRPr lang="es-EC" sz="2400" b="1" dirty="0"/>
          </a:p>
          <a:p>
            <a:endParaRPr lang="es-ES_tradnl" sz="2400" b="1" dirty="0"/>
          </a:p>
        </p:txBody>
      </p:sp>
    </p:spTree>
    <p:extLst>
      <p:ext uri="{BB962C8B-B14F-4D97-AF65-F5344CB8AC3E}">
        <p14:creationId xmlns:p14="http://schemas.microsoft.com/office/powerpoint/2010/main" val="520916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ABEE58-C573-45D0-A717-CACA61055BA2}"/>
              </a:ext>
            </a:extLst>
          </p:cNvPr>
          <p:cNvSpPr>
            <a:spLocks noGrp="1"/>
          </p:cNvSpPr>
          <p:nvPr>
            <p:ph type="title"/>
          </p:nvPr>
        </p:nvSpPr>
        <p:spPr>
          <a:xfrm>
            <a:off x="1575966" y="145668"/>
            <a:ext cx="10616034" cy="685912"/>
          </a:xfrm>
        </p:spPr>
        <p:txBody>
          <a:bodyPr/>
          <a:lstStyle/>
          <a:p>
            <a:pPr algn="ctr"/>
            <a:r>
              <a:rPr lang="es-ES_tradnl" sz="3600" dirty="0" smtClean="0">
                <a:solidFill>
                  <a:schemeClr val="tx1"/>
                </a:solidFill>
                <a:latin typeface="+mn-lt"/>
              </a:rPr>
              <a:t>CAPÍTULO II</a:t>
            </a: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endParaRPr lang="es-EC" sz="3600" dirty="0">
              <a:solidFill>
                <a:schemeClr val="tx1"/>
              </a:solidFill>
              <a:latin typeface="+mn-lt"/>
            </a:endParaRPr>
          </a:p>
        </p:txBody>
      </p:sp>
      <p:pic>
        <p:nvPicPr>
          <p:cNvPr id="9" name="Imagen 8">
            <a:extLst>
              <a:ext uri="{FF2B5EF4-FFF2-40B4-BE49-F238E27FC236}">
                <a16:creationId xmlns:a16="http://schemas.microsoft.com/office/drawing/2014/main" xmlns="" id="{298329DB-1F61-404D-8C7D-A4871E90E19F}"/>
              </a:ext>
            </a:extLst>
          </p:cNvPr>
          <p:cNvPicPr>
            <a:picLocks noChangeAspect="1"/>
          </p:cNvPicPr>
          <p:nvPr/>
        </p:nvPicPr>
        <p:blipFill>
          <a:blip r:embed="rId3"/>
          <a:stretch>
            <a:fillRect/>
          </a:stretch>
        </p:blipFill>
        <p:spPr>
          <a:xfrm>
            <a:off x="66124" y="32690"/>
            <a:ext cx="1590675" cy="1609725"/>
          </a:xfrm>
          <a:prstGeom prst="rect">
            <a:avLst/>
          </a:prstGeom>
        </p:spPr>
      </p:pic>
      <p:sp>
        <p:nvSpPr>
          <p:cNvPr id="3" name="2 Rectángulo"/>
          <p:cNvSpPr/>
          <p:nvPr/>
        </p:nvSpPr>
        <p:spPr>
          <a:xfrm>
            <a:off x="1656798" y="972419"/>
            <a:ext cx="10337279" cy="830997"/>
          </a:xfrm>
          <a:prstGeom prst="rect">
            <a:avLst/>
          </a:prstGeom>
        </p:spPr>
        <p:txBody>
          <a:bodyPr wrap="square">
            <a:spAutoFit/>
          </a:bodyPr>
          <a:lstStyle/>
          <a:p>
            <a:pPr algn="just"/>
            <a:r>
              <a:rPr lang="es-EC" sz="2400" dirty="0" smtClean="0"/>
              <a:t>Un </a:t>
            </a:r>
            <a:r>
              <a:rPr lang="es-EC" sz="2400" dirty="0"/>
              <a:t>LOB es un solo azimut aproximado de un sensor, que proporciona el azimut aproximado al transmisor. </a:t>
            </a:r>
            <a:endParaRPr lang="es-ES_tradnl" sz="2400" b="1" dirty="0"/>
          </a:p>
        </p:txBody>
      </p:sp>
      <p:pic>
        <p:nvPicPr>
          <p:cNvPr id="5" name="4 Imagen"/>
          <p:cNvPicPr/>
          <p:nvPr/>
        </p:nvPicPr>
        <p:blipFill rotWithShape="1">
          <a:blip r:embed="rId4"/>
          <a:srcRect l="23377" t="20020" r="12769" b="11466"/>
          <a:stretch/>
        </p:blipFill>
        <p:spPr bwMode="auto">
          <a:xfrm>
            <a:off x="3866457" y="2006930"/>
            <a:ext cx="4945034" cy="29539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01169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ABEE58-C573-45D0-A717-CACA61055BA2}"/>
              </a:ext>
            </a:extLst>
          </p:cNvPr>
          <p:cNvSpPr>
            <a:spLocks noGrp="1"/>
          </p:cNvSpPr>
          <p:nvPr>
            <p:ph type="title"/>
          </p:nvPr>
        </p:nvSpPr>
        <p:spPr>
          <a:xfrm>
            <a:off x="1575966" y="145668"/>
            <a:ext cx="10616034" cy="685912"/>
          </a:xfrm>
        </p:spPr>
        <p:txBody>
          <a:bodyPr/>
          <a:lstStyle/>
          <a:p>
            <a:pPr algn="ctr"/>
            <a:r>
              <a:rPr lang="es-ES_tradnl" sz="3600" dirty="0" smtClean="0">
                <a:solidFill>
                  <a:schemeClr val="tx1"/>
                </a:solidFill>
                <a:latin typeface="+mn-lt"/>
              </a:rPr>
              <a:t>CAPÍTULO II</a:t>
            </a: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endParaRPr lang="es-EC" sz="3600" dirty="0">
              <a:solidFill>
                <a:schemeClr val="tx1"/>
              </a:solidFill>
              <a:latin typeface="+mn-lt"/>
            </a:endParaRPr>
          </a:p>
        </p:txBody>
      </p:sp>
      <p:pic>
        <p:nvPicPr>
          <p:cNvPr id="9" name="Imagen 8">
            <a:extLst>
              <a:ext uri="{FF2B5EF4-FFF2-40B4-BE49-F238E27FC236}">
                <a16:creationId xmlns:a16="http://schemas.microsoft.com/office/drawing/2014/main" xmlns="" id="{298329DB-1F61-404D-8C7D-A4871E90E19F}"/>
              </a:ext>
            </a:extLst>
          </p:cNvPr>
          <p:cNvPicPr>
            <a:picLocks noChangeAspect="1"/>
          </p:cNvPicPr>
          <p:nvPr/>
        </p:nvPicPr>
        <p:blipFill>
          <a:blip r:embed="rId3"/>
          <a:stretch>
            <a:fillRect/>
          </a:stretch>
        </p:blipFill>
        <p:spPr>
          <a:xfrm>
            <a:off x="66124" y="32690"/>
            <a:ext cx="1590675" cy="1609725"/>
          </a:xfrm>
          <a:prstGeom prst="rect">
            <a:avLst/>
          </a:prstGeom>
        </p:spPr>
      </p:pic>
      <p:sp>
        <p:nvSpPr>
          <p:cNvPr id="3" name="2 Rectángulo"/>
          <p:cNvSpPr/>
          <p:nvPr/>
        </p:nvSpPr>
        <p:spPr>
          <a:xfrm>
            <a:off x="1656798" y="972419"/>
            <a:ext cx="10337279" cy="1200329"/>
          </a:xfrm>
          <a:prstGeom prst="rect">
            <a:avLst/>
          </a:prstGeom>
        </p:spPr>
        <p:txBody>
          <a:bodyPr wrap="square">
            <a:spAutoFit/>
          </a:bodyPr>
          <a:lstStyle/>
          <a:p>
            <a:pPr algn="just"/>
            <a:r>
              <a:rPr lang="es-EC" sz="2400" dirty="0" smtClean="0"/>
              <a:t>Un </a:t>
            </a:r>
            <a:r>
              <a:rPr lang="es-EC" sz="2400" dirty="0"/>
              <a:t>corte son dos azimuts aproximados que proporcionan la ubicación general de un transmisor, al determinar dónde se cruzan dos LOB. </a:t>
            </a:r>
          </a:p>
          <a:p>
            <a:endParaRPr lang="es-ES_tradnl" sz="2400" b="1" dirty="0"/>
          </a:p>
        </p:txBody>
      </p:sp>
      <p:pic>
        <p:nvPicPr>
          <p:cNvPr id="5" name="4 Imagen"/>
          <p:cNvPicPr/>
          <p:nvPr/>
        </p:nvPicPr>
        <p:blipFill rotWithShape="1">
          <a:blip r:embed="rId4"/>
          <a:srcRect l="23376" t="18865" r="12554" b="13465"/>
          <a:stretch/>
        </p:blipFill>
        <p:spPr bwMode="auto">
          <a:xfrm>
            <a:off x="3970457" y="2172748"/>
            <a:ext cx="4971662" cy="26554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14199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ABEE58-C573-45D0-A717-CACA61055BA2}"/>
              </a:ext>
            </a:extLst>
          </p:cNvPr>
          <p:cNvSpPr>
            <a:spLocks noGrp="1"/>
          </p:cNvSpPr>
          <p:nvPr>
            <p:ph type="title"/>
          </p:nvPr>
        </p:nvSpPr>
        <p:spPr>
          <a:xfrm>
            <a:off x="1575966" y="145668"/>
            <a:ext cx="10616034" cy="685912"/>
          </a:xfrm>
        </p:spPr>
        <p:txBody>
          <a:bodyPr/>
          <a:lstStyle/>
          <a:p>
            <a:pPr algn="ctr"/>
            <a:r>
              <a:rPr lang="es-ES_tradnl" sz="3600" dirty="0" smtClean="0">
                <a:solidFill>
                  <a:schemeClr val="tx1"/>
                </a:solidFill>
                <a:latin typeface="+mn-lt"/>
              </a:rPr>
              <a:t>DESARROLLO DEL PROYECTO</a:t>
            </a: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endParaRPr lang="es-EC" sz="3600" dirty="0">
              <a:solidFill>
                <a:schemeClr val="tx1"/>
              </a:solidFill>
              <a:latin typeface="+mn-lt"/>
            </a:endParaRPr>
          </a:p>
        </p:txBody>
      </p:sp>
      <p:pic>
        <p:nvPicPr>
          <p:cNvPr id="9" name="Imagen 8">
            <a:extLst>
              <a:ext uri="{FF2B5EF4-FFF2-40B4-BE49-F238E27FC236}">
                <a16:creationId xmlns:a16="http://schemas.microsoft.com/office/drawing/2014/main" xmlns="" id="{298329DB-1F61-404D-8C7D-A4871E90E19F}"/>
              </a:ext>
            </a:extLst>
          </p:cNvPr>
          <p:cNvPicPr>
            <a:picLocks noChangeAspect="1"/>
          </p:cNvPicPr>
          <p:nvPr/>
        </p:nvPicPr>
        <p:blipFill>
          <a:blip r:embed="rId3"/>
          <a:stretch>
            <a:fillRect/>
          </a:stretch>
        </p:blipFill>
        <p:spPr>
          <a:xfrm>
            <a:off x="66124" y="32690"/>
            <a:ext cx="1590675" cy="1609725"/>
          </a:xfrm>
          <a:prstGeom prst="rect">
            <a:avLst/>
          </a:prstGeom>
        </p:spPr>
      </p:pic>
      <p:graphicFrame>
        <p:nvGraphicFramePr>
          <p:cNvPr id="16" name="Diagrama 15">
            <a:extLst>
              <a:ext uri="{FF2B5EF4-FFF2-40B4-BE49-F238E27FC236}">
                <a16:creationId xmlns:a16="http://schemas.microsoft.com/office/drawing/2014/main" xmlns="" id="{7DBF6FDC-A19E-470F-8732-C6D47A7BE9AB}"/>
              </a:ext>
            </a:extLst>
          </p:cNvPr>
          <p:cNvGraphicFramePr/>
          <p:nvPr>
            <p:extLst>
              <p:ext uri="{D42A27DB-BD31-4B8C-83A1-F6EECF244321}">
                <p14:modId xmlns:p14="http://schemas.microsoft.com/office/powerpoint/2010/main" val="4221385356"/>
              </p:ext>
            </p:extLst>
          </p:nvPr>
        </p:nvGraphicFramePr>
        <p:xfrm>
          <a:off x="1828801" y="606688"/>
          <a:ext cx="9359900" cy="61056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788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ABEE58-C573-45D0-A717-CACA61055BA2}"/>
              </a:ext>
            </a:extLst>
          </p:cNvPr>
          <p:cNvSpPr>
            <a:spLocks noGrp="1"/>
          </p:cNvSpPr>
          <p:nvPr>
            <p:ph type="title"/>
          </p:nvPr>
        </p:nvSpPr>
        <p:spPr>
          <a:xfrm>
            <a:off x="1575966" y="145668"/>
            <a:ext cx="10616034" cy="685912"/>
          </a:xfrm>
        </p:spPr>
        <p:txBody>
          <a:bodyPr/>
          <a:lstStyle/>
          <a:p>
            <a:pPr algn="ctr"/>
            <a:r>
              <a:rPr lang="es-ES_tradnl" sz="3600" dirty="0" smtClean="0">
                <a:solidFill>
                  <a:schemeClr val="tx1"/>
                </a:solidFill>
                <a:latin typeface="+mn-lt"/>
              </a:rPr>
              <a:t>CAPÍTULO II</a:t>
            </a: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endParaRPr lang="es-EC" sz="3600" dirty="0">
              <a:solidFill>
                <a:schemeClr val="tx1"/>
              </a:solidFill>
              <a:latin typeface="+mn-lt"/>
            </a:endParaRPr>
          </a:p>
        </p:txBody>
      </p:sp>
      <p:pic>
        <p:nvPicPr>
          <p:cNvPr id="9" name="Imagen 8">
            <a:extLst>
              <a:ext uri="{FF2B5EF4-FFF2-40B4-BE49-F238E27FC236}">
                <a16:creationId xmlns:a16="http://schemas.microsoft.com/office/drawing/2014/main" xmlns="" id="{298329DB-1F61-404D-8C7D-A4871E90E19F}"/>
              </a:ext>
            </a:extLst>
          </p:cNvPr>
          <p:cNvPicPr>
            <a:picLocks noChangeAspect="1"/>
          </p:cNvPicPr>
          <p:nvPr/>
        </p:nvPicPr>
        <p:blipFill>
          <a:blip r:embed="rId3"/>
          <a:stretch>
            <a:fillRect/>
          </a:stretch>
        </p:blipFill>
        <p:spPr>
          <a:xfrm>
            <a:off x="66124" y="32690"/>
            <a:ext cx="1590675" cy="1609725"/>
          </a:xfrm>
          <a:prstGeom prst="rect">
            <a:avLst/>
          </a:prstGeom>
        </p:spPr>
      </p:pic>
      <p:sp>
        <p:nvSpPr>
          <p:cNvPr id="3" name="2 Rectángulo"/>
          <p:cNvSpPr/>
          <p:nvPr/>
        </p:nvSpPr>
        <p:spPr>
          <a:xfrm>
            <a:off x="1656798" y="972419"/>
            <a:ext cx="10337279" cy="830997"/>
          </a:xfrm>
          <a:prstGeom prst="rect">
            <a:avLst/>
          </a:prstGeom>
        </p:spPr>
        <p:txBody>
          <a:bodyPr wrap="square">
            <a:spAutoFit/>
          </a:bodyPr>
          <a:lstStyle/>
          <a:p>
            <a:pPr algn="just"/>
            <a:r>
              <a:rPr lang="es-EC" sz="2400" dirty="0" smtClean="0"/>
              <a:t>Una </a:t>
            </a:r>
            <a:r>
              <a:rPr lang="es-EC" sz="2400" dirty="0"/>
              <a:t>posición fija son tres o más azimuts aproximados que proporcionan una ubicación mediante un método de triangulación. </a:t>
            </a:r>
          </a:p>
        </p:txBody>
      </p:sp>
      <p:pic>
        <p:nvPicPr>
          <p:cNvPr id="5" name="4 Imagen"/>
          <p:cNvPicPr/>
          <p:nvPr/>
        </p:nvPicPr>
        <p:blipFill rotWithShape="1">
          <a:blip r:embed="rId4"/>
          <a:srcRect l="30736" t="19636" r="15368" b="13344"/>
          <a:stretch/>
        </p:blipFill>
        <p:spPr bwMode="auto">
          <a:xfrm>
            <a:off x="4207964" y="2283216"/>
            <a:ext cx="4722280" cy="29164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76365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ABEE58-C573-45D0-A717-CACA61055BA2}"/>
              </a:ext>
            </a:extLst>
          </p:cNvPr>
          <p:cNvSpPr>
            <a:spLocks noGrp="1"/>
          </p:cNvSpPr>
          <p:nvPr>
            <p:ph type="title"/>
          </p:nvPr>
        </p:nvSpPr>
        <p:spPr>
          <a:xfrm>
            <a:off x="1575966" y="145668"/>
            <a:ext cx="10616034" cy="685912"/>
          </a:xfrm>
        </p:spPr>
        <p:txBody>
          <a:bodyPr/>
          <a:lstStyle/>
          <a:p>
            <a:pPr algn="ctr"/>
            <a:r>
              <a:rPr lang="es-ES_tradnl" sz="3600" dirty="0" smtClean="0">
                <a:solidFill>
                  <a:schemeClr val="tx1"/>
                </a:solidFill>
                <a:latin typeface="+mn-lt"/>
              </a:rPr>
              <a:t>CAPÍTULO II</a:t>
            </a: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endParaRPr lang="es-EC" sz="3600" dirty="0">
              <a:solidFill>
                <a:schemeClr val="tx1"/>
              </a:solidFill>
              <a:latin typeface="+mn-lt"/>
            </a:endParaRPr>
          </a:p>
        </p:txBody>
      </p:sp>
      <p:pic>
        <p:nvPicPr>
          <p:cNvPr id="9" name="Imagen 8">
            <a:extLst>
              <a:ext uri="{FF2B5EF4-FFF2-40B4-BE49-F238E27FC236}">
                <a16:creationId xmlns:a16="http://schemas.microsoft.com/office/drawing/2014/main" xmlns="" id="{298329DB-1F61-404D-8C7D-A4871E90E19F}"/>
              </a:ext>
            </a:extLst>
          </p:cNvPr>
          <p:cNvPicPr>
            <a:picLocks noChangeAspect="1"/>
          </p:cNvPicPr>
          <p:nvPr/>
        </p:nvPicPr>
        <p:blipFill>
          <a:blip r:embed="rId3"/>
          <a:stretch>
            <a:fillRect/>
          </a:stretch>
        </p:blipFill>
        <p:spPr>
          <a:xfrm>
            <a:off x="66124" y="32690"/>
            <a:ext cx="1590675" cy="1609725"/>
          </a:xfrm>
          <a:prstGeom prst="rect">
            <a:avLst/>
          </a:prstGeom>
        </p:spPr>
      </p:pic>
      <p:sp>
        <p:nvSpPr>
          <p:cNvPr id="3" name="2 Rectángulo"/>
          <p:cNvSpPr/>
          <p:nvPr/>
        </p:nvSpPr>
        <p:spPr>
          <a:xfrm>
            <a:off x="1656798" y="972419"/>
            <a:ext cx="10337279" cy="4893647"/>
          </a:xfrm>
          <a:prstGeom prst="rect">
            <a:avLst/>
          </a:prstGeom>
        </p:spPr>
        <p:txBody>
          <a:bodyPr wrap="square">
            <a:spAutoFit/>
          </a:bodyPr>
          <a:lstStyle/>
          <a:p>
            <a:r>
              <a:rPr lang="es-ES_tradnl" sz="2400" b="1" dirty="0"/>
              <a:t>Direction Finding (Búsqueda de Dirección)</a:t>
            </a:r>
            <a:endParaRPr lang="es-EC" sz="2400" b="1" dirty="0"/>
          </a:p>
          <a:p>
            <a:endParaRPr lang="es-EC" sz="2400" dirty="0" smtClean="0"/>
          </a:p>
          <a:p>
            <a:pPr algn="just"/>
            <a:r>
              <a:rPr lang="es-EC" sz="2400" dirty="0"/>
              <a:t>Un corte o una posición fija pueden usar azimuts aproximados de un sensor que recibe la señal varias veces desde diferentes ubicaciones o </a:t>
            </a:r>
            <a:r>
              <a:rPr lang="es-EC" sz="2400" i="1" dirty="0"/>
              <a:t>desde diferentes </a:t>
            </a:r>
            <a:r>
              <a:rPr lang="es-EC" sz="2400" i="1" dirty="0" smtClean="0"/>
              <a:t>sensores (antenas)</a:t>
            </a:r>
            <a:r>
              <a:rPr lang="es-EC" sz="2400" dirty="0" smtClean="0"/>
              <a:t>. </a:t>
            </a:r>
            <a:endParaRPr lang="es-ES_tradnl" sz="2400" b="1" dirty="0"/>
          </a:p>
          <a:p>
            <a:pPr algn="just"/>
            <a:endParaRPr lang="es-EC" sz="2400" dirty="0" smtClean="0"/>
          </a:p>
          <a:p>
            <a:pPr algn="just"/>
            <a:r>
              <a:rPr lang="es-EC" sz="2400" dirty="0" smtClean="0"/>
              <a:t>Al </a:t>
            </a:r>
            <a:r>
              <a:rPr lang="es-EC" sz="2400" dirty="0"/>
              <a:t>establecer una línea de base táctica de DF se toma en cuenta: la misión, el enemigo, el terreno, las tropas, el clima y los civiles en el campo de batalla. </a:t>
            </a:r>
            <a:endParaRPr lang="es-EC" sz="2400" dirty="0" smtClean="0"/>
          </a:p>
          <a:p>
            <a:pPr algn="just"/>
            <a:endParaRPr lang="es-EC" sz="2400" dirty="0"/>
          </a:p>
          <a:p>
            <a:pPr algn="just"/>
            <a:r>
              <a:rPr lang="es-EC" sz="2400" dirty="0"/>
              <a:t>Los comandantes con el asesoramiento del oficial especialista en G.E. determinan las mejores áreas disponibles para ubicar al equipo de DF en el área de operaciones. </a:t>
            </a:r>
            <a:endParaRPr lang="es-ES_tradnl" sz="2400" b="1" dirty="0"/>
          </a:p>
        </p:txBody>
      </p:sp>
    </p:spTree>
    <p:extLst>
      <p:ext uri="{BB962C8B-B14F-4D97-AF65-F5344CB8AC3E}">
        <p14:creationId xmlns:p14="http://schemas.microsoft.com/office/powerpoint/2010/main" val="4197166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ABEE58-C573-45D0-A717-CACA61055BA2}"/>
              </a:ext>
            </a:extLst>
          </p:cNvPr>
          <p:cNvSpPr>
            <a:spLocks noGrp="1"/>
          </p:cNvSpPr>
          <p:nvPr>
            <p:ph type="title"/>
          </p:nvPr>
        </p:nvSpPr>
        <p:spPr>
          <a:xfrm>
            <a:off x="1575966" y="145668"/>
            <a:ext cx="10616034" cy="685912"/>
          </a:xfrm>
        </p:spPr>
        <p:txBody>
          <a:bodyPr/>
          <a:lstStyle/>
          <a:p>
            <a:pPr algn="ctr"/>
            <a:r>
              <a:rPr lang="es-ES_tradnl" sz="3600" dirty="0" smtClean="0">
                <a:solidFill>
                  <a:schemeClr val="tx1"/>
                </a:solidFill>
                <a:latin typeface="+mn-lt"/>
              </a:rPr>
              <a:t>CAPÍTULO III</a:t>
            </a: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endParaRPr lang="es-EC" sz="3600" dirty="0">
              <a:solidFill>
                <a:schemeClr val="tx1"/>
              </a:solidFill>
              <a:latin typeface="+mn-lt"/>
            </a:endParaRPr>
          </a:p>
        </p:txBody>
      </p:sp>
      <p:pic>
        <p:nvPicPr>
          <p:cNvPr id="9" name="Imagen 8">
            <a:extLst>
              <a:ext uri="{FF2B5EF4-FFF2-40B4-BE49-F238E27FC236}">
                <a16:creationId xmlns:a16="http://schemas.microsoft.com/office/drawing/2014/main" xmlns="" id="{298329DB-1F61-404D-8C7D-A4871E90E19F}"/>
              </a:ext>
            </a:extLst>
          </p:cNvPr>
          <p:cNvPicPr>
            <a:picLocks noChangeAspect="1"/>
          </p:cNvPicPr>
          <p:nvPr/>
        </p:nvPicPr>
        <p:blipFill>
          <a:blip r:embed="rId3"/>
          <a:stretch>
            <a:fillRect/>
          </a:stretch>
        </p:blipFill>
        <p:spPr>
          <a:xfrm>
            <a:off x="66124" y="32690"/>
            <a:ext cx="1590675" cy="1609725"/>
          </a:xfrm>
          <a:prstGeom prst="rect">
            <a:avLst/>
          </a:prstGeom>
        </p:spPr>
      </p:pic>
      <p:pic>
        <p:nvPicPr>
          <p:cNvPr id="5" name="4 Imagen"/>
          <p:cNvPicPr/>
          <p:nvPr/>
        </p:nvPicPr>
        <p:blipFill rotWithShape="1">
          <a:blip r:embed="rId4"/>
          <a:srcRect l="38528" t="25411" r="4979" b="33007"/>
          <a:stretch/>
        </p:blipFill>
        <p:spPr bwMode="auto">
          <a:xfrm>
            <a:off x="66124" y="4559880"/>
            <a:ext cx="3043039" cy="1334341"/>
          </a:xfrm>
          <a:prstGeom prst="rect">
            <a:avLst/>
          </a:prstGeom>
          <a:ln>
            <a:noFill/>
          </a:ln>
          <a:extLst>
            <a:ext uri="{53640926-AAD7-44D8-BBD7-CCE9431645EC}">
              <a14:shadowObscured xmlns:a14="http://schemas.microsoft.com/office/drawing/2010/main"/>
            </a:ext>
          </a:extLst>
        </p:spPr>
      </p:pic>
      <p:pic>
        <p:nvPicPr>
          <p:cNvPr id="6" name="5 Imagen" descr="C:\Users\kari_\Desktop\switchRF\WhatsApp Image 2021-07-18 at 21.04.27 (3).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636025" y="2608258"/>
            <a:ext cx="1624189" cy="1566198"/>
          </a:xfrm>
          <a:prstGeom prst="rect">
            <a:avLst/>
          </a:prstGeom>
          <a:noFill/>
          <a:ln>
            <a:noFill/>
          </a:ln>
        </p:spPr>
      </p:pic>
      <p:pic>
        <p:nvPicPr>
          <p:cNvPr id="7" name="6 Imagen"/>
          <p:cNvPicPr/>
          <p:nvPr/>
        </p:nvPicPr>
        <p:blipFill rotWithShape="1">
          <a:blip r:embed="rId6"/>
          <a:srcRect l="33149" t="28965" r="32539" b="15593"/>
          <a:stretch/>
        </p:blipFill>
        <p:spPr bwMode="auto">
          <a:xfrm>
            <a:off x="9579799" y="882637"/>
            <a:ext cx="2295525" cy="2084705"/>
          </a:xfrm>
          <a:prstGeom prst="rect">
            <a:avLst/>
          </a:prstGeom>
          <a:ln>
            <a:noFill/>
          </a:ln>
          <a:extLst>
            <a:ext uri="{53640926-AAD7-44D8-BBD7-CCE9431645EC}">
              <a14:shadowObscured xmlns:a14="http://schemas.microsoft.com/office/drawing/2010/main"/>
            </a:ext>
          </a:extLst>
        </p:spPr>
      </p:pic>
      <p:pic>
        <p:nvPicPr>
          <p:cNvPr id="8" name="7 Imagen"/>
          <p:cNvPicPr/>
          <p:nvPr/>
        </p:nvPicPr>
        <p:blipFill rotWithShape="1">
          <a:blip r:embed="rId7"/>
          <a:srcRect l="43333" t="35576" r="23189" b="19826"/>
          <a:stretch/>
        </p:blipFill>
        <p:spPr bwMode="auto">
          <a:xfrm>
            <a:off x="7446743" y="865107"/>
            <a:ext cx="2133056" cy="1641719"/>
          </a:xfrm>
          <a:prstGeom prst="rect">
            <a:avLst/>
          </a:prstGeom>
          <a:ln>
            <a:noFill/>
          </a:ln>
          <a:extLst>
            <a:ext uri="{53640926-AAD7-44D8-BBD7-CCE9431645EC}">
              <a14:shadowObscured xmlns:a14="http://schemas.microsoft.com/office/drawing/2010/main"/>
            </a:ext>
          </a:extLst>
        </p:spPr>
      </p:pic>
      <p:pic>
        <p:nvPicPr>
          <p:cNvPr id="11" name="10 Imagen"/>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45600" y="2506826"/>
            <a:ext cx="3531449" cy="1823609"/>
          </a:xfrm>
          <a:prstGeom prst="rect">
            <a:avLst/>
          </a:prstGeom>
          <a:noFill/>
          <a:ln>
            <a:noFill/>
          </a:ln>
        </p:spPr>
      </p:pic>
      <p:pic>
        <p:nvPicPr>
          <p:cNvPr id="12" name="11 Imagen"/>
          <p:cNvPicPr/>
          <p:nvPr/>
        </p:nvPicPr>
        <p:blipFill>
          <a:blip r:embed="rId9">
            <a:extLst>
              <a:ext uri="{28A0092B-C50C-407E-A947-70E740481C1C}">
                <a14:useLocalDpi xmlns:a14="http://schemas.microsoft.com/office/drawing/2010/main" val="0"/>
              </a:ext>
            </a:extLst>
          </a:blip>
          <a:srcRect/>
          <a:stretch>
            <a:fillRect/>
          </a:stretch>
        </p:blipFill>
        <p:spPr bwMode="auto">
          <a:xfrm>
            <a:off x="9429641" y="3230088"/>
            <a:ext cx="2445683" cy="2624447"/>
          </a:xfrm>
          <a:prstGeom prst="rect">
            <a:avLst/>
          </a:prstGeom>
          <a:noFill/>
          <a:ln>
            <a:noFill/>
          </a:ln>
        </p:spPr>
      </p:pic>
      <p:pic>
        <p:nvPicPr>
          <p:cNvPr id="13" name="12 Imagen"/>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30730" y="975428"/>
            <a:ext cx="1213905" cy="1285809"/>
          </a:xfrm>
          <a:prstGeom prst="rect">
            <a:avLst/>
          </a:prstGeom>
          <a:noFill/>
          <a:ln>
            <a:noFill/>
          </a:ln>
        </p:spPr>
      </p:pic>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08515" y="4330435"/>
            <a:ext cx="2968534" cy="1627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45963" y="3071646"/>
            <a:ext cx="2616200" cy="282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56799" y="829829"/>
            <a:ext cx="4295801" cy="1455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6548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ABEE58-C573-45D0-A717-CACA61055BA2}"/>
              </a:ext>
            </a:extLst>
          </p:cNvPr>
          <p:cNvSpPr>
            <a:spLocks noGrp="1"/>
          </p:cNvSpPr>
          <p:nvPr>
            <p:ph type="title"/>
          </p:nvPr>
        </p:nvSpPr>
        <p:spPr>
          <a:xfrm>
            <a:off x="1575966" y="145668"/>
            <a:ext cx="10616034" cy="685912"/>
          </a:xfrm>
        </p:spPr>
        <p:txBody>
          <a:bodyPr/>
          <a:lstStyle/>
          <a:p>
            <a:pPr algn="ctr"/>
            <a:r>
              <a:rPr lang="es-ES_tradnl" sz="3600" dirty="0" smtClean="0">
                <a:solidFill>
                  <a:schemeClr val="tx1"/>
                </a:solidFill>
                <a:latin typeface="+mn-lt"/>
              </a:rPr>
              <a:t>CAPÍTULO III</a:t>
            </a: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endParaRPr lang="es-EC" sz="3600" dirty="0">
              <a:solidFill>
                <a:schemeClr val="tx1"/>
              </a:solidFill>
              <a:latin typeface="+mn-lt"/>
            </a:endParaRPr>
          </a:p>
        </p:txBody>
      </p:sp>
      <p:pic>
        <p:nvPicPr>
          <p:cNvPr id="9" name="Imagen 8">
            <a:extLst>
              <a:ext uri="{FF2B5EF4-FFF2-40B4-BE49-F238E27FC236}">
                <a16:creationId xmlns:a16="http://schemas.microsoft.com/office/drawing/2014/main" xmlns="" id="{298329DB-1F61-404D-8C7D-A4871E90E19F}"/>
              </a:ext>
            </a:extLst>
          </p:cNvPr>
          <p:cNvPicPr>
            <a:picLocks noChangeAspect="1"/>
          </p:cNvPicPr>
          <p:nvPr/>
        </p:nvPicPr>
        <p:blipFill>
          <a:blip r:embed="rId3"/>
          <a:stretch>
            <a:fillRect/>
          </a:stretch>
        </p:blipFill>
        <p:spPr>
          <a:xfrm>
            <a:off x="66124" y="32690"/>
            <a:ext cx="1590675" cy="1609725"/>
          </a:xfrm>
          <a:prstGeom prst="rect">
            <a:avLst/>
          </a:prstGeom>
        </p:spPr>
      </p:pic>
      <p:sp>
        <p:nvSpPr>
          <p:cNvPr id="3" name="2 Rectángulo"/>
          <p:cNvSpPr/>
          <p:nvPr/>
        </p:nvSpPr>
        <p:spPr>
          <a:xfrm>
            <a:off x="1543792" y="972419"/>
            <a:ext cx="6123060" cy="1938992"/>
          </a:xfrm>
          <a:prstGeom prst="rect">
            <a:avLst/>
          </a:prstGeom>
        </p:spPr>
        <p:txBody>
          <a:bodyPr wrap="square">
            <a:spAutoFit/>
          </a:bodyPr>
          <a:lstStyle/>
          <a:p>
            <a:r>
              <a:rPr lang="es-ES_tradnl" sz="2400" b="1" dirty="0"/>
              <a:t>Acoplamientos </a:t>
            </a:r>
            <a:r>
              <a:rPr lang="es-ES_tradnl" sz="2400" b="1" dirty="0" smtClean="0"/>
              <a:t>mecánicos</a:t>
            </a:r>
          </a:p>
          <a:p>
            <a:pPr marL="342900" indent="-342900">
              <a:buFont typeface="Arial" panose="020B0604020202020204" pitchFamily="34" charset="0"/>
              <a:buChar char="•"/>
            </a:pPr>
            <a:r>
              <a:rPr lang="es-EC" sz="2400" dirty="0" smtClean="0"/>
              <a:t>Del </a:t>
            </a:r>
            <a:r>
              <a:rPr lang="es-EC" sz="2400" dirty="0"/>
              <a:t>motor de pasos al </a:t>
            </a:r>
            <a:r>
              <a:rPr lang="es-EC" sz="2400" dirty="0" smtClean="0"/>
              <a:t>trípode</a:t>
            </a:r>
          </a:p>
          <a:p>
            <a:pPr marL="342900" indent="-342900">
              <a:buFont typeface="Arial" panose="020B0604020202020204" pitchFamily="34" charset="0"/>
              <a:buChar char="•"/>
            </a:pPr>
            <a:r>
              <a:rPr lang="es-EC" sz="2400" dirty="0" smtClean="0"/>
              <a:t>De la </a:t>
            </a:r>
            <a:r>
              <a:rPr lang="es-EC" sz="2400" dirty="0"/>
              <a:t>base de antenas al motor de </a:t>
            </a:r>
            <a:r>
              <a:rPr lang="es-EC" sz="2400" dirty="0" smtClean="0"/>
              <a:t>pasos</a:t>
            </a:r>
          </a:p>
          <a:p>
            <a:pPr marL="342900" indent="-342900">
              <a:buFont typeface="Arial" panose="020B0604020202020204" pitchFamily="34" charset="0"/>
              <a:buChar char="•"/>
            </a:pPr>
            <a:r>
              <a:rPr lang="es-EC" sz="2400" dirty="0" smtClean="0"/>
              <a:t>De la </a:t>
            </a:r>
            <a:r>
              <a:rPr lang="es-EC" sz="2400" dirty="0"/>
              <a:t>antena </a:t>
            </a:r>
            <a:r>
              <a:rPr lang="es-EC" sz="2400" dirty="0" smtClean="0"/>
              <a:t>espiral al plato parabólico</a:t>
            </a:r>
          </a:p>
          <a:p>
            <a:endParaRPr lang="es-EC" sz="2400" b="1" dirty="0"/>
          </a:p>
        </p:txBody>
      </p:sp>
      <p:pic>
        <p:nvPicPr>
          <p:cNvPr id="5" name="4 Imagen"/>
          <p:cNvPicPr/>
          <p:nvPr/>
        </p:nvPicPr>
        <p:blipFill>
          <a:blip r:embed="rId4">
            <a:extLst>
              <a:ext uri="{28A0092B-C50C-407E-A947-70E740481C1C}">
                <a14:useLocalDpi xmlns:a14="http://schemas.microsoft.com/office/drawing/2010/main" val="0"/>
              </a:ext>
            </a:extLst>
          </a:blip>
          <a:srcRect/>
          <a:stretch>
            <a:fillRect/>
          </a:stretch>
        </p:blipFill>
        <p:spPr bwMode="auto">
          <a:xfrm>
            <a:off x="7666852" y="1572583"/>
            <a:ext cx="4324350" cy="4305703"/>
          </a:xfrm>
          <a:prstGeom prst="rect">
            <a:avLst/>
          </a:prstGeom>
          <a:noFill/>
          <a:ln>
            <a:noFill/>
          </a:ln>
        </p:spPr>
      </p:pic>
      <p:pic>
        <p:nvPicPr>
          <p:cNvPr id="6" name="5 Imagen"/>
          <p:cNvPicPr/>
          <p:nvPr/>
        </p:nvPicPr>
        <p:blipFill>
          <a:blip r:embed="rId5">
            <a:extLst>
              <a:ext uri="{28A0092B-C50C-407E-A947-70E740481C1C}">
                <a14:useLocalDpi xmlns:a14="http://schemas.microsoft.com/office/drawing/2010/main" val="0"/>
              </a:ext>
            </a:extLst>
          </a:blip>
          <a:srcRect/>
          <a:stretch>
            <a:fillRect/>
          </a:stretch>
        </p:blipFill>
        <p:spPr bwMode="auto">
          <a:xfrm>
            <a:off x="4902525" y="3639911"/>
            <a:ext cx="2624455" cy="2238375"/>
          </a:xfrm>
          <a:prstGeom prst="rect">
            <a:avLst/>
          </a:prstGeom>
          <a:noFill/>
          <a:ln>
            <a:noFill/>
          </a:ln>
        </p:spPr>
      </p:pic>
      <p:pic>
        <p:nvPicPr>
          <p:cNvPr id="7" name="6 Imagen"/>
          <p:cNvPicPr/>
          <p:nvPr/>
        </p:nvPicPr>
        <p:blipFill rotWithShape="1">
          <a:blip r:embed="rId6">
            <a:extLst>
              <a:ext uri="{28A0092B-C50C-407E-A947-70E740481C1C}">
                <a14:useLocalDpi xmlns:a14="http://schemas.microsoft.com/office/drawing/2010/main" val="0"/>
              </a:ext>
            </a:extLst>
          </a:blip>
          <a:srcRect l="1148" r="1609" b="11413"/>
          <a:stretch/>
        </p:blipFill>
        <p:spPr bwMode="auto">
          <a:xfrm>
            <a:off x="861460" y="3639911"/>
            <a:ext cx="3743861" cy="22383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59772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ABEE58-C573-45D0-A717-CACA61055BA2}"/>
              </a:ext>
            </a:extLst>
          </p:cNvPr>
          <p:cNvSpPr>
            <a:spLocks noGrp="1"/>
          </p:cNvSpPr>
          <p:nvPr>
            <p:ph type="title"/>
          </p:nvPr>
        </p:nvSpPr>
        <p:spPr>
          <a:xfrm>
            <a:off x="1575966" y="145668"/>
            <a:ext cx="10616034" cy="685912"/>
          </a:xfrm>
        </p:spPr>
        <p:txBody>
          <a:bodyPr/>
          <a:lstStyle/>
          <a:p>
            <a:pPr algn="ctr"/>
            <a:r>
              <a:rPr lang="es-ES_tradnl" sz="3600" dirty="0" smtClean="0">
                <a:solidFill>
                  <a:schemeClr val="tx1"/>
                </a:solidFill>
                <a:latin typeface="+mn-lt"/>
              </a:rPr>
              <a:t>CAPÍTULO IV</a:t>
            </a: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endParaRPr lang="es-EC" sz="3600" dirty="0">
              <a:solidFill>
                <a:schemeClr val="tx1"/>
              </a:solidFill>
              <a:latin typeface="+mn-lt"/>
            </a:endParaRPr>
          </a:p>
        </p:txBody>
      </p:sp>
      <p:pic>
        <p:nvPicPr>
          <p:cNvPr id="9" name="Imagen 8">
            <a:extLst>
              <a:ext uri="{FF2B5EF4-FFF2-40B4-BE49-F238E27FC236}">
                <a16:creationId xmlns:a16="http://schemas.microsoft.com/office/drawing/2014/main" xmlns="" id="{298329DB-1F61-404D-8C7D-A4871E90E19F}"/>
              </a:ext>
            </a:extLst>
          </p:cNvPr>
          <p:cNvPicPr>
            <a:picLocks noChangeAspect="1"/>
          </p:cNvPicPr>
          <p:nvPr/>
        </p:nvPicPr>
        <p:blipFill>
          <a:blip r:embed="rId3"/>
          <a:stretch>
            <a:fillRect/>
          </a:stretch>
        </p:blipFill>
        <p:spPr>
          <a:xfrm>
            <a:off x="66124" y="32690"/>
            <a:ext cx="1590675" cy="1609725"/>
          </a:xfrm>
          <a:prstGeom prst="rect">
            <a:avLst/>
          </a:prstGeom>
        </p:spPr>
      </p:pic>
      <p:sp>
        <p:nvSpPr>
          <p:cNvPr id="3" name="2 Rectángulo"/>
          <p:cNvSpPr/>
          <p:nvPr/>
        </p:nvSpPr>
        <p:spPr>
          <a:xfrm>
            <a:off x="1656798" y="972419"/>
            <a:ext cx="10337279" cy="830997"/>
          </a:xfrm>
          <a:prstGeom prst="rect">
            <a:avLst/>
          </a:prstGeom>
        </p:spPr>
        <p:txBody>
          <a:bodyPr wrap="square">
            <a:spAutoFit/>
          </a:bodyPr>
          <a:lstStyle/>
          <a:p>
            <a:r>
              <a:rPr lang="es-ES" sz="2400" b="1" dirty="0" smtClean="0"/>
              <a:t>Implementación de la primera plataforma de pruebas:</a:t>
            </a:r>
            <a:endParaRPr lang="es-EC" sz="2400" dirty="0" smtClean="0"/>
          </a:p>
          <a:p>
            <a:pPr algn="just"/>
            <a:endParaRPr lang="es-EC" sz="2400" dirty="0" smtClean="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023" y="1903428"/>
            <a:ext cx="2749550"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4774" y="1876024"/>
            <a:ext cx="4322762" cy="309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2018" y="1964130"/>
            <a:ext cx="3749675" cy="292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6551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ABEE58-C573-45D0-A717-CACA61055BA2}"/>
              </a:ext>
            </a:extLst>
          </p:cNvPr>
          <p:cNvSpPr>
            <a:spLocks noGrp="1"/>
          </p:cNvSpPr>
          <p:nvPr>
            <p:ph type="title"/>
          </p:nvPr>
        </p:nvSpPr>
        <p:spPr>
          <a:xfrm>
            <a:off x="1575966" y="145668"/>
            <a:ext cx="10616034" cy="685912"/>
          </a:xfrm>
        </p:spPr>
        <p:txBody>
          <a:bodyPr/>
          <a:lstStyle/>
          <a:p>
            <a:pPr algn="ctr"/>
            <a:r>
              <a:rPr lang="es-ES_tradnl" sz="3600" dirty="0" smtClean="0">
                <a:solidFill>
                  <a:schemeClr val="tx1"/>
                </a:solidFill>
                <a:latin typeface="+mn-lt"/>
              </a:rPr>
              <a:t>CAPÍTULO IV</a:t>
            </a: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endParaRPr lang="es-EC" sz="3600" dirty="0">
              <a:solidFill>
                <a:schemeClr val="tx1"/>
              </a:solidFill>
              <a:latin typeface="+mn-lt"/>
            </a:endParaRPr>
          </a:p>
        </p:txBody>
      </p:sp>
      <p:pic>
        <p:nvPicPr>
          <p:cNvPr id="9" name="Imagen 8">
            <a:extLst>
              <a:ext uri="{FF2B5EF4-FFF2-40B4-BE49-F238E27FC236}">
                <a16:creationId xmlns:a16="http://schemas.microsoft.com/office/drawing/2014/main" xmlns="" id="{298329DB-1F61-404D-8C7D-A4871E90E19F}"/>
              </a:ext>
            </a:extLst>
          </p:cNvPr>
          <p:cNvPicPr>
            <a:picLocks noChangeAspect="1"/>
          </p:cNvPicPr>
          <p:nvPr/>
        </p:nvPicPr>
        <p:blipFill>
          <a:blip r:embed="rId3"/>
          <a:stretch>
            <a:fillRect/>
          </a:stretch>
        </p:blipFill>
        <p:spPr>
          <a:xfrm>
            <a:off x="66124" y="32690"/>
            <a:ext cx="1590675" cy="1609725"/>
          </a:xfrm>
          <a:prstGeom prst="rect">
            <a:avLst/>
          </a:prstGeom>
        </p:spPr>
      </p:pic>
      <p:sp>
        <p:nvSpPr>
          <p:cNvPr id="3" name="2 Rectángulo"/>
          <p:cNvSpPr/>
          <p:nvPr/>
        </p:nvSpPr>
        <p:spPr>
          <a:xfrm>
            <a:off x="1656798" y="972419"/>
            <a:ext cx="10337279" cy="830997"/>
          </a:xfrm>
          <a:prstGeom prst="rect">
            <a:avLst/>
          </a:prstGeom>
        </p:spPr>
        <p:txBody>
          <a:bodyPr wrap="square">
            <a:spAutoFit/>
          </a:bodyPr>
          <a:lstStyle/>
          <a:p>
            <a:r>
              <a:rPr lang="es-ES" sz="2400" b="1" dirty="0" smtClean="0"/>
              <a:t>Implementación de la segunda plataforma de pruebas:</a:t>
            </a:r>
            <a:endParaRPr lang="es-EC" sz="2400" dirty="0" smtClean="0"/>
          </a:p>
          <a:p>
            <a:pPr algn="just"/>
            <a:endParaRPr lang="es-EC" sz="2400" dirty="0" smtClean="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699" y="1803416"/>
            <a:ext cx="4322762" cy="324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2714" y="1803415"/>
            <a:ext cx="3314110" cy="324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6824" y="1803415"/>
            <a:ext cx="3607253" cy="356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9677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ABEE58-C573-45D0-A717-CACA61055BA2}"/>
              </a:ext>
            </a:extLst>
          </p:cNvPr>
          <p:cNvSpPr>
            <a:spLocks noGrp="1"/>
          </p:cNvSpPr>
          <p:nvPr>
            <p:ph type="title"/>
          </p:nvPr>
        </p:nvSpPr>
        <p:spPr>
          <a:xfrm>
            <a:off x="1575966" y="145668"/>
            <a:ext cx="10616034" cy="685912"/>
          </a:xfrm>
        </p:spPr>
        <p:txBody>
          <a:bodyPr/>
          <a:lstStyle/>
          <a:p>
            <a:pPr algn="ctr"/>
            <a:r>
              <a:rPr lang="es-ES_tradnl" sz="3600" dirty="0" smtClean="0">
                <a:solidFill>
                  <a:schemeClr val="tx1"/>
                </a:solidFill>
                <a:latin typeface="+mn-lt"/>
              </a:rPr>
              <a:t>CAPÍTULO IV</a:t>
            </a: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endParaRPr lang="es-EC" sz="3600" dirty="0">
              <a:solidFill>
                <a:schemeClr val="tx1"/>
              </a:solidFill>
              <a:latin typeface="+mn-lt"/>
            </a:endParaRPr>
          </a:p>
        </p:txBody>
      </p:sp>
      <p:pic>
        <p:nvPicPr>
          <p:cNvPr id="9" name="Imagen 8">
            <a:extLst>
              <a:ext uri="{FF2B5EF4-FFF2-40B4-BE49-F238E27FC236}">
                <a16:creationId xmlns:a16="http://schemas.microsoft.com/office/drawing/2014/main" xmlns="" id="{298329DB-1F61-404D-8C7D-A4871E90E19F}"/>
              </a:ext>
            </a:extLst>
          </p:cNvPr>
          <p:cNvPicPr>
            <a:picLocks noChangeAspect="1"/>
          </p:cNvPicPr>
          <p:nvPr/>
        </p:nvPicPr>
        <p:blipFill>
          <a:blip r:embed="rId3"/>
          <a:stretch>
            <a:fillRect/>
          </a:stretch>
        </p:blipFill>
        <p:spPr>
          <a:xfrm>
            <a:off x="66124" y="32690"/>
            <a:ext cx="1590675" cy="1609725"/>
          </a:xfrm>
          <a:prstGeom prst="rect">
            <a:avLst/>
          </a:prstGeom>
        </p:spPr>
      </p:pic>
      <p:sp>
        <p:nvSpPr>
          <p:cNvPr id="3" name="2 Rectángulo"/>
          <p:cNvSpPr/>
          <p:nvPr/>
        </p:nvSpPr>
        <p:spPr>
          <a:xfrm>
            <a:off x="1656798" y="972419"/>
            <a:ext cx="10337279" cy="830997"/>
          </a:xfrm>
          <a:prstGeom prst="rect">
            <a:avLst/>
          </a:prstGeom>
        </p:spPr>
        <p:txBody>
          <a:bodyPr wrap="square">
            <a:spAutoFit/>
          </a:bodyPr>
          <a:lstStyle/>
          <a:p>
            <a:r>
              <a:rPr lang="es-ES" sz="2400" b="1" dirty="0" smtClean="0"/>
              <a:t>Resultados de la segunda plataforma de pruebas:</a:t>
            </a:r>
            <a:endParaRPr lang="es-EC" sz="2400" dirty="0" smtClean="0"/>
          </a:p>
          <a:p>
            <a:pPr algn="just"/>
            <a:endParaRPr lang="es-EC" sz="2400" dirty="0" smtClean="0"/>
          </a:p>
        </p:txBody>
      </p:sp>
      <p:sp>
        <p:nvSpPr>
          <p:cNvPr id="4" name="3 CuadroTexto"/>
          <p:cNvSpPr txBox="1"/>
          <p:nvPr/>
        </p:nvSpPr>
        <p:spPr>
          <a:xfrm>
            <a:off x="8113910" y="4948213"/>
            <a:ext cx="4073237" cy="369332"/>
          </a:xfrm>
          <a:prstGeom prst="rect">
            <a:avLst/>
          </a:prstGeom>
          <a:noFill/>
        </p:spPr>
        <p:txBody>
          <a:bodyPr wrap="square" rtlCol="0">
            <a:spAutoFit/>
          </a:bodyPr>
          <a:lstStyle/>
          <a:p>
            <a:pPr algn="ctr"/>
            <a:r>
              <a:rPr lang="es-EC" i="1" dirty="0"/>
              <a:t>L</a:t>
            </a:r>
            <a:r>
              <a:rPr lang="es-EC" i="1" dirty="0" smtClean="0"/>
              <a:t>óbulos </a:t>
            </a:r>
            <a:r>
              <a:rPr lang="es-EC" i="1" dirty="0"/>
              <a:t>de irradiación con </a:t>
            </a:r>
            <a:r>
              <a:rPr lang="es-EC" i="1" dirty="0" smtClean="0"/>
              <a:t>1.750 </a:t>
            </a:r>
            <a:r>
              <a:rPr lang="es-EC" i="1" dirty="0" smtClean="0"/>
              <a:t>MHz</a:t>
            </a:r>
            <a:endParaRPr lang="es-EC" dirty="0"/>
          </a:p>
        </p:txBody>
      </p:sp>
      <p:sp>
        <p:nvSpPr>
          <p:cNvPr id="5" name="4 CuadroTexto"/>
          <p:cNvSpPr txBox="1"/>
          <p:nvPr/>
        </p:nvSpPr>
        <p:spPr>
          <a:xfrm>
            <a:off x="669697" y="4937603"/>
            <a:ext cx="4403015" cy="923330"/>
          </a:xfrm>
          <a:prstGeom prst="rect">
            <a:avLst/>
          </a:prstGeom>
          <a:noFill/>
        </p:spPr>
        <p:txBody>
          <a:bodyPr wrap="square" rtlCol="0">
            <a:spAutoFit/>
          </a:bodyPr>
          <a:lstStyle/>
          <a:p>
            <a:pPr algn="ctr"/>
            <a:r>
              <a:rPr lang="es-EC" b="1" i="1" dirty="0"/>
              <a:t>Comparación entre las dos plataformas de pruebas implementadas </a:t>
            </a:r>
            <a:endParaRPr lang="es-EC"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5063" y="1803416"/>
            <a:ext cx="2951162"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797" y="2059578"/>
            <a:ext cx="4936061" cy="2749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6839" y="2059578"/>
            <a:ext cx="2017196" cy="2749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p:nvPr/>
        </p:nvSpPr>
        <p:spPr>
          <a:xfrm>
            <a:off x="5536964" y="4938870"/>
            <a:ext cx="2576946" cy="369332"/>
          </a:xfrm>
          <a:prstGeom prst="rect">
            <a:avLst/>
          </a:prstGeom>
          <a:noFill/>
        </p:spPr>
        <p:txBody>
          <a:bodyPr wrap="square" rtlCol="0">
            <a:spAutoFit/>
          </a:bodyPr>
          <a:lstStyle/>
          <a:p>
            <a:pPr algn="ctr"/>
            <a:r>
              <a:rPr lang="es-EC" i="1" dirty="0"/>
              <a:t>Frecuencias </a:t>
            </a:r>
            <a:r>
              <a:rPr lang="es-EC" i="1" dirty="0" smtClean="0"/>
              <a:t>probadas</a:t>
            </a:r>
            <a:endParaRPr lang="es-EC" dirty="0"/>
          </a:p>
        </p:txBody>
      </p:sp>
    </p:spTree>
    <p:extLst>
      <p:ext uri="{BB962C8B-B14F-4D97-AF65-F5344CB8AC3E}">
        <p14:creationId xmlns:p14="http://schemas.microsoft.com/office/powerpoint/2010/main" val="822533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ABEE58-C573-45D0-A717-CACA61055BA2}"/>
              </a:ext>
            </a:extLst>
          </p:cNvPr>
          <p:cNvSpPr>
            <a:spLocks noGrp="1"/>
          </p:cNvSpPr>
          <p:nvPr>
            <p:ph type="title"/>
          </p:nvPr>
        </p:nvSpPr>
        <p:spPr>
          <a:xfrm>
            <a:off x="1575966" y="145668"/>
            <a:ext cx="10616034" cy="685912"/>
          </a:xfrm>
        </p:spPr>
        <p:txBody>
          <a:bodyPr/>
          <a:lstStyle/>
          <a:p>
            <a:pPr algn="ctr"/>
            <a:r>
              <a:rPr lang="es-ES_tradnl" sz="3600" dirty="0" smtClean="0">
                <a:solidFill>
                  <a:schemeClr val="tx1"/>
                </a:solidFill>
                <a:latin typeface="+mn-lt"/>
              </a:rPr>
              <a:t>CAPÍTULO V</a:t>
            </a: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endParaRPr lang="es-EC" sz="3600" dirty="0">
              <a:solidFill>
                <a:schemeClr val="tx1"/>
              </a:solidFill>
              <a:latin typeface="+mn-lt"/>
            </a:endParaRPr>
          </a:p>
        </p:txBody>
      </p:sp>
      <p:pic>
        <p:nvPicPr>
          <p:cNvPr id="9" name="Imagen 8">
            <a:extLst>
              <a:ext uri="{FF2B5EF4-FFF2-40B4-BE49-F238E27FC236}">
                <a16:creationId xmlns:a16="http://schemas.microsoft.com/office/drawing/2014/main" xmlns="" id="{298329DB-1F61-404D-8C7D-A4871E90E19F}"/>
              </a:ext>
            </a:extLst>
          </p:cNvPr>
          <p:cNvPicPr>
            <a:picLocks noChangeAspect="1"/>
          </p:cNvPicPr>
          <p:nvPr/>
        </p:nvPicPr>
        <p:blipFill>
          <a:blip r:embed="rId3"/>
          <a:stretch>
            <a:fillRect/>
          </a:stretch>
        </p:blipFill>
        <p:spPr>
          <a:xfrm>
            <a:off x="66124" y="32690"/>
            <a:ext cx="1590675" cy="1609725"/>
          </a:xfrm>
          <a:prstGeom prst="rect">
            <a:avLst/>
          </a:prstGeom>
        </p:spPr>
      </p:pic>
      <p:sp>
        <p:nvSpPr>
          <p:cNvPr id="3" name="2 Rectángulo"/>
          <p:cNvSpPr/>
          <p:nvPr/>
        </p:nvSpPr>
        <p:spPr>
          <a:xfrm>
            <a:off x="2001182" y="925839"/>
            <a:ext cx="8734111" cy="3785652"/>
          </a:xfrm>
          <a:prstGeom prst="rect">
            <a:avLst/>
          </a:prstGeom>
        </p:spPr>
        <p:txBody>
          <a:bodyPr wrap="square">
            <a:spAutoFit/>
          </a:bodyPr>
          <a:lstStyle/>
          <a:p>
            <a:pPr algn="just"/>
            <a:r>
              <a:rPr lang="es-ES_tradnl" sz="2400" dirty="0"/>
              <a:t>No se obtuvieron resultados satisfactorios al realizar las pruebas de campo con el arreglo conformado por ocho antenas </a:t>
            </a:r>
            <a:r>
              <a:rPr lang="es-ES_tradnl" sz="2400" dirty="0" smtClean="0"/>
              <a:t>LPDA.</a:t>
            </a:r>
          </a:p>
          <a:p>
            <a:pPr algn="just"/>
            <a:endParaRPr lang="es-EC" sz="2400" dirty="0"/>
          </a:p>
          <a:p>
            <a:pPr algn="just"/>
            <a:r>
              <a:rPr lang="es-EC" sz="2400" dirty="0"/>
              <a:t>Se alcanzaron resultados exitosos al realizar las pruebas de campo con el arreglo conformado por cuatro antenas </a:t>
            </a:r>
            <a:r>
              <a:rPr lang="es-EC" sz="2400" dirty="0" smtClean="0"/>
              <a:t>industriales tipo domo. </a:t>
            </a:r>
          </a:p>
          <a:p>
            <a:pPr algn="just"/>
            <a:r>
              <a:rPr lang="es-EC" sz="2400" dirty="0" smtClean="0"/>
              <a:t> </a:t>
            </a:r>
            <a:endParaRPr lang="es-EC" sz="2400" dirty="0"/>
          </a:p>
          <a:p>
            <a:pPr algn="just"/>
            <a:r>
              <a:rPr lang="es-EC" sz="2400" dirty="0"/>
              <a:t>En las pruebas de campo, la variación </a:t>
            </a:r>
            <a:r>
              <a:rPr lang="es-EC" sz="2400" dirty="0" smtClean="0"/>
              <a:t>principal fue el tipo de antena utilizada en </a:t>
            </a:r>
            <a:r>
              <a:rPr lang="es-EC" sz="2400" dirty="0"/>
              <a:t>los arreglos </a:t>
            </a:r>
            <a:r>
              <a:rPr lang="es-EC" sz="2400" dirty="0" smtClean="0"/>
              <a:t>receptores.</a:t>
            </a:r>
            <a:endParaRPr lang="es-EC" sz="2400" dirty="0"/>
          </a:p>
        </p:txBody>
      </p:sp>
    </p:spTree>
    <p:extLst>
      <p:ext uri="{BB962C8B-B14F-4D97-AF65-F5344CB8AC3E}">
        <p14:creationId xmlns:p14="http://schemas.microsoft.com/office/powerpoint/2010/main" val="2618578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ABEE58-C573-45D0-A717-CACA61055BA2}"/>
              </a:ext>
            </a:extLst>
          </p:cNvPr>
          <p:cNvSpPr>
            <a:spLocks noGrp="1"/>
          </p:cNvSpPr>
          <p:nvPr>
            <p:ph type="title"/>
          </p:nvPr>
        </p:nvSpPr>
        <p:spPr>
          <a:xfrm>
            <a:off x="2829557" y="32690"/>
            <a:ext cx="6834058" cy="685912"/>
          </a:xfrm>
        </p:spPr>
        <p:txBody>
          <a:bodyPr/>
          <a:lstStyle/>
          <a:p>
            <a:pPr algn="l"/>
            <a:r>
              <a:rPr lang="es-EC" sz="3600" dirty="0">
                <a:solidFill>
                  <a:schemeClr val="tx1"/>
                </a:solidFill>
                <a:latin typeface="+mn-lt"/>
              </a:rPr>
              <a:t>GRACIAS POR SU ATENCIÓN</a:t>
            </a:r>
          </a:p>
        </p:txBody>
      </p:sp>
      <p:sp>
        <p:nvSpPr>
          <p:cNvPr id="3" name="Rectángulo 2"/>
          <p:cNvSpPr/>
          <p:nvPr/>
        </p:nvSpPr>
        <p:spPr>
          <a:xfrm>
            <a:off x="1335314" y="1485904"/>
            <a:ext cx="10609943" cy="560410"/>
          </a:xfrm>
          <a:prstGeom prst="rect">
            <a:avLst/>
          </a:prstGeom>
        </p:spPr>
        <p:txBody>
          <a:bodyPr wrap="square">
            <a:spAutoFit/>
          </a:bodyPr>
          <a:lstStyle/>
          <a:p>
            <a:pPr indent="457200">
              <a:lnSpc>
                <a:spcPct val="200000"/>
              </a:lnSpc>
              <a:spcAft>
                <a:spcPts val="800"/>
              </a:spcAft>
            </a:pPr>
            <a:endParaRPr lang="es-EC" dirty="0">
              <a:latin typeface="Arial" panose="020B0604020202020204" pitchFamily="34" charset="0"/>
              <a:ea typeface="Calibri" panose="020F0502020204030204" pitchFamily="34" charset="0"/>
            </a:endParaRPr>
          </a:p>
        </p:txBody>
      </p:sp>
      <p:pic>
        <p:nvPicPr>
          <p:cNvPr id="1026" name="Picture 2" descr="La UNIR y la ESPE refuerzan lazos institucionales para colaborar en  proyectos de investigación | UN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1061" y="945993"/>
            <a:ext cx="8586098" cy="49660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xmlns="" id="{9E112AFC-0F30-43E7-A9E5-F66477DDF4AE}"/>
              </a:ext>
            </a:extLst>
          </p:cNvPr>
          <p:cNvPicPr>
            <a:picLocks noChangeAspect="1"/>
          </p:cNvPicPr>
          <p:nvPr/>
        </p:nvPicPr>
        <p:blipFill>
          <a:blip r:embed="rId4"/>
          <a:stretch>
            <a:fillRect/>
          </a:stretch>
        </p:blipFill>
        <p:spPr>
          <a:xfrm>
            <a:off x="66124" y="32690"/>
            <a:ext cx="1590675" cy="1609725"/>
          </a:xfrm>
          <a:prstGeom prst="rect">
            <a:avLst/>
          </a:prstGeom>
        </p:spPr>
      </p:pic>
    </p:spTree>
    <p:extLst>
      <p:ext uri="{BB962C8B-B14F-4D97-AF65-F5344CB8AC3E}">
        <p14:creationId xmlns:p14="http://schemas.microsoft.com/office/powerpoint/2010/main" val="565986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ABEE58-C573-45D0-A717-CACA61055BA2}"/>
              </a:ext>
            </a:extLst>
          </p:cNvPr>
          <p:cNvSpPr>
            <a:spLocks noGrp="1"/>
          </p:cNvSpPr>
          <p:nvPr>
            <p:ph type="title"/>
          </p:nvPr>
        </p:nvSpPr>
        <p:spPr>
          <a:xfrm>
            <a:off x="1656799" y="88710"/>
            <a:ext cx="9925600" cy="685912"/>
          </a:xfrm>
        </p:spPr>
        <p:txBody>
          <a:bodyPr/>
          <a:lstStyle/>
          <a:p>
            <a:pPr algn="ctr"/>
            <a:r>
              <a:rPr lang="es-EC" sz="3600" dirty="0" smtClean="0">
                <a:solidFill>
                  <a:schemeClr val="tx1"/>
                </a:solidFill>
                <a:latin typeface="+mn-lt"/>
              </a:rPr>
              <a:t>RESUMEN DEL PROYECTO</a:t>
            </a:r>
            <a:endParaRPr lang="es-EC" sz="3600" dirty="0">
              <a:solidFill>
                <a:schemeClr val="tx1"/>
              </a:solidFill>
              <a:latin typeface="+mn-lt"/>
            </a:endParaRPr>
          </a:p>
        </p:txBody>
      </p:sp>
      <p:pic>
        <p:nvPicPr>
          <p:cNvPr id="4" name="Imagen 3">
            <a:extLst>
              <a:ext uri="{FF2B5EF4-FFF2-40B4-BE49-F238E27FC236}">
                <a16:creationId xmlns:a16="http://schemas.microsoft.com/office/drawing/2014/main" xmlns="" id="{E58CF9B1-C452-46EE-BEB9-6B8F76906721}"/>
              </a:ext>
            </a:extLst>
          </p:cNvPr>
          <p:cNvPicPr>
            <a:picLocks noChangeAspect="1"/>
          </p:cNvPicPr>
          <p:nvPr/>
        </p:nvPicPr>
        <p:blipFill>
          <a:blip r:embed="rId3"/>
          <a:stretch>
            <a:fillRect/>
          </a:stretch>
        </p:blipFill>
        <p:spPr>
          <a:xfrm>
            <a:off x="66124" y="32690"/>
            <a:ext cx="1590675" cy="1609725"/>
          </a:xfrm>
          <a:prstGeom prst="rect">
            <a:avLst/>
          </a:prstGeom>
        </p:spPr>
      </p:pic>
      <p:sp>
        <p:nvSpPr>
          <p:cNvPr id="3" name="2 Rectángulo"/>
          <p:cNvSpPr/>
          <p:nvPr/>
        </p:nvSpPr>
        <p:spPr>
          <a:xfrm>
            <a:off x="1674802" y="1636819"/>
            <a:ext cx="9387253" cy="3416320"/>
          </a:xfrm>
          <a:prstGeom prst="rect">
            <a:avLst/>
          </a:prstGeom>
        </p:spPr>
        <p:txBody>
          <a:bodyPr wrap="square">
            <a:spAutoFit/>
          </a:bodyPr>
          <a:lstStyle/>
          <a:p>
            <a:pPr lvl="0"/>
            <a:r>
              <a:rPr lang="es-419" sz="2400" i="1" dirty="0" smtClean="0"/>
              <a:t>Capítulo N. 1 </a:t>
            </a:r>
            <a:r>
              <a:rPr lang="es-419" sz="2400" dirty="0" smtClean="0"/>
              <a:t>Introducción</a:t>
            </a:r>
          </a:p>
          <a:p>
            <a:pPr lvl="0"/>
            <a:endParaRPr lang="es-419" sz="2400" dirty="0" smtClean="0"/>
          </a:p>
          <a:p>
            <a:pPr lvl="0"/>
            <a:r>
              <a:rPr lang="es-419" sz="2400" i="1" dirty="0"/>
              <a:t>Capítulo N. </a:t>
            </a:r>
            <a:r>
              <a:rPr lang="es-419" sz="2400" i="1" dirty="0" smtClean="0"/>
              <a:t>2 Fundamentos Teóricos</a:t>
            </a:r>
            <a:endParaRPr lang="es-419" sz="2400" dirty="0"/>
          </a:p>
          <a:p>
            <a:endParaRPr lang="es-ES_tradnl" sz="2400" dirty="0"/>
          </a:p>
          <a:p>
            <a:pPr algn="just"/>
            <a:r>
              <a:rPr lang="es-419" sz="2400" i="1" dirty="0"/>
              <a:t>Capítulo N. </a:t>
            </a:r>
            <a:r>
              <a:rPr lang="es-419" sz="2400" i="1" dirty="0" smtClean="0"/>
              <a:t>3 Análisis y Descripción de los Equipos</a:t>
            </a:r>
            <a:endParaRPr lang="es-419" sz="2400" dirty="0"/>
          </a:p>
          <a:p>
            <a:pPr lvl="0" algn="just"/>
            <a:endParaRPr lang="es-419" sz="2400" dirty="0"/>
          </a:p>
          <a:p>
            <a:pPr algn="just"/>
            <a:r>
              <a:rPr lang="es-419" sz="2400" i="1" dirty="0"/>
              <a:t>Capítulo N. </a:t>
            </a:r>
            <a:r>
              <a:rPr lang="es-419" sz="2400" i="1" dirty="0" smtClean="0"/>
              <a:t>4 </a:t>
            </a:r>
            <a:r>
              <a:rPr lang="es-419" sz="2400" dirty="0" smtClean="0"/>
              <a:t>Pruebas y Resultados</a:t>
            </a:r>
          </a:p>
          <a:p>
            <a:pPr algn="just"/>
            <a:endParaRPr lang="es-419" sz="2400" dirty="0" smtClean="0"/>
          </a:p>
          <a:p>
            <a:pPr lvl="0" algn="just"/>
            <a:r>
              <a:rPr lang="es-419" sz="2400" i="1" dirty="0" smtClean="0"/>
              <a:t>Capítulo </a:t>
            </a:r>
            <a:r>
              <a:rPr lang="es-419" sz="2400" i="1" dirty="0"/>
              <a:t>N. </a:t>
            </a:r>
            <a:r>
              <a:rPr lang="es-419" sz="2400" i="1" dirty="0" smtClean="0"/>
              <a:t>5 </a:t>
            </a:r>
            <a:r>
              <a:rPr lang="es-419" sz="2400" dirty="0" smtClean="0"/>
              <a:t>Conclusiones y Recomendaciones</a:t>
            </a:r>
            <a:endParaRPr lang="es-EC" sz="2400" dirty="0"/>
          </a:p>
        </p:txBody>
      </p:sp>
      <p:sp>
        <p:nvSpPr>
          <p:cNvPr id="6" name="CuadroTexto 17">
            <a:extLst>
              <a:ext uri="{FF2B5EF4-FFF2-40B4-BE49-F238E27FC236}">
                <a16:creationId xmlns:a16="http://schemas.microsoft.com/office/drawing/2014/main" xmlns="" id="{2A8E26CF-D724-49A6-BCB6-BE9B49FAD009}"/>
              </a:ext>
            </a:extLst>
          </p:cNvPr>
          <p:cNvSpPr txBox="1"/>
          <p:nvPr/>
        </p:nvSpPr>
        <p:spPr>
          <a:xfrm>
            <a:off x="0" y="6290492"/>
            <a:ext cx="9405257" cy="923330"/>
          </a:xfrm>
          <a:prstGeom prst="rect">
            <a:avLst/>
          </a:prstGeom>
          <a:noFill/>
        </p:spPr>
        <p:txBody>
          <a:bodyPr wrap="square">
            <a:spAutoFit/>
          </a:bodyPr>
          <a:lstStyle/>
          <a:p>
            <a:pPr algn="l"/>
            <a:endParaRPr lang="en-US" b="0" i="0" dirty="0">
              <a:solidFill>
                <a:srgbClr val="0A0A0A"/>
              </a:solidFill>
              <a:effectLst/>
              <a:latin typeface="Merriweather Sans"/>
            </a:endParaRPr>
          </a:p>
          <a:p>
            <a:r>
              <a:rPr lang="en-US" b="0" i="0" dirty="0">
                <a:solidFill>
                  <a:srgbClr val="312C2D"/>
                </a:solidFill>
                <a:effectLst/>
                <a:latin typeface="Merriweather Sans"/>
              </a:rPr>
              <a:t/>
            </a:r>
            <a:br>
              <a:rPr lang="en-US" b="0" i="0" dirty="0">
                <a:solidFill>
                  <a:srgbClr val="312C2D"/>
                </a:solidFill>
                <a:effectLst/>
                <a:latin typeface="Merriweather Sans"/>
              </a:rPr>
            </a:br>
            <a:endParaRPr lang="es-419" dirty="0"/>
          </a:p>
        </p:txBody>
      </p:sp>
    </p:spTree>
    <p:extLst>
      <p:ext uri="{BB962C8B-B14F-4D97-AF65-F5344CB8AC3E}">
        <p14:creationId xmlns:p14="http://schemas.microsoft.com/office/powerpoint/2010/main" val="599204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FF4FF7A-C068-4AB1-A261-0836F65ACAEC}"/>
              </a:ext>
            </a:extLst>
          </p:cNvPr>
          <p:cNvSpPr>
            <a:spLocks noGrp="1"/>
          </p:cNvSpPr>
          <p:nvPr>
            <p:ph type="title"/>
          </p:nvPr>
        </p:nvSpPr>
        <p:spPr>
          <a:xfrm>
            <a:off x="1730000" y="219930"/>
            <a:ext cx="9385200" cy="1218800"/>
          </a:xfrm>
        </p:spPr>
        <p:style>
          <a:lnRef idx="1">
            <a:schemeClr val="accent3"/>
          </a:lnRef>
          <a:fillRef idx="2">
            <a:schemeClr val="accent3"/>
          </a:fillRef>
          <a:effectRef idx="1">
            <a:schemeClr val="accent3"/>
          </a:effectRef>
          <a:fontRef idx="minor">
            <a:schemeClr val="dk1"/>
          </a:fontRef>
        </p:style>
        <p:txBody>
          <a:bodyPr/>
          <a:lstStyle/>
          <a:p>
            <a:pPr algn="ctr">
              <a:buSzPts val="1400"/>
              <a:buNone/>
            </a:pPr>
            <a:r>
              <a:rPr lang="es-ES_tradnl" sz="3600" b="1" i="1" dirty="0">
                <a:solidFill>
                  <a:schemeClr val="tx1"/>
                </a:solidFill>
              </a:rPr>
              <a:t>CAPÍTULO </a:t>
            </a:r>
            <a:r>
              <a:rPr lang="es-ES_tradnl" sz="3600" b="1" i="1" dirty="0" smtClean="0">
                <a:solidFill>
                  <a:schemeClr val="tx1"/>
                </a:solidFill>
              </a:rPr>
              <a:t>I</a:t>
            </a:r>
            <a:endParaRPr lang="es-EC" sz="3600" b="1" i="1" dirty="0">
              <a:solidFill>
                <a:schemeClr val="tx1"/>
              </a:solidFill>
              <a:latin typeface="+mn-lt"/>
              <a:ea typeface="Verdana"/>
              <a:cs typeface="Verdana"/>
              <a:sym typeface="Verdana"/>
            </a:endParaRPr>
          </a:p>
        </p:txBody>
      </p:sp>
      <p:sp>
        <p:nvSpPr>
          <p:cNvPr id="3" name="Marcador de texto 2">
            <a:extLst>
              <a:ext uri="{FF2B5EF4-FFF2-40B4-BE49-F238E27FC236}">
                <a16:creationId xmlns:a16="http://schemas.microsoft.com/office/drawing/2014/main" xmlns="" id="{862B9C8A-C7D8-4B67-A8AE-C78251572BA3}"/>
              </a:ext>
            </a:extLst>
          </p:cNvPr>
          <p:cNvSpPr>
            <a:spLocks noGrp="1"/>
          </p:cNvSpPr>
          <p:nvPr>
            <p:ph type="body" idx="1"/>
          </p:nvPr>
        </p:nvSpPr>
        <p:spPr>
          <a:xfrm>
            <a:off x="1730000" y="1417189"/>
            <a:ext cx="9385200" cy="3451694"/>
          </a:xfrm>
        </p:spPr>
        <p:txBody>
          <a:bodyPr/>
          <a:lstStyle/>
          <a:p>
            <a:pPr>
              <a:buClr>
                <a:srgbClr val="92D050"/>
              </a:buClr>
              <a:buFont typeface="Arial" panose="020B0604020202020204" pitchFamily="34" charset="0"/>
              <a:buChar char="•"/>
            </a:pPr>
            <a:r>
              <a:rPr lang="es-EC" sz="2800" b="1" dirty="0" smtClean="0">
                <a:solidFill>
                  <a:schemeClr val="tx1"/>
                </a:solidFill>
                <a:latin typeface="Calibri Light" panose="020F0302020204030204" pitchFamily="34" charset="0"/>
                <a:cs typeface="Calibri Light" panose="020F0302020204030204" pitchFamily="34" charset="0"/>
              </a:rPr>
              <a:t>Antecedentes</a:t>
            </a:r>
            <a:endParaRPr lang="es-EC" sz="2800" b="1" dirty="0">
              <a:solidFill>
                <a:schemeClr val="tx1"/>
              </a:solidFill>
              <a:latin typeface="Calibri Light" panose="020F0302020204030204" pitchFamily="34" charset="0"/>
              <a:cs typeface="Calibri Light" panose="020F0302020204030204" pitchFamily="34" charset="0"/>
            </a:endParaRPr>
          </a:p>
          <a:p>
            <a:pPr>
              <a:buClr>
                <a:srgbClr val="92D050"/>
              </a:buClr>
              <a:buFont typeface="Arial" panose="020B0604020202020204" pitchFamily="34" charset="0"/>
              <a:buChar char="•"/>
            </a:pPr>
            <a:r>
              <a:rPr lang="es-EC" sz="2800" b="1" dirty="0">
                <a:solidFill>
                  <a:schemeClr val="tx1"/>
                </a:solidFill>
                <a:latin typeface="Calibri Light" panose="020F0302020204030204" pitchFamily="34" charset="0"/>
                <a:cs typeface="Calibri Light" panose="020F0302020204030204" pitchFamily="34" charset="0"/>
              </a:rPr>
              <a:t>Planteamiento del </a:t>
            </a:r>
            <a:r>
              <a:rPr lang="es-EC" sz="2800" b="1" dirty="0" smtClean="0">
                <a:solidFill>
                  <a:schemeClr val="tx1"/>
                </a:solidFill>
                <a:latin typeface="Calibri Light" panose="020F0302020204030204" pitchFamily="34" charset="0"/>
                <a:cs typeface="Calibri Light" panose="020F0302020204030204" pitchFamily="34" charset="0"/>
              </a:rPr>
              <a:t>Problema</a:t>
            </a:r>
          </a:p>
          <a:p>
            <a:pPr>
              <a:buClr>
                <a:srgbClr val="92D050"/>
              </a:buClr>
              <a:buFont typeface="Arial" panose="020B0604020202020204" pitchFamily="34" charset="0"/>
              <a:buChar char="•"/>
            </a:pPr>
            <a:r>
              <a:rPr lang="es-ES" sz="2800" b="1" dirty="0" smtClean="0">
                <a:solidFill>
                  <a:schemeClr val="tx1"/>
                </a:solidFill>
                <a:latin typeface="Calibri Light" panose="020F0302020204030204" pitchFamily="34" charset="0"/>
                <a:cs typeface="Calibri Light" panose="020F0302020204030204" pitchFamily="34" charset="0"/>
              </a:rPr>
              <a:t>Justificación</a:t>
            </a:r>
          </a:p>
          <a:p>
            <a:pPr>
              <a:buClr>
                <a:srgbClr val="92D050"/>
              </a:buClr>
              <a:buFont typeface="Arial" panose="020B0604020202020204" pitchFamily="34" charset="0"/>
              <a:buChar char="•"/>
            </a:pPr>
            <a:r>
              <a:rPr lang="es-ES" sz="2800" b="1" dirty="0" smtClean="0">
                <a:solidFill>
                  <a:schemeClr val="tx1"/>
                </a:solidFill>
                <a:latin typeface="Calibri Light" panose="020F0302020204030204" pitchFamily="34" charset="0"/>
                <a:cs typeface="Calibri Light" panose="020F0302020204030204" pitchFamily="34" charset="0"/>
              </a:rPr>
              <a:t>Objetivos</a:t>
            </a:r>
            <a:endParaRPr lang="es-EC" sz="2800" b="1" dirty="0">
              <a:solidFill>
                <a:schemeClr val="tx1"/>
              </a:solidFill>
              <a:latin typeface="Calibri Light" panose="020F0302020204030204" pitchFamily="34" charset="0"/>
              <a:cs typeface="Calibri Light" panose="020F0302020204030204" pitchFamily="34" charset="0"/>
            </a:endParaRPr>
          </a:p>
          <a:p>
            <a:pPr lvl="1">
              <a:buClr>
                <a:srgbClr val="92D050"/>
              </a:buClr>
              <a:buFont typeface="Arial" panose="020B0604020202020204" pitchFamily="34" charset="0"/>
              <a:buChar char="•"/>
            </a:pPr>
            <a:r>
              <a:rPr lang="es-EC" sz="2800" b="1" dirty="0" smtClean="0">
                <a:solidFill>
                  <a:schemeClr val="tx1"/>
                </a:solidFill>
                <a:latin typeface="Calibri Light" panose="020F0302020204030204" pitchFamily="34" charset="0"/>
                <a:cs typeface="Calibri Light" panose="020F0302020204030204" pitchFamily="34" charset="0"/>
              </a:rPr>
              <a:t>Objetivo General</a:t>
            </a:r>
          </a:p>
          <a:p>
            <a:pPr lvl="1">
              <a:buClr>
                <a:srgbClr val="92D050"/>
              </a:buClr>
              <a:buFont typeface="Arial" panose="020B0604020202020204" pitchFamily="34" charset="0"/>
              <a:buChar char="•"/>
            </a:pPr>
            <a:r>
              <a:rPr lang="es-ES" sz="2800" b="1" dirty="0" smtClean="0">
                <a:solidFill>
                  <a:schemeClr val="tx1"/>
                </a:solidFill>
                <a:latin typeface="Calibri Light" panose="020F0302020204030204" pitchFamily="34" charset="0"/>
                <a:cs typeface="Calibri Light" panose="020F0302020204030204" pitchFamily="34" charset="0"/>
              </a:rPr>
              <a:t>Objetivos Específicos</a:t>
            </a:r>
          </a:p>
          <a:p>
            <a:pPr>
              <a:buClr>
                <a:srgbClr val="92D050"/>
              </a:buClr>
              <a:buFont typeface="Arial" panose="020B0604020202020204" pitchFamily="34" charset="0"/>
              <a:buChar char="•"/>
            </a:pPr>
            <a:r>
              <a:rPr lang="es-ES" sz="2800" b="1" dirty="0" smtClean="0">
                <a:solidFill>
                  <a:schemeClr val="tx1"/>
                </a:solidFill>
                <a:latin typeface="Calibri Light" panose="020F0302020204030204" pitchFamily="34" charset="0"/>
                <a:cs typeface="Calibri Light" panose="020F0302020204030204" pitchFamily="34" charset="0"/>
              </a:rPr>
              <a:t>Alcance</a:t>
            </a:r>
            <a:endParaRPr lang="es-EC" sz="2800" b="1" dirty="0">
              <a:solidFill>
                <a:schemeClr val="tx1"/>
              </a:solidFill>
              <a:latin typeface="Calibri Light" panose="020F0302020204030204" pitchFamily="34" charset="0"/>
              <a:cs typeface="Calibri Light" panose="020F0302020204030204" pitchFamily="34" charset="0"/>
            </a:endParaRPr>
          </a:p>
        </p:txBody>
      </p:sp>
      <p:pic>
        <p:nvPicPr>
          <p:cNvPr id="4" name="Imagen 3">
            <a:extLst>
              <a:ext uri="{FF2B5EF4-FFF2-40B4-BE49-F238E27FC236}">
                <a16:creationId xmlns:a16="http://schemas.microsoft.com/office/drawing/2014/main" xmlns="" id="{DA978177-CECA-4509-8240-88CF113BE1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2525"/>
            <a:ext cx="1459832" cy="1459832"/>
          </a:xfrm>
          <a:prstGeom prst="rect">
            <a:avLst/>
          </a:prstGeom>
        </p:spPr>
      </p:pic>
    </p:spTree>
    <p:extLst>
      <p:ext uri="{BB962C8B-B14F-4D97-AF65-F5344CB8AC3E}">
        <p14:creationId xmlns:p14="http://schemas.microsoft.com/office/powerpoint/2010/main" val="4034590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ABEE58-C573-45D0-A717-CACA61055BA2}"/>
              </a:ext>
            </a:extLst>
          </p:cNvPr>
          <p:cNvSpPr>
            <a:spLocks noGrp="1"/>
          </p:cNvSpPr>
          <p:nvPr>
            <p:ph type="title"/>
          </p:nvPr>
        </p:nvSpPr>
        <p:spPr>
          <a:xfrm>
            <a:off x="1656799" y="88710"/>
            <a:ext cx="9925600" cy="685912"/>
          </a:xfrm>
        </p:spPr>
        <p:txBody>
          <a:bodyPr/>
          <a:lstStyle/>
          <a:p>
            <a:pPr algn="ctr"/>
            <a:r>
              <a:rPr lang="es-EC" sz="3600" dirty="0">
                <a:solidFill>
                  <a:schemeClr val="tx1"/>
                </a:solidFill>
                <a:latin typeface="+mn-lt"/>
              </a:rPr>
              <a:t>ANTECEDENTES</a:t>
            </a:r>
          </a:p>
        </p:txBody>
      </p:sp>
      <p:pic>
        <p:nvPicPr>
          <p:cNvPr id="4" name="Imagen 3">
            <a:extLst>
              <a:ext uri="{FF2B5EF4-FFF2-40B4-BE49-F238E27FC236}">
                <a16:creationId xmlns:a16="http://schemas.microsoft.com/office/drawing/2014/main" xmlns="" id="{E58CF9B1-C452-46EE-BEB9-6B8F76906721}"/>
              </a:ext>
            </a:extLst>
          </p:cNvPr>
          <p:cNvPicPr>
            <a:picLocks noChangeAspect="1"/>
          </p:cNvPicPr>
          <p:nvPr/>
        </p:nvPicPr>
        <p:blipFill>
          <a:blip r:embed="rId3"/>
          <a:stretch>
            <a:fillRect/>
          </a:stretch>
        </p:blipFill>
        <p:spPr>
          <a:xfrm>
            <a:off x="66124" y="32690"/>
            <a:ext cx="1590675" cy="1609725"/>
          </a:xfrm>
          <a:prstGeom prst="rect">
            <a:avLst/>
          </a:prstGeom>
        </p:spPr>
      </p:pic>
      <p:sp>
        <p:nvSpPr>
          <p:cNvPr id="3" name="2 Rectángulo"/>
          <p:cNvSpPr/>
          <p:nvPr/>
        </p:nvSpPr>
        <p:spPr>
          <a:xfrm>
            <a:off x="1656798" y="1001147"/>
            <a:ext cx="9387253" cy="4154984"/>
          </a:xfrm>
          <a:prstGeom prst="rect">
            <a:avLst/>
          </a:prstGeom>
        </p:spPr>
        <p:txBody>
          <a:bodyPr wrap="square">
            <a:spAutoFit/>
          </a:bodyPr>
          <a:lstStyle/>
          <a:p>
            <a:pPr algn="just"/>
            <a:r>
              <a:rPr lang="es-ES_tradnl" sz="2400" dirty="0"/>
              <a:t>El combate electrónico tiene como objetivo apoyar el despliegue y el empleo de los sistemas de armas propios, mediante el ataque a la red de comunicaciones del </a:t>
            </a:r>
            <a:r>
              <a:rPr lang="es-ES_tradnl" sz="2400" dirty="0" smtClean="0"/>
              <a:t>enemigo.</a:t>
            </a:r>
          </a:p>
          <a:p>
            <a:pPr algn="just"/>
            <a:endParaRPr lang="es-ES_tradnl" sz="2400" dirty="0"/>
          </a:p>
          <a:p>
            <a:pPr algn="just"/>
            <a:r>
              <a:rPr lang="es-ES_tradnl" sz="2400" dirty="0"/>
              <a:t>La </a:t>
            </a:r>
            <a:r>
              <a:rPr lang="es-ES_tradnl" sz="2400" dirty="0" smtClean="0"/>
              <a:t>Guerra </a:t>
            </a:r>
            <a:r>
              <a:rPr lang="es-ES_tradnl" sz="2400" dirty="0"/>
              <a:t>E</a:t>
            </a:r>
            <a:r>
              <a:rPr lang="es-ES_tradnl" sz="2400" dirty="0" smtClean="0"/>
              <a:t>lectrónica (G.E.) es </a:t>
            </a:r>
            <a:r>
              <a:rPr lang="es-ES_tradnl" sz="2400" dirty="0"/>
              <a:t>una maniobra llevada a cabo de manera técnica, </a:t>
            </a:r>
            <a:r>
              <a:rPr lang="es-ES_tradnl" sz="2400" dirty="0" smtClean="0"/>
              <a:t>porque necesita personal </a:t>
            </a:r>
            <a:r>
              <a:rPr lang="es-ES_tradnl" sz="2400" dirty="0"/>
              <a:t>capacitado en las diferentes tecnologías disponibles en </a:t>
            </a:r>
            <a:r>
              <a:rPr lang="es-ES_tradnl" sz="2400" dirty="0"/>
              <a:t>l</a:t>
            </a:r>
            <a:r>
              <a:rPr lang="es-ES_tradnl" sz="2400" dirty="0" smtClean="0"/>
              <a:t>as </a:t>
            </a:r>
            <a:r>
              <a:rPr lang="es-ES_tradnl" sz="2400" dirty="0" smtClean="0"/>
              <a:t>FF.AA.</a:t>
            </a:r>
          </a:p>
          <a:p>
            <a:pPr algn="just"/>
            <a:endParaRPr lang="es-ES_tradnl" sz="2400" dirty="0"/>
          </a:p>
          <a:p>
            <a:pPr algn="just"/>
            <a:r>
              <a:rPr lang="es-ES_tradnl" sz="2400" dirty="0"/>
              <a:t>Con el desarrollo</a:t>
            </a:r>
            <a:r>
              <a:rPr lang="es-EC" sz="2400" dirty="0"/>
              <a:t> de </a:t>
            </a:r>
            <a:r>
              <a:rPr lang="es-ES" sz="2400" dirty="0" smtClean="0"/>
              <a:t>este proyecto</a:t>
            </a:r>
            <a:r>
              <a:rPr lang="es-EC" sz="2400" dirty="0" smtClean="0"/>
              <a:t>, </a:t>
            </a:r>
            <a:r>
              <a:rPr lang="es-EC" sz="2400" dirty="0"/>
              <a:t>se pretende fortalecer una de las principales capacidades de la </a:t>
            </a:r>
            <a:r>
              <a:rPr lang="es-EC" sz="2400" dirty="0" smtClean="0"/>
              <a:t>G.E., que requiere de medios </a:t>
            </a:r>
            <a:r>
              <a:rPr lang="es-EC" sz="2400" dirty="0"/>
              <a:t>para: detectar, identificar y localizar posibles amenazas. </a:t>
            </a:r>
          </a:p>
        </p:txBody>
      </p:sp>
    </p:spTree>
    <p:extLst>
      <p:ext uri="{BB962C8B-B14F-4D97-AF65-F5344CB8AC3E}">
        <p14:creationId xmlns:p14="http://schemas.microsoft.com/office/powerpoint/2010/main" val="2762196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ABEE58-C573-45D0-A717-CACA61055BA2}"/>
              </a:ext>
            </a:extLst>
          </p:cNvPr>
          <p:cNvSpPr>
            <a:spLocks noGrp="1"/>
          </p:cNvSpPr>
          <p:nvPr>
            <p:ph type="title"/>
          </p:nvPr>
        </p:nvSpPr>
        <p:spPr>
          <a:xfrm>
            <a:off x="1656799" y="601293"/>
            <a:ext cx="9925600" cy="685912"/>
          </a:xfrm>
        </p:spPr>
        <p:txBody>
          <a:bodyPr/>
          <a:lstStyle/>
          <a:p>
            <a:pPr algn="ctr"/>
            <a:r>
              <a:rPr lang="es-EC" sz="3600" dirty="0">
                <a:solidFill>
                  <a:schemeClr val="tx1"/>
                </a:solidFill>
                <a:latin typeface="+mn-lt"/>
              </a:rPr>
              <a:t>PLANTEAMIENTO DEL PROBLEMA</a:t>
            </a:r>
          </a:p>
        </p:txBody>
      </p:sp>
      <p:pic>
        <p:nvPicPr>
          <p:cNvPr id="5" name="Imagen 4">
            <a:extLst>
              <a:ext uri="{FF2B5EF4-FFF2-40B4-BE49-F238E27FC236}">
                <a16:creationId xmlns:a16="http://schemas.microsoft.com/office/drawing/2014/main" xmlns="" id="{67A372E1-587C-47BA-A050-CB78A3774D7D}"/>
              </a:ext>
            </a:extLst>
          </p:cNvPr>
          <p:cNvPicPr>
            <a:picLocks noChangeAspect="1"/>
          </p:cNvPicPr>
          <p:nvPr/>
        </p:nvPicPr>
        <p:blipFill>
          <a:blip r:embed="rId3"/>
          <a:stretch>
            <a:fillRect/>
          </a:stretch>
        </p:blipFill>
        <p:spPr>
          <a:xfrm>
            <a:off x="17137" y="32690"/>
            <a:ext cx="1590675" cy="1609725"/>
          </a:xfrm>
          <a:prstGeom prst="rect">
            <a:avLst/>
          </a:prstGeom>
        </p:spPr>
      </p:pic>
      <p:pic>
        <p:nvPicPr>
          <p:cNvPr id="7" name="Imagen 6">
            <a:extLst>
              <a:ext uri="{FF2B5EF4-FFF2-40B4-BE49-F238E27FC236}">
                <a16:creationId xmlns:a16="http://schemas.microsoft.com/office/drawing/2014/main" xmlns="" id="{C203B14E-2182-4217-AEEC-BAAE8D5A7DF8}"/>
              </a:ext>
            </a:extLst>
          </p:cNvPr>
          <p:cNvPicPr>
            <a:picLocks noChangeAspect="1"/>
          </p:cNvPicPr>
          <p:nvPr/>
        </p:nvPicPr>
        <p:blipFill>
          <a:blip r:embed="rId3"/>
          <a:stretch>
            <a:fillRect/>
          </a:stretch>
        </p:blipFill>
        <p:spPr>
          <a:xfrm>
            <a:off x="66124" y="32690"/>
            <a:ext cx="1590675" cy="1609725"/>
          </a:xfrm>
          <a:prstGeom prst="rect">
            <a:avLst/>
          </a:prstGeom>
        </p:spPr>
      </p:pic>
      <p:sp>
        <p:nvSpPr>
          <p:cNvPr id="3" name="2 Rectángulo"/>
          <p:cNvSpPr/>
          <p:nvPr/>
        </p:nvSpPr>
        <p:spPr>
          <a:xfrm>
            <a:off x="1607812" y="1372175"/>
            <a:ext cx="10279388" cy="3416320"/>
          </a:xfrm>
          <a:prstGeom prst="rect">
            <a:avLst/>
          </a:prstGeom>
        </p:spPr>
        <p:txBody>
          <a:bodyPr wrap="square">
            <a:spAutoFit/>
          </a:bodyPr>
          <a:lstStyle/>
          <a:p>
            <a:pPr algn="just"/>
            <a:r>
              <a:rPr lang="es-ES_tradnl" sz="2400" dirty="0"/>
              <a:t>La tecnología ha intentado resolver los problemas esenciales de la </a:t>
            </a:r>
            <a:r>
              <a:rPr lang="es-ES_tradnl" sz="2400" dirty="0" smtClean="0"/>
              <a:t>misión </a:t>
            </a:r>
            <a:r>
              <a:rPr lang="es-ES_tradnl" sz="2400" dirty="0"/>
              <a:t>militar, que son: poder de destrucción, protección, movilidad, mando y control, comunicaciones y apoyo logístico. </a:t>
            </a:r>
            <a:endParaRPr lang="es-ES" sz="2400" dirty="0" smtClean="0"/>
          </a:p>
          <a:p>
            <a:pPr algn="just"/>
            <a:endParaRPr lang="es-ES" sz="2400" dirty="0" smtClean="0"/>
          </a:p>
          <a:p>
            <a:pPr algn="just"/>
            <a:r>
              <a:rPr lang="es-ES_tradnl" sz="2400" dirty="0"/>
              <a:t>El AGRUCOMGE a través de la Compañía de Guerra Electrónica</a:t>
            </a:r>
            <a:r>
              <a:rPr lang="es-ES_tradnl" sz="2400" dirty="0" smtClean="0"/>
              <a:t>, </a:t>
            </a:r>
            <a:r>
              <a:rPr lang="es-ES_tradnl" sz="2400" dirty="0"/>
              <a:t>cumple actividades de G.E. pasiva y </a:t>
            </a:r>
            <a:r>
              <a:rPr lang="es-ES_tradnl" sz="2400" dirty="0" smtClean="0"/>
              <a:t>activa.</a:t>
            </a:r>
          </a:p>
          <a:p>
            <a:pPr algn="just"/>
            <a:endParaRPr lang="es-ES_tradnl" sz="2400" dirty="0" smtClean="0"/>
          </a:p>
          <a:p>
            <a:pPr algn="just"/>
            <a:r>
              <a:rPr lang="es-ES_tradnl" sz="2400" dirty="0"/>
              <a:t>Este trabajo fue concebido para apoyar las operaciones militares de la Compañía de Guerra </a:t>
            </a:r>
            <a:r>
              <a:rPr lang="es-ES_tradnl" sz="2400" dirty="0" smtClean="0"/>
              <a:t>Electrónica. </a:t>
            </a:r>
            <a:endParaRPr lang="es-EC" sz="2400" dirty="0"/>
          </a:p>
        </p:txBody>
      </p:sp>
    </p:spTree>
    <p:extLst>
      <p:ext uri="{BB962C8B-B14F-4D97-AF65-F5344CB8AC3E}">
        <p14:creationId xmlns:p14="http://schemas.microsoft.com/office/powerpoint/2010/main" val="2524198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ABEE58-C573-45D0-A717-CACA61055BA2}"/>
              </a:ext>
            </a:extLst>
          </p:cNvPr>
          <p:cNvSpPr>
            <a:spLocks noGrp="1"/>
          </p:cNvSpPr>
          <p:nvPr>
            <p:ph type="title"/>
          </p:nvPr>
        </p:nvSpPr>
        <p:spPr>
          <a:xfrm>
            <a:off x="1656799" y="731925"/>
            <a:ext cx="9925600" cy="685912"/>
          </a:xfrm>
        </p:spPr>
        <p:txBody>
          <a:bodyPr/>
          <a:lstStyle/>
          <a:p>
            <a:pPr algn="ctr"/>
            <a:r>
              <a:rPr lang="es-EC" sz="3600" dirty="0">
                <a:solidFill>
                  <a:schemeClr val="tx1"/>
                </a:solidFill>
                <a:latin typeface="+mn-lt"/>
              </a:rPr>
              <a:t>OBJETIVO GENERAL</a:t>
            </a:r>
          </a:p>
        </p:txBody>
      </p:sp>
      <p:pic>
        <p:nvPicPr>
          <p:cNvPr id="6" name="Imagen 5">
            <a:extLst>
              <a:ext uri="{FF2B5EF4-FFF2-40B4-BE49-F238E27FC236}">
                <a16:creationId xmlns:a16="http://schemas.microsoft.com/office/drawing/2014/main" xmlns="" id="{7A402594-0288-47AF-ABA6-D1DB6E066A8D}"/>
              </a:ext>
            </a:extLst>
          </p:cNvPr>
          <p:cNvPicPr>
            <a:picLocks noChangeAspect="1"/>
          </p:cNvPicPr>
          <p:nvPr/>
        </p:nvPicPr>
        <p:blipFill>
          <a:blip r:embed="rId3"/>
          <a:stretch>
            <a:fillRect/>
          </a:stretch>
        </p:blipFill>
        <p:spPr>
          <a:xfrm>
            <a:off x="66124" y="32690"/>
            <a:ext cx="1590675" cy="1609725"/>
          </a:xfrm>
          <a:prstGeom prst="rect">
            <a:avLst/>
          </a:prstGeom>
        </p:spPr>
      </p:pic>
      <p:sp>
        <p:nvSpPr>
          <p:cNvPr id="4" name="3 Rectángulo"/>
          <p:cNvSpPr/>
          <p:nvPr/>
        </p:nvSpPr>
        <p:spPr>
          <a:xfrm>
            <a:off x="1656799" y="1483058"/>
            <a:ext cx="9791014" cy="2308324"/>
          </a:xfrm>
          <a:prstGeom prst="rect">
            <a:avLst/>
          </a:prstGeom>
        </p:spPr>
        <p:txBody>
          <a:bodyPr wrap="square">
            <a:spAutoFit/>
          </a:bodyPr>
          <a:lstStyle/>
          <a:p>
            <a:pPr algn="just"/>
            <a:r>
              <a:rPr lang="es-EC" sz="2400" dirty="0"/>
              <a:t>Desarrollar </a:t>
            </a:r>
            <a:r>
              <a:rPr lang="es-CO" sz="2400" dirty="0"/>
              <a:t>un sistema de inteligencia de señales que </a:t>
            </a:r>
            <a:r>
              <a:rPr lang="es-CO" sz="2400" dirty="0" smtClean="0"/>
              <a:t>integre la </a:t>
            </a:r>
            <a:r>
              <a:rPr lang="es-CO" sz="2400" dirty="0"/>
              <a:t>monitorización del espectro radioeléctrico y la obtención del AoA de señales de interés para la banda V/UHF, con anchos de banda instantáneos de al menos 27 MHz y POI </a:t>
            </a:r>
            <a:r>
              <a:rPr lang="es-CO" sz="2400" dirty="0" smtClean="0"/>
              <a:t>(</a:t>
            </a:r>
            <a:r>
              <a:rPr lang="es-EC" sz="2400" dirty="0" smtClean="0"/>
              <a:t>probabilidad </a:t>
            </a:r>
            <a:r>
              <a:rPr lang="es-EC" sz="2400" dirty="0"/>
              <a:t>de </a:t>
            </a:r>
            <a:r>
              <a:rPr lang="es-EC" sz="2400" dirty="0" smtClean="0"/>
              <a:t>interceptación) </a:t>
            </a:r>
            <a:r>
              <a:rPr lang="es-CO" sz="2400" dirty="0" smtClean="0"/>
              <a:t>superior </a:t>
            </a:r>
            <a:r>
              <a:rPr lang="es-CO" sz="2400" dirty="0"/>
              <a:t>al 90% </a:t>
            </a:r>
            <a:r>
              <a:rPr lang="es-ES_tradnl" sz="2400" dirty="0"/>
              <a:t>para el AGRUCOMGE del Ejército Ecuatoriano</a:t>
            </a:r>
            <a:r>
              <a:rPr lang="es-EC" sz="2400" dirty="0"/>
              <a:t>.</a:t>
            </a:r>
          </a:p>
        </p:txBody>
      </p:sp>
    </p:spTree>
    <p:extLst>
      <p:ext uri="{BB962C8B-B14F-4D97-AF65-F5344CB8AC3E}">
        <p14:creationId xmlns:p14="http://schemas.microsoft.com/office/powerpoint/2010/main" val="2517965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ABEE58-C573-45D0-A717-CACA61055BA2}"/>
              </a:ext>
            </a:extLst>
          </p:cNvPr>
          <p:cNvSpPr>
            <a:spLocks noGrp="1"/>
          </p:cNvSpPr>
          <p:nvPr>
            <p:ph type="title"/>
          </p:nvPr>
        </p:nvSpPr>
        <p:spPr>
          <a:xfrm>
            <a:off x="1575156" y="535982"/>
            <a:ext cx="9925600" cy="685912"/>
          </a:xfrm>
        </p:spPr>
        <p:txBody>
          <a:bodyPr/>
          <a:lstStyle/>
          <a:p>
            <a:pPr algn="ctr"/>
            <a:r>
              <a:rPr lang="es-EC" sz="3600" dirty="0">
                <a:solidFill>
                  <a:schemeClr val="tx1"/>
                </a:solidFill>
                <a:latin typeface="+mn-lt"/>
              </a:rPr>
              <a:t>OBJETIVOS ESPECÍFICOS</a:t>
            </a:r>
          </a:p>
        </p:txBody>
      </p:sp>
      <p:pic>
        <p:nvPicPr>
          <p:cNvPr id="9" name="Imagen 8">
            <a:extLst>
              <a:ext uri="{FF2B5EF4-FFF2-40B4-BE49-F238E27FC236}">
                <a16:creationId xmlns:a16="http://schemas.microsoft.com/office/drawing/2014/main" xmlns="" id="{298329DB-1F61-404D-8C7D-A4871E90E19F}"/>
              </a:ext>
            </a:extLst>
          </p:cNvPr>
          <p:cNvPicPr>
            <a:picLocks noChangeAspect="1"/>
          </p:cNvPicPr>
          <p:nvPr/>
        </p:nvPicPr>
        <p:blipFill>
          <a:blip r:embed="rId3"/>
          <a:stretch>
            <a:fillRect/>
          </a:stretch>
        </p:blipFill>
        <p:spPr>
          <a:xfrm>
            <a:off x="66124" y="32690"/>
            <a:ext cx="1590675" cy="1609725"/>
          </a:xfrm>
          <a:prstGeom prst="rect">
            <a:avLst/>
          </a:prstGeom>
        </p:spPr>
      </p:pic>
      <p:sp>
        <p:nvSpPr>
          <p:cNvPr id="4" name="3 Rectángulo"/>
          <p:cNvSpPr/>
          <p:nvPr/>
        </p:nvSpPr>
        <p:spPr>
          <a:xfrm>
            <a:off x="1223159" y="1330036"/>
            <a:ext cx="10842172" cy="4893647"/>
          </a:xfrm>
          <a:prstGeom prst="rect">
            <a:avLst/>
          </a:prstGeom>
        </p:spPr>
        <p:txBody>
          <a:bodyPr wrap="square">
            <a:spAutoFit/>
          </a:bodyPr>
          <a:lstStyle/>
          <a:p>
            <a:pPr algn="just"/>
            <a:r>
              <a:rPr lang="es-EC" sz="2400" dirty="0"/>
              <a:t>Realizar el estudio </a:t>
            </a:r>
            <a:r>
              <a:rPr lang="es-ES_tradnl" sz="2400" dirty="0"/>
              <a:t>y análisis del estado del arte en relación a las técnicas de monitorización de señales radioeléctricas y a la determinación del AoA</a:t>
            </a:r>
            <a:r>
              <a:rPr lang="es-EC" sz="2400" dirty="0" smtClean="0"/>
              <a:t>.</a:t>
            </a:r>
          </a:p>
          <a:p>
            <a:pPr algn="just"/>
            <a:endParaRPr lang="es-ES" sz="2400" dirty="0"/>
          </a:p>
          <a:p>
            <a:pPr algn="just"/>
            <a:r>
              <a:rPr lang="es-ES_tradnl" sz="2400" dirty="0"/>
              <a:t>Desarrollar técnicas y algoritmos que permitan determinar las señales radioeléctricas en la banda de V/UHF, así como la determinación del AoA de las señales </a:t>
            </a:r>
            <a:r>
              <a:rPr lang="es-ES_tradnl" sz="2400" dirty="0" smtClean="0"/>
              <a:t>presentes.</a:t>
            </a:r>
          </a:p>
          <a:p>
            <a:pPr algn="just"/>
            <a:endParaRPr lang="es-ES_tradnl" sz="2400" dirty="0"/>
          </a:p>
          <a:p>
            <a:pPr algn="just"/>
            <a:r>
              <a:rPr lang="es-ES_tradnl" sz="2400" dirty="0"/>
              <a:t>Coordinar con el grupo que desarrolle el sistema de monitorización y detección de múltiples señales, para obtener la información del objetivo a ser </a:t>
            </a:r>
            <a:r>
              <a:rPr lang="es-ES_tradnl" sz="2400" dirty="0" smtClean="0"/>
              <a:t>ubicado.</a:t>
            </a:r>
          </a:p>
          <a:p>
            <a:pPr algn="just"/>
            <a:endParaRPr lang="es-ES_tradnl" sz="2400" dirty="0"/>
          </a:p>
          <a:p>
            <a:pPr algn="just"/>
            <a:r>
              <a:rPr lang="es-ES_tradnl" sz="2400" dirty="0"/>
              <a:t>Evaluar los algoritmos y procesos desarrollados en el sistema de monitorización y AoA de señales radioeléctricas en el CICTE</a:t>
            </a:r>
            <a:endParaRPr lang="es-EC" sz="2400" dirty="0"/>
          </a:p>
        </p:txBody>
      </p:sp>
    </p:spTree>
    <p:extLst>
      <p:ext uri="{BB962C8B-B14F-4D97-AF65-F5344CB8AC3E}">
        <p14:creationId xmlns:p14="http://schemas.microsoft.com/office/powerpoint/2010/main" val="2467207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ABEE58-C573-45D0-A717-CACA61055BA2}"/>
              </a:ext>
            </a:extLst>
          </p:cNvPr>
          <p:cNvSpPr>
            <a:spLocks noGrp="1"/>
          </p:cNvSpPr>
          <p:nvPr>
            <p:ph type="title"/>
          </p:nvPr>
        </p:nvSpPr>
        <p:spPr>
          <a:xfrm>
            <a:off x="1575966" y="145668"/>
            <a:ext cx="10616034" cy="685912"/>
          </a:xfrm>
        </p:spPr>
        <p:txBody>
          <a:bodyPr/>
          <a:lstStyle/>
          <a:p>
            <a:pPr algn="ctr"/>
            <a:r>
              <a:rPr lang="es-ES_tradnl" sz="3600" dirty="0" smtClean="0">
                <a:solidFill>
                  <a:schemeClr val="tx1"/>
                </a:solidFill>
                <a:latin typeface="+mn-lt"/>
              </a:rPr>
              <a:t>CAPÍTULO II</a:t>
            </a: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r>
              <a:rPr lang="es-EC" sz="3600" dirty="0">
                <a:solidFill>
                  <a:schemeClr val="tx1"/>
                </a:solidFill>
                <a:latin typeface="+mn-lt"/>
              </a:rPr>
              <a:t/>
            </a:r>
            <a:br>
              <a:rPr lang="es-EC" sz="3600" dirty="0">
                <a:solidFill>
                  <a:schemeClr val="tx1"/>
                </a:solidFill>
                <a:latin typeface="+mn-lt"/>
              </a:rPr>
            </a:br>
            <a:endParaRPr lang="es-EC" sz="3600" dirty="0">
              <a:solidFill>
                <a:schemeClr val="tx1"/>
              </a:solidFill>
              <a:latin typeface="+mn-lt"/>
            </a:endParaRPr>
          </a:p>
        </p:txBody>
      </p:sp>
      <p:pic>
        <p:nvPicPr>
          <p:cNvPr id="9" name="Imagen 8">
            <a:extLst>
              <a:ext uri="{FF2B5EF4-FFF2-40B4-BE49-F238E27FC236}">
                <a16:creationId xmlns:a16="http://schemas.microsoft.com/office/drawing/2014/main" xmlns="" id="{298329DB-1F61-404D-8C7D-A4871E90E19F}"/>
              </a:ext>
            </a:extLst>
          </p:cNvPr>
          <p:cNvPicPr>
            <a:picLocks noChangeAspect="1"/>
          </p:cNvPicPr>
          <p:nvPr/>
        </p:nvPicPr>
        <p:blipFill>
          <a:blip r:embed="rId3"/>
          <a:stretch>
            <a:fillRect/>
          </a:stretch>
        </p:blipFill>
        <p:spPr>
          <a:xfrm>
            <a:off x="66124" y="32690"/>
            <a:ext cx="1590675" cy="1609725"/>
          </a:xfrm>
          <a:prstGeom prst="rect">
            <a:avLst/>
          </a:prstGeom>
        </p:spPr>
      </p:pic>
      <p:sp>
        <p:nvSpPr>
          <p:cNvPr id="3" name="2 Rectángulo"/>
          <p:cNvSpPr/>
          <p:nvPr/>
        </p:nvSpPr>
        <p:spPr>
          <a:xfrm>
            <a:off x="1656798" y="972419"/>
            <a:ext cx="10337279" cy="4154984"/>
          </a:xfrm>
          <a:prstGeom prst="rect">
            <a:avLst/>
          </a:prstGeom>
        </p:spPr>
        <p:txBody>
          <a:bodyPr wrap="square">
            <a:spAutoFit/>
          </a:bodyPr>
          <a:lstStyle/>
          <a:p>
            <a:pPr algn="just"/>
            <a:r>
              <a:rPr lang="es-EC" sz="2400" dirty="0"/>
              <a:t>L</a:t>
            </a:r>
            <a:r>
              <a:rPr lang="es-EC" sz="2400" dirty="0" smtClean="0"/>
              <a:t>a </a:t>
            </a:r>
            <a:r>
              <a:rPr lang="es-EC" sz="2400" dirty="0"/>
              <a:t>teoría </a:t>
            </a:r>
            <a:r>
              <a:rPr lang="es-EC" sz="2400" dirty="0" smtClean="0"/>
              <a:t>que permitirá </a:t>
            </a:r>
            <a:r>
              <a:rPr lang="es-EC" sz="2400" dirty="0"/>
              <a:t>el desarrollo del proyecto con mayor claridad y eficiencia. </a:t>
            </a:r>
            <a:endParaRPr lang="es-EC" sz="2400" dirty="0" smtClean="0"/>
          </a:p>
          <a:p>
            <a:pPr algn="just"/>
            <a:endParaRPr lang="es-ES" sz="2400" dirty="0"/>
          </a:p>
          <a:p>
            <a:pPr algn="just"/>
            <a:r>
              <a:rPr lang="es-ES_tradnl" sz="2400" b="1" dirty="0"/>
              <a:t>Origen de las Radiocomunicaciones</a:t>
            </a:r>
            <a:endParaRPr lang="es-EC" sz="2400" b="1" dirty="0"/>
          </a:p>
          <a:p>
            <a:pPr algn="just"/>
            <a:r>
              <a:rPr lang="es-EC" sz="2400" dirty="0"/>
              <a:t>D</a:t>
            </a:r>
            <a:r>
              <a:rPr lang="es-EC" sz="2400" dirty="0" smtClean="0"/>
              <a:t>urante </a:t>
            </a:r>
            <a:r>
              <a:rPr lang="es-EC" sz="2400" dirty="0"/>
              <a:t>la segunda guerra mundial, las radios </a:t>
            </a:r>
            <a:r>
              <a:rPr lang="es-EC" sz="2400" dirty="0" smtClean="0"/>
              <a:t>HF </a:t>
            </a:r>
            <a:r>
              <a:rPr lang="es-EC" sz="2400" dirty="0"/>
              <a:t>se convirtieron en el principal medio de comunicaciones para los comandantes de aire, mar y tierra. </a:t>
            </a:r>
            <a:endParaRPr lang="es-EC" sz="2400" dirty="0" smtClean="0"/>
          </a:p>
          <a:p>
            <a:pPr algn="just"/>
            <a:endParaRPr lang="es-ES" sz="2400" dirty="0" smtClean="0"/>
          </a:p>
          <a:p>
            <a:r>
              <a:rPr lang="es-ES_tradnl" sz="2400" b="1" dirty="0" smtClean="0"/>
              <a:t>Radiocomunicaciones</a:t>
            </a:r>
            <a:endParaRPr lang="es-EC" sz="2400" b="1" dirty="0"/>
          </a:p>
          <a:p>
            <a:r>
              <a:rPr lang="es-EC" sz="2400" dirty="0" smtClean="0"/>
              <a:t>Las </a:t>
            </a:r>
            <a:r>
              <a:rPr lang="es-EC" sz="2400" dirty="0"/>
              <a:t>frecuencias son asignadas por tratados internacionales y por autorización de instituciones nacionales.</a:t>
            </a:r>
          </a:p>
        </p:txBody>
      </p:sp>
    </p:spTree>
    <p:extLst>
      <p:ext uri="{BB962C8B-B14F-4D97-AF65-F5344CB8AC3E}">
        <p14:creationId xmlns:p14="http://schemas.microsoft.com/office/powerpoint/2010/main" val="337172444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ipo de madera">
  <a:themeElements>
    <a:clrScheme name="Tipo de made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ipo de mader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po de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ppt/theme/theme3.xml><?xml version="1.0" encoding="utf-8"?>
<a:theme xmlns:a="http://schemas.openxmlformats.org/drawingml/2006/main" name="Tema1">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Tema1" id="{8AD92D95-92F3-4708-A963-BB88C92F1EFA}" vid="{9FA466B7-2C3E-4750-8801-AE2644625CB5}"/>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1403</TotalTime>
  <Words>5624</Words>
  <Application>Microsoft Office PowerPoint</Application>
  <PresentationFormat>Personalizado</PresentationFormat>
  <Paragraphs>312</Paragraphs>
  <Slides>28</Slides>
  <Notes>27</Notes>
  <HiddenSlides>0</HiddenSlides>
  <MMClips>0</MMClips>
  <ScaleCrop>false</ScaleCrop>
  <HeadingPairs>
    <vt:vector size="4" baseType="variant">
      <vt:variant>
        <vt:lpstr>Tema</vt:lpstr>
      </vt:variant>
      <vt:variant>
        <vt:i4>3</vt:i4>
      </vt:variant>
      <vt:variant>
        <vt:lpstr>Títulos de diapositiva</vt:lpstr>
      </vt:variant>
      <vt:variant>
        <vt:i4>28</vt:i4>
      </vt:variant>
    </vt:vector>
  </HeadingPairs>
  <TitlesOfParts>
    <vt:vector size="31" baseType="lpstr">
      <vt:lpstr>HDOfficeLightV0</vt:lpstr>
      <vt:lpstr>Tipo de madera</vt:lpstr>
      <vt:lpstr>Tema1</vt:lpstr>
      <vt:lpstr>Presentación de PowerPoint</vt:lpstr>
      <vt:lpstr>DESARROLLO DEL PROYECTO                   </vt:lpstr>
      <vt:lpstr>RESUMEN DEL PROYECTO</vt:lpstr>
      <vt:lpstr>CAPÍTULO I</vt:lpstr>
      <vt:lpstr>ANTECEDENTES</vt:lpstr>
      <vt:lpstr>PLANTEAMIENTO DEL PROBLEMA</vt:lpstr>
      <vt:lpstr>OBJETIVO GENERAL</vt:lpstr>
      <vt:lpstr>OBJETIVOS ESPECÍFICOS</vt:lpstr>
      <vt:lpstr>CAPÍTULO II                   </vt:lpstr>
      <vt:lpstr>CAPÍTULO II                   </vt:lpstr>
      <vt:lpstr>CAPÍTULO II                   </vt:lpstr>
      <vt:lpstr>CAPÍTULO II                   </vt:lpstr>
      <vt:lpstr>CAPÍTULO II                   </vt:lpstr>
      <vt:lpstr>CAPÍTULO II                   </vt:lpstr>
      <vt:lpstr>CAPÍTULO II                   </vt:lpstr>
      <vt:lpstr>CAPÍTULO II                   </vt:lpstr>
      <vt:lpstr>CAPÍTULO II                   </vt:lpstr>
      <vt:lpstr>CAPÍTULO II                   </vt:lpstr>
      <vt:lpstr>CAPÍTULO II                   </vt:lpstr>
      <vt:lpstr>CAPÍTULO II                   </vt:lpstr>
      <vt:lpstr>CAPÍTULO II                   </vt:lpstr>
      <vt:lpstr>CAPÍTULO III                   </vt:lpstr>
      <vt:lpstr>CAPÍTULO III                   </vt:lpstr>
      <vt:lpstr>CAPÍTULO IV                   </vt:lpstr>
      <vt:lpstr>CAPÍTULO IV                   </vt:lpstr>
      <vt:lpstr>CAPÍTULO IV                   </vt:lpstr>
      <vt:lpstr>CAPÍTULO V                   </vt:lpstr>
      <vt:lpstr>GRACIAS POR SU ATENCIÓN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del Servicio</dc:title>
  <dc:creator>Jonathan Zambrano</dc:creator>
  <cp:lastModifiedBy>Karina Gutierrez</cp:lastModifiedBy>
  <cp:revision>150</cp:revision>
  <dcterms:created xsi:type="dcterms:W3CDTF">2019-01-21T16:04:28Z</dcterms:created>
  <dcterms:modified xsi:type="dcterms:W3CDTF">2021-08-30T03:25:22Z</dcterms:modified>
</cp:coreProperties>
</file>