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sldIdLst>
    <p:sldId id="284" r:id="rId2"/>
    <p:sldId id="25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92" r:id="rId19"/>
    <p:sldId id="293" r:id="rId20"/>
    <p:sldId id="294" r:id="rId21"/>
    <p:sldId id="306" r:id="rId22"/>
    <p:sldId id="307" r:id="rId23"/>
    <p:sldId id="295" r:id="rId24"/>
    <p:sldId id="296" r:id="rId25"/>
    <p:sldId id="29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47F59-7B23-4E03-B41D-7A70AC1B26FD}" v="1141" dt="2021-09-06T17:04:55.247"/>
    <p1510:client id="{1A4B9C7D-E604-4311-9845-C5BC53CAF01A}" v="166" dt="2021-09-06T20:32:58.137"/>
    <p1510:client id="{24335708-0611-456B-AC5C-1C0687626756}" v="24" dt="2021-09-05T19:26:08.383"/>
    <p1510:client id="{8BF58467-3BA3-42C6-BF70-07E7D4B2100F}" v="1514" dt="2021-09-05T18:56:52.067"/>
    <p1510:client id="{E72385B5-42F8-4397-97DD-96EB5F9ED3A2}" v="77" dt="2021-09-05T02:07:20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13F4A6-BE5C-403D-A7F5-FDF7A0214D8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A84433B-CFAE-449E-865F-A5C26A86764B}">
      <dgm:prSet phldrT="[Texto]"/>
      <dgm:spPr/>
      <dgm:t>
        <a:bodyPr/>
        <a:lstStyle/>
        <a:p>
          <a:r>
            <a:rPr lang="es-ES"/>
            <a:t>La parroquia de Archidona tiene un gran potencial para realizar un turismo experiencial, sin embargo existe una escasez de proyectos dirigidos a este tipo de turismo </a:t>
          </a:r>
        </a:p>
      </dgm:t>
    </dgm:pt>
    <dgm:pt modelId="{8CFA9CF2-C62D-406D-A524-DF10DA42E3C3}" type="parTrans" cxnId="{61ACA447-96E6-44CB-BD84-DB4EAEFA15C7}">
      <dgm:prSet/>
      <dgm:spPr/>
      <dgm:t>
        <a:bodyPr/>
        <a:lstStyle/>
        <a:p>
          <a:endParaRPr lang="es-ES"/>
        </a:p>
      </dgm:t>
    </dgm:pt>
    <dgm:pt modelId="{E9FBFBEB-3A03-4069-8EF8-2D2392B1766E}" type="sibTrans" cxnId="{61ACA447-96E6-44CB-BD84-DB4EAEFA15C7}">
      <dgm:prSet/>
      <dgm:spPr/>
      <dgm:t>
        <a:bodyPr/>
        <a:lstStyle/>
        <a:p>
          <a:endParaRPr lang="es-ES"/>
        </a:p>
      </dgm:t>
    </dgm:pt>
    <dgm:pt modelId="{D9719F44-37AD-49E4-A22C-096D72AEDDF1}">
      <dgm:prSet phldrT="[Texto]"/>
      <dgm:spPr/>
      <dgm:t>
        <a:bodyPr/>
        <a:lstStyle/>
        <a:p>
          <a:r>
            <a:rPr lang="es-ES"/>
            <a:t>Hay poco apoyo por parte del gobierno local a prestadores de servicios turísticos y a las comunidades </a:t>
          </a:r>
        </a:p>
      </dgm:t>
    </dgm:pt>
    <dgm:pt modelId="{CCD49D72-4D3A-417C-8063-64DCBF201627}" type="parTrans" cxnId="{8B11B500-30E4-4737-B126-8BE90154378C}">
      <dgm:prSet/>
      <dgm:spPr/>
      <dgm:t>
        <a:bodyPr/>
        <a:lstStyle/>
        <a:p>
          <a:endParaRPr lang="es-ES"/>
        </a:p>
      </dgm:t>
    </dgm:pt>
    <dgm:pt modelId="{B358F0D6-1008-4DDB-B268-F1508043B793}" type="sibTrans" cxnId="{8B11B500-30E4-4737-B126-8BE90154378C}">
      <dgm:prSet/>
      <dgm:spPr/>
      <dgm:t>
        <a:bodyPr/>
        <a:lstStyle/>
        <a:p>
          <a:endParaRPr lang="es-ES"/>
        </a:p>
      </dgm:t>
    </dgm:pt>
    <dgm:pt modelId="{33EAF89F-D512-4DF1-AC41-92B2A3CB1C6C}">
      <dgm:prSet phldrT="[Texto]"/>
      <dgm:spPr/>
      <dgm:t>
        <a:bodyPr/>
        <a:lstStyle/>
        <a:p>
          <a:r>
            <a:rPr lang="es-ES"/>
            <a:t>Poca difusión por parte del GAD, de todos sus atractivos tanto naturales como culturales a través de medios actualizados y mas conocidos.</a:t>
          </a:r>
        </a:p>
      </dgm:t>
    </dgm:pt>
    <dgm:pt modelId="{33994DD4-B9FD-4C33-A40E-CC1ED9076751}" type="parTrans" cxnId="{56F04001-2EF3-40AC-A483-653FD190CA76}">
      <dgm:prSet/>
      <dgm:spPr/>
      <dgm:t>
        <a:bodyPr/>
        <a:lstStyle/>
        <a:p>
          <a:endParaRPr lang="es-ES"/>
        </a:p>
      </dgm:t>
    </dgm:pt>
    <dgm:pt modelId="{D4DB06B5-559C-4ECB-87F0-BBF6E59382B9}" type="sibTrans" cxnId="{56F04001-2EF3-40AC-A483-653FD190CA76}">
      <dgm:prSet/>
      <dgm:spPr/>
      <dgm:t>
        <a:bodyPr/>
        <a:lstStyle/>
        <a:p>
          <a:endParaRPr lang="es-ES"/>
        </a:p>
      </dgm:t>
    </dgm:pt>
    <dgm:pt modelId="{FD462411-2EBF-4020-A1DA-5CDB43B6287E}">
      <dgm:prSet phldrT="[Texto]"/>
      <dgm:spPr/>
      <dgm:t>
        <a:bodyPr/>
        <a:lstStyle/>
        <a:p>
          <a:r>
            <a:rPr lang="es-ES"/>
            <a:t>La crisis sanitaria provocada por el brote de SARS-CoV-2 (COVID-19)</a:t>
          </a:r>
        </a:p>
      </dgm:t>
    </dgm:pt>
    <dgm:pt modelId="{16CF158B-2A70-43AA-A8AC-39261F6DCC47}" type="parTrans" cxnId="{660E4ADB-4722-44C4-91DB-07524A07F6BE}">
      <dgm:prSet/>
      <dgm:spPr/>
      <dgm:t>
        <a:bodyPr/>
        <a:lstStyle/>
        <a:p>
          <a:endParaRPr lang="es-ES"/>
        </a:p>
      </dgm:t>
    </dgm:pt>
    <dgm:pt modelId="{D9A9E257-A524-499F-B823-6F8F34B5B5C9}" type="sibTrans" cxnId="{660E4ADB-4722-44C4-91DB-07524A07F6BE}">
      <dgm:prSet/>
      <dgm:spPr/>
      <dgm:t>
        <a:bodyPr/>
        <a:lstStyle/>
        <a:p>
          <a:endParaRPr lang="es-ES"/>
        </a:p>
      </dgm:t>
    </dgm:pt>
    <dgm:pt modelId="{3AB3EF00-90A9-4D8D-AEB7-F699B194B7B3}" type="pres">
      <dgm:prSet presAssocID="{7B13F4A6-BE5C-403D-A7F5-FDF7A0214D8A}" presName="diagram" presStyleCnt="0">
        <dgm:presLayoutVars>
          <dgm:dir/>
          <dgm:resizeHandles val="exact"/>
        </dgm:presLayoutVars>
      </dgm:prSet>
      <dgm:spPr/>
    </dgm:pt>
    <dgm:pt modelId="{3E0DF430-318E-4FF4-9F50-E5567F5120CE}" type="pres">
      <dgm:prSet presAssocID="{DA84433B-CFAE-449E-865F-A5C26A86764B}" presName="node" presStyleLbl="node1" presStyleIdx="0" presStyleCnt="4">
        <dgm:presLayoutVars>
          <dgm:bulletEnabled val="1"/>
        </dgm:presLayoutVars>
      </dgm:prSet>
      <dgm:spPr/>
    </dgm:pt>
    <dgm:pt modelId="{964074AE-E7F7-4FAE-AD2E-214F249DEBD8}" type="pres">
      <dgm:prSet presAssocID="{E9FBFBEB-3A03-4069-8EF8-2D2392B1766E}" presName="sibTrans" presStyleCnt="0"/>
      <dgm:spPr/>
    </dgm:pt>
    <dgm:pt modelId="{1549B907-1CDD-466A-B0FC-2BD1A598D5E7}" type="pres">
      <dgm:prSet presAssocID="{D9719F44-37AD-49E4-A22C-096D72AEDDF1}" presName="node" presStyleLbl="node1" presStyleIdx="1" presStyleCnt="4">
        <dgm:presLayoutVars>
          <dgm:bulletEnabled val="1"/>
        </dgm:presLayoutVars>
      </dgm:prSet>
      <dgm:spPr/>
    </dgm:pt>
    <dgm:pt modelId="{B1DEDDDC-74B0-465B-B39F-E75F5AF64230}" type="pres">
      <dgm:prSet presAssocID="{B358F0D6-1008-4DDB-B268-F1508043B793}" presName="sibTrans" presStyleCnt="0"/>
      <dgm:spPr/>
    </dgm:pt>
    <dgm:pt modelId="{75370C61-4EE6-4F8D-98B5-93A741CFA9AC}" type="pres">
      <dgm:prSet presAssocID="{33EAF89F-D512-4DF1-AC41-92B2A3CB1C6C}" presName="node" presStyleLbl="node1" presStyleIdx="2" presStyleCnt="4">
        <dgm:presLayoutVars>
          <dgm:bulletEnabled val="1"/>
        </dgm:presLayoutVars>
      </dgm:prSet>
      <dgm:spPr/>
    </dgm:pt>
    <dgm:pt modelId="{486A5ECA-2906-4775-A39C-54D7259442E5}" type="pres">
      <dgm:prSet presAssocID="{D4DB06B5-559C-4ECB-87F0-BBF6E59382B9}" presName="sibTrans" presStyleCnt="0"/>
      <dgm:spPr/>
    </dgm:pt>
    <dgm:pt modelId="{02806CB0-4A03-4C32-9BF7-8C5EFAFBE4E9}" type="pres">
      <dgm:prSet presAssocID="{FD462411-2EBF-4020-A1DA-5CDB43B6287E}" presName="node" presStyleLbl="node1" presStyleIdx="3" presStyleCnt="4">
        <dgm:presLayoutVars>
          <dgm:bulletEnabled val="1"/>
        </dgm:presLayoutVars>
      </dgm:prSet>
      <dgm:spPr/>
    </dgm:pt>
  </dgm:ptLst>
  <dgm:cxnLst>
    <dgm:cxn modelId="{8B11B500-30E4-4737-B126-8BE90154378C}" srcId="{7B13F4A6-BE5C-403D-A7F5-FDF7A0214D8A}" destId="{D9719F44-37AD-49E4-A22C-096D72AEDDF1}" srcOrd="1" destOrd="0" parTransId="{CCD49D72-4D3A-417C-8063-64DCBF201627}" sibTransId="{B358F0D6-1008-4DDB-B268-F1508043B793}"/>
    <dgm:cxn modelId="{56F04001-2EF3-40AC-A483-653FD190CA76}" srcId="{7B13F4A6-BE5C-403D-A7F5-FDF7A0214D8A}" destId="{33EAF89F-D512-4DF1-AC41-92B2A3CB1C6C}" srcOrd="2" destOrd="0" parTransId="{33994DD4-B9FD-4C33-A40E-CC1ED9076751}" sibTransId="{D4DB06B5-559C-4ECB-87F0-BBF6E59382B9}"/>
    <dgm:cxn modelId="{B2A99323-AD14-4B01-BC42-6F691B9DD518}" type="presOf" srcId="{DA84433B-CFAE-449E-865F-A5C26A86764B}" destId="{3E0DF430-318E-4FF4-9F50-E5567F5120CE}" srcOrd="0" destOrd="0" presId="urn:microsoft.com/office/officeart/2005/8/layout/default"/>
    <dgm:cxn modelId="{981DB43E-0D5E-40DC-A338-D3D31CCC1FB4}" type="presOf" srcId="{7B13F4A6-BE5C-403D-A7F5-FDF7A0214D8A}" destId="{3AB3EF00-90A9-4D8D-AEB7-F699B194B7B3}" srcOrd="0" destOrd="0" presId="urn:microsoft.com/office/officeart/2005/8/layout/default"/>
    <dgm:cxn modelId="{61ACA447-96E6-44CB-BD84-DB4EAEFA15C7}" srcId="{7B13F4A6-BE5C-403D-A7F5-FDF7A0214D8A}" destId="{DA84433B-CFAE-449E-865F-A5C26A86764B}" srcOrd="0" destOrd="0" parTransId="{8CFA9CF2-C62D-406D-A524-DF10DA42E3C3}" sibTransId="{E9FBFBEB-3A03-4069-8EF8-2D2392B1766E}"/>
    <dgm:cxn modelId="{587A7E6A-6F9F-4527-B457-F116BBF84819}" type="presOf" srcId="{FD462411-2EBF-4020-A1DA-5CDB43B6287E}" destId="{02806CB0-4A03-4C32-9BF7-8C5EFAFBE4E9}" srcOrd="0" destOrd="0" presId="urn:microsoft.com/office/officeart/2005/8/layout/default"/>
    <dgm:cxn modelId="{3C296555-C57B-4889-830C-26F577CEC906}" type="presOf" srcId="{D9719F44-37AD-49E4-A22C-096D72AEDDF1}" destId="{1549B907-1CDD-466A-B0FC-2BD1A598D5E7}" srcOrd="0" destOrd="0" presId="urn:microsoft.com/office/officeart/2005/8/layout/default"/>
    <dgm:cxn modelId="{C2A070A2-7460-4274-BC75-504A9E344085}" type="presOf" srcId="{33EAF89F-D512-4DF1-AC41-92B2A3CB1C6C}" destId="{75370C61-4EE6-4F8D-98B5-93A741CFA9AC}" srcOrd="0" destOrd="0" presId="urn:microsoft.com/office/officeart/2005/8/layout/default"/>
    <dgm:cxn modelId="{660E4ADB-4722-44C4-91DB-07524A07F6BE}" srcId="{7B13F4A6-BE5C-403D-A7F5-FDF7A0214D8A}" destId="{FD462411-2EBF-4020-A1DA-5CDB43B6287E}" srcOrd="3" destOrd="0" parTransId="{16CF158B-2A70-43AA-A8AC-39261F6DCC47}" sibTransId="{D9A9E257-A524-499F-B823-6F8F34B5B5C9}"/>
    <dgm:cxn modelId="{CB59ECDE-E480-4665-8478-0D40569C6E30}" type="presParOf" srcId="{3AB3EF00-90A9-4D8D-AEB7-F699B194B7B3}" destId="{3E0DF430-318E-4FF4-9F50-E5567F5120CE}" srcOrd="0" destOrd="0" presId="urn:microsoft.com/office/officeart/2005/8/layout/default"/>
    <dgm:cxn modelId="{66A8B1BF-2F7E-4876-9DEB-B2D1CC7D2E02}" type="presParOf" srcId="{3AB3EF00-90A9-4D8D-AEB7-F699B194B7B3}" destId="{964074AE-E7F7-4FAE-AD2E-214F249DEBD8}" srcOrd="1" destOrd="0" presId="urn:microsoft.com/office/officeart/2005/8/layout/default"/>
    <dgm:cxn modelId="{7F8EED73-77FA-4E41-B1D6-02D8B93E3254}" type="presParOf" srcId="{3AB3EF00-90A9-4D8D-AEB7-F699B194B7B3}" destId="{1549B907-1CDD-466A-B0FC-2BD1A598D5E7}" srcOrd="2" destOrd="0" presId="urn:microsoft.com/office/officeart/2005/8/layout/default"/>
    <dgm:cxn modelId="{FFE03A43-5292-417A-82E5-3E4B93045024}" type="presParOf" srcId="{3AB3EF00-90A9-4D8D-AEB7-F699B194B7B3}" destId="{B1DEDDDC-74B0-465B-B39F-E75F5AF64230}" srcOrd="3" destOrd="0" presId="urn:microsoft.com/office/officeart/2005/8/layout/default"/>
    <dgm:cxn modelId="{A65ACACD-52F7-4E08-8DCC-756E461F8369}" type="presParOf" srcId="{3AB3EF00-90A9-4D8D-AEB7-F699B194B7B3}" destId="{75370C61-4EE6-4F8D-98B5-93A741CFA9AC}" srcOrd="4" destOrd="0" presId="urn:microsoft.com/office/officeart/2005/8/layout/default"/>
    <dgm:cxn modelId="{D4B5643D-CF5F-451A-950F-56EE1F772BD0}" type="presParOf" srcId="{3AB3EF00-90A9-4D8D-AEB7-F699B194B7B3}" destId="{486A5ECA-2906-4775-A39C-54D7259442E5}" srcOrd="5" destOrd="0" presId="urn:microsoft.com/office/officeart/2005/8/layout/default"/>
    <dgm:cxn modelId="{8C0647B0-4DC2-49D7-A7C3-4BF862F36145}" type="presParOf" srcId="{3AB3EF00-90A9-4D8D-AEB7-F699B194B7B3}" destId="{02806CB0-4A03-4C32-9BF7-8C5EFAFBE4E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94225F-4355-4D0D-A25A-E206804BE6C2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311AA8-DDE7-4593-A809-AA931F45478D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Situación actual</a:t>
          </a:r>
          <a:endParaRPr lang="en-US"/>
        </a:p>
      </dgm:t>
    </dgm:pt>
    <dgm:pt modelId="{62464E92-E55F-417B-8F91-14637A15346F}" type="parTrans" cxnId="{ABCFB3D6-8D60-43AB-8FDA-A3F1A6C05624}">
      <dgm:prSet/>
      <dgm:spPr/>
      <dgm:t>
        <a:bodyPr/>
        <a:lstStyle/>
        <a:p>
          <a:endParaRPr lang="en-US"/>
        </a:p>
      </dgm:t>
    </dgm:pt>
    <dgm:pt modelId="{F9E65194-5220-4842-8212-DA6B0D580372}" type="sibTrans" cxnId="{ABCFB3D6-8D60-43AB-8FDA-A3F1A6C05624}">
      <dgm:prSet/>
      <dgm:spPr/>
      <dgm:t>
        <a:bodyPr/>
        <a:lstStyle/>
        <a:p>
          <a:endParaRPr lang="en-US"/>
        </a:p>
      </dgm:t>
    </dgm:pt>
    <dgm:pt modelId="{248BAB32-5859-432E-A900-BB15248C5124}">
      <dgm:prSet phldrT="[Text]"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La</a:t>
          </a:r>
          <a:r>
            <a:rPr lang="es-EC"/>
            <a:t> industria del turismo cayó un 83% en el primer trimestre de 2021</a:t>
          </a:r>
          <a:endParaRPr lang="en-US"/>
        </a:p>
      </dgm:t>
    </dgm:pt>
    <dgm:pt modelId="{58E3CCB0-E950-4951-8E91-B3F372624DB3}" type="parTrans" cxnId="{15710528-48FD-411F-BC5D-A7340DE3EFD7}">
      <dgm:prSet/>
      <dgm:spPr/>
      <dgm:t>
        <a:bodyPr/>
        <a:lstStyle/>
        <a:p>
          <a:endParaRPr lang="en-US"/>
        </a:p>
      </dgm:t>
    </dgm:pt>
    <dgm:pt modelId="{516D6A14-E476-4314-BD7A-EA3146E05324}" type="sibTrans" cxnId="{15710528-48FD-411F-BC5D-A7340DE3EFD7}">
      <dgm:prSet/>
      <dgm:spPr/>
      <dgm:t>
        <a:bodyPr/>
        <a:lstStyle/>
        <a:p>
          <a:endParaRPr lang="en-US"/>
        </a:p>
      </dgm:t>
    </dgm:pt>
    <dgm:pt modelId="{1F4FC32F-663B-4CA8-B928-ECD98180E32A}">
      <dgm:prSet phldrT="[Text]"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El</a:t>
          </a:r>
          <a:r>
            <a:rPr lang="es-EC"/>
            <a:t> número de viajeros de Ecuador, Turquía y Sudáfrica ha disminuido en un 75% en 2020</a:t>
          </a:r>
          <a:endParaRPr lang="en-US"/>
        </a:p>
      </dgm:t>
    </dgm:pt>
    <dgm:pt modelId="{F98AF755-4D9E-4721-990E-5730EA88D392}" type="parTrans" cxnId="{20599A23-F9B4-423E-9844-DD61F02BCCF9}">
      <dgm:prSet/>
      <dgm:spPr/>
      <dgm:t>
        <a:bodyPr/>
        <a:lstStyle/>
        <a:p>
          <a:endParaRPr lang="en-US"/>
        </a:p>
      </dgm:t>
    </dgm:pt>
    <dgm:pt modelId="{B477BC10-9875-4BCC-86AB-049F405DCA49}" type="sibTrans" cxnId="{20599A23-F9B4-423E-9844-DD61F02BCCF9}">
      <dgm:prSet/>
      <dgm:spPr/>
      <dgm:t>
        <a:bodyPr/>
        <a:lstStyle/>
        <a:p>
          <a:endParaRPr lang="en-US"/>
        </a:p>
      </dgm:t>
    </dgm:pt>
    <dgm:pt modelId="{372AD25A-8708-45A4-AD08-DBDA147A7EF8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Llegada de vacunas y eliminación del impuesto a la salida de divisas mejoran el panorama</a:t>
          </a:r>
          <a:endParaRPr lang="en-US"/>
        </a:p>
      </dgm:t>
    </dgm:pt>
    <dgm:pt modelId="{3254C8D3-ACA7-4DC8-8819-09281A98BEC6}" type="parTrans" cxnId="{30030122-5D43-49B6-AC8A-C1DFE2928E64}">
      <dgm:prSet/>
      <dgm:spPr/>
      <dgm:t>
        <a:bodyPr/>
        <a:lstStyle/>
        <a:p>
          <a:endParaRPr lang="en-US"/>
        </a:p>
      </dgm:t>
    </dgm:pt>
    <dgm:pt modelId="{7A882973-87FA-4317-A931-F5519F800C68}" type="sibTrans" cxnId="{30030122-5D43-49B6-AC8A-C1DFE2928E64}">
      <dgm:prSet/>
      <dgm:spPr/>
      <dgm:t>
        <a:bodyPr/>
        <a:lstStyle/>
        <a:p>
          <a:endParaRPr lang="en-US"/>
        </a:p>
      </dgm:t>
    </dgm:pt>
    <dgm:pt modelId="{AC56687D-47F6-4299-8CCE-7134979A1210}" type="pres">
      <dgm:prSet presAssocID="{F194225F-4355-4D0D-A25A-E206804BE6C2}" presName="composite" presStyleCnt="0">
        <dgm:presLayoutVars>
          <dgm:chMax val="1"/>
          <dgm:dir/>
          <dgm:resizeHandles val="exact"/>
        </dgm:presLayoutVars>
      </dgm:prSet>
      <dgm:spPr/>
    </dgm:pt>
    <dgm:pt modelId="{B034A841-CBD7-40D4-9129-36320C08E392}" type="pres">
      <dgm:prSet presAssocID="{21311AA8-DDE7-4593-A809-AA931F45478D}" presName="roof" presStyleLbl="dkBgShp" presStyleIdx="0" presStyleCnt="2"/>
      <dgm:spPr/>
    </dgm:pt>
    <dgm:pt modelId="{1B49C519-E5D4-439D-8C30-A29CC9892090}" type="pres">
      <dgm:prSet presAssocID="{21311AA8-DDE7-4593-A809-AA931F45478D}" presName="pillars" presStyleCnt="0"/>
      <dgm:spPr/>
    </dgm:pt>
    <dgm:pt modelId="{BA462E51-02B9-45B3-8CF1-E5BB2A38DA70}" type="pres">
      <dgm:prSet presAssocID="{21311AA8-DDE7-4593-A809-AA931F45478D}" presName="pillar1" presStyleLbl="node1" presStyleIdx="0" presStyleCnt="3">
        <dgm:presLayoutVars>
          <dgm:bulletEnabled val="1"/>
        </dgm:presLayoutVars>
      </dgm:prSet>
      <dgm:spPr/>
    </dgm:pt>
    <dgm:pt modelId="{9EBDF89D-F327-4F6A-AEC4-071F749EFE77}" type="pres">
      <dgm:prSet presAssocID="{1F4FC32F-663B-4CA8-B928-ECD98180E32A}" presName="pillarX" presStyleLbl="node1" presStyleIdx="1" presStyleCnt="3">
        <dgm:presLayoutVars>
          <dgm:bulletEnabled val="1"/>
        </dgm:presLayoutVars>
      </dgm:prSet>
      <dgm:spPr/>
    </dgm:pt>
    <dgm:pt modelId="{ADF0FF25-1353-43D0-AD62-3B472C14DA53}" type="pres">
      <dgm:prSet presAssocID="{372AD25A-8708-45A4-AD08-DBDA147A7EF8}" presName="pillarX" presStyleLbl="node1" presStyleIdx="2" presStyleCnt="3">
        <dgm:presLayoutVars>
          <dgm:bulletEnabled val="1"/>
        </dgm:presLayoutVars>
      </dgm:prSet>
      <dgm:spPr/>
    </dgm:pt>
    <dgm:pt modelId="{29B852A3-6E5D-42EE-8532-62C3FC1CC86E}" type="pres">
      <dgm:prSet presAssocID="{21311AA8-DDE7-4593-A809-AA931F45478D}" presName="base" presStyleLbl="dkBgShp" presStyleIdx="1" presStyleCnt="2"/>
      <dgm:spPr/>
    </dgm:pt>
  </dgm:ptLst>
  <dgm:cxnLst>
    <dgm:cxn modelId="{30030122-5D43-49B6-AC8A-C1DFE2928E64}" srcId="{21311AA8-DDE7-4593-A809-AA931F45478D}" destId="{372AD25A-8708-45A4-AD08-DBDA147A7EF8}" srcOrd="2" destOrd="0" parTransId="{3254C8D3-ACA7-4DC8-8819-09281A98BEC6}" sibTransId="{7A882973-87FA-4317-A931-F5519F800C68}"/>
    <dgm:cxn modelId="{20599A23-F9B4-423E-9844-DD61F02BCCF9}" srcId="{21311AA8-DDE7-4593-A809-AA931F45478D}" destId="{1F4FC32F-663B-4CA8-B928-ECD98180E32A}" srcOrd="1" destOrd="0" parTransId="{F98AF755-4D9E-4721-990E-5730EA88D392}" sibTransId="{B477BC10-9875-4BCC-86AB-049F405DCA49}"/>
    <dgm:cxn modelId="{15710528-48FD-411F-BC5D-A7340DE3EFD7}" srcId="{21311AA8-DDE7-4593-A809-AA931F45478D}" destId="{248BAB32-5859-432E-A900-BB15248C5124}" srcOrd="0" destOrd="0" parTransId="{58E3CCB0-E950-4951-8E91-B3F372624DB3}" sibTransId="{516D6A14-E476-4314-BD7A-EA3146E05324}"/>
    <dgm:cxn modelId="{E8B2613D-204A-496D-83D5-88C41CCE2A2A}" type="presOf" srcId="{1F4FC32F-663B-4CA8-B928-ECD98180E32A}" destId="{9EBDF89D-F327-4F6A-AEC4-071F749EFE77}" srcOrd="0" destOrd="0" presId="urn:microsoft.com/office/officeart/2005/8/layout/hList3"/>
    <dgm:cxn modelId="{289C3342-90C1-49E3-87D4-B0D35BA421AD}" type="presOf" srcId="{F194225F-4355-4D0D-A25A-E206804BE6C2}" destId="{AC56687D-47F6-4299-8CCE-7134979A1210}" srcOrd="0" destOrd="0" presId="urn:microsoft.com/office/officeart/2005/8/layout/hList3"/>
    <dgm:cxn modelId="{C6CE014C-F0E3-4143-BF68-B1A743A5AE9E}" type="presOf" srcId="{21311AA8-DDE7-4593-A809-AA931F45478D}" destId="{B034A841-CBD7-40D4-9129-36320C08E392}" srcOrd="0" destOrd="0" presId="urn:microsoft.com/office/officeart/2005/8/layout/hList3"/>
    <dgm:cxn modelId="{ABCFB3D6-8D60-43AB-8FDA-A3F1A6C05624}" srcId="{F194225F-4355-4D0D-A25A-E206804BE6C2}" destId="{21311AA8-DDE7-4593-A809-AA931F45478D}" srcOrd="0" destOrd="0" parTransId="{62464E92-E55F-417B-8F91-14637A15346F}" sibTransId="{F9E65194-5220-4842-8212-DA6B0D580372}"/>
    <dgm:cxn modelId="{39B7D2E5-7F82-40F7-B100-FE5BEB6CD542}" type="presOf" srcId="{372AD25A-8708-45A4-AD08-DBDA147A7EF8}" destId="{ADF0FF25-1353-43D0-AD62-3B472C14DA53}" srcOrd="0" destOrd="0" presId="urn:microsoft.com/office/officeart/2005/8/layout/hList3"/>
    <dgm:cxn modelId="{8AFF55FC-85FB-4498-AEBD-6BFFC006ACBB}" type="presOf" srcId="{248BAB32-5859-432E-A900-BB15248C5124}" destId="{BA462E51-02B9-45B3-8CF1-E5BB2A38DA70}" srcOrd="0" destOrd="0" presId="urn:microsoft.com/office/officeart/2005/8/layout/hList3"/>
    <dgm:cxn modelId="{DC064359-BDB0-4161-950E-EFD747DB4EA8}" type="presParOf" srcId="{AC56687D-47F6-4299-8CCE-7134979A1210}" destId="{B034A841-CBD7-40D4-9129-36320C08E392}" srcOrd="0" destOrd="0" presId="urn:microsoft.com/office/officeart/2005/8/layout/hList3"/>
    <dgm:cxn modelId="{64E7F711-036C-463F-B8B2-609EE6729FF3}" type="presParOf" srcId="{AC56687D-47F6-4299-8CCE-7134979A1210}" destId="{1B49C519-E5D4-439D-8C30-A29CC9892090}" srcOrd="1" destOrd="0" presId="urn:microsoft.com/office/officeart/2005/8/layout/hList3"/>
    <dgm:cxn modelId="{405C9210-6BAC-4428-9BE9-4CF206372C35}" type="presParOf" srcId="{1B49C519-E5D4-439D-8C30-A29CC9892090}" destId="{BA462E51-02B9-45B3-8CF1-E5BB2A38DA70}" srcOrd="0" destOrd="0" presId="urn:microsoft.com/office/officeart/2005/8/layout/hList3"/>
    <dgm:cxn modelId="{BBA00F8A-174E-4174-AAD6-B986E0024A75}" type="presParOf" srcId="{1B49C519-E5D4-439D-8C30-A29CC9892090}" destId="{9EBDF89D-F327-4F6A-AEC4-071F749EFE77}" srcOrd="1" destOrd="0" presId="urn:microsoft.com/office/officeart/2005/8/layout/hList3"/>
    <dgm:cxn modelId="{B703F180-5B9E-47D0-BDDD-1F52ED5F0E76}" type="presParOf" srcId="{1B49C519-E5D4-439D-8C30-A29CC9892090}" destId="{ADF0FF25-1353-43D0-AD62-3B472C14DA53}" srcOrd="2" destOrd="0" presId="urn:microsoft.com/office/officeart/2005/8/layout/hList3"/>
    <dgm:cxn modelId="{74798064-9E15-42AC-A3CE-F720EF59D37F}" type="presParOf" srcId="{AC56687D-47F6-4299-8CCE-7134979A1210}" destId="{29B852A3-6E5D-42EE-8532-62C3FC1CC86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D367093-4214-4ABA-BEBC-BD211E97EC3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E7E435-55C6-40DE-AC5C-470F3AC67938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83,5% Si     16,5% No </a:t>
          </a:r>
          <a:endParaRPr lang="en-US"/>
        </a:p>
      </dgm:t>
    </dgm:pt>
    <dgm:pt modelId="{7A24A849-B47A-48C8-A0B6-2AFE5FE00319}" type="parTrans" cxnId="{98B47D47-718B-4DB7-B3AC-B3736364832B}">
      <dgm:prSet/>
      <dgm:spPr/>
      <dgm:t>
        <a:bodyPr/>
        <a:lstStyle/>
        <a:p>
          <a:endParaRPr lang="en-US"/>
        </a:p>
      </dgm:t>
    </dgm:pt>
    <dgm:pt modelId="{F53A037E-B34A-4AE1-8EE3-08AB3F2CEDB3}" type="sibTrans" cxnId="{98B47D47-718B-4DB7-B3AC-B3736364832B}">
      <dgm:prSet/>
      <dgm:spPr/>
      <dgm:t>
        <a:bodyPr/>
        <a:lstStyle/>
        <a:p>
          <a:endParaRPr lang="en-US"/>
        </a:p>
      </dgm:t>
    </dgm:pt>
    <dgm:pt modelId="{A07D2EA1-09B1-4AC5-A3BA-BDCF03A12F13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38% 26-36 años 27,8% 37-57 años 26,5% 15-25 años </a:t>
          </a:r>
          <a:endParaRPr lang="en-US"/>
        </a:p>
      </dgm:t>
    </dgm:pt>
    <dgm:pt modelId="{1506A85C-8441-4ADF-ADB2-E3E150ADA2DE}" type="parTrans" cxnId="{788B999F-3EFA-49E3-ACEA-92E46C31FB35}">
      <dgm:prSet/>
      <dgm:spPr/>
      <dgm:t>
        <a:bodyPr/>
        <a:lstStyle/>
        <a:p>
          <a:endParaRPr lang="en-US"/>
        </a:p>
      </dgm:t>
    </dgm:pt>
    <dgm:pt modelId="{28ED4C60-56A9-407F-8E7E-127E863F0A03}" type="sibTrans" cxnId="{788B999F-3EFA-49E3-ACEA-92E46C31FB35}">
      <dgm:prSet/>
      <dgm:spPr/>
      <dgm:t>
        <a:bodyPr/>
        <a:lstStyle/>
        <a:p>
          <a:endParaRPr lang="en-US"/>
        </a:p>
      </dgm:t>
    </dgm:pt>
    <dgm:pt modelId="{2AE7DE14-EBC5-4C87-8CD3-EF5CD5736DE0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49,6% M      48,8% F </a:t>
          </a:r>
          <a:endParaRPr lang="en-US"/>
        </a:p>
      </dgm:t>
    </dgm:pt>
    <dgm:pt modelId="{6CFDB8CA-5FEC-4FB6-AF18-BB7FB4E66B39}" type="parTrans" cxnId="{CBBB6712-C870-4298-ADA5-4E8B8EC90895}">
      <dgm:prSet/>
      <dgm:spPr/>
      <dgm:t>
        <a:bodyPr/>
        <a:lstStyle/>
        <a:p>
          <a:endParaRPr lang="en-US"/>
        </a:p>
      </dgm:t>
    </dgm:pt>
    <dgm:pt modelId="{C0BD5377-0954-4D73-8010-0707B16B6062}" type="sibTrans" cxnId="{CBBB6712-C870-4298-ADA5-4E8B8EC90895}">
      <dgm:prSet/>
      <dgm:spPr/>
      <dgm:t>
        <a:bodyPr/>
        <a:lstStyle/>
        <a:p>
          <a:endParaRPr lang="en-US"/>
        </a:p>
      </dgm:t>
    </dgm:pt>
    <dgm:pt modelId="{AF80E93F-399D-4054-A87A-E8CCBDB7DBEC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54% Tercer nivel 37,2% Secundaria</a:t>
          </a:r>
          <a:endParaRPr lang="en-US"/>
        </a:p>
      </dgm:t>
    </dgm:pt>
    <dgm:pt modelId="{F27944AE-73B9-42A9-A1AD-0C4F4BC097AB}" type="parTrans" cxnId="{4BC26CB8-5CC3-403B-89D1-2AF75DBC7CD0}">
      <dgm:prSet/>
      <dgm:spPr/>
      <dgm:t>
        <a:bodyPr/>
        <a:lstStyle/>
        <a:p>
          <a:endParaRPr lang="en-US"/>
        </a:p>
      </dgm:t>
    </dgm:pt>
    <dgm:pt modelId="{A8F20432-5C8A-4452-B009-5B3611254B90}" type="sibTrans" cxnId="{4BC26CB8-5CC3-403B-89D1-2AF75DBC7CD0}">
      <dgm:prSet/>
      <dgm:spPr/>
      <dgm:t>
        <a:bodyPr/>
        <a:lstStyle/>
        <a:p>
          <a:endParaRPr lang="en-US"/>
        </a:p>
      </dgm:t>
    </dgm:pt>
    <dgm:pt modelId="{30DA4AD7-40CB-45B5-B23A-05E2F8741F9A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50,8% Empleado dependiente 23,6% Empleado independiente 20,8 % Empleado eventual / estudiante</a:t>
          </a:r>
          <a:endParaRPr lang="en-US"/>
        </a:p>
      </dgm:t>
    </dgm:pt>
    <dgm:pt modelId="{42C734E2-89F6-4A2E-96B9-A3F261353289}" type="parTrans" cxnId="{3E6F7141-14B5-4528-B056-AAB91DFBEA5F}">
      <dgm:prSet/>
      <dgm:spPr/>
      <dgm:t>
        <a:bodyPr/>
        <a:lstStyle/>
        <a:p>
          <a:endParaRPr lang="en-US"/>
        </a:p>
      </dgm:t>
    </dgm:pt>
    <dgm:pt modelId="{5E954A86-3840-445C-8003-33C9BDD2CDB3}" type="sibTrans" cxnId="{3E6F7141-14B5-4528-B056-AAB91DFBEA5F}">
      <dgm:prSet/>
      <dgm:spPr/>
      <dgm:t>
        <a:bodyPr/>
        <a:lstStyle/>
        <a:p>
          <a:endParaRPr lang="en-US"/>
        </a:p>
      </dgm:t>
    </dgm:pt>
    <dgm:pt modelId="{4DBA6C68-254E-41C6-958C-55BE3163F71E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58,8% 400-600 16,8% 601-800 16,4% 801-1500</a:t>
          </a:r>
        </a:p>
      </dgm:t>
    </dgm:pt>
    <dgm:pt modelId="{6B56BB88-A2E3-4E53-A778-9999C932B2C7}" type="parTrans" cxnId="{43AB418C-D1E6-4369-9D73-1FC6E1428C8A}">
      <dgm:prSet/>
      <dgm:spPr/>
    </dgm:pt>
    <dgm:pt modelId="{EB29A2BC-0296-4575-A740-1D7463049808}" type="sibTrans" cxnId="{43AB418C-D1E6-4369-9D73-1FC6E1428C8A}">
      <dgm:prSet/>
      <dgm:spPr/>
    </dgm:pt>
    <dgm:pt modelId="{B105BF00-118A-47E2-9A80-BA7DCE4C77DF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55% Familia 22,9% Amigos 9,6% Pareja</a:t>
          </a:r>
        </a:p>
      </dgm:t>
    </dgm:pt>
    <dgm:pt modelId="{823D85F2-9FEB-4CB1-9E39-D65084FBBCA9}" type="parTrans" cxnId="{10030F29-66D4-4205-8764-45F86F5CC002}">
      <dgm:prSet/>
      <dgm:spPr/>
    </dgm:pt>
    <dgm:pt modelId="{B14CAC9F-7685-4664-9813-3D8609FA305C}" type="sibTrans" cxnId="{10030F29-66D4-4205-8764-45F86F5CC002}">
      <dgm:prSet/>
      <dgm:spPr/>
    </dgm:pt>
    <dgm:pt modelId="{95B2DFE9-0581-417A-92FC-0D51F97673CD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80,8% Recreación y ocio</a:t>
          </a:r>
        </a:p>
      </dgm:t>
    </dgm:pt>
    <dgm:pt modelId="{51F127C8-AC59-4095-8677-25D1447C2A46}" type="parTrans" cxnId="{BA5FE342-7818-44F0-8A4F-FEB8247BE506}">
      <dgm:prSet/>
      <dgm:spPr/>
    </dgm:pt>
    <dgm:pt modelId="{804E3B21-E7CB-4FFB-80C7-88AD612AAA26}" type="sibTrans" cxnId="{BA5FE342-7818-44F0-8A4F-FEB8247BE506}">
      <dgm:prSet/>
      <dgm:spPr/>
    </dgm:pt>
    <dgm:pt modelId="{AD1A5154-7489-4E8C-BF8C-D85CDA9D1765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41,5% Recomendado 31,55 Redes sociales 12,1% Agencias de viajes 7,3% Medios tradicionales</a:t>
          </a:r>
        </a:p>
      </dgm:t>
    </dgm:pt>
    <dgm:pt modelId="{2D9E3017-D69E-4B50-854C-D043C0AD65D4}" type="parTrans" cxnId="{48668AA0-F6FE-452D-B480-4941F704610F}">
      <dgm:prSet/>
      <dgm:spPr/>
    </dgm:pt>
    <dgm:pt modelId="{4768036B-5455-4E26-9888-3FD85E6845D5}" type="sibTrans" cxnId="{48668AA0-F6FE-452D-B480-4941F704610F}">
      <dgm:prSet/>
      <dgm:spPr/>
    </dgm:pt>
    <dgm:pt modelId="{E7D5AB20-1766-4DE4-BC00-FF1A95DA166A}" type="pres">
      <dgm:prSet presAssocID="{1D367093-4214-4ABA-BEBC-BD211E97EC3A}" presName="diagram" presStyleCnt="0">
        <dgm:presLayoutVars>
          <dgm:dir/>
          <dgm:resizeHandles val="exact"/>
        </dgm:presLayoutVars>
      </dgm:prSet>
      <dgm:spPr/>
    </dgm:pt>
    <dgm:pt modelId="{CEE54721-50F7-4777-BE8C-CBA2C16B3EF6}" type="pres">
      <dgm:prSet presAssocID="{21E7E435-55C6-40DE-AC5C-470F3AC67938}" presName="node" presStyleLbl="node1" presStyleIdx="0" presStyleCnt="9">
        <dgm:presLayoutVars>
          <dgm:bulletEnabled val="1"/>
        </dgm:presLayoutVars>
      </dgm:prSet>
      <dgm:spPr/>
    </dgm:pt>
    <dgm:pt modelId="{A4237942-4AD1-463C-ABE3-FED058BE1F1D}" type="pres">
      <dgm:prSet presAssocID="{F53A037E-B34A-4AE1-8EE3-08AB3F2CEDB3}" presName="sibTrans" presStyleCnt="0"/>
      <dgm:spPr/>
    </dgm:pt>
    <dgm:pt modelId="{85BB0482-C0B5-40B4-92F6-1CCD0DC8C3A1}" type="pres">
      <dgm:prSet presAssocID="{A07D2EA1-09B1-4AC5-A3BA-BDCF03A12F13}" presName="node" presStyleLbl="node1" presStyleIdx="1" presStyleCnt="9">
        <dgm:presLayoutVars>
          <dgm:bulletEnabled val="1"/>
        </dgm:presLayoutVars>
      </dgm:prSet>
      <dgm:spPr/>
    </dgm:pt>
    <dgm:pt modelId="{3A0E7789-1C12-4B6B-BFD6-C3DC1D10D7B0}" type="pres">
      <dgm:prSet presAssocID="{28ED4C60-56A9-407F-8E7E-127E863F0A03}" presName="sibTrans" presStyleCnt="0"/>
      <dgm:spPr/>
    </dgm:pt>
    <dgm:pt modelId="{9A22F5BA-F289-4CC0-9CCC-5F3960DE7F69}" type="pres">
      <dgm:prSet presAssocID="{2AE7DE14-EBC5-4C87-8CD3-EF5CD5736DE0}" presName="node" presStyleLbl="node1" presStyleIdx="2" presStyleCnt="9">
        <dgm:presLayoutVars>
          <dgm:bulletEnabled val="1"/>
        </dgm:presLayoutVars>
      </dgm:prSet>
      <dgm:spPr/>
    </dgm:pt>
    <dgm:pt modelId="{AA9D7F7E-8EFF-4A21-B135-EDAACF6AA217}" type="pres">
      <dgm:prSet presAssocID="{C0BD5377-0954-4D73-8010-0707B16B6062}" presName="sibTrans" presStyleCnt="0"/>
      <dgm:spPr/>
    </dgm:pt>
    <dgm:pt modelId="{1267E5E6-0368-4576-B6DD-6701EBFE1F76}" type="pres">
      <dgm:prSet presAssocID="{AF80E93F-399D-4054-A87A-E8CCBDB7DBEC}" presName="node" presStyleLbl="node1" presStyleIdx="3" presStyleCnt="9">
        <dgm:presLayoutVars>
          <dgm:bulletEnabled val="1"/>
        </dgm:presLayoutVars>
      </dgm:prSet>
      <dgm:spPr/>
    </dgm:pt>
    <dgm:pt modelId="{ED90C729-E06E-402A-A2EE-533FC45D1BF3}" type="pres">
      <dgm:prSet presAssocID="{A8F20432-5C8A-4452-B009-5B3611254B90}" presName="sibTrans" presStyleCnt="0"/>
      <dgm:spPr/>
    </dgm:pt>
    <dgm:pt modelId="{C22CF20C-AC1E-46D4-917E-6417F7AE7FA0}" type="pres">
      <dgm:prSet presAssocID="{30DA4AD7-40CB-45B5-B23A-05E2F8741F9A}" presName="node" presStyleLbl="node1" presStyleIdx="4" presStyleCnt="9">
        <dgm:presLayoutVars>
          <dgm:bulletEnabled val="1"/>
        </dgm:presLayoutVars>
      </dgm:prSet>
      <dgm:spPr/>
    </dgm:pt>
    <dgm:pt modelId="{2BA3294B-28EF-48DA-B8B8-77C108E58A3A}" type="pres">
      <dgm:prSet presAssocID="{5E954A86-3840-445C-8003-33C9BDD2CDB3}" presName="sibTrans" presStyleCnt="0"/>
      <dgm:spPr/>
    </dgm:pt>
    <dgm:pt modelId="{1BC2F096-A7B4-428C-B740-BD2DC4DEBBE3}" type="pres">
      <dgm:prSet presAssocID="{4DBA6C68-254E-41C6-958C-55BE3163F71E}" presName="node" presStyleLbl="node1" presStyleIdx="5" presStyleCnt="9">
        <dgm:presLayoutVars>
          <dgm:bulletEnabled val="1"/>
        </dgm:presLayoutVars>
      </dgm:prSet>
      <dgm:spPr/>
    </dgm:pt>
    <dgm:pt modelId="{5C2410C4-93B5-476F-8979-13A2032A7F28}" type="pres">
      <dgm:prSet presAssocID="{EB29A2BC-0296-4575-A740-1D7463049808}" presName="sibTrans" presStyleCnt="0"/>
      <dgm:spPr/>
    </dgm:pt>
    <dgm:pt modelId="{03867A86-176B-4E25-AC75-A9132FA91309}" type="pres">
      <dgm:prSet presAssocID="{B105BF00-118A-47E2-9A80-BA7DCE4C77DF}" presName="node" presStyleLbl="node1" presStyleIdx="6" presStyleCnt="9">
        <dgm:presLayoutVars>
          <dgm:bulletEnabled val="1"/>
        </dgm:presLayoutVars>
      </dgm:prSet>
      <dgm:spPr/>
    </dgm:pt>
    <dgm:pt modelId="{690D2C7E-C40E-4241-AABD-CF7A444964A7}" type="pres">
      <dgm:prSet presAssocID="{B14CAC9F-7685-4664-9813-3D8609FA305C}" presName="sibTrans" presStyleCnt="0"/>
      <dgm:spPr/>
    </dgm:pt>
    <dgm:pt modelId="{3BC4AC2E-99AA-4590-9BD3-AD03DE1F6A1D}" type="pres">
      <dgm:prSet presAssocID="{95B2DFE9-0581-417A-92FC-0D51F97673CD}" presName="node" presStyleLbl="node1" presStyleIdx="7" presStyleCnt="9">
        <dgm:presLayoutVars>
          <dgm:bulletEnabled val="1"/>
        </dgm:presLayoutVars>
      </dgm:prSet>
      <dgm:spPr/>
    </dgm:pt>
    <dgm:pt modelId="{8E6774AD-0C22-440F-881F-A1BF73C39679}" type="pres">
      <dgm:prSet presAssocID="{804E3B21-E7CB-4FFB-80C7-88AD612AAA26}" presName="sibTrans" presStyleCnt="0"/>
      <dgm:spPr/>
    </dgm:pt>
    <dgm:pt modelId="{2BF9AD89-2604-4C7D-BFA5-8E76D403646E}" type="pres">
      <dgm:prSet presAssocID="{AD1A5154-7489-4E8C-BF8C-D85CDA9D1765}" presName="node" presStyleLbl="node1" presStyleIdx="8" presStyleCnt="9">
        <dgm:presLayoutVars>
          <dgm:bulletEnabled val="1"/>
        </dgm:presLayoutVars>
      </dgm:prSet>
      <dgm:spPr/>
    </dgm:pt>
  </dgm:ptLst>
  <dgm:cxnLst>
    <dgm:cxn modelId="{08DF1403-65EF-41B3-A685-17CB62F63FF7}" type="presOf" srcId="{A07D2EA1-09B1-4AC5-A3BA-BDCF03A12F13}" destId="{85BB0482-C0B5-40B4-92F6-1CCD0DC8C3A1}" srcOrd="0" destOrd="0" presId="urn:microsoft.com/office/officeart/2005/8/layout/default"/>
    <dgm:cxn modelId="{CBBB6712-C870-4298-ADA5-4E8B8EC90895}" srcId="{1D367093-4214-4ABA-BEBC-BD211E97EC3A}" destId="{2AE7DE14-EBC5-4C87-8CD3-EF5CD5736DE0}" srcOrd="2" destOrd="0" parTransId="{6CFDB8CA-5FEC-4FB6-AF18-BB7FB4E66B39}" sibTransId="{C0BD5377-0954-4D73-8010-0707B16B6062}"/>
    <dgm:cxn modelId="{10030F29-66D4-4205-8764-45F86F5CC002}" srcId="{1D367093-4214-4ABA-BEBC-BD211E97EC3A}" destId="{B105BF00-118A-47E2-9A80-BA7DCE4C77DF}" srcOrd="6" destOrd="0" parTransId="{823D85F2-9FEB-4CB1-9E39-D65084FBBCA9}" sibTransId="{B14CAC9F-7685-4664-9813-3D8609FA305C}"/>
    <dgm:cxn modelId="{90BD3F2F-FE78-4EE1-B151-A97C9AA19F9D}" type="presOf" srcId="{B105BF00-118A-47E2-9A80-BA7DCE4C77DF}" destId="{03867A86-176B-4E25-AC75-A9132FA91309}" srcOrd="0" destOrd="0" presId="urn:microsoft.com/office/officeart/2005/8/layout/default"/>
    <dgm:cxn modelId="{3E6F7141-14B5-4528-B056-AAB91DFBEA5F}" srcId="{1D367093-4214-4ABA-BEBC-BD211E97EC3A}" destId="{30DA4AD7-40CB-45B5-B23A-05E2F8741F9A}" srcOrd="4" destOrd="0" parTransId="{42C734E2-89F6-4A2E-96B9-A3F261353289}" sibTransId="{5E954A86-3840-445C-8003-33C9BDD2CDB3}"/>
    <dgm:cxn modelId="{BA5FE342-7818-44F0-8A4F-FEB8247BE506}" srcId="{1D367093-4214-4ABA-BEBC-BD211E97EC3A}" destId="{95B2DFE9-0581-417A-92FC-0D51F97673CD}" srcOrd="7" destOrd="0" parTransId="{51F127C8-AC59-4095-8677-25D1447C2A46}" sibTransId="{804E3B21-E7CB-4FFB-80C7-88AD612AAA26}"/>
    <dgm:cxn modelId="{8D70B463-BD8B-4548-93F1-211D0A039CA2}" type="presOf" srcId="{1D367093-4214-4ABA-BEBC-BD211E97EC3A}" destId="{E7D5AB20-1766-4DE4-BC00-FF1A95DA166A}" srcOrd="0" destOrd="0" presId="urn:microsoft.com/office/officeart/2005/8/layout/default"/>
    <dgm:cxn modelId="{98B47D47-718B-4DB7-B3AC-B3736364832B}" srcId="{1D367093-4214-4ABA-BEBC-BD211E97EC3A}" destId="{21E7E435-55C6-40DE-AC5C-470F3AC67938}" srcOrd="0" destOrd="0" parTransId="{7A24A849-B47A-48C8-A0B6-2AFE5FE00319}" sibTransId="{F53A037E-B34A-4AE1-8EE3-08AB3F2CEDB3}"/>
    <dgm:cxn modelId="{3A460E70-6B32-4B88-A23D-41EF3FEE953B}" type="presOf" srcId="{2AE7DE14-EBC5-4C87-8CD3-EF5CD5736DE0}" destId="{9A22F5BA-F289-4CC0-9CCC-5F3960DE7F69}" srcOrd="0" destOrd="0" presId="urn:microsoft.com/office/officeart/2005/8/layout/default"/>
    <dgm:cxn modelId="{FA6E057E-568C-429A-B557-CC77BFE75044}" type="presOf" srcId="{21E7E435-55C6-40DE-AC5C-470F3AC67938}" destId="{CEE54721-50F7-4777-BE8C-CBA2C16B3EF6}" srcOrd="0" destOrd="0" presId="urn:microsoft.com/office/officeart/2005/8/layout/default"/>
    <dgm:cxn modelId="{43AB418C-D1E6-4369-9D73-1FC6E1428C8A}" srcId="{1D367093-4214-4ABA-BEBC-BD211E97EC3A}" destId="{4DBA6C68-254E-41C6-958C-55BE3163F71E}" srcOrd="5" destOrd="0" parTransId="{6B56BB88-A2E3-4E53-A778-9999C932B2C7}" sibTransId="{EB29A2BC-0296-4575-A740-1D7463049808}"/>
    <dgm:cxn modelId="{EF1E0F90-367F-4D91-A7BB-E7E8BB0931AE}" type="presOf" srcId="{AD1A5154-7489-4E8C-BF8C-D85CDA9D1765}" destId="{2BF9AD89-2604-4C7D-BFA5-8E76D403646E}" srcOrd="0" destOrd="0" presId="urn:microsoft.com/office/officeart/2005/8/layout/default"/>
    <dgm:cxn modelId="{788B999F-3EFA-49E3-ACEA-92E46C31FB35}" srcId="{1D367093-4214-4ABA-BEBC-BD211E97EC3A}" destId="{A07D2EA1-09B1-4AC5-A3BA-BDCF03A12F13}" srcOrd="1" destOrd="0" parTransId="{1506A85C-8441-4ADF-ADB2-E3E150ADA2DE}" sibTransId="{28ED4C60-56A9-407F-8E7E-127E863F0A03}"/>
    <dgm:cxn modelId="{48668AA0-F6FE-452D-B480-4941F704610F}" srcId="{1D367093-4214-4ABA-BEBC-BD211E97EC3A}" destId="{AD1A5154-7489-4E8C-BF8C-D85CDA9D1765}" srcOrd="8" destOrd="0" parTransId="{2D9E3017-D69E-4B50-854C-D043C0AD65D4}" sibTransId="{4768036B-5455-4E26-9888-3FD85E6845D5}"/>
    <dgm:cxn modelId="{FFD03AB4-A40E-4102-9E67-D6AF2FF9A28C}" type="presOf" srcId="{4DBA6C68-254E-41C6-958C-55BE3163F71E}" destId="{1BC2F096-A7B4-428C-B740-BD2DC4DEBBE3}" srcOrd="0" destOrd="0" presId="urn:microsoft.com/office/officeart/2005/8/layout/default"/>
    <dgm:cxn modelId="{4BC26CB8-5CC3-403B-89D1-2AF75DBC7CD0}" srcId="{1D367093-4214-4ABA-BEBC-BD211E97EC3A}" destId="{AF80E93F-399D-4054-A87A-E8CCBDB7DBEC}" srcOrd="3" destOrd="0" parTransId="{F27944AE-73B9-42A9-A1AD-0C4F4BC097AB}" sibTransId="{A8F20432-5C8A-4452-B009-5B3611254B90}"/>
    <dgm:cxn modelId="{33AA42D8-0B48-4047-8614-59016277D265}" type="presOf" srcId="{30DA4AD7-40CB-45B5-B23A-05E2F8741F9A}" destId="{C22CF20C-AC1E-46D4-917E-6417F7AE7FA0}" srcOrd="0" destOrd="0" presId="urn:microsoft.com/office/officeart/2005/8/layout/default"/>
    <dgm:cxn modelId="{6E196BE4-741B-4CEB-B68E-6DCADB4EB9A8}" type="presOf" srcId="{95B2DFE9-0581-417A-92FC-0D51F97673CD}" destId="{3BC4AC2E-99AA-4590-9BD3-AD03DE1F6A1D}" srcOrd="0" destOrd="0" presId="urn:microsoft.com/office/officeart/2005/8/layout/default"/>
    <dgm:cxn modelId="{05482CE9-340B-4111-ABE2-1CB71967A895}" type="presOf" srcId="{AF80E93F-399D-4054-A87A-E8CCBDB7DBEC}" destId="{1267E5E6-0368-4576-B6DD-6701EBFE1F76}" srcOrd="0" destOrd="0" presId="urn:microsoft.com/office/officeart/2005/8/layout/default"/>
    <dgm:cxn modelId="{BD59E1C8-1E34-43D1-95B6-57792E08531E}" type="presParOf" srcId="{E7D5AB20-1766-4DE4-BC00-FF1A95DA166A}" destId="{CEE54721-50F7-4777-BE8C-CBA2C16B3EF6}" srcOrd="0" destOrd="0" presId="urn:microsoft.com/office/officeart/2005/8/layout/default"/>
    <dgm:cxn modelId="{F6A5C21A-BCCC-4288-B84A-856F82CD6FEB}" type="presParOf" srcId="{E7D5AB20-1766-4DE4-BC00-FF1A95DA166A}" destId="{A4237942-4AD1-463C-ABE3-FED058BE1F1D}" srcOrd="1" destOrd="0" presId="urn:microsoft.com/office/officeart/2005/8/layout/default"/>
    <dgm:cxn modelId="{A320F30E-B341-4A5E-B8B1-1EFCC2D736DB}" type="presParOf" srcId="{E7D5AB20-1766-4DE4-BC00-FF1A95DA166A}" destId="{85BB0482-C0B5-40B4-92F6-1CCD0DC8C3A1}" srcOrd="2" destOrd="0" presId="urn:microsoft.com/office/officeart/2005/8/layout/default"/>
    <dgm:cxn modelId="{F4D7C1B3-B8E7-41F7-AE1F-6BCBF1FA4CF5}" type="presParOf" srcId="{E7D5AB20-1766-4DE4-BC00-FF1A95DA166A}" destId="{3A0E7789-1C12-4B6B-BFD6-C3DC1D10D7B0}" srcOrd="3" destOrd="0" presId="urn:microsoft.com/office/officeart/2005/8/layout/default"/>
    <dgm:cxn modelId="{227EFBD6-C7BD-4CF2-BE72-476D5E29D079}" type="presParOf" srcId="{E7D5AB20-1766-4DE4-BC00-FF1A95DA166A}" destId="{9A22F5BA-F289-4CC0-9CCC-5F3960DE7F69}" srcOrd="4" destOrd="0" presId="urn:microsoft.com/office/officeart/2005/8/layout/default"/>
    <dgm:cxn modelId="{D5241C04-D348-4F59-8E86-3E08EAAB8DB0}" type="presParOf" srcId="{E7D5AB20-1766-4DE4-BC00-FF1A95DA166A}" destId="{AA9D7F7E-8EFF-4A21-B135-EDAACF6AA217}" srcOrd="5" destOrd="0" presId="urn:microsoft.com/office/officeart/2005/8/layout/default"/>
    <dgm:cxn modelId="{E127E8D2-A48D-4295-9FC6-31F3624351B0}" type="presParOf" srcId="{E7D5AB20-1766-4DE4-BC00-FF1A95DA166A}" destId="{1267E5E6-0368-4576-B6DD-6701EBFE1F76}" srcOrd="6" destOrd="0" presId="urn:microsoft.com/office/officeart/2005/8/layout/default"/>
    <dgm:cxn modelId="{251F8BAB-3916-4BA3-8784-133417C37FAC}" type="presParOf" srcId="{E7D5AB20-1766-4DE4-BC00-FF1A95DA166A}" destId="{ED90C729-E06E-402A-A2EE-533FC45D1BF3}" srcOrd="7" destOrd="0" presId="urn:microsoft.com/office/officeart/2005/8/layout/default"/>
    <dgm:cxn modelId="{7401EA92-DE28-443F-B860-4E3F00564E4C}" type="presParOf" srcId="{E7D5AB20-1766-4DE4-BC00-FF1A95DA166A}" destId="{C22CF20C-AC1E-46D4-917E-6417F7AE7FA0}" srcOrd="8" destOrd="0" presId="urn:microsoft.com/office/officeart/2005/8/layout/default"/>
    <dgm:cxn modelId="{CC22957F-A175-404B-8E63-666670B91F27}" type="presParOf" srcId="{E7D5AB20-1766-4DE4-BC00-FF1A95DA166A}" destId="{2BA3294B-28EF-48DA-B8B8-77C108E58A3A}" srcOrd="9" destOrd="0" presId="urn:microsoft.com/office/officeart/2005/8/layout/default"/>
    <dgm:cxn modelId="{40A2FFC9-9480-4701-AF4F-6B552272C91C}" type="presParOf" srcId="{E7D5AB20-1766-4DE4-BC00-FF1A95DA166A}" destId="{1BC2F096-A7B4-428C-B740-BD2DC4DEBBE3}" srcOrd="10" destOrd="0" presId="urn:microsoft.com/office/officeart/2005/8/layout/default"/>
    <dgm:cxn modelId="{6B299090-6432-4E7E-BF3C-55071359BD17}" type="presParOf" srcId="{E7D5AB20-1766-4DE4-BC00-FF1A95DA166A}" destId="{5C2410C4-93B5-476F-8979-13A2032A7F28}" srcOrd="11" destOrd="0" presId="urn:microsoft.com/office/officeart/2005/8/layout/default"/>
    <dgm:cxn modelId="{2CDB57AF-6980-4A61-95C6-2A2F6A760BDD}" type="presParOf" srcId="{E7D5AB20-1766-4DE4-BC00-FF1A95DA166A}" destId="{03867A86-176B-4E25-AC75-A9132FA91309}" srcOrd="12" destOrd="0" presId="urn:microsoft.com/office/officeart/2005/8/layout/default"/>
    <dgm:cxn modelId="{D9DC7BD9-E1F0-418A-BFA3-E6773C8434F8}" type="presParOf" srcId="{E7D5AB20-1766-4DE4-BC00-FF1A95DA166A}" destId="{690D2C7E-C40E-4241-AABD-CF7A444964A7}" srcOrd="13" destOrd="0" presId="urn:microsoft.com/office/officeart/2005/8/layout/default"/>
    <dgm:cxn modelId="{FB7DD988-8D3C-43BC-A769-D43892172B71}" type="presParOf" srcId="{E7D5AB20-1766-4DE4-BC00-FF1A95DA166A}" destId="{3BC4AC2E-99AA-4590-9BD3-AD03DE1F6A1D}" srcOrd="14" destOrd="0" presId="urn:microsoft.com/office/officeart/2005/8/layout/default"/>
    <dgm:cxn modelId="{57216DB7-0EB1-4139-87D9-87263E3F8D18}" type="presParOf" srcId="{E7D5AB20-1766-4DE4-BC00-FF1A95DA166A}" destId="{8E6774AD-0C22-440F-881F-A1BF73C39679}" srcOrd="15" destOrd="0" presId="urn:microsoft.com/office/officeart/2005/8/layout/default"/>
    <dgm:cxn modelId="{40A9524B-7D02-4B31-A9C4-42415E9A2E8F}" type="presParOf" srcId="{E7D5AB20-1766-4DE4-BC00-FF1A95DA166A}" destId="{2BF9AD89-2604-4C7D-BFA5-8E76D403646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4CFE93-8EED-4E56-9B88-1567D3F920B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EDFEA70-F9C1-4EDE-81C5-FD7E64B52AAF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53% Primera vez 39,4% 2-3</a:t>
          </a:r>
          <a:endParaRPr lang="en-US"/>
        </a:p>
      </dgm:t>
    </dgm:pt>
    <dgm:pt modelId="{D8675FCC-C4D1-4B75-9849-50796C67145C}" type="parTrans" cxnId="{B36F43F1-A573-495A-9644-76AF02C0C644}">
      <dgm:prSet/>
      <dgm:spPr/>
      <dgm:t>
        <a:bodyPr/>
        <a:lstStyle/>
        <a:p>
          <a:endParaRPr lang="en-US"/>
        </a:p>
      </dgm:t>
    </dgm:pt>
    <dgm:pt modelId="{117E390E-1A2D-4C1B-9A47-1A3ADB424869}" type="sibTrans" cxnId="{B36F43F1-A573-495A-9644-76AF02C0C644}">
      <dgm:prSet/>
      <dgm:spPr/>
      <dgm:t>
        <a:bodyPr/>
        <a:lstStyle/>
        <a:p>
          <a:endParaRPr lang="en-US"/>
        </a:p>
      </dgm:t>
    </dgm:pt>
    <dgm:pt modelId="{8B043319-F21C-4D6B-BB49-F7804EAF376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53,2% 2-3 días 21% &lt;24 horas 19,8% 3-4 días</a:t>
          </a:r>
          <a:endParaRPr lang="en-US"/>
        </a:p>
      </dgm:t>
    </dgm:pt>
    <dgm:pt modelId="{CD5DD4CD-7BB4-4014-9E47-37E4B9F9C935}" type="parTrans" cxnId="{4A6F4849-A459-4F8E-BB2A-596515DDB436}">
      <dgm:prSet/>
      <dgm:spPr/>
      <dgm:t>
        <a:bodyPr/>
        <a:lstStyle/>
        <a:p>
          <a:endParaRPr lang="en-US"/>
        </a:p>
      </dgm:t>
    </dgm:pt>
    <dgm:pt modelId="{46E09851-9330-4CDB-9864-94E7E9C94637}" type="sibTrans" cxnId="{4A6F4849-A459-4F8E-BB2A-596515DDB436}">
      <dgm:prSet/>
      <dgm:spPr/>
      <dgm:t>
        <a:bodyPr/>
        <a:lstStyle/>
        <a:p>
          <a:endParaRPr lang="en-US"/>
        </a:p>
      </dgm:t>
    </dgm:pt>
    <dgm:pt modelId="{9311267C-342B-457F-889C-83C8F252BCC8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49,6% &lt;$50 33,3% $51-$100 15% $101-$200</a:t>
          </a:r>
          <a:endParaRPr lang="en-US"/>
        </a:p>
      </dgm:t>
    </dgm:pt>
    <dgm:pt modelId="{BFD99717-E826-4008-865D-B2CE31507F1D}" type="parTrans" cxnId="{BF776FED-B887-4F83-B6A1-1ACD775AB2F0}">
      <dgm:prSet/>
      <dgm:spPr/>
      <dgm:t>
        <a:bodyPr/>
        <a:lstStyle/>
        <a:p>
          <a:endParaRPr lang="en-US"/>
        </a:p>
      </dgm:t>
    </dgm:pt>
    <dgm:pt modelId="{C6D0095B-DF13-43C8-A951-3A867CC85A4E}" type="sibTrans" cxnId="{BF776FED-B887-4F83-B6A1-1ACD775AB2F0}">
      <dgm:prSet/>
      <dgm:spPr/>
      <dgm:t>
        <a:bodyPr/>
        <a:lstStyle/>
        <a:p>
          <a:endParaRPr lang="en-US"/>
        </a:p>
      </dgm:t>
    </dgm:pt>
    <dgm:pt modelId="{767CA0AC-B3CF-48C6-BBAE-1DC5FD41B728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56,4% Fines de semana 31,6% Feriados 10,8% Lunes a Viernes</a:t>
          </a:r>
          <a:endParaRPr lang="en-US"/>
        </a:p>
      </dgm:t>
    </dgm:pt>
    <dgm:pt modelId="{772C132C-FCAE-4725-B9DB-39DBB8B42369}" type="parTrans" cxnId="{DA1F512E-A90D-4303-B414-36D7A43DEAD7}">
      <dgm:prSet/>
      <dgm:spPr/>
      <dgm:t>
        <a:bodyPr/>
        <a:lstStyle/>
        <a:p>
          <a:endParaRPr lang="en-US"/>
        </a:p>
      </dgm:t>
    </dgm:pt>
    <dgm:pt modelId="{13FA1104-1704-482D-BBDC-B9513DAC98EF}" type="sibTrans" cxnId="{DA1F512E-A90D-4303-B414-36D7A43DEAD7}">
      <dgm:prSet/>
      <dgm:spPr/>
      <dgm:t>
        <a:bodyPr/>
        <a:lstStyle/>
        <a:p>
          <a:endParaRPr lang="en-US"/>
        </a:p>
      </dgm:t>
    </dgm:pt>
    <dgm:pt modelId="{BAD59B0E-9DCA-4C76-941C-684B2BBBE4EB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70,4% Atractivos naturales 16,6% Calidad en el servicio 8,1% Accesibilidad</a:t>
          </a:r>
          <a:endParaRPr lang="en-US"/>
        </a:p>
      </dgm:t>
    </dgm:pt>
    <dgm:pt modelId="{7A6B81C9-C7A4-4989-A0E0-E1D0278436C7}" type="parTrans" cxnId="{C586A3EA-D8B6-44D5-9739-2DEEA11C6C2F}">
      <dgm:prSet/>
      <dgm:spPr/>
      <dgm:t>
        <a:bodyPr/>
        <a:lstStyle/>
        <a:p>
          <a:endParaRPr lang="en-US"/>
        </a:p>
      </dgm:t>
    </dgm:pt>
    <dgm:pt modelId="{E7EDAC6A-A9FA-43AE-9D9B-7B170D284F7A}" type="sibTrans" cxnId="{C586A3EA-D8B6-44D5-9739-2DEEA11C6C2F}">
      <dgm:prSet/>
      <dgm:spPr/>
      <dgm:t>
        <a:bodyPr/>
        <a:lstStyle/>
        <a:p>
          <a:endParaRPr lang="en-US"/>
        </a:p>
      </dgm:t>
    </dgm:pt>
    <dgm:pt modelId="{5AE0F963-2C4D-433E-8217-EF133DB4207B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58% Atractivos naturales 51% Atractivos culturales </a:t>
          </a:r>
        </a:p>
      </dgm:t>
    </dgm:pt>
    <dgm:pt modelId="{D390C093-0FC5-425B-AD18-A94D95E3929D}" type="parTrans" cxnId="{DEAC3BB0-189C-4881-914D-490843B9FE8C}">
      <dgm:prSet/>
      <dgm:spPr/>
    </dgm:pt>
    <dgm:pt modelId="{BEAB91FF-3C12-46EB-8EEA-DBF70489B5CA}" type="sibTrans" cxnId="{DEAC3BB0-189C-4881-914D-490843B9FE8C}">
      <dgm:prSet/>
      <dgm:spPr/>
    </dgm:pt>
    <dgm:pt modelId="{82B9DDBA-E9D8-45AC-9106-68A62D03F989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57,4% Satisfactoria 40,2% Buena</a:t>
          </a:r>
        </a:p>
      </dgm:t>
    </dgm:pt>
    <dgm:pt modelId="{65E7C0CC-8C68-4DE6-9795-30E0557AB5D1}" type="parTrans" cxnId="{8710E244-CC10-41BC-8AA4-1B19A672ACCA}">
      <dgm:prSet/>
      <dgm:spPr/>
    </dgm:pt>
    <dgm:pt modelId="{FA7F062D-DF8D-47E8-A837-6C6BEBDA283C}" type="sibTrans" cxnId="{8710E244-CC10-41BC-8AA4-1B19A672ACCA}">
      <dgm:prSet/>
      <dgm:spPr/>
    </dgm:pt>
    <dgm:pt modelId="{ECB14694-2361-43C7-9C40-6F34FFE3B417}">
      <dgm:prSet phldr="0"/>
      <dgm:spPr/>
      <dgm:t>
        <a:bodyPr/>
        <a:lstStyle/>
        <a:p>
          <a:r>
            <a:rPr lang="en-US" dirty="0">
              <a:latin typeface="Trebuchet MS" panose="020B0603020202020204"/>
            </a:rPr>
            <a:t>35,7% Actividades creativas 16,9 Participación en talleres 15,7% Intercambio cultural </a:t>
          </a:r>
          <a:endParaRPr lang="en-US" dirty="0"/>
        </a:p>
      </dgm:t>
    </dgm:pt>
    <dgm:pt modelId="{88E3FCBB-EBA5-4212-9CB6-3E3B49455A85}" type="parTrans" cxnId="{1432D0D5-C01B-490F-BC15-BD849BE6576B}">
      <dgm:prSet/>
      <dgm:spPr/>
    </dgm:pt>
    <dgm:pt modelId="{A7EA21D0-0C64-4D3C-A815-3651D161A9EA}" type="sibTrans" cxnId="{1432D0D5-C01B-490F-BC15-BD849BE6576B}">
      <dgm:prSet/>
      <dgm:spPr/>
    </dgm:pt>
    <dgm:pt modelId="{5A046E88-8B34-4310-973A-44C040BC9462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99,2% Si </a:t>
          </a:r>
        </a:p>
      </dgm:t>
    </dgm:pt>
    <dgm:pt modelId="{2129B76D-3D1D-40BA-9DED-72AC6C8CCEDE}" type="parTrans" cxnId="{5C07D48E-504C-4D0F-8573-0BE6B21CD8EB}">
      <dgm:prSet/>
      <dgm:spPr/>
    </dgm:pt>
    <dgm:pt modelId="{93F26E06-B252-463E-B1DB-F4D3ACD9CCD7}" type="sibTrans" cxnId="{5C07D48E-504C-4D0F-8573-0BE6B21CD8EB}">
      <dgm:prSet/>
      <dgm:spPr/>
    </dgm:pt>
    <dgm:pt modelId="{F2423AE9-F702-4867-9DE9-0DFDE490788E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36% Ceremonia 32% Agrícolas 12% Platos típicos 8% Petroglifos 7% Artesanías 6% Pesca ancestral</a:t>
          </a:r>
        </a:p>
      </dgm:t>
    </dgm:pt>
    <dgm:pt modelId="{500B923C-9802-4188-A525-581C045BCE6C}" type="parTrans" cxnId="{CB3B684C-08D9-47CE-BA14-8701D6482F89}">
      <dgm:prSet/>
      <dgm:spPr/>
    </dgm:pt>
    <dgm:pt modelId="{F2BB917B-CDBF-442C-BE8A-621DE3031617}" type="sibTrans" cxnId="{CB3B684C-08D9-47CE-BA14-8701D6482F89}">
      <dgm:prSet/>
      <dgm:spPr/>
    </dgm:pt>
    <dgm:pt modelId="{A3401EFD-A765-48C9-9743-E919F16B0568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86,7% Si 11,6% No</a:t>
          </a:r>
        </a:p>
      </dgm:t>
    </dgm:pt>
    <dgm:pt modelId="{BEF4616D-C02E-4F0A-BD80-4D7C1985653C}" type="parTrans" cxnId="{0A1315C0-8D77-468E-8552-B2B0A355BC96}">
      <dgm:prSet/>
      <dgm:spPr/>
    </dgm:pt>
    <dgm:pt modelId="{ED671808-0319-4B39-83A6-E61D9E757AA8}" type="sibTrans" cxnId="{0A1315C0-8D77-468E-8552-B2B0A355BC96}">
      <dgm:prSet/>
      <dgm:spPr/>
    </dgm:pt>
    <dgm:pt modelId="{96DEDE6B-451C-478D-B382-F924DE7D9DD7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69,3% 100-150 23,5% 151-200 6% 201-250</a:t>
          </a:r>
        </a:p>
      </dgm:t>
    </dgm:pt>
    <dgm:pt modelId="{5B016A0F-28D3-4329-B1D0-87AFE13BD6DF}" type="parTrans" cxnId="{ACBCC67D-3659-46FA-8496-806C6180EFC6}">
      <dgm:prSet/>
      <dgm:spPr/>
    </dgm:pt>
    <dgm:pt modelId="{EA26E40A-0B24-43D8-B0B6-21880222B7F5}" type="sibTrans" cxnId="{ACBCC67D-3659-46FA-8496-806C6180EFC6}">
      <dgm:prSet/>
      <dgm:spPr/>
    </dgm:pt>
    <dgm:pt modelId="{744ED0D1-0E9F-4176-A5DB-94CCD3AB8B34}" type="pres">
      <dgm:prSet presAssocID="{254CFE93-8EED-4E56-9B88-1567D3F920B3}" presName="diagram" presStyleCnt="0">
        <dgm:presLayoutVars>
          <dgm:dir/>
          <dgm:resizeHandles val="exact"/>
        </dgm:presLayoutVars>
      </dgm:prSet>
      <dgm:spPr/>
    </dgm:pt>
    <dgm:pt modelId="{C9CD400A-0593-46D7-B2F5-D1F5FEBF9DDB}" type="pres">
      <dgm:prSet presAssocID="{5EDFEA70-F9C1-4EDE-81C5-FD7E64B52AAF}" presName="node" presStyleLbl="node1" presStyleIdx="0" presStyleCnt="12">
        <dgm:presLayoutVars>
          <dgm:bulletEnabled val="1"/>
        </dgm:presLayoutVars>
      </dgm:prSet>
      <dgm:spPr/>
    </dgm:pt>
    <dgm:pt modelId="{45AB2FDA-46CF-408D-A448-DC0EAE270343}" type="pres">
      <dgm:prSet presAssocID="{117E390E-1A2D-4C1B-9A47-1A3ADB424869}" presName="sibTrans" presStyleCnt="0"/>
      <dgm:spPr/>
    </dgm:pt>
    <dgm:pt modelId="{38C6FC2D-0F0C-48B5-8186-2AFAB385F52D}" type="pres">
      <dgm:prSet presAssocID="{8B043319-F21C-4D6B-BB49-F7804EAF3762}" presName="node" presStyleLbl="node1" presStyleIdx="1" presStyleCnt="12">
        <dgm:presLayoutVars>
          <dgm:bulletEnabled val="1"/>
        </dgm:presLayoutVars>
      </dgm:prSet>
      <dgm:spPr/>
    </dgm:pt>
    <dgm:pt modelId="{077376C2-319C-4E55-8745-939A93FF216E}" type="pres">
      <dgm:prSet presAssocID="{46E09851-9330-4CDB-9864-94E7E9C94637}" presName="sibTrans" presStyleCnt="0"/>
      <dgm:spPr/>
    </dgm:pt>
    <dgm:pt modelId="{EFEE10B3-440F-40C1-A982-7178A7FE962A}" type="pres">
      <dgm:prSet presAssocID="{9311267C-342B-457F-889C-83C8F252BCC8}" presName="node" presStyleLbl="node1" presStyleIdx="2" presStyleCnt="12">
        <dgm:presLayoutVars>
          <dgm:bulletEnabled val="1"/>
        </dgm:presLayoutVars>
      </dgm:prSet>
      <dgm:spPr/>
    </dgm:pt>
    <dgm:pt modelId="{A4103DEC-BF2C-47C1-8AF2-1FC24CB00248}" type="pres">
      <dgm:prSet presAssocID="{C6D0095B-DF13-43C8-A951-3A867CC85A4E}" presName="sibTrans" presStyleCnt="0"/>
      <dgm:spPr/>
    </dgm:pt>
    <dgm:pt modelId="{B97F8C14-F80E-412C-B24E-0F018604BC73}" type="pres">
      <dgm:prSet presAssocID="{767CA0AC-B3CF-48C6-BBAE-1DC5FD41B728}" presName="node" presStyleLbl="node1" presStyleIdx="3" presStyleCnt="12">
        <dgm:presLayoutVars>
          <dgm:bulletEnabled val="1"/>
        </dgm:presLayoutVars>
      </dgm:prSet>
      <dgm:spPr/>
    </dgm:pt>
    <dgm:pt modelId="{0670E44E-6BE2-4CC3-A916-DDD5AED36FA6}" type="pres">
      <dgm:prSet presAssocID="{13FA1104-1704-482D-BBDC-B9513DAC98EF}" presName="sibTrans" presStyleCnt="0"/>
      <dgm:spPr/>
    </dgm:pt>
    <dgm:pt modelId="{39E87C2C-9670-4184-A20B-604E82ED5DF6}" type="pres">
      <dgm:prSet presAssocID="{BAD59B0E-9DCA-4C76-941C-684B2BBBE4EB}" presName="node" presStyleLbl="node1" presStyleIdx="4" presStyleCnt="12">
        <dgm:presLayoutVars>
          <dgm:bulletEnabled val="1"/>
        </dgm:presLayoutVars>
      </dgm:prSet>
      <dgm:spPr/>
    </dgm:pt>
    <dgm:pt modelId="{DDE7347A-248D-4014-8A42-43B1BE15AA1E}" type="pres">
      <dgm:prSet presAssocID="{E7EDAC6A-A9FA-43AE-9D9B-7B170D284F7A}" presName="sibTrans" presStyleCnt="0"/>
      <dgm:spPr/>
    </dgm:pt>
    <dgm:pt modelId="{36FC55D7-AB55-4719-A012-26C57262E723}" type="pres">
      <dgm:prSet presAssocID="{5AE0F963-2C4D-433E-8217-EF133DB4207B}" presName="node" presStyleLbl="node1" presStyleIdx="5" presStyleCnt="12">
        <dgm:presLayoutVars>
          <dgm:bulletEnabled val="1"/>
        </dgm:presLayoutVars>
      </dgm:prSet>
      <dgm:spPr/>
    </dgm:pt>
    <dgm:pt modelId="{3C435048-C7A1-4325-9604-8579A14CF37D}" type="pres">
      <dgm:prSet presAssocID="{BEAB91FF-3C12-46EB-8EEA-DBF70489B5CA}" presName="sibTrans" presStyleCnt="0"/>
      <dgm:spPr/>
    </dgm:pt>
    <dgm:pt modelId="{D2382514-0708-4CF1-B6CE-DAE4CD5DEF54}" type="pres">
      <dgm:prSet presAssocID="{82B9DDBA-E9D8-45AC-9106-68A62D03F989}" presName="node" presStyleLbl="node1" presStyleIdx="6" presStyleCnt="12">
        <dgm:presLayoutVars>
          <dgm:bulletEnabled val="1"/>
        </dgm:presLayoutVars>
      </dgm:prSet>
      <dgm:spPr/>
    </dgm:pt>
    <dgm:pt modelId="{37812DDF-A010-44A5-BA98-63B88B7FABD3}" type="pres">
      <dgm:prSet presAssocID="{FA7F062D-DF8D-47E8-A837-6C6BEBDA283C}" presName="sibTrans" presStyleCnt="0"/>
      <dgm:spPr/>
    </dgm:pt>
    <dgm:pt modelId="{1F1D6BD2-EB5D-4C66-BE11-D3CBDE9E6363}" type="pres">
      <dgm:prSet presAssocID="{ECB14694-2361-43C7-9C40-6F34FFE3B417}" presName="node" presStyleLbl="node1" presStyleIdx="7" presStyleCnt="12">
        <dgm:presLayoutVars>
          <dgm:bulletEnabled val="1"/>
        </dgm:presLayoutVars>
      </dgm:prSet>
      <dgm:spPr/>
    </dgm:pt>
    <dgm:pt modelId="{745C9F9C-B221-4168-954C-1E38A1295D10}" type="pres">
      <dgm:prSet presAssocID="{A7EA21D0-0C64-4D3C-A815-3651D161A9EA}" presName="sibTrans" presStyleCnt="0"/>
      <dgm:spPr/>
    </dgm:pt>
    <dgm:pt modelId="{F3CF1BE0-308C-4116-9F63-084FA1E766D7}" type="pres">
      <dgm:prSet presAssocID="{5A046E88-8B34-4310-973A-44C040BC9462}" presName="node" presStyleLbl="node1" presStyleIdx="8" presStyleCnt="12">
        <dgm:presLayoutVars>
          <dgm:bulletEnabled val="1"/>
        </dgm:presLayoutVars>
      </dgm:prSet>
      <dgm:spPr/>
    </dgm:pt>
    <dgm:pt modelId="{487A3E17-A213-4776-A796-DB272B74ACAB}" type="pres">
      <dgm:prSet presAssocID="{93F26E06-B252-463E-B1DB-F4D3ACD9CCD7}" presName="sibTrans" presStyleCnt="0"/>
      <dgm:spPr/>
    </dgm:pt>
    <dgm:pt modelId="{C7335A0A-70A9-4C76-B875-98C0D866426F}" type="pres">
      <dgm:prSet presAssocID="{F2423AE9-F702-4867-9DE9-0DFDE490788E}" presName="node" presStyleLbl="node1" presStyleIdx="9" presStyleCnt="12">
        <dgm:presLayoutVars>
          <dgm:bulletEnabled val="1"/>
        </dgm:presLayoutVars>
      </dgm:prSet>
      <dgm:spPr/>
    </dgm:pt>
    <dgm:pt modelId="{8E7696B7-04B6-4488-8C00-538D1964D201}" type="pres">
      <dgm:prSet presAssocID="{F2BB917B-CDBF-442C-BE8A-621DE3031617}" presName="sibTrans" presStyleCnt="0"/>
      <dgm:spPr/>
    </dgm:pt>
    <dgm:pt modelId="{ABA07FF5-DD12-455B-A87A-22F1446AF891}" type="pres">
      <dgm:prSet presAssocID="{A3401EFD-A765-48C9-9743-E919F16B0568}" presName="node" presStyleLbl="node1" presStyleIdx="10" presStyleCnt="12">
        <dgm:presLayoutVars>
          <dgm:bulletEnabled val="1"/>
        </dgm:presLayoutVars>
      </dgm:prSet>
      <dgm:spPr/>
    </dgm:pt>
    <dgm:pt modelId="{BDA59393-A891-4294-8E62-899856BF5D11}" type="pres">
      <dgm:prSet presAssocID="{ED671808-0319-4B39-83A6-E61D9E757AA8}" presName="sibTrans" presStyleCnt="0"/>
      <dgm:spPr/>
    </dgm:pt>
    <dgm:pt modelId="{941D526A-3E54-465D-A50F-73728B080603}" type="pres">
      <dgm:prSet presAssocID="{96DEDE6B-451C-478D-B382-F924DE7D9DD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027D7A25-C058-4CBE-A41A-9E4C81C8D3FA}" type="presOf" srcId="{5AE0F963-2C4D-433E-8217-EF133DB4207B}" destId="{36FC55D7-AB55-4719-A012-26C57262E723}" srcOrd="0" destOrd="0" presId="urn:microsoft.com/office/officeart/2005/8/layout/default"/>
    <dgm:cxn modelId="{2CE3EA2C-4FDD-4EBB-A5A4-1C019002BBAC}" type="presOf" srcId="{96DEDE6B-451C-478D-B382-F924DE7D9DD7}" destId="{941D526A-3E54-465D-A50F-73728B080603}" srcOrd="0" destOrd="0" presId="urn:microsoft.com/office/officeart/2005/8/layout/default"/>
    <dgm:cxn modelId="{DA1F512E-A90D-4303-B414-36D7A43DEAD7}" srcId="{254CFE93-8EED-4E56-9B88-1567D3F920B3}" destId="{767CA0AC-B3CF-48C6-BBAE-1DC5FD41B728}" srcOrd="3" destOrd="0" parTransId="{772C132C-FCAE-4725-B9DB-39DBB8B42369}" sibTransId="{13FA1104-1704-482D-BBDC-B9513DAC98EF}"/>
    <dgm:cxn modelId="{B032313B-1DD8-4A94-9239-12EAE8320E56}" type="presOf" srcId="{254CFE93-8EED-4E56-9B88-1567D3F920B3}" destId="{744ED0D1-0E9F-4176-A5DB-94CCD3AB8B34}" srcOrd="0" destOrd="0" presId="urn:microsoft.com/office/officeart/2005/8/layout/default"/>
    <dgm:cxn modelId="{DE37853B-5D56-4683-A4F4-30814E6FDFDC}" type="presOf" srcId="{BAD59B0E-9DCA-4C76-941C-684B2BBBE4EB}" destId="{39E87C2C-9670-4184-A20B-604E82ED5DF6}" srcOrd="0" destOrd="0" presId="urn:microsoft.com/office/officeart/2005/8/layout/default"/>
    <dgm:cxn modelId="{14A3173F-18C9-4F01-9860-247ADE29CB56}" type="presOf" srcId="{5EDFEA70-F9C1-4EDE-81C5-FD7E64B52AAF}" destId="{C9CD400A-0593-46D7-B2F5-D1F5FEBF9DDB}" srcOrd="0" destOrd="0" presId="urn:microsoft.com/office/officeart/2005/8/layout/default"/>
    <dgm:cxn modelId="{DA8A935F-5032-4755-BE3E-0B127AFE7349}" type="presOf" srcId="{A3401EFD-A765-48C9-9743-E919F16B0568}" destId="{ABA07FF5-DD12-455B-A87A-22F1446AF891}" srcOrd="0" destOrd="0" presId="urn:microsoft.com/office/officeart/2005/8/layout/default"/>
    <dgm:cxn modelId="{8710E244-CC10-41BC-8AA4-1B19A672ACCA}" srcId="{254CFE93-8EED-4E56-9B88-1567D3F920B3}" destId="{82B9DDBA-E9D8-45AC-9106-68A62D03F989}" srcOrd="6" destOrd="0" parTransId="{65E7C0CC-8C68-4DE6-9795-30E0557AB5D1}" sibTransId="{FA7F062D-DF8D-47E8-A837-6C6BEBDA283C}"/>
    <dgm:cxn modelId="{EE37E366-23EE-4287-A12E-5E79BD864D68}" type="presOf" srcId="{767CA0AC-B3CF-48C6-BBAE-1DC5FD41B728}" destId="{B97F8C14-F80E-412C-B24E-0F018604BC73}" srcOrd="0" destOrd="0" presId="urn:microsoft.com/office/officeart/2005/8/layout/default"/>
    <dgm:cxn modelId="{4A6F4849-A459-4F8E-BB2A-596515DDB436}" srcId="{254CFE93-8EED-4E56-9B88-1567D3F920B3}" destId="{8B043319-F21C-4D6B-BB49-F7804EAF3762}" srcOrd="1" destOrd="0" parTransId="{CD5DD4CD-7BB4-4014-9E47-37E4B9F9C935}" sibTransId="{46E09851-9330-4CDB-9864-94E7E9C94637}"/>
    <dgm:cxn modelId="{CB3B684C-08D9-47CE-BA14-8701D6482F89}" srcId="{254CFE93-8EED-4E56-9B88-1567D3F920B3}" destId="{F2423AE9-F702-4867-9DE9-0DFDE490788E}" srcOrd="9" destOrd="0" parTransId="{500B923C-9802-4188-A525-581C045BCE6C}" sibTransId="{F2BB917B-CDBF-442C-BE8A-621DE3031617}"/>
    <dgm:cxn modelId="{A5479F6C-7DEA-4A80-862A-436BC1FC1B25}" type="presOf" srcId="{9311267C-342B-457F-889C-83C8F252BCC8}" destId="{EFEE10B3-440F-40C1-A982-7178A7FE962A}" srcOrd="0" destOrd="0" presId="urn:microsoft.com/office/officeart/2005/8/layout/default"/>
    <dgm:cxn modelId="{9B07276F-FBED-402E-9F9E-53FCE041C529}" type="presOf" srcId="{ECB14694-2361-43C7-9C40-6F34FFE3B417}" destId="{1F1D6BD2-EB5D-4C66-BE11-D3CBDE9E6363}" srcOrd="0" destOrd="0" presId="urn:microsoft.com/office/officeart/2005/8/layout/default"/>
    <dgm:cxn modelId="{ACBCC67D-3659-46FA-8496-806C6180EFC6}" srcId="{254CFE93-8EED-4E56-9B88-1567D3F920B3}" destId="{96DEDE6B-451C-478D-B382-F924DE7D9DD7}" srcOrd="11" destOrd="0" parTransId="{5B016A0F-28D3-4329-B1D0-87AFE13BD6DF}" sibTransId="{EA26E40A-0B24-43D8-B0B6-21880222B7F5}"/>
    <dgm:cxn modelId="{5C07D48E-504C-4D0F-8573-0BE6B21CD8EB}" srcId="{254CFE93-8EED-4E56-9B88-1567D3F920B3}" destId="{5A046E88-8B34-4310-973A-44C040BC9462}" srcOrd="8" destOrd="0" parTransId="{2129B76D-3D1D-40BA-9DED-72AC6C8CCEDE}" sibTransId="{93F26E06-B252-463E-B1DB-F4D3ACD9CCD7}"/>
    <dgm:cxn modelId="{C2C4AC8F-0AA1-47B0-8751-26AE24037340}" type="presOf" srcId="{82B9DDBA-E9D8-45AC-9106-68A62D03F989}" destId="{D2382514-0708-4CF1-B6CE-DAE4CD5DEF54}" srcOrd="0" destOrd="0" presId="urn:microsoft.com/office/officeart/2005/8/layout/default"/>
    <dgm:cxn modelId="{CAA85FA4-9860-4460-A242-EB5B2D49E045}" type="presOf" srcId="{8B043319-F21C-4D6B-BB49-F7804EAF3762}" destId="{38C6FC2D-0F0C-48B5-8186-2AFAB385F52D}" srcOrd="0" destOrd="0" presId="urn:microsoft.com/office/officeart/2005/8/layout/default"/>
    <dgm:cxn modelId="{DEAC3BB0-189C-4881-914D-490843B9FE8C}" srcId="{254CFE93-8EED-4E56-9B88-1567D3F920B3}" destId="{5AE0F963-2C4D-433E-8217-EF133DB4207B}" srcOrd="5" destOrd="0" parTransId="{D390C093-0FC5-425B-AD18-A94D95E3929D}" sibTransId="{BEAB91FF-3C12-46EB-8EEA-DBF70489B5CA}"/>
    <dgm:cxn modelId="{0A1315C0-8D77-468E-8552-B2B0A355BC96}" srcId="{254CFE93-8EED-4E56-9B88-1567D3F920B3}" destId="{A3401EFD-A765-48C9-9743-E919F16B0568}" srcOrd="10" destOrd="0" parTransId="{BEF4616D-C02E-4F0A-BD80-4D7C1985653C}" sibTransId="{ED671808-0319-4B39-83A6-E61D9E757AA8}"/>
    <dgm:cxn modelId="{1432D0D5-C01B-490F-BC15-BD849BE6576B}" srcId="{254CFE93-8EED-4E56-9B88-1567D3F920B3}" destId="{ECB14694-2361-43C7-9C40-6F34FFE3B417}" srcOrd="7" destOrd="0" parTransId="{88E3FCBB-EBA5-4212-9CB6-3E3B49455A85}" sibTransId="{A7EA21D0-0C64-4D3C-A815-3651D161A9EA}"/>
    <dgm:cxn modelId="{E50BCDE4-6CBD-432E-A82D-FCD2D8C8EC53}" type="presOf" srcId="{F2423AE9-F702-4867-9DE9-0DFDE490788E}" destId="{C7335A0A-70A9-4C76-B875-98C0D866426F}" srcOrd="0" destOrd="0" presId="urn:microsoft.com/office/officeart/2005/8/layout/default"/>
    <dgm:cxn modelId="{3F181FE6-8190-4750-B92B-952CB444FB22}" type="presOf" srcId="{5A046E88-8B34-4310-973A-44C040BC9462}" destId="{F3CF1BE0-308C-4116-9F63-084FA1E766D7}" srcOrd="0" destOrd="0" presId="urn:microsoft.com/office/officeart/2005/8/layout/default"/>
    <dgm:cxn modelId="{C586A3EA-D8B6-44D5-9739-2DEEA11C6C2F}" srcId="{254CFE93-8EED-4E56-9B88-1567D3F920B3}" destId="{BAD59B0E-9DCA-4C76-941C-684B2BBBE4EB}" srcOrd="4" destOrd="0" parTransId="{7A6B81C9-C7A4-4989-A0E0-E1D0278436C7}" sibTransId="{E7EDAC6A-A9FA-43AE-9D9B-7B170D284F7A}"/>
    <dgm:cxn modelId="{BF776FED-B887-4F83-B6A1-1ACD775AB2F0}" srcId="{254CFE93-8EED-4E56-9B88-1567D3F920B3}" destId="{9311267C-342B-457F-889C-83C8F252BCC8}" srcOrd="2" destOrd="0" parTransId="{BFD99717-E826-4008-865D-B2CE31507F1D}" sibTransId="{C6D0095B-DF13-43C8-A951-3A867CC85A4E}"/>
    <dgm:cxn modelId="{B36F43F1-A573-495A-9644-76AF02C0C644}" srcId="{254CFE93-8EED-4E56-9B88-1567D3F920B3}" destId="{5EDFEA70-F9C1-4EDE-81C5-FD7E64B52AAF}" srcOrd="0" destOrd="0" parTransId="{D8675FCC-C4D1-4B75-9849-50796C67145C}" sibTransId="{117E390E-1A2D-4C1B-9A47-1A3ADB424869}"/>
    <dgm:cxn modelId="{D2FDDC55-EE19-496D-AE18-0E3D0F418AB9}" type="presParOf" srcId="{744ED0D1-0E9F-4176-A5DB-94CCD3AB8B34}" destId="{C9CD400A-0593-46D7-B2F5-D1F5FEBF9DDB}" srcOrd="0" destOrd="0" presId="urn:microsoft.com/office/officeart/2005/8/layout/default"/>
    <dgm:cxn modelId="{F5AF38BE-CE57-4FE9-B262-94D7E17F67D4}" type="presParOf" srcId="{744ED0D1-0E9F-4176-A5DB-94CCD3AB8B34}" destId="{45AB2FDA-46CF-408D-A448-DC0EAE270343}" srcOrd="1" destOrd="0" presId="urn:microsoft.com/office/officeart/2005/8/layout/default"/>
    <dgm:cxn modelId="{744124FD-DDFB-4E58-8BB6-2656315EF39E}" type="presParOf" srcId="{744ED0D1-0E9F-4176-A5DB-94CCD3AB8B34}" destId="{38C6FC2D-0F0C-48B5-8186-2AFAB385F52D}" srcOrd="2" destOrd="0" presId="urn:microsoft.com/office/officeart/2005/8/layout/default"/>
    <dgm:cxn modelId="{AFCD85D5-C8B5-4814-AD6F-4086A9AFEB70}" type="presParOf" srcId="{744ED0D1-0E9F-4176-A5DB-94CCD3AB8B34}" destId="{077376C2-319C-4E55-8745-939A93FF216E}" srcOrd="3" destOrd="0" presId="urn:microsoft.com/office/officeart/2005/8/layout/default"/>
    <dgm:cxn modelId="{8E8ACFD0-2A5C-48B6-AD9E-F515548B1E42}" type="presParOf" srcId="{744ED0D1-0E9F-4176-A5DB-94CCD3AB8B34}" destId="{EFEE10B3-440F-40C1-A982-7178A7FE962A}" srcOrd="4" destOrd="0" presId="urn:microsoft.com/office/officeart/2005/8/layout/default"/>
    <dgm:cxn modelId="{99D23BF3-E07F-4C7D-9396-D3BC8F7CAABB}" type="presParOf" srcId="{744ED0D1-0E9F-4176-A5DB-94CCD3AB8B34}" destId="{A4103DEC-BF2C-47C1-8AF2-1FC24CB00248}" srcOrd="5" destOrd="0" presId="urn:microsoft.com/office/officeart/2005/8/layout/default"/>
    <dgm:cxn modelId="{B106AF8B-FBFD-4C39-8DA8-A08C17266DB0}" type="presParOf" srcId="{744ED0D1-0E9F-4176-A5DB-94CCD3AB8B34}" destId="{B97F8C14-F80E-412C-B24E-0F018604BC73}" srcOrd="6" destOrd="0" presId="urn:microsoft.com/office/officeart/2005/8/layout/default"/>
    <dgm:cxn modelId="{F3FC68C8-9314-4263-8BFE-B5483F78A9AB}" type="presParOf" srcId="{744ED0D1-0E9F-4176-A5DB-94CCD3AB8B34}" destId="{0670E44E-6BE2-4CC3-A916-DDD5AED36FA6}" srcOrd="7" destOrd="0" presId="urn:microsoft.com/office/officeart/2005/8/layout/default"/>
    <dgm:cxn modelId="{ADB7E79F-6065-4977-B77A-80ECC6044056}" type="presParOf" srcId="{744ED0D1-0E9F-4176-A5DB-94CCD3AB8B34}" destId="{39E87C2C-9670-4184-A20B-604E82ED5DF6}" srcOrd="8" destOrd="0" presId="urn:microsoft.com/office/officeart/2005/8/layout/default"/>
    <dgm:cxn modelId="{59BC55A5-964F-4268-B3C3-36B2DA02031F}" type="presParOf" srcId="{744ED0D1-0E9F-4176-A5DB-94CCD3AB8B34}" destId="{DDE7347A-248D-4014-8A42-43B1BE15AA1E}" srcOrd="9" destOrd="0" presId="urn:microsoft.com/office/officeart/2005/8/layout/default"/>
    <dgm:cxn modelId="{9F519AE9-0799-49A7-B4C6-2F6DD4967FB1}" type="presParOf" srcId="{744ED0D1-0E9F-4176-A5DB-94CCD3AB8B34}" destId="{36FC55D7-AB55-4719-A012-26C57262E723}" srcOrd="10" destOrd="0" presId="urn:microsoft.com/office/officeart/2005/8/layout/default"/>
    <dgm:cxn modelId="{2FA66878-7126-4793-A039-EE812174F4C2}" type="presParOf" srcId="{744ED0D1-0E9F-4176-A5DB-94CCD3AB8B34}" destId="{3C435048-C7A1-4325-9604-8579A14CF37D}" srcOrd="11" destOrd="0" presId="urn:microsoft.com/office/officeart/2005/8/layout/default"/>
    <dgm:cxn modelId="{51A07087-8822-4C08-94A8-C9ED2226A551}" type="presParOf" srcId="{744ED0D1-0E9F-4176-A5DB-94CCD3AB8B34}" destId="{D2382514-0708-4CF1-B6CE-DAE4CD5DEF54}" srcOrd="12" destOrd="0" presId="urn:microsoft.com/office/officeart/2005/8/layout/default"/>
    <dgm:cxn modelId="{0269333D-0C10-4712-ACCE-3C08F4D4F8B6}" type="presParOf" srcId="{744ED0D1-0E9F-4176-A5DB-94CCD3AB8B34}" destId="{37812DDF-A010-44A5-BA98-63B88B7FABD3}" srcOrd="13" destOrd="0" presId="urn:microsoft.com/office/officeart/2005/8/layout/default"/>
    <dgm:cxn modelId="{450302A0-9E4A-4E16-A828-97D37FA4E56C}" type="presParOf" srcId="{744ED0D1-0E9F-4176-A5DB-94CCD3AB8B34}" destId="{1F1D6BD2-EB5D-4C66-BE11-D3CBDE9E6363}" srcOrd="14" destOrd="0" presId="urn:microsoft.com/office/officeart/2005/8/layout/default"/>
    <dgm:cxn modelId="{FA3A8569-A4F8-4380-97AD-82B56CECBADE}" type="presParOf" srcId="{744ED0D1-0E9F-4176-A5DB-94CCD3AB8B34}" destId="{745C9F9C-B221-4168-954C-1E38A1295D10}" srcOrd="15" destOrd="0" presId="urn:microsoft.com/office/officeart/2005/8/layout/default"/>
    <dgm:cxn modelId="{6056A7BA-84DE-4E91-9561-35C03FDAA7AD}" type="presParOf" srcId="{744ED0D1-0E9F-4176-A5DB-94CCD3AB8B34}" destId="{F3CF1BE0-308C-4116-9F63-084FA1E766D7}" srcOrd="16" destOrd="0" presId="urn:microsoft.com/office/officeart/2005/8/layout/default"/>
    <dgm:cxn modelId="{3D8BD973-DD39-4851-9D62-5E99762A8299}" type="presParOf" srcId="{744ED0D1-0E9F-4176-A5DB-94CCD3AB8B34}" destId="{487A3E17-A213-4776-A796-DB272B74ACAB}" srcOrd="17" destOrd="0" presId="urn:microsoft.com/office/officeart/2005/8/layout/default"/>
    <dgm:cxn modelId="{1356C571-A1E8-4D58-B4DD-F27D3C306155}" type="presParOf" srcId="{744ED0D1-0E9F-4176-A5DB-94CCD3AB8B34}" destId="{C7335A0A-70A9-4C76-B875-98C0D866426F}" srcOrd="18" destOrd="0" presId="urn:microsoft.com/office/officeart/2005/8/layout/default"/>
    <dgm:cxn modelId="{234A47D1-0206-483E-887F-C67A0AF82482}" type="presParOf" srcId="{744ED0D1-0E9F-4176-A5DB-94CCD3AB8B34}" destId="{8E7696B7-04B6-4488-8C00-538D1964D201}" srcOrd="19" destOrd="0" presId="urn:microsoft.com/office/officeart/2005/8/layout/default"/>
    <dgm:cxn modelId="{D8056977-1E38-4D51-9398-7F5BBBCD7F37}" type="presParOf" srcId="{744ED0D1-0E9F-4176-A5DB-94CCD3AB8B34}" destId="{ABA07FF5-DD12-455B-A87A-22F1446AF891}" srcOrd="20" destOrd="0" presId="urn:microsoft.com/office/officeart/2005/8/layout/default"/>
    <dgm:cxn modelId="{9E98494B-FA9B-4BC3-9FA8-7FCE102DABF9}" type="presParOf" srcId="{744ED0D1-0E9F-4176-A5DB-94CCD3AB8B34}" destId="{BDA59393-A891-4294-8E62-899856BF5D11}" srcOrd="21" destOrd="0" presId="urn:microsoft.com/office/officeart/2005/8/layout/default"/>
    <dgm:cxn modelId="{8C2729FD-0C4E-42A2-B8FA-4520EF2AAF19}" type="presParOf" srcId="{744ED0D1-0E9F-4176-A5DB-94CCD3AB8B34}" destId="{941D526A-3E54-465D-A50F-73728B080603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A4D5700-E123-4360-8EC9-98B140859CC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328C79B-74BD-4C78-8DA8-B70452B35DE6}">
      <dgm:prSet phldrT="[Texto]" custT="1"/>
      <dgm:spPr/>
      <dgm:t>
        <a:bodyPr/>
        <a:lstStyle/>
        <a:p>
          <a:r>
            <a:rPr lang="es-ES" sz="4800"/>
            <a:t>Social</a:t>
          </a:r>
          <a:r>
            <a:rPr lang="es-ES" sz="1600"/>
            <a:t> </a:t>
          </a:r>
        </a:p>
      </dgm:t>
    </dgm:pt>
    <dgm:pt modelId="{FCA94BD3-3135-4AD2-B3F5-C782EE0AC71C}" type="parTrans" cxnId="{1B7E4699-251A-4694-B02B-C494D8C58FD3}">
      <dgm:prSet/>
      <dgm:spPr/>
      <dgm:t>
        <a:bodyPr/>
        <a:lstStyle/>
        <a:p>
          <a:endParaRPr lang="es-ES"/>
        </a:p>
      </dgm:t>
    </dgm:pt>
    <dgm:pt modelId="{BA41B51F-5C5F-4CFB-863D-030DA9834855}" type="sibTrans" cxnId="{1B7E4699-251A-4694-B02B-C494D8C58FD3}">
      <dgm:prSet/>
      <dgm:spPr/>
      <dgm:t>
        <a:bodyPr/>
        <a:lstStyle/>
        <a:p>
          <a:endParaRPr lang="es-ES"/>
        </a:p>
      </dgm:t>
    </dgm:pt>
    <dgm:pt modelId="{59BD9563-2D63-4DCA-8B46-764161651A97}">
      <dgm:prSet phldrT="[Texto]" custT="1"/>
      <dgm:spPr/>
      <dgm:t>
        <a:bodyPr/>
        <a:lstStyle/>
        <a:p>
          <a:r>
            <a:rPr lang="es-EC" sz="1800"/>
            <a:t>*Crear un fondo para apoyar micro pequeñas y medianas empresas de prestación de servicios públicos</a:t>
          </a:r>
          <a:endParaRPr lang="es-ES" sz="1800"/>
        </a:p>
      </dgm:t>
    </dgm:pt>
    <dgm:pt modelId="{41B7A602-AC11-4451-9AF8-8039548A0249}" type="parTrans" cxnId="{E5C7C642-C98B-4373-A101-C532AFD097A8}">
      <dgm:prSet/>
      <dgm:spPr/>
      <dgm:t>
        <a:bodyPr/>
        <a:lstStyle/>
        <a:p>
          <a:endParaRPr lang="es-ES"/>
        </a:p>
      </dgm:t>
    </dgm:pt>
    <dgm:pt modelId="{23BD0FB5-1171-4FA7-8CD5-6C5FEA429E4A}" type="sibTrans" cxnId="{E5C7C642-C98B-4373-A101-C532AFD097A8}">
      <dgm:prSet/>
      <dgm:spPr/>
      <dgm:t>
        <a:bodyPr/>
        <a:lstStyle/>
        <a:p>
          <a:endParaRPr lang="es-ES"/>
        </a:p>
      </dgm:t>
    </dgm:pt>
    <dgm:pt modelId="{EA9DD3F4-F697-489D-966C-D3405B424387}">
      <dgm:prSet phldrT="[Texto]" custT="1"/>
      <dgm:spPr/>
      <dgm:t>
        <a:bodyPr/>
        <a:lstStyle/>
        <a:p>
          <a:r>
            <a:rPr lang="es-ES" sz="4800"/>
            <a:t>Económica</a:t>
          </a:r>
        </a:p>
      </dgm:t>
    </dgm:pt>
    <dgm:pt modelId="{4E28093D-BCC7-41A7-B9CF-3B5349D5C465}" type="parTrans" cxnId="{6B9A6F61-D216-4487-BD11-E5EA951F69A7}">
      <dgm:prSet/>
      <dgm:spPr/>
      <dgm:t>
        <a:bodyPr/>
        <a:lstStyle/>
        <a:p>
          <a:endParaRPr lang="es-ES"/>
        </a:p>
      </dgm:t>
    </dgm:pt>
    <dgm:pt modelId="{62380A45-C807-41E4-97A1-C8B33300FD1F}" type="sibTrans" cxnId="{6B9A6F61-D216-4487-BD11-E5EA951F69A7}">
      <dgm:prSet/>
      <dgm:spPr/>
      <dgm:t>
        <a:bodyPr/>
        <a:lstStyle/>
        <a:p>
          <a:endParaRPr lang="es-ES"/>
        </a:p>
      </dgm:t>
    </dgm:pt>
    <dgm:pt modelId="{525BE720-FB23-4DAD-8ED9-22CDF437D65A}">
      <dgm:prSet phldrT="[Texto]" custT="1"/>
      <dgm:spPr/>
      <dgm:t>
        <a:bodyPr/>
        <a:lstStyle/>
        <a:p>
          <a:r>
            <a:rPr lang="es-ES" sz="4800"/>
            <a:t>Ambiental</a:t>
          </a:r>
        </a:p>
      </dgm:t>
    </dgm:pt>
    <dgm:pt modelId="{829A56CD-5A72-4ABF-8CAF-50EBDDC6FEC8}" type="parTrans" cxnId="{AB456DDF-AE75-49CC-9168-CE24206C8502}">
      <dgm:prSet/>
      <dgm:spPr/>
      <dgm:t>
        <a:bodyPr/>
        <a:lstStyle/>
        <a:p>
          <a:endParaRPr lang="es-ES"/>
        </a:p>
      </dgm:t>
    </dgm:pt>
    <dgm:pt modelId="{500B1EAF-C4C0-4B09-AC46-C0BFE790C074}" type="sibTrans" cxnId="{AB456DDF-AE75-49CC-9168-CE24206C8502}">
      <dgm:prSet/>
      <dgm:spPr/>
      <dgm:t>
        <a:bodyPr/>
        <a:lstStyle/>
        <a:p>
          <a:endParaRPr lang="es-ES"/>
        </a:p>
      </dgm:t>
    </dgm:pt>
    <dgm:pt modelId="{AAEB3B17-FC8B-4550-A813-1F1B43BA72D2}">
      <dgm:prSet phldrT="[Texto]" custT="1"/>
      <dgm:spPr/>
      <dgm:t>
        <a:bodyPr/>
        <a:lstStyle/>
        <a:p>
          <a:r>
            <a:rPr lang="es-EC" sz="1800"/>
            <a:t>*Capacitar a los prestadores de servicios turísticos.                            </a:t>
          </a:r>
        </a:p>
      </dgm:t>
    </dgm:pt>
    <dgm:pt modelId="{78A751B7-C11E-43FB-84FB-40BEFB0E3FB3}" type="parTrans" cxnId="{0A3D33E9-E47A-415F-9101-B9F05FE4DDC4}">
      <dgm:prSet/>
      <dgm:spPr/>
      <dgm:t>
        <a:bodyPr/>
        <a:lstStyle/>
        <a:p>
          <a:endParaRPr lang="es-ES"/>
        </a:p>
      </dgm:t>
    </dgm:pt>
    <dgm:pt modelId="{CBE59654-7121-45C2-83EE-52B45DA7CE66}" type="sibTrans" cxnId="{0A3D33E9-E47A-415F-9101-B9F05FE4DDC4}">
      <dgm:prSet/>
      <dgm:spPr/>
      <dgm:t>
        <a:bodyPr/>
        <a:lstStyle/>
        <a:p>
          <a:endParaRPr lang="es-ES"/>
        </a:p>
      </dgm:t>
    </dgm:pt>
    <dgm:pt modelId="{B8932F75-AD48-4F47-A716-4AD0A550DC3D}">
      <dgm:prSet phldrT="[Texto]" custT="1"/>
      <dgm:spPr/>
      <dgm:t>
        <a:bodyPr/>
        <a:lstStyle/>
        <a:p>
          <a:r>
            <a:rPr lang="es-EC" sz="1800"/>
            <a:t>*Capacitar a la parroquia sobre limpieza y conservación de atractivos turísticos</a:t>
          </a:r>
        </a:p>
      </dgm:t>
    </dgm:pt>
    <dgm:pt modelId="{CD1DA3C9-C3FB-41EB-A97F-27F2DA99F454}" type="parTrans" cxnId="{E423E368-9E0C-4BD2-BB75-A0A6F3CBFAED}">
      <dgm:prSet/>
      <dgm:spPr/>
      <dgm:t>
        <a:bodyPr/>
        <a:lstStyle/>
        <a:p>
          <a:endParaRPr lang="es-ES"/>
        </a:p>
      </dgm:t>
    </dgm:pt>
    <dgm:pt modelId="{B96EDC5A-C1D5-4AC6-95B1-466C0706C69A}" type="sibTrans" cxnId="{E423E368-9E0C-4BD2-BB75-A0A6F3CBFAED}">
      <dgm:prSet/>
      <dgm:spPr/>
      <dgm:t>
        <a:bodyPr/>
        <a:lstStyle/>
        <a:p>
          <a:endParaRPr lang="es-ES"/>
        </a:p>
      </dgm:t>
    </dgm:pt>
    <dgm:pt modelId="{775B50EF-171F-425E-8A88-9E4CAC4EA929}" type="pres">
      <dgm:prSet presAssocID="{2A4D5700-E123-4360-8EC9-98B140859CC3}" presName="diagram" presStyleCnt="0">
        <dgm:presLayoutVars>
          <dgm:dir/>
          <dgm:resizeHandles val="exact"/>
        </dgm:presLayoutVars>
      </dgm:prSet>
      <dgm:spPr/>
    </dgm:pt>
    <dgm:pt modelId="{A4B98ADE-0B65-4BE2-8B03-426FD46928BA}" type="pres">
      <dgm:prSet presAssocID="{8328C79B-74BD-4C78-8DA8-B70452B35DE6}" presName="node" presStyleLbl="node1" presStyleIdx="0" presStyleCnt="6" custScaleX="38039" custScaleY="17966" custLinFactNeighborX="-8117" custLinFactNeighborY="-18407">
        <dgm:presLayoutVars>
          <dgm:bulletEnabled val="1"/>
        </dgm:presLayoutVars>
      </dgm:prSet>
      <dgm:spPr/>
    </dgm:pt>
    <dgm:pt modelId="{331B9233-FB4D-4FF4-87C1-F8EA868F48B6}" type="pres">
      <dgm:prSet presAssocID="{BA41B51F-5C5F-4CFB-863D-030DA9834855}" presName="sibTrans" presStyleCnt="0"/>
      <dgm:spPr/>
    </dgm:pt>
    <dgm:pt modelId="{642C513A-016E-4F43-BADD-DE0EDE776D72}" type="pres">
      <dgm:prSet presAssocID="{525BE720-FB23-4DAD-8ED9-22CDF437D65A}" presName="node" presStyleLbl="node1" presStyleIdx="1" presStyleCnt="6" custScaleX="38039" custScaleY="17966" custLinFactNeighborX="7238" custLinFactNeighborY="-720">
        <dgm:presLayoutVars>
          <dgm:bulletEnabled val="1"/>
        </dgm:presLayoutVars>
      </dgm:prSet>
      <dgm:spPr/>
    </dgm:pt>
    <dgm:pt modelId="{C3351C3B-34F9-4562-99AB-97C8D6C0F04A}" type="pres">
      <dgm:prSet presAssocID="{500B1EAF-C4C0-4B09-AC46-C0BFE790C074}" presName="sibTrans" presStyleCnt="0"/>
      <dgm:spPr/>
    </dgm:pt>
    <dgm:pt modelId="{55697563-C111-41AE-B019-474793DDF0C2}" type="pres">
      <dgm:prSet presAssocID="{AAEB3B17-FC8B-4550-A813-1F1B43BA72D2}" presName="node" presStyleLbl="node1" presStyleIdx="2" presStyleCnt="6" custScaleX="38039" custScaleY="17966" custLinFactNeighborX="-6961" custLinFactNeighborY="-14004">
        <dgm:presLayoutVars>
          <dgm:bulletEnabled val="1"/>
        </dgm:presLayoutVars>
      </dgm:prSet>
      <dgm:spPr/>
    </dgm:pt>
    <dgm:pt modelId="{FE8CFF0D-F3E8-400B-B190-77923218C5E6}" type="pres">
      <dgm:prSet presAssocID="{CBE59654-7121-45C2-83EE-52B45DA7CE66}" presName="sibTrans" presStyleCnt="0"/>
      <dgm:spPr/>
    </dgm:pt>
    <dgm:pt modelId="{C90C09AF-2A9B-4793-A354-89EC0E38C8A4}" type="pres">
      <dgm:prSet presAssocID="{B8932F75-AD48-4F47-A716-4AD0A550DC3D}" presName="node" presStyleLbl="node1" presStyleIdx="3" presStyleCnt="6" custScaleX="38039" custScaleY="17966" custLinFactNeighborX="6961" custLinFactNeighborY="-14004">
        <dgm:presLayoutVars>
          <dgm:bulletEnabled val="1"/>
        </dgm:presLayoutVars>
      </dgm:prSet>
      <dgm:spPr/>
    </dgm:pt>
    <dgm:pt modelId="{0253BC34-38E5-42B6-883A-84DA996E842D}" type="pres">
      <dgm:prSet presAssocID="{B96EDC5A-C1D5-4AC6-95B1-466C0706C69A}" presName="sibTrans" presStyleCnt="0"/>
      <dgm:spPr/>
    </dgm:pt>
    <dgm:pt modelId="{410BE0CF-B84F-4D79-808F-88D6E2355FB2}" type="pres">
      <dgm:prSet presAssocID="{59BD9563-2D63-4DCA-8B46-764161651A97}" presName="node" presStyleLbl="node1" presStyleIdx="4" presStyleCnt="6" custScaleX="35727" custScaleY="19421" custLinFactNeighborX="25044" custLinFactNeighborY="-21386">
        <dgm:presLayoutVars>
          <dgm:bulletEnabled val="1"/>
        </dgm:presLayoutVars>
      </dgm:prSet>
      <dgm:spPr/>
    </dgm:pt>
    <dgm:pt modelId="{DC9B1A22-F6C4-40B6-A716-55A121490FA3}" type="pres">
      <dgm:prSet presAssocID="{23BD0FB5-1171-4FA7-8CD5-6C5FEA429E4A}" presName="sibTrans" presStyleCnt="0"/>
      <dgm:spPr/>
    </dgm:pt>
    <dgm:pt modelId="{3509FAF3-0EE0-477F-8832-C3EC4A6333D1}" type="pres">
      <dgm:prSet presAssocID="{EA9DD3F4-F697-489D-966C-D3405B424387}" presName="node" presStyleLbl="node1" presStyleIdx="5" presStyleCnt="6" custScaleX="34590" custScaleY="18718" custLinFactNeighborX="-20115" custLinFactNeighborY="1442">
        <dgm:presLayoutVars>
          <dgm:bulletEnabled val="1"/>
        </dgm:presLayoutVars>
      </dgm:prSet>
      <dgm:spPr/>
    </dgm:pt>
  </dgm:ptLst>
  <dgm:cxnLst>
    <dgm:cxn modelId="{F39A0F03-3182-4392-893D-63B67A390F1F}" type="presOf" srcId="{2A4D5700-E123-4360-8EC9-98B140859CC3}" destId="{775B50EF-171F-425E-8A88-9E4CAC4EA929}" srcOrd="0" destOrd="0" presId="urn:microsoft.com/office/officeart/2005/8/layout/default"/>
    <dgm:cxn modelId="{E384CE23-B0DF-4B60-A8E7-1782718B4D1F}" type="presOf" srcId="{525BE720-FB23-4DAD-8ED9-22CDF437D65A}" destId="{642C513A-016E-4F43-BADD-DE0EDE776D72}" srcOrd="0" destOrd="0" presId="urn:microsoft.com/office/officeart/2005/8/layout/default"/>
    <dgm:cxn modelId="{16F26C24-0D77-477E-87B5-FBD2BB4B4E7C}" type="presOf" srcId="{59BD9563-2D63-4DCA-8B46-764161651A97}" destId="{410BE0CF-B84F-4D79-808F-88D6E2355FB2}" srcOrd="0" destOrd="0" presId="urn:microsoft.com/office/officeart/2005/8/layout/default"/>
    <dgm:cxn modelId="{52901632-CA49-4D81-BA55-FAA90649D90E}" type="presOf" srcId="{AAEB3B17-FC8B-4550-A813-1F1B43BA72D2}" destId="{55697563-C111-41AE-B019-474793DDF0C2}" srcOrd="0" destOrd="0" presId="urn:microsoft.com/office/officeart/2005/8/layout/default"/>
    <dgm:cxn modelId="{6B9A6F61-D216-4487-BD11-E5EA951F69A7}" srcId="{2A4D5700-E123-4360-8EC9-98B140859CC3}" destId="{EA9DD3F4-F697-489D-966C-D3405B424387}" srcOrd="5" destOrd="0" parTransId="{4E28093D-BCC7-41A7-B9CF-3B5349D5C465}" sibTransId="{62380A45-C807-41E4-97A1-C8B33300FD1F}"/>
    <dgm:cxn modelId="{E5C7C642-C98B-4373-A101-C532AFD097A8}" srcId="{2A4D5700-E123-4360-8EC9-98B140859CC3}" destId="{59BD9563-2D63-4DCA-8B46-764161651A97}" srcOrd="4" destOrd="0" parTransId="{41B7A602-AC11-4451-9AF8-8039548A0249}" sibTransId="{23BD0FB5-1171-4FA7-8CD5-6C5FEA429E4A}"/>
    <dgm:cxn modelId="{E423E368-9E0C-4BD2-BB75-A0A6F3CBFAED}" srcId="{2A4D5700-E123-4360-8EC9-98B140859CC3}" destId="{B8932F75-AD48-4F47-A716-4AD0A550DC3D}" srcOrd="3" destOrd="0" parTransId="{CD1DA3C9-C3FB-41EB-A97F-27F2DA99F454}" sibTransId="{B96EDC5A-C1D5-4AC6-95B1-466C0706C69A}"/>
    <dgm:cxn modelId="{BDBF4C4C-BAC5-422B-AD68-F7AD61324679}" type="presOf" srcId="{EA9DD3F4-F697-489D-966C-D3405B424387}" destId="{3509FAF3-0EE0-477F-8832-C3EC4A6333D1}" srcOrd="0" destOrd="0" presId="urn:microsoft.com/office/officeart/2005/8/layout/default"/>
    <dgm:cxn modelId="{1B7E4699-251A-4694-B02B-C494D8C58FD3}" srcId="{2A4D5700-E123-4360-8EC9-98B140859CC3}" destId="{8328C79B-74BD-4C78-8DA8-B70452B35DE6}" srcOrd="0" destOrd="0" parTransId="{FCA94BD3-3135-4AD2-B3F5-C782EE0AC71C}" sibTransId="{BA41B51F-5C5F-4CFB-863D-030DA9834855}"/>
    <dgm:cxn modelId="{AB456DDF-AE75-49CC-9168-CE24206C8502}" srcId="{2A4D5700-E123-4360-8EC9-98B140859CC3}" destId="{525BE720-FB23-4DAD-8ED9-22CDF437D65A}" srcOrd="1" destOrd="0" parTransId="{829A56CD-5A72-4ABF-8CAF-50EBDDC6FEC8}" sibTransId="{500B1EAF-C4C0-4B09-AC46-C0BFE790C074}"/>
    <dgm:cxn modelId="{BD1A4FE0-F738-4E17-A3FF-5AFE50A71D10}" type="presOf" srcId="{8328C79B-74BD-4C78-8DA8-B70452B35DE6}" destId="{A4B98ADE-0B65-4BE2-8B03-426FD46928BA}" srcOrd="0" destOrd="0" presId="urn:microsoft.com/office/officeart/2005/8/layout/default"/>
    <dgm:cxn modelId="{0A3D33E9-E47A-415F-9101-B9F05FE4DDC4}" srcId="{2A4D5700-E123-4360-8EC9-98B140859CC3}" destId="{AAEB3B17-FC8B-4550-A813-1F1B43BA72D2}" srcOrd="2" destOrd="0" parTransId="{78A751B7-C11E-43FB-84FB-40BEFB0E3FB3}" sibTransId="{CBE59654-7121-45C2-83EE-52B45DA7CE66}"/>
    <dgm:cxn modelId="{DF73CCFE-E4DC-4730-931F-03B1201F92F4}" type="presOf" srcId="{B8932F75-AD48-4F47-A716-4AD0A550DC3D}" destId="{C90C09AF-2A9B-4793-A354-89EC0E38C8A4}" srcOrd="0" destOrd="0" presId="urn:microsoft.com/office/officeart/2005/8/layout/default"/>
    <dgm:cxn modelId="{0A3DB179-B97B-4D64-BC27-B761D2F27349}" type="presParOf" srcId="{775B50EF-171F-425E-8A88-9E4CAC4EA929}" destId="{A4B98ADE-0B65-4BE2-8B03-426FD46928BA}" srcOrd="0" destOrd="0" presId="urn:microsoft.com/office/officeart/2005/8/layout/default"/>
    <dgm:cxn modelId="{9A298016-EA20-4F7A-8B42-D272D5DE0E2E}" type="presParOf" srcId="{775B50EF-171F-425E-8A88-9E4CAC4EA929}" destId="{331B9233-FB4D-4FF4-87C1-F8EA868F48B6}" srcOrd="1" destOrd="0" presId="urn:microsoft.com/office/officeart/2005/8/layout/default"/>
    <dgm:cxn modelId="{4E236DF6-94FF-4FB3-B690-F52EC475400F}" type="presParOf" srcId="{775B50EF-171F-425E-8A88-9E4CAC4EA929}" destId="{642C513A-016E-4F43-BADD-DE0EDE776D72}" srcOrd="2" destOrd="0" presId="urn:microsoft.com/office/officeart/2005/8/layout/default"/>
    <dgm:cxn modelId="{E56A3C9D-6DEE-4DF5-A85D-C71DB6A7B7F0}" type="presParOf" srcId="{775B50EF-171F-425E-8A88-9E4CAC4EA929}" destId="{C3351C3B-34F9-4562-99AB-97C8D6C0F04A}" srcOrd="3" destOrd="0" presId="urn:microsoft.com/office/officeart/2005/8/layout/default"/>
    <dgm:cxn modelId="{20B0F7B1-1EA1-45AB-97F0-E2C0A3B56356}" type="presParOf" srcId="{775B50EF-171F-425E-8A88-9E4CAC4EA929}" destId="{55697563-C111-41AE-B019-474793DDF0C2}" srcOrd="4" destOrd="0" presId="urn:microsoft.com/office/officeart/2005/8/layout/default"/>
    <dgm:cxn modelId="{BA4142D6-3358-4F67-8B98-76AE59110D80}" type="presParOf" srcId="{775B50EF-171F-425E-8A88-9E4CAC4EA929}" destId="{FE8CFF0D-F3E8-400B-B190-77923218C5E6}" srcOrd="5" destOrd="0" presId="urn:microsoft.com/office/officeart/2005/8/layout/default"/>
    <dgm:cxn modelId="{D447F23C-F1DA-4E4A-873C-E391523437D2}" type="presParOf" srcId="{775B50EF-171F-425E-8A88-9E4CAC4EA929}" destId="{C90C09AF-2A9B-4793-A354-89EC0E38C8A4}" srcOrd="6" destOrd="0" presId="urn:microsoft.com/office/officeart/2005/8/layout/default"/>
    <dgm:cxn modelId="{DC05934E-C755-4876-8000-3E903248CC51}" type="presParOf" srcId="{775B50EF-171F-425E-8A88-9E4CAC4EA929}" destId="{0253BC34-38E5-42B6-883A-84DA996E842D}" srcOrd="7" destOrd="0" presId="urn:microsoft.com/office/officeart/2005/8/layout/default"/>
    <dgm:cxn modelId="{4572E5EF-19CB-4263-8C41-A2826C6E28C8}" type="presParOf" srcId="{775B50EF-171F-425E-8A88-9E4CAC4EA929}" destId="{410BE0CF-B84F-4D79-808F-88D6E2355FB2}" srcOrd="8" destOrd="0" presId="urn:microsoft.com/office/officeart/2005/8/layout/default"/>
    <dgm:cxn modelId="{3AEA73CF-AA48-4905-BB25-18CE0CFBE65D}" type="presParOf" srcId="{775B50EF-171F-425E-8A88-9E4CAC4EA929}" destId="{DC9B1A22-F6C4-40B6-A716-55A121490FA3}" srcOrd="9" destOrd="0" presId="urn:microsoft.com/office/officeart/2005/8/layout/default"/>
    <dgm:cxn modelId="{88ED2BD8-3708-46A6-86AE-1B9A373B9DD6}" type="presParOf" srcId="{775B50EF-171F-425E-8A88-9E4CAC4EA929}" destId="{3509FAF3-0EE0-477F-8832-C3EC4A6333D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FB3E60-4043-4C96-9AF0-C6AEE588C920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1F6F56B9-684D-4B24-B7F7-D3E50193A625}">
      <dgm:prSet phldrT="[Texto]" custT="1"/>
      <dgm:spPr/>
      <dgm:t>
        <a:bodyPr/>
        <a:lstStyle/>
        <a:p>
          <a:r>
            <a:rPr lang="es-EC" sz="1600"/>
            <a:t>La parroquia de Archidona en el cantón Napo, es un pueblo milenario del Ecuador donde sus costumbres, leyendas y tradiciones perduran en el tiempo y en la identidad de sus habitantes</a:t>
          </a:r>
          <a:endParaRPr lang="es-ES" sz="1600"/>
        </a:p>
      </dgm:t>
    </dgm:pt>
    <dgm:pt modelId="{505B2267-35CE-4197-A846-946F9DBE4C0F}" type="parTrans" cxnId="{63070C8E-3CDC-4E81-94DE-9A46216B4617}">
      <dgm:prSet/>
      <dgm:spPr/>
      <dgm:t>
        <a:bodyPr/>
        <a:lstStyle/>
        <a:p>
          <a:endParaRPr lang="es-ES"/>
        </a:p>
      </dgm:t>
    </dgm:pt>
    <dgm:pt modelId="{A1B2C953-4F42-4646-8201-AC5A6CDD6B26}" type="sibTrans" cxnId="{63070C8E-3CDC-4E81-94DE-9A46216B4617}">
      <dgm:prSet/>
      <dgm:spPr/>
      <dgm:t>
        <a:bodyPr/>
        <a:lstStyle/>
        <a:p>
          <a:endParaRPr lang="es-ES"/>
        </a:p>
      </dgm:t>
    </dgm:pt>
    <dgm:pt modelId="{67D8F365-93AA-4445-9254-297088AAB6FA}">
      <dgm:prSet phldrT="[Texto]" custT="1"/>
      <dgm:spPr/>
      <dgm:t>
        <a:bodyPr/>
        <a:lstStyle/>
        <a:p>
          <a:r>
            <a:rPr lang="es-EC" sz="1600"/>
            <a:t>Se concluye que visitantes del cantón tienen un alto nivel de interés en las diferentes actividades que se realizan en la zona.</a:t>
          </a:r>
          <a:endParaRPr lang="es-ES" sz="1600"/>
        </a:p>
      </dgm:t>
    </dgm:pt>
    <dgm:pt modelId="{55DEA2D6-E337-4326-A92F-841D9B7BBA59}" type="parTrans" cxnId="{E5E08097-A1BA-43B4-9EBF-C350DD4346C4}">
      <dgm:prSet/>
      <dgm:spPr/>
      <dgm:t>
        <a:bodyPr/>
        <a:lstStyle/>
        <a:p>
          <a:endParaRPr lang="es-ES"/>
        </a:p>
      </dgm:t>
    </dgm:pt>
    <dgm:pt modelId="{4F179BB3-1331-40AD-BC6C-788FDB977156}" type="sibTrans" cxnId="{E5E08097-A1BA-43B4-9EBF-C350DD4346C4}">
      <dgm:prSet/>
      <dgm:spPr/>
      <dgm:t>
        <a:bodyPr/>
        <a:lstStyle/>
        <a:p>
          <a:endParaRPr lang="es-ES"/>
        </a:p>
      </dgm:t>
    </dgm:pt>
    <dgm:pt modelId="{8576C3F3-CA7D-468A-994A-83803A32A6E3}">
      <dgm:prSet phldrT="[Texto]" custT="1"/>
      <dgm:spPr/>
      <dgm:t>
        <a:bodyPr/>
        <a:lstStyle/>
        <a:p>
          <a:r>
            <a:rPr lang="es-EC" sz="1600"/>
            <a:t>El turismo experiencial es una representación de la identidad pues el viajero disfruta de la región conectando con su historia y esto puede ser aprovechado para generar desarrollo a través del turismo.</a:t>
          </a:r>
          <a:endParaRPr lang="es-ES" sz="1600"/>
        </a:p>
      </dgm:t>
    </dgm:pt>
    <dgm:pt modelId="{5D3D8930-ABA3-4B10-8974-CA5536EB805E}" type="parTrans" cxnId="{A6FF8CE5-9170-48A0-BB7A-945D80F0C02B}">
      <dgm:prSet/>
      <dgm:spPr/>
      <dgm:t>
        <a:bodyPr/>
        <a:lstStyle/>
        <a:p>
          <a:endParaRPr lang="es-ES"/>
        </a:p>
      </dgm:t>
    </dgm:pt>
    <dgm:pt modelId="{F1B1F05C-EFA9-4E54-85E0-E0C9A8C86843}" type="sibTrans" cxnId="{A6FF8CE5-9170-48A0-BB7A-945D80F0C02B}">
      <dgm:prSet/>
      <dgm:spPr/>
      <dgm:t>
        <a:bodyPr/>
        <a:lstStyle/>
        <a:p>
          <a:endParaRPr lang="es-ES"/>
        </a:p>
      </dgm:t>
    </dgm:pt>
    <dgm:pt modelId="{B46C7F25-0DE6-4F77-9D18-AF2CE86AEB7A}" type="pres">
      <dgm:prSet presAssocID="{99FB3E60-4043-4C96-9AF0-C6AEE588C920}" presName="linear" presStyleCnt="0">
        <dgm:presLayoutVars>
          <dgm:dir/>
          <dgm:animLvl val="lvl"/>
          <dgm:resizeHandles val="exact"/>
        </dgm:presLayoutVars>
      </dgm:prSet>
      <dgm:spPr/>
    </dgm:pt>
    <dgm:pt modelId="{C5D17033-EEAE-47B6-B9A7-49DF8B2032E0}" type="pres">
      <dgm:prSet presAssocID="{1F6F56B9-684D-4B24-B7F7-D3E50193A625}" presName="parentLin" presStyleCnt="0"/>
      <dgm:spPr/>
    </dgm:pt>
    <dgm:pt modelId="{8CD8DF8C-FB05-415D-A04B-B8E973413AA7}" type="pres">
      <dgm:prSet presAssocID="{1F6F56B9-684D-4B24-B7F7-D3E50193A625}" presName="parentLeftMargin" presStyleLbl="node1" presStyleIdx="0" presStyleCnt="3"/>
      <dgm:spPr/>
    </dgm:pt>
    <dgm:pt modelId="{8528DA32-8990-417E-93C4-55683A9BC17F}" type="pres">
      <dgm:prSet presAssocID="{1F6F56B9-684D-4B24-B7F7-D3E50193A625}" presName="parentText" presStyleLbl="node1" presStyleIdx="0" presStyleCnt="3" custScaleX="136862" custScaleY="121789">
        <dgm:presLayoutVars>
          <dgm:chMax val="0"/>
          <dgm:bulletEnabled val="1"/>
        </dgm:presLayoutVars>
      </dgm:prSet>
      <dgm:spPr/>
    </dgm:pt>
    <dgm:pt modelId="{2FDE07EB-5478-47BB-807A-0438DA7F0E71}" type="pres">
      <dgm:prSet presAssocID="{1F6F56B9-684D-4B24-B7F7-D3E50193A625}" presName="negativeSpace" presStyleCnt="0"/>
      <dgm:spPr/>
    </dgm:pt>
    <dgm:pt modelId="{1B16082F-8D44-4A37-A6FD-A6720F0D7C28}" type="pres">
      <dgm:prSet presAssocID="{1F6F56B9-684D-4B24-B7F7-D3E50193A625}" presName="childText" presStyleLbl="conFgAcc1" presStyleIdx="0" presStyleCnt="3">
        <dgm:presLayoutVars>
          <dgm:bulletEnabled val="1"/>
        </dgm:presLayoutVars>
      </dgm:prSet>
      <dgm:spPr/>
    </dgm:pt>
    <dgm:pt modelId="{A3C26CB5-3FEF-4E4E-BBF0-D9AD1BDB77B7}" type="pres">
      <dgm:prSet presAssocID="{A1B2C953-4F42-4646-8201-AC5A6CDD6B26}" presName="spaceBetweenRectangles" presStyleCnt="0"/>
      <dgm:spPr/>
    </dgm:pt>
    <dgm:pt modelId="{22B27DB9-7D6D-46F4-82FC-DDB775E64FE8}" type="pres">
      <dgm:prSet presAssocID="{67D8F365-93AA-4445-9254-297088AAB6FA}" presName="parentLin" presStyleCnt="0"/>
      <dgm:spPr/>
    </dgm:pt>
    <dgm:pt modelId="{ED2D499B-41B7-4084-BD5C-7EE122DFD2F2}" type="pres">
      <dgm:prSet presAssocID="{67D8F365-93AA-4445-9254-297088AAB6FA}" presName="parentLeftMargin" presStyleLbl="node1" presStyleIdx="0" presStyleCnt="3"/>
      <dgm:spPr/>
    </dgm:pt>
    <dgm:pt modelId="{8DCBB8E3-100D-44BB-82D1-6CA26EBB83E6}" type="pres">
      <dgm:prSet presAssocID="{67D8F365-93AA-4445-9254-297088AAB6FA}" presName="parentText" presStyleLbl="node1" presStyleIdx="1" presStyleCnt="3" custScaleX="138090" custScaleY="108533">
        <dgm:presLayoutVars>
          <dgm:chMax val="0"/>
          <dgm:bulletEnabled val="1"/>
        </dgm:presLayoutVars>
      </dgm:prSet>
      <dgm:spPr/>
    </dgm:pt>
    <dgm:pt modelId="{CCC3E3B5-63FA-4BCF-8393-5BC197BE90E0}" type="pres">
      <dgm:prSet presAssocID="{67D8F365-93AA-4445-9254-297088AAB6FA}" presName="negativeSpace" presStyleCnt="0"/>
      <dgm:spPr/>
    </dgm:pt>
    <dgm:pt modelId="{8839200A-6336-41D9-9989-65562CFE5741}" type="pres">
      <dgm:prSet presAssocID="{67D8F365-93AA-4445-9254-297088AAB6FA}" presName="childText" presStyleLbl="conFgAcc1" presStyleIdx="1" presStyleCnt="3">
        <dgm:presLayoutVars>
          <dgm:bulletEnabled val="1"/>
        </dgm:presLayoutVars>
      </dgm:prSet>
      <dgm:spPr/>
    </dgm:pt>
    <dgm:pt modelId="{163C9D3C-621C-4B68-9142-1B7B4A1CAFDC}" type="pres">
      <dgm:prSet presAssocID="{4F179BB3-1331-40AD-BC6C-788FDB977156}" presName="spaceBetweenRectangles" presStyleCnt="0"/>
      <dgm:spPr/>
    </dgm:pt>
    <dgm:pt modelId="{52C54AC8-BF44-4C59-8AF1-B2233F752832}" type="pres">
      <dgm:prSet presAssocID="{8576C3F3-CA7D-468A-994A-83803A32A6E3}" presName="parentLin" presStyleCnt="0"/>
      <dgm:spPr/>
    </dgm:pt>
    <dgm:pt modelId="{C2CEAA4A-CB7B-423B-A506-83A5B0B03536}" type="pres">
      <dgm:prSet presAssocID="{8576C3F3-CA7D-468A-994A-83803A32A6E3}" presName="parentLeftMargin" presStyleLbl="node1" presStyleIdx="1" presStyleCnt="3"/>
      <dgm:spPr/>
    </dgm:pt>
    <dgm:pt modelId="{8D20FD3A-3F2A-4A82-A331-C6201386D6EF}" type="pres">
      <dgm:prSet presAssocID="{8576C3F3-CA7D-468A-994A-83803A32A6E3}" presName="parentText" presStyleLbl="node1" presStyleIdx="2" presStyleCnt="3" custScaleX="139590" custScaleY="118568">
        <dgm:presLayoutVars>
          <dgm:chMax val="0"/>
          <dgm:bulletEnabled val="1"/>
        </dgm:presLayoutVars>
      </dgm:prSet>
      <dgm:spPr/>
    </dgm:pt>
    <dgm:pt modelId="{02B93001-4100-4007-A057-23987A9CB16F}" type="pres">
      <dgm:prSet presAssocID="{8576C3F3-CA7D-468A-994A-83803A32A6E3}" presName="negativeSpace" presStyleCnt="0"/>
      <dgm:spPr/>
    </dgm:pt>
    <dgm:pt modelId="{F282E7CE-A69C-40B0-B628-1FD1668098F9}" type="pres">
      <dgm:prSet presAssocID="{8576C3F3-CA7D-468A-994A-83803A32A6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F561714-3DA9-4EF9-AE0C-FB99AEBF09F1}" type="presOf" srcId="{1F6F56B9-684D-4B24-B7F7-D3E50193A625}" destId="{8528DA32-8990-417E-93C4-55683A9BC17F}" srcOrd="1" destOrd="0" presId="urn:microsoft.com/office/officeart/2005/8/layout/list1"/>
    <dgm:cxn modelId="{C2B5F91A-C01D-4226-8814-50F3A8202BBF}" type="presOf" srcId="{99FB3E60-4043-4C96-9AF0-C6AEE588C920}" destId="{B46C7F25-0DE6-4F77-9D18-AF2CE86AEB7A}" srcOrd="0" destOrd="0" presId="urn:microsoft.com/office/officeart/2005/8/layout/list1"/>
    <dgm:cxn modelId="{A9423B6F-64E2-44C1-B51E-D5B727D26E4E}" type="presOf" srcId="{8576C3F3-CA7D-468A-994A-83803A32A6E3}" destId="{8D20FD3A-3F2A-4A82-A331-C6201386D6EF}" srcOrd="1" destOrd="0" presId="urn:microsoft.com/office/officeart/2005/8/layout/list1"/>
    <dgm:cxn modelId="{63070C8E-3CDC-4E81-94DE-9A46216B4617}" srcId="{99FB3E60-4043-4C96-9AF0-C6AEE588C920}" destId="{1F6F56B9-684D-4B24-B7F7-D3E50193A625}" srcOrd="0" destOrd="0" parTransId="{505B2267-35CE-4197-A846-946F9DBE4C0F}" sibTransId="{A1B2C953-4F42-4646-8201-AC5A6CDD6B26}"/>
    <dgm:cxn modelId="{E5E08097-A1BA-43B4-9EBF-C350DD4346C4}" srcId="{99FB3E60-4043-4C96-9AF0-C6AEE588C920}" destId="{67D8F365-93AA-4445-9254-297088AAB6FA}" srcOrd="1" destOrd="0" parTransId="{55DEA2D6-E337-4326-A92F-841D9B7BBA59}" sibTransId="{4F179BB3-1331-40AD-BC6C-788FDB977156}"/>
    <dgm:cxn modelId="{7679B0B1-118E-40AD-B52E-CC2E74025DD4}" type="presOf" srcId="{8576C3F3-CA7D-468A-994A-83803A32A6E3}" destId="{C2CEAA4A-CB7B-423B-A506-83A5B0B03536}" srcOrd="0" destOrd="0" presId="urn:microsoft.com/office/officeart/2005/8/layout/list1"/>
    <dgm:cxn modelId="{DD47E4C3-E0B8-4242-99F8-3E73A30A5A32}" type="presOf" srcId="{1F6F56B9-684D-4B24-B7F7-D3E50193A625}" destId="{8CD8DF8C-FB05-415D-A04B-B8E973413AA7}" srcOrd="0" destOrd="0" presId="urn:microsoft.com/office/officeart/2005/8/layout/list1"/>
    <dgm:cxn modelId="{064499D3-D331-403B-90F3-3201F6721C68}" type="presOf" srcId="{67D8F365-93AA-4445-9254-297088AAB6FA}" destId="{ED2D499B-41B7-4084-BD5C-7EE122DFD2F2}" srcOrd="0" destOrd="0" presId="urn:microsoft.com/office/officeart/2005/8/layout/list1"/>
    <dgm:cxn modelId="{96ABFBD8-6154-4174-814F-968E0598EEFE}" type="presOf" srcId="{67D8F365-93AA-4445-9254-297088AAB6FA}" destId="{8DCBB8E3-100D-44BB-82D1-6CA26EBB83E6}" srcOrd="1" destOrd="0" presId="urn:microsoft.com/office/officeart/2005/8/layout/list1"/>
    <dgm:cxn modelId="{A6FF8CE5-9170-48A0-BB7A-945D80F0C02B}" srcId="{99FB3E60-4043-4C96-9AF0-C6AEE588C920}" destId="{8576C3F3-CA7D-468A-994A-83803A32A6E3}" srcOrd="2" destOrd="0" parTransId="{5D3D8930-ABA3-4B10-8974-CA5536EB805E}" sibTransId="{F1B1F05C-EFA9-4E54-85E0-E0C9A8C86843}"/>
    <dgm:cxn modelId="{D12E6948-6504-4657-8127-F95AFA7E51D3}" type="presParOf" srcId="{B46C7F25-0DE6-4F77-9D18-AF2CE86AEB7A}" destId="{C5D17033-EEAE-47B6-B9A7-49DF8B2032E0}" srcOrd="0" destOrd="0" presId="urn:microsoft.com/office/officeart/2005/8/layout/list1"/>
    <dgm:cxn modelId="{A8C12FCF-0403-4F14-9272-2DD7BB6F2FA4}" type="presParOf" srcId="{C5D17033-EEAE-47B6-B9A7-49DF8B2032E0}" destId="{8CD8DF8C-FB05-415D-A04B-B8E973413AA7}" srcOrd="0" destOrd="0" presId="urn:microsoft.com/office/officeart/2005/8/layout/list1"/>
    <dgm:cxn modelId="{344EFD87-6714-4B85-93A7-2502829EABE1}" type="presParOf" srcId="{C5D17033-EEAE-47B6-B9A7-49DF8B2032E0}" destId="{8528DA32-8990-417E-93C4-55683A9BC17F}" srcOrd="1" destOrd="0" presId="urn:microsoft.com/office/officeart/2005/8/layout/list1"/>
    <dgm:cxn modelId="{7BDE003F-50F5-4AB1-9176-7B987BF61D02}" type="presParOf" srcId="{B46C7F25-0DE6-4F77-9D18-AF2CE86AEB7A}" destId="{2FDE07EB-5478-47BB-807A-0438DA7F0E71}" srcOrd="1" destOrd="0" presId="urn:microsoft.com/office/officeart/2005/8/layout/list1"/>
    <dgm:cxn modelId="{90D740F1-0404-4621-8E5A-34DE6904B258}" type="presParOf" srcId="{B46C7F25-0DE6-4F77-9D18-AF2CE86AEB7A}" destId="{1B16082F-8D44-4A37-A6FD-A6720F0D7C28}" srcOrd="2" destOrd="0" presId="urn:microsoft.com/office/officeart/2005/8/layout/list1"/>
    <dgm:cxn modelId="{E23AD71E-EC64-4ED8-8F99-36D239B74249}" type="presParOf" srcId="{B46C7F25-0DE6-4F77-9D18-AF2CE86AEB7A}" destId="{A3C26CB5-3FEF-4E4E-BBF0-D9AD1BDB77B7}" srcOrd="3" destOrd="0" presId="urn:microsoft.com/office/officeart/2005/8/layout/list1"/>
    <dgm:cxn modelId="{6BF467BE-D23D-44C9-8E00-0E2506B29B85}" type="presParOf" srcId="{B46C7F25-0DE6-4F77-9D18-AF2CE86AEB7A}" destId="{22B27DB9-7D6D-46F4-82FC-DDB775E64FE8}" srcOrd="4" destOrd="0" presId="urn:microsoft.com/office/officeart/2005/8/layout/list1"/>
    <dgm:cxn modelId="{87C2CA60-792C-47DF-AC68-F5EFBF3F2490}" type="presParOf" srcId="{22B27DB9-7D6D-46F4-82FC-DDB775E64FE8}" destId="{ED2D499B-41B7-4084-BD5C-7EE122DFD2F2}" srcOrd="0" destOrd="0" presId="urn:microsoft.com/office/officeart/2005/8/layout/list1"/>
    <dgm:cxn modelId="{5453DC06-E955-48FF-8A1F-3DE8C37DA484}" type="presParOf" srcId="{22B27DB9-7D6D-46F4-82FC-DDB775E64FE8}" destId="{8DCBB8E3-100D-44BB-82D1-6CA26EBB83E6}" srcOrd="1" destOrd="0" presId="urn:microsoft.com/office/officeart/2005/8/layout/list1"/>
    <dgm:cxn modelId="{E466BA8B-4B65-4CA6-AA5A-F24F09A1FF21}" type="presParOf" srcId="{B46C7F25-0DE6-4F77-9D18-AF2CE86AEB7A}" destId="{CCC3E3B5-63FA-4BCF-8393-5BC197BE90E0}" srcOrd="5" destOrd="0" presId="urn:microsoft.com/office/officeart/2005/8/layout/list1"/>
    <dgm:cxn modelId="{66283BDA-BA9D-4EF8-BB00-2730BE1D8A96}" type="presParOf" srcId="{B46C7F25-0DE6-4F77-9D18-AF2CE86AEB7A}" destId="{8839200A-6336-41D9-9989-65562CFE5741}" srcOrd="6" destOrd="0" presId="urn:microsoft.com/office/officeart/2005/8/layout/list1"/>
    <dgm:cxn modelId="{364FDC5B-9D46-47BD-8E0B-8B70E0EF359E}" type="presParOf" srcId="{B46C7F25-0DE6-4F77-9D18-AF2CE86AEB7A}" destId="{163C9D3C-621C-4B68-9142-1B7B4A1CAFDC}" srcOrd="7" destOrd="0" presId="urn:microsoft.com/office/officeart/2005/8/layout/list1"/>
    <dgm:cxn modelId="{C59A5957-6345-4FE7-BEFD-21E03DF8EE13}" type="presParOf" srcId="{B46C7F25-0DE6-4F77-9D18-AF2CE86AEB7A}" destId="{52C54AC8-BF44-4C59-8AF1-B2233F752832}" srcOrd="8" destOrd="0" presId="urn:microsoft.com/office/officeart/2005/8/layout/list1"/>
    <dgm:cxn modelId="{949093F9-0A3A-4F8B-9F06-69D882285E5E}" type="presParOf" srcId="{52C54AC8-BF44-4C59-8AF1-B2233F752832}" destId="{C2CEAA4A-CB7B-423B-A506-83A5B0B03536}" srcOrd="0" destOrd="0" presId="urn:microsoft.com/office/officeart/2005/8/layout/list1"/>
    <dgm:cxn modelId="{69A083A2-75A7-4242-8A33-B60B006C0849}" type="presParOf" srcId="{52C54AC8-BF44-4C59-8AF1-B2233F752832}" destId="{8D20FD3A-3F2A-4A82-A331-C6201386D6EF}" srcOrd="1" destOrd="0" presId="urn:microsoft.com/office/officeart/2005/8/layout/list1"/>
    <dgm:cxn modelId="{9F22D46A-E2CA-469C-8CA0-E0F6E9525D2D}" type="presParOf" srcId="{B46C7F25-0DE6-4F77-9D18-AF2CE86AEB7A}" destId="{02B93001-4100-4007-A057-23987A9CB16F}" srcOrd="9" destOrd="0" presId="urn:microsoft.com/office/officeart/2005/8/layout/list1"/>
    <dgm:cxn modelId="{8B2FEB03-96B6-4F2C-B5F7-75230BC147CF}" type="presParOf" srcId="{B46C7F25-0DE6-4F77-9D18-AF2CE86AEB7A}" destId="{F282E7CE-A69C-40B0-B628-1FD1668098F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DDE084B-D5E3-41AF-846C-AB9709E8E1C3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4F1056EF-A29A-4037-ADAD-4058E0EDDBA2}">
      <dgm:prSet phldrT="[Texto]" custT="1"/>
      <dgm:spPr/>
      <dgm:t>
        <a:bodyPr/>
        <a:lstStyle/>
        <a:p>
          <a:r>
            <a:rPr lang="es-EC" sz="1600"/>
            <a:t>Se considera de vital importancia la intervención de instituciones municipales, entidades privadas y la academia ya sea proporcionando el recurso económico o habilitando capacitaciones dirigidas por expertos en el campo turístico</a:t>
          </a:r>
          <a:endParaRPr lang="es-ES" sz="1600"/>
        </a:p>
      </dgm:t>
    </dgm:pt>
    <dgm:pt modelId="{48211931-032B-4331-BFA8-5FC0CF115BD4}" type="parTrans" cxnId="{D4FC5F6F-77A1-4814-BC45-0EF03CDA1311}">
      <dgm:prSet/>
      <dgm:spPr/>
      <dgm:t>
        <a:bodyPr/>
        <a:lstStyle/>
        <a:p>
          <a:endParaRPr lang="es-ES"/>
        </a:p>
      </dgm:t>
    </dgm:pt>
    <dgm:pt modelId="{050C7BBE-5B29-4D4D-9C65-A14B7D01949D}" type="sibTrans" cxnId="{D4FC5F6F-77A1-4814-BC45-0EF03CDA1311}">
      <dgm:prSet/>
      <dgm:spPr/>
      <dgm:t>
        <a:bodyPr/>
        <a:lstStyle/>
        <a:p>
          <a:endParaRPr lang="es-ES"/>
        </a:p>
      </dgm:t>
    </dgm:pt>
    <dgm:pt modelId="{40C9D3F1-69C6-4DE4-8B57-27F3DDD22B4A}">
      <dgm:prSet phldrT="[Texto]" custT="1"/>
      <dgm:spPr/>
      <dgm:t>
        <a:bodyPr/>
        <a:lstStyle/>
        <a:p>
          <a:r>
            <a:rPr lang="es-EC" sz="1600"/>
            <a:t>Las actividades turísticas dirigidas hacia un turismo experiencial se han convertido en una tendencia a la hora de realizar un viaje. </a:t>
          </a:r>
          <a:endParaRPr lang="es-ES" sz="1600"/>
        </a:p>
      </dgm:t>
    </dgm:pt>
    <dgm:pt modelId="{F3029E90-651F-452A-87E7-49377F37FA44}" type="parTrans" cxnId="{82B0694D-3BCB-452C-BB57-F0402BFE44C1}">
      <dgm:prSet/>
      <dgm:spPr/>
      <dgm:t>
        <a:bodyPr/>
        <a:lstStyle/>
        <a:p>
          <a:endParaRPr lang="es-ES"/>
        </a:p>
      </dgm:t>
    </dgm:pt>
    <dgm:pt modelId="{CC32F175-27AC-44D3-ACAB-14E9B69956AA}" type="sibTrans" cxnId="{82B0694D-3BCB-452C-BB57-F0402BFE44C1}">
      <dgm:prSet/>
      <dgm:spPr/>
      <dgm:t>
        <a:bodyPr/>
        <a:lstStyle/>
        <a:p>
          <a:endParaRPr lang="es-ES"/>
        </a:p>
      </dgm:t>
    </dgm:pt>
    <dgm:pt modelId="{C96B6A4F-74EB-4880-9D14-A7EF4FD8DD1B}">
      <dgm:prSet phldrT="[Texto]" custT="1"/>
      <dgm:spPr/>
      <dgm:t>
        <a:bodyPr/>
        <a:lstStyle/>
        <a:p>
          <a:r>
            <a:rPr lang="es-EC" sz="1600"/>
            <a:t>impulsar proyectos turísticos, como el de la ruta turística, que enlaza identidad de la parroquia con la necesidad de obtener vivencias únicas del turista</a:t>
          </a:r>
          <a:endParaRPr lang="es-ES" sz="1600"/>
        </a:p>
      </dgm:t>
    </dgm:pt>
    <dgm:pt modelId="{25151A8F-12EF-4A59-BEA7-B6F55CC33B83}" type="parTrans" cxnId="{BFD06BC1-1F2C-4FFB-BDF0-E70E3913C384}">
      <dgm:prSet/>
      <dgm:spPr/>
      <dgm:t>
        <a:bodyPr/>
        <a:lstStyle/>
        <a:p>
          <a:endParaRPr lang="es-ES"/>
        </a:p>
      </dgm:t>
    </dgm:pt>
    <dgm:pt modelId="{B0E217F5-5DEC-4BFD-984A-15B9C3127269}" type="sibTrans" cxnId="{BFD06BC1-1F2C-4FFB-BDF0-E70E3913C384}">
      <dgm:prSet/>
      <dgm:spPr/>
      <dgm:t>
        <a:bodyPr/>
        <a:lstStyle/>
        <a:p>
          <a:endParaRPr lang="es-ES"/>
        </a:p>
      </dgm:t>
    </dgm:pt>
    <dgm:pt modelId="{17252F0D-A197-4053-804C-571CCE7E930C}" type="pres">
      <dgm:prSet presAssocID="{6DDE084B-D5E3-41AF-846C-AB9709E8E1C3}" presName="linear" presStyleCnt="0">
        <dgm:presLayoutVars>
          <dgm:dir/>
          <dgm:animLvl val="lvl"/>
          <dgm:resizeHandles val="exact"/>
        </dgm:presLayoutVars>
      </dgm:prSet>
      <dgm:spPr/>
    </dgm:pt>
    <dgm:pt modelId="{56C11DFF-607A-4292-9C4F-4454B59B46DD}" type="pres">
      <dgm:prSet presAssocID="{4F1056EF-A29A-4037-ADAD-4058E0EDDBA2}" presName="parentLin" presStyleCnt="0"/>
      <dgm:spPr/>
    </dgm:pt>
    <dgm:pt modelId="{29536E6D-9702-4204-AEAF-F33A4F28DF0C}" type="pres">
      <dgm:prSet presAssocID="{4F1056EF-A29A-4037-ADAD-4058E0EDDBA2}" presName="parentLeftMargin" presStyleLbl="node1" presStyleIdx="0" presStyleCnt="3"/>
      <dgm:spPr/>
    </dgm:pt>
    <dgm:pt modelId="{EEE2C795-A6BC-4583-9C84-9120743D2B40}" type="pres">
      <dgm:prSet presAssocID="{4F1056EF-A29A-4037-ADAD-4058E0EDDBA2}" presName="parentText" presStyleLbl="node1" presStyleIdx="0" presStyleCnt="3" custScaleX="142857" custScaleY="96606">
        <dgm:presLayoutVars>
          <dgm:chMax val="0"/>
          <dgm:bulletEnabled val="1"/>
        </dgm:presLayoutVars>
      </dgm:prSet>
      <dgm:spPr/>
    </dgm:pt>
    <dgm:pt modelId="{D97B9600-9CD4-4209-9FC0-CF014E278FC9}" type="pres">
      <dgm:prSet presAssocID="{4F1056EF-A29A-4037-ADAD-4058E0EDDBA2}" presName="negativeSpace" presStyleCnt="0"/>
      <dgm:spPr/>
    </dgm:pt>
    <dgm:pt modelId="{1F8B2A79-FB5A-4C7E-982B-E8C69BC1013B}" type="pres">
      <dgm:prSet presAssocID="{4F1056EF-A29A-4037-ADAD-4058E0EDDBA2}" presName="childText" presStyleLbl="conFgAcc1" presStyleIdx="0" presStyleCnt="3">
        <dgm:presLayoutVars>
          <dgm:bulletEnabled val="1"/>
        </dgm:presLayoutVars>
      </dgm:prSet>
      <dgm:spPr/>
    </dgm:pt>
    <dgm:pt modelId="{F1A4DCAC-1185-4AA1-8F1C-49CBC7093C30}" type="pres">
      <dgm:prSet presAssocID="{050C7BBE-5B29-4D4D-9C65-A14B7D01949D}" presName="spaceBetweenRectangles" presStyleCnt="0"/>
      <dgm:spPr/>
    </dgm:pt>
    <dgm:pt modelId="{53202D15-532E-47D9-916E-9CF89982AE77}" type="pres">
      <dgm:prSet presAssocID="{40C9D3F1-69C6-4DE4-8B57-27F3DDD22B4A}" presName="parentLin" presStyleCnt="0"/>
      <dgm:spPr/>
    </dgm:pt>
    <dgm:pt modelId="{7F29845D-FF52-4691-936D-91CF848C7AA7}" type="pres">
      <dgm:prSet presAssocID="{40C9D3F1-69C6-4DE4-8B57-27F3DDD22B4A}" presName="parentLeftMargin" presStyleLbl="node1" presStyleIdx="0" presStyleCnt="3"/>
      <dgm:spPr/>
    </dgm:pt>
    <dgm:pt modelId="{618C0471-D39C-403A-9375-C6506872682D}" type="pres">
      <dgm:prSet presAssocID="{40C9D3F1-69C6-4DE4-8B57-27F3DDD22B4A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D670BD76-83B5-474D-846E-624E84189624}" type="pres">
      <dgm:prSet presAssocID="{40C9D3F1-69C6-4DE4-8B57-27F3DDD22B4A}" presName="negativeSpace" presStyleCnt="0"/>
      <dgm:spPr/>
    </dgm:pt>
    <dgm:pt modelId="{4C508276-D2D5-44A7-A652-416757F676CD}" type="pres">
      <dgm:prSet presAssocID="{40C9D3F1-69C6-4DE4-8B57-27F3DDD22B4A}" presName="childText" presStyleLbl="conFgAcc1" presStyleIdx="1" presStyleCnt="3">
        <dgm:presLayoutVars>
          <dgm:bulletEnabled val="1"/>
        </dgm:presLayoutVars>
      </dgm:prSet>
      <dgm:spPr/>
    </dgm:pt>
    <dgm:pt modelId="{7FAA7DCC-44D4-4C42-8659-22139B95D3CE}" type="pres">
      <dgm:prSet presAssocID="{CC32F175-27AC-44D3-ACAB-14E9B69956AA}" presName="spaceBetweenRectangles" presStyleCnt="0"/>
      <dgm:spPr/>
    </dgm:pt>
    <dgm:pt modelId="{087A9173-8C66-4E5C-8C65-EB0C98618E77}" type="pres">
      <dgm:prSet presAssocID="{C96B6A4F-74EB-4880-9D14-A7EF4FD8DD1B}" presName="parentLin" presStyleCnt="0"/>
      <dgm:spPr/>
    </dgm:pt>
    <dgm:pt modelId="{ADDB8C48-1796-447D-BE09-B0F2CF85423C}" type="pres">
      <dgm:prSet presAssocID="{C96B6A4F-74EB-4880-9D14-A7EF4FD8DD1B}" presName="parentLeftMargin" presStyleLbl="node1" presStyleIdx="1" presStyleCnt="3"/>
      <dgm:spPr/>
    </dgm:pt>
    <dgm:pt modelId="{68E77DA5-E39E-4F89-AD43-6356E3FD0203}" type="pres">
      <dgm:prSet presAssocID="{C96B6A4F-74EB-4880-9D14-A7EF4FD8DD1B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8EEA0364-6A25-44D6-80AF-A92ED3CFFE6B}" type="pres">
      <dgm:prSet presAssocID="{C96B6A4F-74EB-4880-9D14-A7EF4FD8DD1B}" presName="negativeSpace" presStyleCnt="0"/>
      <dgm:spPr/>
    </dgm:pt>
    <dgm:pt modelId="{E4466E5A-0AFB-49BE-B4E1-E2457E8018A7}" type="pres">
      <dgm:prSet presAssocID="{C96B6A4F-74EB-4880-9D14-A7EF4FD8DD1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1B0A16-3093-4921-A2E1-CFE42D5A33C3}" type="presOf" srcId="{4F1056EF-A29A-4037-ADAD-4058E0EDDBA2}" destId="{EEE2C795-A6BC-4583-9C84-9120743D2B40}" srcOrd="1" destOrd="0" presId="urn:microsoft.com/office/officeart/2005/8/layout/list1"/>
    <dgm:cxn modelId="{3D5F1522-C716-49C2-BBAF-34D4BAA36D8C}" type="presOf" srcId="{C96B6A4F-74EB-4880-9D14-A7EF4FD8DD1B}" destId="{ADDB8C48-1796-447D-BE09-B0F2CF85423C}" srcOrd="0" destOrd="0" presId="urn:microsoft.com/office/officeart/2005/8/layout/list1"/>
    <dgm:cxn modelId="{CE945928-F869-493D-8747-CA81ED633C07}" type="presOf" srcId="{40C9D3F1-69C6-4DE4-8B57-27F3DDD22B4A}" destId="{7F29845D-FF52-4691-936D-91CF848C7AA7}" srcOrd="0" destOrd="0" presId="urn:microsoft.com/office/officeart/2005/8/layout/list1"/>
    <dgm:cxn modelId="{E8C26333-6172-481D-81C0-625486C9F440}" type="presOf" srcId="{4F1056EF-A29A-4037-ADAD-4058E0EDDBA2}" destId="{29536E6D-9702-4204-AEAF-F33A4F28DF0C}" srcOrd="0" destOrd="0" presId="urn:microsoft.com/office/officeart/2005/8/layout/list1"/>
    <dgm:cxn modelId="{82B0694D-3BCB-452C-BB57-F0402BFE44C1}" srcId="{6DDE084B-D5E3-41AF-846C-AB9709E8E1C3}" destId="{40C9D3F1-69C6-4DE4-8B57-27F3DDD22B4A}" srcOrd="1" destOrd="0" parTransId="{F3029E90-651F-452A-87E7-49377F37FA44}" sibTransId="{CC32F175-27AC-44D3-ACAB-14E9B69956AA}"/>
    <dgm:cxn modelId="{D4FC5F6F-77A1-4814-BC45-0EF03CDA1311}" srcId="{6DDE084B-D5E3-41AF-846C-AB9709E8E1C3}" destId="{4F1056EF-A29A-4037-ADAD-4058E0EDDBA2}" srcOrd="0" destOrd="0" parTransId="{48211931-032B-4331-BFA8-5FC0CF115BD4}" sibTransId="{050C7BBE-5B29-4D4D-9C65-A14B7D01949D}"/>
    <dgm:cxn modelId="{D3DDE97E-E8A5-45E1-8962-22A8F91D22CB}" type="presOf" srcId="{40C9D3F1-69C6-4DE4-8B57-27F3DDD22B4A}" destId="{618C0471-D39C-403A-9375-C6506872682D}" srcOrd="1" destOrd="0" presId="urn:microsoft.com/office/officeart/2005/8/layout/list1"/>
    <dgm:cxn modelId="{A23D38AE-C47B-459A-9644-5E120D125F60}" type="presOf" srcId="{6DDE084B-D5E3-41AF-846C-AB9709E8E1C3}" destId="{17252F0D-A197-4053-804C-571CCE7E930C}" srcOrd="0" destOrd="0" presId="urn:microsoft.com/office/officeart/2005/8/layout/list1"/>
    <dgm:cxn modelId="{AEA707B7-E36A-4AFD-BC2A-403621FE528E}" type="presOf" srcId="{C96B6A4F-74EB-4880-9D14-A7EF4FD8DD1B}" destId="{68E77DA5-E39E-4F89-AD43-6356E3FD0203}" srcOrd="1" destOrd="0" presId="urn:microsoft.com/office/officeart/2005/8/layout/list1"/>
    <dgm:cxn modelId="{BFD06BC1-1F2C-4FFB-BDF0-E70E3913C384}" srcId="{6DDE084B-D5E3-41AF-846C-AB9709E8E1C3}" destId="{C96B6A4F-74EB-4880-9D14-A7EF4FD8DD1B}" srcOrd="2" destOrd="0" parTransId="{25151A8F-12EF-4A59-BEA7-B6F55CC33B83}" sibTransId="{B0E217F5-5DEC-4BFD-984A-15B9C3127269}"/>
    <dgm:cxn modelId="{553B6398-85FB-4A6B-B9B8-CD3CFEF875D0}" type="presParOf" srcId="{17252F0D-A197-4053-804C-571CCE7E930C}" destId="{56C11DFF-607A-4292-9C4F-4454B59B46DD}" srcOrd="0" destOrd="0" presId="urn:microsoft.com/office/officeart/2005/8/layout/list1"/>
    <dgm:cxn modelId="{A99761B7-9085-425F-B843-013A01C6896B}" type="presParOf" srcId="{56C11DFF-607A-4292-9C4F-4454B59B46DD}" destId="{29536E6D-9702-4204-AEAF-F33A4F28DF0C}" srcOrd="0" destOrd="0" presId="urn:microsoft.com/office/officeart/2005/8/layout/list1"/>
    <dgm:cxn modelId="{11E85B92-51D0-4E7E-85EC-64E789960361}" type="presParOf" srcId="{56C11DFF-607A-4292-9C4F-4454B59B46DD}" destId="{EEE2C795-A6BC-4583-9C84-9120743D2B40}" srcOrd="1" destOrd="0" presId="urn:microsoft.com/office/officeart/2005/8/layout/list1"/>
    <dgm:cxn modelId="{A30E7A9B-EA94-4F11-8CED-B2120845D9A0}" type="presParOf" srcId="{17252F0D-A197-4053-804C-571CCE7E930C}" destId="{D97B9600-9CD4-4209-9FC0-CF014E278FC9}" srcOrd="1" destOrd="0" presId="urn:microsoft.com/office/officeart/2005/8/layout/list1"/>
    <dgm:cxn modelId="{E160B5E2-36DC-47C8-8561-195CDB05FFF1}" type="presParOf" srcId="{17252F0D-A197-4053-804C-571CCE7E930C}" destId="{1F8B2A79-FB5A-4C7E-982B-E8C69BC1013B}" srcOrd="2" destOrd="0" presId="urn:microsoft.com/office/officeart/2005/8/layout/list1"/>
    <dgm:cxn modelId="{CEAA2C6A-F9AE-4CB3-92D7-F8D0C1FC21ED}" type="presParOf" srcId="{17252F0D-A197-4053-804C-571CCE7E930C}" destId="{F1A4DCAC-1185-4AA1-8F1C-49CBC7093C30}" srcOrd="3" destOrd="0" presId="urn:microsoft.com/office/officeart/2005/8/layout/list1"/>
    <dgm:cxn modelId="{12A03FA4-956F-4B40-8D2D-F6543830C896}" type="presParOf" srcId="{17252F0D-A197-4053-804C-571CCE7E930C}" destId="{53202D15-532E-47D9-916E-9CF89982AE77}" srcOrd="4" destOrd="0" presId="urn:microsoft.com/office/officeart/2005/8/layout/list1"/>
    <dgm:cxn modelId="{F706D69A-832F-4EA0-8D32-2E569E2E9F6D}" type="presParOf" srcId="{53202D15-532E-47D9-916E-9CF89982AE77}" destId="{7F29845D-FF52-4691-936D-91CF848C7AA7}" srcOrd="0" destOrd="0" presId="urn:microsoft.com/office/officeart/2005/8/layout/list1"/>
    <dgm:cxn modelId="{82E7ABCD-23C5-46BE-9A14-BD75D57619BD}" type="presParOf" srcId="{53202D15-532E-47D9-916E-9CF89982AE77}" destId="{618C0471-D39C-403A-9375-C6506872682D}" srcOrd="1" destOrd="0" presId="urn:microsoft.com/office/officeart/2005/8/layout/list1"/>
    <dgm:cxn modelId="{0E785A76-5D93-4D0A-9DD3-6DB055C79D33}" type="presParOf" srcId="{17252F0D-A197-4053-804C-571CCE7E930C}" destId="{D670BD76-83B5-474D-846E-624E84189624}" srcOrd="5" destOrd="0" presId="urn:microsoft.com/office/officeart/2005/8/layout/list1"/>
    <dgm:cxn modelId="{5BDBC84B-68F8-4CE0-A366-A9D746E9D9B2}" type="presParOf" srcId="{17252F0D-A197-4053-804C-571CCE7E930C}" destId="{4C508276-D2D5-44A7-A652-416757F676CD}" srcOrd="6" destOrd="0" presId="urn:microsoft.com/office/officeart/2005/8/layout/list1"/>
    <dgm:cxn modelId="{04672121-ABDE-44E7-99B3-C7906C11CC54}" type="presParOf" srcId="{17252F0D-A197-4053-804C-571CCE7E930C}" destId="{7FAA7DCC-44D4-4C42-8659-22139B95D3CE}" srcOrd="7" destOrd="0" presId="urn:microsoft.com/office/officeart/2005/8/layout/list1"/>
    <dgm:cxn modelId="{1F2F7244-F4F5-4121-8CCE-58F38380B2A8}" type="presParOf" srcId="{17252F0D-A197-4053-804C-571CCE7E930C}" destId="{087A9173-8C66-4E5C-8C65-EB0C98618E77}" srcOrd="8" destOrd="0" presId="urn:microsoft.com/office/officeart/2005/8/layout/list1"/>
    <dgm:cxn modelId="{1DBEE283-8862-4118-88C8-C23331070BC9}" type="presParOf" srcId="{087A9173-8C66-4E5C-8C65-EB0C98618E77}" destId="{ADDB8C48-1796-447D-BE09-B0F2CF85423C}" srcOrd="0" destOrd="0" presId="urn:microsoft.com/office/officeart/2005/8/layout/list1"/>
    <dgm:cxn modelId="{C5ECE37C-9E10-47C6-85F0-0F9D041FC99B}" type="presParOf" srcId="{087A9173-8C66-4E5C-8C65-EB0C98618E77}" destId="{68E77DA5-E39E-4F89-AD43-6356E3FD0203}" srcOrd="1" destOrd="0" presId="urn:microsoft.com/office/officeart/2005/8/layout/list1"/>
    <dgm:cxn modelId="{DC5A104E-2DDE-4214-9C39-152CADFAA739}" type="presParOf" srcId="{17252F0D-A197-4053-804C-571CCE7E930C}" destId="{8EEA0364-6A25-44D6-80AF-A92ED3CFFE6B}" srcOrd="9" destOrd="0" presId="urn:microsoft.com/office/officeart/2005/8/layout/list1"/>
    <dgm:cxn modelId="{148161BD-6DC4-4E99-9365-739D8139BB1F}" type="presParOf" srcId="{17252F0D-A197-4053-804C-571CCE7E930C}" destId="{E4466E5A-0AFB-49BE-B4E1-E2457E8018A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FEBAF-9531-489E-96D9-D398E4CBA0F4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FC338D7-F538-4E1F-B945-93CD6458F340}">
      <dgm:prSet phldrT="[Texto]"/>
      <dgm:spPr/>
      <dgm:t>
        <a:bodyPr/>
        <a:lstStyle/>
        <a:p>
          <a:r>
            <a:rPr lang="es-ES"/>
            <a:t>Turismo experiencial como alternativa de desarrollo sostenible </a:t>
          </a:r>
        </a:p>
      </dgm:t>
    </dgm:pt>
    <dgm:pt modelId="{764249F7-882A-4D41-94EC-1ED2EF36BBA3}" type="parTrans" cxnId="{4EDB6B42-E886-4654-A7B5-08E92E0E5581}">
      <dgm:prSet/>
      <dgm:spPr/>
      <dgm:t>
        <a:bodyPr/>
        <a:lstStyle/>
        <a:p>
          <a:endParaRPr lang="es-ES"/>
        </a:p>
      </dgm:t>
    </dgm:pt>
    <dgm:pt modelId="{427DD456-A445-4344-A3CD-19BF4698FDF3}" type="sibTrans" cxnId="{4EDB6B42-E886-4654-A7B5-08E92E0E5581}">
      <dgm:prSet/>
      <dgm:spPr/>
      <dgm:t>
        <a:bodyPr/>
        <a:lstStyle/>
        <a:p>
          <a:endParaRPr lang="es-ES"/>
        </a:p>
      </dgm:t>
    </dgm:pt>
    <dgm:pt modelId="{7D2E5386-8079-4E4A-BFA8-5FB4F224C295}">
      <dgm:prSet phldrT="[Texto]" custT="1"/>
      <dgm:spPr/>
      <dgm:t>
        <a:bodyPr/>
        <a:lstStyle/>
        <a:p>
          <a:r>
            <a:rPr lang="es-ES" sz="1500"/>
            <a:t>Respuesta de la contención de la pandemia </a:t>
          </a:r>
        </a:p>
      </dgm:t>
    </dgm:pt>
    <dgm:pt modelId="{85881098-D232-46D4-9E86-4F690F1D4869}" type="parTrans" cxnId="{E9E1C99B-EF70-4AE7-85EA-79A2F80D38E9}">
      <dgm:prSet/>
      <dgm:spPr/>
      <dgm:t>
        <a:bodyPr/>
        <a:lstStyle/>
        <a:p>
          <a:endParaRPr lang="es-ES"/>
        </a:p>
      </dgm:t>
    </dgm:pt>
    <dgm:pt modelId="{566A8964-B0A5-486D-AFF4-649FF78751BE}" type="sibTrans" cxnId="{E9E1C99B-EF70-4AE7-85EA-79A2F80D38E9}">
      <dgm:prSet/>
      <dgm:spPr/>
      <dgm:t>
        <a:bodyPr/>
        <a:lstStyle/>
        <a:p>
          <a:endParaRPr lang="es-ES"/>
        </a:p>
      </dgm:t>
    </dgm:pt>
    <dgm:pt modelId="{D218CA1B-85CB-45C8-AAFB-A6767E2095CA}">
      <dgm:prSet phldrT="[Texto]" custT="1"/>
      <dgm:spPr/>
      <dgm:t>
        <a:bodyPr/>
        <a:lstStyle/>
        <a:p>
          <a:r>
            <a:rPr lang="es-ES" sz="1500"/>
            <a:t>Creación de políticas que fomenten el espíritu empresarial y trabajo digno </a:t>
          </a:r>
        </a:p>
      </dgm:t>
    </dgm:pt>
    <dgm:pt modelId="{0B8EA391-41D2-4607-88C3-6D837832ED3A}" type="parTrans" cxnId="{33591993-29F4-46E3-BD66-1D39266CD5D0}">
      <dgm:prSet/>
      <dgm:spPr/>
      <dgm:t>
        <a:bodyPr/>
        <a:lstStyle/>
        <a:p>
          <a:endParaRPr lang="es-ES"/>
        </a:p>
      </dgm:t>
    </dgm:pt>
    <dgm:pt modelId="{12708550-5D8B-432F-9DF5-B3E90CF0FB21}" type="sibTrans" cxnId="{33591993-29F4-46E3-BD66-1D39266CD5D0}">
      <dgm:prSet/>
      <dgm:spPr/>
      <dgm:t>
        <a:bodyPr/>
        <a:lstStyle/>
        <a:p>
          <a:endParaRPr lang="es-ES"/>
        </a:p>
      </dgm:t>
    </dgm:pt>
    <dgm:pt modelId="{F7290324-7F14-47AC-A0B4-670539DEC174}">
      <dgm:prSet phldrT="[Texto]"/>
      <dgm:spPr/>
      <dgm:t>
        <a:bodyPr/>
        <a:lstStyle/>
        <a:p>
          <a:r>
            <a:rPr lang="es-ES"/>
            <a:t>Actualmente este tipo de turismo es uno de los mas requerido en estos tiempos </a:t>
          </a:r>
        </a:p>
      </dgm:t>
    </dgm:pt>
    <dgm:pt modelId="{62788E65-84BA-4873-89D5-158E4B3EE91F}" type="parTrans" cxnId="{A3E37627-7CE7-41F2-AEE9-04934D308FDD}">
      <dgm:prSet/>
      <dgm:spPr/>
      <dgm:t>
        <a:bodyPr/>
        <a:lstStyle/>
        <a:p>
          <a:endParaRPr lang="es-ES"/>
        </a:p>
      </dgm:t>
    </dgm:pt>
    <dgm:pt modelId="{18877A66-D762-48AB-9E9F-319D2C65B998}" type="sibTrans" cxnId="{A3E37627-7CE7-41F2-AEE9-04934D308FDD}">
      <dgm:prSet/>
      <dgm:spPr/>
      <dgm:t>
        <a:bodyPr/>
        <a:lstStyle/>
        <a:p>
          <a:endParaRPr lang="es-ES"/>
        </a:p>
      </dgm:t>
    </dgm:pt>
    <dgm:pt modelId="{B449243E-3E70-47D7-92D8-D6CE1D0A8A9A}">
      <dgm:prSet phldrT="[Texto]" custT="1"/>
      <dgm:spPr/>
      <dgm:t>
        <a:bodyPr/>
        <a:lstStyle/>
        <a:p>
          <a:r>
            <a:rPr lang="es-ES" sz="1500"/>
            <a:t>Favoreciéndose de esta manera tanto la oferta y la demanda como el medio en el que se desarrolla la actividad turística </a:t>
          </a:r>
        </a:p>
      </dgm:t>
    </dgm:pt>
    <dgm:pt modelId="{374B2B8B-8DC4-4858-B408-74449E5F4CEB}" type="parTrans" cxnId="{8D1017FE-DD27-41E7-89A3-B34DFE73E17B}">
      <dgm:prSet/>
      <dgm:spPr/>
      <dgm:t>
        <a:bodyPr/>
        <a:lstStyle/>
        <a:p>
          <a:endParaRPr lang="es-ES"/>
        </a:p>
      </dgm:t>
    </dgm:pt>
    <dgm:pt modelId="{5671C82F-C9CC-425C-BACB-79F6D42ACFE3}" type="sibTrans" cxnId="{8D1017FE-DD27-41E7-89A3-B34DFE73E17B}">
      <dgm:prSet/>
      <dgm:spPr/>
      <dgm:t>
        <a:bodyPr/>
        <a:lstStyle/>
        <a:p>
          <a:endParaRPr lang="es-ES"/>
        </a:p>
      </dgm:t>
    </dgm:pt>
    <dgm:pt modelId="{95C47F4D-40C5-4364-A7CD-130F2D30D1C2}" type="pres">
      <dgm:prSet presAssocID="{C40FEBAF-9531-489E-96D9-D398E4CBA0F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9995AA7-AFA5-41F0-9615-EF8CE76157A0}" type="pres">
      <dgm:prSet presAssocID="{BFC338D7-F538-4E1F-B945-93CD6458F340}" presName="centerShape" presStyleLbl="node0" presStyleIdx="0" presStyleCnt="1" custLinFactNeighborX="6351" custLinFactNeighborY="374"/>
      <dgm:spPr/>
    </dgm:pt>
    <dgm:pt modelId="{1987F612-9630-48A1-AB87-8692A7CF838A}" type="pres">
      <dgm:prSet presAssocID="{7D2E5386-8079-4E4A-BFA8-5FB4F224C295}" presName="node" presStyleLbl="node1" presStyleIdx="0" presStyleCnt="4" custScaleX="147472" custScaleY="136798" custRadScaleRad="100401" custRadScaleInc="17077">
        <dgm:presLayoutVars>
          <dgm:bulletEnabled val="1"/>
        </dgm:presLayoutVars>
      </dgm:prSet>
      <dgm:spPr/>
    </dgm:pt>
    <dgm:pt modelId="{3D850994-AA2E-476A-855F-1397A99B7D17}" type="pres">
      <dgm:prSet presAssocID="{7D2E5386-8079-4E4A-BFA8-5FB4F224C295}" presName="dummy" presStyleCnt="0"/>
      <dgm:spPr/>
    </dgm:pt>
    <dgm:pt modelId="{24006A3F-0916-458A-8152-CEF4D4212DD5}" type="pres">
      <dgm:prSet presAssocID="{566A8964-B0A5-486D-AFF4-649FF78751BE}" presName="sibTrans" presStyleLbl="sibTrans2D1" presStyleIdx="0" presStyleCnt="4"/>
      <dgm:spPr/>
    </dgm:pt>
    <dgm:pt modelId="{7555B6AF-3BE9-401C-8D4F-322923D0D5FC}" type="pres">
      <dgm:prSet presAssocID="{D218CA1B-85CB-45C8-AAFB-A6767E2095CA}" presName="node" presStyleLbl="node1" presStyleIdx="1" presStyleCnt="4" custScaleX="161566" custScaleY="144078" custRadScaleRad="125423" custRadScaleInc="-3413">
        <dgm:presLayoutVars>
          <dgm:bulletEnabled val="1"/>
        </dgm:presLayoutVars>
      </dgm:prSet>
      <dgm:spPr/>
    </dgm:pt>
    <dgm:pt modelId="{FCFC1998-2715-4BBD-AED4-AF459A339A40}" type="pres">
      <dgm:prSet presAssocID="{D218CA1B-85CB-45C8-AAFB-A6767E2095CA}" presName="dummy" presStyleCnt="0"/>
      <dgm:spPr/>
    </dgm:pt>
    <dgm:pt modelId="{9B768D4E-E49A-49DF-81F5-DF9FB3FB724B}" type="pres">
      <dgm:prSet presAssocID="{12708550-5D8B-432F-9DF5-B3E90CF0FB21}" presName="sibTrans" presStyleLbl="sibTrans2D1" presStyleIdx="1" presStyleCnt="4" custScaleX="101489" custScaleY="106278"/>
      <dgm:spPr/>
    </dgm:pt>
    <dgm:pt modelId="{F4B82353-8496-42AD-A4B5-DCC0F9563F8F}" type="pres">
      <dgm:prSet presAssocID="{F7290324-7F14-47AC-A0B4-670539DEC174}" presName="node" presStyleLbl="node1" presStyleIdx="2" presStyleCnt="4" custScaleX="152103" custScaleY="127631" custRadScaleRad="101191" custRadScaleInc="-29329">
        <dgm:presLayoutVars>
          <dgm:bulletEnabled val="1"/>
        </dgm:presLayoutVars>
      </dgm:prSet>
      <dgm:spPr/>
    </dgm:pt>
    <dgm:pt modelId="{B27CB14A-5AC1-4F7F-AF15-EA92406D99DA}" type="pres">
      <dgm:prSet presAssocID="{F7290324-7F14-47AC-A0B4-670539DEC174}" presName="dummy" presStyleCnt="0"/>
      <dgm:spPr/>
    </dgm:pt>
    <dgm:pt modelId="{C2FD3445-F6F6-49A5-BA5A-5BFB324FD786}" type="pres">
      <dgm:prSet presAssocID="{18877A66-D762-48AB-9E9F-319D2C65B998}" presName="sibTrans" presStyleLbl="sibTrans2D1" presStyleIdx="2" presStyleCnt="4"/>
      <dgm:spPr/>
    </dgm:pt>
    <dgm:pt modelId="{1CC33F28-1950-4A3B-BA2C-DD136E0C3DC1}" type="pres">
      <dgm:prSet presAssocID="{B449243E-3E70-47D7-92D8-D6CE1D0A8A9A}" presName="node" presStyleLbl="node1" presStyleIdx="3" presStyleCnt="4" custScaleX="158599" custScaleY="141590">
        <dgm:presLayoutVars>
          <dgm:bulletEnabled val="1"/>
        </dgm:presLayoutVars>
      </dgm:prSet>
      <dgm:spPr/>
    </dgm:pt>
    <dgm:pt modelId="{B2FF8FC3-3398-43F3-B7F1-2B0640C7ACFD}" type="pres">
      <dgm:prSet presAssocID="{B449243E-3E70-47D7-92D8-D6CE1D0A8A9A}" presName="dummy" presStyleCnt="0"/>
      <dgm:spPr/>
    </dgm:pt>
    <dgm:pt modelId="{B556231C-CA8B-42B2-AA94-25E6EF5FA968}" type="pres">
      <dgm:prSet presAssocID="{5671C82F-C9CC-425C-BACB-79F6D42ACFE3}" presName="sibTrans" presStyleLbl="sibTrans2D1" presStyleIdx="3" presStyleCnt="4"/>
      <dgm:spPr/>
    </dgm:pt>
  </dgm:ptLst>
  <dgm:cxnLst>
    <dgm:cxn modelId="{8361C91B-1451-4AED-9D81-873672060219}" type="presOf" srcId="{D218CA1B-85CB-45C8-AAFB-A6767E2095CA}" destId="{7555B6AF-3BE9-401C-8D4F-322923D0D5FC}" srcOrd="0" destOrd="0" presId="urn:microsoft.com/office/officeart/2005/8/layout/radial6"/>
    <dgm:cxn modelId="{A3E37627-7CE7-41F2-AEE9-04934D308FDD}" srcId="{BFC338D7-F538-4E1F-B945-93CD6458F340}" destId="{F7290324-7F14-47AC-A0B4-670539DEC174}" srcOrd="2" destOrd="0" parTransId="{62788E65-84BA-4873-89D5-158E4B3EE91F}" sibTransId="{18877A66-D762-48AB-9E9F-319D2C65B998}"/>
    <dgm:cxn modelId="{7AD37328-A670-483D-8315-2EA597CBFD5F}" type="presOf" srcId="{BFC338D7-F538-4E1F-B945-93CD6458F340}" destId="{99995AA7-AFA5-41F0-9615-EF8CE76157A0}" srcOrd="0" destOrd="0" presId="urn:microsoft.com/office/officeart/2005/8/layout/radial6"/>
    <dgm:cxn modelId="{62A3B42C-F1DF-428D-9466-C4C2175E24C0}" type="presOf" srcId="{566A8964-B0A5-486D-AFF4-649FF78751BE}" destId="{24006A3F-0916-458A-8152-CEF4D4212DD5}" srcOrd="0" destOrd="0" presId="urn:microsoft.com/office/officeart/2005/8/layout/radial6"/>
    <dgm:cxn modelId="{602B083D-1EFE-4519-AD46-BE02299F61EB}" type="presOf" srcId="{7D2E5386-8079-4E4A-BFA8-5FB4F224C295}" destId="{1987F612-9630-48A1-AB87-8692A7CF838A}" srcOrd="0" destOrd="0" presId="urn:microsoft.com/office/officeart/2005/8/layout/radial6"/>
    <dgm:cxn modelId="{4EDB6B42-E886-4654-A7B5-08E92E0E5581}" srcId="{C40FEBAF-9531-489E-96D9-D398E4CBA0F4}" destId="{BFC338D7-F538-4E1F-B945-93CD6458F340}" srcOrd="0" destOrd="0" parTransId="{764249F7-882A-4D41-94EC-1ED2EF36BBA3}" sibTransId="{427DD456-A445-4344-A3CD-19BF4698FDF3}"/>
    <dgm:cxn modelId="{6DFA8447-7940-40EC-86F3-6C5C8AD057EF}" type="presOf" srcId="{5671C82F-C9CC-425C-BACB-79F6D42ACFE3}" destId="{B556231C-CA8B-42B2-AA94-25E6EF5FA968}" srcOrd="0" destOrd="0" presId="urn:microsoft.com/office/officeart/2005/8/layout/radial6"/>
    <dgm:cxn modelId="{93D08178-6030-4E8A-B2CF-61A2D0A11752}" type="presOf" srcId="{18877A66-D762-48AB-9E9F-319D2C65B998}" destId="{C2FD3445-F6F6-49A5-BA5A-5BFB324FD786}" srcOrd="0" destOrd="0" presId="urn:microsoft.com/office/officeart/2005/8/layout/radial6"/>
    <dgm:cxn modelId="{33591993-29F4-46E3-BD66-1D39266CD5D0}" srcId="{BFC338D7-F538-4E1F-B945-93CD6458F340}" destId="{D218CA1B-85CB-45C8-AAFB-A6767E2095CA}" srcOrd="1" destOrd="0" parTransId="{0B8EA391-41D2-4607-88C3-6D837832ED3A}" sibTransId="{12708550-5D8B-432F-9DF5-B3E90CF0FB21}"/>
    <dgm:cxn modelId="{E9E1C99B-EF70-4AE7-85EA-79A2F80D38E9}" srcId="{BFC338D7-F538-4E1F-B945-93CD6458F340}" destId="{7D2E5386-8079-4E4A-BFA8-5FB4F224C295}" srcOrd="0" destOrd="0" parTransId="{85881098-D232-46D4-9E86-4F690F1D4869}" sibTransId="{566A8964-B0A5-486D-AFF4-649FF78751BE}"/>
    <dgm:cxn modelId="{E42563EE-34C4-4F59-A39B-E4DBA82BBD72}" type="presOf" srcId="{F7290324-7F14-47AC-A0B4-670539DEC174}" destId="{F4B82353-8496-42AD-A4B5-DCC0F9563F8F}" srcOrd="0" destOrd="0" presId="urn:microsoft.com/office/officeart/2005/8/layout/radial6"/>
    <dgm:cxn modelId="{BBD70CF5-376A-49AB-B6E0-25F1020F8754}" type="presOf" srcId="{B449243E-3E70-47D7-92D8-D6CE1D0A8A9A}" destId="{1CC33F28-1950-4A3B-BA2C-DD136E0C3DC1}" srcOrd="0" destOrd="0" presId="urn:microsoft.com/office/officeart/2005/8/layout/radial6"/>
    <dgm:cxn modelId="{D73B30FA-37EF-42B9-9D95-C6BA8A8D7093}" type="presOf" srcId="{C40FEBAF-9531-489E-96D9-D398E4CBA0F4}" destId="{95C47F4D-40C5-4364-A7CD-130F2D30D1C2}" srcOrd="0" destOrd="0" presId="urn:microsoft.com/office/officeart/2005/8/layout/radial6"/>
    <dgm:cxn modelId="{8D1017FE-DD27-41E7-89A3-B34DFE73E17B}" srcId="{BFC338D7-F538-4E1F-B945-93CD6458F340}" destId="{B449243E-3E70-47D7-92D8-D6CE1D0A8A9A}" srcOrd="3" destOrd="0" parTransId="{374B2B8B-8DC4-4858-B408-74449E5F4CEB}" sibTransId="{5671C82F-C9CC-425C-BACB-79F6D42ACFE3}"/>
    <dgm:cxn modelId="{7DFE7DFE-8858-41F6-A5D6-F0EA9FBEF756}" type="presOf" srcId="{12708550-5D8B-432F-9DF5-B3E90CF0FB21}" destId="{9B768D4E-E49A-49DF-81F5-DF9FB3FB724B}" srcOrd="0" destOrd="0" presId="urn:microsoft.com/office/officeart/2005/8/layout/radial6"/>
    <dgm:cxn modelId="{CD714668-D2C8-4212-A07F-453D6B690E34}" type="presParOf" srcId="{95C47F4D-40C5-4364-A7CD-130F2D30D1C2}" destId="{99995AA7-AFA5-41F0-9615-EF8CE76157A0}" srcOrd="0" destOrd="0" presId="urn:microsoft.com/office/officeart/2005/8/layout/radial6"/>
    <dgm:cxn modelId="{9A13329E-513D-4956-B1DE-535132412D51}" type="presParOf" srcId="{95C47F4D-40C5-4364-A7CD-130F2D30D1C2}" destId="{1987F612-9630-48A1-AB87-8692A7CF838A}" srcOrd="1" destOrd="0" presId="urn:microsoft.com/office/officeart/2005/8/layout/radial6"/>
    <dgm:cxn modelId="{C9524FA9-57E0-44FA-A39E-F0715B60EA76}" type="presParOf" srcId="{95C47F4D-40C5-4364-A7CD-130F2D30D1C2}" destId="{3D850994-AA2E-476A-855F-1397A99B7D17}" srcOrd="2" destOrd="0" presId="urn:microsoft.com/office/officeart/2005/8/layout/radial6"/>
    <dgm:cxn modelId="{735659AD-15B5-4175-AE1F-E305BAF26950}" type="presParOf" srcId="{95C47F4D-40C5-4364-A7CD-130F2D30D1C2}" destId="{24006A3F-0916-458A-8152-CEF4D4212DD5}" srcOrd="3" destOrd="0" presId="urn:microsoft.com/office/officeart/2005/8/layout/radial6"/>
    <dgm:cxn modelId="{695B1CD2-3BCE-4297-BD6F-76C1500ED402}" type="presParOf" srcId="{95C47F4D-40C5-4364-A7CD-130F2D30D1C2}" destId="{7555B6AF-3BE9-401C-8D4F-322923D0D5FC}" srcOrd="4" destOrd="0" presId="urn:microsoft.com/office/officeart/2005/8/layout/radial6"/>
    <dgm:cxn modelId="{C4676610-4927-452B-A7CE-A8B8439271DB}" type="presParOf" srcId="{95C47F4D-40C5-4364-A7CD-130F2D30D1C2}" destId="{FCFC1998-2715-4BBD-AED4-AF459A339A40}" srcOrd="5" destOrd="0" presId="urn:microsoft.com/office/officeart/2005/8/layout/radial6"/>
    <dgm:cxn modelId="{563DEB2B-51F9-42A3-8180-3BDF01F35260}" type="presParOf" srcId="{95C47F4D-40C5-4364-A7CD-130F2D30D1C2}" destId="{9B768D4E-E49A-49DF-81F5-DF9FB3FB724B}" srcOrd="6" destOrd="0" presId="urn:microsoft.com/office/officeart/2005/8/layout/radial6"/>
    <dgm:cxn modelId="{0D2AD839-5CE2-4516-B071-16A7006D4A0D}" type="presParOf" srcId="{95C47F4D-40C5-4364-A7CD-130F2D30D1C2}" destId="{F4B82353-8496-42AD-A4B5-DCC0F9563F8F}" srcOrd="7" destOrd="0" presId="urn:microsoft.com/office/officeart/2005/8/layout/radial6"/>
    <dgm:cxn modelId="{6F5FBE34-4E43-4D6C-9C86-C014D3735B97}" type="presParOf" srcId="{95C47F4D-40C5-4364-A7CD-130F2D30D1C2}" destId="{B27CB14A-5AC1-4F7F-AF15-EA92406D99DA}" srcOrd="8" destOrd="0" presId="urn:microsoft.com/office/officeart/2005/8/layout/radial6"/>
    <dgm:cxn modelId="{EB511C4B-F757-4374-B004-4BB6D6FDBA2F}" type="presParOf" srcId="{95C47F4D-40C5-4364-A7CD-130F2D30D1C2}" destId="{C2FD3445-F6F6-49A5-BA5A-5BFB324FD786}" srcOrd="9" destOrd="0" presId="urn:microsoft.com/office/officeart/2005/8/layout/radial6"/>
    <dgm:cxn modelId="{0FB3C4E6-BB1E-422B-AB31-67AE0BCB9CDC}" type="presParOf" srcId="{95C47F4D-40C5-4364-A7CD-130F2D30D1C2}" destId="{1CC33F28-1950-4A3B-BA2C-DD136E0C3DC1}" srcOrd="10" destOrd="0" presId="urn:microsoft.com/office/officeart/2005/8/layout/radial6"/>
    <dgm:cxn modelId="{34C00139-87B2-42EE-B6A7-0E68C8EA8A47}" type="presParOf" srcId="{95C47F4D-40C5-4364-A7CD-130F2D30D1C2}" destId="{B2FF8FC3-3398-43F3-B7F1-2B0640C7ACFD}" srcOrd="11" destOrd="0" presId="urn:microsoft.com/office/officeart/2005/8/layout/radial6"/>
    <dgm:cxn modelId="{A348BA30-6CE1-48FE-84A0-9397C9CED4D4}" type="presParOf" srcId="{95C47F4D-40C5-4364-A7CD-130F2D30D1C2}" destId="{B556231C-CA8B-42B2-AA94-25E6EF5FA96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5EFB72-D293-46BF-8435-C359E9A45E7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23467EC-01FF-47E4-8543-FE4F13256DFD}">
      <dgm:prSet phldrT="[Texto]"/>
      <dgm:spPr/>
      <dgm:t>
        <a:bodyPr/>
        <a:lstStyle/>
        <a:p>
          <a:r>
            <a:rPr lang="es-EC"/>
            <a:t>Analizar el turismo experiencial como alternativa de desarrollo sostenible de la parroquia de Archidona, provincia de Napo</a:t>
          </a:r>
          <a:endParaRPr lang="es-ES"/>
        </a:p>
      </dgm:t>
    </dgm:pt>
    <dgm:pt modelId="{B018F557-5583-40D4-B4D5-48AF49D83739}" type="parTrans" cxnId="{A559EB8E-F5CA-48FA-AD05-6616CE4631CC}">
      <dgm:prSet/>
      <dgm:spPr/>
      <dgm:t>
        <a:bodyPr/>
        <a:lstStyle/>
        <a:p>
          <a:endParaRPr lang="es-ES"/>
        </a:p>
      </dgm:t>
    </dgm:pt>
    <dgm:pt modelId="{B72AB0D8-6074-4023-A523-E57D660727C2}" type="sibTrans" cxnId="{A559EB8E-F5CA-48FA-AD05-6616CE4631CC}">
      <dgm:prSet/>
      <dgm:spPr/>
      <dgm:t>
        <a:bodyPr/>
        <a:lstStyle/>
        <a:p>
          <a:endParaRPr lang="es-ES"/>
        </a:p>
      </dgm:t>
    </dgm:pt>
    <dgm:pt modelId="{3D5BB1D8-9DA3-49E5-ACB6-8E4268C700C1}">
      <dgm:prSet phldrT="[Texto]"/>
      <dgm:spPr/>
      <dgm:t>
        <a:bodyPr/>
        <a:lstStyle/>
        <a:p>
          <a:r>
            <a:rPr lang="es-ES"/>
            <a:t>Diagnosticar la situación actual de la parroquia</a:t>
          </a:r>
        </a:p>
      </dgm:t>
    </dgm:pt>
    <dgm:pt modelId="{9D8E2F1F-0429-4CFF-9350-6FF2A8A551D2}" type="parTrans" cxnId="{0BFE1581-DDBF-47F0-9646-92D624DE7A6F}">
      <dgm:prSet/>
      <dgm:spPr/>
      <dgm:t>
        <a:bodyPr/>
        <a:lstStyle/>
        <a:p>
          <a:endParaRPr lang="es-ES"/>
        </a:p>
      </dgm:t>
    </dgm:pt>
    <dgm:pt modelId="{793EE4A5-469A-4249-A7F9-30608442DCCB}" type="sibTrans" cxnId="{0BFE1581-DDBF-47F0-9646-92D624DE7A6F}">
      <dgm:prSet/>
      <dgm:spPr/>
      <dgm:t>
        <a:bodyPr/>
        <a:lstStyle/>
        <a:p>
          <a:endParaRPr lang="es-ES"/>
        </a:p>
      </dgm:t>
    </dgm:pt>
    <dgm:pt modelId="{A14C9DE6-E16A-4126-8A8A-9D1574EF41DC}">
      <dgm:prSet phldrT="[Texto]"/>
      <dgm:spPr/>
      <dgm:t>
        <a:bodyPr/>
        <a:lstStyle/>
        <a:p>
          <a:r>
            <a:rPr lang="es-ES"/>
            <a:t>Definir el perfil del turista experiencial </a:t>
          </a:r>
        </a:p>
      </dgm:t>
    </dgm:pt>
    <dgm:pt modelId="{B3EE13B1-9636-4C6E-A253-989DDA9078E5}" type="parTrans" cxnId="{51CA3B58-7107-49B1-B6BF-7C675282244D}">
      <dgm:prSet/>
      <dgm:spPr/>
      <dgm:t>
        <a:bodyPr/>
        <a:lstStyle/>
        <a:p>
          <a:endParaRPr lang="es-ES"/>
        </a:p>
      </dgm:t>
    </dgm:pt>
    <dgm:pt modelId="{CC1F9F87-7062-4FD4-B87D-8321C02832BB}" type="sibTrans" cxnId="{51CA3B58-7107-49B1-B6BF-7C675282244D}">
      <dgm:prSet/>
      <dgm:spPr/>
      <dgm:t>
        <a:bodyPr/>
        <a:lstStyle/>
        <a:p>
          <a:endParaRPr lang="es-ES"/>
        </a:p>
      </dgm:t>
    </dgm:pt>
    <dgm:pt modelId="{2450A6CB-08CD-44B7-8082-F65B6B7E51AB}">
      <dgm:prSet phldrT="[Texto]"/>
      <dgm:spPr/>
      <dgm:t>
        <a:bodyPr/>
        <a:lstStyle/>
        <a:p>
          <a:r>
            <a:rPr lang="es-ES"/>
            <a:t>Diseñar acciones para el fortalecimiento del turista experiencia y el diseño de una ruta turística </a:t>
          </a:r>
        </a:p>
      </dgm:t>
    </dgm:pt>
    <dgm:pt modelId="{23402B2A-F723-4BEB-8139-DBE0FB3B03EB}" type="parTrans" cxnId="{344BF778-A209-49CA-ACED-CA8D6EC044B6}">
      <dgm:prSet/>
      <dgm:spPr/>
      <dgm:t>
        <a:bodyPr/>
        <a:lstStyle/>
        <a:p>
          <a:endParaRPr lang="es-ES"/>
        </a:p>
      </dgm:t>
    </dgm:pt>
    <dgm:pt modelId="{61B8562D-D329-40A5-9DEB-92A72B7F0013}" type="sibTrans" cxnId="{344BF778-A209-49CA-ACED-CA8D6EC044B6}">
      <dgm:prSet/>
      <dgm:spPr/>
      <dgm:t>
        <a:bodyPr/>
        <a:lstStyle/>
        <a:p>
          <a:endParaRPr lang="es-ES"/>
        </a:p>
      </dgm:t>
    </dgm:pt>
    <dgm:pt modelId="{888B7583-EE41-4D2D-BBC0-49C1DB22DD96}" type="pres">
      <dgm:prSet presAssocID="{AF5EFB72-D293-46BF-8435-C359E9A45E7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540443-C4ED-45B7-98D6-8CDEEE5823C2}" type="pres">
      <dgm:prSet presAssocID="{F23467EC-01FF-47E4-8543-FE4F13256DFD}" presName="root1" presStyleCnt="0"/>
      <dgm:spPr/>
    </dgm:pt>
    <dgm:pt modelId="{5ADF7D76-F757-4940-B5B8-08A602852EF0}" type="pres">
      <dgm:prSet presAssocID="{F23467EC-01FF-47E4-8543-FE4F13256DFD}" presName="LevelOneTextNode" presStyleLbl="node0" presStyleIdx="0" presStyleCnt="1" custAng="5400000" custLinFactX="51472" custLinFactNeighborX="100000" custLinFactNeighborY="-39821">
        <dgm:presLayoutVars>
          <dgm:chPref val="3"/>
        </dgm:presLayoutVars>
      </dgm:prSet>
      <dgm:spPr/>
    </dgm:pt>
    <dgm:pt modelId="{ABB8E1DB-E578-474C-8DDC-3C86798A2D34}" type="pres">
      <dgm:prSet presAssocID="{F23467EC-01FF-47E4-8543-FE4F13256DFD}" presName="level2hierChild" presStyleCnt="0"/>
      <dgm:spPr/>
    </dgm:pt>
    <dgm:pt modelId="{5383F8EA-57E2-49A7-A621-DF1FE0071CE0}" type="pres">
      <dgm:prSet presAssocID="{9D8E2F1F-0429-4CFF-9350-6FF2A8A551D2}" presName="conn2-1" presStyleLbl="parChTrans1D2" presStyleIdx="0" presStyleCnt="3"/>
      <dgm:spPr/>
    </dgm:pt>
    <dgm:pt modelId="{B89BC6F1-749B-477E-9C7E-BE2C4DEF2D24}" type="pres">
      <dgm:prSet presAssocID="{9D8E2F1F-0429-4CFF-9350-6FF2A8A551D2}" presName="connTx" presStyleLbl="parChTrans1D2" presStyleIdx="0" presStyleCnt="3"/>
      <dgm:spPr/>
    </dgm:pt>
    <dgm:pt modelId="{8873F2BD-47F9-4B4D-BBA0-1AC601638007}" type="pres">
      <dgm:prSet presAssocID="{3D5BB1D8-9DA3-49E5-ACB6-8E4268C700C1}" presName="root2" presStyleCnt="0"/>
      <dgm:spPr/>
    </dgm:pt>
    <dgm:pt modelId="{3929E259-AA4E-4E2B-B09E-F69BA9660D44}" type="pres">
      <dgm:prSet presAssocID="{3D5BB1D8-9DA3-49E5-ACB6-8E4268C700C1}" presName="LevelTwoTextNode" presStyleLbl="node2" presStyleIdx="0" presStyleCnt="3" custLinFactX="-24172" custLinFactNeighborX="-100000" custLinFactNeighborY="97191">
        <dgm:presLayoutVars>
          <dgm:chPref val="3"/>
        </dgm:presLayoutVars>
      </dgm:prSet>
      <dgm:spPr/>
    </dgm:pt>
    <dgm:pt modelId="{234A6A89-9AFA-4F96-8D6F-FAAF1C592B78}" type="pres">
      <dgm:prSet presAssocID="{3D5BB1D8-9DA3-49E5-ACB6-8E4268C700C1}" presName="level3hierChild" presStyleCnt="0"/>
      <dgm:spPr/>
    </dgm:pt>
    <dgm:pt modelId="{ED0D04B4-7D7C-43BB-98A4-1D1624339453}" type="pres">
      <dgm:prSet presAssocID="{B3EE13B1-9636-4C6E-A253-989DDA9078E5}" presName="conn2-1" presStyleLbl="parChTrans1D2" presStyleIdx="1" presStyleCnt="3"/>
      <dgm:spPr/>
    </dgm:pt>
    <dgm:pt modelId="{A5C74A6F-B750-472A-833B-5EBFCE789D05}" type="pres">
      <dgm:prSet presAssocID="{B3EE13B1-9636-4C6E-A253-989DDA9078E5}" presName="connTx" presStyleLbl="parChTrans1D2" presStyleIdx="1" presStyleCnt="3"/>
      <dgm:spPr/>
    </dgm:pt>
    <dgm:pt modelId="{91A9F172-2D10-4DA2-BC23-58D85CEA5F7B}" type="pres">
      <dgm:prSet presAssocID="{A14C9DE6-E16A-4126-8A8A-9D1574EF41DC}" presName="root2" presStyleCnt="0"/>
      <dgm:spPr/>
    </dgm:pt>
    <dgm:pt modelId="{0F5DDE5B-55B2-48E2-9664-BDAFD50F6687}" type="pres">
      <dgm:prSet presAssocID="{A14C9DE6-E16A-4126-8A8A-9D1574EF41DC}" presName="LevelTwoTextNode" presStyleLbl="node2" presStyleIdx="1" presStyleCnt="3" custLinFactY="71488" custLinFactNeighborX="-16545" custLinFactNeighborY="100000">
        <dgm:presLayoutVars>
          <dgm:chPref val="3"/>
        </dgm:presLayoutVars>
      </dgm:prSet>
      <dgm:spPr/>
    </dgm:pt>
    <dgm:pt modelId="{EE73071B-8349-42A6-A512-961E1B08CCAF}" type="pres">
      <dgm:prSet presAssocID="{A14C9DE6-E16A-4126-8A8A-9D1574EF41DC}" presName="level3hierChild" presStyleCnt="0"/>
      <dgm:spPr/>
    </dgm:pt>
    <dgm:pt modelId="{5BEB46BA-565A-412F-ACCD-FA10766BC46B}" type="pres">
      <dgm:prSet presAssocID="{23402B2A-F723-4BEB-8139-DBE0FB3B03EB}" presName="conn2-1" presStyleLbl="parChTrans1D2" presStyleIdx="2" presStyleCnt="3"/>
      <dgm:spPr/>
    </dgm:pt>
    <dgm:pt modelId="{FABAB755-4005-47D0-A9BB-55EB74B12E42}" type="pres">
      <dgm:prSet presAssocID="{23402B2A-F723-4BEB-8139-DBE0FB3B03EB}" presName="connTx" presStyleLbl="parChTrans1D2" presStyleIdx="2" presStyleCnt="3"/>
      <dgm:spPr/>
    </dgm:pt>
    <dgm:pt modelId="{9F8EAEB4-8834-4146-AD7E-BF45551AACF3}" type="pres">
      <dgm:prSet presAssocID="{2450A6CB-08CD-44B7-8082-F65B6B7E51AB}" presName="root2" presStyleCnt="0"/>
      <dgm:spPr/>
    </dgm:pt>
    <dgm:pt modelId="{3011507B-331C-46A8-BB4F-096C6DBAAB41}" type="pres">
      <dgm:prSet presAssocID="{2450A6CB-08CD-44B7-8082-F65B6B7E51AB}" presName="LevelTwoTextNode" presStyleLbl="node2" presStyleIdx="2" presStyleCnt="3" custLinFactY="-76847" custLinFactNeighborX="72978" custLinFactNeighborY="-100000">
        <dgm:presLayoutVars>
          <dgm:chPref val="3"/>
        </dgm:presLayoutVars>
      </dgm:prSet>
      <dgm:spPr/>
    </dgm:pt>
    <dgm:pt modelId="{B49D9B3B-95C2-42FD-A49B-60FDAE1A3C26}" type="pres">
      <dgm:prSet presAssocID="{2450A6CB-08CD-44B7-8082-F65B6B7E51AB}" presName="level3hierChild" presStyleCnt="0"/>
      <dgm:spPr/>
    </dgm:pt>
  </dgm:ptLst>
  <dgm:cxnLst>
    <dgm:cxn modelId="{A99F7306-857B-4ADB-8D5B-C31DC45CC2ED}" type="presOf" srcId="{3D5BB1D8-9DA3-49E5-ACB6-8E4268C700C1}" destId="{3929E259-AA4E-4E2B-B09E-F69BA9660D44}" srcOrd="0" destOrd="0" presId="urn:microsoft.com/office/officeart/2008/layout/HorizontalMultiLevelHierarchy"/>
    <dgm:cxn modelId="{18A83020-8A53-4A8A-BFA3-34C8DDEC4F77}" type="presOf" srcId="{B3EE13B1-9636-4C6E-A253-989DDA9078E5}" destId="{ED0D04B4-7D7C-43BB-98A4-1D1624339453}" srcOrd="0" destOrd="0" presId="urn:microsoft.com/office/officeart/2008/layout/HorizontalMultiLevelHierarchy"/>
    <dgm:cxn modelId="{20CE0F28-00E9-473A-B0FD-99E771FBC007}" type="presOf" srcId="{9D8E2F1F-0429-4CFF-9350-6FF2A8A551D2}" destId="{5383F8EA-57E2-49A7-A621-DF1FE0071CE0}" srcOrd="0" destOrd="0" presId="urn:microsoft.com/office/officeart/2008/layout/HorizontalMultiLevelHierarchy"/>
    <dgm:cxn modelId="{9C69305B-8F13-4B81-AE40-6A35A39DC892}" type="presOf" srcId="{2450A6CB-08CD-44B7-8082-F65B6B7E51AB}" destId="{3011507B-331C-46A8-BB4F-096C6DBAAB41}" srcOrd="0" destOrd="0" presId="urn:microsoft.com/office/officeart/2008/layout/HorizontalMultiLevelHierarchy"/>
    <dgm:cxn modelId="{68F59768-757D-4A74-95F1-94B70ACFCDAF}" type="presOf" srcId="{23402B2A-F723-4BEB-8139-DBE0FB3B03EB}" destId="{5BEB46BA-565A-412F-ACCD-FA10766BC46B}" srcOrd="0" destOrd="0" presId="urn:microsoft.com/office/officeart/2008/layout/HorizontalMultiLevelHierarchy"/>
    <dgm:cxn modelId="{51CA3B58-7107-49B1-B6BF-7C675282244D}" srcId="{F23467EC-01FF-47E4-8543-FE4F13256DFD}" destId="{A14C9DE6-E16A-4126-8A8A-9D1574EF41DC}" srcOrd="1" destOrd="0" parTransId="{B3EE13B1-9636-4C6E-A253-989DDA9078E5}" sibTransId="{CC1F9F87-7062-4FD4-B87D-8321C02832BB}"/>
    <dgm:cxn modelId="{344BF778-A209-49CA-ACED-CA8D6EC044B6}" srcId="{F23467EC-01FF-47E4-8543-FE4F13256DFD}" destId="{2450A6CB-08CD-44B7-8082-F65B6B7E51AB}" srcOrd="2" destOrd="0" parTransId="{23402B2A-F723-4BEB-8139-DBE0FB3B03EB}" sibTransId="{61B8562D-D329-40A5-9DEB-92A72B7F0013}"/>
    <dgm:cxn modelId="{451CD67A-2E3E-43A3-8F18-25CEAC7B39A5}" type="presOf" srcId="{B3EE13B1-9636-4C6E-A253-989DDA9078E5}" destId="{A5C74A6F-B750-472A-833B-5EBFCE789D05}" srcOrd="1" destOrd="0" presId="urn:microsoft.com/office/officeart/2008/layout/HorizontalMultiLevelHierarchy"/>
    <dgm:cxn modelId="{9841B27D-6B14-4E50-8715-65434528AABB}" type="presOf" srcId="{9D8E2F1F-0429-4CFF-9350-6FF2A8A551D2}" destId="{B89BC6F1-749B-477E-9C7E-BE2C4DEF2D24}" srcOrd="1" destOrd="0" presId="urn:microsoft.com/office/officeart/2008/layout/HorizontalMultiLevelHierarchy"/>
    <dgm:cxn modelId="{0BFE1581-DDBF-47F0-9646-92D624DE7A6F}" srcId="{F23467EC-01FF-47E4-8543-FE4F13256DFD}" destId="{3D5BB1D8-9DA3-49E5-ACB6-8E4268C700C1}" srcOrd="0" destOrd="0" parTransId="{9D8E2F1F-0429-4CFF-9350-6FF2A8A551D2}" sibTransId="{793EE4A5-469A-4249-A7F9-30608442DCCB}"/>
    <dgm:cxn modelId="{A559EB8E-F5CA-48FA-AD05-6616CE4631CC}" srcId="{AF5EFB72-D293-46BF-8435-C359E9A45E79}" destId="{F23467EC-01FF-47E4-8543-FE4F13256DFD}" srcOrd="0" destOrd="0" parTransId="{B018F557-5583-40D4-B4D5-48AF49D83739}" sibTransId="{B72AB0D8-6074-4023-A523-E57D660727C2}"/>
    <dgm:cxn modelId="{ECD60AA8-734F-4405-A050-682E463F827E}" type="presOf" srcId="{23402B2A-F723-4BEB-8139-DBE0FB3B03EB}" destId="{FABAB755-4005-47D0-A9BB-55EB74B12E42}" srcOrd="1" destOrd="0" presId="urn:microsoft.com/office/officeart/2008/layout/HorizontalMultiLevelHierarchy"/>
    <dgm:cxn modelId="{3C0450C4-4A2F-4734-AC11-35DBC183FEB1}" type="presOf" srcId="{F23467EC-01FF-47E4-8543-FE4F13256DFD}" destId="{5ADF7D76-F757-4940-B5B8-08A602852EF0}" srcOrd="0" destOrd="0" presId="urn:microsoft.com/office/officeart/2008/layout/HorizontalMultiLevelHierarchy"/>
    <dgm:cxn modelId="{924DA4DD-315E-4144-AC2A-18C6CED55C13}" type="presOf" srcId="{AF5EFB72-D293-46BF-8435-C359E9A45E79}" destId="{888B7583-EE41-4D2D-BBC0-49C1DB22DD96}" srcOrd="0" destOrd="0" presId="urn:microsoft.com/office/officeart/2008/layout/HorizontalMultiLevelHierarchy"/>
    <dgm:cxn modelId="{D25C43FD-5A6D-4F22-B4C6-3F52205DA781}" type="presOf" srcId="{A14C9DE6-E16A-4126-8A8A-9D1574EF41DC}" destId="{0F5DDE5B-55B2-48E2-9664-BDAFD50F6687}" srcOrd="0" destOrd="0" presId="urn:microsoft.com/office/officeart/2008/layout/HorizontalMultiLevelHierarchy"/>
    <dgm:cxn modelId="{E6FAF28A-6BD9-4C69-A840-2873AB0045BC}" type="presParOf" srcId="{888B7583-EE41-4D2D-BBC0-49C1DB22DD96}" destId="{F0540443-C4ED-45B7-98D6-8CDEEE5823C2}" srcOrd="0" destOrd="0" presId="urn:microsoft.com/office/officeart/2008/layout/HorizontalMultiLevelHierarchy"/>
    <dgm:cxn modelId="{74A9A469-AD55-4FA5-9A6A-C37B46840C8E}" type="presParOf" srcId="{F0540443-C4ED-45B7-98D6-8CDEEE5823C2}" destId="{5ADF7D76-F757-4940-B5B8-08A602852EF0}" srcOrd="0" destOrd="0" presId="urn:microsoft.com/office/officeart/2008/layout/HorizontalMultiLevelHierarchy"/>
    <dgm:cxn modelId="{0A626E7D-E449-4CF9-B889-7280CE1A02AB}" type="presParOf" srcId="{F0540443-C4ED-45B7-98D6-8CDEEE5823C2}" destId="{ABB8E1DB-E578-474C-8DDC-3C86798A2D34}" srcOrd="1" destOrd="0" presId="urn:microsoft.com/office/officeart/2008/layout/HorizontalMultiLevelHierarchy"/>
    <dgm:cxn modelId="{714AF7C2-BD2B-439E-8558-4A60C1C17A3B}" type="presParOf" srcId="{ABB8E1DB-E578-474C-8DDC-3C86798A2D34}" destId="{5383F8EA-57E2-49A7-A621-DF1FE0071CE0}" srcOrd="0" destOrd="0" presId="urn:microsoft.com/office/officeart/2008/layout/HorizontalMultiLevelHierarchy"/>
    <dgm:cxn modelId="{8AACED8F-33A6-4ED0-9A11-06F3AF1E5502}" type="presParOf" srcId="{5383F8EA-57E2-49A7-A621-DF1FE0071CE0}" destId="{B89BC6F1-749B-477E-9C7E-BE2C4DEF2D24}" srcOrd="0" destOrd="0" presId="urn:microsoft.com/office/officeart/2008/layout/HorizontalMultiLevelHierarchy"/>
    <dgm:cxn modelId="{76D8ADC2-5067-42FC-8C96-6A3BDDF1ACBC}" type="presParOf" srcId="{ABB8E1DB-E578-474C-8DDC-3C86798A2D34}" destId="{8873F2BD-47F9-4B4D-BBA0-1AC601638007}" srcOrd="1" destOrd="0" presId="urn:microsoft.com/office/officeart/2008/layout/HorizontalMultiLevelHierarchy"/>
    <dgm:cxn modelId="{74230450-C075-4897-BE3A-8A019EF4ACDE}" type="presParOf" srcId="{8873F2BD-47F9-4B4D-BBA0-1AC601638007}" destId="{3929E259-AA4E-4E2B-B09E-F69BA9660D44}" srcOrd="0" destOrd="0" presId="urn:microsoft.com/office/officeart/2008/layout/HorizontalMultiLevelHierarchy"/>
    <dgm:cxn modelId="{046ED49F-484D-4074-BF53-BB9654A256DC}" type="presParOf" srcId="{8873F2BD-47F9-4B4D-BBA0-1AC601638007}" destId="{234A6A89-9AFA-4F96-8D6F-FAAF1C592B78}" srcOrd="1" destOrd="0" presId="urn:microsoft.com/office/officeart/2008/layout/HorizontalMultiLevelHierarchy"/>
    <dgm:cxn modelId="{09DFBE69-10D8-4F02-9DC5-F80F8CB8A4FC}" type="presParOf" srcId="{ABB8E1DB-E578-474C-8DDC-3C86798A2D34}" destId="{ED0D04B4-7D7C-43BB-98A4-1D1624339453}" srcOrd="2" destOrd="0" presId="urn:microsoft.com/office/officeart/2008/layout/HorizontalMultiLevelHierarchy"/>
    <dgm:cxn modelId="{19257ED4-1DE6-4DF3-B8B3-4361B9D73648}" type="presParOf" srcId="{ED0D04B4-7D7C-43BB-98A4-1D1624339453}" destId="{A5C74A6F-B750-472A-833B-5EBFCE789D05}" srcOrd="0" destOrd="0" presId="urn:microsoft.com/office/officeart/2008/layout/HorizontalMultiLevelHierarchy"/>
    <dgm:cxn modelId="{7CDEE83C-12A9-4D48-813F-166037C843B6}" type="presParOf" srcId="{ABB8E1DB-E578-474C-8DDC-3C86798A2D34}" destId="{91A9F172-2D10-4DA2-BC23-58D85CEA5F7B}" srcOrd="3" destOrd="0" presId="urn:microsoft.com/office/officeart/2008/layout/HorizontalMultiLevelHierarchy"/>
    <dgm:cxn modelId="{FFCE4449-8450-4719-96D7-274BA0236224}" type="presParOf" srcId="{91A9F172-2D10-4DA2-BC23-58D85CEA5F7B}" destId="{0F5DDE5B-55B2-48E2-9664-BDAFD50F6687}" srcOrd="0" destOrd="0" presId="urn:microsoft.com/office/officeart/2008/layout/HorizontalMultiLevelHierarchy"/>
    <dgm:cxn modelId="{5A730B27-034D-4B38-B54C-74BB94DC7619}" type="presParOf" srcId="{91A9F172-2D10-4DA2-BC23-58D85CEA5F7B}" destId="{EE73071B-8349-42A6-A512-961E1B08CCAF}" srcOrd="1" destOrd="0" presId="urn:microsoft.com/office/officeart/2008/layout/HorizontalMultiLevelHierarchy"/>
    <dgm:cxn modelId="{1465977D-016A-47FF-8B9C-93300CD7F06E}" type="presParOf" srcId="{ABB8E1DB-E578-474C-8DDC-3C86798A2D34}" destId="{5BEB46BA-565A-412F-ACCD-FA10766BC46B}" srcOrd="4" destOrd="0" presId="urn:microsoft.com/office/officeart/2008/layout/HorizontalMultiLevelHierarchy"/>
    <dgm:cxn modelId="{9F08A642-A513-45A9-96F1-76BE9CE6E429}" type="presParOf" srcId="{5BEB46BA-565A-412F-ACCD-FA10766BC46B}" destId="{FABAB755-4005-47D0-A9BB-55EB74B12E42}" srcOrd="0" destOrd="0" presId="urn:microsoft.com/office/officeart/2008/layout/HorizontalMultiLevelHierarchy"/>
    <dgm:cxn modelId="{2AC0D154-EB2A-4B6E-9D10-D7B89427CC20}" type="presParOf" srcId="{ABB8E1DB-E578-474C-8DDC-3C86798A2D34}" destId="{9F8EAEB4-8834-4146-AD7E-BF45551AACF3}" srcOrd="5" destOrd="0" presId="urn:microsoft.com/office/officeart/2008/layout/HorizontalMultiLevelHierarchy"/>
    <dgm:cxn modelId="{727F5BF2-2C2B-4535-AF13-C246AD98779B}" type="presParOf" srcId="{9F8EAEB4-8834-4146-AD7E-BF45551AACF3}" destId="{3011507B-331C-46A8-BB4F-096C6DBAAB41}" srcOrd="0" destOrd="0" presId="urn:microsoft.com/office/officeart/2008/layout/HorizontalMultiLevelHierarchy"/>
    <dgm:cxn modelId="{51E10A5D-9D7E-4778-B820-93A235A33E58}" type="presParOf" srcId="{9F8EAEB4-8834-4146-AD7E-BF45551AACF3}" destId="{B49D9B3B-95C2-42FD-A49B-60FDAE1A3C2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695E17-9C25-4882-AE11-8D00913E880F}" type="doc">
      <dgm:prSet loTypeId="urn:microsoft.com/office/officeart/2005/8/layout/matrix2" loCatId="matrix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9570FF98-F4D1-487C-BF6B-35EB0A16F32B}">
      <dgm:prSet phldrT="[Texto]"/>
      <dgm:spPr/>
      <dgm:t>
        <a:bodyPr/>
        <a:lstStyle/>
        <a:p>
          <a:r>
            <a:rPr lang="es-EC"/>
            <a:t>Diversión</a:t>
          </a:r>
        </a:p>
      </dgm:t>
    </dgm:pt>
    <dgm:pt modelId="{A1B8C86A-6D8D-45D0-91B5-4D715480FECF}" type="parTrans" cxnId="{5F24E578-DCDF-4DB1-95F8-1A9454B001ED}">
      <dgm:prSet/>
      <dgm:spPr/>
      <dgm:t>
        <a:bodyPr/>
        <a:lstStyle/>
        <a:p>
          <a:endParaRPr lang="es-EC"/>
        </a:p>
      </dgm:t>
    </dgm:pt>
    <dgm:pt modelId="{FADD03C3-4613-4B6A-8234-AAF7EF38A3AE}" type="sibTrans" cxnId="{5F24E578-DCDF-4DB1-95F8-1A9454B001ED}">
      <dgm:prSet/>
      <dgm:spPr/>
      <dgm:t>
        <a:bodyPr/>
        <a:lstStyle/>
        <a:p>
          <a:endParaRPr lang="es-EC"/>
        </a:p>
      </dgm:t>
    </dgm:pt>
    <dgm:pt modelId="{01FE5546-E283-48DF-A10C-065E53CEC046}">
      <dgm:prSet phldrT="[Texto]"/>
      <dgm:spPr/>
      <dgm:t>
        <a:bodyPr/>
        <a:lstStyle/>
        <a:p>
          <a:r>
            <a:rPr lang="es-EC"/>
            <a:t>Aprendizaje</a:t>
          </a:r>
        </a:p>
      </dgm:t>
    </dgm:pt>
    <dgm:pt modelId="{11E9E143-D151-46F8-9B80-794B08BEDBED}" type="parTrans" cxnId="{6AFE7CDA-A091-43F9-9380-2183BE08DDDE}">
      <dgm:prSet/>
      <dgm:spPr/>
      <dgm:t>
        <a:bodyPr/>
        <a:lstStyle/>
        <a:p>
          <a:endParaRPr lang="es-EC"/>
        </a:p>
      </dgm:t>
    </dgm:pt>
    <dgm:pt modelId="{26A5285F-5834-4EEE-BF7A-11C1AC8AAF07}" type="sibTrans" cxnId="{6AFE7CDA-A091-43F9-9380-2183BE08DDDE}">
      <dgm:prSet/>
      <dgm:spPr/>
      <dgm:t>
        <a:bodyPr/>
        <a:lstStyle/>
        <a:p>
          <a:endParaRPr lang="es-EC"/>
        </a:p>
      </dgm:t>
    </dgm:pt>
    <dgm:pt modelId="{83030545-5EF6-486D-B4A7-9EC4229966E6}">
      <dgm:prSet phldrT="[Texto]"/>
      <dgm:spPr/>
      <dgm:t>
        <a:bodyPr/>
        <a:lstStyle/>
        <a:p>
          <a:r>
            <a:rPr lang="es-EC"/>
            <a:t>Atractivo físico</a:t>
          </a:r>
        </a:p>
      </dgm:t>
    </dgm:pt>
    <dgm:pt modelId="{366D76FD-04A2-4E40-82A9-E987CDED3BB1}" type="parTrans" cxnId="{DE91D5A4-19FF-4968-8FBC-2B9CE85053C3}">
      <dgm:prSet/>
      <dgm:spPr/>
      <dgm:t>
        <a:bodyPr/>
        <a:lstStyle/>
        <a:p>
          <a:endParaRPr lang="es-EC"/>
        </a:p>
      </dgm:t>
    </dgm:pt>
    <dgm:pt modelId="{5A5D36EC-7ADE-46BD-B5B9-306C2E52D04F}" type="sibTrans" cxnId="{DE91D5A4-19FF-4968-8FBC-2B9CE85053C3}">
      <dgm:prSet/>
      <dgm:spPr/>
      <dgm:t>
        <a:bodyPr/>
        <a:lstStyle/>
        <a:p>
          <a:endParaRPr lang="es-EC"/>
        </a:p>
      </dgm:t>
    </dgm:pt>
    <dgm:pt modelId="{E6DED32F-BA20-410A-9923-9BA67C62F2EF}">
      <dgm:prSet phldrT="[Texto]"/>
      <dgm:spPr/>
      <dgm:t>
        <a:bodyPr/>
        <a:lstStyle/>
        <a:p>
          <a:r>
            <a:rPr lang="es-EC"/>
            <a:t>Interacción</a:t>
          </a:r>
        </a:p>
      </dgm:t>
    </dgm:pt>
    <dgm:pt modelId="{5B490F21-6B10-46CE-9638-32E83E67089D}" type="parTrans" cxnId="{87F36AB1-7595-4C57-88A6-27CD34DD0C35}">
      <dgm:prSet/>
      <dgm:spPr/>
      <dgm:t>
        <a:bodyPr/>
        <a:lstStyle/>
        <a:p>
          <a:endParaRPr lang="es-EC"/>
        </a:p>
      </dgm:t>
    </dgm:pt>
    <dgm:pt modelId="{059D943D-922E-487A-B330-BFF21E55F971}" type="sibTrans" cxnId="{87F36AB1-7595-4C57-88A6-27CD34DD0C35}">
      <dgm:prSet/>
      <dgm:spPr/>
      <dgm:t>
        <a:bodyPr/>
        <a:lstStyle/>
        <a:p>
          <a:endParaRPr lang="es-EC"/>
        </a:p>
      </dgm:t>
    </dgm:pt>
    <dgm:pt modelId="{E2FEF0A0-D5D0-4AEF-B2CD-5AE9D87429BE}" type="pres">
      <dgm:prSet presAssocID="{8B695E17-9C25-4882-AE11-8D00913E880F}" presName="matrix" presStyleCnt="0">
        <dgm:presLayoutVars>
          <dgm:chMax val="1"/>
          <dgm:dir/>
          <dgm:resizeHandles val="exact"/>
        </dgm:presLayoutVars>
      </dgm:prSet>
      <dgm:spPr/>
    </dgm:pt>
    <dgm:pt modelId="{36213003-8A60-4252-BF5F-15FD3D8CF909}" type="pres">
      <dgm:prSet presAssocID="{8B695E17-9C25-4882-AE11-8D00913E880F}" presName="axisShape" presStyleLbl="bgShp" presStyleIdx="0" presStyleCnt="1"/>
      <dgm:spPr/>
    </dgm:pt>
    <dgm:pt modelId="{5CA06B3C-E5AD-4957-8F03-658EF7C46CD7}" type="pres">
      <dgm:prSet presAssocID="{8B695E17-9C25-4882-AE11-8D00913E880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53B88B5-E8F7-472F-9257-E8180A46563F}" type="pres">
      <dgm:prSet presAssocID="{8B695E17-9C25-4882-AE11-8D00913E880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EA19F8-2524-466D-9D8A-0DC351F78154}" type="pres">
      <dgm:prSet presAssocID="{8B695E17-9C25-4882-AE11-8D00913E880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C11F621-1B4E-4935-B590-9FB498E5A353}" type="pres">
      <dgm:prSet presAssocID="{8B695E17-9C25-4882-AE11-8D00913E880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21253C-0B28-458D-8465-55F35A7660AA}" type="presOf" srcId="{E6DED32F-BA20-410A-9923-9BA67C62F2EF}" destId="{6C11F621-1B4E-4935-B590-9FB498E5A353}" srcOrd="0" destOrd="0" presId="urn:microsoft.com/office/officeart/2005/8/layout/matrix2"/>
    <dgm:cxn modelId="{887C636E-6FDE-4F10-86A0-BDE968F96AC7}" type="presOf" srcId="{01FE5546-E283-48DF-A10C-065E53CEC046}" destId="{E53B88B5-E8F7-472F-9257-E8180A46563F}" srcOrd="0" destOrd="0" presId="urn:microsoft.com/office/officeart/2005/8/layout/matrix2"/>
    <dgm:cxn modelId="{5F24E578-DCDF-4DB1-95F8-1A9454B001ED}" srcId="{8B695E17-9C25-4882-AE11-8D00913E880F}" destId="{9570FF98-F4D1-487C-BF6B-35EB0A16F32B}" srcOrd="0" destOrd="0" parTransId="{A1B8C86A-6D8D-45D0-91B5-4D715480FECF}" sibTransId="{FADD03C3-4613-4B6A-8234-AAF7EF38A3AE}"/>
    <dgm:cxn modelId="{DE91D5A4-19FF-4968-8FBC-2B9CE85053C3}" srcId="{8B695E17-9C25-4882-AE11-8D00913E880F}" destId="{83030545-5EF6-486D-B4A7-9EC4229966E6}" srcOrd="2" destOrd="0" parTransId="{366D76FD-04A2-4E40-82A9-E987CDED3BB1}" sibTransId="{5A5D36EC-7ADE-46BD-B5B9-306C2E52D04F}"/>
    <dgm:cxn modelId="{87F36AB1-7595-4C57-88A6-27CD34DD0C35}" srcId="{8B695E17-9C25-4882-AE11-8D00913E880F}" destId="{E6DED32F-BA20-410A-9923-9BA67C62F2EF}" srcOrd="3" destOrd="0" parTransId="{5B490F21-6B10-46CE-9638-32E83E67089D}" sibTransId="{059D943D-922E-487A-B330-BFF21E55F971}"/>
    <dgm:cxn modelId="{2479D1B8-9134-4DC3-974F-F945DD56AA01}" type="presOf" srcId="{8B695E17-9C25-4882-AE11-8D00913E880F}" destId="{E2FEF0A0-D5D0-4AEF-B2CD-5AE9D87429BE}" srcOrd="0" destOrd="0" presId="urn:microsoft.com/office/officeart/2005/8/layout/matrix2"/>
    <dgm:cxn modelId="{6AFE7CDA-A091-43F9-9380-2183BE08DDDE}" srcId="{8B695E17-9C25-4882-AE11-8D00913E880F}" destId="{01FE5546-E283-48DF-A10C-065E53CEC046}" srcOrd="1" destOrd="0" parTransId="{11E9E143-D151-46F8-9B80-794B08BEDBED}" sibTransId="{26A5285F-5834-4EEE-BF7A-11C1AC8AAF07}"/>
    <dgm:cxn modelId="{4B0862F0-393D-4ECE-A297-011ECB398B99}" type="presOf" srcId="{83030545-5EF6-486D-B4A7-9EC4229966E6}" destId="{AEEA19F8-2524-466D-9D8A-0DC351F78154}" srcOrd="0" destOrd="0" presId="urn:microsoft.com/office/officeart/2005/8/layout/matrix2"/>
    <dgm:cxn modelId="{E39A4AFF-916A-4BD9-927F-34A6BE6A167D}" type="presOf" srcId="{9570FF98-F4D1-487C-BF6B-35EB0A16F32B}" destId="{5CA06B3C-E5AD-4957-8F03-658EF7C46CD7}" srcOrd="0" destOrd="0" presId="urn:microsoft.com/office/officeart/2005/8/layout/matrix2"/>
    <dgm:cxn modelId="{4C432D0F-AF6C-4754-85E4-2E7BCEC5F6CC}" type="presParOf" srcId="{E2FEF0A0-D5D0-4AEF-B2CD-5AE9D87429BE}" destId="{36213003-8A60-4252-BF5F-15FD3D8CF909}" srcOrd="0" destOrd="0" presId="urn:microsoft.com/office/officeart/2005/8/layout/matrix2"/>
    <dgm:cxn modelId="{39D7E88F-EA68-4993-9209-8A3C7EA03CF6}" type="presParOf" srcId="{E2FEF0A0-D5D0-4AEF-B2CD-5AE9D87429BE}" destId="{5CA06B3C-E5AD-4957-8F03-658EF7C46CD7}" srcOrd="1" destOrd="0" presId="urn:microsoft.com/office/officeart/2005/8/layout/matrix2"/>
    <dgm:cxn modelId="{75E5C173-09EE-4C8F-BA72-404C76229C55}" type="presParOf" srcId="{E2FEF0A0-D5D0-4AEF-B2CD-5AE9D87429BE}" destId="{E53B88B5-E8F7-472F-9257-E8180A46563F}" srcOrd="2" destOrd="0" presId="urn:microsoft.com/office/officeart/2005/8/layout/matrix2"/>
    <dgm:cxn modelId="{86B2B47F-52BC-4CC9-A466-B7BCEF9E908C}" type="presParOf" srcId="{E2FEF0A0-D5D0-4AEF-B2CD-5AE9D87429BE}" destId="{AEEA19F8-2524-466D-9D8A-0DC351F78154}" srcOrd="3" destOrd="0" presId="urn:microsoft.com/office/officeart/2005/8/layout/matrix2"/>
    <dgm:cxn modelId="{BB856FE3-900B-404D-ADC3-26F6EEC4DE02}" type="presParOf" srcId="{E2FEF0A0-D5D0-4AEF-B2CD-5AE9D87429BE}" destId="{6C11F621-1B4E-4935-B590-9FB498E5A35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B4A85-B7EF-49AD-B0C2-8986D8227059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81C3C2C-23DF-4CAF-8552-0EB9E0D5E1DC}">
      <dgm:prSet phldrT="[Texto]"/>
      <dgm:spPr/>
      <dgm:t>
        <a:bodyPr/>
        <a:lstStyle/>
        <a:p>
          <a:r>
            <a:rPr lang="es-EC"/>
            <a:t>Se destacan estudios realizados en Perú, México y España, quienes han implementado el turismo experiencial en la mayoría de sus comunidades, por otro lado, se posee proyectos realizados en Ecuador.</a:t>
          </a:r>
          <a:endParaRPr lang="es-ES"/>
        </a:p>
      </dgm:t>
    </dgm:pt>
    <dgm:pt modelId="{30D84851-A9A2-4941-AC6A-4466D3382BDE}" type="parTrans" cxnId="{8347E77C-9C87-493B-BEB2-737350064F61}">
      <dgm:prSet/>
      <dgm:spPr/>
      <dgm:t>
        <a:bodyPr/>
        <a:lstStyle/>
        <a:p>
          <a:endParaRPr lang="es-ES"/>
        </a:p>
      </dgm:t>
    </dgm:pt>
    <dgm:pt modelId="{16AD3863-A1B7-4332-8BFC-E13C59157E93}" type="sibTrans" cxnId="{8347E77C-9C87-493B-BEB2-737350064F61}">
      <dgm:prSet/>
      <dgm:spPr/>
      <dgm:t>
        <a:bodyPr/>
        <a:lstStyle/>
        <a:p>
          <a:endParaRPr lang="es-ES"/>
        </a:p>
      </dgm:t>
    </dgm:pt>
    <dgm:pt modelId="{C90D0826-7A18-462A-9184-E8451E649805}" type="pres">
      <dgm:prSet presAssocID="{3ABB4A85-B7EF-49AD-B0C2-8986D82270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20C5AD-3547-4A31-A25C-CFDC8E777A6D}" type="pres">
      <dgm:prSet presAssocID="{981C3C2C-23DF-4CAF-8552-0EB9E0D5E1DC}" presName="vertOne" presStyleCnt="0"/>
      <dgm:spPr/>
    </dgm:pt>
    <dgm:pt modelId="{FC81746C-04AD-4BE9-B4B1-D5E784433F10}" type="pres">
      <dgm:prSet presAssocID="{981C3C2C-23DF-4CAF-8552-0EB9E0D5E1DC}" presName="txOne" presStyleLbl="node0" presStyleIdx="0" presStyleCnt="1">
        <dgm:presLayoutVars>
          <dgm:chPref val="3"/>
        </dgm:presLayoutVars>
      </dgm:prSet>
      <dgm:spPr/>
    </dgm:pt>
    <dgm:pt modelId="{615F8ADE-867D-4A68-93FF-F03088E36747}" type="pres">
      <dgm:prSet presAssocID="{981C3C2C-23DF-4CAF-8552-0EB9E0D5E1DC}" presName="horzOne" presStyleCnt="0"/>
      <dgm:spPr/>
    </dgm:pt>
  </dgm:ptLst>
  <dgm:cxnLst>
    <dgm:cxn modelId="{8347E77C-9C87-493B-BEB2-737350064F61}" srcId="{3ABB4A85-B7EF-49AD-B0C2-8986D8227059}" destId="{981C3C2C-23DF-4CAF-8552-0EB9E0D5E1DC}" srcOrd="0" destOrd="0" parTransId="{30D84851-A9A2-4941-AC6A-4466D3382BDE}" sibTransId="{16AD3863-A1B7-4332-8BFC-E13C59157E93}"/>
    <dgm:cxn modelId="{6FD573A0-4FF6-4DE3-8798-67CFBC18A5AE}" type="presOf" srcId="{981C3C2C-23DF-4CAF-8552-0EB9E0D5E1DC}" destId="{FC81746C-04AD-4BE9-B4B1-D5E784433F10}" srcOrd="0" destOrd="0" presId="urn:microsoft.com/office/officeart/2005/8/layout/hierarchy4"/>
    <dgm:cxn modelId="{657B74BE-DAE7-4BE3-976B-352C38F32A02}" type="presOf" srcId="{3ABB4A85-B7EF-49AD-B0C2-8986D8227059}" destId="{C90D0826-7A18-462A-9184-E8451E649805}" srcOrd="0" destOrd="0" presId="urn:microsoft.com/office/officeart/2005/8/layout/hierarchy4"/>
    <dgm:cxn modelId="{62AEA4C5-D6AF-47EF-B9E6-A2A0D8CC4A7B}" type="presParOf" srcId="{C90D0826-7A18-462A-9184-E8451E649805}" destId="{B020C5AD-3547-4A31-A25C-CFDC8E777A6D}" srcOrd="0" destOrd="0" presId="urn:microsoft.com/office/officeart/2005/8/layout/hierarchy4"/>
    <dgm:cxn modelId="{D9A649A6-52D9-437A-9C1F-3624F797C97B}" type="presParOf" srcId="{B020C5AD-3547-4A31-A25C-CFDC8E777A6D}" destId="{FC81746C-04AD-4BE9-B4B1-D5E784433F10}" srcOrd="0" destOrd="0" presId="urn:microsoft.com/office/officeart/2005/8/layout/hierarchy4"/>
    <dgm:cxn modelId="{0DFA6130-B8AE-487F-B174-3B8E7C5F3914}" type="presParOf" srcId="{B020C5AD-3547-4A31-A25C-CFDC8E777A6D}" destId="{615F8ADE-867D-4A68-93FF-F03088E3674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3FEA66-936E-4A99-9026-C4F0170C3C92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BA28A0F-17E7-4654-961C-73AEDACB5DF4}">
      <dgm:prSet phldrT="[Text]" phldr="0"/>
      <dgm:spPr/>
      <dgm:t>
        <a:bodyPr/>
        <a:lstStyle/>
        <a:p>
          <a:pPr rtl="0"/>
          <a:r>
            <a:rPr lang="es-EC"/>
            <a:t>El Ecuador goza de una gran diversidad cultural</a:t>
          </a:r>
          <a:endParaRPr lang="en-US"/>
        </a:p>
      </dgm:t>
    </dgm:pt>
    <dgm:pt modelId="{FE4306C2-366C-477E-8B5D-63D11BB59368}" type="parTrans" cxnId="{D5A918ED-71FD-4745-8A07-2790DDE78694}">
      <dgm:prSet/>
      <dgm:spPr/>
    </dgm:pt>
    <dgm:pt modelId="{0E8BA0D2-93ED-40E3-BE82-99F28F261114}" type="sibTrans" cxnId="{D5A918ED-71FD-4745-8A07-2790DDE78694}">
      <dgm:prSet/>
      <dgm:spPr/>
    </dgm:pt>
    <dgm:pt modelId="{CA2566A5-916D-4943-99F5-BEB192C57BF4}">
      <dgm:prSet phldrT="[Text]" phldr="0"/>
      <dgm:spPr/>
      <dgm:t>
        <a:bodyPr/>
        <a:lstStyle/>
        <a:p>
          <a:pPr rtl="0"/>
          <a:r>
            <a:rPr lang="es-EC"/>
            <a:t>Región Amazónica existen cerca de</a:t>
          </a:r>
          <a:r>
            <a:rPr lang="es-EC">
              <a:latin typeface="Trebuchet MS" panose="020B0603020202020204"/>
            </a:rPr>
            <a:t> 9</a:t>
          </a:r>
          <a:r>
            <a:rPr lang="es-EC"/>
            <a:t> nacionalidades indígenas</a:t>
          </a:r>
          <a:endParaRPr lang="en-US"/>
        </a:p>
      </dgm:t>
    </dgm:pt>
    <dgm:pt modelId="{A38DA559-4AF9-478C-8689-4E64AB070473}" type="parTrans" cxnId="{A94EEDF4-B48E-4584-81EF-AFD8450359AC}">
      <dgm:prSet/>
      <dgm:spPr/>
    </dgm:pt>
    <dgm:pt modelId="{1F8E27E7-70BC-415C-8AD8-CA4A2269FA53}" type="sibTrans" cxnId="{A94EEDF4-B48E-4584-81EF-AFD8450359AC}">
      <dgm:prSet/>
      <dgm:spPr/>
    </dgm:pt>
    <dgm:pt modelId="{868BA3A2-CAA1-4469-A725-15F38E387144}">
      <dgm:prSet phldrT="[Text]" phldr="0"/>
      <dgm:spPr/>
      <dgm:t>
        <a:bodyPr/>
        <a:lstStyle/>
        <a:p>
          <a:pPr rtl="0"/>
          <a:r>
            <a:rPr lang="es-EC"/>
            <a:t>Archidona se encuentra habitada principalmente </a:t>
          </a:r>
          <a:r>
            <a:rPr lang="es-EC">
              <a:latin typeface="Trebuchet MS" panose="020B0603020202020204"/>
            </a:rPr>
            <a:t>por los</a:t>
          </a:r>
          <a:r>
            <a:rPr lang="es-EC"/>
            <a:t> </a:t>
          </a:r>
          <a:r>
            <a:rPr lang="es-EC" err="1"/>
            <a:t>Kichwas</a:t>
          </a:r>
          <a:r>
            <a:rPr lang="es-EC"/>
            <a:t> Amazónicos</a:t>
          </a:r>
          <a:endParaRPr lang="en-US"/>
        </a:p>
      </dgm:t>
    </dgm:pt>
    <dgm:pt modelId="{F2C35FD2-BFEF-43AB-92EF-60071A65344C}" type="parTrans" cxnId="{49EB0387-67A8-4B5C-BC69-660DBE35C6BE}">
      <dgm:prSet/>
      <dgm:spPr/>
    </dgm:pt>
    <dgm:pt modelId="{AC3A59A4-6AC9-482D-B97E-685A0C78E6EF}" type="sibTrans" cxnId="{49EB0387-67A8-4B5C-BC69-660DBE35C6BE}">
      <dgm:prSet/>
      <dgm:spPr/>
    </dgm:pt>
    <dgm:pt modelId="{879C848C-272E-42CA-B39A-267F84087705}">
      <dgm:prSet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Participarán como anfitriones</a:t>
          </a:r>
          <a:r>
            <a:rPr lang="es-EC"/>
            <a:t> y prestadores de servicios</a:t>
          </a:r>
          <a:r>
            <a:rPr lang="es-EC">
              <a:latin typeface="Trebuchet MS" panose="020B0603020202020204"/>
            </a:rPr>
            <a:t>: Alojamiento, A &amp; B, talleres y recreación.</a:t>
          </a:r>
        </a:p>
      </dgm:t>
    </dgm:pt>
    <dgm:pt modelId="{9E2E0ED8-1331-4CEA-9162-7F02A75A1C4A}" type="parTrans" cxnId="{5CB0E3E9-8CB7-4A0B-A3BB-D0961A7E7569}">
      <dgm:prSet/>
      <dgm:spPr/>
    </dgm:pt>
    <dgm:pt modelId="{7A170DF1-380D-4422-A141-95056950089A}" type="sibTrans" cxnId="{5CB0E3E9-8CB7-4A0B-A3BB-D0961A7E7569}">
      <dgm:prSet/>
      <dgm:spPr/>
    </dgm:pt>
    <dgm:pt modelId="{652739D2-1CB0-4F2D-A3A4-6C77ED806FE3}" type="pres">
      <dgm:prSet presAssocID="{B73FEA66-936E-4A99-9026-C4F0170C3C92}" presName="Name0" presStyleCnt="0">
        <dgm:presLayoutVars>
          <dgm:dir/>
          <dgm:animLvl val="lvl"/>
          <dgm:resizeHandles val="exact"/>
        </dgm:presLayoutVars>
      </dgm:prSet>
      <dgm:spPr/>
    </dgm:pt>
    <dgm:pt modelId="{3D71414D-E593-4A90-A5F5-ACC0CA63A9D7}" type="pres">
      <dgm:prSet presAssocID="{DBA28A0F-17E7-4654-961C-73AEDACB5DF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641ECE5-B4EA-4A90-B2F3-355F7E0A9077}" type="pres">
      <dgm:prSet presAssocID="{0E8BA0D2-93ED-40E3-BE82-99F28F261114}" presName="parTxOnlySpace" presStyleCnt="0"/>
      <dgm:spPr/>
    </dgm:pt>
    <dgm:pt modelId="{79D1F77D-72A3-4586-92F6-02ECA62BC8D0}" type="pres">
      <dgm:prSet presAssocID="{CA2566A5-916D-4943-99F5-BEB192C57BF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CE2EE35-ED93-4FE0-BC33-94EA1A3BA2B9}" type="pres">
      <dgm:prSet presAssocID="{1F8E27E7-70BC-415C-8AD8-CA4A2269FA53}" presName="parTxOnlySpace" presStyleCnt="0"/>
      <dgm:spPr/>
    </dgm:pt>
    <dgm:pt modelId="{3854EA40-C893-4AA5-A6F3-5A5AF9626FE3}" type="pres">
      <dgm:prSet presAssocID="{868BA3A2-CAA1-4469-A725-15F38E38714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99115A2-66E9-4E5A-BB7D-85B26983AE53}" type="pres">
      <dgm:prSet presAssocID="{AC3A59A4-6AC9-482D-B97E-685A0C78E6EF}" presName="parTxOnlySpace" presStyleCnt="0"/>
      <dgm:spPr/>
    </dgm:pt>
    <dgm:pt modelId="{B357C2B3-2256-48C9-AB49-42CCD508C283}" type="pres">
      <dgm:prSet presAssocID="{879C848C-272E-42CA-B39A-267F8408770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37CF875-644D-4BD6-AFD3-C56B02D8B01C}" type="presOf" srcId="{DBA28A0F-17E7-4654-961C-73AEDACB5DF4}" destId="{3D71414D-E593-4A90-A5F5-ACC0CA63A9D7}" srcOrd="0" destOrd="0" presId="urn:microsoft.com/office/officeart/2005/8/layout/chevron1"/>
    <dgm:cxn modelId="{49EB0387-67A8-4B5C-BC69-660DBE35C6BE}" srcId="{B73FEA66-936E-4A99-9026-C4F0170C3C92}" destId="{868BA3A2-CAA1-4469-A725-15F38E387144}" srcOrd="2" destOrd="0" parTransId="{F2C35FD2-BFEF-43AB-92EF-60071A65344C}" sibTransId="{AC3A59A4-6AC9-482D-B97E-685A0C78E6EF}"/>
    <dgm:cxn modelId="{990365B3-4A12-4467-8E09-C7207B65B5CD}" type="presOf" srcId="{CA2566A5-916D-4943-99F5-BEB192C57BF4}" destId="{79D1F77D-72A3-4586-92F6-02ECA62BC8D0}" srcOrd="0" destOrd="0" presId="urn:microsoft.com/office/officeart/2005/8/layout/chevron1"/>
    <dgm:cxn modelId="{6C75DABE-DD91-4242-BBA6-6A92F8A08A51}" type="presOf" srcId="{868BA3A2-CAA1-4469-A725-15F38E387144}" destId="{3854EA40-C893-4AA5-A6F3-5A5AF9626FE3}" srcOrd="0" destOrd="0" presId="urn:microsoft.com/office/officeart/2005/8/layout/chevron1"/>
    <dgm:cxn modelId="{38E6CDC4-786D-4CEA-B225-405B45348CBE}" type="presOf" srcId="{B73FEA66-936E-4A99-9026-C4F0170C3C92}" destId="{652739D2-1CB0-4F2D-A3A4-6C77ED806FE3}" srcOrd="0" destOrd="0" presId="urn:microsoft.com/office/officeart/2005/8/layout/chevron1"/>
    <dgm:cxn modelId="{5D2513DD-36D6-4B76-A287-C8403BC4B060}" type="presOf" srcId="{879C848C-272E-42CA-B39A-267F84087705}" destId="{B357C2B3-2256-48C9-AB49-42CCD508C283}" srcOrd="0" destOrd="0" presId="urn:microsoft.com/office/officeart/2005/8/layout/chevron1"/>
    <dgm:cxn modelId="{5CB0E3E9-8CB7-4A0B-A3BB-D0961A7E7569}" srcId="{B73FEA66-936E-4A99-9026-C4F0170C3C92}" destId="{879C848C-272E-42CA-B39A-267F84087705}" srcOrd="3" destOrd="0" parTransId="{9E2E0ED8-1331-4CEA-9162-7F02A75A1C4A}" sibTransId="{7A170DF1-380D-4422-A141-95056950089A}"/>
    <dgm:cxn modelId="{D5A918ED-71FD-4745-8A07-2790DDE78694}" srcId="{B73FEA66-936E-4A99-9026-C4F0170C3C92}" destId="{DBA28A0F-17E7-4654-961C-73AEDACB5DF4}" srcOrd="0" destOrd="0" parTransId="{FE4306C2-366C-477E-8B5D-63D11BB59368}" sibTransId="{0E8BA0D2-93ED-40E3-BE82-99F28F261114}"/>
    <dgm:cxn modelId="{A94EEDF4-B48E-4584-81EF-AFD8450359AC}" srcId="{B73FEA66-936E-4A99-9026-C4F0170C3C92}" destId="{CA2566A5-916D-4943-99F5-BEB192C57BF4}" srcOrd="1" destOrd="0" parTransId="{A38DA559-4AF9-478C-8689-4E64AB070473}" sibTransId="{1F8E27E7-70BC-415C-8AD8-CA4A2269FA53}"/>
    <dgm:cxn modelId="{707404CF-44C4-4C2A-90BF-D51A944719F5}" type="presParOf" srcId="{652739D2-1CB0-4F2D-A3A4-6C77ED806FE3}" destId="{3D71414D-E593-4A90-A5F5-ACC0CA63A9D7}" srcOrd="0" destOrd="0" presId="urn:microsoft.com/office/officeart/2005/8/layout/chevron1"/>
    <dgm:cxn modelId="{D41B3068-A9E1-46BB-B359-5CD4A2D6280C}" type="presParOf" srcId="{652739D2-1CB0-4F2D-A3A4-6C77ED806FE3}" destId="{1641ECE5-B4EA-4A90-B2F3-355F7E0A9077}" srcOrd="1" destOrd="0" presId="urn:microsoft.com/office/officeart/2005/8/layout/chevron1"/>
    <dgm:cxn modelId="{A35C39F6-589A-474C-BE8D-B9C2E7A597A4}" type="presParOf" srcId="{652739D2-1CB0-4F2D-A3A4-6C77ED806FE3}" destId="{79D1F77D-72A3-4586-92F6-02ECA62BC8D0}" srcOrd="2" destOrd="0" presId="urn:microsoft.com/office/officeart/2005/8/layout/chevron1"/>
    <dgm:cxn modelId="{26ED6D01-E9ED-41ED-A499-8E69FCFC2F18}" type="presParOf" srcId="{652739D2-1CB0-4F2D-A3A4-6C77ED806FE3}" destId="{1CE2EE35-ED93-4FE0-BC33-94EA1A3BA2B9}" srcOrd="3" destOrd="0" presId="urn:microsoft.com/office/officeart/2005/8/layout/chevron1"/>
    <dgm:cxn modelId="{DB55A6E4-6CC6-4ACA-A663-126EBBC6C9F5}" type="presParOf" srcId="{652739D2-1CB0-4F2D-A3A4-6C77ED806FE3}" destId="{3854EA40-C893-4AA5-A6F3-5A5AF9626FE3}" srcOrd="4" destOrd="0" presId="urn:microsoft.com/office/officeart/2005/8/layout/chevron1"/>
    <dgm:cxn modelId="{53005278-E5B4-41B6-B5B8-5043BE4B59AE}" type="presParOf" srcId="{652739D2-1CB0-4F2D-A3A4-6C77ED806FE3}" destId="{F99115A2-66E9-4E5A-BB7D-85B26983AE53}" srcOrd="5" destOrd="0" presId="urn:microsoft.com/office/officeart/2005/8/layout/chevron1"/>
    <dgm:cxn modelId="{E256D459-65F7-4E66-940D-304E1BD8600E}" type="presParOf" srcId="{652739D2-1CB0-4F2D-A3A4-6C77ED806FE3}" destId="{B357C2B3-2256-48C9-AB49-42CCD508C28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3FEA66-936E-4A99-9026-C4F0170C3C92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BA28A0F-17E7-4654-961C-73AEDACB5DF4}">
      <dgm:prSet phldrT="[Text]"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Experiencia </a:t>
          </a:r>
          <a:r>
            <a:rPr lang="es-EC"/>
            <a:t>de viaje</a:t>
          </a:r>
          <a:r>
            <a:rPr lang="es-EC">
              <a:latin typeface="Trebuchet MS" panose="020B0603020202020204"/>
            </a:rPr>
            <a:t> </a:t>
          </a:r>
          <a:endParaRPr lang="en-US"/>
        </a:p>
      </dgm:t>
    </dgm:pt>
    <dgm:pt modelId="{FE4306C2-366C-477E-8B5D-63D11BB59368}" type="parTrans" cxnId="{D5A918ED-71FD-4745-8A07-2790DDE78694}">
      <dgm:prSet/>
      <dgm:spPr/>
    </dgm:pt>
    <dgm:pt modelId="{0E8BA0D2-93ED-40E3-BE82-99F28F261114}" type="sibTrans" cxnId="{D5A918ED-71FD-4745-8A07-2790DDE78694}">
      <dgm:prSet/>
      <dgm:spPr/>
    </dgm:pt>
    <dgm:pt modelId="{CA2566A5-916D-4943-99F5-BEB192C57BF4}">
      <dgm:prSet phldrT="[Text]" phldr="0"/>
      <dgm:spPr/>
      <dgm:t>
        <a:bodyPr/>
        <a:lstStyle/>
        <a:p>
          <a:r>
            <a:rPr lang="es-EC"/>
            <a:t>Conjunto de impresiones físicas, emocionales, sensoriales, espirituales y / o intelectuales</a:t>
          </a:r>
          <a:endParaRPr lang="en-US"/>
        </a:p>
      </dgm:t>
    </dgm:pt>
    <dgm:pt modelId="{A38DA559-4AF9-478C-8689-4E64AB070473}" type="parTrans" cxnId="{A94EEDF4-B48E-4584-81EF-AFD8450359AC}">
      <dgm:prSet/>
      <dgm:spPr/>
    </dgm:pt>
    <dgm:pt modelId="{1F8E27E7-70BC-415C-8AD8-CA4A2269FA53}" type="sibTrans" cxnId="{A94EEDF4-B48E-4584-81EF-AFD8450359AC}">
      <dgm:prSet/>
      <dgm:spPr/>
    </dgm:pt>
    <dgm:pt modelId="{868BA3A2-CAA1-4469-A725-15F38E387144}">
      <dgm:prSet phldrT="[Text]"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Planean,</a:t>
          </a:r>
          <a:r>
            <a:rPr lang="es-EC"/>
            <a:t> </a:t>
          </a:r>
          <a:r>
            <a:rPr lang="es-EC">
              <a:latin typeface="Trebuchet MS" panose="020B0603020202020204"/>
            </a:rPr>
            <a:t>disfrutan</a:t>
          </a:r>
          <a:r>
            <a:rPr lang="es-EC"/>
            <a:t> en el destino de su elección</a:t>
          </a:r>
        </a:p>
      </dgm:t>
    </dgm:pt>
    <dgm:pt modelId="{F2C35FD2-BFEF-43AB-92EF-60071A65344C}" type="parTrans" cxnId="{49EB0387-67A8-4B5C-BC69-660DBE35C6BE}">
      <dgm:prSet/>
      <dgm:spPr/>
    </dgm:pt>
    <dgm:pt modelId="{AC3A59A4-6AC9-482D-B97E-685A0C78E6EF}" type="sibTrans" cxnId="{49EB0387-67A8-4B5C-BC69-660DBE35C6BE}">
      <dgm:prSet/>
      <dgm:spPr/>
    </dgm:pt>
    <dgm:pt modelId="{879C848C-272E-42CA-B39A-267F84087705}">
      <dgm:prSet phldr="0"/>
      <dgm:spPr/>
      <dgm:t>
        <a:bodyPr/>
        <a:lstStyle/>
        <a:p>
          <a:pPr rtl="0"/>
          <a:r>
            <a:rPr lang="es-EC">
              <a:latin typeface="Trebuchet MS" panose="020B0603020202020204"/>
            </a:rPr>
            <a:t>Genera un recuerdo</a:t>
          </a:r>
        </a:p>
      </dgm:t>
    </dgm:pt>
    <dgm:pt modelId="{9E2E0ED8-1331-4CEA-9162-7F02A75A1C4A}" type="parTrans" cxnId="{5CB0E3E9-8CB7-4A0B-A3BB-D0961A7E7569}">
      <dgm:prSet/>
      <dgm:spPr/>
    </dgm:pt>
    <dgm:pt modelId="{7A170DF1-380D-4422-A141-95056950089A}" type="sibTrans" cxnId="{5CB0E3E9-8CB7-4A0B-A3BB-D0961A7E7569}">
      <dgm:prSet/>
      <dgm:spPr/>
    </dgm:pt>
    <dgm:pt modelId="{652739D2-1CB0-4F2D-A3A4-6C77ED806FE3}" type="pres">
      <dgm:prSet presAssocID="{B73FEA66-936E-4A99-9026-C4F0170C3C92}" presName="Name0" presStyleCnt="0">
        <dgm:presLayoutVars>
          <dgm:dir/>
          <dgm:animLvl val="lvl"/>
          <dgm:resizeHandles val="exact"/>
        </dgm:presLayoutVars>
      </dgm:prSet>
      <dgm:spPr/>
    </dgm:pt>
    <dgm:pt modelId="{3D71414D-E593-4A90-A5F5-ACC0CA63A9D7}" type="pres">
      <dgm:prSet presAssocID="{DBA28A0F-17E7-4654-961C-73AEDACB5DF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641ECE5-B4EA-4A90-B2F3-355F7E0A9077}" type="pres">
      <dgm:prSet presAssocID="{0E8BA0D2-93ED-40E3-BE82-99F28F261114}" presName="parTxOnlySpace" presStyleCnt="0"/>
      <dgm:spPr/>
    </dgm:pt>
    <dgm:pt modelId="{79D1F77D-72A3-4586-92F6-02ECA62BC8D0}" type="pres">
      <dgm:prSet presAssocID="{CA2566A5-916D-4943-99F5-BEB192C57BF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CE2EE35-ED93-4FE0-BC33-94EA1A3BA2B9}" type="pres">
      <dgm:prSet presAssocID="{1F8E27E7-70BC-415C-8AD8-CA4A2269FA53}" presName="parTxOnlySpace" presStyleCnt="0"/>
      <dgm:spPr/>
    </dgm:pt>
    <dgm:pt modelId="{3854EA40-C893-4AA5-A6F3-5A5AF9626FE3}" type="pres">
      <dgm:prSet presAssocID="{868BA3A2-CAA1-4469-A725-15F38E38714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99115A2-66E9-4E5A-BB7D-85B26983AE53}" type="pres">
      <dgm:prSet presAssocID="{AC3A59A4-6AC9-482D-B97E-685A0C78E6EF}" presName="parTxOnlySpace" presStyleCnt="0"/>
      <dgm:spPr/>
    </dgm:pt>
    <dgm:pt modelId="{B357C2B3-2256-48C9-AB49-42CCD508C283}" type="pres">
      <dgm:prSet presAssocID="{879C848C-272E-42CA-B39A-267F8408770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8B0358-1029-4472-8347-75D1E199B9C8}" type="presOf" srcId="{DBA28A0F-17E7-4654-961C-73AEDACB5DF4}" destId="{3D71414D-E593-4A90-A5F5-ACC0CA63A9D7}" srcOrd="0" destOrd="0" presId="urn:microsoft.com/office/officeart/2005/8/layout/chevron1"/>
    <dgm:cxn modelId="{49EB0387-67A8-4B5C-BC69-660DBE35C6BE}" srcId="{B73FEA66-936E-4A99-9026-C4F0170C3C92}" destId="{868BA3A2-CAA1-4469-A725-15F38E387144}" srcOrd="2" destOrd="0" parTransId="{F2C35FD2-BFEF-43AB-92EF-60071A65344C}" sibTransId="{AC3A59A4-6AC9-482D-B97E-685A0C78E6EF}"/>
    <dgm:cxn modelId="{AA08C3BF-39DF-4A14-A211-3F3900A7938D}" type="presOf" srcId="{868BA3A2-CAA1-4469-A725-15F38E387144}" destId="{3854EA40-C893-4AA5-A6F3-5A5AF9626FE3}" srcOrd="0" destOrd="0" presId="urn:microsoft.com/office/officeart/2005/8/layout/chevron1"/>
    <dgm:cxn modelId="{38E6CDC4-786D-4CEA-B225-405B45348CBE}" type="presOf" srcId="{B73FEA66-936E-4A99-9026-C4F0170C3C92}" destId="{652739D2-1CB0-4F2D-A3A4-6C77ED806FE3}" srcOrd="0" destOrd="0" presId="urn:microsoft.com/office/officeart/2005/8/layout/chevron1"/>
    <dgm:cxn modelId="{1737C9C9-58A0-4202-B504-3763605B42FE}" type="presOf" srcId="{CA2566A5-916D-4943-99F5-BEB192C57BF4}" destId="{79D1F77D-72A3-4586-92F6-02ECA62BC8D0}" srcOrd="0" destOrd="0" presId="urn:microsoft.com/office/officeart/2005/8/layout/chevron1"/>
    <dgm:cxn modelId="{5CB0E3E9-8CB7-4A0B-A3BB-D0961A7E7569}" srcId="{B73FEA66-936E-4A99-9026-C4F0170C3C92}" destId="{879C848C-272E-42CA-B39A-267F84087705}" srcOrd="3" destOrd="0" parTransId="{9E2E0ED8-1331-4CEA-9162-7F02A75A1C4A}" sibTransId="{7A170DF1-380D-4422-A141-95056950089A}"/>
    <dgm:cxn modelId="{D5A918ED-71FD-4745-8A07-2790DDE78694}" srcId="{B73FEA66-936E-4A99-9026-C4F0170C3C92}" destId="{DBA28A0F-17E7-4654-961C-73AEDACB5DF4}" srcOrd="0" destOrd="0" parTransId="{FE4306C2-366C-477E-8B5D-63D11BB59368}" sibTransId="{0E8BA0D2-93ED-40E3-BE82-99F28F261114}"/>
    <dgm:cxn modelId="{A94EEDF4-B48E-4584-81EF-AFD8450359AC}" srcId="{B73FEA66-936E-4A99-9026-C4F0170C3C92}" destId="{CA2566A5-916D-4943-99F5-BEB192C57BF4}" srcOrd="1" destOrd="0" parTransId="{A38DA559-4AF9-478C-8689-4E64AB070473}" sibTransId="{1F8E27E7-70BC-415C-8AD8-CA4A2269FA53}"/>
    <dgm:cxn modelId="{3D38EBFC-D1A3-47D4-9D36-480BBB9FF60C}" type="presOf" srcId="{879C848C-272E-42CA-B39A-267F84087705}" destId="{B357C2B3-2256-48C9-AB49-42CCD508C283}" srcOrd="0" destOrd="0" presId="urn:microsoft.com/office/officeart/2005/8/layout/chevron1"/>
    <dgm:cxn modelId="{4FFFA6B5-8207-4A5E-9A8D-1C4FD91DC401}" type="presParOf" srcId="{652739D2-1CB0-4F2D-A3A4-6C77ED806FE3}" destId="{3D71414D-E593-4A90-A5F5-ACC0CA63A9D7}" srcOrd="0" destOrd="0" presId="urn:microsoft.com/office/officeart/2005/8/layout/chevron1"/>
    <dgm:cxn modelId="{54762935-04E0-454F-B636-F2F907D31A6C}" type="presParOf" srcId="{652739D2-1CB0-4F2D-A3A4-6C77ED806FE3}" destId="{1641ECE5-B4EA-4A90-B2F3-355F7E0A9077}" srcOrd="1" destOrd="0" presId="urn:microsoft.com/office/officeart/2005/8/layout/chevron1"/>
    <dgm:cxn modelId="{870D2380-38CE-4508-988C-5E59D8E2D0DB}" type="presParOf" srcId="{652739D2-1CB0-4F2D-A3A4-6C77ED806FE3}" destId="{79D1F77D-72A3-4586-92F6-02ECA62BC8D0}" srcOrd="2" destOrd="0" presId="urn:microsoft.com/office/officeart/2005/8/layout/chevron1"/>
    <dgm:cxn modelId="{284EDC59-42CB-4F11-95ED-AB8A3FF054C9}" type="presParOf" srcId="{652739D2-1CB0-4F2D-A3A4-6C77ED806FE3}" destId="{1CE2EE35-ED93-4FE0-BC33-94EA1A3BA2B9}" srcOrd="3" destOrd="0" presId="urn:microsoft.com/office/officeart/2005/8/layout/chevron1"/>
    <dgm:cxn modelId="{24B348AF-A0DB-4546-9216-565C7E1E87EF}" type="presParOf" srcId="{652739D2-1CB0-4F2D-A3A4-6C77ED806FE3}" destId="{3854EA40-C893-4AA5-A6F3-5A5AF9626FE3}" srcOrd="4" destOrd="0" presId="urn:microsoft.com/office/officeart/2005/8/layout/chevron1"/>
    <dgm:cxn modelId="{E66E1995-34F6-4762-89C7-7FE0B43BA403}" type="presParOf" srcId="{652739D2-1CB0-4F2D-A3A4-6C77ED806FE3}" destId="{F99115A2-66E9-4E5A-BB7D-85B26983AE53}" srcOrd="5" destOrd="0" presId="urn:microsoft.com/office/officeart/2005/8/layout/chevron1"/>
    <dgm:cxn modelId="{F6E827DA-7604-4D8B-98F9-33BDCAF6A579}" type="presParOf" srcId="{652739D2-1CB0-4F2D-A3A4-6C77ED806FE3}" destId="{B357C2B3-2256-48C9-AB49-42CCD508C28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9D45D6-ECC6-4C15-A383-EF5DF44B9F65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4" csCatId="colorful" phldr="1"/>
      <dgm:spPr/>
    </dgm:pt>
    <dgm:pt modelId="{9BAD5887-BFB4-4065-84BF-BE3B90D9C710}">
      <dgm:prSet phldrT="[Text]" phldr="0"/>
      <dgm:spPr/>
      <dgm:t>
        <a:bodyPr/>
        <a:lstStyle/>
        <a:p>
          <a:r>
            <a:rPr lang="en-US">
              <a:latin typeface="Trebuchet MS" panose="020B0603020202020204"/>
            </a:rPr>
            <a:t>Cualitativa</a:t>
          </a:r>
          <a:endParaRPr lang="en-US"/>
        </a:p>
      </dgm:t>
    </dgm:pt>
    <dgm:pt modelId="{0D66D6AA-F5EA-4E23-8B42-C784B8454C12}" type="parTrans" cxnId="{A4A42833-F747-4EAC-9423-0190E9063B57}">
      <dgm:prSet/>
      <dgm:spPr/>
    </dgm:pt>
    <dgm:pt modelId="{3ED36ED4-99C8-4F09-AEBD-67537FDB4CEA}" type="sibTrans" cxnId="{A4A42833-F747-4EAC-9423-0190E9063B57}">
      <dgm:prSet/>
      <dgm:spPr/>
      <dgm:t>
        <a:bodyPr/>
        <a:lstStyle/>
        <a:p>
          <a:endParaRPr lang="en-US"/>
        </a:p>
      </dgm:t>
    </dgm:pt>
    <dgm:pt modelId="{7FF6291E-8FCA-4F6D-ACA8-B5920A65383B}">
      <dgm:prSet phldrT="[Text]" phldr="0"/>
      <dgm:spPr/>
      <dgm:t>
        <a:bodyPr/>
        <a:lstStyle/>
        <a:p>
          <a:r>
            <a:rPr lang="en-US" err="1">
              <a:latin typeface="Trebuchet MS" panose="020B0603020202020204"/>
            </a:rPr>
            <a:t>Cuantitativa</a:t>
          </a:r>
          <a:endParaRPr lang="en-US"/>
        </a:p>
      </dgm:t>
    </dgm:pt>
    <dgm:pt modelId="{1318744B-F002-4CD9-8A2B-D3FF16BAD6EC}" type="parTrans" cxnId="{1014B87A-3A0E-4673-B91F-DC7C0DB0AD02}">
      <dgm:prSet/>
      <dgm:spPr/>
    </dgm:pt>
    <dgm:pt modelId="{FA2DCCE9-52A9-444F-AD3D-E317C2E35FFC}" type="sibTrans" cxnId="{1014B87A-3A0E-4673-B91F-DC7C0DB0AD02}">
      <dgm:prSet/>
      <dgm:spPr/>
      <dgm:t>
        <a:bodyPr/>
        <a:lstStyle/>
        <a:p>
          <a:endParaRPr lang="en-US"/>
        </a:p>
      </dgm:t>
    </dgm:pt>
    <dgm:pt modelId="{23E83FB6-E3F6-4CA1-BDD1-E24C4CC07CC4}">
      <dgm:prSet phldrT="[Text]" phldr="0"/>
      <dgm:spPr/>
      <dgm:t>
        <a:bodyPr/>
        <a:lstStyle/>
        <a:p>
          <a:pPr rtl="0"/>
          <a:r>
            <a:rPr lang="en-US" err="1">
              <a:latin typeface="Trebuchet MS" panose="020B0603020202020204"/>
            </a:rPr>
            <a:t>Enfoque</a:t>
          </a:r>
          <a:r>
            <a:rPr lang="en-US">
              <a:latin typeface="Trebuchet MS" panose="020B0603020202020204"/>
            </a:rPr>
            <a:t> de </a:t>
          </a:r>
          <a:r>
            <a:rPr lang="en-US" err="1">
              <a:latin typeface="Trebuchet MS" panose="020B0603020202020204"/>
            </a:rPr>
            <a:t>investigación</a:t>
          </a:r>
          <a:r>
            <a:rPr lang="en-US">
              <a:latin typeface="Trebuchet MS" panose="020B0603020202020204"/>
            </a:rPr>
            <a:t> </a:t>
          </a:r>
          <a:r>
            <a:rPr lang="en-US" err="1">
              <a:latin typeface="Trebuchet MS" panose="020B0603020202020204"/>
            </a:rPr>
            <a:t>mixta</a:t>
          </a:r>
          <a:endParaRPr lang="en-US"/>
        </a:p>
      </dgm:t>
    </dgm:pt>
    <dgm:pt modelId="{4CD99E63-B73A-44C0-AC4C-9214956F8F16}" type="parTrans" cxnId="{F4EEA68A-5665-4692-B902-D9D77ABF476C}">
      <dgm:prSet/>
      <dgm:spPr/>
    </dgm:pt>
    <dgm:pt modelId="{828A2D15-8FA9-4051-8593-AC750677001E}" type="sibTrans" cxnId="{F4EEA68A-5665-4692-B902-D9D77ABF476C}">
      <dgm:prSet/>
      <dgm:spPr/>
    </dgm:pt>
    <dgm:pt modelId="{83D45D47-16C9-4C28-8BC0-4D95CAE6849B}" type="pres">
      <dgm:prSet presAssocID="{319D45D6-ECC6-4C15-A383-EF5DF44B9F65}" presName="Name0" presStyleCnt="0">
        <dgm:presLayoutVars>
          <dgm:dir/>
          <dgm:resizeHandles val="exact"/>
        </dgm:presLayoutVars>
      </dgm:prSet>
      <dgm:spPr/>
    </dgm:pt>
    <dgm:pt modelId="{3935D14C-7B7B-4531-B423-EE9689E54515}" type="pres">
      <dgm:prSet presAssocID="{319D45D6-ECC6-4C15-A383-EF5DF44B9F65}" presName="vNodes" presStyleCnt="0"/>
      <dgm:spPr/>
    </dgm:pt>
    <dgm:pt modelId="{D43E2C1F-7974-4524-8FB5-85BD80212502}" type="pres">
      <dgm:prSet presAssocID="{9BAD5887-BFB4-4065-84BF-BE3B90D9C710}" presName="node" presStyleLbl="node1" presStyleIdx="0" presStyleCnt="3">
        <dgm:presLayoutVars>
          <dgm:bulletEnabled val="1"/>
        </dgm:presLayoutVars>
      </dgm:prSet>
      <dgm:spPr/>
    </dgm:pt>
    <dgm:pt modelId="{51C704B6-C600-435F-8E2E-C4FBD440339D}" type="pres">
      <dgm:prSet presAssocID="{3ED36ED4-99C8-4F09-AEBD-67537FDB4CEA}" presName="spacerT" presStyleCnt="0"/>
      <dgm:spPr/>
    </dgm:pt>
    <dgm:pt modelId="{29A4BBC5-C6DE-4395-BC33-0676B67C4E92}" type="pres">
      <dgm:prSet presAssocID="{3ED36ED4-99C8-4F09-AEBD-67537FDB4CEA}" presName="sibTrans" presStyleLbl="sibTrans2D1" presStyleIdx="0" presStyleCnt="2"/>
      <dgm:spPr/>
    </dgm:pt>
    <dgm:pt modelId="{A98F83B7-E1DA-47A9-885C-BD351A5B3A49}" type="pres">
      <dgm:prSet presAssocID="{3ED36ED4-99C8-4F09-AEBD-67537FDB4CEA}" presName="spacerB" presStyleCnt="0"/>
      <dgm:spPr/>
    </dgm:pt>
    <dgm:pt modelId="{A9A1DDDA-7E89-4C24-A4C8-81139158CB5E}" type="pres">
      <dgm:prSet presAssocID="{7FF6291E-8FCA-4F6D-ACA8-B5920A65383B}" presName="node" presStyleLbl="node1" presStyleIdx="1" presStyleCnt="3">
        <dgm:presLayoutVars>
          <dgm:bulletEnabled val="1"/>
        </dgm:presLayoutVars>
      </dgm:prSet>
      <dgm:spPr/>
    </dgm:pt>
    <dgm:pt modelId="{E5B51D7C-AB4E-4E5A-BAEB-202549E26187}" type="pres">
      <dgm:prSet presAssocID="{319D45D6-ECC6-4C15-A383-EF5DF44B9F65}" presName="sibTransLast" presStyleLbl="sibTrans2D1" presStyleIdx="1" presStyleCnt="2"/>
      <dgm:spPr/>
    </dgm:pt>
    <dgm:pt modelId="{B1E86573-FC4C-4CF8-8BC8-21C22407F2BF}" type="pres">
      <dgm:prSet presAssocID="{319D45D6-ECC6-4C15-A383-EF5DF44B9F65}" presName="connectorText" presStyleLbl="sibTrans2D1" presStyleIdx="1" presStyleCnt="2"/>
      <dgm:spPr/>
    </dgm:pt>
    <dgm:pt modelId="{23D3661F-0013-4584-B293-90B2291135D1}" type="pres">
      <dgm:prSet presAssocID="{319D45D6-ECC6-4C15-A383-EF5DF44B9F65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135B09-C706-46E4-BC08-C44398FE1F10}" type="presOf" srcId="{9BAD5887-BFB4-4065-84BF-BE3B90D9C710}" destId="{D43E2C1F-7974-4524-8FB5-85BD80212502}" srcOrd="0" destOrd="0" presId="urn:microsoft.com/office/officeart/2005/8/layout/equation2"/>
    <dgm:cxn modelId="{97560F1C-C467-4202-8ECD-9898A7DD04E7}" type="presOf" srcId="{23E83FB6-E3F6-4CA1-BDD1-E24C4CC07CC4}" destId="{23D3661F-0013-4584-B293-90B2291135D1}" srcOrd="0" destOrd="0" presId="urn:microsoft.com/office/officeart/2005/8/layout/equation2"/>
    <dgm:cxn modelId="{A4A42833-F747-4EAC-9423-0190E9063B57}" srcId="{319D45D6-ECC6-4C15-A383-EF5DF44B9F65}" destId="{9BAD5887-BFB4-4065-84BF-BE3B90D9C710}" srcOrd="0" destOrd="0" parTransId="{0D66D6AA-F5EA-4E23-8B42-C784B8454C12}" sibTransId="{3ED36ED4-99C8-4F09-AEBD-67537FDB4CEA}"/>
    <dgm:cxn modelId="{9DAB8636-B43F-4D12-8ADA-BBC873243F58}" type="presOf" srcId="{7FF6291E-8FCA-4F6D-ACA8-B5920A65383B}" destId="{A9A1DDDA-7E89-4C24-A4C8-81139158CB5E}" srcOrd="0" destOrd="0" presId="urn:microsoft.com/office/officeart/2005/8/layout/equation2"/>
    <dgm:cxn modelId="{03C23237-B87E-41DC-8BFF-EA41CA40A9C8}" type="presOf" srcId="{FA2DCCE9-52A9-444F-AD3D-E317C2E35FFC}" destId="{E5B51D7C-AB4E-4E5A-BAEB-202549E26187}" srcOrd="0" destOrd="0" presId="urn:microsoft.com/office/officeart/2005/8/layout/equation2"/>
    <dgm:cxn modelId="{A461B962-3D84-4715-81D1-6EFCDA3D73A8}" type="presOf" srcId="{3ED36ED4-99C8-4F09-AEBD-67537FDB4CEA}" destId="{29A4BBC5-C6DE-4395-BC33-0676B67C4E92}" srcOrd="0" destOrd="0" presId="urn:microsoft.com/office/officeart/2005/8/layout/equation2"/>
    <dgm:cxn modelId="{2AA1C656-240D-44FF-B3F8-6D17608B3FBC}" type="presOf" srcId="{FA2DCCE9-52A9-444F-AD3D-E317C2E35FFC}" destId="{B1E86573-FC4C-4CF8-8BC8-21C22407F2BF}" srcOrd="1" destOrd="0" presId="urn:microsoft.com/office/officeart/2005/8/layout/equation2"/>
    <dgm:cxn modelId="{1014B87A-3A0E-4673-B91F-DC7C0DB0AD02}" srcId="{319D45D6-ECC6-4C15-A383-EF5DF44B9F65}" destId="{7FF6291E-8FCA-4F6D-ACA8-B5920A65383B}" srcOrd="1" destOrd="0" parTransId="{1318744B-F002-4CD9-8A2B-D3FF16BAD6EC}" sibTransId="{FA2DCCE9-52A9-444F-AD3D-E317C2E35FFC}"/>
    <dgm:cxn modelId="{F4EEA68A-5665-4692-B902-D9D77ABF476C}" srcId="{319D45D6-ECC6-4C15-A383-EF5DF44B9F65}" destId="{23E83FB6-E3F6-4CA1-BDD1-E24C4CC07CC4}" srcOrd="2" destOrd="0" parTransId="{4CD99E63-B73A-44C0-AC4C-9214956F8F16}" sibTransId="{828A2D15-8FA9-4051-8593-AC750677001E}"/>
    <dgm:cxn modelId="{81C633F8-4F2D-48E9-A1AF-DAB294095F7A}" type="presOf" srcId="{319D45D6-ECC6-4C15-A383-EF5DF44B9F65}" destId="{83D45D47-16C9-4C28-8BC0-4D95CAE6849B}" srcOrd="0" destOrd="0" presId="urn:microsoft.com/office/officeart/2005/8/layout/equation2"/>
    <dgm:cxn modelId="{0B305725-F89F-4CB8-A4E3-16726F27A30A}" type="presParOf" srcId="{83D45D47-16C9-4C28-8BC0-4D95CAE6849B}" destId="{3935D14C-7B7B-4531-B423-EE9689E54515}" srcOrd="0" destOrd="0" presId="urn:microsoft.com/office/officeart/2005/8/layout/equation2"/>
    <dgm:cxn modelId="{5FAF2EB0-2CAF-4579-BBDA-560A14D3FDD5}" type="presParOf" srcId="{3935D14C-7B7B-4531-B423-EE9689E54515}" destId="{D43E2C1F-7974-4524-8FB5-85BD80212502}" srcOrd="0" destOrd="0" presId="urn:microsoft.com/office/officeart/2005/8/layout/equation2"/>
    <dgm:cxn modelId="{96405F25-9331-4FC7-87A3-580862724A5D}" type="presParOf" srcId="{3935D14C-7B7B-4531-B423-EE9689E54515}" destId="{51C704B6-C600-435F-8E2E-C4FBD440339D}" srcOrd="1" destOrd="0" presId="urn:microsoft.com/office/officeart/2005/8/layout/equation2"/>
    <dgm:cxn modelId="{EC4319FA-2439-42FB-B0CA-2B9946DE4DD5}" type="presParOf" srcId="{3935D14C-7B7B-4531-B423-EE9689E54515}" destId="{29A4BBC5-C6DE-4395-BC33-0676B67C4E92}" srcOrd="2" destOrd="0" presId="urn:microsoft.com/office/officeart/2005/8/layout/equation2"/>
    <dgm:cxn modelId="{09FC1385-5F16-4D9A-9D93-CD259408A1F3}" type="presParOf" srcId="{3935D14C-7B7B-4531-B423-EE9689E54515}" destId="{A98F83B7-E1DA-47A9-885C-BD351A5B3A49}" srcOrd="3" destOrd="0" presId="urn:microsoft.com/office/officeart/2005/8/layout/equation2"/>
    <dgm:cxn modelId="{9A38BB57-68FB-405B-9069-C2D1077A1D5E}" type="presParOf" srcId="{3935D14C-7B7B-4531-B423-EE9689E54515}" destId="{A9A1DDDA-7E89-4C24-A4C8-81139158CB5E}" srcOrd="4" destOrd="0" presId="urn:microsoft.com/office/officeart/2005/8/layout/equation2"/>
    <dgm:cxn modelId="{B0D69392-C377-47DD-8D5D-618CA6B7C850}" type="presParOf" srcId="{83D45D47-16C9-4C28-8BC0-4D95CAE6849B}" destId="{E5B51D7C-AB4E-4E5A-BAEB-202549E26187}" srcOrd="1" destOrd="0" presId="urn:microsoft.com/office/officeart/2005/8/layout/equation2"/>
    <dgm:cxn modelId="{77E7E6E8-0F65-4A30-B6DA-EDD5E524788F}" type="presParOf" srcId="{E5B51D7C-AB4E-4E5A-BAEB-202549E26187}" destId="{B1E86573-FC4C-4CF8-8BC8-21C22407F2BF}" srcOrd="0" destOrd="0" presId="urn:microsoft.com/office/officeart/2005/8/layout/equation2"/>
    <dgm:cxn modelId="{64EEE2F6-FD5E-4321-ACF4-A485F23D828B}" type="presParOf" srcId="{83D45D47-16C9-4C28-8BC0-4D95CAE6849B}" destId="{23D3661F-0013-4584-B293-90B2291135D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FCB4E5-D260-470E-8346-F25765E97013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B0EA83-9DB8-43B4-ACE8-A7F16FE43F66}">
      <dgm:prSet phldrT="[Text]" phldr="0"/>
      <dgm:spPr/>
      <dgm:t>
        <a:bodyPr/>
        <a:lstStyle/>
        <a:p>
          <a:r>
            <a:rPr lang="es-EC" b="1"/>
            <a:t>Por su Finalidad Aplicada</a:t>
          </a:r>
          <a:endParaRPr lang="en-US"/>
        </a:p>
      </dgm:t>
    </dgm:pt>
    <dgm:pt modelId="{D555039A-69A7-4E8A-9A40-360FB25D7409}" type="parTrans" cxnId="{377A5F54-6770-4CA8-9F9E-15662F5470F3}">
      <dgm:prSet/>
      <dgm:spPr/>
      <dgm:t>
        <a:bodyPr/>
        <a:lstStyle/>
        <a:p>
          <a:endParaRPr lang="en-US"/>
        </a:p>
      </dgm:t>
    </dgm:pt>
    <dgm:pt modelId="{26AC32B5-8A04-40E6-BE2F-9BB1C8E1731B}" type="sibTrans" cxnId="{377A5F54-6770-4CA8-9F9E-15662F5470F3}">
      <dgm:prSet/>
      <dgm:spPr/>
      <dgm:t>
        <a:bodyPr/>
        <a:lstStyle/>
        <a:p>
          <a:endParaRPr lang="en-US"/>
        </a:p>
      </dgm:t>
    </dgm:pt>
    <dgm:pt modelId="{9E2578D4-C148-4865-9292-29555DCA4626}">
      <dgm:prSet phldrT="[Text]" phldr="0"/>
      <dgm:spPr/>
      <dgm:t>
        <a:bodyPr/>
        <a:lstStyle/>
        <a:p>
          <a:pPr rtl="0"/>
          <a:r>
            <a:rPr lang="es-EC" b="1"/>
            <a:t>Por las Fuentes </a:t>
          </a:r>
          <a:r>
            <a:rPr lang="es-EC" b="1" i="0"/>
            <a:t>de </a:t>
          </a:r>
          <a:r>
            <a:rPr lang="es-EC" b="1"/>
            <a:t>Información Mixto</a:t>
          </a:r>
          <a:endParaRPr lang="en-US"/>
        </a:p>
      </dgm:t>
    </dgm:pt>
    <dgm:pt modelId="{5845E5FB-073C-4C02-9945-A76C572A2488}" type="parTrans" cxnId="{4DB94827-6BCD-4ED8-8336-E12178CB24E9}">
      <dgm:prSet/>
      <dgm:spPr/>
      <dgm:t>
        <a:bodyPr/>
        <a:lstStyle/>
        <a:p>
          <a:endParaRPr lang="en-US"/>
        </a:p>
      </dgm:t>
    </dgm:pt>
    <dgm:pt modelId="{791A2EBE-C1F9-46BB-9602-274D1026B43B}" type="sibTrans" cxnId="{4DB94827-6BCD-4ED8-8336-E12178CB24E9}">
      <dgm:prSet/>
      <dgm:spPr/>
      <dgm:t>
        <a:bodyPr/>
        <a:lstStyle/>
        <a:p>
          <a:endParaRPr lang="en-US"/>
        </a:p>
      </dgm:t>
    </dgm:pt>
    <dgm:pt modelId="{BA0DFDD3-BD08-40E7-97F4-066FEEF1B448}">
      <dgm:prSet phldrT="[Text]" phldr="0"/>
      <dgm:spPr/>
      <dgm:t>
        <a:bodyPr/>
        <a:lstStyle/>
        <a:p>
          <a:pPr rtl="0"/>
          <a:r>
            <a:rPr lang="es-EC" b="1"/>
            <a:t>Por las Unidades de Análisis In Situ</a:t>
          </a:r>
          <a:endParaRPr lang="en-US"/>
        </a:p>
      </dgm:t>
    </dgm:pt>
    <dgm:pt modelId="{7E105945-A7C2-4FA5-A78A-09876DC26F92}" type="parTrans" cxnId="{82DF447D-2903-4D03-8D09-D7C02347D3BC}">
      <dgm:prSet/>
      <dgm:spPr/>
      <dgm:t>
        <a:bodyPr/>
        <a:lstStyle/>
        <a:p>
          <a:endParaRPr lang="en-US"/>
        </a:p>
      </dgm:t>
    </dgm:pt>
    <dgm:pt modelId="{C16EB485-C35D-4D4F-8A2E-B6C010E4FFDB}" type="sibTrans" cxnId="{82DF447D-2903-4D03-8D09-D7C02347D3BC}">
      <dgm:prSet/>
      <dgm:spPr/>
      <dgm:t>
        <a:bodyPr/>
        <a:lstStyle/>
        <a:p>
          <a:endParaRPr lang="en-US"/>
        </a:p>
      </dgm:t>
    </dgm:pt>
    <dgm:pt modelId="{EB9D441C-BABB-4BAE-A193-E5246A6FFFF3}">
      <dgm:prSet phldrT="[Text]" phldr="0"/>
      <dgm:spPr/>
      <dgm:t>
        <a:bodyPr/>
        <a:lstStyle/>
        <a:p>
          <a:pPr rtl="0"/>
          <a:r>
            <a:rPr lang="es-EC" b="1"/>
            <a:t>Por su Aplicación no Experimental</a:t>
          </a:r>
          <a:endParaRPr lang="en-US"/>
        </a:p>
      </dgm:t>
    </dgm:pt>
    <dgm:pt modelId="{B5202056-6B39-4641-9EDE-758758B585BE}" type="parTrans" cxnId="{B60C8AD3-8114-4A32-9E7E-EF4C35F0819F}">
      <dgm:prSet/>
      <dgm:spPr/>
      <dgm:t>
        <a:bodyPr/>
        <a:lstStyle/>
        <a:p>
          <a:endParaRPr lang="en-US"/>
        </a:p>
      </dgm:t>
    </dgm:pt>
    <dgm:pt modelId="{1D09517F-D232-4115-AC94-2138A9A9B874}" type="sibTrans" cxnId="{B60C8AD3-8114-4A32-9E7E-EF4C35F0819F}">
      <dgm:prSet/>
      <dgm:spPr/>
      <dgm:t>
        <a:bodyPr/>
        <a:lstStyle/>
        <a:p>
          <a:endParaRPr lang="en-US"/>
        </a:p>
      </dgm:t>
    </dgm:pt>
    <dgm:pt modelId="{C2698959-896A-4EAF-8A7D-0EA58D48EA26}">
      <dgm:prSet phldr="0"/>
      <dgm:spPr/>
      <dgm:t>
        <a:bodyPr/>
        <a:lstStyle/>
        <a:p>
          <a:pPr rtl="0"/>
          <a:r>
            <a:rPr lang="es-EC" b="1" i="1"/>
            <a:t>Tipología de Investigación</a:t>
          </a:r>
          <a:endParaRPr lang="es-EC" b="1">
            <a:latin typeface="Trebuchet MS" panose="020B0603020202020204"/>
          </a:endParaRPr>
        </a:p>
      </dgm:t>
    </dgm:pt>
    <dgm:pt modelId="{69CBCD1A-217D-426E-A090-F9318DFB1078}" type="parTrans" cxnId="{12BCD005-8D34-472D-8E1A-0DAA441B55D7}">
      <dgm:prSet/>
      <dgm:spPr/>
    </dgm:pt>
    <dgm:pt modelId="{B427C593-691B-4B8D-9CB3-CD9D7746A722}" type="sibTrans" cxnId="{12BCD005-8D34-472D-8E1A-0DAA441B55D7}">
      <dgm:prSet/>
      <dgm:spPr/>
    </dgm:pt>
    <dgm:pt modelId="{D3122A7E-57D0-4136-BC08-8FC8853181FC}" type="pres">
      <dgm:prSet presAssocID="{87FCB4E5-D260-470E-8346-F25765E97013}" presName="Name0" presStyleCnt="0">
        <dgm:presLayoutVars>
          <dgm:dir/>
          <dgm:resizeHandles val="exact"/>
        </dgm:presLayoutVars>
      </dgm:prSet>
      <dgm:spPr/>
    </dgm:pt>
    <dgm:pt modelId="{0D5E0098-E3AF-48B8-9C81-57CD65A461FE}" type="pres">
      <dgm:prSet presAssocID="{C2698959-896A-4EAF-8A7D-0EA58D48EA26}" presName="Name5" presStyleLbl="vennNode1" presStyleIdx="0" presStyleCnt="5">
        <dgm:presLayoutVars>
          <dgm:bulletEnabled val="1"/>
        </dgm:presLayoutVars>
      </dgm:prSet>
      <dgm:spPr/>
    </dgm:pt>
    <dgm:pt modelId="{BA7CB6E9-77CD-43C6-9B72-0CAD9A809D51}" type="pres">
      <dgm:prSet presAssocID="{B427C593-691B-4B8D-9CB3-CD9D7746A722}" presName="space" presStyleCnt="0"/>
      <dgm:spPr/>
    </dgm:pt>
    <dgm:pt modelId="{83814E59-031A-4B41-A745-BE8A1A91EB22}" type="pres">
      <dgm:prSet presAssocID="{13B0EA83-9DB8-43B4-ACE8-A7F16FE43F66}" presName="Name5" presStyleLbl="vennNode1" presStyleIdx="1" presStyleCnt="5">
        <dgm:presLayoutVars>
          <dgm:bulletEnabled val="1"/>
        </dgm:presLayoutVars>
      </dgm:prSet>
      <dgm:spPr/>
    </dgm:pt>
    <dgm:pt modelId="{3AE6ED09-257C-4E98-A3EF-1F0B83275174}" type="pres">
      <dgm:prSet presAssocID="{26AC32B5-8A04-40E6-BE2F-9BB1C8E1731B}" presName="space" presStyleCnt="0"/>
      <dgm:spPr/>
    </dgm:pt>
    <dgm:pt modelId="{5DE4A786-713C-4751-89C0-CE470B5FD79C}" type="pres">
      <dgm:prSet presAssocID="{9E2578D4-C148-4865-9292-29555DCA4626}" presName="Name5" presStyleLbl="vennNode1" presStyleIdx="2" presStyleCnt="5">
        <dgm:presLayoutVars>
          <dgm:bulletEnabled val="1"/>
        </dgm:presLayoutVars>
      </dgm:prSet>
      <dgm:spPr/>
    </dgm:pt>
    <dgm:pt modelId="{318F8C85-869E-43DC-B16D-FB2B42683F61}" type="pres">
      <dgm:prSet presAssocID="{791A2EBE-C1F9-46BB-9602-274D1026B43B}" presName="space" presStyleCnt="0"/>
      <dgm:spPr/>
    </dgm:pt>
    <dgm:pt modelId="{07F3EB20-7F73-483E-8C3D-AD7DCF24BA88}" type="pres">
      <dgm:prSet presAssocID="{BA0DFDD3-BD08-40E7-97F4-066FEEF1B448}" presName="Name5" presStyleLbl="vennNode1" presStyleIdx="3" presStyleCnt="5">
        <dgm:presLayoutVars>
          <dgm:bulletEnabled val="1"/>
        </dgm:presLayoutVars>
      </dgm:prSet>
      <dgm:spPr/>
    </dgm:pt>
    <dgm:pt modelId="{36394755-0709-4070-9DA0-807DA5420CD8}" type="pres">
      <dgm:prSet presAssocID="{C16EB485-C35D-4D4F-8A2E-B6C010E4FFDB}" presName="space" presStyleCnt="0"/>
      <dgm:spPr/>
    </dgm:pt>
    <dgm:pt modelId="{5D5F29E4-B91D-4625-872D-D3EBD3F7EB54}" type="pres">
      <dgm:prSet presAssocID="{EB9D441C-BABB-4BAE-A193-E5246A6FFFF3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12BCD005-8D34-472D-8E1A-0DAA441B55D7}" srcId="{87FCB4E5-D260-470E-8346-F25765E97013}" destId="{C2698959-896A-4EAF-8A7D-0EA58D48EA26}" srcOrd="0" destOrd="0" parTransId="{69CBCD1A-217D-426E-A090-F9318DFB1078}" sibTransId="{B427C593-691B-4B8D-9CB3-CD9D7746A722}"/>
    <dgm:cxn modelId="{4DB94827-6BCD-4ED8-8336-E12178CB24E9}" srcId="{87FCB4E5-D260-470E-8346-F25765E97013}" destId="{9E2578D4-C148-4865-9292-29555DCA4626}" srcOrd="2" destOrd="0" parTransId="{5845E5FB-073C-4C02-9945-A76C572A2488}" sibTransId="{791A2EBE-C1F9-46BB-9602-274D1026B43B}"/>
    <dgm:cxn modelId="{92830835-AF6B-490C-95AC-213B9F6CE469}" type="presOf" srcId="{87FCB4E5-D260-470E-8346-F25765E97013}" destId="{D3122A7E-57D0-4136-BC08-8FC8853181FC}" srcOrd="0" destOrd="0" presId="urn:microsoft.com/office/officeart/2005/8/layout/venn3"/>
    <dgm:cxn modelId="{377A5F54-6770-4CA8-9F9E-15662F5470F3}" srcId="{87FCB4E5-D260-470E-8346-F25765E97013}" destId="{13B0EA83-9DB8-43B4-ACE8-A7F16FE43F66}" srcOrd="1" destOrd="0" parTransId="{D555039A-69A7-4E8A-9A40-360FB25D7409}" sibTransId="{26AC32B5-8A04-40E6-BE2F-9BB1C8E1731B}"/>
    <dgm:cxn modelId="{9DC5367A-BD6C-4577-855D-A080D5524526}" type="presOf" srcId="{13B0EA83-9DB8-43B4-ACE8-A7F16FE43F66}" destId="{83814E59-031A-4B41-A745-BE8A1A91EB22}" srcOrd="0" destOrd="0" presId="urn:microsoft.com/office/officeart/2005/8/layout/venn3"/>
    <dgm:cxn modelId="{82DF447D-2903-4D03-8D09-D7C02347D3BC}" srcId="{87FCB4E5-D260-470E-8346-F25765E97013}" destId="{BA0DFDD3-BD08-40E7-97F4-066FEEF1B448}" srcOrd="3" destOrd="0" parTransId="{7E105945-A7C2-4FA5-A78A-09876DC26F92}" sibTransId="{C16EB485-C35D-4D4F-8A2E-B6C010E4FFDB}"/>
    <dgm:cxn modelId="{0EC98B91-A3E0-4C54-B2CB-4094940BCF22}" type="presOf" srcId="{BA0DFDD3-BD08-40E7-97F4-066FEEF1B448}" destId="{07F3EB20-7F73-483E-8C3D-AD7DCF24BA88}" srcOrd="0" destOrd="0" presId="urn:microsoft.com/office/officeart/2005/8/layout/venn3"/>
    <dgm:cxn modelId="{11103E98-D13D-488A-AB7C-AD866F620F81}" type="presOf" srcId="{EB9D441C-BABB-4BAE-A193-E5246A6FFFF3}" destId="{5D5F29E4-B91D-4625-872D-D3EBD3F7EB54}" srcOrd="0" destOrd="0" presId="urn:microsoft.com/office/officeart/2005/8/layout/venn3"/>
    <dgm:cxn modelId="{539FC199-571D-4384-90C3-C0E46BE25C7D}" type="presOf" srcId="{9E2578D4-C148-4865-9292-29555DCA4626}" destId="{5DE4A786-713C-4751-89C0-CE470B5FD79C}" srcOrd="0" destOrd="0" presId="urn:microsoft.com/office/officeart/2005/8/layout/venn3"/>
    <dgm:cxn modelId="{B60C8AD3-8114-4A32-9E7E-EF4C35F0819F}" srcId="{87FCB4E5-D260-470E-8346-F25765E97013}" destId="{EB9D441C-BABB-4BAE-A193-E5246A6FFFF3}" srcOrd="4" destOrd="0" parTransId="{B5202056-6B39-4641-9EDE-758758B585BE}" sibTransId="{1D09517F-D232-4115-AC94-2138A9A9B874}"/>
    <dgm:cxn modelId="{99510EF5-6DF3-4272-B6F3-B68F885D5A5E}" type="presOf" srcId="{C2698959-896A-4EAF-8A7D-0EA58D48EA26}" destId="{0D5E0098-E3AF-48B8-9C81-57CD65A461FE}" srcOrd="0" destOrd="0" presId="urn:microsoft.com/office/officeart/2005/8/layout/venn3"/>
    <dgm:cxn modelId="{EA73EFD8-0155-450D-95D2-3F6D2757EF68}" type="presParOf" srcId="{D3122A7E-57D0-4136-BC08-8FC8853181FC}" destId="{0D5E0098-E3AF-48B8-9C81-57CD65A461FE}" srcOrd="0" destOrd="0" presId="urn:microsoft.com/office/officeart/2005/8/layout/venn3"/>
    <dgm:cxn modelId="{47111431-A92A-4DB6-A18C-7D4AA92F3B3B}" type="presParOf" srcId="{D3122A7E-57D0-4136-BC08-8FC8853181FC}" destId="{BA7CB6E9-77CD-43C6-9B72-0CAD9A809D51}" srcOrd="1" destOrd="0" presId="urn:microsoft.com/office/officeart/2005/8/layout/venn3"/>
    <dgm:cxn modelId="{D7BDB8AC-AEA8-4C69-BB0F-B31EA8C7D86E}" type="presParOf" srcId="{D3122A7E-57D0-4136-BC08-8FC8853181FC}" destId="{83814E59-031A-4B41-A745-BE8A1A91EB22}" srcOrd="2" destOrd="0" presId="urn:microsoft.com/office/officeart/2005/8/layout/venn3"/>
    <dgm:cxn modelId="{85B6BDFB-9E98-4CE7-A63F-1A720EDACD9D}" type="presParOf" srcId="{D3122A7E-57D0-4136-BC08-8FC8853181FC}" destId="{3AE6ED09-257C-4E98-A3EF-1F0B83275174}" srcOrd="3" destOrd="0" presId="urn:microsoft.com/office/officeart/2005/8/layout/venn3"/>
    <dgm:cxn modelId="{93F4E393-F45B-4320-8265-6F42D48C9AD9}" type="presParOf" srcId="{D3122A7E-57D0-4136-BC08-8FC8853181FC}" destId="{5DE4A786-713C-4751-89C0-CE470B5FD79C}" srcOrd="4" destOrd="0" presId="urn:microsoft.com/office/officeart/2005/8/layout/venn3"/>
    <dgm:cxn modelId="{7A2AC22B-07EB-4660-94A3-AE7DED3D1D17}" type="presParOf" srcId="{D3122A7E-57D0-4136-BC08-8FC8853181FC}" destId="{318F8C85-869E-43DC-B16D-FB2B42683F61}" srcOrd="5" destOrd="0" presId="urn:microsoft.com/office/officeart/2005/8/layout/venn3"/>
    <dgm:cxn modelId="{C295906B-55E0-4BBC-A90C-3349C2DE7B1B}" type="presParOf" srcId="{D3122A7E-57D0-4136-BC08-8FC8853181FC}" destId="{07F3EB20-7F73-483E-8C3D-AD7DCF24BA88}" srcOrd="6" destOrd="0" presId="urn:microsoft.com/office/officeart/2005/8/layout/venn3"/>
    <dgm:cxn modelId="{E5A2BF9A-6560-4FD3-A23E-685216772375}" type="presParOf" srcId="{D3122A7E-57D0-4136-BC08-8FC8853181FC}" destId="{36394755-0709-4070-9DA0-807DA5420CD8}" srcOrd="7" destOrd="0" presId="urn:microsoft.com/office/officeart/2005/8/layout/venn3"/>
    <dgm:cxn modelId="{0E7F7848-EE2C-4D04-AD36-358149DDDF5F}" type="presParOf" srcId="{D3122A7E-57D0-4136-BC08-8FC8853181FC}" destId="{5D5F29E4-B91D-4625-872D-D3EBD3F7EB5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DF430-318E-4FF4-9F50-E5567F5120CE}">
      <dsp:nvSpPr>
        <dsp:cNvPr id="0" name=""/>
        <dsp:cNvSpPr/>
      </dsp:nvSpPr>
      <dsp:spPr>
        <a:xfrm>
          <a:off x="882" y="430478"/>
          <a:ext cx="3442755" cy="20656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La parroquia de Archidona tiene un gran potencial para realizar un turismo experiencial, sin embargo existe una escasez de proyectos dirigidos a este tipo de turismo </a:t>
          </a:r>
        </a:p>
      </dsp:txBody>
      <dsp:txXfrm>
        <a:off x="882" y="430478"/>
        <a:ext cx="3442755" cy="2065653"/>
      </dsp:txXfrm>
    </dsp:sp>
    <dsp:sp modelId="{1549B907-1CDD-466A-B0FC-2BD1A598D5E7}">
      <dsp:nvSpPr>
        <dsp:cNvPr id="0" name=""/>
        <dsp:cNvSpPr/>
      </dsp:nvSpPr>
      <dsp:spPr>
        <a:xfrm>
          <a:off x="3787914" y="430478"/>
          <a:ext cx="3442755" cy="20656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Hay poco apoyo por parte del gobierno local a prestadores de servicios turísticos y a las comunidades </a:t>
          </a:r>
        </a:p>
      </dsp:txBody>
      <dsp:txXfrm>
        <a:off x="3787914" y="430478"/>
        <a:ext cx="3442755" cy="2065653"/>
      </dsp:txXfrm>
    </dsp:sp>
    <dsp:sp modelId="{75370C61-4EE6-4F8D-98B5-93A741CFA9AC}">
      <dsp:nvSpPr>
        <dsp:cNvPr id="0" name=""/>
        <dsp:cNvSpPr/>
      </dsp:nvSpPr>
      <dsp:spPr>
        <a:xfrm>
          <a:off x="882" y="2840407"/>
          <a:ext cx="3442755" cy="20656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Poca difusión por parte del GAD, de todos sus atractivos tanto naturales como culturales a través de medios actualizados y mas conocidos.</a:t>
          </a:r>
        </a:p>
      </dsp:txBody>
      <dsp:txXfrm>
        <a:off x="882" y="2840407"/>
        <a:ext cx="3442755" cy="2065653"/>
      </dsp:txXfrm>
    </dsp:sp>
    <dsp:sp modelId="{02806CB0-4A03-4C32-9BF7-8C5EFAFBE4E9}">
      <dsp:nvSpPr>
        <dsp:cNvPr id="0" name=""/>
        <dsp:cNvSpPr/>
      </dsp:nvSpPr>
      <dsp:spPr>
        <a:xfrm>
          <a:off x="3787914" y="2840407"/>
          <a:ext cx="3442755" cy="20656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La crisis sanitaria provocada por el brote de SARS-CoV-2 (COVID-19)</a:t>
          </a:r>
        </a:p>
      </dsp:txBody>
      <dsp:txXfrm>
        <a:off x="3787914" y="2840407"/>
        <a:ext cx="3442755" cy="20656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4A841-CBD7-40D4-9129-36320C08E392}">
      <dsp:nvSpPr>
        <dsp:cNvPr id="0" name=""/>
        <dsp:cNvSpPr/>
      </dsp:nvSpPr>
      <dsp:spPr>
        <a:xfrm>
          <a:off x="0" y="0"/>
          <a:ext cx="4572000" cy="109728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>
              <a:latin typeface="Trebuchet MS" panose="020B0603020202020204"/>
            </a:rPr>
            <a:t>Situación actual</a:t>
          </a:r>
          <a:endParaRPr lang="en-US" sz="4600" kern="1200"/>
        </a:p>
      </dsp:txBody>
      <dsp:txXfrm>
        <a:off x="0" y="0"/>
        <a:ext cx="4572000" cy="1097280"/>
      </dsp:txXfrm>
    </dsp:sp>
    <dsp:sp modelId="{BA462E51-02B9-45B3-8CF1-E5BB2A38DA70}">
      <dsp:nvSpPr>
        <dsp:cNvPr id="0" name=""/>
        <dsp:cNvSpPr/>
      </dsp:nvSpPr>
      <dsp:spPr>
        <a:xfrm>
          <a:off x="2232" y="1097280"/>
          <a:ext cx="1522511" cy="23042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Trebuchet MS" panose="020B0603020202020204"/>
            </a:rPr>
            <a:t>La</a:t>
          </a:r>
          <a:r>
            <a:rPr lang="es-EC" sz="1800" kern="1200"/>
            <a:t> industria del turismo cayó un 83% en el primer trimestre de 2021</a:t>
          </a:r>
          <a:endParaRPr lang="en-US" sz="1800" kern="1200"/>
        </a:p>
      </dsp:txBody>
      <dsp:txXfrm>
        <a:off x="2232" y="1097280"/>
        <a:ext cx="1522511" cy="2304288"/>
      </dsp:txXfrm>
    </dsp:sp>
    <dsp:sp modelId="{9EBDF89D-F327-4F6A-AEC4-071F749EFE77}">
      <dsp:nvSpPr>
        <dsp:cNvPr id="0" name=""/>
        <dsp:cNvSpPr/>
      </dsp:nvSpPr>
      <dsp:spPr>
        <a:xfrm>
          <a:off x="1524744" y="1097280"/>
          <a:ext cx="1522511" cy="2304288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Trebuchet MS" panose="020B0603020202020204"/>
            </a:rPr>
            <a:t>El</a:t>
          </a:r>
          <a:r>
            <a:rPr lang="es-EC" sz="1800" kern="1200"/>
            <a:t> número de viajeros de Ecuador, Turquía y Sudáfrica ha disminuido en un 75% en 2020</a:t>
          </a:r>
          <a:endParaRPr lang="en-US" sz="1800" kern="1200"/>
        </a:p>
      </dsp:txBody>
      <dsp:txXfrm>
        <a:off x="1524744" y="1097280"/>
        <a:ext cx="1522511" cy="2304288"/>
      </dsp:txXfrm>
    </dsp:sp>
    <dsp:sp modelId="{ADF0FF25-1353-43D0-AD62-3B472C14DA53}">
      <dsp:nvSpPr>
        <dsp:cNvPr id="0" name=""/>
        <dsp:cNvSpPr/>
      </dsp:nvSpPr>
      <dsp:spPr>
        <a:xfrm>
          <a:off x="3047255" y="1097280"/>
          <a:ext cx="1522511" cy="2304288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Llegada de vacunas y eliminación del impuesto a la salida de divisas mejoran el panorama</a:t>
          </a:r>
          <a:endParaRPr lang="en-US" sz="1800" kern="1200"/>
        </a:p>
      </dsp:txBody>
      <dsp:txXfrm>
        <a:off x="3047255" y="1097280"/>
        <a:ext cx="1522511" cy="2304288"/>
      </dsp:txXfrm>
    </dsp:sp>
    <dsp:sp modelId="{29B852A3-6E5D-42EE-8532-62C3FC1CC86E}">
      <dsp:nvSpPr>
        <dsp:cNvPr id="0" name=""/>
        <dsp:cNvSpPr/>
      </dsp:nvSpPr>
      <dsp:spPr>
        <a:xfrm>
          <a:off x="0" y="3401568"/>
          <a:ext cx="4572000" cy="25603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54721-50F7-4777-BE8C-CBA2C16B3EF6}">
      <dsp:nvSpPr>
        <dsp:cNvPr id="0" name=""/>
        <dsp:cNvSpPr/>
      </dsp:nvSpPr>
      <dsp:spPr>
        <a:xfrm>
          <a:off x="840588" y="1483"/>
          <a:ext cx="2143166" cy="12858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rebuchet MS" panose="020B0603020202020204"/>
            </a:rPr>
            <a:t>83,5% Si     16,5% No </a:t>
          </a:r>
          <a:endParaRPr lang="en-US" sz="1400" kern="1200"/>
        </a:p>
      </dsp:txBody>
      <dsp:txXfrm>
        <a:off x="840588" y="1483"/>
        <a:ext cx="2143166" cy="1285899"/>
      </dsp:txXfrm>
    </dsp:sp>
    <dsp:sp modelId="{85BB0482-C0B5-40B4-92F6-1CCD0DC8C3A1}">
      <dsp:nvSpPr>
        <dsp:cNvPr id="0" name=""/>
        <dsp:cNvSpPr/>
      </dsp:nvSpPr>
      <dsp:spPr>
        <a:xfrm>
          <a:off x="3198070" y="1483"/>
          <a:ext cx="2143166" cy="1285899"/>
        </a:xfrm>
        <a:prstGeom prst="rect">
          <a:avLst/>
        </a:prstGeom>
        <a:solidFill>
          <a:schemeClr val="accent2">
            <a:hueOff val="-370536"/>
            <a:satOff val="1775"/>
            <a:lumOff val="16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rebuchet MS" panose="020B0603020202020204"/>
            </a:rPr>
            <a:t>38% 26-36 años 27,8% 37-57 años 26,5% 15-25 años </a:t>
          </a:r>
          <a:endParaRPr lang="en-US" sz="1400" kern="1200"/>
        </a:p>
      </dsp:txBody>
      <dsp:txXfrm>
        <a:off x="3198070" y="1483"/>
        <a:ext cx="2143166" cy="1285899"/>
      </dsp:txXfrm>
    </dsp:sp>
    <dsp:sp modelId="{9A22F5BA-F289-4CC0-9CCC-5F3960DE7F69}">
      <dsp:nvSpPr>
        <dsp:cNvPr id="0" name=""/>
        <dsp:cNvSpPr/>
      </dsp:nvSpPr>
      <dsp:spPr>
        <a:xfrm>
          <a:off x="5555553" y="1483"/>
          <a:ext cx="2143166" cy="1285899"/>
        </a:xfrm>
        <a:prstGeom prst="rect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rebuchet MS" panose="020B0603020202020204"/>
            </a:rPr>
            <a:t>49,6% M      48,8% F </a:t>
          </a:r>
          <a:endParaRPr lang="en-US" sz="1400" kern="1200"/>
        </a:p>
      </dsp:txBody>
      <dsp:txXfrm>
        <a:off x="5555553" y="1483"/>
        <a:ext cx="2143166" cy="1285899"/>
      </dsp:txXfrm>
    </dsp:sp>
    <dsp:sp modelId="{1267E5E6-0368-4576-B6DD-6701EBFE1F76}">
      <dsp:nvSpPr>
        <dsp:cNvPr id="0" name=""/>
        <dsp:cNvSpPr/>
      </dsp:nvSpPr>
      <dsp:spPr>
        <a:xfrm>
          <a:off x="840588" y="1501700"/>
          <a:ext cx="2143166" cy="1285899"/>
        </a:xfrm>
        <a:prstGeom prst="rect">
          <a:avLst/>
        </a:prstGeom>
        <a:solidFill>
          <a:schemeClr val="accent2">
            <a:hueOff val="-1111607"/>
            <a:satOff val="5325"/>
            <a:lumOff val="492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rebuchet MS" panose="020B0603020202020204"/>
            </a:rPr>
            <a:t>54% Tercer nivel 37,2% Secundaria</a:t>
          </a:r>
          <a:endParaRPr lang="en-US" sz="1400" kern="1200"/>
        </a:p>
      </dsp:txBody>
      <dsp:txXfrm>
        <a:off x="840588" y="1501700"/>
        <a:ext cx="2143166" cy="1285899"/>
      </dsp:txXfrm>
    </dsp:sp>
    <dsp:sp modelId="{C22CF20C-AC1E-46D4-917E-6417F7AE7FA0}">
      <dsp:nvSpPr>
        <dsp:cNvPr id="0" name=""/>
        <dsp:cNvSpPr/>
      </dsp:nvSpPr>
      <dsp:spPr>
        <a:xfrm>
          <a:off x="3198070" y="1501700"/>
          <a:ext cx="2143166" cy="1285899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rebuchet MS" panose="020B0603020202020204"/>
            </a:rPr>
            <a:t>50,8% Empleado dependiente 23,6% Empleado independiente 20,8 % Empleado eventual / estudiante</a:t>
          </a:r>
          <a:endParaRPr lang="en-US" sz="1400" kern="1200"/>
        </a:p>
      </dsp:txBody>
      <dsp:txXfrm>
        <a:off x="3198070" y="1501700"/>
        <a:ext cx="2143166" cy="1285899"/>
      </dsp:txXfrm>
    </dsp:sp>
    <dsp:sp modelId="{1BC2F096-A7B4-428C-B740-BD2DC4DEBBE3}">
      <dsp:nvSpPr>
        <dsp:cNvPr id="0" name=""/>
        <dsp:cNvSpPr/>
      </dsp:nvSpPr>
      <dsp:spPr>
        <a:xfrm>
          <a:off x="5555553" y="1501700"/>
          <a:ext cx="2143166" cy="1285899"/>
        </a:xfrm>
        <a:prstGeom prst="rect">
          <a:avLst/>
        </a:prstGeom>
        <a:solidFill>
          <a:schemeClr val="accent2">
            <a:hueOff val="-1852679"/>
            <a:satOff val="8875"/>
            <a:lumOff val="821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58,8% 400-600 16,8% 601-800 16,4% 801-1500</a:t>
          </a:r>
        </a:p>
      </dsp:txBody>
      <dsp:txXfrm>
        <a:off x="5555553" y="1501700"/>
        <a:ext cx="2143166" cy="1285899"/>
      </dsp:txXfrm>
    </dsp:sp>
    <dsp:sp modelId="{03867A86-176B-4E25-AC75-A9132FA91309}">
      <dsp:nvSpPr>
        <dsp:cNvPr id="0" name=""/>
        <dsp:cNvSpPr/>
      </dsp:nvSpPr>
      <dsp:spPr>
        <a:xfrm>
          <a:off x="840588" y="3001916"/>
          <a:ext cx="2143166" cy="1285899"/>
        </a:xfrm>
        <a:prstGeom prst="rect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55% Familia 22,9% Amigos 9,6% Pareja</a:t>
          </a:r>
        </a:p>
      </dsp:txBody>
      <dsp:txXfrm>
        <a:off x="840588" y="3001916"/>
        <a:ext cx="2143166" cy="1285899"/>
      </dsp:txXfrm>
    </dsp:sp>
    <dsp:sp modelId="{3BC4AC2E-99AA-4590-9BD3-AD03DE1F6A1D}">
      <dsp:nvSpPr>
        <dsp:cNvPr id="0" name=""/>
        <dsp:cNvSpPr/>
      </dsp:nvSpPr>
      <dsp:spPr>
        <a:xfrm>
          <a:off x="3198070" y="3001916"/>
          <a:ext cx="2143166" cy="1285899"/>
        </a:xfrm>
        <a:prstGeom prst="rect">
          <a:avLst/>
        </a:prstGeom>
        <a:solidFill>
          <a:schemeClr val="accent2">
            <a:hueOff val="-2593750"/>
            <a:satOff val="12425"/>
            <a:lumOff val="114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80,8% Recreación y ocio</a:t>
          </a:r>
        </a:p>
      </dsp:txBody>
      <dsp:txXfrm>
        <a:off x="3198070" y="3001916"/>
        <a:ext cx="2143166" cy="1285899"/>
      </dsp:txXfrm>
    </dsp:sp>
    <dsp:sp modelId="{2BF9AD89-2604-4C7D-BFA5-8E76D403646E}">
      <dsp:nvSpPr>
        <dsp:cNvPr id="0" name=""/>
        <dsp:cNvSpPr/>
      </dsp:nvSpPr>
      <dsp:spPr>
        <a:xfrm>
          <a:off x="5555553" y="3001916"/>
          <a:ext cx="2143166" cy="128589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41,5% Recomendado 31,55 Redes sociales 12,1% Agencias de viajes 7,3% Medios tradicionales</a:t>
          </a:r>
        </a:p>
      </dsp:txBody>
      <dsp:txXfrm>
        <a:off x="5555553" y="3001916"/>
        <a:ext cx="2143166" cy="12858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D400A-0593-46D7-B2F5-D1F5FEBF9DDB}">
      <dsp:nvSpPr>
        <dsp:cNvPr id="0" name=""/>
        <dsp:cNvSpPr/>
      </dsp:nvSpPr>
      <dsp:spPr>
        <a:xfrm>
          <a:off x="426117" y="2625"/>
          <a:ext cx="2100996" cy="1260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buchet MS" panose="020B0603020202020204"/>
            </a:rPr>
            <a:t>53% Primera vez 39,4% 2-3</a:t>
          </a:r>
          <a:endParaRPr lang="en-US" sz="1600" kern="1200"/>
        </a:p>
      </dsp:txBody>
      <dsp:txXfrm>
        <a:off x="426117" y="2625"/>
        <a:ext cx="2100996" cy="1260597"/>
      </dsp:txXfrm>
    </dsp:sp>
    <dsp:sp modelId="{38C6FC2D-0F0C-48B5-8186-2AFAB385F52D}">
      <dsp:nvSpPr>
        <dsp:cNvPr id="0" name=""/>
        <dsp:cNvSpPr/>
      </dsp:nvSpPr>
      <dsp:spPr>
        <a:xfrm>
          <a:off x="2737213" y="2625"/>
          <a:ext cx="2100996" cy="1260597"/>
        </a:xfrm>
        <a:prstGeom prst="rect">
          <a:avLst/>
        </a:prstGeom>
        <a:solidFill>
          <a:schemeClr val="accent2">
            <a:hueOff val="-269481"/>
            <a:satOff val="1291"/>
            <a:lumOff val="11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buchet MS" panose="020B0603020202020204"/>
            </a:rPr>
            <a:t>53,2% 2-3 días 21% &lt;24 horas 19,8% 3-4 días</a:t>
          </a:r>
          <a:endParaRPr lang="en-US" sz="1600" kern="1200"/>
        </a:p>
      </dsp:txBody>
      <dsp:txXfrm>
        <a:off x="2737213" y="2625"/>
        <a:ext cx="2100996" cy="1260597"/>
      </dsp:txXfrm>
    </dsp:sp>
    <dsp:sp modelId="{EFEE10B3-440F-40C1-A982-7178A7FE962A}">
      <dsp:nvSpPr>
        <dsp:cNvPr id="0" name=""/>
        <dsp:cNvSpPr/>
      </dsp:nvSpPr>
      <dsp:spPr>
        <a:xfrm>
          <a:off x="5048309" y="2625"/>
          <a:ext cx="2100996" cy="1260597"/>
        </a:xfrm>
        <a:prstGeom prst="rect">
          <a:avLst/>
        </a:prstGeom>
        <a:solidFill>
          <a:schemeClr val="accent2">
            <a:hueOff val="-538961"/>
            <a:satOff val="2582"/>
            <a:lumOff val="23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buchet MS" panose="020B0603020202020204"/>
            </a:rPr>
            <a:t>49,6% &lt;$50 33,3% $51-$100 15% $101-$200</a:t>
          </a:r>
          <a:endParaRPr lang="en-US" sz="1600" kern="1200"/>
        </a:p>
      </dsp:txBody>
      <dsp:txXfrm>
        <a:off x="5048309" y="2625"/>
        <a:ext cx="2100996" cy="1260597"/>
      </dsp:txXfrm>
    </dsp:sp>
    <dsp:sp modelId="{B97F8C14-F80E-412C-B24E-0F018604BC73}">
      <dsp:nvSpPr>
        <dsp:cNvPr id="0" name=""/>
        <dsp:cNvSpPr/>
      </dsp:nvSpPr>
      <dsp:spPr>
        <a:xfrm>
          <a:off x="426117" y="1473322"/>
          <a:ext cx="2100996" cy="1260597"/>
        </a:xfrm>
        <a:prstGeom prst="rect">
          <a:avLst/>
        </a:prstGeom>
        <a:solidFill>
          <a:schemeClr val="accent2">
            <a:hueOff val="-808442"/>
            <a:satOff val="3873"/>
            <a:lumOff val="35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buchet MS" panose="020B0603020202020204"/>
            </a:rPr>
            <a:t>56,4% Fines de semana 31,6% Feriados 10,8% Lunes a Viernes</a:t>
          </a:r>
          <a:endParaRPr lang="en-US" sz="1600" kern="1200"/>
        </a:p>
      </dsp:txBody>
      <dsp:txXfrm>
        <a:off x="426117" y="1473322"/>
        <a:ext cx="2100996" cy="1260597"/>
      </dsp:txXfrm>
    </dsp:sp>
    <dsp:sp modelId="{39E87C2C-9670-4184-A20B-604E82ED5DF6}">
      <dsp:nvSpPr>
        <dsp:cNvPr id="0" name=""/>
        <dsp:cNvSpPr/>
      </dsp:nvSpPr>
      <dsp:spPr>
        <a:xfrm>
          <a:off x="2737213" y="1473322"/>
          <a:ext cx="2100996" cy="1260597"/>
        </a:xfrm>
        <a:prstGeom prst="rect">
          <a:avLst/>
        </a:prstGeom>
        <a:solidFill>
          <a:schemeClr val="accent2">
            <a:hueOff val="-1077922"/>
            <a:satOff val="5164"/>
            <a:lumOff val="477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buchet MS" panose="020B0603020202020204"/>
            </a:rPr>
            <a:t>70,4% Atractivos naturales 16,6% Calidad en el servicio 8,1% Accesibilidad</a:t>
          </a:r>
          <a:endParaRPr lang="en-US" sz="1600" kern="1200"/>
        </a:p>
      </dsp:txBody>
      <dsp:txXfrm>
        <a:off x="2737213" y="1473322"/>
        <a:ext cx="2100996" cy="1260597"/>
      </dsp:txXfrm>
    </dsp:sp>
    <dsp:sp modelId="{36FC55D7-AB55-4719-A012-26C57262E723}">
      <dsp:nvSpPr>
        <dsp:cNvPr id="0" name=""/>
        <dsp:cNvSpPr/>
      </dsp:nvSpPr>
      <dsp:spPr>
        <a:xfrm>
          <a:off x="5048309" y="1473322"/>
          <a:ext cx="2100996" cy="1260597"/>
        </a:xfrm>
        <a:prstGeom prst="rect">
          <a:avLst/>
        </a:prstGeom>
        <a:solidFill>
          <a:schemeClr val="accent2">
            <a:hueOff val="-1347403"/>
            <a:satOff val="6455"/>
            <a:lumOff val="59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58% Atractivos naturales 51% Atractivos culturales </a:t>
          </a:r>
        </a:p>
      </dsp:txBody>
      <dsp:txXfrm>
        <a:off x="5048309" y="1473322"/>
        <a:ext cx="2100996" cy="1260597"/>
      </dsp:txXfrm>
    </dsp:sp>
    <dsp:sp modelId="{D2382514-0708-4CF1-B6CE-DAE4CD5DEF54}">
      <dsp:nvSpPr>
        <dsp:cNvPr id="0" name=""/>
        <dsp:cNvSpPr/>
      </dsp:nvSpPr>
      <dsp:spPr>
        <a:xfrm>
          <a:off x="426117" y="2944020"/>
          <a:ext cx="2100996" cy="1260597"/>
        </a:xfrm>
        <a:prstGeom prst="rect">
          <a:avLst/>
        </a:prstGeom>
        <a:solidFill>
          <a:schemeClr val="accent2">
            <a:hueOff val="-1616883"/>
            <a:satOff val="7745"/>
            <a:lumOff val="716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57,4% Satisfactoria 40,2% Buena</a:t>
          </a:r>
        </a:p>
      </dsp:txBody>
      <dsp:txXfrm>
        <a:off x="426117" y="2944020"/>
        <a:ext cx="2100996" cy="1260597"/>
      </dsp:txXfrm>
    </dsp:sp>
    <dsp:sp modelId="{1F1D6BD2-EB5D-4C66-BE11-D3CBDE9E6363}">
      <dsp:nvSpPr>
        <dsp:cNvPr id="0" name=""/>
        <dsp:cNvSpPr/>
      </dsp:nvSpPr>
      <dsp:spPr>
        <a:xfrm>
          <a:off x="2737213" y="2944020"/>
          <a:ext cx="2100996" cy="1260597"/>
        </a:xfrm>
        <a:prstGeom prst="rect">
          <a:avLst/>
        </a:prstGeom>
        <a:solidFill>
          <a:schemeClr val="accent2">
            <a:hueOff val="-1886364"/>
            <a:satOff val="9036"/>
            <a:lumOff val="836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35,7% Actividades creativas 16,9 Participación en talleres 15,7% Intercambio cultural </a:t>
          </a:r>
          <a:endParaRPr lang="en-US" sz="1600" kern="1200" dirty="0"/>
        </a:p>
      </dsp:txBody>
      <dsp:txXfrm>
        <a:off x="2737213" y="2944020"/>
        <a:ext cx="2100996" cy="1260597"/>
      </dsp:txXfrm>
    </dsp:sp>
    <dsp:sp modelId="{F3CF1BE0-308C-4116-9F63-084FA1E766D7}">
      <dsp:nvSpPr>
        <dsp:cNvPr id="0" name=""/>
        <dsp:cNvSpPr/>
      </dsp:nvSpPr>
      <dsp:spPr>
        <a:xfrm>
          <a:off x="5048309" y="2944020"/>
          <a:ext cx="2100996" cy="1260597"/>
        </a:xfrm>
        <a:prstGeom prst="rect">
          <a:avLst/>
        </a:prstGeom>
        <a:solidFill>
          <a:schemeClr val="accent2">
            <a:hueOff val="-2155844"/>
            <a:satOff val="10327"/>
            <a:lumOff val="95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99,2% Si </a:t>
          </a:r>
        </a:p>
      </dsp:txBody>
      <dsp:txXfrm>
        <a:off x="5048309" y="2944020"/>
        <a:ext cx="2100996" cy="1260597"/>
      </dsp:txXfrm>
    </dsp:sp>
    <dsp:sp modelId="{C7335A0A-70A9-4C76-B875-98C0D866426F}">
      <dsp:nvSpPr>
        <dsp:cNvPr id="0" name=""/>
        <dsp:cNvSpPr/>
      </dsp:nvSpPr>
      <dsp:spPr>
        <a:xfrm>
          <a:off x="426117" y="4414717"/>
          <a:ext cx="2100996" cy="1260597"/>
        </a:xfrm>
        <a:prstGeom prst="rect">
          <a:avLst/>
        </a:prstGeom>
        <a:solidFill>
          <a:schemeClr val="accent2">
            <a:hueOff val="-2425325"/>
            <a:satOff val="11618"/>
            <a:lumOff val="1074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36% Ceremonia 32% Agrícolas 12% Platos típicos 8% Petroglifos 7% Artesanías 6% Pesca ancestral</a:t>
          </a:r>
        </a:p>
      </dsp:txBody>
      <dsp:txXfrm>
        <a:off x="426117" y="4414717"/>
        <a:ext cx="2100996" cy="1260597"/>
      </dsp:txXfrm>
    </dsp:sp>
    <dsp:sp modelId="{ABA07FF5-DD12-455B-A87A-22F1446AF891}">
      <dsp:nvSpPr>
        <dsp:cNvPr id="0" name=""/>
        <dsp:cNvSpPr/>
      </dsp:nvSpPr>
      <dsp:spPr>
        <a:xfrm>
          <a:off x="2737213" y="4414717"/>
          <a:ext cx="2100996" cy="1260597"/>
        </a:xfrm>
        <a:prstGeom prst="rect">
          <a:avLst/>
        </a:prstGeom>
        <a:solidFill>
          <a:schemeClr val="accent2">
            <a:hueOff val="-2694806"/>
            <a:satOff val="12909"/>
            <a:lumOff val="119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86,7% Si 11,6% No</a:t>
          </a:r>
        </a:p>
      </dsp:txBody>
      <dsp:txXfrm>
        <a:off x="2737213" y="4414717"/>
        <a:ext cx="2100996" cy="1260597"/>
      </dsp:txXfrm>
    </dsp:sp>
    <dsp:sp modelId="{941D526A-3E54-465D-A50F-73728B080603}">
      <dsp:nvSpPr>
        <dsp:cNvPr id="0" name=""/>
        <dsp:cNvSpPr/>
      </dsp:nvSpPr>
      <dsp:spPr>
        <a:xfrm>
          <a:off x="5048309" y="4414717"/>
          <a:ext cx="2100996" cy="1260597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69,3% 100-150 23,5% 151-200 6% 201-250</a:t>
          </a:r>
        </a:p>
      </dsp:txBody>
      <dsp:txXfrm>
        <a:off x="5048309" y="4414717"/>
        <a:ext cx="2100996" cy="12605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98ADE-0B65-4BE2-8B03-426FD46928BA}">
      <dsp:nvSpPr>
        <dsp:cNvPr id="0" name=""/>
        <dsp:cNvSpPr/>
      </dsp:nvSpPr>
      <dsp:spPr>
        <a:xfrm>
          <a:off x="0" y="0"/>
          <a:ext cx="4086986" cy="11581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/>
            <a:t>Social</a:t>
          </a:r>
          <a:r>
            <a:rPr lang="es-ES" sz="1600" kern="1200"/>
            <a:t> </a:t>
          </a:r>
        </a:p>
      </dsp:txBody>
      <dsp:txXfrm>
        <a:off x="0" y="0"/>
        <a:ext cx="4086986" cy="1158181"/>
      </dsp:txXfrm>
    </dsp:sp>
    <dsp:sp modelId="{642C513A-016E-4F43-BADD-DE0EDE776D72}">
      <dsp:nvSpPr>
        <dsp:cNvPr id="0" name=""/>
        <dsp:cNvSpPr/>
      </dsp:nvSpPr>
      <dsp:spPr>
        <a:xfrm>
          <a:off x="6657213" y="0"/>
          <a:ext cx="4086986" cy="1158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/>
            <a:t>Ambiental</a:t>
          </a:r>
        </a:p>
      </dsp:txBody>
      <dsp:txXfrm>
        <a:off x="6657213" y="0"/>
        <a:ext cx="4086986" cy="1158181"/>
      </dsp:txXfrm>
    </dsp:sp>
    <dsp:sp modelId="{55697563-C111-41AE-B019-474793DDF0C2}">
      <dsp:nvSpPr>
        <dsp:cNvPr id="0" name=""/>
        <dsp:cNvSpPr/>
      </dsp:nvSpPr>
      <dsp:spPr>
        <a:xfrm>
          <a:off x="0" y="1374460"/>
          <a:ext cx="4086986" cy="11581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*Capacitar a los prestadores de servicios turísticos.                            </a:t>
          </a:r>
        </a:p>
      </dsp:txBody>
      <dsp:txXfrm>
        <a:off x="0" y="1374460"/>
        <a:ext cx="4086986" cy="1158181"/>
      </dsp:txXfrm>
    </dsp:sp>
    <dsp:sp modelId="{C90C09AF-2A9B-4793-A354-89EC0E38C8A4}">
      <dsp:nvSpPr>
        <dsp:cNvPr id="0" name=""/>
        <dsp:cNvSpPr/>
      </dsp:nvSpPr>
      <dsp:spPr>
        <a:xfrm>
          <a:off x="6657213" y="1374460"/>
          <a:ext cx="4086986" cy="11581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*Capacitar a la parroquia sobre limpieza y conservación de atractivos turísticos</a:t>
          </a:r>
        </a:p>
      </dsp:txBody>
      <dsp:txXfrm>
        <a:off x="6657213" y="1374460"/>
        <a:ext cx="4086986" cy="1158181"/>
      </dsp:txXfrm>
    </dsp:sp>
    <dsp:sp modelId="{410BE0CF-B84F-4D79-808F-88D6E2355FB2}">
      <dsp:nvSpPr>
        <dsp:cNvPr id="0" name=""/>
        <dsp:cNvSpPr/>
      </dsp:nvSpPr>
      <dsp:spPr>
        <a:xfrm>
          <a:off x="3748167" y="3131179"/>
          <a:ext cx="3838580" cy="12519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*Crear un fondo para apoyar micro pequeñas y medianas empresas de prestación de servicios públicos</a:t>
          </a:r>
          <a:endParaRPr lang="es-ES" sz="1800" kern="1200"/>
        </a:p>
      </dsp:txBody>
      <dsp:txXfrm>
        <a:off x="3748167" y="3131179"/>
        <a:ext cx="3838580" cy="1251978"/>
      </dsp:txXfrm>
    </dsp:sp>
    <dsp:sp modelId="{3509FAF3-0EE0-477F-8832-C3EC4A6333D1}">
      <dsp:nvSpPr>
        <dsp:cNvPr id="0" name=""/>
        <dsp:cNvSpPr/>
      </dsp:nvSpPr>
      <dsp:spPr>
        <a:xfrm>
          <a:off x="3809194" y="4599780"/>
          <a:ext cx="3716418" cy="12066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/>
            <a:t>Económica</a:t>
          </a:r>
        </a:p>
      </dsp:txBody>
      <dsp:txXfrm>
        <a:off x="3809194" y="4599780"/>
        <a:ext cx="3716418" cy="12066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6082F-8D44-4A37-A6FD-A6720F0D7C28}">
      <dsp:nvSpPr>
        <dsp:cNvPr id="0" name=""/>
        <dsp:cNvSpPr/>
      </dsp:nvSpPr>
      <dsp:spPr>
        <a:xfrm>
          <a:off x="0" y="639068"/>
          <a:ext cx="8596841" cy="756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8DA32-8990-417E-93C4-55683A9BC17F}">
      <dsp:nvSpPr>
        <dsp:cNvPr id="0" name=""/>
        <dsp:cNvSpPr/>
      </dsp:nvSpPr>
      <dsp:spPr>
        <a:xfrm>
          <a:off x="426064" y="3305"/>
          <a:ext cx="8163678" cy="10785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La parroquia de Archidona en el cantón Napo, es un pueblo milenario del Ecuador donde sus costumbres, leyendas y tradiciones perduran en el tiempo y en la identidad de sus habitantes</a:t>
          </a:r>
          <a:endParaRPr lang="es-ES" sz="1600" kern="1200"/>
        </a:p>
      </dsp:txBody>
      <dsp:txXfrm>
        <a:off x="478715" y="55956"/>
        <a:ext cx="8058376" cy="973261"/>
      </dsp:txXfrm>
    </dsp:sp>
    <dsp:sp modelId="{8839200A-6336-41D9-9989-65562CFE5741}">
      <dsp:nvSpPr>
        <dsp:cNvPr id="0" name=""/>
        <dsp:cNvSpPr/>
      </dsp:nvSpPr>
      <dsp:spPr>
        <a:xfrm>
          <a:off x="0" y="2075437"/>
          <a:ext cx="8596841" cy="756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BB8E3-100D-44BB-82D1-6CA26EBB83E6}">
      <dsp:nvSpPr>
        <dsp:cNvPr id="0" name=""/>
        <dsp:cNvSpPr/>
      </dsp:nvSpPr>
      <dsp:spPr>
        <a:xfrm>
          <a:off x="422706" y="1557068"/>
          <a:ext cx="8172006" cy="9611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Se concluye que visitantes del cantón tienen un alto nivel de interés en las diferentes actividades que se realizan en la zona.</a:t>
          </a:r>
          <a:endParaRPr lang="es-ES" sz="1600" kern="1200"/>
        </a:p>
      </dsp:txBody>
      <dsp:txXfrm>
        <a:off x="469626" y="1603988"/>
        <a:ext cx="8078166" cy="867328"/>
      </dsp:txXfrm>
    </dsp:sp>
    <dsp:sp modelId="{F282E7CE-A69C-40B0-B628-1FD1668098F9}">
      <dsp:nvSpPr>
        <dsp:cNvPr id="0" name=""/>
        <dsp:cNvSpPr/>
      </dsp:nvSpPr>
      <dsp:spPr>
        <a:xfrm>
          <a:off x="0" y="3600675"/>
          <a:ext cx="8596841" cy="756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0FD3A-3F2A-4A82-A331-C6201386D6EF}">
      <dsp:nvSpPr>
        <dsp:cNvPr id="0" name=""/>
        <dsp:cNvSpPr/>
      </dsp:nvSpPr>
      <dsp:spPr>
        <a:xfrm>
          <a:off x="418088" y="2993437"/>
          <a:ext cx="8170537" cy="10500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El turismo experiencial es una representación de la identidad pues el viajero disfruta de la región conectando con su historia y esto puede ser aprovechado para generar desarrollo a través del turismo.</a:t>
          </a:r>
          <a:endParaRPr lang="es-ES" sz="1600" kern="1200"/>
        </a:p>
      </dsp:txBody>
      <dsp:txXfrm>
        <a:off x="469347" y="3044696"/>
        <a:ext cx="8068019" cy="9475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B2A79-FB5A-4C7E-982B-E8C69BC1013B}">
      <dsp:nvSpPr>
        <dsp:cNvPr id="0" name=""/>
        <dsp:cNvSpPr/>
      </dsp:nvSpPr>
      <dsp:spPr>
        <a:xfrm>
          <a:off x="0" y="477104"/>
          <a:ext cx="8596841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2C795-A6BC-4583-9C84-9120743D2B40}">
      <dsp:nvSpPr>
        <dsp:cNvPr id="0" name=""/>
        <dsp:cNvSpPr/>
      </dsp:nvSpPr>
      <dsp:spPr>
        <a:xfrm>
          <a:off x="409273" y="9329"/>
          <a:ext cx="8185460" cy="9696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Se considera de vital importancia la intervención de instituciones municipales, entidades privadas y la academia ya sea proporcionando el recurso económico o habilitando capacitaciones dirigidas por expertos en el campo turístico</a:t>
          </a:r>
          <a:endParaRPr lang="es-ES" sz="1600" kern="1200"/>
        </a:p>
      </dsp:txBody>
      <dsp:txXfrm>
        <a:off x="456606" y="56662"/>
        <a:ext cx="8090794" cy="874949"/>
      </dsp:txXfrm>
    </dsp:sp>
    <dsp:sp modelId="{4C508276-D2D5-44A7-A652-416757F676CD}">
      <dsp:nvSpPr>
        <dsp:cNvPr id="0" name=""/>
        <dsp:cNvSpPr/>
      </dsp:nvSpPr>
      <dsp:spPr>
        <a:xfrm>
          <a:off x="0" y="2019344"/>
          <a:ext cx="8596841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C0471-D39C-403A-9375-C6506872682D}">
      <dsp:nvSpPr>
        <dsp:cNvPr id="0" name=""/>
        <dsp:cNvSpPr/>
      </dsp:nvSpPr>
      <dsp:spPr>
        <a:xfrm>
          <a:off x="409273" y="1517504"/>
          <a:ext cx="8185460" cy="1003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Las actividades turísticas dirigidas hacia un turismo experiencial se han convertido en una tendencia a la hora de realizar un viaje. </a:t>
          </a:r>
          <a:endParaRPr lang="es-ES" sz="1600" kern="1200"/>
        </a:p>
      </dsp:txBody>
      <dsp:txXfrm>
        <a:off x="458269" y="1566500"/>
        <a:ext cx="8087468" cy="905688"/>
      </dsp:txXfrm>
    </dsp:sp>
    <dsp:sp modelId="{E4466E5A-0AFB-49BE-B4E1-E2457E8018A7}">
      <dsp:nvSpPr>
        <dsp:cNvPr id="0" name=""/>
        <dsp:cNvSpPr/>
      </dsp:nvSpPr>
      <dsp:spPr>
        <a:xfrm>
          <a:off x="0" y="3561584"/>
          <a:ext cx="8596841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77DA5-E39E-4F89-AD43-6356E3FD0203}">
      <dsp:nvSpPr>
        <dsp:cNvPr id="0" name=""/>
        <dsp:cNvSpPr/>
      </dsp:nvSpPr>
      <dsp:spPr>
        <a:xfrm>
          <a:off x="409273" y="3059744"/>
          <a:ext cx="8185460" cy="1003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58" tIns="0" rIns="22745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impulsar proyectos turísticos, como el de la ruta turística, que enlaza identidad de la parroquia con la necesidad de obtener vivencias únicas del turista</a:t>
          </a:r>
          <a:endParaRPr lang="es-ES" sz="1600" kern="1200"/>
        </a:p>
      </dsp:txBody>
      <dsp:txXfrm>
        <a:off x="458269" y="3108740"/>
        <a:ext cx="808746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6231C-CA8B-42B2-AA94-25E6EF5FA968}">
      <dsp:nvSpPr>
        <dsp:cNvPr id="0" name=""/>
        <dsp:cNvSpPr/>
      </dsp:nvSpPr>
      <dsp:spPr>
        <a:xfrm>
          <a:off x="2875688" y="683179"/>
          <a:ext cx="4396265" cy="4396265"/>
        </a:xfrm>
        <a:prstGeom prst="blockArc">
          <a:avLst>
            <a:gd name="adj1" fmla="val 10786157"/>
            <a:gd name="adj2" fmla="val 1650865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D3445-F6F6-49A5-BA5A-5BFB324FD786}">
      <dsp:nvSpPr>
        <dsp:cNvPr id="0" name=""/>
        <dsp:cNvSpPr/>
      </dsp:nvSpPr>
      <dsp:spPr>
        <a:xfrm>
          <a:off x="2875549" y="717727"/>
          <a:ext cx="4396265" cy="4396265"/>
        </a:xfrm>
        <a:prstGeom prst="blockArc">
          <a:avLst>
            <a:gd name="adj1" fmla="val 4865486"/>
            <a:gd name="adj2" fmla="val 10841471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68D4E-E49A-49DF-81F5-DF9FB3FB724B}">
      <dsp:nvSpPr>
        <dsp:cNvPr id="0" name=""/>
        <dsp:cNvSpPr/>
      </dsp:nvSpPr>
      <dsp:spPr>
        <a:xfrm>
          <a:off x="3389219" y="564507"/>
          <a:ext cx="4461726" cy="4672263"/>
        </a:xfrm>
        <a:prstGeom prst="blockArc">
          <a:avLst>
            <a:gd name="adj1" fmla="val 21505839"/>
            <a:gd name="adj2" fmla="val 5743036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06A3F-0916-458A-8152-CEF4D4212DD5}">
      <dsp:nvSpPr>
        <dsp:cNvPr id="0" name=""/>
        <dsp:cNvSpPr/>
      </dsp:nvSpPr>
      <dsp:spPr>
        <a:xfrm>
          <a:off x="3421227" y="662607"/>
          <a:ext cx="4396265" cy="4396265"/>
        </a:xfrm>
        <a:prstGeom prst="blockArc">
          <a:avLst>
            <a:gd name="adj1" fmla="val 15632206"/>
            <a:gd name="adj2" fmla="val 21569732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95AA7-AFA5-41F0-9615-EF8CE76157A0}">
      <dsp:nvSpPr>
        <dsp:cNvPr id="0" name=""/>
        <dsp:cNvSpPr/>
      </dsp:nvSpPr>
      <dsp:spPr>
        <a:xfrm>
          <a:off x="4334913" y="1894363"/>
          <a:ext cx="2023310" cy="2023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Turismo experiencial como alternativa de desarrollo sostenible </a:t>
          </a:r>
        </a:p>
      </dsp:txBody>
      <dsp:txXfrm>
        <a:off x="4631220" y="2190670"/>
        <a:ext cx="1430696" cy="1430696"/>
      </dsp:txXfrm>
    </dsp:sp>
    <dsp:sp modelId="{1987F612-9630-48A1-AB87-8692A7CF838A}">
      <dsp:nvSpPr>
        <dsp:cNvPr id="0" name=""/>
        <dsp:cNvSpPr/>
      </dsp:nvSpPr>
      <dsp:spPr>
        <a:xfrm>
          <a:off x="4222002" y="-225932"/>
          <a:ext cx="2088671" cy="19374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Respuesta de la contención de la pandemia </a:t>
          </a:r>
        </a:p>
      </dsp:txBody>
      <dsp:txXfrm>
        <a:off x="4527881" y="57807"/>
        <a:ext cx="1476913" cy="1370016"/>
      </dsp:txXfrm>
    </dsp:sp>
    <dsp:sp modelId="{7555B6AF-3BE9-401C-8D4F-322923D0D5FC}">
      <dsp:nvSpPr>
        <dsp:cNvPr id="0" name=""/>
        <dsp:cNvSpPr/>
      </dsp:nvSpPr>
      <dsp:spPr>
        <a:xfrm>
          <a:off x="6622278" y="1821534"/>
          <a:ext cx="2288287" cy="20406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Creación de políticas que fomenten el espíritu empresarial y trabajo digno </a:t>
          </a:r>
        </a:p>
      </dsp:txBody>
      <dsp:txXfrm>
        <a:off x="6957390" y="2120373"/>
        <a:ext cx="1618063" cy="1442923"/>
      </dsp:txXfrm>
    </dsp:sp>
    <dsp:sp modelId="{F4B82353-8496-42AD-A4B5-DCC0F9563F8F}">
      <dsp:nvSpPr>
        <dsp:cNvPr id="0" name=""/>
        <dsp:cNvSpPr/>
      </dsp:nvSpPr>
      <dsp:spPr>
        <a:xfrm>
          <a:off x="4329054" y="4133273"/>
          <a:ext cx="2154261" cy="18076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Actualmente este tipo de turismo es uno de los mas requerido en estos tiempos </a:t>
          </a:r>
        </a:p>
      </dsp:txBody>
      <dsp:txXfrm>
        <a:off x="4644538" y="4397999"/>
        <a:ext cx="1523293" cy="1278208"/>
      </dsp:txXfrm>
    </dsp:sp>
    <dsp:sp modelId="{1CC33F28-1950-4A3B-BA2C-DD136E0C3DC1}">
      <dsp:nvSpPr>
        <dsp:cNvPr id="0" name=""/>
        <dsp:cNvSpPr/>
      </dsp:nvSpPr>
      <dsp:spPr>
        <a:xfrm>
          <a:off x="1803560" y="1887276"/>
          <a:ext cx="2246265" cy="20053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Favoreciéndose de esta manera tanto la oferta y la demanda como el medio en el que se desarrolla la actividad turística </a:t>
          </a:r>
        </a:p>
      </dsp:txBody>
      <dsp:txXfrm>
        <a:off x="2132518" y="2180955"/>
        <a:ext cx="1588349" cy="1418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B46BA-565A-412F-ACCD-FA10766BC46B}">
      <dsp:nvSpPr>
        <dsp:cNvPr id="0" name=""/>
        <dsp:cNvSpPr/>
      </dsp:nvSpPr>
      <dsp:spPr>
        <a:xfrm>
          <a:off x="4406328" y="481117"/>
          <a:ext cx="1376814" cy="1416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407" y="0"/>
              </a:lnTo>
              <a:lnTo>
                <a:pt x="688407" y="1416556"/>
              </a:lnTo>
              <a:lnTo>
                <a:pt x="1376814" y="1416556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045350" y="1140010"/>
        <a:ext cx="98770" cy="98770"/>
      </dsp:txXfrm>
    </dsp:sp>
    <dsp:sp modelId="{ED0D04B4-7D7C-43BB-98A4-1D1624339453}">
      <dsp:nvSpPr>
        <dsp:cNvPr id="0" name=""/>
        <dsp:cNvSpPr/>
      </dsp:nvSpPr>
      <dsp:spPr>
        <a:xfrm>
          <a:off x="3147806" y="481117"/>
          <a:ext cx="1258521" cy="3422213"/>
        </a:xfrm>
        <a:custGeom>
          <a:avLst/>
          <a:gdLst/>
          <a:ahLst/>
          <a:cxnLst/>
          <a:rect l="0" t="0" r="0" b="0"/>
          <a:pathLst>
            <a:path>
              <a:moveTo>
                <a:pt x="1258521" y="0"/>
              </a:moveTo>
              <a:lnTo>
                <a:pt x="0" y="3422213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3685910" y="2101067"/>
        <a:ext cx="182314" cy="182314"/>
      </dsp:txXfrm>
    </dsp:sp>
    <dsp:sp modelId="{5383F8EA-57E2-49A7-A621-DF1FE0071CE0}">
      <dsp:nvSpPr>
        <dsp:cNvPr id="0" name=""/>
        <dsp:cNvSpPr/>
      </dsp:nvSpPr>
      <dsp:spPr>
        <a:xfrm>
          <a:off x="0" y="481117"/>
          <a:ext cx="4406328" cy="1632429"/>
        </a:xfrm>
        <a:custGeom>
          <a:avLst/>
          <a:gdLst/>
          <a:ahLst/>
          <a:cxnLst/>
          <a:rect l="0" t="0" r="0" b="0"/>
          <a:pathLst>
            <a:path>
              <a:moveTo>
                <a:pt x="4406328" y="0"/>
              </a:moveTo>
              <a:lnTo>
                <a:pt x="0" y="1632429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2085689" y="1179857"/>
        <a:ext cx="234949" cy="234949"/>
      </dsp:txXfrm>
    </dsp:sp>
    <dsp:sp modelId="{5ADF7D76-F757-4940-B5B8-08A602852EF0}">
      <dsp:nvSpPr>
        <dsp:cNvPr id="0" name=""/>
        <dsp:cNvSpPr/>
      </dsp:nvSpPr>
      <dsp:spPr>
        <a:xfrm>
          <a:off x="1594017" y="32093"/>
          <a:ext cx="4726572" cy="898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Analizar el turismo experiencial como alternativa de desarrollo sostenible de la parroquia de Archidona, provincia de Napo</a:t>
          </a:r>
          <a:endParaRPr lang="es-ES" sz="1800" kern="1200"/>
        </a:p>
      </dsp:txBody>
      <dsp:txXfrm>
        <a:off x="1594017" y="32093"/>
        <a:ext cx="4726572" cy="898048"/>
      </dsp:txXfrm>
    </dsp:sp>
    <dsp:sp modelId="{3929E259-AA4E-4E2B-B09E-F69BA9660D44}">
      <dsp:nvSpPr>
        <dsp:cNvPr id="0" name=""/>
        <dsp:cNvSpPr/>
      </dsp:nvSpPr>
      <dsp:spPr>
        <a:xfrm>
          <a:off x="0" y="1664523"/>
          <a:ext cx="2945599" cy="898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Diagnosticar la situación actual de la parroquia</a:t>
          </a:r>
        </a:p>
      </dsp:txBody>
      <dsp:txXfrm>
        <a:off x="0" y="1664523"/>
        <a:ext cx="2945599" cy="898048"/>
      </dsp:txXfrm>
    </dsp:sp>
    <dsp:sp modelId="{0F5DDE5B-55B2-48E2-9664-BDAFD50F6687}">
      <dsp:nvSpPr>
        <dsp:cNvPr id="0" name=""/>
        <dsp:cNvSpPr/>
      </dsp:nvSpPr>
      <dsp:spPr>
        <a:xfrm>
          <a:off x="3147806" y="3454307"/>
          <a:ext cx="2945599" cy="898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Definir el perfil del turista experiencial </a:t>
          </a:r>
        </a:p>
      </dsp:txBody>
      <dsp:txXfrm>
        <a:off x="3147806" y="3454307"/>
        <a:ext cx="2945599" cy="898048"/>
      </dsp:txXfrm>
    </dsp:sp>
    <dsp:sp modelId="{3011507B-331C-46A8-BB4F-096C6DBAAB41}">
      <dsp:nvSpPr>
        <dsp:cNvPr id="0" name=""/>
        <dsp:cNvSpPr/>
      </dsp:nvSpPr>
      <dsp:spPr>
        <a:xfrm>
          <a:off x="5783143" y="1448650"/>
          <a:ext cx="2945599" cy="898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Diseñar acciones para el fortalecimiento del turista experiencia y el diseño de una ruta turística </a:t>
          </a:r>
        </a:p>
      </dsp:txBody>
      <dsp:txXfrm>
        <a:off x="5783143" y="1448650"/>
        <a:ext cx="2945599" cy="898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13003-8A60-4252-BF5F-15FD3D8CF909}">
      <dsp:nvSpPr>
        <dsp:cNvPr id="0" name=""/>
        <dsp:cNvSpPr/>
      </dsp:nvSpPr>
      <dsp:spPr>
        <a:xfrm>
          <a:off x="1126757" y="0"/>
          <a:ext cx="4023895" cy="40238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A06B3C-E5AD-4957-8F03-658EF7C46CD7}">
      <dsp:nvSpPr>
        <dsp:cNvPr id="0" name=""/>
        <dsp:cNvSpPr/>
      </dsp:nvSpPr>
      <dsp:spPr>
        <a:xfrm>
          <a:off x="1388310" y="261553"/>
          <a:ext cx="1609558" cy="160955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Diversión</a:t>
          </a:r>
        </a:p>
      </dsp:txBody>
      <dsp:txXfrm>
        <a:off x="1466882" y="340125"/>
        <a:ext cx="1452414" cy="1452414"/>
      </dsp:txXfrm>
    </dsp:sp>
    <dsp:sp modelId="{E53B88B5-E8F7-472F-9257-E8180A46563F}">
      <dsp:nvSpPr>
        <dsp:cNvPr id="0" name=""/>
        <dsp:cNvSpPr/>
      </dsp:nvSpPr>
      <dsp:spPr>
        <a:xfrm>
          <a:off x="3279541" y="261553"/>
          <a:ext cx="1609558" cy="160955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183474"/>
                <a:satOff val="-13330"/>
                <a:lumOff val="11303"/>
                <a:alphaOff val="0"/>
                <a:tint val="96000"/>
                <a:lumMod val="100000"/>
              </a:schemeClr>
            </a:gs>
            <a:gs pos="78000">
              <a:schemeClr val="accent2">
                <a:shade val="80000"/>
                <a:hueOff val="183474"/>
                <a:satOff val="-13330"/>
                <a:lumOff val="1130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Aprendizaje</a:t>
          </a:r>
        </a:p>
      </dsp:txBody>
      <dsp:txXfrm>
        <a:off x="3358113" y="340125"/>
        <a:ext cx="1452414" cy="1452414"/>
      </dsp:txXfrm>
    </dsp:sp>
    <dsp:sp modelId="{AEEA19F8-2524-466D-9D8A-0DC351F78154}">
      <dsp:nvSpPr>
        <dsp:cNvPr id="0" name=""/>
        <dsp:cNvSpPr/>
      </dsp:nvSpPr>
      <dsp:spPr>
        <a:xfrm>
          <a:off x="1388310" y="2152783"/>
          <a:ext cx="1609558" cy="160955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366949"/>
                <a:satOff val="-26659"/>
                <a:lumOff val="22606"/>
                <a:alphaOff val="0"/>
                <a:tint val="96000"/>
                <a:lumMod val="100000"/>
              </a:schemeClr>
            </a:gs>
            <a:gs pos="78000">
              <a:schemeClr val="accent2">
                <a:shade val="80000"/>
                <a:hueOff val="366949"/>
                <a:satOff val="-26659"/>
                <a:lumOff val="2260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Atractivo físico</a:t>
          </a:r>
        </a:p>
      </dsp:txBody>
      <dsp:txXfrm>
        <a:off x="1466882" y="2231355"/>
        <a:ext cx="1452414" cy="1452414"/>
      </dsp:txXfrm>
    </dsp:sp>
    <dsp:sp modelId="{6C11F621-1B4E-4935-B590-9FB498E5A353}">
      <dsp:nvSpPr>
        <dsp:cNvPr id="0" name=""/>
        <dsp:cNvSpPr/>
      </dsp:nvSpPr>
      <dsp:spPr>
        <a:xfrm>
          <a:off x="3279541" y="2152783"/>
          <a:ext cx="1609558" cy="160955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550423"/>
                <a:satOff val="-39989"/>
                <a:lumOff val="33909"/>
                <a:alphaOff val="0"/>
                <a:tint val="96000"/>
                <a:lumMod val="100000"/>
              </a:schemeClr>
            </a:gs>
            <a:gs pos="78000">
              <a:schemeClr val="accent2">
                <a:shade val="80000"/>
                <a:hueOff val="550423"/>
                <a:satOff val="-39989"/>
                <a:lumOff val="3390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Interacción</a:t>
          </a:r>
        </a:p>
      </dsp:txBody>
      <dsp:txXfrm>
        <a:off x="3358113" y="2231355"/>
        <a:ext cx="1452414" cy="14524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1746C-04AD-4BE9-B4B1-D5E784433F10}">
      <dsp:nvSpPr>
        <dsp:cNvPr id="0" name=""/>
        <dsp:cNvSpPr/>
      </dsp:nvSpPr>
      <dsp:spPr>
        <a:xfrm>
          <a:off x="0" y="0"/>
          <a:ext cx="9815406" cy="1623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kern="1200"/>
            <a:t>Se destacan estudios realizados en Perú, México y España, quienes han implementado el turismo experiencial en la mayoría de sus comunidades, por otro lado, se posee proyectos realizados en Ecuador.</a:t>
          </a:r>
          <a:endParaRPr lang="es-ES" sz="2500" kern="1200"/>
        </a:p>
      </dsp:txBody>
      <dsp:txXfrm>
        <a:off x="47538" y="47538"/>
        <a:ext cx="9720330" cy="15279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1414D-E593-4A90-A5F5-ACC0CA63A9D7}">
      <dsp:nvSpPr>
        <dsp:cNvPr id="0" name=""/>
        <dsp:cNvSpPr/>
      </dsp:nvSpPr>
      <dsp:spPr>
        <a:xfrm>
          <a:off x="4787" y="1196195"/>
          <a:ext cx="2786827" cy="11147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/>
            <a:t>El Ecuador goza de una gran diversidad cultural</a:t>
          </a:r>
          <a:endParaRPr lang="en-US" sz="1300" kern="1200"/>
        </a:p>
      </dsp:txBody>
      <dsp:txXfrm>
        <a:off x="562153" y="1196195"/>
        <a:ext cx="1672096" cy="1114731"/>
      </dsp:txXfrm>
    </dsp:sp>
    <dsp:sp modelId="{79D1F77D-72A3-4586-92F6-02ECA62BC8D0}">
      <dsp:nvSpPr>
        <dsp:cNvPr id="0" name=""/>
        <dsp:cNvSpPr/>
      </dsp:nvSpPr>
      <dsp:spPr>
        <a:xfrm>
          <a:off x="2512932" y="1196195"/>
          <a:ext cx="2786827" cy="1114731"/>
        </a:xfrm>
        <a:prstGeom prst="chevron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/>
            <a:t>Región Amazónica existen cerca de</a:t>
          </a:r>
          <a:r>
            <a:rPr lang="es-EC" sz="1300" kern="1200">
              <a:latin typeface="Trebuchet MS" panose="020B0603020202020204"/>
            </a:rPr>
            <a:t> 9</a:t>
          </a:r>
          <a:r>
            <a:rPr lang="es-EC" sz="1300" kern="1200"/>
            <a:t> nacionalidades indígenas</a:t>
          </a:r>
          <a:endParaRPr lang="en-US" sz="1300" kern="1200"/>
        </a:p>
      </dsp:txBody>
      <dsp:txXfrm>
        <a:off x="3070298" y="1196195"/>
        <a:ext cx="1672096" cy="1114731"/>
      </dsp:txXfrm>
    </dsp:sp>
    <dsp:sp modelId="{3854EA40-C893-4AA5-A6F3-5A5AF9626FE3}">
      <dsp:nvSpPr>
        <dsp:cNvPr id="0" name=""/>
        <dsp:cNvSpPr/>
      </dsp:nvSpPr>
      <dsp:spPr>
        <a:xfrm>
          <a:off x="5021077" y="1196195"/>
          <a:ext cx="2786827" cy="1114731"/>
        </a:xfrm>
        <a:prstGeom prst="chevron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/>
            <a:t>Archidona se encuentra habitada principalmente </a:t>
          </a:r>
          <a:r>
            <a:rPr lang="es-EC" sz="1300" kern="1200">
              <a:latin typeface="Trebuchet MS" panose="020B0603020202020204"/>
            </a:rPr>
            <a:t>por los</a:t>
          </a:r>
          <a:r>
            <a:rPr lang="es-EC" sz="1300" kern="1200"/>
            <a:t> </a:t>
          </a:r>
          <a:r>
            <a:rPr lang="es-EC" sz="1300" kern="1200" err="1"/>
            <a:t>Kichwas</a:t>
          </a:r>
          <a:r>
            <a:rPr lang="es-EC" sz="1300" kern="1200"/>
            <a:t> Amazónicos</a:t>
          </a:r>
          <a:endParaRPr lang="en-US" sz="1300" kern="1200"/>
        </a:p>
      </dsp:txBody>
      <dsp:txXfrm>
        <a:off x="5578443" y="1196195"/>
        <a:ext cx="1672096" cy="1114731"/>
      </dsp:txXfrm>
    </dsp:sp>
    <dsp:sp modelId="{B357C2B3-2256-48C9-AB49-42CCD508C283}">
      <dsp:nvSpPr>
        <dsp:cNvPr id="0" name=""/>
        <dsp:cNvSpPr/>
      </dsp:nvSpPr>
      <dsp:spPr>
        <a:xfrm>
          <a:off x="7529222" y="1196195"/>
          <a:ext cx="2786827" cy="1114731"/>
        </a:xfrm>
        <a:prstGeom prst="chevron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>
              <a:latin typeface="Trebuchet MS" panose="020B0603020202020204"/>
            </a:rPr>
            <a:t>Participarán como anfitriones</a:t>
          </a:r>
          <a:r>
            <a:rPr lang="es-EC" sz="1300" kern="1200"/>
            <a:t> y prestadores de servicios</a:t>
          </a:r>
          <a:r>
            <a:rPr lang="es-EC" sz="1300" kern="1200">
              <a:latin typeface="Trebuchet MS" panose="020B0603020202020204"/>
            </a:rPr>
            <a:t>: Alojamiento, A &amp; B, talleres y recreación.</a:t>
          </a:r>
        </a:p>
      </dsp:txBody>
      <dsp:txXfrm>
        <a:off x="8086588" y="1196195"/>
        <a:ext cx="1672096" cy="11147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1414D-E593-4A90-A5F5-ACC0CA63A9D7}">
      <dsp:nvSpPr>
        <dsp:cNvPr id="0" name=""/>
        <dsp:cNvSpPr/>
      </dsp:nvSpPr>
      <dsp:spPr>
        <a:xfrm>
          <a:off x="4787" y="1196195"/>
          <a:ext cx="2786827" cy="11147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>
              <a:latin typeface="Trebuchet MS" panose="020B0603020202020204"/>
            </a:rPr>
            <a:t>Experiencia </a:t>
          </a:r>
          <a:r>
            <a:rPr lang="es-EC" sz="1300" kern="1200"/>
            <a:t>de viaje</a:t>
          </a:r>
          <a:r>
            <a:rPr lang="es-EC" sz="1300" kern="1200">
              <a:latin typeface="Trebuchet MS" panose="020B0603020202020204"/>
            </a:rPr>
            <a:t> </a:t>
          </a:r>
          <a:endParaRPr lang="en-US" sz="1300" kern="1200"/>
        </a:p>
      </dsp:txBody>
      <dsp:txXfrm>
        <a:off x="562153" y="1196195"/>
        <a:ext cx="1672096" cy="1114731"/>
      </dsp:txXfrm>
    </dsp:sp>
    <dsp:sp modelId="{79D1F77D-72A3-4586-92F6-02ECA62BC8D0}">
      <dsp:nvSpPr>
        <dsp:cNvPr id="0" name=""/>
        <dsp:cNvSpPr/>
      </dsp:nvSpPr>
      <dsp:spPr>
        <a:xfrm>
          <a:off x="2512932" y="1196195"/>
          <a:ext cx="2786827" cy="1114731"/>
        </a:xfrm>
        <a:prstGeom prst="chevron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/>
            <a:t>Conjunto de impresiones físicas, emocionales, sensoriales, espirituales y / o intelectuales</a:t>
          </a:r>
          <a:endParaRPr lang="en-US" sz="1300" kern="1200"/>
        </a:p>
      </dsp:txBody>
      <dsp:txXfrm>
        <a:off x="3070298" y="1196195"/>
        <a:ext cx="1672096" cy="1114731"/>
      </dsp:txXfrm>
    </dsp:sp>
    <dsp:sp modelId="{3854EA40-C893-4AA5-A6F3-5A5AF9626FE3}">
      <dsp:nvSpPr>
        <dsp:cNvPr id="0" name=""/>
        <dsp:cNvSpPr/>
      </dsp:nvSpPr>
      <dsp:spPr>
        <a:xfrm>
          <a:off x="5021077" y="1196195"/>
          <a:ext cx="2786827" cy="1114731"/>
        </a:xfrm>
        <a:prstGeom prst="chevron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>
              <a:latin typeface="Trebuchet MS" panose="020B0603020202020204"/>
            </a:rPr>
            <a:t>Planean,</a:t>
          </a:r>
          <a:r>
            <a:rPr lang="es-EC" sz="1300" kern="1200"/>
            <a:t> </a:t>
          </a:r>
          <a:r>
            <a:rPr lang="es-EC" sz="1300" kern="1200">
              <a:latin typeface="Trebuchet MS" panose="020B0603020202020204"/>
            </a:rPr>
            <a:t>disfrutan</a:t>
          </a:r>
          <a:r>
            <a:rPr lang="es-EC" sz="1300" kern="1200"/>
            <a:t> en el destino de su elección</a:t>
          </a:r>
        </a:p>
      </dsp:txBody>
      <dsp:txXfrm>
        <a:off x="5578443" y="1196195"/>
        <a:ext cx="1672096" cy="1114731"/>
      </dsp:txXfrm>
    </dsp:sp>
    <dsp:sp modelId="{B357C2B3-2256-48C9-AB49-42CCD508C283}">
      <dsp:nvSpPr>
        <dsp:cNvPr id="0" name=""/>
        <dsp:cNvSpPr/>
      </dsp:nvSpPr>
      <dsp:spPr>
        <a:xfrm>
          <a:off x="7529222" y="1196195"/>
          <a:ext cx="2786827" cy="1114731"/>
        </a:xfrm>
        <a:prstGeom prst="chevron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>
              <a:latin typeface="Trebuchet MS" panose="020B0603020202020204"/>
            </a:rPr>
            <a:t>Genera un recuerdo</a:t>
          </a:r>
        </a:p>
      </dsp:txBody>
      <dsp:txXfrm>
        <a:off x="8086588" y="1196195"/>
        <a:ext cx="1672096" cy="11147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E2C1F-7974-4524-8FB5-85BD80212502}">
      <dsp:nvSpPr>
        <dsp:cNvPr id="0" name=""/>
        <dsp:cNvSpPr/>
      </dsp:nvSpPr>
      <dsp:spPr>
        <a:xfrm>
          <a:off x="1634826" y="1214"/>
          <a:ext cx="1126849" cy="11268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rebuchet MS" panose="020B0603020202020204"/>
            </a:rPr>
            <a:t>Cualitativa</a:t>
          </a:r>
          <a:endParaRPr lang="en-US" sz="1000" kern="1200"/>
        </a:p>
      </dsp:txBody>
      <dsp:txXfrm>
        <a:off x="1799849" y="166237"/>
        <a:ext cx="796803" cy="796803"/>
      </dsp:txXfrm>
    </dsp:sp>
    <dsp:sp modelId="{29A4BBC5-C6DE-4395-BC33-0676B67C4E92}">
      <dsp:nvSpPr>
        <dsp:cNvPr id="0" name=""/>
        <dsp:cNvSpPr/>
      </dsp:nvSpPr>
      <dsp:spPr>
        <a:xfrm>
          <a:off x="1871464" y="1219564"/>
          <a:ext cx="653572" cy="653572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958095" y="1469490"/>
        <a:ext cx="480310" cy="153720"/>
      </dsp:txXfrm>
    </dsp:sp>
    <dsp:sp modelId="{A9A1DDDA-7E89-4C24-A4C8-81139158CB5E}">
      <dsp:nvSpPr>
        <dsp:cNvPr id="0" name=""/>
        <dsp:cNvSpPr/>
      </dsp:nvSpPr>
      <dsp:spPr>
        <a:xfrm>
          <a:off x="1634826" y="1964637"/>
          <a:ext cx="1126849" cy="1126849"/>
        </a:xfrm>
        <a:prstGeom prst="ellipse">
          <a:avLst/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err="1">
              <a:latin typeface="Trebuchet MS" panose="020B0603020202020204"/>
            </a:rPr>
            <a:t>Cuantitativa</a:t>
          </a:r>
          <a:endParaRPr lang="en-US" sz="1000" kern="1200"/>
        </a:p>
      </dsp:txBody>
      <dsp:txXfrm>
        <a:off x="1799849" y="2129660"/>
        <a:ext cx="796803" cy="796803"/>
      </dsp:txXfrm>
    </dsp:sp>
    <dsp:sp modelId="{E5B51D7C-AB4E-4E5A-BAEB-202549E26187}">
      <dsp:nvSpPr>
        <dsp:cNvPr id="0" name=""/>
        <dsp:cNvSpPr/>
      </dsp:nvSpPr>
      <dsp:spPr>
        <a:xfrm>
          <a:off x="2930703" y="1336756"/>
          <a:ext cx="358338" cy="419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930703" y="1420594"/>
        <a:ext cx="250837" cy="251512"/>
      </dsp:txXfrm>
    </dsp:sp>
    <dsp:sp modelId="{23D3661F-0013-4584-B293-90B2291135D1}">
      <dsp:nvSpPr>
        <dsp:cNvPr id="0" name=""/>
        <dsp:cNvSpPr/>
      </dsp:nvSpPr>
      <dsp:spPr>
        <a:xfrm>
          <a:off x="3437786" y="419500"/>
          <a:ext cx="2253699" cy="2253699"/>
        </a:xfrm>
        <a:prstGeom prst="ellipse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latin typeface="Trebuchet MS" panose="020B0603020202020204"/>
            </a:rPr>
            <a:t>Enfoque</a:t>
          </a:r>
          <a:r>
            <a:rPr lang="en-US" sz="1400" kern="1200">
              <a:latin typeface="Trebuchet MS" panose="020B0603020202020204"/>
            </a:rPr>
            <a:t> de </a:t>
          </a:r>
          <a:r>
            <a:rPr lang="en-US" sz="1400" kern="1200" err="1">
              <a:latin typeface="Trebuchet MS" panose="020B0603020202020204"/>
            </a:rPr>
            <a:t>investigación</a:t>
          </a:r>
          <a:r>
            <a:rPr lang="en-US" sz="1400" kern="1200">
              <a:latin typeface="Trebuchet MS" panose="020B0603020202020204"/>
            </a:rPr>
            <a:t> </a:t>
          </a:r>
          <a:r>
            <a:rPr lang="en-US" sz="1400" kern="1200" err="1">
              <a:latin typeface="Trebuchet MS" panose="020B0603020202020204"/>
            </a:rPr>
            <a:t>mixta</a:t>
          </a:r>
          <a:endParaRPr lang="en-US" sz="1400" kern="1200"/>
        </a:p>
      </dsp:txBody>
      <dsp:txXfrm>
        <a:off x="3767833" y="749547"/>
        <a:ext cx="1593605" cy="15936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E0098-E3AF-48B8-9C81-57CD65A461FE}">
      <dsp:nvSpPr>
        <dsp:cNvPr id="0" name=""/>
        <dsp:cNvSpPr/>
      </dsp:nvSpPr>
      <dsp:spPr>
        <a:xfrm>
          <a:off x="765" y="1082578"/>
          <a:ext cx="1492442" cy="14924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134" tIns="13970" rIns="82134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i="1" kern="1200"/>
            <a:t>Tipología de Investigación</a:t>
          </a:r>
          <a:endParaRPr lang="es-EC" sz="1100" b="1" kern="1200">
            <a:latin typeface="Trebuchet MS" panose="020B0603020202020204"/>
          </a:endParaRPr>
        </a:p>
      </dsp:txBody>
      <dsp:txXfrm>
        <a:off x="219328" y="1301141"/>
        <a:ext cx="1055316" cy="1055316"/>
      </dsp:txXfrm>
    </dsp:sp>
    <dsp:sp modelId="{83814E59-031A-4B41-A745-BE8A1A91EB22}">
      <dsp:nvSpPr>
        <dsp:cNvPr id="0" name=""/>
        <dsp:cNvSpPr/>
      </dsp:nvSpPr>
      <dsp:spPr>
        <a:xfrm>
          <a:off x="1194719" y="1082578"/>
          <a:ext cx="1492442" cy="14924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134" tIns="13970" rIns="82134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Por su Finalidad Aplicada</a:t>
          </a:r>
          <a:endParaRPr lang="en-US" sz="1100" kern="1200"/>
        </a:p>
      </dsp:txBody>
      <dsp:txXfrm>
        <a:off x="1413282" y="1301141"/>
        <a:ext cx="1055316" cy="1055316"/>
      </dsp:txXfrm>
    </dsp:sp>
    <dsp:sp modelId="{5DE4A786-713C-4751-89C0-CE470B5FD79C}">
      <dsp:nvSpPr>
        <dsp:cNvPr id="0" name=""/>
        <dsp:cNvSpPr/>
      </dsp:nvSpPr>
      <dsp:spPr>
        <a:xfrm>
          <a:off x="2388672" y="1082578"/>
          <a:ext cx="1492442" cy="149244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134" tIns="13970" rIns="82134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Por las Fuentes </a:t>
          </a:r>
          <a:r>
            <a:rPr lang="es-EC" sz="1100" b="1" i="0" kern="1200"/>
            <a:t>de </a:t>
          </a:r>
          <a:r>
            <a:rPr lang="es-EC" sz="1100" b="1" kern="1200"/>
            <a:t>Información Mixto</a:t>
          </a:r>
          <a:endParaRPr lang="en-US" sz="1100" kern="1200"/>
        </a:p>
      </dsp:txBody>
      <dsp:txXfrm>
        <a:off x="2607235" y="1301141"/>
        <a:ext cx="1055316" cy="1055316"/>
      </dsp:txXfrm>
    </dsp:sp>
    <dsp:sp modelId="{07F3EB20-7F73-483E-8C3D-AD7DCF24BA88}">
      <dsp:nvSpPr>
        <dsp:cNvPr id="0" name=""/>
        <dsp:cNvSpPr/>
      </dsp:nvSpPr>
      <dsp:spPr>
        <a:xfrm>
          <a:off x="3582626" y="1082578"/>
          <a:ext cx="1492442" cy="149244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134" tIns="13970" rIns="82134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Por las Unidades de Análisis In Situ</a:t>
          </a:r>
          <a:endParaRPr lang="en-US" sz="1100" kern="1200"/>
        </a:p>
      </dsp:txBody>
      <dsp:txXfrm>
        <a:off x="3801189" y="1301141"/>
        <a:ext cx="1055316" cy="1055316"/>
      </dsp:txXfrm>
    </dsp:sp>
    <dsp:sp modelId="{5D5F29E4-B91D-4625-872D-D3EBD3F7EB54}">
      <dsp:nvSpPr>
        <dsp:cNvPr id="0" name=""/>
        <dsp:cNvSpPr/>
      </dsp:nvSpPr>
      <dsp:spPr>
        <a:xfrm>
          <a:off x="4776580" y="1082578"/>
          <a:ext cx="1492442" cy="149244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134" tIns="13970" rIns="82134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Por su Aplicación no Experimental</a:t>
          </a:r>
          <a:endParaRPr lang="en-US" sz="1100" kern="1200"/>
        </a:p>
      </dsp:txBody>
      <dsp:txXfrm>
        <a:off x="4995143" y="1301141"/>
        <a:ext cx="1055316" cy="1055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6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11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8582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2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3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59667" y="2054681"/>
            <a:ext cx="10272400" cy="44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000"/>
              <a:buFont typeface="Lato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SemiBold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C343D"/>
              </a:buClr>
              <a:buSzPts val="1400"/>
              <a:buFont typeface="Josefin Slab SemiBold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16867" y="584787"/>
            <a:ext cx="1055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81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3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0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3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59667" y="1688123"/>
            <a:ext cx="10272400" cy="5050302"/>
          </a:xfrm>
        </p:spPr>
        <p:txBody>
          <a:bodyPr/>
          <a:lstStyle/>
          <a:p>
            <a:pPr marL="220128" indent="0" algn="ctr">
              <a:lnSpc>
                <a:spcPct val="200000"/>
              </a:lnSpc>
              <a:buNone/>
            </a:pPr>
            <a:r>
              <a:rPr lang="es-CL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DEPARTAMENTO DE CIENCIAS ECONÓMICAS, ADMINISTRATIVAS Y DEL COMERCIO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CL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CARRERA DE ADMINISTRACIÓN TURÍSTICA Y HOTELERA 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CL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TEMA: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“</a:t>
            </a:r>
            <a:r>
              <a:rPr lang="es-ES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 TURISMO EXPERIENCIAL COMO ALTERNATIVA PARA EL DESARROLLO SOSTENIBLE DE LA PARROQUIA DE ARCHIDONA, NAPO</a:t>
            </a: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”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AUTOR: </a:t>
            </a:r>
            <a:r>
              <a:rPr lang="es-EC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COLLAGUAZO ILLICACHI, CAROLINA ISABEL; REISANCHO SUNTAXI, JÉSSICA PAMELA 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DIRECTORA: </a:t>
            </a:r>
            <a:r>
              <a:rPr lang="es-EC" sz="1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Msc</a:t>
            </a:r>
            <a:r>
              <a:rPr lang="es-EC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Escobar </a:t>
            </a:r>
            <a:r>
              <a:rPr lang="pt-BR" sz="1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Moyano</a:t>
            </a: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Olga </a:t>
            </a:r>
            <a:r>
              <a:rPr lang="pt-BR" sz="1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Maritza</a:t>
            </a:r>
            <a:endParaRPr lang="pt-BR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20128" indent="0" algn="ctr">
              <a:lnSpc>
                <a:spcPct val="200000"/>
              </a:lnSpc>
              <a:buNone/>
            </a:pP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SANGOLQUÍ</a:t>
            </a:r>
          </a:p>
          <a:p>
            <a:pPr marL="220128" indent="0" algn="ctr">
              <a:lnSpc>
                <a:spcPct val="200000"/>
              </a:lnSpc>
              <a:buNone/>
            </a:pPr>
            <a:r>
              <a:rPr lang="es-EC" sz="1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2021</a:t>
            </a:r>
          </a:p>
          <a:p>
            <a:endParaRPr lang="es-EC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2" descr="Resultado de imagen para turismo espe">
            <a:extLst>
              <a:ext uri="{FF2B5EF4-FFF2-40B4-BE49-F238E27FC236}">
                <a16:creationId xmlns:a16="http://schemas.microsoft.com/office/drawing/2014/main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357" y="133903"/>
            <a:ext cx="1589225" cy="15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logo espe">
            <a:extLst>
              <a:ext uri="{FF2B5EF4-FFF2-40B4-BE49-F238E27FC236}">
                <a16:creationId xmlns:a16="http://schemas.microsoft.com/office/drawing/2014/main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9" y="13840"/>
            <a:ext cx="1851561" cy="16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A94B115B-EB7F-4659-9007-BABCA7F11C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516802"/>
              </p:ext>
            </p:extLst>
          </p:nvPr>
        </p:nvGraphicFramePr>
        <p:xfrm>
          <a:off x="735263" y="748404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6">
            <a:extLst>
              <a:ext uri="{FF2B5EF4-FFF2-40B4-BE49-F238E27FC236}">
                <a16:creationId xmlns:a16="http://schemas.microsoft.com/office/drawing/2014/main" id="{EE156904-BE22-4699-9D17-836A74087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098" y="3246408"/>
            <a:ext cx="5762444" cy="28668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0D5D1F-B6CC-46D8-8163-FBC908948199}"/>
              </a:ext>
            </a:extLst>
          </p:cNvPr>
          <p:cNvSpPr txBox="1"/>
          <p:nvPr/>
        </p:nvSpPr>
        <p:spPr>
          <a:xfrm>
            <a:off x="6047116" y="2495909"/>
            <a:ext cx="3965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C" i="1">
                <a:ea typeface="+mn-lt"/>
                <a:cs typeface="+mn-lt"/>
              </a:rPr>
              <a:t>Llegadas de Extranjeros al Ecuador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77745F-723C-4ECF-8E2B-D2D02245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Atractivos naturales</a:t>
            </a:r>
          </a:p>
        </p:txBody>
      </p:sp>
      <p:pic>
        <p:nvPicPr>
          <p:cNvPr id="4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7D95B44-8E5D-4AE0-8804-60489FD4F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49" t="27411" r="28693" b="52792"/>
          <a:stretch/>
        </p:blipFill>
        <p:spPr>
          <a:xfrm>
            <a:off x="985968" y="1957742"/>
            <a:ext cx="8288033" cy="22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32DE-9B19-4942-B631-F5789128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65" y="609600"/>
            <a:ext cx="2930518" cy="1320800"/>
          </a:xfrm>
        </p:spPr>
        <p:txBody>
          <a:bodyPr anchor="ctr">
            <a:normAutofit/>
          </a:bodyPr>
          <a:lstStyle/>
          <a:p>
            <a:r>
              <a:rPr lang="en-US"/>
              <a:t>Atractivos culturales</a:t>
            </a:r>
          </a:p>
        </p:txBody>
      </p:sp>
      <p:pic>
        <p:nvPicPr>
          <p:cNvPr id="5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1247543B-7F81-40A5-B20C-F5A3384F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87" y="609600"/>
            <a:ext cx="4604861" cy="2601747"/>
          </a:xfrm>
          <a:prstGeom prst="rect">
            <a:avLst/>
          </a:prstGeom>
        </p:spPr>
      </p:pic>
      <p:pic>
        <p:nvPicPr>
          <p:cNvPr id="4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390B4CB-1CE2-448C-8BE4-015A5B3E7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8" t="48285" r="26969" b="30178"/>
          <a:stretch/>
        </p:blipFill>
        <p:spPr>
          <a:xfrm>
            <a:off x="3854338" y="3973723"/>
            <a:ext cx="7664029" cy="2165538"/>
          </a:xfrm>
          <a:prstGeom prst="rect">
            <a:avLst/>
          </a:prstGeom>
        </p:spPr>
      </p:pic>
      <p:pic>
        <p:nvPicPr>
          <p:cNvPr id="3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6D7F02-4769-4288-B8CF-D094FBD5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4" y="240533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AFC0-B586-4EE5-AC06-16F728813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Comunidades</a:t>
            </a:r>
          </a:p>
        </p:txBody>
      </p:sp>
      <p:pic>
        <p:nvPicPr>
          <p:cNvPr id="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D938405-16F4-4CA0-8FD6-68CBAB6AF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03" t="23167" r="27979" b="20520"/>
          <a:stretch/>
        </p:blipFill>
        <p:spPr>
          <a:xfrm>
            <a:off x="677729" y="1398590"/>
            <a:ext cx="7049803" cy="5299137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166EB1F-F4E6-45BB-91BF-ACAC5FE6C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345" y="3938678"/>
            <a:ext cx="3418935" cy="2560607"/>
          </a:xfrm>
          <a:prstGeom prst="rect">
            <a:avLst/>
          </a:prstGeo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480883C1-6466-41A9-9610-D8D1BA62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569" y="708803"/>
            <a:ext cx="2182484" cy="29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A1C0C769-6164-478F-93AA-2FEFDDE79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33" y="1240439"/>
            <a:ext cx="7470829" cy="457088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F8E0D6A-F655-4ABC-8C85-BBC3458E8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985" y="3736096"/>
            <a:ext cx="3318294" cy="1873092"/>
          </a:xfrm>
          <a:prstGeom prst="rect">
            <a:avLst/>
          </a:prstGeom>
        </p:spPr>
      </p:pic>
      <p:pic>
        <p:nvPicPr>
          <p:cNvPr id="2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B58638C-0443-4614-893F-99597CF0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533" y="1568282"/>
            <a:ext cx="27432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D002C-4F79-448A-88E9-CB88E6CE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ENTREVISTAS</a:t>
            </a:r>
          </a:p>
        </p:txBody>
      </p:sp>
      <p:pic>
        <p:nvPicPr>
          <p:cNvPr id="4" name="Picture 4" descr="Table, timeline&#10;&#10;Description automatically generated">
            <a:extLst>
              <a:ext uri="{FF2B5EF4-FFF2-40B4-BE49-F238E27FC236}">
                <a16:creationId xmlns:a16="http://schemas.microsoft.com/office/drawing/2014/main" id="{4484A677-9073-46DD-94D8-9606574AB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648" y="1438694"/>
            <a:ext cx="5286950" cy="5131603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1A2CFDA-C1A4-4F56-BCE4-46221150C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5" r="1149" b="44434"/>
          <a:stretch/>
        </p:blipFill>
        <p:spPr>
          <a:xfrm>
            <a:off x="6918755" y="309764"/>
            <a:ext cx="2294335" cy="1777204"/>
          </a:xfrm>
          <a:prstGeom prst="rect">
            <a:avLst/>
          </a:prstGeom>
        </p:spPr>
      </p:pic>
      <p:pic>
        <p:nvPicPr>
          <p:cNvPr id="5" name="Picture 5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B415E99E-782F-4085-B347-91274485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295" y="317602"/>
            <a:ext cx="2368885" cy="1776664"/>
          </a:xfrm>
          <a:prstGeom prst="rect">
            <a:avLst/>
          </a:prstGeom>
        </p:spPr>
      </p:pic>
      <p:pic>
        <p:nvPicPr>
          <p:cNvPr id="6" name="Picture 6" descr="A picture containing wall, indoor, person, desk&#10;&#10;Description automatically generated">
            <a:extLst>
              <a:ext uri="{FF2B5EF4-FFF2-40B4-BE49-F238E27FC236}">
                <a16:creationId xmlns:a16="http://schemas.microsoft.com/office/drawing/2014/main" id="{EE038083-3467-43A1-A4B4-6DF48128CA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62" r="-1734" b="34016"/>
          <a:stretch/>
        </p:blipFill>
        <p:spPr>
          <a:xfrm>
            <a:off x="6918755" y="2328396"/>
            <a:ext cx="2361274" cy="1782640"/>
          </a:xfrm>
          <a:prstGeom prst="rect">
            <a:avLst/>
          </a:prstGeom>
        </p:spPr>
      </p:pic>
      <p:pic>
        <p:nvPicPr>
          <p:cNvPr id="7" name="Picture 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78AF31E-8C9E-45E5-8668-47FB469259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18" t="719" r="15353" b="328"/>
          <a:stretch/>
        </p:blipFill>
        <p:spPr>
          <a:xfrm>
            <a:off x="9523663" y="2294386"/>
            <a:ext cx="2354797" cy="1835384"/>
          </a:xfrm>
          <a:prstGeom prst="rect">
            <a:avLst/>
          </a:prstGeom>
        </p:spPr>
      </p:pic>
      <p:pic>
        <p:nvPicPr>
          <p:cNvPr id="8" name="Picture 8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DEB60E77-94C0-4451-A421-C4028BBBD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112" y="4330115"/>
            <a:ext cx="1261144" cy="22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9146-2009-4231-9197-A41BC65E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ENCUESTAS APLICADAS A TURISTAS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BB243773-B042-4700-894C-5A0036972A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93847"/>
              </p:ext>
            </p:extLst>
          </p:nvPr>
        </p:nvGraphicFramePr>
        <p:xfrm>
          <a:off x="-204454" y="1679324"/>
          <a:ext cx="8539308" cy="428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86" name="Picture 348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7BFDBD4-F873-4D52-A126-04A5678FFA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29" t="10986" r="26011" b="13071"/>
          <a:stretch/>
        </p:blipFill>
        <p:spPr>
          <a:xfrm>
            <a:off x="7759032" y="1093910"/>
            <a:ext cx="4053768" cy="3876766"/>
          </a:xfrm>
          <a:prstGeom prst="rect">
            <a:avLst/>
          </a:prstGeom>
        </p:spPr>
      </p:pic>
      <p:pic>
        <p:nvPicPr>
          <p:cNvPr id="3476" name="Picture 347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9BADD1-F268-4E6F-8B75-7C4797662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852" y="5029740"/>
            <a:ext cx="3088256" cy="1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23" descr="Chart, pie chart&#10;&#10;Description automatically generated">
            <a:extLst>
              <a:ext uri="{FF2B5EF4-FFF2-40B4-BE49-F238E27FC236}">
                <a16:creationId xmlns:a16="http://schemas.microsoft.com/office/drawing/2014/main" id="{FB1A20AA-ABDB-465E-8011-7911FBA21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122842"/>
            <a:ext cx="3150527" cy="1575263"/>
          </a:xfrm>
          <a:prstGeom prst="rect">
            <a:avLst/>
          </a:prstGeom>
        </p:spPr>
      </p:pic>
      <p:pic>
        <p:nvPicPr>
          <p:cNvPr id="2374" name="Picture 237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614AA-E875-410B-97EE-21B035F1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3" y="3108340"/>
            <a:ext cx="3620465" cy="3306832"/>
          </a:xfrm>
          <a:prstGeom prst="rect">
            <a:avLst/>
          </a:prstGeom>
        </p:spPr>
      </p:pic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891F1967-FB53-4C76-BA66-A935B6636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525628"/>
              </p:ext>
            </p:extLst>
          </p:nvPr>
        </p:nvGraphicFramePr>
        <p:xfrm>
          <a:off x="4056462" y="622213"/>
          <a:ext cx="7575424" cy="5677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481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4C36F-40D2-488F-AFB6-4AEA82BC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394" y="2598420"/>
            <a:ext cx="8596668" cy="1927860"/>
          </a:xfrm>
        </p:spPr>
        <p:txBody>
          <a:bodyPr>
            <a:noAutofit/>
          </a:bodyPr>
          <a:lstStyle/>
          <a:p>
            <a:r>
              <a:rPr lang="es-ES" sz="11500" b="1"/>
              <a:t>PROPUESTA</a:t>
            </a:r>
          </a:p>
        </p:txBody>
      </p:sp>
    </p:spTree>
    <p:extLst>
      <p:ext uri="{BB962C8B-B14F-4D97-AF65-F5344CB8AC3E}">
        <p14:creationId xmlns:p14="http://schemas.microsoft.com/office/powerpoint/2010/main" val="9032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8DFA2-9DE9-4EBA-95A0-CA9B89DC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FODA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CA94D2C-125B-484C-920D-FB91B1794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884618"/>
              </p:ext>
            </p:extLst>
          </p:nvPr>
        </p:nvGraphicFramePr>
        <p:xfrm>
          <a:off x="263698" y="1679067"/>
          <a:ext cx="5308600" cy="370090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35652958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</a:rPr>
                        <a:t>Fortalezas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773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1.- Conserva gran potencial en sus actividades agrícolas, ganaderas, artesanales, recursos culturales y naturales, manifestaciones culturales y su gastronomía local.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0814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2.- </a:t>
                      </a:r>
                      <a:r>
                        <a:rPr lang="es-ES" sz="700">
                          <a:effectLst/>
                        </a:rPr>
                        <a:t> </a:t>
                      </a:r>
                      <a:r>
                        <a:rPr lang="es-ES" sz="1100">
                          <a:effectLst/>
                        </a:rPr>
                        <a:t>Amabilidad de la gente.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575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3.- Gestión local participativa.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090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</a:rPr>
                        <a:t>Oportunidades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3858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1.- Nuevas tendencias del mundo actual en actividades que buscan experiencias únicas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19949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2.- Después de atravesar una emergencia sanitaria se ha dado preferencias al medio rural.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556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3.- Prestadores de servicios dispuestos a participar en proyectos que impulsen la generación de nuevas experiencias para sus clientes.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41746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4.- Interés de turistas en conocer las actividades cotidianas de la población de la parroquia de Archidona.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129112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F08768E-563A-4ECD-8619-7F0D26F41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748016"/>
              </p:ext>
            </p:extLst>
          </p:nvPr>
        </p:nvGraphicFramePr>
        <p:xfrm>
          <a:off x="5833624" y="1679067"/>
          <a:ext cx="4766643" cy="37594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766643">
                  <a:extLst>
                    <a:ext uri="{9D8B030D-6E8A-4147-A177-3AD203B41FA5}">
                      <a16:colId xmlns:a16="http://schemas.microsoft.com/office/drawing/2014/main" val="723557493"/>
                    </a:ext>
                  </a:extLst>
                </a:gridCol>
              </a:tblGrid>
              <a:tr h="467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Debilidades 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053480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1.- Escasa asignación de recursos económicos al turismo.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1138890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2.- Falta de señalética para llegar a las diferentes comunidades.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164163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3.- Tecnología e información limitada.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5781805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Amenazas 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352777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1.- Rebrote del virus y la paralización de actividades.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479799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2.- Crisis económica mundial.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6128649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 indent="6985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3.- Migración de la población a grandes ciudades.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441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22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7214" y="416560"/>
            <a:ext cx="3353646" cy="746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/>
              <a:t>PROBLEMA</a:t>
            </a:r>
            <a:endParaRPr lang="en-US" b="1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BF5A2EE-E77C-4B6A-B0A5-14492E257A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445188"/>
              </p:ext>
            </p:extLst>
          </p:nvPr>
        </p:nvGraphicFramePr>
        <p:xfrm>
          <a:off x="4480560" y="1270000"/>
          <a:ext cx="7231553" cy="53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B16E4F9-1B69-4911-A4A4-62BA7DF75CE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2104" r="35553" b="53215"/>
          <a:stretch/>
        </p:blipFill>
        <p:spPr bwMode="auto">
          <a:xfrm>
            <a:off x="342476" y="1521460"/>
            <a:ext cx="4138083" cy="497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1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importancia de la sostenibilidad para una empresa actual | Medio  Ambiente | Apuntes empresariales | ESAN">
            <a:extLst>
              <a:ext uri="{FF2B5EF4-FFF2-40B4-BE49-F238E27FC236}">
                <a16:creationId xmlns:a16="http://schemas.microsoft.com/office/drawing/2014/main" id="{7F1F24C1-36CD-411E-AE95-E62A2D0F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3" y="-1"/>
            <a:ext cx="12198803" cy="685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B28E34-BB7D-48AF-8538-715EC6ABE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134" y="2446020"/>
            <a:ext cx="2043006" cy="982980"/>
          </a:xfrm>
        </p:spPr>
        <p:txBody>
          <a:bodyPr/>
          <a:lstStyle/>
          <a:p>
            <a:r>
              <a:rPr lang="es-ES" b="1" i="1">
                <a:solidFill>
                  <a:schemeClr val="tx1"/>
                </a:solidFill>
              </a:rPr>
              <a:t>ACCIÓN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6E1E915-C0F8-4DF1-A949-D6CE3A743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645406"/>
              </p:ext>
            </p:extLst>
          </p:nvPr>
        </p:nvGraphicFramePr>
        <p:xfrm>
          <a:off x="441537" y="845820"/>
          <a:ext cx="10744200" cy="580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75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B00EF15-BA20-402F-B031-E4F67280D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331" y="3985"/>
            <a:ext cx="8905540" cy="6871263"/>
          </a:xfrm>
        </p:spPr>
      </p:pic>
    </p:spTree>
    <p:extLst>
      <p:ext uri="{BB962C8B-B14F-4D97-AF65-F5344CB8AC3E}">
        <p14:creationId xmlns:p14="http://schemas.microsoft.com/office/powerpoint/2010/main" val="13312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3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70A5E5-82FB-4A7D-9308-244FD67BA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086" y="3985"/>
            <a:ext cx="8848031" cy="6871262"/>
          </a:xfrm>
        </p:spPr>
      </p:pic>
    </p:spTree>
    <p:extLst>
      <p:ext uri="{BB962C8B-B14F-4D97-AF65-F5344CB8AC3E}">
        <p14:creationId xmlns:p14="http://schemas.microsoft.com/office/powerpoint/2010/main" val="18996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9A675-73AA-4034-9238-E0DDBACC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CONCLUSIONES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A50A0E0-1C1F-435C-B0EE-1C8372166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327467"/>
              </p:ext>
            </p:extLst>
          </p:nvPr>
        </p:nvGraphicFramePr>
        <p:xfrm>
          <a:off x="677334" y="1682044"/>
          <a:ext cx="8596841" cy="4359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47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6B421-BF84-488F-987A-BD77269D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RECOMENDACIONES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717D2E-2F60-4390-8C30-39BE42CA3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158769"/>
              </p:ext>
            </p:extLst>
          </p:nvPr>
        </p:nvGraphicFramePr>
        <p:xfrm>
          <a:off x="677334" y="1614312"/>
          <a:ext cx="8596841" cy="4427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98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-1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9DE8BB-218B-4F69-9314-3A29C52AA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977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778BC-76BA-4E89-A81C-98F23937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3" y="395036"/>
            <a:ext cx="3917526" cy="876300"/>
          </a:xfrm>
        </p:spPr>
        <p:txBody>
          <a:bodyPr/>
          <a:lstStyle/>
          <a:p>
            <a:pPr algn="ctr"/>
            <a:r>
              <a:rPr lang="es-ES"/>
              <a:t>INTRODUCCIÓN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E26D818-FBA3-4EFC-AC23-15C1EBC12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466709"/>
              </p:ext>
            </p:extLst>
          </p:nvPr>
        </p:nvGraphicFramePr>
        <p:xfrm>
          <a:off x="-16044" y="876300"/>
          <a:ext cx="10168688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7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chidona - Ecuador | Go Ecuador | Guía Turística, Hospedaje y Tours en  Ecuador">
            <a:extLst>
              <a:ext uri="{FF2B5EF4-FFF2-40B4-BE49-F238E27FC236}">
                <a16:creationId xmlns:a16="http://schemas.microsoft.com/office/drawing/2014/main" id="{B0ED2FEA-192F-4904-BE2A-A578E7E4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952"/>
            <a:ext cx="11352040" cy="38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FEFC0D6-799B-4861-86AC-06FE903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250" y="320842"/>
            <a:ext cx="3172771" cy="705854"/>
          </a:xfrm>
        </p:spPr>
        <p:txBody>
          <a:bodyPr/>
          <a:lstStyle/>
          <a:p>
            <a:pPr algn="ctr"/>
            <a:r>
              <a:rPr lang="es-ES"/>
              <a:t>OBJETIVOS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EC20874-2FE6-4857-A59D-DFBE768FF6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417281"/>
              </p:ext>
            </p:extLst>
          </p:nvPr>
        </p:nvGraphicFramePr>
        <p:xfrm>
          <a:off x="545432" y="1315454"/>
          <a:ext cx="8728743" cy="4726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95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6EFD9-4BEF-4A86-B631-67C8C053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28" y="167558"/>
            <a:ext cx="3926750" cy="923330"/>
          </a:xfrm>
        </p:spPr>
        <p:txBody>
          <a:bodyPr/>
          <a:lstStyle/>
          <a:p>
            <a:r>
              <a:rPr lang="es-ES"/>
              <a:t>MARCO TEORICO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4338AF5-5145-495B-A459-E9FEE6492F99}"/>
              </a:ext>
            </a:extLst>
          </p:cNvPr>
          <p:cNvSpPr txBox="1"/>
          <p:nvPr/>
        </p:nvSpPr>
        <p:spPr>
          <a:xfrm>
            <a:off x="484828" y="5934670"/>
            <a:ext cx="79212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>
                <a:latin typeface="Arial" panose="020B0604020202020204" pitchFamily="34" charset="0"/>
                <a:ea typeface="Times New Roman" panose="02020603050405020304" pitchFamily="18" charset="0"/>
              </a:rPr>
              <a:t>En el marco de la sostenibilidad que </a:t>
            </a:r>
            <a:r>
              <a:rPr lang="es-EC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tratar la economía, la sociedad y el medio ambiente, de manera que, se puedan minimizar los daños causados ​​por sus actividades comerciales.</a:t>
            </a:r>
            <a:endParaRPr lang="es-ES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2551DB68-34A3-4C71-A637-0BFF228574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74921"/>
              </p:ext>
            </p:extLst>
          </p:nvPr>
        </p:nvGraphicFramePr>
        <p:xfrm>
          <a:off x="1904064" y="1430420"/>
          <a:ext cx="6277410" cy="402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 de texto 5">
            <a:extLst>
              <a:ext uri="{FF2B5EF4-FFF2-40B4-BE49-F238E27FC236}">
                <a16:creationId xmlns:a16="http://schemas.microsoft.com/office/drawing/2014/main" id="{6335F174-C307-4CD7-8084-1C674473C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314" y="989633"/>
            <a:ext cx="2391353" cy="3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Conexión psicológica</a:t>
            </a:r>
            <a:endParaRPr lang="es-E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 de texto 3">
            <a:extLst>
              <a:ext uri="{FF2B5EF4-FFF2-40B4-BE49-F238E27FC236}">
                <a16:creationId xmlns:a16="http://schemas.microsoft.com/office/drawing/2014/main" id="{2A669BC3-01E7-4A87-B145-F501C913C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707" y="2971800"/>
            <a:ext cx="1571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Participación pasiva</a:t>
            </a:r>
            <a:endParaRPr lang="es-E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adro de texto 2">
            <a:extLst>
              <a:ext uri="{FF2B5EF4-FFF2-40B4-BE49-F238E27FC236}">
                <a16:creationId xmlns:a16="http://schemas.microsoft.com/office/drawing/2014/main" id="{F0F9239B-5302-4A92-9286-DF0C87D6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539" y="2893653"/>
            <a:ext cx="15716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Participación </a:t>
            </a:r>
            <a:endParaRPr lang="es-E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activa</a:t>
            </a:r>
            <a:endParaRPr lang="es-E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uadro de texto 4">
            <a:extLst>
              <a:ext uri="{FF2B5EF4-FFF2-40B4-BE49-F238E27FC236}">
                <a16:creationId xmlns:a16="http://schemas.microsoft.com/office/drawing/2014/main" id="{08D5A21D-FF14-45B2-8EDE-534A4954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736" y="5358342"/>
            <a:ext cx="1951933" cy="3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Conexión física</a:t>
            </a:r>
            <a:endParaRPr lang="es-E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CuadroTexto 9">
            <a:extLst>
              <a:ext uri="{FF2B5EF4-FFF2-40B4-BE49-F238E27FC236}">
                <a16:creationId xmlns:a16="http://schemas.microsoft.com/office/drawing/2014/main" id="{900447F5-01CB-4ED0-82D9-BD8D053DEC1E}"/>
              </a:ext>
            </a:extLst>
          </p:cNvPr>
          <p:cNvSpPr txBox="1"/>
          <p:nvPr/>
        </p:nvSpPr>
        <p:spPr>
          <a:xfrm>
            <a:off x="2695964" y="753073"/>
            <a:ext cx="510049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b="1">
                <a:latin typeface="Arial"/>
                <a:cs typeface="Arial"/>
              </a:rPr>
              <a:t>Los cuatro reinos de la Experiencia Turística</a:t>
            </a:r>
          </a:p>
        </p:txBody>
      </p:sp>
    </p:spTree>
    <p:extLst>
      <p:ext uri="{BB962C8B-B14F-4D97-AF65-F5344CB8AC3E}">
        <p14:creationId xmlns:p14="http://schemas.microsoft.com/office/powerpoint/2010/main" val="8949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Graphic spid="18" grpId="0">
        <p:bldAsOne/>
      </p:bldGraphic>
      <p:bldP spid="5" grpId="0"/>
      <p:bldP spid="6" grpId="0"/>
      <p:bldP spid="7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057E8-47DD-401D-9D2A-F48EC8B7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MARCO REFERENCIAL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8C853DA-DBAB-40E1-9D8C-CD91BF6E2B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96166"/>
              </p:ext>
            </p:extLst>
          </p:nvPr>
        </p:nvGraphicFramePr>
        <p:xfrm>
          <a:off x="555876" y="4927601"/>
          <a:ext cx="9815406" cy="162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El turismo en México, la eterna promesa del desarrollo - Entorno Turístico">
            <a:extLst>
              <a:ext uri="{FF2B5EF4-FFF2-40B4-BE49-F238E27FC236}">
                <a16:creationId xmlns:a16="http://schemas.microsoft.com/office/drawing/2014/main" id="{D57D3665-C0C6-48B4-A441-F70E087D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8" y="1623060"/>
            <a:ext cx="51206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poder de las mujeres en el turismo comunitario en Ecuador – TourCert">
            <a:extLst>
              <a:ext uri="{FF2B5EF4-FFF2-40B4-BE49-F238E27FC236}">
                <a16:creationId xmlns:a16="http://schemas.microsoft.com/office/drawing/2014/main" id="{202F688F-38B9-4E11-AADE-C9253AFC1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3" y="1083627"/>
            <a:ext cx="5264165" cy="35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picture containing text, envelope, picture frame&#10;&#10;Description automatically generated">
            <a:extLst>
              <a:ext uri="{FF2B5EF4-FFF2-40B4-BE49-F238E27FC236}">
                <a16:creationId xmlns:a16="http://schemas.microsoft.com/office/drawing/2014/main" id="{F08BCF83-D244-4174-9EE6-8045FC67A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768" y="1333059"/>
            <a:ext cx="1366253" cy="782934"/>
          </a:xfrm>
          <a:prstGeom prst="rect">
            <a:avLst/>
          </a:prstGeom>
        </p:spPr>
      </p:pic>
      <p:pic>
        <p:nvPicPr>
          <p:cNvPr id="9" name="Picture 9" descr="Diagram, logo&#10;&#10;Description automatically generated">
            <a:extLst>
              <a:ext uri="{FF2B5EF4-FFF2-40B4-BE49-F238E27FC236}">
                <a16:creationId xmlns:a16="http://schemas.microsoft.com/office/drawing/2014/main" id="{8F916C57-70D0-4D50-B735-4E79DA99F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4611" y="779285"/>
            <a:ext cx="1580148" cy="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BCC4D-DD87-4959-AF02-2D4FFE53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COMUNIDAD KICHWA AMAZÓNICA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0CA5F69-8580-4D36-BBD7-3A74ECF2DD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59694"/>
              </p:ext>
            </p:extLst>
          </p:nvPr>
        </p:nvGraphicFramePr>
        <p:xfrm>
          <a:off x="677863" y="88482"/>
          <a:ext cx="10320838" cy="350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35" name="Diagram 4">
            <a:extLst>
              <a:ext uri="{FF2B5EF4-FFF2-40B4-BE49-F238E27FC236}">
                <a16:creationId xmlns:a16="http://schemas.microsoft.com/office/drawing/2014/main" id="{7E6A27E9-5B85-427F-B20A-114F3EF411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16636"/>
              </p:ext>
            </p:extLst>
          </p:nvPr>
        </p:nvGraphicFramePr>
        <p:xfrm>
          <a:off x="830263" y="4037513"/>
          <a:ext cx="10320838" cy="350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57" name="Título 1">
            <a:extLst>
              <a:ext uri="{FF2B5EF4-FFF2-40B4-BE49-F238E27FC236}">
                <a16:creationId xmlns:a16="http://schemas.microsoft.com/office/drawing/2014/main" id="{31249719-F81F-4DBC-9158-6E11EE2273C7}"/>
              </a:ext>
            </a:extLst>
          </p:cNvPr>
          <p:cNvSpPr txBox="1">
            <a:spLocks/>
          </p:cNvSpPr>
          <p:nvPr/>
        </p:nvSpPr>
        <p:spPr>
          <a:xfrm>
            <a:off x="682682" y="453189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/>
              <a:t>TURISMO EXPERIENCIAL</a:t>
            </a:r>
          </a:p>
        </p:txBody>
      </p:sp>
      <p:pic>
        <p:nvPicPr>
          <p:cNvPr id="804" name="Picture 804" descr="Map&#10;&#10;Description automatically generated">
            <a:extLst>
              <a:ext uri="{FF2B5EF4-FFF2-40B4-BE49-F238E27FC236}">
                <a16:creationId xmlns:a16="http://schemas.microsoft.com/office/drawing/2014/main" id="{70C74C44-0AD8-48BE-9D02-F772017AEE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832" y="2541716"/>
            <a:ext cx="1851804" cy="1990229"/>
          </a:xfrm>
          <a:prstGeom prst="rect">
            <a:avLst/>
          </a:prstGeom>
        </p:spPr>
      </p:pic>
      <p:pic>
        <p:nvPicPr>
          <p:cNvPr id="825" name="Picture 825">
            <a:extLst>
              <a:ext uri="{FF2B5EF4-FFF2-40B4-BE49-F238E27FC236}">
                <a16:creationId xmlns:a16="http://schemas.microsoft.com/office/drawing/2014/main" id="{0B56E546-A63E-4A9A-9350-C21E095F99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3598" y="2538125"/>
            <a:ext cx="2800709" cy="1997664"/>
          </a:xfrm>
          <a:prstGeom prst="rect">
            <a:avLst/>
          </a:prstGeom>
        </p:spPr>
      </p:pic>
      <p:pic>
        <p:nvPicPr>
          <p:cNvPr id="836" name="Picture 836">
            <a:extLst>
              <a:ext uri="{FF2B5EF4-FFF2-40B4-BE49-F238E27FC236}">
                <a16:creationId xmlns:a16="http://schemas.microsoft.com/office/drawing/2014/main" id="{24CE099C-AE2E-4ED6-B7E6-BAEDA38524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874" y="2536931"/>
            <a:ext cx="3533954" cy="20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735" grpId="0">
        <p:bldAsOne/>
      </p:bldGraphic>
      <p:bldP spid="7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65913-6BD6-4642-BBCC-ED620784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MARCO METODOLÓGICO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0C0280F8-8B03-4EDC-8127-1C21B890F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719327"/>
              </p:ext>
            </p:extLst>
          </p:nvPr>
        </p:nvGraphicFramePr>
        <p:xfrm>
          <a:off x="-846137" y="1331746"/>
          <a:ext cx="7326312" cy="3092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47" name="Diagram 347">
            <a:extLst>
              <a:ext uri="{FF2B5EF4-FFF2-40B4-BE49-F238E27FC236}">
                <a16:creationId xmlns:a16="http://schemas.microsoft.com/office/drawing/2014/main" id="{FA62B358-712C-45A2-B468-F41B30E3E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079929"/>
              </p:ext>
            </p:extLst>
          </p:nvPr>
        </p:nvGraphicFramePr>
        <p:xfrm>
          <a:off x="762000" y="3819359"/>
          <a:ext cx="6269788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06" name="Oval 505">
            <a:extLst>
              <a:ext uri="{FF2B5EF4-FFF2-40B4-BE49-F238E27FC236}">
                <a16:creationId xmlns:a16="http://schemas.microsoft.com/office/drawing/2014/main" id="{43B3833F-9410-49FC-80E4-3E2DE73E0F57}"/>
              </a:ext>
            </a:extLst>
          </p:cNvPr>
          <p:cNvSpPr/>
          <p:nvPr/>
        </p:nvSpPr>
        <p:spPr>
          <a:xfrm>
            <a:off x="10313570" y="307306"/>
            <a:ext cx="1751262" cy="1604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i="1">
                <a:ea typeface="+mn-lt"/>
                <a:cs typeface="+mn-lt"/>
              </a:rPr>
              <a:t>Procedimiento Para Recolección y Análisis de Datos</a:t>
            </a:r>
            <a:r>
              <a:rPr lang="en-US" sz="1200">
                <a:ea typeface="+mn-lt"/>
                <a:cs typeface="+mn-lt"/>
              </a:rPr>
              <a:t> </a:t>
            </a:r>
            <a:endParaRPr lang="en-US" sz="1200"/>
          </a:p>
        </p:txBody>
      </p:sp>
      <p:pic>
        <p:nvPicPr>
          <p:cNvPr id="507" name="Picture 507">
            <a:extLst>
              <a:ext uri="{FF2B5EF4-FFF2-40B4-BE49-F238E27FC236}">
                <a16:creationId xmlns:a16="http://schemas.microsoft.com/office/drawing/2014/main" id="{A6C3DD2D-F22E-425A-8874-7BE23E1284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2820" y="2361482"/>
            <a:ext cx="1433095" cy="1105668"/>
          </a:xfrm>
          <a:prstGeom prst="rect">
            <a:avLst/>
          </a:prstGeom>
        </p:spPr>
      </p:pic>
      <p:pic>
        <p:nvPicPr>
          <p:cNvPr id="544" name="Picture 544">
            <a:extLst>
              <a:ext uri="{FF2B5EF4-FFF2-40B4-BE49-F238E27FC236}">
                <a16:creationId xmlns:a16="http://schemas.microsoft.com/office/drawing/2014/main" id="{B45388E9-7A2B-40F6-85A9-2FB5FCF75C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334" r="617" b="52797"/>
          <a:stretch/>
        </p:blipFill>
        <p:spPr>
          <a:xfrm>
            <a:off x="10478347" y="3521055"/>
            <a:ext cx="1451102" cy="927829"/>
          </a:xfrm>
          <a:prstGeom prst="rect">
            <a:avLst/>
          </a:prstGeom>
        </p:spPr>
      </p:pic>
      <p:sp>
        <p:nvSpPr>
          <p:cNvPr id="569" name="Arrow: Down 568">
            <a:extLst>
              <a:ext uri="{FF2B5EF4-FFF2-40B4-BE49-F238E27FC236}">
                <a16:creationId xmlns:a16="http://schemas.microsoft.com/office/drawing/2014/main" id="{CCC77FAF-4D48-4032-A25E-3B1FCF34CDAA}"/>
              </a:ext>
            </a:extLst>
          </p:cNvPr>
          <p:cNvSpPr/>
          <p:nvPr/>
        </p:nvSpPr>
        <p:spPr>
          <a:xfrm>
            <a:off x="11032276" y="1848598"/>
            <a:ext cx="481263" cy="52136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A2DF5F-3E31-44E9-9645-1219A87A5045}"/>
              </a:ext>
            </a:extLst>
          </p:cNvPr>
          <p:cNvSpPr/>
          <p:nvPr/>
        </p:nvSpPr>
        <p:spPr>
          <a:xfrm>
            <a:off x="7559674" y="307305"/>
            <a:ext cx="1751262" cy="16042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sz="1200" b="1" i="1">
                <a:ea typeface="+mn-lt"/>
                <a:cs typeface="+mn-lt"/>
              </a:rPr>
              <a:t>Población Objeto de Estudio</a:t>
            </a:r>
            <a:r>
              <a:rPr lang="en-US" sz="1200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E8C2022-40CB-4B27-A8D9-977AC28F07D8}"/>
              </a:ext>
            </a:extLst>
          </p:cNvPr>
          <p:cNvSpPr/>
          <p:nvPr/>
        </p:nvSpPr>
        <p:spPr>
          <a:xfrm>
            <a:off x="8184801" y="1848596"/>
            <a:ext cx="481263" cy="521368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8EAD71-9273-49EC-B4D9-3D203D4A2D0C}"/>
              </a:ext>
            </a:extLst>
          </p:cNvPr>
          <p:cNvSpPr/>
          <p:nvPr/>
        </p:nvSpPr>
        <p:spPr>
          <a:xfrm>
            <a:off x="7733464" y="2366041"/>
            <a:ext cx="1443789" cy="131010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sz="1200">
                <a:ea typeface="+mn-lt"/>
                <a:cs typeface="+mn-lt"/>
              </a:rPr>
              <a:t>Población infinita</a:t>
            </a: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13CD63F-B479-4F3E-BE6D-810B3E03F1A4}"/>
              </a:ext>
            </a:extLst>
          </p:cNvPr>
          <p:cNvSpPr/>
          <p:nvPr/>
        </p:nvSpPr>
        <p:spPr>
          <a:xfrm>
            <a:off x="7786938" y="3742988"/>
            <a:ext cx="1443789" cy="131010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sz="1200"/>
              <a:t>Muestra: </a:t>
            </a:r>
          </a:p>
          <a:p>
            <a:pPr algn="ctr"/>
            <a:r>
              <a:rPr lang="es-EC" sz="1200"/>
              <a:t>267 turistas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111F92-06C1-49C6-8067-621682BC3DAF}"/>
              </a:ext>
            </a:extLst>
          </p:cNvPr>
          <p:cNvSpPr/>
          <p:nvPr/>
        </p:nvSpPr>
        <p:spPr>
          <a:xfrm>
            <a:off x="7987463" y="5240251"/>
            <a:ext cx="1644314" cy="143041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sz="1200" b="1" i="1"/>
              <a:t>Instrumentos de recolección de información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5F35FE3-0C77-4828-BE9B-A6D06E6CD328}"/>
              </a:ext>
            </a:extLst>
          </p:cNvPr>
          <p:cNvSpPr/>
          <p:nvPr/>
        </p:nvSpPr>
        <p:spPr>
          <a:xfrm>
            <a:off x="10193252" y="5200146"/>
            <a:ext cx="1510631" cy="13903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sz="1200"/>
              <a:t>Bibliográfica Entrevistas</a:t>
            </a:r>
            <a:endParaRPr lang="en-US"/>
          </a:p>
          <a:p>
            <a:pPr algn="ctr"/>
            <a:r>
              <a:rPr lang="es-EC" sz="1200"/>
              <a:t>Encuestas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629FD9A-C115-4B70-ADC1-C8F5B22C22F9}"/>
              </a:ext>
            </a:extLst>
          </p:cNvPr>
          <p:cNvSpPr/>
          <p:nvPr/>
        </p:nvSpPr>
        <p:spPr>
          <a:xfrm>
            <a:off x="9578052" y="5767624"/>
            <a:ext cx="628316" cy="4812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347" grpId="0">
        <p:bldAsOne/>
      </p:bldGraphic>
      <p:bldP spid="506" grpId="0" animBg="1"/>
      <p:bldP spid="56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28724-44DA-4D3F-99BF-21423A5E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s-ES"/>
              <a:t>Resultados</a:t>
            </a:r>
          </a:p>
        </p:txBody>
      </p:sp>
      <p:pic>
        <p:nvPicPr>
          <p:cNvPr id="31" name="Picture 31" descr="Map&#10;&#10;Description automatically generated">
            <a:extLst>
              <a:ext uri="{FF2B5EF4-FFF2-40B4-BE49-F238E27FC236}">
                <a16:creationId xmlns:a16="http://schemas.microsoft.com/office/drawing/2014/main" id="{7CEC4C82-B905-45F2-96F1-1AE879C2B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" r="200" b="397"/>
          <a:stretch/>
        </p:blipFill>
        <p:spPr>
          <a:xfrm>
            <a:off x="483079" y="1592252"/>
            <a:ext cx="7042082" cy="360163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5F9D70-AB23-4148-BD3F-82A9D122083C}"/>
              </a:ext>
            </a:extLst>
          </p:cNvPr>
          <p:cNvSpPr/>
          <p:nvPr/>
        </p:nvSpPr>
        <p:spPr>
          <a:xfrm>
            <a:off x="2720197" y="1246517"/>
            <a:ext cx="3982526" cy="1035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>
                <a:ea typeface="+mn-lt"/>
                <a:cs typeface="+mn-lt"/>
              </a:rPr>
              <a:t>Extensión: </a:t>
            </a:r>
            <a:r>
              <a:rPr lang="es-EC">
                <a:ea typeface="+mn-lt"/>
                <a:cs typeface="+mn-lt"/>
              </a:rPr>
              <a:t>956,85 km2</a:t>
            </a:r>
          </a:p>
          <a:p>
            <a:pPr algn="ctr"/>
            <a:r>
              <a:rPr lang="es-EC" b="1">
                <a:ea typeface="+mn-lt"/>
                <a:cs typeface="+mn-lt"/>
              </a:rPr>
              <a:t>Clima:</a:t>
            </a:r>
            <a:r>
              <a:rPr lang="es-EC">
                <a:ea typeface="+mn-lt"/>
                <a:cs typeface="+mn-lt"/>
              </a:rPr>
              <a:t> cálido húmedo</a:t>
            </a:r>
            <a:endParaRPr lang="es-EC"/>
          </a:p>
          <a:p>
            <a:pPr algn="ctr"/>
            <a:r>
              <a:rPr lang="es-EC" b="1"/>
              <a:t>Temperatura:</a:t>
            </a:r>
            <a:r>
              <a:rPr lang="es-EC"/>
              <a:t> 24° 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8863CD-75F9-4A1E-930C-6896E0A673F0}"/>
              </a:ext>
            </a:extLst>
          </p:cNvPr>
          <p:cNvSpPr/>
          <p:nvPr/>
        </p:nvSpPr>
        <p:spPr>
          <a:xfrm>
            <a:off x="3539706" y="2482969"/>
            <a:ext cx="3982526" cy="1035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>
                <a:ea typeface="+mn-lt"/>
                <a:cs typeface="+mn-lt"/>
              </a:rPr>
              <a:t>Bosques húmedos de mayor riqueza biológica del país</a:t>
            </a:r>
          </a:p>
          <a:p>
            <a:pPr algn="ctr"/>
            <a:r>
              <a:rPr lang="es-EC"/>
              <a:t>Gran biodiversidad de flora y fauna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EEFB7D6-20D5-487D-9C86-DF8B72E7EAF1}"/>
              </a:ext>
            </a:extLst>
          </p:cNvPr>
          <p:cNvCxnSpPr/>
          <p:nvPr/>
        </p:nvCxnSpPr>
        <p:spPr>
          <a:xfrm flipH="1">
            <a:off x="2747153" y="3113776"/>
            <a:ext cx="790755" cy="50320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FD1F3E0-693A-40E0-818D-D754DD9BABA5}"/>
              </a:ext>
            </a:extLst>
          </p:cNvPr>
          <p:cNvCxnSpPr>
            <a:cxnSpLocks/>
          </p:cNvCxnSpPr>
          <p:nvPr/>
        </p:nvCxnSpPr>
        <p:spPr>
          <a:xfrm flipH="1">
            <a:off x="2358963" y="1805437"/>
            <a:ext cx="373813" cy="1279582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6C70331-B984-4C4B-B70B-7336BF41E38A}"/>
              </a:ext>
            </a:extLst>
          </p:cNvPr>
          <p:cNvSpPr/>
          <p:nvPr/>
        </p:nvSpPr>
        <p:spPr>
          <a:xfrm>
            <a:off x="4948687" y="3705044"/>
            <a:ext cx="3982526" cy="1035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C" b="1">
                <a:ea typeface="+mn-lt"/>
                <a:cs typeface="+mn-lt"/>
              </a:rPr>
              <a:t>Población:</a:t>
            </a:r>
            <a:r>
              <a:rPr lang="es-EC">
                <a:ea typeface="+mn-lt"/>
                <a:cs typeface="+mn-lt"/>
              </a:rPr>
              <a:t> 7159 hombres (46.08%) y 7390 mujeres (47.57%)</a:t>
            </a:r>
          </a:p>
          <a:p>
            <a:pPr algn="ctr"/>
            <a:r>
              <a:rPr lang="es-EC"/>
              <a:t>Actividades económicas: Agricultura, quehaceres domésticos, servicios 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12D6797-24F8-4FA2-B68C-B1359B468196}"/>
              </a:ext>
            </a:extLst>
          </p:cNvPr>
          <p:cNvCxnSpPr/>
          <p:nvPr/>
        </p:nvCxnSpPr>
        <p:spPr>
          <a:xfrm flipH="1">
            <a:off x="4514669" y="4205557"/>
            <a:ext cx="445699" cy="43132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DFC5D5B2-58A5-490C-A2A4-726247C5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558" y="1029552"/>
            <a:ext cx="2743200" cy="1456793"/>
          </a:xfrm>
          <a:prstGeom prst="rect">
            <a:avLst/>
          </a:prstGeom>
        </p:spPr>
      </p:pic>
      <p:pic>
        <p:nvPicPr>
          <p:cNvPr id="4" name="Picture 4" descr="A picture containing sky, outdoor, tree, grass&#10;&#10;Description automatically generated">
            <a:extLst>
              <a:ext uri="{FF2B5EF4-FFF2-40B4-BE49-F238E27FC236}">
                <a16:creationId xmlns:a16="http://schemas.microsoft.com/office/drawing/2014/main" id="{38334AF6-4485-4F74-AE48-E62400E52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821" y="4699668"/>
            <a:ext cx="2743200" cy="2057400"/>
          </a:xfrm>
          <a:prstGeom prst="rect">
            <a:avLst/>
          </a:prstGeom>
        </p:spPr>
      </p:pic>
      <p:pic>
        <p:nvPicPr>
          <p:cNvPr id="5" name="Picture 5" descr="A picture containing tree, nature, outdoor, water&#10;&#10;Description automatically generated">
            <a:extLst>
              <a:ext uri="{FF2B5EF4-FFF2-40B4-BE49-F238E27FC236}">
                <a16:creationId xmlns:a16="http://schemas.microsoft.com/office/drawing/2014/main" id="{BC9AD1D6-7603-4F9B-892F-9E43A6808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505" y="5211163"/>
            <a:ext cx="2743200" cy="15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5" grpId="0" animBg="1"/>
      <p:bldP spid="39" grpId="0" animBg="1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1181</Words>
  <Application>Microsoft Office PowerPoint</Application>
  <PresentationFormat>Panorámica</PresentationFormat>
  <Paragraphs>139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Josefin Slab SemiBold</vt:lpstr>
      <vt:lpstr>Lato</vt:lpstr>
      <vt:lpstr>Segoe UI Semibold</vt:lpstr>
      <vt:lpstr>Times New Roman</vt:lpstr>
      <vt:lpstr>Trebuchet MS</vt:lpstr>
      <vt:lpstr>Wingdings 3</vt:lpstr>
      <vt:lpstr>Faceta</vt:lpstr>
      <vt:lpstr>Presentación de PowerPoint</vt:lpstr>
      <vt:lpstr>PROBLEMA</vt:lpstr>
      <vt:lpstr>INTRODUCCIÓN </vt:lpstr>
      <vt:lpstr>OBJETIVOS</vt:lpstr>
      <vt:lpstr>MARCO TEORICO</vt:lpstr>
      <vt:lpstr>MARCO REFERENCIAL </vt:lpstr>
      <vt:lpstr>COMUNIDAD KICHWA AMAZÓNICA</vt:lpstr>
      <vt:lpstr>MARCO METODOLÓGICO</vt:lpstr>
      <vt:lpstr>Resultados</vt:lpstr>
      <vt:lpstr>Presentación de PowerPoint</vt:lpstr>
      <vt:lpstr>Atractivos naturales</vt:lpstr>
      <vt:lpstr>Atractivos culturales</vt:lpstr>
      <vt:lpstr>Comunidades</vt:lpstr>
      <vt:lpstr>Presentación de PowerPoint</vt:lpstr>
      <vt:lpstr>ENTREVISTAS</vt:lpstr>
      <vt:lpstr>ENCUESTAS APLICADAS A TURISTAS</vt:lpstr>
      <vt:lpstr>Presentación de PowerPoint</vt:lpstr>
      <vt:lpstr>PROPUESTA</vt:lpstr>
      <vt:lpstr>FODA</vt:lpstr>
      <vt:lpstr>ACCIÓN</vt:lpstr>
      <vt:lpstr>Presentación de PowerPoint</vt:lpstr>
      <vt:lpstr>Presentación de PowerPoint</vt:lpstr>
      <vt:lpstr>CONCLUSIONES </vt:lpstr>
      <vt:lpstr>RECOMENDACIONES 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YADIRA</dc:creator>
  <cp:lastModifiedBy>Carolina Collaguazo</cp:lastModifiedBy>
  <cp:revision>431</cp:revision>
  <dcterms:created xsi:type="dcterms:W3CDTF">2021-09-01T06:26:58Z</dcterms:created>
  <dcterms:modified xsi:type="dcterms:W3CDTF">2021-09-06T23:31:58Z</dcterms:modified>
</cp:coreProperties>
</file>