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0" r:id="rId8"/>
    <p:sldId id="261" r:id="rId9"/>
    <p:sldId id="264" r:id="rId10"/>
    <p:sldId id="265" r:id="rId11"/>
    <p:sldId id="269"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urismo\tesis\titulaci&#243;n\tesis%20propia\tablasrandom.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Hoja6!$B$2:$B$8</c:f>
              <c:strCache>
                <c:ptCount val="7"/>
                <c:pt idx="0">
                  <c:v>Pobreza</c:v>
                </c:pt>
                <c:pt idx="1">
                  <c:v>Equidad de ingreso</c:v>
                </c:pt>
                <c:pt idx="2">
                  <c:v>Empleo</c:v>
                </c:pt>
                <c:pt idx="3">
                  <c:v>Diversidad económica</c:v>
                </c:pt>
                <c:pt idx="4">
                  <c:v>Dependencia económica</c:v>
                </c:pt>
                <c:pt idx="5">
                  <c:v>Abastecimiento</c:v>
                </c:pt>
                <c:pt idx="6">
                  <c:v>Vulnerabilidad económica</c:v>
                </c:pt>
              </c:strCache>
            </c:strRef>
          </c:cat>
          <c:val>
            <c:numRef>
              <c:f>Hoja6!$C$2:$C$8</c:f>
              <c:numCache>
                <c:formatCode>General</c:formatCode>
                <c:ptCount val="7"/>
                <c:pt idx="0">
                  <c:v>0.76</c:v>
                </c:pt>
                <c:pt idx="1">
                  <c:v>0.53800000000000003</c:v>
                </c:pt>
                <c:pt idx="2">
                  <c:v>0.43</c:v>
                </c:pt>
                <c:pt idx="3">
                  <c:v>1</c:v>
                </c:pt>
                <c:pt idx="4">
                  <c:v>1</c:v>
                </c:pt>
                <c:pt idx="5">
                  <c:v>1</c:v>
                </c:pt>
                <c:pt idx="6">
                  <c:v>0</c:v>
                </c:pt>
              </c:numCache>
            </c:numRef>
          </c:val>
        </c:ser>
        <c:dLbls>
          <c:showLegendKey val="0"/>
          <c:showVal val="1"/>
          <c:showCatName val="0"/>
          <c:showSerName val="0"/>
          <c:showPercent val="0"/>
          <c:showBubbleSize val="0"/>
        </c:dLbls>
        <c:axId val="224216752"/>
        <c:axId val="224214008"/>
      </c:radarChart>
      <c:catAx>
        <c:axId val="22421675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4214008"/>
        <c:crosses val="autoZero"/>
        <c:auto val="1"/>
        <c:lblAlgn val="ctr"/>
        <c:lblOffset val="100"/>
        <c:noMultiLvlLbl val="0"/>
      </c:catAx>
      <c:valAx>
        <c:axId val="224214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421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15748031496062"/>
          <c:y val="0.18785505978419362"/>
          <c:w val="0.41339981831328593"/>
          <c:h val="0.67933251229166469"/>
        </c:manualLayout>
      </c:layout>
      <c:radarChart>
        <c:radarStyle val="marker"/>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Hoja9!$B$2:$B$5</c:f>
              <c:strCache>
                <c:ptCount val="4"/>
                <c:pt idx="0">
                  <c:v>visión empresarial</c:v>
                </c:pt>
                <c:pt idx="1">
                  <c:v>Emprendimiento</c:v>
                </c:pt>
                <c:pt idx="2">
                  <c:v>Ambiente empresarial</c:v>
                </c:pt>
                <c:pt idx="3">
                  <c:v>Comportamiento de la emrpesa frene al desastre </c:v>
                </c:pt>
              </c:strCache>
            </c:strRef>
          </c:cat>
          <c:val>
            <c:numRef>
              <c:f>Hoja9!$C$2:$C$5</c:f>
              <c:numCache>
                <c:formatCode>General</c:formatCode>
                <c:ptCount val="4"/>
                <c:pt idx="0">
                  <c:v>0.53</c:v>
                </c:pt>
                <c:pt idx="1">
                  <c:v>0.65</c:v>
                </c:pt>
                <c:pt idx="2">
                  <c:v>0.74</c:v>
                </c:pt>
                <c:pt idx="3">
                  <c:v>0.56999999999999995</c:v>
                </c:pt>
              </c:numCache>
            </c:numRef>
          </c:val>
        </c:ser>
        <c:dLbls>
          <c:showLegendKey val="0"/>
          <c:showVal val="1"/>
          <c:showCatName val="0"/>
          <c:showSerName val="0"/>
          <c:showPercent val="0"/>
          <c:showBubbleSize val="0"/>
        </c:dLbls>
        <c:axId val="425384456"/>
        <c:axId val="425382888"/>
      </c:radarChart>
      <c:catAx>
        <c:axId val="42538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5382888"/>
        <c:crosses val="autoZero"/>
        <c:auto val="1"/>
        <c:lblAlgn val="ctr"/>
        <c:lblOffset val="100"/>
        <c:noMultiLvlLbl val="0"/>
      </c:catAx>
      <c:valAx>
        <c:axId val="425382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538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Hoja10!$B$2:$B$11</c:f>
              <c:strCache>
                <c:ptCount val="10"/>
                <c:pt idx="0">
                  <c:v>Nivel de educación </c:v>
                </c:pt>
                <c:pt idx="1">
                  <c:v>Edad de la población</c:v>
                </c:pt>
                <c:pt idx="2">
                  <c:v>Discapacidades</c:v>
                </c:pt>
                <c:pt idx="3">
                  <c:v>Género</c:v>
                </c:pt>
                <c:pt idx="4">
                  <c:v>Educación básica</c:v>
                </c:pt>
                <c:pt idx="5">
                  <c:v>Ocupación de la población</c:v>
                </c:pt>
                <c:pt idx="6">
                  <c:v>Coebertura del seguro de salud</c:v>
                </c:pt>
                <c:pt idx="7">
                  <c:v>Cobertura médica</c:v>
                </c:pt>
                <c:pt idx="8">
                  <c:v>Influencia religiosa</c:v>
                </c:pt>
                <c:pt idx="9">
                  <c:v>Vulnerabilidad social</c:v>
                </c:pt>
              </c:strCache>
            </c:strRef>
          </c:cat>
          <c:val>
            <c:numRef>
              <c:f>Hoja10!$C$2:$C$11</c:f>
              <c:numCache>
                <c:formatCode>General</c:formatCode>
                <c:ptCount val="10"/>
                <c:pt idx="0">
                  <c:v>0.5</c:v>
                </c:pt>
                <c:pt idx="1">
                  <c:v>1</c:v>
                </c:pt>
                <c:pt idx="2">
                  <c:v>0.98</c:v>
                </c:pt>
                <c:pt idx="3">
                  <c:v>0.67</c:v>
                </c:pt>
                <c:pt idx="4">
                  <c:v>1</c:v>
                </c:pt>
                <c:pt idx="5">
                  <c:v>1</c:v>
                </c:pt>
                <c:pt idx="6">
                  <c:v>0.3</c:v>
                </c:pt>
                <c:pt idx="7">
                  <c:v>1</c:v>
                </c:pt>
                <c:pt idx="8">
                  <c:v>0.28000000000000003</c:v>
                </c:pt>
                <c:pt idx="9">
                  <c:v>0.74</c:v>
                </c:pt>
              </c:numCache>
            </c:numRef>
          </c:val>
        </c:ser>
        <c:dLbls>
          <c:showLegendKey val="0"/>
          <c:showVal val="1"/>
          <c:showCatName val="0"/>
          <c:showSerName val="0"/>
          <c:showPercent val="0"/>
          <c:showBubbleSize val="0"/>
        </c:dLbls>
        <c:axId val="337648752"/>
        <c:axId val="337642872"/>
      </c:radarChart>
      <c:catAx>
        <c:axId val="33764875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7642872"/>
        <c:crosses val="autoZero"/>
        <c:auto val="1"/>
        <c:lblAlgn val="ctr"/>
        <c:lblOffset val="100"/>
        <c:noMultiLvlLbl val="0"/>
      </c:catAx>
      <c:valAx>
        <c:axId val="33764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764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Hoja11!$B$2:$B$8</c:f>
              <c:strCache>
                <c:ptCount val="7"/>
                <c:pt idx="0">
                  <c:v>Resiliencia individual y comunitaria</c:v>
                </c:pt>
                <c:pt idx="1">
                  <c:v>Coesión familiar</c:v>
                </c:pt>
                <c:pt idx="2">
                  <c:v>Cohesión comunitaria</c:v>
                </c:pt>
                <c:pt idx="3">
                  <c:v>Solidaridad</c:v>
                </c:pt>
                <c:pt idx="4">
                  <c:v>Liderazgo</c:v>
                </c:pt>
                <c:pt idx="5">
                  <c:v>Confianza institucional</c:v>
                </c:pt>
                <c:pt idx="6">
                  <c:v>Responsabilidad socio-empresarial</c:v>
                </c:pt>
              </c:strCache>
            </c:strRef>
          </c:cat>
          <c:val>
            <c:numRef>
              <c:f>Hoja11!$C$2:$C$8</c:f>
              <c:numCache>
                <c:formatCode>General</c:formatCode>
                <c:ptCount val="7"/>
                <c:pt idx="0">
                  <c:v>0.82</c:v>
                </c:pt>
                <c:pt idx="1">
                  <c:v>0.77</c:v>
                </c:pt>
                <c:pt idx="2">
                  <c:v>0.76</c:v>
                </c:pt>
                <c:pt idx="3">
                  <c:v>0.89</c:v>
                </c:pt>
                <c:pt idx="4">
                  <c:v>0.45</c:v>
                </c:pt>
                <c:pt idx="5">
                  <c:v>0.4</c:v>
                </c:pt>
                <c:pt idx="6">
                  <c:v>0.59</c:v>
                </c:pt>
              </c:numCache>
            </c:numRef>
          </c:val>
        </c:ser>
        <c:dLbls>
          <c:showLegendKey val="0"/>
          <c:showVal val="1"/>
          <c:showCatName val="0"/>
          <c:showSerName val="0"/>
          <c:showPercent val="0"/>
          <c:showBubbleSize val="0"/>
        </c:dLbls>
        <c:axId val="427615016"/>
        <c:axId val="427613448"/>
      </c:radarChart>
      <c:catAx>
        <c:axId val="42761501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7613448"/>
        <c:crosses val="autoZero"/>
        <c:auto val="1"/>
        <c:lblAlgn val="ctr"/>
        <c:lblOffset val="100"/>
        <c:noMultiLvlLbl val="0"/>
      </c:catAx>
      <c:valAx>
        <c:axId val="42761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7615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Hoja13!$B$2:$B$6</c:f>
              <c:strCache>
                <c:ptCount val="5"/>
                <c:pt idx="0">
                  <c:v>Servicios básicos</c:v>
                </c:pt>
                <c:pt idx="1">
                  <c:v>Infraestructura del sistema de salud</c:v>
                </c:pt>
                <c:pt idx="2">
                  <c:v>Cobertura móvil</c:v>
                </c:pt>
                <c:pt idx="3">
                  <c:v>Existencia de vías de evacuación</c:v>
                </c:pt>
                <c:pt idx="4">
                  <c:v>Planificación urbana</c:v>
                </c:pt>
              </c:strCache>
            </c:strRef>
          </c:cat>
          <c:val>
            <c:numRef>
              <c:f>Hoja13!$C$2:$C$6</c:f>
              <c:numCache>
                <c:formatCode>General</c:formatCode>
                <c:ptCount val="5"/>
                <c:pt idx="0">
                  <c:v>0.99</c:v>
                </c:pt>
                <c:pt idx="1">
                  <c:v>0.25</c:v>
                </c:pt>
                <c:pt idx="2">
                  <c:v>0.9</c:v>
                </c:pt>
                <c:pt idx="3">
                  <c:v>1</c:v>
                </c:pt>
                <c:pt idx="4">
                  <c:v>0.4</c:v>
                </c:pt>
              </c:numCache>
            </c:numRef>
          </c:val>
        </c:ser>
        <c:dLbls>
          <c:showLegendKey val="0"/>
          <c:showVal val="1"/>
          <c:showCatName val="0"/>
          <c:showSerName val="0"/>
          <c:showPercent val="0"/>
          <c:showBubbleSize val="0"/>
        </c:dLbls>
        <c:axId val="418988056"/>
        <c:axId val="418977864"/>
      </c:radarChart>
      <c:catAx>
        <c:axId val="41898805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18977864"/>
        <c:crosses val="autoZero"/>
        <c:auto val="1"/>
        <c:lblAlgn val="ctr"/>
        <c:lblOffset val="100"/>
        <c:noMultiLvlLbl val="0"/>
      </c:catAx>
      <c:valAx>
        <c:axId val="41897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1898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Hoja14!$B$2:$B$5</c:f>
              <c:strCache>
                <c:ptCount val="4"/>
                <c:pt idx="0">
                  <c:v>Percepción sobre capacitación en desastres</c:v>
                </c:pt>
                <c:pt idx="1">
                  <c:v>Percepción de riesgo</c:v>
                </c:pt>
                <c:pt idx="2">
                  <c:v>Seguridad frente a desastres</c:v>
                </c:pt>
                <c:pt idx="3">
                  <c:v>Expectativas económicas</c:v>
                </c:pt>
              </c:strCache>
            </c:strRef>
          </c:cat>
          <c:val>
            <c:numRef>
              <c:f>Hoja14!$C$2:$C$5</c:f>
              <c:numCache>
                <c:formatCode>General</c:formatCode>
                <c:ptCount val="4"/>
                <c:pt idx="0">
                  <c:v>0.68</c:v>
                </c:pt>
                <c:pt idx="1">
                  <c:v>1</c:v>
                </c:pt>
                <c:pt idx="2">
                  <c:v>0.73</c:v>
                </c:pt>
                <c:pt idx="3">
                  <c:v>0.55000000000000004</c:v>
                </c:pt>
              </c:numCache>
            </c:numRef>
          </c:val>
        </c:ser>
        <c:dLbls>
          <c:showLegendKey val="0"/>
          <c:showVal val="1"/>
          <c:showCatName val="0"/>
          <c:showSerName val="0"/>
          <c:showPercent val="0"/>
          <c:showBubbleSize val="0"/>
        </c:dLbls>
        <c:axId val="293839208"/>
        <c:axId val="293839992"/>
      </c:radarChart>
      <c:catAx>
        <c:axId val="29383920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3839992"/>
        <c:crosses val="autoZero"/>
        <c:auto val="1"/>
        <c:lblAlgn val="ctr"/>
        <c:lblOffset val="100"/>
        <c:noMultiLvlLbl val="0"/>
      </c:catAx>
      <c:valAx>
        <c:axId val="293839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3839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1" Type="http://schemas.openxmlformats.org/officeDocument/2006/relationships/image" Target="../media/image14.png"/></Relationships>
</file>

<file path=ppt/diagrams/_rels/data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6.xml.rels><?xml version="1.0" encoding="UTF-8" standalone="yes"?>
<Relationships xmlns="http://schemas.openxmlformats.org/package/2006/relationships"><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2.png"/></Relationships>
</file>

<file path=ppt/diagrams/_rels/data9.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07917-29C7-43AE-882D-B59C03C18E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86E17AC-98D9-4553-B81D-1794B913E1F7}">
      <dgm:prSet phldrT="[Texto]"/>
      <dgm:spPr/>
      <dgm:t>
        <a:bodyPr/>
        <a:lstStyle/>
        <a:p>
          <a:r>
            <a:rPr lang="es-EC" dirty="0" smtClean="0"/>
            <a:t>8 de Septiembre de 1978</a:t>
          </a:r>
          <a:endParaRPr lang="es-EC" dirty="0"/>
        </a:p>
      </dgm:t>
    </dgm:pt>
    <dgm:pt modelId="{38615254-2325-4392-8AE7-EA43712A81E7}" type="parTrans" cxnId="{A5837C88-8B56-4DF7-BA7B-FA7341462754}">
      <dgm:prSet/>
      <dgm:spPr/>
      <dgm:t>
        <a:bodyPr/>
        <a:lstStyle/>
        <a:p>
          <a:endParaRPr lang="es-EC"/>
        </a:p>
      </dgm:t>
    </dgm:pt>
    <dgm:pt modelId="{F650CD1E-F923-4BC5-92EA-06488C2C113A}" type="sibTrans" cxnId="{A5837C88-8B56-4DF7-BA7B-FA7341462754}">
      <dgm:prSet/>
      <dgm:spPr/>
      <dgm:t>
        <a:bodyPr/>
        <a:lstStyle/>
        <a:p>
          <a:endParaRPr lang="es-EC"/>
        </a:p>
      </dgm:t>
    </dgm:pt>
    <dgm:pt modelId="{5F3C4267-281F-487E-94C4-541432488540}">
      <dgm:prSet phldrT="[Texto]"/>
      <dgm:spPr/>
      <dgm:t>
        <a:bodyPr/>
        <a:lstStyle/>
        <a:p>
          <a:r>
            <a:rPr lang="es-EC" dirty="0" smtClean="0"/>
            <a:t>218K millones de contagios</a:t>
          </a:r>
          <a:endParaRPr lang="es-EC" dirty="0"/>
        </a:p>
      </dgm:t>
    </dgm:pt>
    <dgm:pt modelId="{2D1FEBDD-5B4D-4F77-B812-E2BC44CC554B}" type="parTrans" cxnId="{E3B63A79-0A7F-4EE0-9AB1-19BEF7973772}">
      <dgm:prSet/>
      <dgm:spPr/>
      <dgm:t>
        <a:bodyPr/>
        <a:lstStyle/>
        <a:p>
          <a:endParaRPr lang="es-EC"/>
        </a:p>
      </dgm:t>
    </dgm:pt>
    <dgm:pt modelId="{2BB93DD1-0755-48A4-8DC9-8C80F4BB6819}" type="sibTrans" cxnId="{E3B63A79-0A7F-4EE0-9AB1-19BEF7973772}">
      <dgm:prSet/>
      <dgm:spPr/>
      <dgm:t>
        <a:bodyPr/>
        <a:lstStyle/>
        <a:p>
          <a:endParaRPr lang="es-EC"/>
        </a:p>
      </dgm:t>
    </dgm:pt>
    <dgm:pt modelId="{01199B5E-595B-4D7C-A866-859D879B0D5A}">
      <dgm:prSet phldrT="[Texto]"/>
      <dgm:spPr/>
      <dgm:t>
        <a:bodyPr/>
        <a:lstStyle/>
        <a:p>
          <a:r>
            <a:rPr lang="es-EC" dirty="0" smtClean="0"/>
            <a:t>160,7 millones de dólares en pérdidas</a:t>
          </a:r>
          <a:endParaRPr lang="es-EC" dirty="0"/>
        </a:p>
      </dgm:t>
    </dgm:pt>
    <dgm:pt modelId="{54F68A9C-D29E-455A-9D45-E00BBA190B50}" type="parTrans" cxnId="{BEDD8323-EF52-48D3-A368-EF0ADB4BE2A3}">
      <dgm:prSet/>
      <dgm:spPr/>
      <dgm:t>
        <a:bodyPr/>
        <a:lstStyle/>
        <a:p>
          <a:endParaRPr lang="es-EC"/>
        </a:p>
      </dgm:t>
    </dgm:pt>
    <dgm:pt modelId="{33467AAC-7861-43B1-B966-449154919B24}" type="sibTrans" cxnId="{BEDD8323-EF52-48D3-A368-EF0ADB4BE2A3}">
      <dgm:prSet/>
      <dgm:spPr/>
      <dgm:t>
        <a:bodyPr/>
        <a:lstStyle/>
        <a:p>
          <a:endParaRPr lang="es-EC"/>
        </a:p>
      </dgm:t>
    </dgm:pt>
    <dgm:pt modelId="{F9DE5A7D-7D6E-4BB0-A4EC-C419400D5B32}">
      <dgm:prSet phldrT="[Texto]"/>
      <dgm:spPr/>
      <dgm:t>
        <a:bodyPr/>
        <a:lstStyle/>
        <a:p>
          <a:r>
            <a:rPr lang="es-EC" dirty="0" smtClean="0"/>
            <a:t>Mayo21-416,730</a:t>
          </a:r>
          <a:endParaRPr lang="es-EC" dirty="0"/>
        </a:p>
      </dgm:t>
    </dgm:pt>
    <dgm:pt modelId="{BDF2E900-CED6-4BFE-9B38-F15715D71779}" type="parTrans" cxnId="{02596B5C-40A0-486C-9ED3-7939F14494A1}">
      <dgm:prSet/>
      <dgm:spPr/>
      <dgm:t>
        <a:bodyPr/>
        <a:lstStyle/>
        <a:p>
          <a:endParaRPr lang="es-EC"/>
        </a:p>
      </dgm:t>
    </dgm:pt>
    <dgm:pt modelId="{1158B1B9-F99C-4562-B9F1-F8866B79AF22}" type="sibTrans" cxnId="{02596B5C-40A0-486C-9ED3-7939F14494A1}">
      <dgm:prSet/>
      <dgm:spPr/>
      <dgm:t>
        <a:bodyPr/>
        <a:lstStyle/>
        <a:p>
          <a:endParaRPr lang="es-EC"/>
        </a:p>
      </dgm:t>
    </dgm:pt>
    <dgm:pt modelId="{306A88DD-2780-42BB-AD1F-0F8873C47DBE}" type="pres">
      <dgm:prSet presAssocID="{6DB07917-29C7-43AE-882D-B59C03C18E09}" presName="diagram" presStyleCnt="0">
        <dgm:presLayoutVars>
          <dgm:dir/>
          <dgm:resizeHandles val="exact"/>
        </dgm:presLayoutVars>
      </dgm:prSet>
      <dgm:spPr/>
    </dgm:pt>
    <dgm:pt modelId="{864B4EC9-8D64-4171-A343-A4DD0D31D4BF}" type="pres">
      <dgm:prSet presAssocID="{586E17AC-98D9-4553-B81D-1794B913E1F7}" presName="node" presStyleLbl="node1" presStyleIdx="0" presStyleCnt="4">
        <dgm:presLayoutVars>
          <dgm:bulletEnabled val="1"/>
        </dgm:presLayoutVars>
      </dgm:prSet>
      <dgm:spPr/>
      <dgm:t>
        <a:bodyPr/>
        <a:lstStyle/>
        <a:p>
          <a:endParaRPr lang="es-EC"/>
        </a:p>
      </dgm:t>
    </dgm:pt>
    <dgm:pt modelId="{DC5E17DD-4D10-4C73-9240-A1B384812569}" type="pres">
      <dgm:prSet presAssocID="{F650CD1E-F923-4BC5-92EA-06488C2C113A}" presName="sibTrans" presStyleCnt="0"/>
      <dgm:spPr/>
    </dgm:pt>
    <dgm:pt modelId="{30C18593-8360-4A85-B022-E3DBE65985BA}" type="pres">
      <dgm:prSet presAssocID="{5F3C4267-281F-487E-94C4-541432488540}" presName="node" presStyleLbl="node1" presStyleIdx="1" presStyleCnt="4">
        <dgm:presLayoutVars>
          <dgm:bulletEnabled val="1"/>
        </dgm:presLayoutVars>
      </dgm:prSet>
      <dgm:spPr/>
      <dgm:t>
        <a:bodyPr/>
        <a:lstStyle/>
        <a:p>
          <a:endParaRPr lang="es-EC"/>
        </a:p>
      </dgm:t>
    </dgm:pt>
    <dgm:pt modelId="{EC9191CB-83E3-42E7-8251-C9F46C1DB2CE}" type="pres">
      <dgm:prSet presAssocID="{2BB93DD1-0755-48A4-8DC9-8C80F4BB6819}" presName="sibTrans" presStyleCnt="0"/>
      <dgm:spPr/>
    </dgm:pt>
    <dgm:pt modelId="{0DD5297E-91EF-459E-8E7A-18D5D38D0E83}" type="pres">
      <dgm:prSet presAssocID="{01199B5E-595B-4D7C-A866-859D879B0D5A}" presName="node" presStyleLbl="node1" presStyleIdx="2" presStyleCnt="4">
        <dgm:presLayoutVars>
          <dgm:bulletEnabled val="1"/>
        </dgm:presLayoutVars>
      </dgm:prSet>
      <dgm:spPr/>
      <dgm:t>
        <a:bodyPr/>
        <a:lstStyle/>
        <a:p>
          <a:endParaRPr lang="es-EC"/>
        </a:p>
      </dgm:t>
    </dgm:pt>
    <dgm:pt modelId="{9DC65C1B-B43B-42D4-8508-DDEB70D20E0D}" type="pres">
      <dgm:prSet presAssocID="{33467AAC-7861-43B1-B966-449154919B24}" presName="sibTrans" presStyleCnt="0"/>
      <dgm:spPr/>
    </dgm:pt>
    <dgm:pt modelId="{B82E1004-7551-49D4-A885-313DE31DE761}" type="pres">
      <dgm:prSet presAssocID="{F9DE5A7D-7D6E-4BB0-A4EC-C419400D5B32}" presName="node" presStyleLbl="node1" presStyleIdx="3" presStyleCnt="4">
        <dgm:presLayoutVars>
          <dgm:bulletEnabled val="1"/>
        </dgm:presLayoutVars>
      </dgm:prSet>
      <dgm:spPr/>
      <dgm:t>
        <a:bodyPr/>
        <a:lstStyle/>
        <a:p>
          <a:endParaRPr lang="es-EC"/>
        </a:p>
      </dgm:t>
    </dgm:pt>
  </dgm:ptLst>
  <dgm:cxnLst>
    <dgm:cxn modelId="{1907162D-2523-4900-BD3F-0434653C4408}" type="presOf" srcId="{01199B5E-595B-4D7C-A866-859D879B0D5A}" destId="{0DD5297E-91EF-459E-8E7A-18D5D38D0E83}" srcOrd="0" destOrd="0" presId="urn:microsoft.com/office/officeart/2005/8/layout/default"/>
    <dgm:cxn modelId="{A5837C88-8B56-4DF7-BA7B-FA7341462754}" srcId="{6DB07917-29C7-43AE-882D-B59C03C18E09}" destId="{586E17AC-98D9-4553-B81D-1794B913E1F7}" srcOrd="0" destOrd="0" parTransId="{38615254-2325-4392-8AE7-EA43712A81E7}" sibTransId="{F650CD1E-F923-4BC5-92EA-06488C2C113A}"/>
    <dgm:cxn modelId="{BEDD8323-EF52-48D3-A368-EF0ADB4BE2A3}" srcId="{6DB07917-29C7-43AE-882D-B59C03C18E09}" destId="{01199B5E-595B-4D7C-A866-859D879B0D5A}" srcOrd="2" destOrd="0" parTransId="{54F68A9C-D29E-455A-9D45-E00BBA190B50}" sibTransId="{33467AAC-7861-43B1-B966-449154919B24}"/>
    <dgm:cxn modelId="{660976F5-B41C-41C4-8C45-2A794E5EF1B3}" type="presOf" srcId="{F9DE5A7D-7D6E-4BB0-A4EC-C419400D5B32}" destId="{B82E1004-7551-49D4-A885-313DE31DE761}" srcOrd="0" destOrd="0" presId="urn:microsoft.com/office/officeart/2005/8/layout/default"/>
    <dgm:cxn modelId="{5E43A45E-6DF4-4FE5-BFF2-3E011A7BF513}" type="presOf" srcId="{6DB07917-29C7-43AE-882D-B59C03C18E09}" destId="{306A88DD-2780-42BB-AD1F-0F8873C47DBE}" srcOrd="0" destOrd="0" presId="urn:microsoft.com/office/officeart/2005/8/layout/default"/>
    <dgm:cxn modelId="{E3B63A79-0A7F-4EE0-9AB1-19BEF7973772}" srcId="{6DB07917-29C7-43AE-882D-B59C03C18E09}" destId="{5F3C4267-281F-487E-94C4-541432488540}" srcOrd="1" destOrd="0" parTransId="{2D1FEBDD-5B4D-4F77-B812-E2BC44CC554B}" sibTransId="{2BB93DD1-0755-48A4-8DC9-8C80F4BB6819}"/>
    <dgm:cxn modelId="{30818DFC-9DCD-42E2-B7CA-B470A86C703F}" type="presOf" srcId="{586E17AC-98D9-4553-B81D-1794B913E1F7}" destId="{864B4EC9-8D64-4171-A343-A4DD0D31D4BF}" srcOrd="0" destOrd="0" presId="urn:microsoft.com/office/officeart/2005/8/layout/default"/>
    <dgm:cxn modelId="{02596B5C-40A0-486C-9ED3-7939F14494A1}" srcId="{6DB07917-29C7-43AE-882D-B59C03C18E09}" destId="{F9DE5A7D-7D6E-4BB0-A4EC-C419400D5B32}" srcOrd="3" destOrd="0" parTransId="{BDF2E900-CED6-4BFE-9B38-F15715D71779}" sibTransId="{1158B1B9-F99C-4562-B9F1-F8866B79AF22}"/>
    <dgm:cxn modelId="{9CEB4FBA-1DA9-47D8-8057-DA15535E51E1}" type="presOf" srcId="{5F3C4267-281F-487E-94C4-541432488540}" destId="{30C18593-8360-4A85-B022-E3DBE65985BA}" srcOrd="0" destOrd="0" presId="urn:microsoft.com/office/officeart/2005/8/layout/default"/>
    <dgm:cxn modelId="{439E7597-86C0-47EA-9AAD-C800DA291C43}" type="presParOf" srcId="{306A88DD-2780-42BB-AD1F-0F8873C47DBE}" destId="{864B4EC9-8D64-4171-A343-A4DD0D31D4BF}" srcOrd="0" destOrd="0" presId="urn:microsoft.com/office/officeart/2005/8/layout/default"/>
    <dgm:cxn modelId="{CD9BE64F-BC14-494A-B952-85E6ED39CAFE}" type="presParOf" srcId="{306A88DD-2780-42BB-AD1F-0F8873C47DBE}" destId="{DC5E17DD-4D10-4C73-9240-A1B384812569}" srcOrd="1" destOrd="0" presId="urn:microsoft.com/office/officeart/2005/8/layout/default"/>
    <dgm:cxn modelId="{A8193FA6-111E-45DF-9372-F0CE7FF0F7DB}" type="presParOf" srcId="{306A88DD-2780-42BB-AD1F-0F8873C47DBE}" destId="{30C18593-8360-4A85-B022-E3DBE65985BA}" srcOrd="2" destOrd="0" presId="urn:microsoft.com/office/officeart/2005/8/layout/default"/>
    <dgm:cxn modelId="{282D2971-6CE1-4940-B994-E75C9A5D39D6}" type="presParOf" srcId="{306A88DD-2780-42BB-AD1F-0F8873C47DBE}" destId="{EC9191CB-83E3-42E7-8251-C9F46C1DB2CE}" srcOrd="3" destOrd="0" presId="urn:microsoft.com/office/officeart/2005/8/layout/default"/>
    <dgm:cxn modelId="{AD7A9C86-8874-45EA-9FE7-CDC14D33966F}" type="presParOf" srcId="{306A88DD-2780-42BB-AD1F-0F8873C47DBE}" destId="{0DD5297E-91EF-459E-8E7A-18D5D38D0E83}" srcOrd="4" destOrd="0" presId="urn:microsoft.com/office/officeart/2005/8/layout/default"/>
    <dgm:cxn modelId="{D910DBEC-226A-4BBE-88DF-B8390A9A9BD1}" type="presParOf" srcId="{306A88DD-2780-42BB-AD1F-0F8873C47DBE}" destId="{9DC65C1B-B43B-42D4-8508-DDEB70D20E0D}" srcOrd="5" destOrd="0" presId="urn:microsoft.com/office/officeart/2005/8/layout/default"/>
    <dgm:cxn modelId="{4F73BC28-5E9E-4F84-A181-F9F933E03287}" type="presParOf" srcId="{306A88DD-2780-42BB-AD1F-0F8873C47DBE}" destId="{B82E1004-7551-49D4-A885-313DE31DE761}"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F610FF-67C7-4E0F-83ED-9A036EED68B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8C30A3B5-B7E3-4C7A-AE60-9733D9F121E4}">
      <dgm:prSet phldrT="[Texto]"/>
      <dgm:spPr/>
      <dgm:t>
        <a:bodyPr/>
        <a:lstStyle/>
        <a:p>
          <a:r>
            <a:rPr lang="es-EC" dirty="0" smtClean="0"/>
            <a:t>Dimensión socio-comunitaria</a:t>
          </a:r>
          <a:endParaRPr lang="es-EC" dirty="0"/>
        </a:p>
      </dgm:t>
    </dgm:pt>
    <dgm:pt modelId="{66D837B3-4CCE-4016-8B55-862AB28E4D91}" type="parTrans" cxnId="{6EA0E374-6C6A-435F-952E-63ECBAE6B6FF}">
      <dgm:prSet/>
      <dgm:spPr/>
      <dgm:t>
        <a:bodyPr/>
        <a:lstStyle/>
        <a:p>
          <a:endParaRPr lang="es-EC"/>
        </a:p>
      </dgm:t>
    </dgm:pt>
    <dgm:pt modelId="{44587F37-7BF1-48E8-B252-24264E570E7B}" type="sibTrans" cxnId="{6EA0E374-6C6A-435F-952E-63ECBAE6B6FF}">
      <dgm:prSet/>
      <dgm:spPr/>
      <dgm:t>
        <a:bodyPr/>
        <a:lstStyle/>
        <a:p>
          <a:endParaRPr lang="es-EC"/>
        </a:p>
      </dgm:t>
    </dgm:pt>
    <dgm:pt modelId="{B78F67F3-D95B-48C4-BB69-AA2664AB3629}">
      <dgm:prSet phldrT="[Texto]"/>
      <dgm:spPr/>
      <dgm:t>
        <a:bodyPr/>
        <a:lstStyle/>
        <a:p>
          <a:r>
            <a:rPr lang="es-EC" dirty="0" smtClean="0"/>
            <a:t>Confianza Institucional</a:t>
          </a:r>
          <a:endParaRPr lang="es-EC" dirty="0"/>
        </a:p>
      </dgm:t>
    </dgm:pt>
    <dgm:pt modelId="{7EC0D633-ABCE-4664-BE7C-D64C173510C9}" type="parTrans" cxnId="{EEA5D9FE-56F2-4527-A3A8-A66A87DA17B3}">
      <dgm:prSet/>
      <dgm:spPr/>
      <dgm:t>
        <a:bodyPr/>
        <a:lstStyle/>
        <a:p>
          <a:endParaRPr lang="es-EC"/>
        </a:p>
      </dgm:t>
    </dgm:pt>
    <dgm:pt modelId="{5406FB80-87BF-4689-8F11-F2DF1A84A6C8}" type="sibTrans" cxnId="{EEA5D9FE-56F2-4527-A3A8-A66A87DA17B3}">
      <dgm:prSet/>
      <dgm:spPr/>
      <dgm:t>
        <a:bodyPr/>
        <a:lstStyle/>
        <a:p>
          <a:endParaRPr lang="es-EC"/>
        </a:p>
      </dgm:t>
    </dgm:pt>
    <dgm:pt modelId="{8031951B-8E79-4253-8C21-F1E4083D049C}">
      <dgm:prSet phldrT="[Texto]"/>
      <dgm:spPr/>
      <dgm:t>
        <a:bodyPr/>
        <a:lstStyle/>
        <a:p>
          <a:r>
            <a:rPr lang="es-EC" dirty="0" smtClean="0"/>
            <a:t>Un 27.5% y 32% muestran una confianza muy baja y baja en las instituciones encargadas de la gestión de riesgos</a:t>
          </a:r>
          <a:endParaRPr lang="es-EC" dirty="0"/>
        </a:p>
      </dgm:t>
    </dgm:pt>
    <dgm:pt modelId="{FC5259B6-2D05-4DCE-94F6-63DA24184F90}" type="parTrans" cxnId="{58387B2E-130D-4FFB-92EF-A4634C0146FE}">
      <dgm:prSet/>
      <dgm:spPr/>
      <dgm:t>
        <a:bodyPr/>
        <a:lstStyle/>
        <a:p>
          <a:endParaRPr lang="es-EC"/>
        </a:p>
      </dgm:t>
    </dgm:pt>
    <dgm:pt modelId="{93DF0408-20F0-44D2-A82E-04EE5393767B}" type="sibTrans" cxnId="{58387B2E-130D-4FFB-92EF-A4634C0146FE}">
      <dgm:prSet/>
      <dgm:spPr/>
      <dgm:t>
        <a:bodyPr/>
        <a:lstStyle/>
        <a:p>
          <a:endParaRPr lang="es-EC"/>
        </a:p>
      </dgm:t>
    </dgm:pt>
    <dgm:pt modelId="{BE9CF82F-CA0E-4A1E-A56D-D27B8E9D6A8D}" type="pres">
      <dgm:prSet presAssocID="{D2F610FF-67C7-4E0F-83ED-9A036EED68B2}" presName="composite" presStyleCnt="0">
        <dgm:presLayoutVars>
          <dgm:chMax val="5"/>
          <dgm:dir/>
          <dgm:animLvl val="ctr"/>
          <dgm:resizeHandles val="exact"/>
        </dgm:presLayoutVars>
      </dgm:prSet>
      <dgm:spPr/>
    </dgm:pt>
    <dgm:pt modelId="{0BE1BE47-4CEE-4F83-A7BF-14F17EFC85DA}" type="pres">
      <dgm:prSet presAssocID="{D2F610FF-67C7-4E0F-83ED-9A036EED68B2}" presName="cycle" presStyleCnt="0"/>
      <dgm:spPr/>
    </dgm:pt>
    <dgm:pt modelId="{A8A0701B-3D59-4978-B297-90397EDACEB6}" type="pres">
      <dgm:prSet presAssocID="{D2F610FF-67C7-4E0F-83ED-9A036EED68B2}" presName="centerShape" presStyleCnt="0"/>
      <dgm:spPr/>
    </dgm:pt>
    <dgm:pt modelId="{453AF5C4-05AC-4D44-92ED-D04F2A7242AB}" type="pres">
      <dgm:prSet presAssocID="{D2F610FF-67C7-4E0F-83ED-9A036EED68B2}" presName="connSite" presStyleLbl="node1" presStyleIdx="0" presStyleCnt="2"/>
      <dgm:spPr/>
    </dgm:pt>
    <dgm:pt modelId="{BCFA0C8F-8662-4998-8670-9BC8465E7527}" type="pres">
      <dgm:prSet presAssocID="{D2F610FF-67C7-4E0F-83ED-9A036EED68B2}" presName="visible" presStyleLbl="node1" presStyleIdx="0" presStyleCnt="2"/>
      <dgm:spPr>
        <a:blipFill rotWithShape="1">
          <a:blip xmlns:r="http://schemas.openxmlformats.org/officeDocument/2006/relationships" r:embed="rId1"/>
          <a:stretch>
            <a:fillRect/>
          </a:stretch>
        </a:blipFill>
      </dgm:spPr>
    </dgm:pt>
    <dgm:pt modelId="{EC8647B7-5F38-407F-9FDD-7C4B900D9435}" type="pres">
      <dgm:prSet presAssocID="{66D837B3-4CCE-4016-8B55-862AB28E4D91}" presName="Name25" presStyleLbl="parChTrans1D1" presStyleIdx="0" presStyleCnt="1"/>
      <dgm:spPr/>
    </dgm:pt>
    <dgm:pt modelId="{E079B51F-351B-47A5-98E9-EE5A91300B24}" type="pres">
      <dgm:prSet presAssocID="{8C30A3B5-B7E3-4C7A-AE60-9733D9F121E4}" presName="node" presStyleCnt="0"/>
      <dgm:spPr/>
    </dgm:pt>
    <dgm:pt modelId="{0DE36D13-08D0-46D1-B0D3-2A3E046F9210}" type="pres">
      <dgm:prSet presAssocID="{8C30A3B5-B7E3-4C7A-AE60-9733D9F121E4}" presName="parentNode" presStyleLbl="node1" presStyleIdx="1" presStyleCnt="2">
        <dgm:presLayoutVars>
          <dgm:chMax val="1"/>
          <dgm:bulletEnabled val="1"/>
        </dgm:presLayoutVars>
      </dgm:prSet>
      <dgm:spPr/>
      <dgm:t>
        <a:bodyPr/>
        <a:lstStyle/>
        <a:p>
          <a:endParaRPr lang="es-EC"/>
        </a:p>
      </dgm:t>
    </dgm:pt>
    <dgm:pt modelId="{E663A196-C21D-4ADD-83AD-80759C59D001}" type="pres">
      <dgm:prSet presAssocID="{8C30A3B5-B7E3-4C7A-AE60-9733D9F121E4}" presName="childNode" presStyleLbl="revTx" presStyleIdx="0" presStyleCnt="1">
        <dgm:presLayoutVars>
          <dgm:bulletEnabled val="1"/>
        </dgm:presLayoutVars>
      </dgm:prSet>
      <dgm:spPr/>
      <dgm:t>
        <a:bodyPr/>
        <a:lstStyle/>
        <a:p>
          <a:endParaRPr lang="es-EC"/>
        </a:p>
      </dgm:t>
    </dgm:pt>
  </dgm:ptLst>
  <dgm:cxnLst>
    <dgm:cxn modelId="{758BBBCD-85D2-4F0D-A6C6-D389DBE50295}" type="presOf" srcId="{8C30A3B5-B7E3-4C7A-AE60-9733D9F121E4}" destId="{0DE36D13-08D0-46D1-B0D3-2A3E046F9210}" srcOrd="0" destOrd="0" presId="urn:microsoft.com/office/officeart/2005/8/layout/radial2"/>
    <dgm:cxn modelId="{504638F0-7875-411A-AAF3-24CF8A2336C4}" type="presOf" srcId="{D2F610FF-67C7-4E0F-83ED-9A036EED68B2}" destId="{BE9CF82F-CA0E-4A1E-A56D-D27B8E9D6A8D}" srcOrd="0" destOrd="0" presId="urn:microsoft.com/office/officeart/2005/8/layout/radial2"/>
    <dgm:cxn modelId="{01147EBC-4F33-4D7C-A660-9819FC7C1CB4}" type="presOf" srcId="{66D837B3-4CCE-4016-8B55-862AB28E4D91}" destId="{EC8647B7-5F38-407F-9FDD-7C4B900D9435}" srcOrd="0" destOrd="0" presId="urn:microsoft.com/office/officeart/2005/8/layout/radial2"/>
    <dgm:cxn modelId="{F14BFD37-AE61-4E8A-BB63-F2BA0316913A}" type="presOf" srcId="{B78F67F3-D95B-48C4-BB69-AA2664AB3629}" destId="{E663A196-C21D-4ADD-83AD-80759C59D001}" srcOrd="0" destOrd="0" presId="urn:microsoft.com/office/officeart/2005/8/layout/radial2"/>
    <dgm:cxn modelId="{EEA5D9FE-56F2-4527-A3A8-A66A87DA17B3}" srcId="{8C30A3B5-B7E3-4C7A-AE60-9733D9F121E4}" destId="{B78F67F3-D95B-48C4-BB69-AA2664AB3629}" srcOrd="0" destOrd="0" parTransId="{7EC0D633-ABCE-4664-BE7C-D64C173510C9}" sibTransId="{5406FB80-87BF-4689-8F11-F2DF1A84A6C8}"/>
    <dgm:cxn modelId="{6EA0E374-6C6A-435F-952E-63ECBAE6B6FF}" srcId="{D2F610FF-67C7-4E0F-83ED-9A036EED68B2}" destId="{8C30A3B5-B7E3-4C7A-AE60-9733D9F121E4}" srcOrd="0" destOrd="0" parTransId="{66D837B3-4CCE-4016-8B55-862AB28E4D91}" sibTransId="{44587F37-7BF1-48E8-B252-24264E570E7B}"/>
    <dgm:cxn modelId="{15A460F6-9866-4CCA-BAA1-F2BBF5C0F11B}" type="presOf" srcId="{8031951B-8E79-4253-8C21-F1E4083D049C}" destId="{E663A196-C21D-4ADD-83AD-80759C59D001}" srcOrd="0" destOrd="1" presId="urn:microsoft.com/office/officeart/2005/8/layout/radial2"/>
    <dgm:cxn modelId="{58387B2E-130D-4FFB-92EF-A4634C0146FE}" srcId="{8C30A3B5-B7E3-4C7A-AE60-9733D9F121E4}" destId="{8031951B-8E79-4253-8C21-F1E4083D049C}" srcOrd="1" destOrd="0" parTransId="{FC5259B6-2D05-4DCE-94F6-63DA24184F90}" sibTransId="{93DF0408-20F0-44D2-A82E-04EE5393767B}"/>
    <dgm:cxn modelId="{7C2C1A33-6971-4E59-BC81-C2EE59C97E46}" type="presParOf" srcId="{BE9CF82F-CA0E-4A1E-A56D-D27B8E9D6A8D}" destId="{0BE1BE47-4CEE-4F83-A7BF-14F17EFC85DA}" srcOrd="0" destOrd="0" presId="urn:microsoft.com/office/officeart/2005/8/layout/radial2"/>
    <dgm:cxn modelId="{E12188D0-19BF-4230-9CC5-A8A2C06C098D}" type="presParOf" srcId="{0BE1BE47-4CEE-4F83-A7BF-14F17EFC85DA}" destId="{A8A0701B-3D59-4978-B297-90397EDACEB6}" srcOrd="0" destOrd="0" presId="urn:microsoft.com/office/officeart/2005/8/layout/radial2"/>
    <dgm:cxn modelId="{DBCD7315-8F3A-4CF9-8CBB-87AE6A825C56}" type="presParOf" srcId="{A8A0701B-3D59-4978-B297-90397EDACEB6}" destId="{453AF5C4-05AC-4D44-92ED-D04F2A7242AB}" srcOrd="0" destOrd="0" presId="urn:microsoft.com/office/officeart/2005/8/layout/radial2"/>
    <dgm:cxn modelId="{B0BA5C8C-DC3F-4ADF-9590-C0E5D5F3C5C7}" type="presParOf" srcId="{A8A0701B-3D59-4978-B297-90397EDACEB6}" destId="{BCFA0C8F-8662-4998-8670-9BC8465E7527}" srcOrd="1" destOrd="0" presId="urn:microsoft.com/office/officeart/2005/8/layout/radial2"/>
    <dgm:cxn modelId="{41158D08-27F6-4A7C-B80B-90381E09CB4F}" type="presParOf" srcId="{0BE1BE47-4CEE-4F83-A7BF-14F17EFC85DA}" destId="{EC8647B7-5F38-407F-9FDD-7C4B900D9435}" srcOrd="1" destOrd="0" presId="urn:microsoft.com/office/officeart/2005/8/layout/radial2"/>
    <dgm:cxn modelId="{84868AA8-6696-4D14-B331-DA18FE5C6753}" type="presParOf" srcId="{0BE1BE47-4CEE-4F83-A7BF-14F17EFC85DA}" destId="{E079B51F-351B-47A5-98E9-EE5A91300B24}" srcOrd="2" destOrd="0" presId="urn:microsoft.com/office/officeart/2005/8/layout/radial2"/>
    <dgm:cxn modelId="{CCA5DD90-FF78-4D61-B32D-2E2FB8DF59F5}" type="presParOf" srcId="{E079B51F-351B-47A5-98E9-EE5A91300B24}" destId="{0DE36D13-08D0-46D1-B0D3-2A3E046F9210}" srcOrd="0" destOrd="0" presId="urn:microsoft.com/office/officeart/2005/8/layout/radial2"/>
    <dgm:cxn modelId="{444D9D0C-5E4F-40BB-9B15-7ED983D5D31E}" type="presParOf" srcId="{E079B51F-351B-47A5-98E9-EE5A91300B24}" destId="{E663A196-C21D-4ADD-83AD-80759C59D00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5C7607-3B14-46DB-9B66-003A423DB9E2}" type="doc">
      <dgm:prSet loTypeId="urn:microsoft.com/office/officeart/2005/8/layout/vList4" loCatId="list" qsTypeId="urn:microsoft.com/office/officeart/2005/8/quickstyle/simple1" qsCatId="simple" csTypeId="urn:microsoft.com/office/officeart/2005/8/colors/accent1_2" csCatId="accent1" phldr="1"/>
      <dgm:spPr/>
    </dgm:pt>
    <dgm:pt modelId="{AE8219BD-5F14-47FD-B34E-C266E825C2E1}">
      <dgm:prSet phldrT="[Texto]"/>
      <dgm:spPr/>
      <dgm:t>
        <a:bodyPr/>
        <a:lstStyle/>
        <a:p>
          <a:r>
            <a:rPr lang="es-EC" dirty="0" smtClean="0"/>
            <a:t>Fomentar mediante el gobierno seccional, acciones turísticas bajo modalidades de contrato por obra, para la limpieza y mantenimiento de fachas turísticas de inmuebles coloniales, (totalidad de establecimientos del Centro Histórico de Quito). Así se reduce el porcentaje de personas no ocupadas y se fortalece la imagen sensitiva del Centro Histórico.</a:t>
          </a:r>
          <a:endParaRPr lang="es-EC" dirty="0"/>
        </a:p>
      </dgm:t>
    </dgm:pt>
    <dgm:pt modelId="{D67FC30B-B9D9-4C8D-BCCB-A9C94C40B32E}" type="parTrans" cxnId="{065F38DE-0D6D-40E4-8A61-753C839FB5E0}">
      <dgm:prSet/>
      <dgm:spPr/>
      <dgm:t>
        <a:bodyPr/>
        <a:lstStyle/>
        <a:p>
          <a:endParaRPr lang="es-EC"/>
        </a:p>
      </dgm:t>
    </dgm:pt>
    <dgm:pt modelId="{79E80B56-601B-4E38-9FBC-4636C90AD0FF}" type="sibTrans" cxnId="{065F38DE-0D6D-40E4-8A61-753C839FB5E0}">
      <dgm:prSet/>
      <dgm:spPr/>
      <dgm:t>
        <a:bodyPr/>
        <a:lstStyle/>
        <a:p>
          <a:endParaRPr lang="es-EC"/>
        </a:p>
      </dgm:t>
    </dgm:pt>
    <dgm:pt modelId="{DB95DCA9-ECE0-4C38-9B22-B9921E7EC818}">
      <dgm:prSet phldrT="[Texto]"/>
      <dgm:spPr/>
      <dgm:t>
        <a:bodyPr/>
        <a:lstStyle/>
        <a:p>
          <a:r>
            <a:rPr lang="es-EC" dirty="0" smtClean="0"/>
            <a:t>Campañas en el sector venta de repuestos de automotores, y motorizados, incluyendo en sus ofertas plazas de paquetes turísticos con la finalidad de ampliar el personal productivo en ambos sectores, así se aumentarán plazas laborales en los sectores a convenir</a:t>
          </a:r>
          <a:endParaRPr lang="es-EC" dirty="0"/>
        </a:p>
      </dgm:t>
    </dgm:pt>
    <dgm:pt modelId="{A51646DB-4B6C-4C4C-B4A5-3DF48D1EA4BC}" type="parTrans" cxnId="{AD215A75-60F1-4833-BE2C-1F6903BE85E3}">
      <dgm:prSet/>
      <dgm:spPr/>
      <dgm:t>
        <a:bodyPr/>
        <a:lstStyle/>
        <a:p>
          <a:endParaRPr lang="es-EC"/>
        </a:p>
      </dgm:t>
    </dgm:pt>
    <dgm:pt modelId="{16B79A79-1462-4DD4-8D5E-A83B8BCE1117}" type="sibTrans" cxnId="{AD215A75-60F1-4833-BE2C-1F6903BE85E3}">
      <dgm:prSet/>
      <dgm:spPr/>
      <dgm:t>
        <a:bodyPr/>
        <a:lstStyle/>
        <a:p>
          <a:endParaRPr lang="es-EC"/>
        </a:p>
      </dgm:t>
    </dgm:pt>
    <dgm:pt modelId="{F19BA047-8FD2-4AC3-9EE1-7825A8AD8C06}">
      <dgm:prSet phldrT="[Texto]"/>
      <dgm:spPr/>
      <dgm:t>
        <a:bodyPr/>
        <a:lstStyle/>
        <a:p>
          <a:r>
            <a:rPr lang="es-EC" dirty="0" smtClean="0"/>
            <a:t>Cuadrillas de capacitadores en tecnologías de la información, que visiten a los prestadores de servicios y actualicen los conocimientos de los representantes del local, generando innovación en los negocios, tales como; aplicaciones de entrega a domicilio, manejo de software de facturación y servicios públicos, facilidades tecnológicas de pago ágil (plataformas online, </a:t>
          </a:r>
          <a:r>
            <a:rPr lang="es-EC" i="1" dirty="0" err="1" smtClean="0"/>
            <a:t>datafast</a:t>
          </a:r>
          <a:r>
            <a:rPr lang="es-EC" dirty="0" smtClean="0"/>
            <a:t>, etc.)</a:t>
          </a:r>
          <a:endParaRPr lang="es-EC" dirty="0"/>
        </a:p>
      </dgm:t>
    </dgm:pt>
    <dgm:pt modelId="{7A0E28F4-5B0D-4AB8-A907-E7EF96F0C5FF}" type="parTrans" cxnId="{E90F964C-5D2D-4BE4-99E5-626B6FC6065F}">
      <dgm:prSet/>
      <dgm:spPr/>
      <dgm:t>
        <a:bodyPr/>
        <a:lstStyle/>
        <a:p>
          <a:endParaRPr lang="es-EC"/>
        </a:p>
      </dgm:t>
    </dgm:pt>
    <dgm:pt modelId="{23EC1E23-2456-4DC4-BBC5-F776BDE6631D}" type="sibTrans" cxnId="{E90F964C-5D2D-4BE4-99E5-626B6FC6065F}">
      <dgm:prSet/>
      <dgm:spPr/>
      <dgm:t>
        <a:bodyPr/>
        <a:lstStyle/>
        <a:p>
          <a:endParaRPr lang="es-EC"/>
        </a:p>
      </dgm:t>
    </dgm:pt>
    <dgm:pt modelId="{021B7AD4-8D7F-4AFF-97ED-F329384BB056}" type="pres">
      <dgm:prSet presAssocID="{C45C7607-3B14-46DB-9B66-003A423DB9E2}" presName="linear" presStyleCnt="0">
        <dgm:presLayoutVars>
          <dgm:dir/>
          <dgm:resizeHandles val="exact"/>
        </dgm:presLayoutVars>
      </dgm:prSet>
      <dgm:spPr/>
    </dgm:pt>
    <dgm:pt modelId="{C0CCC9E1-44FD-4662-9EB6-3E4EA02A316C}" type="pres">
      <dgm:prSet presAssocID="{AE8219BD-5F14-47FD-B34E-C266E825C2E1}" presName="comp" presStyleCnt="0"/>
      <dgm:spPr/>
    </dgm:pt>
    <dgm:pt modelId="{30DC48B1-A76A-4151-8123-A5DF7C3F9B36}" type="pres">
      <dgm:prSet presAssocID="{AE8219BD-5F14-47FD-B34E-C266E825C2E1}" presName="box" presStyleLbl="node1" presStyleIdx="0" presStyleCnt="3"/>
      <dgm:spPr/>
    </dgm:pt>
    <dgm:pt modelId="{A45D4794-CBDC-4B16-881A-C2169ACA0320}" type="pres">
      <dgm:prSet presAssocID="{AE8219BD-5F14-47FD-B34E-C266E825C2E1}" presName="img" presStyleLbl="fgImgPlace1" presStyleIdx="0" presStyleCnt="3"/>
      <dgm:spPr>
        <a:blipFill rotWithShape="1">
          <a:blip xmlns:r="http://schemas.openxmlformats.org/officeDocument/2006/relationships" r:embed="rId1"/>
          <a:stretch>
            <a:fillRect/>
          </a:stretch>
        </a:blipFill>
      </dgm:spPr>
    </dgm:pt>
    <dgm:pt modelId="{A35B17D9-6A24-4A64-8805-36342AB8403C}" type="pres">
      <dgm:prSet presAssocID="{AE8219BD-5F14-47FD-B34E-C266E825C2E1}" presName="text" presStyleLbl="node1" presStyleIdx="0" presStyleCnt="3">
        <dgm:presLayoutVars>
          <dgm:bulletEnabled val="1"/>
        </dgm:presLayoutVars>
      </dgm:prSet>
      <dgm:spPr/>
    </dgm:pt>
    <dgm:pt modelId="{9B301069-0BB1-42C3-92E8-D03F70C39E7C}" type="pres">
      <dgm:prSet presAssocID="{79E80B56-601B-4E38-9FBC-4636C90AD0FF}" presName="spacer" presStyleCnt="0"/>
      <dgm:spPr/>
    </dgm:pt>
    <dgm:pt modelId="{0E77788F-8512-41F6-839B-8799B6D505C3}" type="pres">
      <dgm:prSet presAssocID="{DB95DCA9-ECE0-4C38-9B22-B9921E7EC818}" presName="comp" presStyleCnt="0"/>
      <dgm:spPr/>
    </dgm:pt>
    <dgm:pt modelId="{E1946785-3279-4874-84AE-C8F89B17979F}" type="pres">
      <dgm:prSet presAssocID="{DB95DCA9-ECE0-4C38-9B22-B9921E7EC818}" presName="box" presStyleLbl="node1" presStyleIdx="1" presStyleCnt="3"/>
      <dgm:spPr/>
      <dgm:t>
        <a:bodyPr/>
        <a:lstStyle/>
        <a:p>
          <a:endParaRPr lang="es-EC"/>
        </a:p>
      </dgm:t>
    </dgm:pt>
    <dgm:pt modelId="{DC369261-2FF4-4144-B38C-F41FDBDA7A60}" type="pres">
      <dgm:prSet presAssocID="{DB95DCA9-ECE0-4C38-9B22-B9921E7EC818}" presName="img" presStyleLbl="fgImgPlace1" presStyleIdx="1" presStyleCnt="3"/>
      <dgm:spPr>
        <a:blipFill rotWithShape="1">
          <a:blip xmlns:r="http://schemas.openxmlformats.org/officeDocument/2006/relationships" r:embed="rId2"/>
          <a:stretch>
            <a:fillRect/>
          </a:stretch>
        </a:blipFill>
      </dgm:spPr>
    </dgm:pt>
    <dgm:pt modelId="{791D5A0E-679B-42EC-A806-B28E40295D87}" type="pres">
      <dgm:prSet presAssocID="{DB95DCA9-ECE0-4C38-9B22-B9921E7EC818}" presName="text" presStyleLbl="node1" presStyleIdx="1" presStyleCnt="3">
        <dgm:presLayoutVars>
          <dgm:bulletEnabled val="1"/>
        </dgm:presLayoutVars>
      </dgm:prSet>
      <dgm:spPr/>
      <dgm:t>
        <a:bodyPr/>
        <a:lstStyle/>
        <a:p>
          <a:endParaRPr lang="es-EC"/>
        </a:p>
      </dgm:t>
    </dgm:pt>
    <dgm:pt modelId="{C751F17C-9906-4672-8894-837E1CA5CFB3}" type="pres">
      <dgm:prSet presAssocID="{16B79A79-1462-4DD4-8D5E-A83B8BCE1117}" presName="spacer" presStyleCnt="0"/>
      <dgm:spPr/>
    </dgm:pt>
    <dgm:pt modelId="{1AA3E8F4-CFF2-4C2A-949E-D2E46185ED4D}" type="pres">
      <dgm:prSet presAssocID="{F19BA047-8FD2-4AC3-9EE1-7825A8AD8C06}" presName="comp" presStyleCnt="0"/>
      <dgm:spPr/>
    </dgm:pt>
    <dgm:pt modelId="{3307D766-A3C5-4800-B997-C72D512EB986}" type="pres">
      <dgm:prSet presAssocID="{F19BA047-8FD2-4AC3-9EE1-7825A8AD8C06}" presName="box" presStyleLbl="node1" presStyleIdx="2" presStyleCnt="3"/>
      <dgm:spPr/>
      <dgm:t>
        <a:bodyPr/>
        <a:lstStyle/>
        <a:p>
          <a:endParaRPr lang="es-EC"/>
        </a:p>
      </dgm:t>
    </dgm:pt>
    <dgm:pt modelId="{9A267822-13DB-4351-B482-A00C6ADE620B}" type="pres">
      <dgm:prSet presAssocID="{F19BA047-8FD2-4AC3-9EE1-7825A8AD8C06}" presName="img" presStyleLbl="fgImgPlace1" presStyleIdx="2" presStyleCnt="3"/>
      <dgm:spPr>
        <a:blipFill rotWithShape="1">
          <a:blip xmlns:r="http://schemas.openxmlformats.org/officeDocument/2006/relationships" r:embed="rId3"/>
          <a:stretch>
            <a:fillRect/>
          </a:stretch>
        </a:blipFill>
      </dgm:spPr>
    </dgm:pt>
    <dgm:pt modelId="{8C837A07-5F96-4CFC-A11C-5E4B66E298FB}" type="pres">
      <dgm:prSet presAssocID="{F19BA047-8FD2-4AC3-9EE1-7825A8AD8C06}" presName="text" presStyleLbl="node1" presStyleIdx="2" presStyleCnt="3">
        <dgm:presLayoutVars>
          <dgm:bulletEnabled val="1"/>
        </dgm:presLayoutVars>
      </dgm:prSet>
      <dgm:spPr/>
      <dgm:t>
        <a:bodyPr/>
        <a:lstStyle/>
        <a:p>
          <a:endParaRPr lang="es-EC"/>
        </a:p>
      </dgm:t>
    </dgm:pt>
  </dgm:ptLst>
  <dgm:cxnLst>
    <dgm:cxn modelId="{065F38DE-0D6D-40E4-8A61-753C839FB5E0}" srcId="{C45C7607-3B14-46DB-9B66-003A423DB9E2}" destId="{AE8219BD-5F14-47FD-B34E-C266E825C2E1}" srcOrd="0" destOrd="0" parTransId="{D67FC30B-B9D9-4C8D-BCCB-A9C94C40B32E}" sibTransId="{79E80B56-601B-4E38-9FBC-4636C90AD0FF}"/>
    <dgm:cxn modelId="{5AAF9AFE-5469-4DC3-BE80-8B07E06B731C}" type="presOf" srcId="{AE8219BD-5F14-47FD-B34E-C266E825C2E1}" destId="{30DC48B1-A76A-4151-8123-A5DF7C3F9B36}" srcOrd="0" destOrd="0" presId="urn:microsoft.com/office/officeart/2005/8/layout/vList4"/>
    <dgm:cxn modelId="{1F3D221F-AE11-45CF-AEAC-30F45164567A}" type="presOf" srcId="{DB95DCA9-ECE0-4C38-9B22-B9921E7EC818}" destId="{791D5A0E-679B-42EC-A806-B28E40295D87}" srcOrd="1" destOrd="0" presId="urn:microsoft.com/office/officeart/2005/8/layout/vList4"/>
    <dgm:cxn modelId="{79A31A8A-4A69-4A33-9EA6-6FEA2C7D9DBB}" type="presOf" srcId="{AE8219BD-5F14-47FD-B34E-C266E825C2E1}" destId="{A35B17D9-6A24-4A64-8805-36342AB8403C}" srcOrd="1" destOrd="0" presId="urn:microsoft.com/office/officeart/2005/8/layout/vList4"/>
    <dgm:cxn modelId="{38F5FE5E-1446-4918-B1C3-23436C7D0AC4}" type="presOf" srcId="{C45C7607-3B14-46DB-9B66-003A423DB9E2}" destId="{021B7AD4-8D7F-4AFF-97ED-F329384BB056}" srcOrd="0" destOrd="0" presId="urn:microsoft.com/office/officeart/2005/8/layout/vList4"/>
    <dgm:cxn modelId="{AD215A75-60F1-4833-BE2C-1F6903BE85E3}" srcId="{C45C7607-3B14-46DB-9B66-003A423DB9E2}" destId="{DB95DCA9-ECE0-4C38-9B22-B9921E7EC818}" srcOrd="1" destOrd="0" parTransId="{A51646DB-4B6C-4C4C-B4A5-3DF48D1EA4BC}" sibTransId="{16B79A79-1462-4DD4-8D5E-A83B8BCE1117}"/>
    <dgm:cxn modelId="{E90F964C-5D2D-4BE4-99E5-626B6FC6065F}" srcId="{C45C7607-3B14-46DB-9B66-003A423DB9E2}" destId="{F19BA047-8FD2-4AC3-9EE1-7825A8AD8C06}" srcOrd="2" destOrd="0" parTransId="{7A0E28F4-5B0D-4AB8-A907-E7EF96F0C5FF}" sibTransId="{23EC1E23-2456-4DC4-BBC5-F776BDE6631D}"/>
    <dgm:cxn modelId="{A39F14BB-28B9-4F09-A8AE-DB9239565F84}" type="presOf" srcId="{DB95DCA9-ECE0-4C38-9B22-B9921E7EC818}" destId="{E1946785-3279-4874-84AE-C8F89B17979F}" srcOrd="0" destOrd="0" presId="urn:microsoft.com/office/officeart/2005/8/layout/vList4"/>
    <dgm:cxn modelId="{FF159683-D16C-46FC-BF39-53B567D316E1}" type="presOf" srcId="{F19BA047-8FD2-4AC3-9EE1-7825A8AD8C06}" destId="{8C837A07-5F96-4CFC-A11C-5E4B66E298FB}" srcOrd="1" destOrd="0" presId="urn:microsoft.com/office/officeart/2005/8/layout/vList4"/>
    <dgm:cxn modelId="{C385219E-735F-4291-8F9E-6CA12F304E44}" type="presOf" srcId="{F19BA047-8FD2-4AC3-9EE1-7825A8AD8C06}" destId="{3307D766-A3C5-4800-B997-C72D512EB986}" srcOrd="0" destOrd="0" presId="urn:microsoft.com/office/officeart/2005/8/layout/vList4"/>
    <dgm:cxn modelId="{8FDD4A6F-A62C-47A1-9537-89DDD41F9474}" type="presParOf" srcId="{021B7AD4-8D7F-4AFF-97ED-F329384BB056}" destId="{C0CCC9E1-44FD-4662-9EB6-3E4EA02A316C}" srcOrd="0" destOrd="0" presId="urn:microsoft.com/office/officeart/2005/8/layout/vList4"/>
    <dgm:cxn modelId="{C0AD6ACB-CD6D-475E-8CEB-E2CF93552505}" type="presParOf" srcId="{C0CCC9E1-44FD-4662-9EB6-3E4EA02A316C}" destId="{30DC48B1-A76A-4151-8123-A5DF7C3F9B36}" srcOrd="0" destOrd="0" presId="urn:microsoft.com/office/officeart/2005/8/layout/vList4"/>
    <dgm:cxn modelId="{B2490043-FC44-406A-A688-58276994C518}" type="presParOf" srcId="{C0CCC9E1-44FD-4662-9EB6-3E4EA02A316C}" destId="{A45D4794-CBDC-4B16-881A-C2169ACA0320}" srcOrd="1" destOrd="0" presId="urn:microsoft.com/office/officeart/2005/8/layout/vList4"/>
    <dgm:cxn modelId="{E3D51764-510D-4E38-9D1C-BE1F609A1032}" type="presParOf" srcId="{C0CCC9E1-44FD-4662-9EB6-3E4EA02A316C}" destId="{A35B17D9-6A24-4A64-8805-36342AB8403C}" srcOrd="2" destOrd="0" presId="urn:microsoft.com/office/officeart/2005/8/layout/vList4"/>
    <dgm:cxn modelId="{463133FD-2BCB-4FEB-BA24-7576F04B9A33}" type="presParOf" srcId="{021B7AD4-8D7F-4AFF-97ED-F329384BB056}" destId="{9B301069-0BB1-42C3-92E8-D03F70C39E7C}" srcOrd="1" destOrd="0" presId="urn:microsoft.com/office/officeart/2005/8/layout/vList4"/>
    <dgm:cxn modelId="{5B859616-CEA3-4447-9D0E-CFFAC159495D}" type="presParOf" srcId="{021B7AD4-8D7F-4AFF-97ED-F329384BB056}" destId="{0E77788F-8512-41F6-839B-8799B6D505C3}" srcOrd="2" destOrd="0" presId="urn:microsoft.com/office/officeart/2005/8/layout/vList4"/>
    <dgm:cxn modelId="{F90563E2-E2F0-4975-9A3A-6E4F999F2C10}" type="presParOf" srcId="{0E77788F-8512-41F6-839B-8799B6D505C3}" destId="{E1946785-3279-4874-84AE-C8F89B17979F}" srcOrd="0" destOrd="0" presId="urn:microsoft.com/office/officeart/2005/8/layout/vList4"/>
    <dgm:cxn modelId="{533857D1-9BD4-4E5C-AEE3-C2D2628A79F1}" type="presParOf" srcId="{0E77788F-8512-41F6-839B-8799B6D505C3}" destId="{DC369261-2FF4-4144-B38C-F41FDBDA7A60}" srcOrd="1" destOrd="0" presId="urn:microsoft.com/office/officeart/2005/8/layout/vList4"/>
    <dgm:cxn modelId="{23D215D2-5F0F-4A8F-A9C0-D856FD656C73}" type="presParOf" srcId="{0E77788F-8512-41F6-839B-8799B6D505C3}" destId="{791D5A0E-679B-42EC-A806-B28E40295D87}" srcOrd="2" destOrd="0" presId="urn:microsoft.com/office/officeart/2005/8/layout/vList4"/>
    <dgm:cxn modelId="{C1F40AE6-8BF6-4545-9A4A-B9FFBC26813F}" type="presParOf" srcId="{021B7AD4-8D7F-4AFF-97ED-F329384BB056}" destId="{C751F17C-9906-4672-8894-837E1CA5CFB3}" srcOrd="3" destOrd="0" presId="urn:microsoft.com/office/officeart/2005/8/layout/vList4"/>
    <dgm:cxn modelId="{88595907-BDCA-4575-AF85-9F01DFE185A4}" type="presParOf" srcId="{021B7AD4-8D7F-4AFF-97ED-F329384BB056}" destId="{1AA3E8F4-CFF2-4C2A-949E-D2E46185ED4D}" srcOrd="4" destOrd="0" presId="urn:microsoft.com/office/officeart/2005/8/layout/vList4"/>
    <dgm:cxn modelId="{1BEBCBC8-073D-4D45-8EFD-A592E77580C5}" type="presParOf" srcId="{1AA3E8F4-CFF2-4C2A-949E-D2E46185ED4D}" destId="{3307D766-A3C5-4800-B997-C72D512EB986}" srcOrd="0" destOrd="0" presId="urn:microsoft.com/office/officeart/2005/8/layout/vList4"/>
    <dgm:cxn modelId="{50F03CCA-BD1B-4736-BC20-992B18BE17C0}" type="presParOf" srcId="{1AA3E8F4-CFF2-4C2A-949E-D2E46185ED4D}" destId="{9A267822-13DB-4351-B482-A00C6ADE620B}" srcOrd="1" destOrd="0" presId="urn:microsoft.com/office/officeart/2005/8/layout/vList4"/>
    <dgm:cxn modelId="{E2DCE5D1-9EDD-4AA9-9D41-37D1E93A3B9F}" type="presParOf" srcId="{1AA3E8F4-CFF2-4C2A-949E-D2E46185ED4D}" destId="{8C837A07-5F96-4CFC-A11C-5E4B66E298F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527323-296C-4C6C-8043-AE4F132DEA4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4CDA6306-BEDC-4D6A-B525-73C9221E4343}">
      <dgm:prSet phldrT="[Texto]"/>
      <dgm:spPr/>
      <dgm:t>
        <a:bodyPr/>
        <a:lstStyle/>
        <a:p>
          <a:r>
            <a:rPr lang="es-EC" dirty="0" smtClean="0"/>
            <a:t>Condonación del pago de impuestos a los negocios, y permisos de funcionamiento, hasta igualar los porcentajes de viajeros visitantes a cómo eran antes de la pandemia, (los porcentajes podrían variar de acuerdo a la realidad del caso, no podrá extenderse por más de un año por ejemplo) para refrescar los negocios y evitar el cierre masivo de los mismos, para que puedan continuar en funcionamiento.</a:t>
          </a:r>
          <a:endParaRPr lang="es-EC" dirty="0"/>
        </a:p>
      </dgm:t>
    </dgm:pt>
    <dgm:pt modelId="{8A3209B4-FE7A-4513-939C-A314FFDD8EC6}" type="parTrans" cxnId="{1EB45948-2839-47B7-932C-10B2457657B6}">
      <dgm:prSet/>
      <dgm:spPr/>
      <dgm:t>
        <a:bodyPr/>
        <a:lstStyle/>
        <a:p>
          <a:endParaRPr lang="es-EC"/>
        </a:p>
      </dgm:t>
    </dgm:pt>
    <dgm:pt modelId="{CFC551E4-E273-45AF-B8E2-16AA65C988D4}" type="sibTrans" cxnId="{1EB45948-2839-47B7-932C-10B2457657B6}">
      <dgm:prSet/>
      <dgm:spPr/>
      <dgm:t>
        <a:bodyPr/>
        <a:lstStyle/>
        <a:p>
          <a:endParaRPr lang="es-EC"/>
        </a:p>
      </dgm:t>
    </dgm:pt>
    <dgm:pt modelId="{40F581B2-F1AF-4429-A838-701210D5027B}">
      <dgm:prSet phldrT="[Texto]"/>
      <dgm:spPr/>
      <dgm:t>
        <a:bodyPr/>
        <a:lstStyle/>
        <a:p>
          <a:r>
            <a:rPr lang="es-EC" dirty="0" smtClean="0"/>
            <a:t>Incentivar a la acción de fe, no con teología convencional, si no con campañas culturales para los prestadores de servicios, incentivando al apego de nuestras costumbres y tradiciones generando motivación de negocio o fe en sí mismos. Campañas de temporada, descuentos entre locales por temporada, etc.</a:t>
          </a:r>
          <a:endParaRPr lang="es-EC" dirty="0"/>
        </a:p>
      </dgm:t>
    </dgm:pt>
    <dgm:pt modelId="{5C9D65B2-85C1-417A-A8C9-2B153414D185}" type="parTrans" cxnId="{63D5803A-E291-4E4D-944C-6D4B841E9D73}">
      <dgm:prSet/>
      <dgm:spPr/>
      <dgm:t>
        <a:bodyPr/>
        <a:lstStyle/>
        <a:p>
          <a:endParaRPr lang="es-EC"/>
        </a:p>
      </dgm:t>
    </dgm:pt>
    <dgm:pt modelId="{0D5862EF-1851-4873-BAB3-8F08EB0AF44E}" type="sibTrans" cxnId="{63D5803A-E291-4E4D-944C-6D4B841E9D73}">
      <dgm:prSet/>
      <dgm:spPr/>
      <dgm:t>
        <a:bodyPr/>
        <a:lstStyle/>
        <a:p>
          <a:endParaRPr lang="es-EC"/>
        </a:p>
      </dgm:t>
    </dgm:pt>
    <dgm:pt modelId="{14E91989-5C6F-4321-B757-B3F911F1A403}">
      <dgm:prSet phldrT="[Texto]"/>
      <dgm:spPr/>
      <dgm:t>
        <a:bodyPr/>
        <a:lstStyle/>
        <a:p>
          <a:r>
            <a:rPr lang="es-EC" dirty="0" smtClean="0"/>
            <a:t>Como prestadores de servicios, se puede generar visitas periódicas con médicos particulares a los prestadores de servicios turísticos agrupados en los distintos grupos de acción del lugar por ejemplo “Buró del centro histórico de Quito”, al ser contratos de prestación de servicios profesionales estarán sujetos a sus derechos conforme establezca la ley.</a:t>
          </a:r>
          <a:endParaRPr lang="es-EC" dirty="0"/>
        </a:p>
      </dgm:t>
    </dgm:pt>
    <dgm:pt modelId="{60F07590-B78C-450E-846C-463C0E0043D2}" type="parTrans" cxnId="{4B2AD40D-5E6E-49D2-916B-305952243A38}">
      <dgm:prSet/>
      <dgm:spPr/>
      <dgm:t>
        <a:bodyPr/>
        <a:lstStyle/>
        <a:p>
          <a:endParaRPr lang="es-EC"/>
        </a:p>
      </dgm:t>
    </dgm:pt>
    <dgm:pt modelId="{F916A73F-4C3B-4941-B7F3-47EDFE23BF78}" type="sibTrans" cxnId="{4B2AD40D-5E6E-49D2-916B-305952243A38}">
      <dgm:prSet/>
      <dgm:spPr/>
      <dgm:t>
        <a:bodyPr/>
        <a:lstStyle/>
        <a:p>
          <a:endParaRPr lang="es-EC"/>
        </a:p>
      </dgm:t>
    </dgm:pt>
    <dgm:pt modelId="{8D096F92-8A82-474F-8AF9-69EB7675C68F}" type="pres">
      <dgm:prSet presAssocID="{1E527323-296C-4C6C-8043-AE4F132DEA47}" presName="linear" presStyleCnt="0">
        <dgm:presLayoutVars>
          <dgm:dir/>
          <dgm:resizeHandles val="exact"/>
        </dgm:presLayoutVars>
      </dgm:prSet>
      <dgm:spPr/>
    </dgm:pt>
    <dgm:pt modelId="{9C76C8EE-D206-4420-9E3E-15F0DA8570F6}" type="pres">
      <dgm:prSet presAssocID="{4CDA6306-BEDC-4D6A-B525-73C9221E4343}" presName="comp" presStyleCnt="0"/>
      <dgm:spPr/>
    </dgm:pt>
    <dgm:pt modelId="{059DF9F0-3949-4CBF-9653-218FD8EAF6D7}" type="pres">
      <dgm:prSet presAssocID="{4CDA6306-BEDC-4D6A-B525-73C9221E4343}" presName="box" presStyleLbl="node1" presStyleIdx="0" presStyleCnt="3"/>
      <dgm:spPr/>
      <dgm:t>
        <a:bodyPr/>
        <a:lstStyle/>
        <a:p>
          <a:endParaRPr lang="es-EC"/>
        </a:p>
      </dgm:t>
    </dgm:pt>
    <dgm:pt modelId="{4475AB24-5BBD-4599-9AC8-3EFC00BE52FF}" type="pres">
      <dgm:prSet presAssocID="{4CDA6306-BEDC-4D6A-B525-73C9221E4343}" presName="img" presStyleLbl="fgImgPlace1" presStyleIdx="0" presStyleCnt="3"/>
      <dgm:spPr>
        <a:blipFill rotWithShape="1">
          <a:blip xmlns:r="http://schemas.openxmlformats.org/officeDocument/2006/relationships" r:embed="rId1"/>
          <a:stretch>
            <a:fillRect/>
          </a:stretch>
        </a:blipFill>
      </dgm:spPr>
    </dgm:pt>
    <dgm:pt modelId="{AC1E3CA1-4CA5-4C52-844D-518907CEFD30}" type="pres">
      <dgm:prSet presAssocID="{4CDA6306-BEDC-4D6A-B525-73C9221E4343}" presName="text" presStyleLbl="node1" presStyleIdx="0" presStyleCnt="3">
        <dgm:presLayoutVars>
          <dgm:bulletEnabled val="1"/>
        </dgm:presLayoutVars>
      </dgm:prSet>
      <dgm:spPr/>
      <dgm:t>
        <a:bodyPr/>
        <a:lstStyle/>
        <a:p>
          <a:endParaRPr lang="es-EC"/>
        </a:p>
      </dgm:t>
    </dgm:pt>
    <dgm:pt modelId="{18D268AF-C2E5-4C30-9611-72C980E03266}" type="pres">
      <dgm:prSet presAssocID="{CFC551E4-E273-45AF-B8E2-16AA65C988D4}" presName="spacer" presStyleCnt="0"/>
      <dgm:spPr/>
    </dgm:pt>
    <dgm:pt modelId="{57F8F570-DCEA-47CB-878B-130FCBC7E28E}" type="pres">
      <dgm:prSet presAssocID="{14E91989-5C6F-4321-B757-B3F911F1A403}" presName="comp" presStyleCnt="0"/>
      <dgm:spPr/>
    </dgm:pt>
    <dgm:pt modelId="{7B5CF432-3A13-4A81-A843-CF187F4E443A}" type="pres">
      <dgm:prSet presAssocID="{14E91989-5C6F-4321-B757-B3F911F1A403}" presName="box" presStyleLbl="node1" presStyleIdx="1" presStyleCnt="3"/>
      <dgm:spPr/>
      <dgm:t>
        <a:bodyPr/>
        <a:lstStyle/>
        <a:p>
          <a:endParaRPr lang="es-EC"/>
        </a:p>
      </dgm:t>
    </dgm:pt>
    <dgm:pt modelId="{0071EE28-D6EF-4A66-94A9-0E2BC8A2E607}" type="pres">
      <dgm:prSet presAssocID="{14E91989-5C6F-4321-B757-B3F911F1A403}" presName="img" presStyleLbl="fgImgPlace1" presStyleIdx="1" presStyleCnt="3"/>
      <dgm:spPr>
        <a:blipFill rotWithShape="1">
          <a:blip xmlns:r="http://schemas.openxmlformats.org/officeDocument/2006/relationships" r:embed="rId2"/>
          <a:stretch>
            <a:fillRect/>
          </a:stretch>
        </a:blipFill>
      </dgm:spPr>
    </dgm:pt>
    <dgm:pt modelId="{7A67C884-F141-4404-B52B-CDF023CA9168}" type="pres">
      <dgm:prSet presAssocID="{14E91989-5C6F-4321-B757-B3F911F1A403}" presName="text" presStyleLbl="node1" presStyleIdx="1" presStyleCnt="3">
        <dgm:presLayoutVars>
          <dgm:bulletEnabled val="1"/>
        </dgm:presLayoutVars>
      </dgm:prSet>
      <dgm:spPr/>
      <dgm:t>
        <a:bodyPr/>
        <a:lstStyle/>
        <a:p>
          <a:endParaRPr lang="es-EC"/>
        </a:p>
      </dgm:t>
    </dgm:pt>
    <dgm:pt modelId="{07C3F426-25E6-4BB0-8752-D83026266BA6}" type="pres">
      <dgm:prSet presAssocID="{F916A73F-4C3B-4941-B7F3-47EDFE23BF78}" presName="spacer" presStyleCnt="0"/>
      <dgm:spPr/>
    </dgm:pt>
    <dgm:pt modelId="{C795E24A-C427-4447-BEE2-26B9C7D1057F}" type="pres">
      <dgm:prSet presAssocID="{40F581B2-F1AF-4429-A838-701210D5027B}" presName="comp" presStyleCnt="0"/>
      <dgm:spPr/>
    </dgm:pt>
    <dgm:pt modelId="{294C4F75-CB1E-46A7-92DE-3BB1FA9C086F}" type="pres">
      <dgm:prSet presAssocID="{40F581B2-F1AF-4429-A838-701210D5027B}" presName="box" presStyleLbl="node1" presStyleIdx="2" presStyleCnt="3"/>
      <dgm:spPr/>
      <dgm:t>
        <a:bodyPr/>
        <a:lstStyle/>
        <a:p>
          <a:endParaRPr lang="es-EC"/>
        </a:p>
      </dgm:t>
    </dgm:pt>
    <dgm:pt modelId="{A0C6FEA7-0E6C-47BA-8A58-A70023B5F2B5}" type="pres">
      <dgm:prSet presAssocID="{40F581B2-F1AF-4429-A838-701210D5027B}" presName="img" presStyleLbl="fgImgPlace1" presStyleIdx="2" presStyleCnt="3"/>
      <dgm:spPr>
        <a:blipFill rotWithShape="1">
          <a:blip xmlns:r="http://schemas.openxmlformats.org/officeDocument/2006/relationships" r:embed="rId3"/>
          <a:stretch>
            <a:fillRect/>
          </a:stretch>
        </a:blipFill>
      </dgm:spPr>
    </dgm:pt>
    <dgm:pt modelId="{2F016C25-5BA7-4230-A731-40C400F09F37}" type="pres">
      <dgm:prSet presAssocID="{40F581B2-F1AF-4429-A838-701210D5027B}" presName="text" presStyleLbl="node1" presStyleIdx="2" presStyleCnt="3">
        <dgm:presLayoutVars>
          <dgm:bulletEnabled val="1"/>
        </dgm:presLayoutVars>
      </dgm:prSet>
      <dgm:spPr/>
      <dgm:t>
        <a:bodyPr/>
        <a:lstStyle/>
        <a:p>
          <a:endParaRPr lang="es-EC"/>
        </a:p>
      </dgm:t>
    </dgm:pt>
  </dgm:ptLst>
  <dgm:cxnLst>
    <dgm:cxn modelId="{56431F5E-F89C-4156-8DE8-13B8ABDBE699}" type="presOf" srcId="{14E91989-5C6F-4321-B757-B3F911F1A403}" destId="{7B5CF432-3A13-4A81-A843-CF187F4E443A}" srcOrd="0" destOrd="0" presId="urn:microsoft.com/office/officeart/2005/8/layout/vList4"/>
    <dgm:cxn modelId="{4CE8BCC7-3B74-4728-B8EC-FCB1E0B792D3}" type="presOf" srcId="{1E527323-296C-4C6C-8043-AE4F132DEA47}" destId="{8D096F92-8A82-474F-8AF9-69EB7675C68F}" srcOrd="0" destOrd="0" presId="urn:microsoft.com/office/officeart/2005/8/layout/vList4"/>
    <dgm:cxn modelId="{63D5803A-E291-4E4D-944C-6D4B841E9D73}" srcId="{1E527323-296C-4C6C-8043-AE4F132DEA47}" destId="{40F581B2-F1AF-4429-A838-701210D5027B}" srcOrd="2" destOrd="0" parTransId="{5C9D65B2-85C1-417A-A8C9-2B153414D185}" sibTransId="{0D5862EF-1851-4873-BAB3-8F08EB0AF44E}"/>
    <dgm:cxn modelId="{2FC76AC4-131A-4866-9DFA-9582738DD0D1}" type="presOf" srcId="{40F581B2-F1AF-4429-A838-701210D5027B}" destId="{294C4F75-CB1E-46A7-92DE-3BB1FA9C086F}" srcOrd="0" destOrd="0" presId="urn:microsoft.com/office/officeart/2005/8/layout/vList4"/>
    <dgm:cxn modelId="{38A66E22-28B1-478B-94F0-B1A93A4AD54D}" type="presOf" srcId="{4CDA6306-BEDC-4D6A-B525-73C9221E4343}" destId="{059DF9F0-3949-4CBF-9653-218FD8EAF6D7}" srcOrd="0" destOrd="0" presId="urn:microsoft.com/office/officeart/2005/8/layout/vList4"/>
    <dgm:cxn modelId="{1EB45948-2839-47B7-932C-10B2457657B6}" srcId="{1E527323-296C-4C6C-8043-AE4F132DEA47}" destId="{4CDA6306-BEDC-4D6A-B525-73C9221E4343}" srcOrd="0" destOrd="0" parTransId="{8A3209B4-FE7A-4513-939C-A314FFDD8EC6}" sibTransId="{CFC551E4-E273-45AF-B8E2-16AA65C988D4}"/>
    <dgm:cxn modelId="{64C48398-2901-438F-AD8D-56779A79CBBA}" type="presOf" srcId="{14E91989-5C6F-4321-B757-B3F911F1A403}" destId="{7A67C884-F141-4404-B52B-CDF023CA9168}" srcOrd="1" destOrd="0" presId="urn:microsoft.com/office/officeart/2005/8/layout/vList4"/>
    <dgm:cxn modelId="{34E0E29F-B9E0-4CB7-9AE0-DD60E16D355C}" type="presOf" srcId="{4CDA6306-BEDC-4D6A-B525-73C9221E4343}" destId="{AC1E3CA1-4CA5-4C52-844D-518907CEFD30}" srcOrd="1" destOrd="0" presId="urn:microsoft.com/office/officeart/2005/8/layout/vList4"/>
    <dgm:cxn modelId="{4B2AD40D-5E6E-49D2-916B-305952243A38}" srcId="{1E527323-296C-4C6C-8043-AE4F132DEA47}" destId="{14E91989-5C6F-4321-B757-B3F911F1A403}" srcOrd="1" destOrd="0" parTransId="{60F07590-B78C-450E-846C-463C0E0043D2}" sibTransId="{F916A73F-4C3B-4941-B7F3-47EDFE23BF78}"/>
    <dgm:cxn modelId="{4ACFF990-F476-493D-B8ED-3916A8BF2E97}" type="presOf" srcId="{40F581B2-F1AF-4429-A838-701210D5027B}" destId="{2F016C25-5BA7-4230-A731-40C400F09F37}" srcOrd="1" destOrd="0" presId="urn:microsoft.com/office/officeart/2005/8/layout/vList4"/>
    <dgm:cxn modelId="{83D9B937-5106-41B6-A033-58C27BD49D43}" type="presParOf" srcId="{8D096F92-8A82-474F-8AF9-69EB7675C68F}" destId="{9C76C8EE-D206-4420-9E3E-15F0DA8570F6}" srcOrd="0" destOrd="0" presId="urn:microsoft.com/office/officeart/2005/8/layout/vList4"/>
    <dgm:cxn modelId="{D5422830-5E9B-44F6-9AB4-8C7D039C85C7}" type="presParOf" srcId="{9C76C8EE-D206-4420-9E3E-15F0DA8570F6}" destId="{059DF9F0-3949-4CBF-9653-218FD8EAF6D7}" srcOrd="0" destOrd="0" presId="urn:microsoft.com/office/officeart/2005/8/layout/vList4"/>
    <dgm:cxn modelId="{D13B0EEF-E620-4430-8B0D-D887F4058BE3}" type="presParOf" srcId="{9C76C8EE-D206-4420-9E3E-15F0DA8570F6}" destId="{4475AB24-5BBD-4599-9AC8-3EFC00BE52FF}" srcOrd="1" destOrd="0" presId="urn:microsoft.com/office/officeart/2005/8/layout/vList4"/>
    <dgm:cxn modelId="{78ACB4AB-5C1C-4F7E-8300-E1517DE107E4}" type="presParOf" srcId="{9C76C8EE-D206-4420-9E3E-15F0DA8570F6}" destId="{AC1E3CA1-4CA5-4C52-844D-518907CEFD30}" srcOrd="2" destOrd="0" presId="urn:microsoft.com/office/officeart/2005/8/layout/vList4"/>
    <dgm:cxn modelId="{BC20002F-07E6-4725-A9C6-92E85FDBA6DA}" type="presParOf" srcId="{8D096F92-8A82-474F-8AF9-69EB7675C68F}" destId="{18D268AF-C2E5-4C30-9611-72C980E03266}" srcOrd="1" destOrd="0" presId="urn:microsoft.com/office/officeart/2005/8/layout/vList4"/>
    <dgm:cxn modelId="{4D7EF590-224F-4B32-BC02-D019197EB528}" type="presParOf" srcId="{8D096F92-8A82-474F-8AF9-69EB7675C68F}" destId="{57F8F570-DCEA-47CB-878B-130FCBC7E28E}" srcOrd="2" destOrd="0" presId="urn:microsoft.com/office/officeart/2005/8/layout/vList4"/>
    <dgm:cxn modelId="{41757E68-FF9C-431D-9A48-AAF00AF6666D}" type="presParOf" srcId="{57F8F570-DCEA-47CB-878B-130FCBC7E28E}" destId="{7B5CF432-3A13-4A81-A843-CF187F4E443A}" srcOrd="0" destOrd="0" presId="urn:microsoft.com/office/officeart/2005/8/layout/vList4"/>
    <dgm:cxn modelId="{01698E03-6A5C-4319-B152-01B05987EA1E}" type="presParOf" srcId="{57F8F570-DCEA-47CB-878B-130FCBC7E28E}" destId="{0071EE28-D6EF-4A66-94A9-0E2BC8A2E607}" srcOrd="1" destOrd="0" presId="urn:microsoft.com/office/officeart/2005/8/layout/vList4"/>
    <dgm:cxn modelId="{4AA89403-DAE2-417D-BC9D-9AAA6D6538F1}" type="presParOf" srcId="{57F8F570-DCEA-47CB-878B-130FCBC7E28E}" destId="{7A67C884-F141-4404-B52B-CDF023CA9168}" srcOrd="2" destOrd="0" presId="urn:microsoft.com/office/officeart/2005/8/layout/vList4"/>
    <dgm:cxn modelId="{135B8808-493D-4AA0-92A8-5C20172C3947}" type="presParOf" srcId="{8D096F92-8A82-474F-8AF9-69EB7675C68F}" destId="{07C3F426-25E6-4BB0-8752-D83026266BA6}" srcOrd="3" destOrd="0" presId="urn:microsoft.com/office/officeart/2005/8/layout/vList4"/>
    <dgm:cxn modelId="{09F79D51-E98A-4F85-B5D7-BAA4290BEA06}" type="presParOf" srcId="{8D096F92-8A82-474F-8AF9-69EB7675C68F}" destId="{C795E24A-C427-4447-BEE2-26B9C7D1057F}" srcOrd="4" destOrd="0" presId="urn:microsoft.com/office/officeart/2005/8/layout/vList4"/>
    <dgm:cxn modelId="{6C69D8B9-97D5-41A8-A4A5-4DF3B7326FC2}" type="presParOf" srcId="{C795E24A-C427-4447-BEE2-26B9C7D1057F}" destId="{294C4F75-CB1E-46A7-92DE-3BB1FA9C086F}" srcOrd="0" destOrd="0" presId="urn:microsoft.com/office/officeart/2005/8/layout/vList4"/>
    <dgm:cxn modelId="{4A6F8417-AE2B-460B-8196-F4DB1EA67AC8}" type="presParOf" srcId="{C795E24A-C427-4447-BEE2-26B9C7D1057F}" destId="{A0C6FEA7-0E6C-47BA-8A58-A70023B5F2B5}" srcOrd="1" destOrd="0" presId="urn:microsoft.com/office/officeart/2005/8/layout/vList4"/>
    <dgm:cxn modelId="{EC56A346-789C-45D6-B534-F78134219E31}" type="presParOf" srcId="{C795E24A-C427-4447-BEE2-26B9C7D1057F}" destId="{2F016C25-5BA7-4230-A731-40C400F09F3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677F29-F80F-4538-B2D5-695D9FD0D24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DAD6CFF-C3C8-42E9-8932-34758687E75E}">
      <dgm:prSet phldrT="[Texto]"/>
      <dgm:spPr/>
      <dgm:t>
        <a:bodyPr/>
        <a:lstStyle/>
        <a:p>
          <a:r>
            <a:rPr lang="es-EC" dirty="0" smtClean="0"/>
            <a:t>Recomendar a las entidades de control, el aseguramiento de sus empleados, incluso por corto tiempo, a más de sintetizar el método de afiliación para los prestadores de servicios turísticos, teniendo en cuenta las actividades de sus empleados.</a:t>
          </a:r>
          <a:endParaRPr lang="es-EC" dirty="0"/>
        </a:p>
      </dgm:t>
    </dgm:pt>
    <dgm:pt modelId="{E9864AD3-4E38-41F2-8580-6C0BC3E6F506}" type="parTrans" cxnId="{5D05ACD0-44AD-4C7D-8804-1CA86AB63570}">
      <dgm:prSet/>
      <dgm:spPr/>
      <dgm:t>
        <a:bodyPr/>
        <a:lstStyle/>
        <a:p>
          <a:endParaRPr lang="es-EC"/>
        </a:p>
      </dgm:t>
    </dgm:pt>
    <dgm:pt modelId="{90053439-8D1C-41CA-919C-5DF4CC8CBF61}" type="sibTrans" cxnId="{5D05ACD0-44AD-4C7D-8804-1CA86AB63570}">
      <dgm:prSet/>
      <dgm:spPr/>
      <dgm:t>
        <a:bodyPr/>
        <a:lstStyle/>
        <a:p>
          <a:endParaRPr lang="es-EC"/>
        </a:p>
      </dgm:t>
    </dgm:pt>
    <dgm:pt modelId="{82A6E7D9-E20A-461F-92ED-F4789CD9B407}">
      <dgm:prSet phldrT="[Texto]"/>
      <dgm:spPr/>
      <dgm:t>
        <a:bodyPr/>
        <a:lstStyle/>
        <a:p>
          <a:r>
            <a:rPr lang="es-EC" dirty="0" smtClean="0"/>
            <a:t>Campañas de información de la realidad de la pandemia entre prestadores de servicios turísticos, al compartir la información oficial de diferentes instituciones oficiales, se asegura la actualidad de la pandemia y cada representante tomará acciones frente a las mismas, se incrementa la confianza en las instituciones.</a:t>
          </a:r>
          <a:endParaRPr lang="es-EC" dirty="0"/>
        </a:p>
      </dgm:t>
    </dgm:pt>
    <dgm:pt modelId="{0B613319-5786-42FB-A150-FF04F7BEDE1C}" type="parTrans" cxnId="{94D86A2D-F20E-47F3-A804-66A4DBD51D99}">
      <dgm:prSet/>
      <dgm:spPr/>
      <dgm:t>
        <a:bodyPr/>
        <a:lstStyle/>
        <a:p>
          <a:endParaRPr lang="es-EC"/>
        </a:p>
      </dgm:t>
    </dgm:pt>
    <dgm:pt modelId="{835D36F8-5819-4E89-911A-FA84A7E41996}" type="sibTrans" cxnId="{94D86A2D-F20E-47F3-A804-66A4DBD51D99}">
      <dgm:prSet/>
      <dgm:spPr/>
      <dgm:t>
        <a:bodyPr/>
        <a:lstStyle/>
        <a:p>
          <a:endParaRPr lang="es-EC"/>
        </a:p>
      </dgm:t>
    </dgm:pt>
    <dgm:pt modelId="{E3566612-B17E-4ABD-864A-3FE7CDDB06E2}" type="pres">
      <dgm:prSet presAssocID="{F0677F29-F80F-4538-B2D5-695D9FD0D249}" presName="linear" presStyleCnt="0">
        <dgm:presLayoutVars>
          <dgm:dir/>
          <dgm:resizeHandles val="exact"/>
        </dgm:presLayoutVars>
      </dgm:prSet>
      <dgm:spPr/>
    </dgm:pt>
    <dgm:pt modelId="{BCDE1C4D-9F6D-4EBF-93A7-E6D01D2E56F7}" type="pres">
      <dgm:prSet presAssocID="{9DAD6CFF-C3C8-42E9-8932-34758687E75E}" presName="comp" presStyleCnt="0"/>
      <dgm:spPr/>
    </dgm:pt>
    <dgm:pt modelId="{744F2A4E-52A1-4D4A-B7F5-DC87654BF0E9}" type="pres">
      <dgm:prSet presAssocID="{9DAD6CFF-C3C8-42E9-8932-34758687E75E}" presName="box" presStyleLbl="node1" presStyleIdx="0" presStyleCnt="2"/>
      <dgm:spPr/>
      <dgm:t>
        <a:bodyPr/>
        <a:lstStyle/>
        <a:p>
          <a:endParaRPr lang="es-EC"/>
        </a:p>
      </dgm:t>
    </dgm:pt>
    <dgm:pt modelId="{6B6AE4DC-00EA-4254-9FB3-77166C7A5A35}" type="pres">
      <dgm:prSet presAssocID="{9DAD6CFF-C3C8-42E9-8932-34758687E75E}" presName="img" presStyleLbl="fgImgPlace1" presStyleIdx="0" presStyleCnt="2"/>
      <dgm:spPr>
        <a:blipFill rotWithShape="1">
          <a:blip xmlns:r="http://schemas.openxmlformats.org/officeDocument/2006/relationships" r:embed="rId1"/>
          <a:stretch>
            <a:fillRect/>
          </a:stretch>
        </a:blipFill>
      </dgm:spPr>
    </dgm:pt>
    <dgm:pt modelId="{3F2F744E-ACC8-44C3-9126-190AC35D7DB8}" type="pres">
      <dgm:prSet presAssocID="{9DAD6CFF-C3C8-42E9-8932-34758687E75E}" presName="text" presStyleLbl="node1" presStyleIdx="0" presStyleCnt="2">
        <dgm:presLayoutVars>
          <dgm:bulletEnabled val="1"/>
        </dgm:presLayoutVars>
      </dgm:prSet>
      <dgm:spPr/>
      <dgm:t>
        <a:bodyPr/>
        <a:lstStyle/>
        <a:p>
          <a:endParaRPr lang="es-EC"/>
        </a:p>
      </dgm:t>
    </dgm:pt>
    <dgm:pt modelId="{118F82A0-4FD4-48FB-8542-009362729161}" type="pres">
      <dgm:prSet presAssocID="{90053439-8D1C-41CA-919C-5DF4CC8CBF61}" presName="spacer" presStyleCnt="0"/>
      <dgm:spPr/>
    </dgm:pt>
    <dgm:pt modelId="{3A78CC4C-51C3-4031-9487-79ABD822D229}" type="pres">
      <dgm:prSet presAssocID="{82A6E7D9-E20A-461F-92ED-F4789CD9B407}" presName="comp" presStyleCnt="0"/>
      <dgm:spPr/>
    </dgm:pt>
    <dgm:pt modelId="{6490CA9A-570E-4A24-8FA2-30C9A2A7C19A}" type="pres">
      <dgm:prSet presAssocID="{82A6E7D9-E20A-461F-92ED-F4789CD9B407}" presName="box" presStyleLbl="node1" presStyleIdx="1" presStyleCnt="2"/>
      <dgm:spPr/>
      <dgm:t>
        <a:bodyPr/>
        <a:lstStyle/>
        <a:p>
          <a:endParaRPr lang="es-EC"/>
        </a:p>
      </dgm:t>
    </dgm:pt>
    <dgm:pt modelId="{EC5E24B5-AA7A-4377-9FC4-E8D936B22CB0}" type="pres">
      <dgm:prSet presAssocID="{82A6E7D9-E20A-461F-92ED-F4789CD9B407}" presName="img" presStyleLbl="fgImgPlace1" presStyleIdx="1" presStyleCnt="2"/>
      <dgm:spPr>
        <a:blipFill rotWithShape="1">
          <a:blip xmlns:r="http://schemas.openxmlformats.org/officeDocument/2006/relationships" r:embed="rId2"/>
          <a:stretch>
            <a:fillRect/>
          </a:stretch>
        </a:blipFill>
      </dgm:spPr>
    </dgm:pt>
    <dgm:pt modelId="{4ACAE8A9-04D1-4DEB-9818-B08853CA190F}" type="pres">
      <dgm:prSet presAssocID="{82A6E7D9-E20A-461F-92ED-F4789CD9B407}" presName="text" presStyleLbl="node1" presStyleIdx="1" presStyleCnt="2">
        <dgm:presLayoutVars>
          <dgm:bulletEnabled val="1"/>
        </dgm:presLayoutVars>
      </dgm:prSet>
      <dgm:spPr/>
      <dgm:t>
        <a:bodyPr/>
        <a:lstStyle/>
        <a:p>
          <a:endParaRPr lang="es-EC"/>
        </a:p>
      </dgm:t>
    </dgm:pt>
  </dgm:ptLst>
  <dgm:cxnLst>
    <dgm:cxn modelId="{94D86A2D-F20E-47F3-A804-66A4DBD51D99}" srcId="{F0677F29-F80F-4538-B2D5-695D9FD0D249}" destId="{82A6E7D9-E20A-461F-92ED-F4789CD9B407}" srcOrd="1" destOrd="0" parTransId="{0B613319-5786-42FB-A150-FF04F7BEDE1C}" sibTransId="{835D36F8-5819-4E89-911A-FA84A7E41996}"/>
    <dgm:cxn modelId="{1B9D32C5-DA11-4001-8267-101202FCD49A}" type="presOf" srcId="{9DAD6CFF-C3C8-42E9-8932-34758687E75E}" destId="{3F2F744E-ACC8-44C3-9126-190AC35D7DB8}" srcOrd="1" destOrd="0" presId="urn:microsoft.com/office/officeart/2005/8/layout/vList4"/>
    <dgm:cxn modelId="{5D05ACD0-44AD-4C7D-8804-1CA86AB63570}" srcId="{F0677F29-F80F-4538-B2D5-695D9FD0D249}" destId="{9DAD6CFF-C3C8-42E9-8932-34758687E75E}" srcOrd="0" destOrd="0" parTransId="{E9864AD3-4E38-41F2-8580-6C0BC3E6F506}" sibTransId="{90053439-8D1C-41CA-919C-5DF4CC8CBF61}"/>
    <dgm:cxn modelId="{8D91EC24-C060-47B6-BC1C-1036F8592067}" type="presOf" srcId="{82A6E7D9-E20A-461F-92ED-F4789CD9B407}" destId="{4ACAE8A9-04D1-4DEB-9818-B08853CA190F}" srcOrd="1" destOrd="0" presId="urn:microsoft.com/office/officeart/2005/8/layout/vList4"/>
    <dgm:cxn modelId="{63E1C445-F735-41CA-BDFC-8C2393785724}" type="presOf" srcId="{82A6E7D9-E20A-461F-92ED-F4789CD9B407}" destId="{6490CA9A-570E-4A24-8FA2-30C9A2A7C19A}" srcOrd="0" destOrd="0" presId="urn:microsoft.com/office/officeart/2005/8/layout/vList4"/>
    <dgm:cxn modelId="{E0B552D7-5E8E-42EC-8E23-121887934178}" type="presOf" srcId="{F0677F29-F80F-4538-B2D5-695D9FD0D249}" destId="{E3566612-B17E-4ABD-864A-3FE7CDDB06E2}" srcOrd="0" destOrd="0" presId="urn:microsoft.com/office/officeart/2005/8/layout/vList4"/>
    <dgm:cxn modelId="{EB896AC5-6AC7-42B5-914B-71C9306A8512}" type="presOf" srcId="{9DAD6CFF-C3C8-42E9-8932-34758687E75E}" destId="{744F2A4E-52A1-4D4A-B7F5-DC87654BF0E9}" srcOrd="0" destOrd="0" presId="urn:microsoft.com/office/officeart/2005/8/layout/vList4"/>
    <dgm:cxn modelId="{51037DC9-1149-4E30-8E74-580A06B1E89D}" type="presParOf" srcId="{E3566612-B17E-4ABD-864A-3FE7CDDB06E2}" destId="{BCDE1C4D-9F6D-4EBF-93A7-E6D01D2E56F7}" srcOrd="0" destOrd="0" presId="urn:microsoft.com/office/officeart/2005/8/layout/vList4"/>
    <dgm:cxn modelId="{CA6E2BBB-A38D-4B5C-8904-4A0E536FAC31}" type="presParOf" srcId="{BCDE1C4D-9F6D-4EBF-93A7-E6D01D2E56F7}" destId="{744F2A4E-52A1-4D4A-B7F5-DC87654BF0E9}" srcOrd="0" destOrd="0" presId="urn:microsoft.com/office/officeart/2005/8/layout/vList4"/>
    <dgm:cxn modelId="{9CB0C619-8308-47D1-B24E-26F79FACF884}" type="presParOf" srcId="{BCDE1C4D-9F6D-4EBF-93A7-E6D01D2E56F7}" destId="{6B6AE4DC-00EA-4254-9FB3-77166C7A5A35}" srcOrd="1" destOrd="0" presId="urn:microsoft.com/office/officeart/2005/8/layout/vList4"/>
    <dgm:cxn modelId="{DC0CCA46-F6E7-42FB-87DD-2DC6063D4785}" type="presParOf" srcId="{BCDE1C4D-9F6D-4EBF-93A7-E6D01D2E56F7}" destId="{3F2F744E-ACC8-44C3-9126-190AC35D7DB8}" srcOrd="2" destOrd="0" presId="urn:microsoft.com/office/officeart/2005/8/layout/vList4"/>
    <dgm:cxn modelId="{BD17E8B2-F650-4D0B-80E3-408105158791}" type="presParOf" srcId="{E3566612-B17E-4ABD-864A-3FE7CDDB06E2}" destId="{118F82A0-4FD4-48FB-8542-009362729161}" srcOrd="1" destOrd="0" presId="urn:microsoft.com/office/officeart/2005/8/layout/vList4"/>
    <dgm:cxn modelId="{1EC7B444-782A-4121-A558-14112D036E1D}" type="presParOf" srcId="{E3566612-B17E-4ABD-864A-3FE7CDDB06E2}" destId="{3A78CC4C-51C3-4031-9487-79ABD822D229}" srcOrd="2" destOrd="0" presId="urn:microsoft.com/office/officeart/2005/8/layout/vList4"/>
    <dgm:cxn modelId="{0CA735F4-3BA4-4CB5-BA27-D032DFAFE69B}" type="presParOf" srcId="{3A78CC4C-51C3-4031-9487-79ABD822D229}" destId="{6490CA9A-570E-4A24-8FA2-30C9A2A7C19A}" srcOrd="0" destOrd="0" presId="urn:microsoft.com/office/officeart/2005/8/layout/vList4"/>
    <dgm:cxn modelId="{27FE60B7-D2A6-4525-A350-10E9FC57C0AB}" type="presParOf" srcId="{3A78CC4C-51C3-4031-9487-79ABD822D229}" destId="{EC5E24B5-AA7A-4377-9FC4-E8D936B22CB0}" srcOrd="1" destOrd="0" presId="urn:microsoft.com/office/officeart/2005/8/layout/vList4"/>
    <dgm:cxn modelId="{C0436114-8984-464F-85B9-7C29D225D646}" type="presParOf" srcId="{3A78CC4C-51C3-4031-9487-79ABD822D229}" destId="{4ACAE8A9-04D1-4DEB-9818-B08853CA19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4C2D9-2BD2-40C2-9EC6-30B769A32B0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3A64A396-FF5C-4740-81D8-796CD68D0C21}">
      <dgm:prSet phldrT="[Texto]"/>
      <dgm:spPr/>
      <dgm:t>
        <a:bodyPr/>
        <a:lstStyle/>
        <a:p>
          <a:r>
            <a:rPr lang="es-EC" dirty="0" smtClean="0">
              <a:latin typeface="Arial" panose="020B0604020202020204" pitchFamily="34" charset="0"/>
              <a:cs typeface="Arial" panose="020B0604020202020204" pitchFamily="34" charset="0"/>
            </a:rPr>
            <a:t>Específicos</a:t>
          </a:r>
          <a:endParaRPr lang="es-EC" dirty="0">
            <a:latin typeface="Arial" panose="020B0604020202020204" pitchFamily="34" charset="0"/>
            <a:cs typeface="Arial" panose="020B0604020202020204" pitchFamily="34" charset="0"/>
          </a:endParaRPr>
        </a:p>
      </dgm:t>
    </dgm:pt>
    <dgm:pt modelId="{112C5B65-460C-47A8-9EDB-66C38ED4D052}" type="parTrans" cxnId="{93DFDEE9-EDE0-4C3C-BED1-63A68434C47C}">
      <dgm:prSet/>
      <dgm:spPr/>
      <dgm:t>
        <a:bodyPr/>
        <a:lstStyle/>
        <a:p>
          <a:endParaRPr lang="es-EC"/>
        </a:p>
      </dgm:t>
    </dgm:pt>
    <dgm:pt modelId="{6567100E-6AA1-4929-8AA1-8BAA5DB66C05}" type="sibTrans" cxnId="{93DFDEE9-EDE0-4C3C-BED1-63A68434C47C}">
      <dgm:prSet/>
      <dgm:spPr/>
      <dgm:t>
        <a:bodyPr/>
        <a:lstStyle/>
        <a:p>
          <a:endParaRPr lang="es-EC"/>
        </a:p>
      </dgm:t>
    </dgm:pt>
    <dgm:pt modelId="{34CC2DD9-0BD9-4E2B-9A7D-E8EDA4903296}">
      <dgm:prSet phldrT="[Texto]"/>
      <dgm:spPr/>
      <dgm:t>
        <a:bodyPr/>
        <a:lstStyle/>
        <a:p>
          <a:r>
            <a:rPr lang="es-EC" dirty="0" smtClean="0">
              <a:latin typeface="Arial" panose="020B0604020202020204" pitchFamily="34" charset="0"/>
              <a:cs typeface="Arial" panose="020B0604020202020204" pitchFamily="34" charset="0"/>
            </a:rPr>
            <a:t>Fundamentar las teorías de sustento de la presente investigación con la resiliencia, estableciendo dimensiones y variables aplicadas a los prestadores de servicio turístico del centro histórico de Quito afectado por la pandemia Covid-19.</a:t>
          </a:r>
          <a:endParaRPr lang="es-EC" dirty="0">
            <a:latin typeface="Arial" panose="020B0604020202020204" pitchFamily="34" charset="0"/>
            <a:cs typeface="Arial" panose="020B0604020202020204" pitchFamily="34" charset="0"/>
          </a:endParaRPr>
        </a:p>
      </dgm:t>
    </dgm:pt>
    <dgm:pt modelId="{58909132-DBF4-446C-9AC5-88B311970377}" type="parTrans" cxnId="{AD83C814-6731-484A-A465-7877222A9A8E}">
      <dgm:prSet/>
      <dgm:spPr/>
      <dgm:t>
        <a:bodyPr/>
        <a:lstStyle/>
        <a:p>
          <a:endParaRPr lang="es-EC"/>
        </a:p>
      </dgm:t>
    </dgm:pt>
    <dgm:pt modelId="{C5303A2B-9E63-4331-916F-B740C4DEA0BE}" type="sibTrans" cxnId="{AD83C814-6731-484A-A465-7877222A9A8E}">
      <dgm:prSet/>
      <dgm:spPr/>
      <dgm:t>
        <a:bodyPr/>
        <a:lstStyle/>
        <a:p>
          <a:endParaRPr lang="es-EC"/>
        </a:p>
      </dgm:t>
    </dgm:pt>
    <dgm:pt modelId="{1C6242EC-F204-4AC9-9A6C-CA3DBABDF03B}">
      <dgm:prSet phldrT="[Texto]"/>
      <dgm:spPr/>
      <dgm:t>
        <a:bodyPr/>
        <a:lstStyle/>
        <a:p>
          <a:r>
            <a:rPr lang="es-EC" dirty="0" smtClean="0">
              <a:latin typeface="Arial" panose="020B0604020202020204" pitchFamily="34" charset="0"/>
              <a:cs typeface="Arial" panose="020B0604020202020204" pitchFamily="34" charset="0"/>
            </a:rPr>
            <a:t>Aplicar el análisis multidimensional de la resiliencia a los prestadores de servicio del centro histórico de Quito.</a:t>
          </a:r>
          <a:endParaRPr lang="es-EC" dirty="0">
            <a:latin typeface="Arial" panose="020B0604020202020204" pitchFamily="34" charset="0"/>
            <a:cs typeface="Arial" panose="020B0604020202020204" pitchFamily="34" charset="0"/>
          </a:endParaRPr>
        </a:p>
      </dgm:t>
    </dgm:pt>
    <dgm:pt modelId="{B25DC11E-03A0-4A14-94A7-6A8B27EDC56D}" type="parTrans" cxnId="{2CC83480-E432-4847-8A00-D85F22435052}">
      <dgm:prSet/>
      <dgm:spPr/>
      <dgm:t>
        <a:bodyPr/>
        <a:lstStyle/>
        <a:p>
          <a:endParaRPr lang="es-EC"/>
        </a:p>
      </dgm:t>
    </dgm:pt>
    <dgm:pt modelId="{27429E57-368A-486B-BC5B-0E0324A79B45}" type="sibTrans" cxnId="{2CC83480-E432-4847-8A00-D85F22435052}">
      <dgm:prSet/>
      <dgm:spPr/>
      <dgm:t>
        <a:bodyPr/>
        <a:lstStyle/>
        <a:p>
          <a:endParaRPr lang="es-EC"/>
        </a:p>
      </dgm:t>
    </dgm:pt>
    <dgm:pt modelId="{82642D5B-9888-4F43-B77E-E91EEB6C980C}">
      <dgm:prSet phldrT="[Texto]"/>
      <dgm:spPr/>
      <dgm:t>
        <a:bodyPr/>
        <a:lstStyle/>
        <a:p>
          <a:r>
            <a:rPr lang="es-EC" dirty="0" smtClean="0">
              <a:latin typeface="Arial" panose="020B0604020202020204" pitchFamily="34" charset="0"/>
              <a:cs typeface="Arial" panose="020B0604020202020204" pitchFamily="34" charset="0"/>
            </a:rPr>
            <a:t>Identificar los aspectos más significativos de la resiliencia por parte de los prestadores de servicio turísticos de cascos coloniales afectados por la pandemia Covid-19.</a:t>
          </a:r>
          <a:endParaRPr lang="es-EC" dirty="0">
            <a:latin typeface="Arial" panose="020B0604020202020204" pitchFamily="34" charset="0"/>
            <a:cs typeface="Arial" panose="020B0604020202020204" pitchFamily="34" charset="0"/>
          </a:endParaRPr>
        </a:p>
      </dgm:t>
    </dgm:pt>
    <dgm:pt modelId="{B0318E6B-2C4F-44E7-9FA8-809FBCC5CAC1}" type="parTrans" cxnId="{70664138-690F-4D73-B236-97E52B90261F}">
      <dgm:prSet/>
      <dgm:spPr/>
      <dgm:t>
        <a:bodyPr/>
        <a:lstStyle/>
        <a:p>
          <a:endParaRPr lang="es-EC"/>
        </a:p>
      </dgm:t>
    </dgm:pt>
    <dgm:pt modelId="{B86D0845-A97C-4105-A9A1-196A15BC1694}" type="sibTrans" cxnId="{70664138-690F-4D73-B236-97E52B90261F}">
      <dgm:prSet/>
      <dgm:spPr/>
      <dgm:t>
        <a:bodyPr/>
        <a:lstStyle/>
        <a:p>
          <a:endParaRPr lang="es-EC"/>
        </a:p>
      </dgm:t>
    </dgm:pt>
    <dgm:pt modelId="{E7BD5208-04D9-492E-AE9B-8F152B8461A1}">
      <dgm:prSet phldrT="[Texto]"/>
      <dgm:spPr/>
      <dgm:t>
        <a:bodyPr/>
        <a:lstStyle/>
        <a:p>
          <a:r>
            <a:rPr lang="es-EC" dirty="0" smtClean="0">
              <a:latin typeface="Arial" panose="020B0604020202020204" pitchFamily="34" charset="0"/>
              <a:cs typeface="Arial" panose="020B0604020202020204" pitchFamily="34" charset="0"/>
            </a:rPr>
            <a:t>Diseñar acciones de mejora para el desarrollo de las capacidades de resiliencia.</a:t>
          </a:r>
          <a:endParaRPr lang="es-EC" dirty="0">
            <a:latin typeface="Arial" panose="020B0604020202020204" pitchFamily="34" charset="0"/>
            <a:cs typeface="Arial" panose="020B0604020202020204" pitchFamily="34" charset="0"/>
          </a:endParaRPr>
        </a:p>
      </dgm:t>
    </dgm:pt>
    <dgm:pt modelId="{BD9DCF60-7C02-46AB-AE91-6A862D456C33}" type="parTrans" cxnId="{BCBF997E-3998-403C-A195-90C0A27CEBF2}">
      <dgm:prSet/>
      <dgm:spPr/>
      <dgm:t>
        <a:bodyPr/>
        <a:lstStyle/>
        <a:p>
          <a:endParaRPr lang="es-EC"/>
        </a:p>
      </dgm:t>
    </dgm:pt>
    <dgm:pt modelId="{B2C6A858-EC0B-4812-9BF7-0C5673763912}" type="sibTrans" cxnId="{BCBF997E-3998-403C-A195-90C0A27CEBF2}">
      <dgm:prSet/>
      <dgm:spPr/>
      <dgm:t>
        <a:bodyPr/>
        <a:lstStyle/>
        <a:p>
          <a:endParaRPr lang="es-EC"/>
        </a:p>
      </dgm:t>
    </dgm:pt>
    <dgm:pt modelId="{9CC6A962-97FD-498D-89AF-52320A25B49B}" type="pres">
      <dgm:prSet presAssocID="{7744C2D9-2BD2-40C2-9EC6-30B769A32B0C}" presName="Name0" presStyleCnt="0">
        <dgm:presLayoutVars>
          <dgm:chMax/>
          <dgm:chPref/>
          <dgm:dir/>
        </dgm:presLayoutVars>
      </dgm:prSet>
      <dgm:spPr/>
    </dgm:pt>
    <dgm:pt modelId="{1FD68749-B8AF-4436-8255-0E3717B94014}" type="pres">
      <dgm:prSet presAssocID="{3A64A396-FF5C-4740-81D8-796CD68D0C21}" presName="parenttextcomposite" presStyleCnt="0"/>
      <dgm:spPr/>
    </dgm:pt>
    <dgm:pt modelId="{3F63ADAF-0F42-48FF-9712-926D88580DBC}" type="pres">
      <dgm:prSet presAssocID="{3A64A396-FF5C-4740-81D8-796CD68D0C21}" presName="parenttext" presStyleLbl="revTx" presStyleIdx="0" presStyleCnt="5">
        <dgm:presLayoutVars>
          <dgm:chMax/>
          <dgm:chPref val="2"/>
          <dgm:bulletEnabled val="1"/>
        </dgm:presLayoutVars>
      </dgm:prSet>
      <dgm:spPr/>
    </dgm:pt>
    <dgm:pt modelId="{AD48CB2D-ACB5-427D-83D4-FC4BD9FC786A}" type="pres">
      <dgm:prSet presAssocID="{3A64A396-FF5C-4740-81D8-796CD68D0C21}" presName="parallelogramComposite" presStyleCnt="0"/>
      <dgm:spPr/>
    </dgm:pt>
    <dgm:pt modelId="{412E666D-9E8B-4BAA-B329-589203B24A89}" type="pres">
      <dgm:prSet presAssocID="{3A64A396-FF5C-4740-81D8-796CD68D0C21}" presName="parallelogram1" presStyleLbl="alignNode1" presStyleIdx="0" presStyleCnt="35"/>
      <dgm:spPr/>
    </dgm:pt>
    <dgm:pt modelId="{8A797F4E-65AD-47D0-AF5E-6DB5E8BE994D}" type="pres">
      <dgm:prSet presAssocID="{3A64A396-FF5C-4740-81D8-796CD68D0C21}" presName="parallelogram2" presStyleLbl="alignNode1" presStyleIdx="1" presStyleCnt="35"/>
      <dgm:spPr/>
    </dgm:pt>
    <dgm:pt modelId="{46C5AE7D-DFD6-42D2-832E-D42D30863EDE}" type="pres">
      <dgm:prSet presAssocID="{3A64A396-FF5C-4740-81D8-796CD68D0C21}" presName="parallelogram3" presStyleLbl="alignNode1" presStyleIdx="2" presStyleCnt="35"/>
      <dgm:spPr/>
    </dgm:pt>
    <dgm:pt modelId="{C250DD78-2276-4949-818F-CDD804C8D2EC}" type="pres">
      <dgm:prSet presAssocID="{3A64A396-FF5C-4740-81D8-796CD68D0C21}" presName="parallelogram4" presStyleLbl="alignNode1" presStyleIdx="3" presStyleCnt="35"/>
      <dgm:spPr/>
    </dgm:pt>
    <dgm:pt modelId="{8E0366A8-0A01-4D8B-BC93-B3FAE8037E39}" type="pres">
      <dgm:prSet presAssocID="{3A64A396-FF5C-4740-81D8-796CD68D0C21}" presName="parallelogram5" presStyleLbl="alignNode1" presStyleIdx="4" presStyleCnt="35"/>
      <dgm:spPr/>
    </dgm:pt>
    <dgm:pt modelId="{2FCA0FCB-6A72-4127-8F94-A7F666C5CB1D}" type="pres">
      <dgm:prSet presAssocID="{3A64A396-FF5C-4740-81D8-796CD68D0C21}" presName="parallelogram6" presStyleLbl="alignNode1" presStyleIdx="5" presStyleCnt="35"/>
      <dgm:spPr/>
    </dgm:pt>
    <dgm:pt modelId="{503EEB12-62CD-4D4B-8E28-BF792711C92D}" type="pres">
      <dgm:prSet presAssocID="{3A64A396-FF5C-4740-81D8-796CD68D0C21}" presName="parallelogram7" presStyleLbl="alignNode1" presStyleIdx="6" presStyleCnt="35"/>
      <dgm:spPr/>
    </dgm:pt>
    <dgm:pt modelId="{3AEBD020-0800-4BC6-B41E-AD7A84E7273E}" type="pres">
      <dgm:prSet presAssocID="{6567100E-6AA1-4929-8AA1-8BAA5DB66C05}" presName="sibTrans" presStyleCnt="0"/>
      <dgm:spPr/>
    </dgm:pt>
    <dgm:pt modelId="{606E3421-DCB8-437D-BEC7-7B68B0DAAD9F}" type="pres">
      <dgm:prSet presAssocID="{34CC2DD9-0BD9-4E2B-9A7D-E8EDA4903296}" presName="parenttextcomposite" presStyleCnt="0"/>
      <dgm:spPr/>
    </dgm:pt>
    <dgm:pt modelId="{AE6CA255-607E-4B1C-B9CE-36D36ED7C777}" type="pres">
      <dgm:prSet presAssocID="{34CC2DD9-0BD9-4E2B-9A7D-E8EDA4903296}" presName="parenttext" presStyleLbl="revTx" presStyleIdx="1" presStyleCnt="5" custScaleY="159119">
        <dgm:presLayoutVars>
          <dgm:chMax/>
          <dgm:chPref val="2"/>
          <dgm:bulletEnabled val="1"/>
        </dgm:presLayoutVars>
      </dgm:prSet>
      <dgm:spPr/>
    </dgm:pt>
    <dgm:pt modelId="{21E1F358-A173-4A6E-BB9B-AA9446E3EBE6}" type="pres">
      <dgm:prSet presAssocID="{34CC2DD9-0BD9-4E2B-9A7D-E8EDA4903296}" presName="parallelogramComposite" presStyleCnt="0"/>
      <dgm:spPr/>
    </dgm:pt>
    <dgm:pt modelId="{C1A0056C-C4C1-42EE-93D6-CAC4A599407C}" type="pres">
      <dgm:prSet presAssocID="{34CC2DD9-0BD9-4E2B-9A7D-E8EDA4903296}" presName="parallelogram1" presStyleLbl="alignNode1" presStyleIdx="7" presStyleCnt="35"/>
      <dgm:spPr/>
    </dgm:pt>
    <dgm:pt modelId="{F4C6DE8A-C3FB-4EA9-92A9-D38E41BC39F8}" type="pres">
      <dgm:prSet presAssocID="{34CC2DD9-0BD9-4E2B-9A7D-E8EDA4903296}" presName="parallelogram2" presStyleLbl="alignNode1" presStyleIdx="8" presStyleCnt="35"/>
      <dgm:spPr/>
    </dgm:pt>
    <dgm:pt modelId="{BDC2774D-57C1-433A-A5B7-AA19C1D02DC0}" type="pres">
      <dgm:prSet presAssocID="{34CC2DD9-0BD9-4E2B-9A7D-E8EDA4903296}" presName="parallelogram3" presStyleLbl="alignNode1" presStyleIdx="9" presStyleCnt="35"/>
      <dgm:spPr/>
    </dgm:pt>
    <dgm:pt modelId="{703B3222-3843-4973-AA2E-A9D0574064D4}" type="pres">
      <dgm:prSet presAssocID="{34CC2DD9-0BD9-4E2B-9A7D-E8EDA4903296}" presName="parallelogram4" presStyleLbl="alignNode1" presStyleIdx="10" presStyleCnt="35"/>
      <dgm:spPr/>
    </dgm:pt>
    <dgm:pt modelId="{156AC0E8-489E-45DE-84F3-AEF470F0E7CE}" type="pres">
      <dgm:prSet presAssocID="{34CC2DD9-0BD9-4E2B-9A7D-E8EDA4903296}" presName="parallelogram5" presStyleLbl="alignNode1" presStyleIdx="11" presStyleCnt="35"/>
      <dgm:spPr/>
    </dgm:pt>
    <dgm:pt modelId="{191EE675-0920-4195-8C82-A278BEF6E288}" type="pres">
      <dgm:prSet presAssocID="{34CC2DD9-0BD9-4E2B-9A7D-E8EDA4903296}" presName="parallelogram6" presStyleLbl="alignNode1" presStyleIdx="12" presStyleCnt="35"/>
      <dgm:spPr/>
    </dgm:pt>
    <dgm:pt modelId="{10AA1985-EF8A-4BA0-BCC8-9FB37761BF86}" type="pres">
      <dgm:prSet presAssocID="{34CC2DD9-0BD9-4E2B-9A7D-E8EDA4903296}" presName="parallelogram7" presStyleLbl="alignNode1" presStyleIdx="13" presStyleCnt="35"/>
      <dgm:spPr/>
    </dgm:pt>
    <dgm:pt modelId="{282C453F-DCF4-4F3C-9F48-6CE11DF82CE5}" type="pres">
      <dgm:prSet presAssocID="{C5303A2B-9E63-4331-916F-B740C4DEA0BE}" presName="sibTrans" presStyleCnt="0"/>
      <dgm:spPr/>
    </dgm:pt>
    <dgm:pt modelId="{3D03E100-43BF-45B1-A7F4-71F4233F1DA0}" type="pres">
      <dgm:prSet presAssocID="{1C6242EC-F204-4AC9-9A6C-CA3DBABDF03B}" presName="parenttextcomposite" presStyleCnt="0"/>
      <dgm:spPr/>
    </dgm:pt>
    <dgm:pt modelId="{B5CF2ED8-AD9B-4DB6-9979-4FB4661C08CC}" type="pres">
      <dgm:prSet presAssocID="{1C6242EC-F204-4AC9-9A6C-CA3DBABDF03B}" presName="parenttext" presStyleLbl="revTx" presStyleIdx="2" presStyleCnt="5">
        <dgm:presLayoutVars>
          <dgm:chMax/>
          <dgm:chPref val="2"/>
          <dgm:bulletEnabled val="1"/>
        </dgm:presLayoutVars>
      </dgm:prSet>
      <dgm:spPr/>
    </dgm:pt>
    <dgm:pt modelId="{851B92A4-86DA-44AE-A2A8-27B6940848B6}" type="pres">
      <dgm:prSet presAssocID="{1C6242EC-F204-4AC9-9A6C-CA3DBABDF03B}" presName="parallelogramComposite" presStyleCnt="0"/>
      <dgm:spPr/>
    </dgm:pt>
    <dgm:pt modelId="{D22BAC2A-7445-4E26-BD2B-6D8B51FDBF15}" type="pres">
      <dgm:prSet presAssocID="{1C6242EC-F204-4AC9-9A6C-CA3DBABDF03B}" presName="parallelogram1" presStyleLbl="alignNode1" presStyleIdx="14" presStyleCnt="35"/>
      <dgm:spPr/>
    </dgm:pt>
    <dgm:pt modelId="{E8C52392-1B57-4555-BAF0-24B7BC1D682A}" type="pres">
      <dgm:prSet presAssocID="{1C6242EC-F204-4AC9-9A6C-CA3DBABDF03B}" presName="parallelogram2" presStyleLbl="alignNode1" presStyleIdx="15" presStyleCnt="35"/>
      <dgm:spPr/>
    </dgm:pt>
    <dgm:pt modelId="{263303EE-0848-4A18-9492-51C413EDCCA4}" type="pres">
      <dgm:prSet presAssocID="{1C6242EC-F204-4AC9-9A6C-CA3DBABDF03B}" presName="parallelogram3" presStyleLbl="alignNode1" presStyleIdx="16" presStyleCnt="35"/>
      <dgm:spPr/>
    </dgm:pt>
    <dgm:pt modelId="{7F814AF5-39B3-4B10-963D-5A60BA6967DE}" type="pres">
      <dgm:prSet presAssocID="{1C6242EC-F204-4AC9-9A6C-CA3DBABDF03B}" presName="parallelogram4" presStyleLbl="alignNode1" presStyleIdx="17" presStyleCnt="35"/>
      <dgm:spPr/>
    </dgm:pt>
    <dgm:pt modelId="{77401198-528D-4003-B8CD-DCFC889E56EF}" type="pres">
      <dgm:prSet presAssocID="{1C6242EC-F204-4AC9-9A6C-CA3DBABDF03B}" presName="parallelogram5" presStyleLbl="alignNode1" presStyleIdx="18" presStyleCnt="35"/>
      <dgm:spPr/>
    </dgm:pt>
    <dgm:pt modelId="{631E77FC-06C2-4BEC-A7E3-C4CB7A41914D}" type="pres">
      <dgm:prSet presAssocID="{1C6242EC-F204-4AC9-9A6C-CA3DBABDF03B}" presName="parallelogram6" presStyleLbl="alignNode1" presStyleIdx="19" presStyleCnt="35"/>
      <dgm:spPr/>
    </dgm:pt>
    <dgm:pt modelId="{B7DBF01A-8FE1-4A3D-86E5-93B7B8FE0D13}" type="pres">
      <dgm:prSet presAssocID="{1C6242EC-F204-4AC9-9A6C-CA3DBABDF03B}" presName="parallelogram7" presStyleLbl="alignNode1" presStyleIdx="20" presStyleCnt="35"/>
      <dgm:spPr/>
    </dgm:pt>
    <dgm:pt modelId="{096ACF9A-9707-4C47-ABA3-6CB07A6E6A74}" type="pres">
      <dgm:prSet presAssocID="{27429E57-368A-486B-BC5B-0E0324A79B45}" presName="sibTrans" presStyleCnt="0"/>
      <dgm:spPr/>
    </dgm:pt>
    <dgm:pt modelId="{4B798E34-766D-45F8-B455-1B82E4B07AD1}" type="pres">
      <dgm:prSet presAssocID="{82642D5B-9888-4F43-B77E-E91EEB6C980C}" presName="parenttextcomposite" presStyleCnt="0"/>
      <dgm:spPr/>
    </dgm:pt>
    <dgm:pt modelId="{9FFF3BCF-DC7E-4471-9155-4D990B614A9A}" type="pres">
      <dgm:prSet presAssocID="{82642D5B-9888-4F43-B77E-E91EEB6C980C}" presName="parenttext" presStyleLbl="revTx" presStyleIdx="3" presStyleCnt="5">
        <dgm:presLayoutVars>
          <dgm:chMax/>
          <dgm:chPref val="2"/>
          <dgm:bulletEnabled val="1"/>
        </dgm:presLayoutVars>
      </dgm:prSet>
      <dgm:spPr/>
      <dgm:t>
        <a:bodyPr/>
        <a:lstStyle/>
        <a:p>
          <a:endParaRPr lang="es-EC"/>
        </a:p>
      </dgm:t>
    </dgm:pt>
    <dgm:pt modelId="{7EE34510-7230-40FA-AFE3-6E4AE8E80311}" type="pres">
      <dgm:prSet presAssocID="{82642D5B-9888-4F43-B77E-E91EEB6C980C}" presName="parallelogramComposite" presStyleCnt="0"/>
      <dgm:spPr/>
    </dgm:pt>
    <dgm:pt modelId="{0AEFB63B-C207-4360-B5AE-7B3BD73F7BD7}" type="pres">
      <dgm:prSet presAssocID="{82642D5B-9888-4F43-B77E-E91EEB6C980C}" presName="parallelogram1" presStyleLbl="alignNode1" presStyleIdx="21" presStyleCnt="35"/>
      <dgm:spPr/>
    </dgm:pt>
    <dgm:pt modelId="{8FA86A62-C9CF-4360-8026-EB58A9989CB5}" type="pres">
      <dgm:prSet presAssocID="{82642D5B-9888-4F43-B77E-E91EEB6C980C}" presName="parallelogram2" presStyleLbl="alignNode1" presStyleIdx="22" presStyleCnt="35"/>
      <dgm:spPr/>
    </dgm:pt>
    <dgm:pt modelId="{132D4D09-CB35-4A2D-95E0-233FCF391696}" type="pres">
      <dgm:prSet presAssocID="{82642D5B-9888-4F43-B77E-E91EEB6C980C}" presName="parallelogram3" presStyleLbl="alignNode1" presStyleIdx="23" presStyleCnt="35"/>
      <dgm:spPr/>
    </dgm:pt>
    <dgm:pt modelId="{36243A15-0F0E-4F99-9389-922ABB807B9C}" type="pres">
      <dgm:prSet presAssocID="{82642D5B-9888-4F43-B77E-E91EEB6C980C}" presName="parallelogram4" presStyleLbl="alignNode1" presStyleIdx="24" presStyleCnt="35"/>
      <dgm:spPr/>
    </dgm:pt>
    <dgm:pt modelId="{CDFF5357-D20C-49B0-A1A6-C30B886CF57E}" type="pres">
      <dgm:prSet presAssocID="{82642D5B-9888-4F43-B77E-E91EEB6C980C}" presName="parallelogram5" presStyleLbl="alignNode1" presStyleIdx="25" presStyleCnt="35"/>
      <dgm:spPr/>
    </dgm:pt>
    <dgm:pt modelId="{BF61B66C-CA9B-43D3-A952-26BA018526FC}" type="pres">
      <dgm:prSet presAssocID="{82642D5B-9888-4F43-B77E-E91EEB6C980C}" presName="parallelogram6" presStyleLbl="alignNode1" presStyleIdx="26" presStyleCnt="35"/>
      <dgm:spPr/>
    </dgm:pt>
    <dgm:pt modelId="{88DE3CC9-8358-460E-96DB-E23144706109}" type="pres">
      <dgm:prSet presAssocID="{82642D5B-9888-4F43-B77E-E91EEB6C980C}" presName="parallelogram7" presStyleLbl="alignNode1" presStyleIdx="27" presStyleCnt="35"/>
      <dgm:spPr/>
    </dgm:pt>
    <dgm:pt modelId="{E59282C4-5B0C-44C5-99D1-375F57959E9F}" type="pres">
      <dgm:prSet presAssocID="{B86D0845-A97C-4105-A9A1-196A15BC1694}" presName="sibTrans" presStyleCnt="0"/>
      <dgm:spPr/>
    </dgm:pt>
    <dgm:pt modelId="{EE8CBA2A-F68A-4937-A399-9EBBF1E84EE3}" type="pres">
      <dgm:prSet presAssocID="{E7BD5208-04D9-492E-AE9B-8F152B8461A1}" presName="parenttextcomposite" presStyleCnt="0"/>
      <dgm:spPr/>
    </dgm:pt>
    <dgm:pt modelId="{950D12ED-5939-4B5A-A092-AC278E740883}" type="pres">
      <dgm:prSet presAssocID="{E7BD5208-04D9-492E-AE9B-8F152B8461A1}" presName="parenttext" presStyleLbl="revTx" presStyleIdx="4" presStyleCnt="5">
        <dgm:presLayoutVars>
          <dgm:chMax/>
          <dgm:chPref val="2"/>
          <dgm:bulletEnabled val="1"/>
        </dgm:presLayoutVars>
      </dgm:prSet>
      <dgm:spPr/>
    </dgm:pt>
    <dgm:pt modelId="{B2BE45F1-784F-4B39-AF16-E2D2BDD57A41}" type="pres">
      <dgm:prSet presAssocID="{E7BD5208-04D9-492E-AE9B-8F152B8461A1}" presName="parallelogramComposite" presStyleCnt="0"/>
      <dgm:spPr/>
    </dgm:pt>
    <dgm:pt modelId="{F21BF21F-3A32-48F0-B422-6B46D50D2C77}" type="pres">
      <dgm:prSet presAssocID="{E7BD5208-04D9-492E-AE9B-8F152B8461A1}" presName="parallelogram1" presStyleLbl="alignNode1" presStyleIdx="28" presStyleCnt="35"/>
      <dgm:spPr/>
    </dgm:pt>
    <dgm:pt modelId="{AD1A9465-6A6A-4715-A8D4-E6C628B9A3D7}" type="pres">
      <dgm:prSet presAssocID="{E7BD5208-04D9-492E-AE9B-8F152B8461A1}" presName="parallelogram2" presStyleLbl="alignNode1" presStyleIdx="29" presStyleCnt="35"/>
      <dgm:spPr/>
    </dgm:pt>
    <dgm:pt modelId="{3276B6AA-B511-4796-AAC4-E8A40A16C161}" type="pres">
      <dgm:prSet presAssocID="{E7BD5208-04D9-492E-AE9B-8F152B8461A1}" presName="parallelogram3" presStyleLbl="alignNode1" presStyleIdx="30" presStyleCnt="35"/>
      <dgm:spPr/>
    </dgm:pt>
    <dgm:pt modelId="{D5641CE8-17EE-454A-B9F3-62D1A9CAF105}" type="pres">
      <dgm:prSet presAssocID="{E7BD5208-04D9-492E-AE9B-8F152B8461A1}" presName="parallelogram4" presStyleLbl="alignNode1" presStyleIdx="31" presStyleCnt="35"/>
      <dgm:spPr/>
    </dgm:pt>
    <dgm:pt modelId="{C0B60C7B-6AB1-44CE-9837-BB01350752AB}" type="pres">
      <dgm:prSet presAssocID="{E7BD5208-04D9-492E-AE9B-8F152B8461A1}" presName="parallelogram5" presStyleLbl="alignNode1" presStyleIdx="32" presStyleCnt="35"/>
      <dgm:spPr/>
    </dgm:pt>
    <dgm:pt modelId="{4C5AC407-059F-436B-B845-0E9E297EE548}" type="pres">
      <dgm:prSet presAssocID="{E7BD5208-04D9-492E-AE9B-8F152B8461A1}" presName="parallelogram6" presStyleLbl="alignNode1" presStyleIdx="33" presStyleCnt="35"/>
      <dgm:spPr/>
    </dgm:pt>
    <dgm:pt modelId="{5A3C099C-9B20-4DD0-B2B2-1A6BA7649C00}" type="pres">
      <dgm:prSet presAssocID="{E7BD5208-04D9-492E-AE9B-8F152B8461A1}" presName="parallelogram7" presStyleLbl="alignNode1" presStyleIdx="34" presStyleCnt="35"/>
      <dgm:spPr/>
    </dgm:pt>
  </dgm:ptLst>
  <dgm:cxnLst>
    <dgm:cxn modelId="{70664138-690F-4D73-B236-97E52B90261F}" srcId="{7744C2D9-2BD2-40C2-9EC6-30B769A32B0C}" destId="{82642D5B-9888-4F43-B77E-E91EEB6C980C}" srcOrd="3" destOrd="0" parTransId="{B0318E6B-2C4F-44E7-9FA8-809FBCC5CAC1}" sibTransId="{B86D0845-A97C-4105-A9A1-196A15BC1694}"/>
    <dgm:cxn modelId="{14124E46-ECD0-49D5-AA6B-BF8F7F9278E6}" type="presOf" srcId="{3A64A396-FF5C-4740-81D8-796CD68D0C21}" destId="{3F63ADAF-0F42-48FF-9712-926D88580DBC}" srcOrd="0" destOrd="0" presId="urn:microsoft.com/office/officeart/2008/layout/VerticalAccentList"/>
    <dgm:cxn modelId="{AD83C814-6731-484A-A465-7877222A9A8E}" srcId="{7744C2D9-2BD2-40C2-9EC6-30B769A32B0C}" destId="{34CC2DD9-0BD9-4E2B-9A7D-E8EDA4903296}" srcOrd="1" destOrd="0" parTransId="{58909132-DBF4-446C-9AC5-88B311970377}" sibTransId="{C5303A2B-9E63-4331-916F-B740C4DEA0BE}"/>
    <dgm:cxn modelId="{E96CF236-79B8-4A1F-A450-5C3E817BB797}" type="presOf" srcId="{34CC2DD9-0BD9-4E2B-9A7D-E8EDA4903296}" destId="{AE6CA255-607E-4B1C-B9CE-36D36ED7C777}" srcOrd="0" destOrd="0" presId="urn:microsoft.com/office/officeart/2008/layout/VerticalAccentList"/>
    <dgm:cxn modelId="{96379F91-8EDD-4174-947C-AF8758FB2B6E}" type="presOf" srcId="{1C6242EC-F204-4AC9-9A6C-CA3DBABDF03B}" destId="{B5CF2ED8-AD9B-4DB6-9979-4FB4661C08CC}" srcOrd="0" destOrd="0" presId="urn:microsoft.com/office/officeart/2008/layout/VerticalAccentList"/>
    <dgm:cxn modelId="{32A00030-FDBE-4F11-808C-F2562524212B}" type="presOf" srcId="{82642D5B-9888-4F43-B77E-E91EEB6C980C}" destId="{9FFF3BCF-DC7E-4471-9155-4D990B614A9A}" srcOrd="0" destOrd="0" presId="urn:microsoft.com/office/officeart/2008/layout/VerticalAccentList"/>
    <dgm:cxn modelId="{F95A193E-2F12-4473-A3C8-CD594AAEF5BB}" type="presOf" srcId="{7744C2D9-2BD2-40C2-9EC6-30B769A32B0C}" destId="{9CC6A962-97FD-498D-89AF-52320A25B49B}" srcOrd="0" destOrd="0" presId="urn:microsoft.com/office/officeart/2008/layout/VerticalAccentList"/>
    <dgm:cxn modelId="{93DFDEE9-EDE0-4C3C-BED1-63A68434C47C}" srcId="{7744C2D9-2BD2-40C2-9EC6-30B769A32B0C}" destId="{3A64A396-FF5C-4740-81D8-796CD68D0C21}" srcOrd="0" destOrd="0" parTransId="{112C5B65-460C-47A8-9EDB-66C38ED4D052}" sibTransId="{6567100E-6AA1-4929-8AA1-8BAA5DB66C05}"/>
    <dgm:cxn modelId="{BCBF997E-3998-403C-A195-90C0A27CEBF2}" srcId="{7744C2D9-2BD2-40C2-9EC6-30B769A32B0C}" destId="{E7BD5208-04D9-492E-AE9B-8F152B8461A1}" srcOrd="4" destOrd="0" parTransId="{BD9DCF60-7C02-46AB-AE91-6A862D456C33}" sibTransId="{B2C6A858-EC0B-4812-9BF7-0C5673763912}"/>
    <dgm:cxn modelId="{2CC83480-E432-4847-8A00-D85F22435052}" srcId="{7744C2D9-2BD2-40C2-9EC6-30B769A32B0C}" destId="{1C6242EC-F204-4AC9-9A6C-CA3DBABDF03B}" srcOrd="2" destOrd="0" parTransId="{B25DC11E-03A0-4A14-94A7-6A8B27EDC56D}" sibTransId="{27429E57-368A-486B-BC5B-0E0324A79B45}"/>
    <dgm:cxn modelId="{832CC0E4-7036-4C99-A7A7-42C95570B3FF}" type="presOf" srcId="{E7BD5208-04D9-492E-AE9B-8F152B8461A1}" destId="{950D12ED-5939-4B5A-A092-AC278E740883}" srcOrd="0" destOrd="0" presId="urn:microsoft.com/office/officeart/2008/layout/VerticalAccentList"/>
    <dgm:cxn modelId="{65C3454F-19B9-4A7A-9767-10C5CC60B152}" type="presParOf" srcId="{9CC6A962-97FD-498D-89AF-52320A25B49B}" destId="{1FD68749-B8AF-4436-8255-0E3717B94014}" srcOrd="0" destOrd="0" presId="urn:microsoft.com/office/officeart/2008/layout/VerticalAccentList"/>
    <dgm:cxn modelId="{D2F65F65-3B70-44DB-96BB-9D2050B37A92}" type="presParOf" srcId="{1FD68749-B8AF-4436-8255-0E3717B94014}" destId="{3F63ADAF-0F42-48FF-9712-926D88580DBC}" srcOrd="0" destOrd="0" presId="urn:microsoft.com/office/officeart/2008/layout/VerticalAccentList"/>
    <dgm:cxn modelId="{A59A1C0F-2ABD-4C94-B51C-F5A1E37368CA}" type="presParOf" srcId="{9CC6A962-97FD-498D-89AF-52320A25B49B}" destId="{AD48CB2D-ACB5-427D-83D4-FC4BD9FC786A}" srcOrd="1" destOrd="0" presId="urn:microsoft.com/office/officeart/2008/layout/VerticalAccentList"/>
    <dgm:cxn modelId="{66DB95AE-483E-4B95-B076-112457700C07}" type="presParOf" srcId="{AD48CB2D-ACB5-427D-83D4-FC4BD9FC786A}" destId="{412E666D-9E8B-4BAA-B329-589203B24A89}" srcOrd="0" destOrd="0" presId="urn:microsoft.com/office/officeart/2008/layout/VerticalAccentList"/>
    <dgm:cxn modelId="{0A4B5648-FD2C-4D98-98D7-C95B8E6DAD4A}" type="presParOf" srcId="{AD48CB2D-ACB5-427D-83D4-FC4BD9FC786A}" destId="{8A797F4E-65AD-47D0-AF5E-6DB5E8BE994D}" srcOrd="1" destOrd="0" presId="urn:microsoft.com/office/officeart/2008/layout/VerticalAccentList"/>
    <dgm:cxn modelId="{ABA26ACE-04BF-4B6F-9170-1BEDFE4D7E5C}" type="presParOf" srcId="{AD48CB2D-ACB5-427D-83D4-FC4BD9FC786A}" destId="{46C5AE7D-DFD6-42D2-832E-D42D30863EDE}" srcOrd="2" destOrd="0" presId="urn:microsoft.com/office/officeart/2008/layout/VerticalAccentList"/>
    <dgm:cxn modelId="{E067F078-8ECF-4C37-B5B6-A9517B27D9D0}" type="presParOf" srcId="{AD48CB2D-ACB5-427D-83D4-FC4BD9FC786A}" destId="{C250DD78-2276-4949-818F-CDD804C8D2EC}" srcOrd="3" destOrd="0" presId="urn:microsoft.com/office/officeart/2008/layout/VerticalAccentList"/>
    <dgm:cxn modelId="{B2D2C018-F88A-4138-BCBB-7ADF86157660}" type="presParOf" srcId="{AD48CB2D-ACB5-427D-83D4-FC4BD9FC786A}" destId="{8E0366A8-0A01-4D8B-BC93-B3FAE8037E39}" srcOrd="4" destOrd="0" presId="urn:microsoft.com/office/officeart/2008/layout/VerticalAccentList"/>
    <dgm:cxn modelId="{EAA3AD80-7726-4B76-98C2-4CC8625F5166}" type="presParOf" srcId="{AD48CB2D-ACB5-427D-83D4-FC4BD9FC786A}" destId="{2FCA0FCB-6A72-4127-8F94-A7F666C5CB1D}" srcOrd="5" destOrd="0" presId="urn:microsoft.com/office/officeart/2008/layout/VerticalAccentList"/>
    <dgm:cxn modelId="{7279B385-E5A2-4827-9FCD-76954F1E2FD4}" type="presParOf" srcId="{AD48CB2D-ACB5-427D-83D4-FC4BD9FC786A}" destId="{503EEB12-62CD-4D4B-8E28-BF792711C92D}" srcOrd="6" destOrd="0" presId="urn:microsoft.com/office/officeart/2008/layout/VerticalAccentList"/>
    <dgm:cxn modelId="{769D5BC3-7068-4732-8F96-565559BCE311}" type="presParOf" srcId="{9CC6A962-97FD-498D-89AF-52320A25B49B}" destId="{3AEBD020-0800-4BC6-B41E-AD7A84E7273E}" srcOrd="2" destOrd="0" presId="urn:microsoft.com/office/officeart/2008/layout/VerticalAccentList"/>
    <dgm:cxn modelId="{2216161D-9351-4F25-98E8-683974883666}" type="presParOf" srcId="{9CC6A962-97FD-498D-89AF-52320A25B49B}" destId="{606E3421-DCB8-437D-BEC7-7B68B0DAAD9F}" srcOrd="3" destOrd="0" presId="urn:microsoft.com/office/officeart/2008/layout/VerticalAccentList"/>
    <dgm:cxn modelId="{AFE148AC-5133-43EF-A406-0ECBDCC44852}" type="presParOf" srcId="{606E3421-DCB8-437D-BEC7-7B68B0DAAD9F}" destId="{AE6CA255-607E-4B1C-B9CE-36D36ED7C777}" srcOrd="0" destOrd="0" presId="urn:microsoft.com/office/officeart/2008/layout/VerticalAccentList"/>
    <dgm:cxn modelId="{E9A22AB3-9DF2-48C4-9E6F-AD025E529B36}" type="presParOf" srcId="{9CC6A962-97FD-498D-89AF-52320A25B49B}" destId="{21E1F358-A173-4A6E-BB9B-AA9446E3EBE6}" srcOrd="4" destOrd="0" presId="urn:microsoft.com/office/officeart/2008/layout/VerticalAccentList"/>
    <dgm:cxn modelId="{03485CCF-F27D-41AF-A1D0-539DD6468788}" type="presParOf" srcId="{21E1F358-A173-4A6E-BB9B-AA9446E3EBE6}" destId="{C1A0056C-C4C1-42EE-93D6-CAC4A599407C}" srcOrd="0" destOrd="0" presId="urn:microsoft.com/office/officeart/2008/layout/VerticalAccentList"/>
    <dgm:cxn modelId="{768DCEEF-85BA-4A58-85BC-D82D143E6231}" type="presParOf" srcId="{21E1F358-A173-4A6E-BB9B-AA9446E3EBE6}" destId="{F4C6DE8A-C3FB-4EA9-92A9-D38E41BC39F8}" srcOrd="1" destOrd="0" presId="urn:microsoft.com/office/officeart/2008/layout/VerticalAccentList"/>
    <dgm:cxn modelId="{7BA99C1D-96FD-4610-A220-1A60E59A8EB6}" type="presParOf" srcId="{21E1F358-A173-4A6E-BB9B-AA9446E3EBE6}" destId="{BDC2774D-57C1-433A-A5B7-AA19C1D02DC0}" srcOrd="2" destOrd="0" presId="urn:microsoft.com/office/officeart/2008/layout/VerticalAccentList"/>
    <dgm:cxn modelId="{72FDD480-6253-4CB3-81CA-2EF110EB1236}" type="presParOf" srcId="{21E1F358-A173-4A6E-BB9B-AA9446E3EBE6}" destId="{703B3222-3843-4973-AA2E-A9D0574064D4}" srcOrd="3" destOrd="0" presId="urn:microsoft.com/office/officeart/2008/layout/VerticalAccentList"/>
    <dgm:cxn modelId="{32EF5473-E0D7-410B-869B-EBA5628BB3DC}" type="presParOf" srcId="{21E1F358-A173-4A6E-BB9B-AA9446E3EBE6}" destId="{156AC0E8-489E-45DE-84F3-AEF470F0E7CE}" srcOrd="4" destOrd="0" presId="urn:microsoft.com/office/officeart/2008/layout/VerticalAccentList"/>
    <dgm:cxn modelId="{7CE64762-B5CF-4190-A71C-0516BDDE5B37}" type="presParOf" srcId="{21E1F358-A173-4A6E-BB9B-AA9446E3EBE6}" destId="{191EE675-0920-4195-8C82-A278BEF6E288}" srcOrd="5" destOrd="0" presId="urn:microsoft.com/office/officeart/2008/layout/VerticalAccentList"/>
    <dgm:cxn modelId="{24A50D6B-E2C5-4D17-814F-3B5CB0B54C97}" type="presParOf" srcId="{21E1F358-A173-4A6E-BB9B-AA9446E3EBE6}" destId="{10AA1985-EF8A-4BA0-BCC8-9FB37761BF86}" srcOrd="6" destOrd="0" presId="urn:microsoft.com/office/officeart/2008/layout/VerticalAccentList"/>
    <dgm:cxn modelId="{297F835F-EFC9-4C87-9D15-BF684ACBA397}" type="presParOf" srcId="{9CC6A962-97FD-498D-89AF-52320A25B49B}" destId="{282C453F-DCF4-4F3C-9F48-6CE11DF82CE5}" srcOrd="5" destOrd="0" presId="urn:microsoft.com/office/officeart/2008/layout/VerticalAccentList"/>
    <dgm:cxn modelId="{28EAD18C-DEA8-4176-A1D7-EB10E94A6EB9}" type="presParOf" srcId="{9CC6A962-97FD-498D-89AF-52320A25B49B}" destId="{3D03E100-43BF-45B1-A7F4-71F4233F1DA0}" srcOrd="6" destOrd="0" presId="urn:microsoft.com/office/officeart/2008/layout/VerticalAccentList"/>
    <dgm:cxn modelId="{E3136DFE-CCFD-4D6D-A630-6D3C3335A3EF}" type="presParOf" srcId="{3D03E100-43BF-45B1-A7F4-71F4233F1DA0}" destId="{B5CF2ED8-AD9B-4DB6-9979-4FB4661C08CC}" srcOrd="0" destOrd="0" presId="urn:microsoft.com/office/officeart/2008/layout/VerticalAccentList"/>
    <dgm:cxn modelId="{202B271C-1A13-40D4-B844-2810C40A7A0D}" type="presParOf" srcId="{9CC6A962-97FD-498D-89AF-52320A25B49B}" destId="{851B92A4-86DA-44AE-A2A8-27B6940848B6}" srcOrd="7" destOrd="0" presId="urn:microsoft.com/office/officeart/2008/layout/VerticalAccentList"/>
    <dgm:cxn modelId="{99F14154-42FE-465A-AEEF-232BE2D951FE}" type="presParOf" srcId="{851B92A4-86DA-44AE-A2A8-27B6940848B6}" destId="{D22BAC2A-7445-4E26-BD2B-6D8B51FDBF15}" srcOrd="0" destOrd="0" presId="urn:microsoft.com/office/officeart/2008/layout/VerticalAccentList"/>
    <dgm:cxn modelId="{7244C2B5-A8AC-4F9B-A4D5-B3FE7DDCC17B}" type="presParOf" srcId="{851B92A4-86DA-44AE-A2A8-27B6940848B6}" destId="{E8C52392-1B57-4555-BAF0-24B7BC1D682A}" srcOrd="1" destOrd="0" presId="urn:microsoft.com/office/officeart/2008/layout/VerticalAccentList"/>
    <dgm:cxn modelId="{91BE7BC5-8234-4620-A171-3468BBCEAE76}" type="presParOf" srcId="{851B92A4-86DA-44AE-A2A8-27B6940848B6}" destId="{263303EE-0848-4A18-9492-51C413EDCCA4}" srcOrd="2" destOrd="0" presId="urn:microsoft.com/office/officeart/2008/layout/VerticalAccentList"/>
    <dgm:cxn modelId="{147F3584-8490-45DA-9B1D-6D93FE589E9B}" type="presParOf" srcId="{851B92A4-86DA-44AE-A2A8-27B6940848B6}" destId="{7F814AF5-39B3-4B10-963D-5A60BA6967DE}" srcOrd="3" destOrd="0" presId="urn:microsoft.com/office/officeart/2008/layout/VerticalAccentList"/>
    <dgm:cxn modelId="{826646BB-7E35-4E2C-959B-94C348E3F759}" type="presParOf" srcId="{851B92A4-86DA-44AE-A2A8-27B6940848B6}" destId="{77401198-528D-4003-B8CD-DCFC889E56EF}" srcOrd="4" destOrd="0" presId="urn:microsoft.com/office/officeart/2008/layout/VerticalAccentList"/>
    <dgm:cxn modelId="{694FDBBB-3AEE-4FEF-9784-BAF54F869871}" type="presParOf" srcId="{851B92A4-86DA-44AE-A2A8-27B6940848B6}" destId="{631E77FC-06C2-4BEC-A7E3-C4CB7A41914D}" srcOrd="5" destOrd="0" presId="urn:microsoft.com/office/officeart/2008/layout/VerticalAccentList"/>
    <dgm:cxn modelId="{B2023C23-250A-4591-8761-8C8EC495C502}" type="presParOf" srcId="{851B92A4-86DA-44AE-A2A8-27B6940848B6}" destId="{B7DBF01A-8FE1-4A3D-86E5-93B7B8FE0D13}" srcOrd="6" destOrd="0" presId="urn:microsoft.com/office/officeart/2008/layout/VerticalAccentList"/>
    <dgm:cxn modelId="{0EF017DA-FAFD-4BCC-AD89-D3B67B4967F5}" type="presParOf" srcId="{9CC6A962-97FD-498D-89AF-52320A25B49B}" destId="{096ACF9A-9707-4C47-ABA3-6CB07A6E6A74}" srcOrd="8" destOrd="0" presId="urn:microsoft.com/office/officeart/2008/layout/VerticalAccentList"/>
    <dgm:cxn modelId="{536CDC7B-7966-4711-9C8C-911047AD1469}" type="presParOf" srcId="{9CC6A962-97FD-498D-89AF-52320A25B49B}" destId="{4B798E34-766D-45F8-B455-1B82E4B07AD1}" srcOrd="9" destOrd="0" presId="urn:microsoft.com/office/officeart/2008/layout/VerticalAccentList"/>
    <dgm:cxn modelId="{7D36E52D-47EB-408E-B29E-FB4E7B4AFC5A}" type="presParOf" srcId="{4B798E34-766D-45F8-B455-1B82E4B07AD1}" destId="{9FFF3BCF-DC7E-4471-9155-4D990B614A9A}" srcOrd="0" destOrd="0" presId="urn:microsoft.com/office/officeart/2008/layout/VerticalAccentList"/>
    <dgm:cxn modelId="{2D7545B3-9249-4DD9-90F1-D305539763C8}" type="presParOf" srcId="{9CC6A962-97FD-498D-89AF-52320A25B49B}" destId="{7EE34510-7230-40FA-AFE3-6E4AE8E80311}" srcOrd="10" destOrd="0" presId="urn:microsoft.com/office/officeart/2008/layout/VerticalAccentList"/>
    <dgm:cxn modelId="{07706059-463B-4A8D-B2BC-47AD0677C887}" type="presParOf" srcId="{7EE34510-7230-40FA-AFE3-6E4AE8E80311}" destId="{0AEFB63B-C207-4360-B5AE-7B3BD73F7BD7}" srcOrd="0" destOrd="0" presId="urn:microsoft.com/office/officeart/2008/layout/VerticalAccentList"/>
    <dgm:cxn modelId="{3D04AF40-8290-4804-A612-3032D3A2E282}" type="presParOf" srcId="{7EE34510-7230-40FA-AFE3-6E4AE8E80311}" destId="{8FA86A62-C9CF-4360-8026-EB58A9989CB5}" srcOrd="1" destOrd="0" presId="urn:microsoft.com/office/officeart/2008/layout/VerticalAccentList"/>
    <dgm:cxn modelId="{B7C82C2F-D96C-488E-B7E7-E1F4A6F7876E}" type="presParOf" srcId="{7EE34510-7230-40FA-AFE3-6E4AE8E80311}" destId="{132D4D09-CB35-4A2D-95E0-233FCF391696}" srcOrd="2" destOrd="0" presId="urn:microsoft.com/office/officeart/2008/layout/VerticalAccentList"/>
    <dgm:cxn modelId="{2A2149C0-DF6E-47C4-B064-EF64A7C4817E}" type="presParOf" srcId="{7EE34510-7230-40FA-AFE3-6E4AE8E80311}" destId="{36243A15-0F0E-4F99-9389-922ABB807B9C}" srcOrd="3" destOrd="0" presId="urn:microsoft.com/office/officeart/2008/layout/VerticalAccentList"/>
    <dgm:cxn modelId="{B898C2C2-6F21-498E-9999-741DC8C1BD9B}" type="presParOf" srcId="{7EE34510-7230-40FA-AFE3-6E4AE8E80311}" destId="{CDFF5357-D20C-49B0-A1A6-C30B886CF57E}" srcOrd="4" destOrd="0" presId="urn:microsoft.com/office/officeart/2008/layout/VerticalAccentList"/>
    <dgm:cxn modelId="{2C6ACAF1-734B-4455-B8F7-BD171E0CE8F3}" type="presParOf" srcId="{7EE34510-7230-40FA-AFE3-6E4AE8E80311}" destId="{BF61B66C-CA9B-43D3-A952-26BA018526FC}" srcOrd="5" destOrd="0" presId="urn:microsoft.com/office/officeart/2008/layout/VerticalAccentList"/>
    <dgm:cxn modelId="{F0AD806D-542B-4FAB-BE44-6489052F786E}" type="presParOf" srcId="{7EE34510-7230-40FA-AFE3-6E4AE8E80311}" destId="{88DE3CC9-8358-460E-96DB-E23144706109}" srcOrd="6" destOrd="0" presId="urn:microsoft.com/office/officeart/2008/layout/VerticalAccentList"/>
    <dgm:cxn modelId="{D9D95BBD-CED7-4755-A125-210BF78B6FA3}" type="presParOf" srcId="{9CC6A962-97FD-498D-89AF-52320A25B49B}" destId="{E59282C4-5B0C-44C5-99D1-375F57959E9F}" srcOrd="11" destOrd="0" presId="urn:microsoft.com/office/officeart/2008/layout/VerticalAccentList"/>
    <dgm:cxn modelId="{84CC3ACF-DD4E-40BA-B951-8DED372DD5D1}" type="presParOf" srcId="{9CC6A962-97FD-498D-89AF-52320A25B49B}" destId="{EE8CBA2A-F68A-4937-A399-9EBBF1E84EE3}" srcOrd="12" destOrd="0" presId="urn:microsoft.com/office/officeart/2008/layout/VerticalAccentList"/>
    <dgm:cxn modelId="{8FFD0D1D-0878-4422-8843-77E98701F016}" type="presParOf" srcId="{EE8CBA2A-F68A-4937-A399-9EBBF1E84EE3}" destId="{950D12ED-5939-4B5A-A092-AC278E740883}" srcOrd="0" destOrd="0" presId="urn:microsoft.com/office/officeart/2008/layout/VerticalAccentList"/>
    <dgm:cxn modelId="{52E4DC03-65A1-4353-B430-DDFD1C921DAA}" type="presParOf" srcId="{9CC6A962-97FD-498D-89AF-52320A25B49B}" destId="{B2BE45F1-784F-4B39-AF16-E2D2BDD57A41}" srcOrd="13" destOrd="0" presId="urn:microsoft.com/office/officeart/2008/layout/VerticalAccentList"/>
    <dgm:cxn modelId="{DB6A3005-D508-4744-BB41-303AA842C034}" type="presParOf" srcId="{B2BE45F1-784F-4B39-AF16-E2D2BDD57A41}" destId="{F21BF21F-3A32-48F0-B422-6B46D50D2C77}" srcOrd="0" destOrd="0" presId="urn:microsoft.com/office/officeart/2008/layout/VerticalAccentList"/>
    <dgm:cxn modelId="{479F2123-45BD-4DA3-AA69-7001557E5340}" type="presParOf" srcId="{B2BE45F1-784F-4B39-AF16-E2D2BDD57A41}" destId="{AD1A9465-6A6A-4715-A8D4-E6C628B9A3D7}" srcOrd="1" destOrd="0" presId="urn:microsoft.com/office/officeart/2008/layout/VerticalAccentList"/>
    <dgm:cxn modelId="{923760FD-99ED-4417-BBF0-9B2C916B398C}" type="presParOf" srcId="{B2BE45F1-784F-4B39-AF16-E2D2BDD57A41}" destId="{3276B6AA-B511-4796-AAC4-E8A40A16C161}" srcOrd="2" destOrd="0" presId="urn:microsoft.com/office/officeart/2008/layout/VerticalAccentList"/>
    <dgm:cxn modelId="{7D15F860-5104-4021-B983-B64BDCAF34C9}" type="presParOf" srcId="{B2BE45F1-784F-4B39-AF16-E2D2BDD57A41}" destId="{D5641CE8-17EE-454A-B9F3-62D1A9CAF105}" srcOrd="3" destOrd="0" presId="urn:microsoft.com/office/officeart/2008/layout/VerticalAccentList"/>
    <dgm:cxn modelId="{A154EE62-4F1D-4184-8989-3BDF11C4E0C6}" type="presParOf" srcId="{B2BE45F1-784F-4B39-AF16-E2D2BDD57A41}" destId="{C0B60C7B-6AB1-44CE-9837-BB01350752AB}" srcOrd="4" destOrd="0" presId="urn:microsoft.com/office/officeart/2008/layout/VerticalAccentList"/>
    <dgm:cxn modelId="{C961326E-4E34-4009-9E24-0933F34DD5D0}" type="presParOf" srcId="{B2BE45F1-784F-4B39-AF16-E2D2BDD57A41}" destId="{4C5AC407-059F-436B-B845-0E9E297EE548}" srcOrd="5" destOrd="0" presId="urn:microsoft.com/office/officeart/2008/layout/VerticalAccentList"/>
    <dgm:cxn modelId="{B7159BF8-26DB-4A57-B2D3-6765180EFF2B}" type="presParOf" srcId="{B2BE45F1-784F-4B39-AF16-E2D2BDD57A41}" destId="{5A3C099C-9B20-4DD0-B2B2-1A6BA7649C0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132FF-8669-4EC6-B63B-9E64AC5EF4D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335E59C3-741D-41F7-9A9A-1C3AA9785671}">
      <dgm:prSet phldrT="[Texto]"/>
      <dgm:spPr/>
      <dgm:t>
        <a:bodyPr/>
        <a:lstStyle/>
        <a:p>
          <a:r>
            <a:rPr lang="es-EC" dirty="0" smtClean="0"/>
            <a:t>Resiliencia</a:t>
          </a:r>
          <a:endParaRPr lang="es-EC" dirty="0"/>
        </a:p>
      </dgm:t>
    </dgm:pt>
    <dgm:pt modelId="{9A4BDA76-824E-426A-895B-0D3059B7E008}" type="parTrans" cxnId="{8B8AA3DF-EC50-4B18-8E74-CE96837B1CBD}">
      <dgm:prSet/>
      <dgm:spPr/>
      <dgm:t>
        <a:bodyPr/>
        <a:lstStyle/>
        <a:p>
          <a:endParaRPr lang="es-EC"/>
        </a:p>
      </dgm:t>
    </dgm:pt>
    <dgm:pt modelId="{5A1B02CB-7391-47F1-AD89-C7BFFBA78790}" type="sibTrans" cxnId="{8B8AA3DF-EC50-4B18-8E74-CE96837B1CBD}">
      <dgm:prSet/>
      <dgm:spPr/>
      <dgm:t>
        <a:bodyPr/>
        <a:lstStyle/>
        <a:p>
          <a:endParaRPr lang="es-EC"/>
        </a:p>
      </dgm:t>
    </dgm:pt>
    <dgm:pt modelId="{14AB13B7-6669-453A-96D1-ED51573B8082}">
      <dgm:prSet phldrT="[Texto]"/>
      <dgm:spPr/>
      <dgm:t>
        <a:bodyPr/>
        <a:lstStyle/>
        <a:p>
          <a:r>
            <a:rPr lang="es-EC" dirty="0" smtClean="0"/>
            <a:t>Sistemas adaptativos complejos</a:t>
          </a:r>
          <a:r>
            <a:rPr lang="es-EC" dirty="0" smtClean="0"/>
            <a:t> </a:t>
          </a:r>
          <a:endParaRPr lang="es-EC" dirty="0"/>
        </a:p>
      </dgm:t>
    </dgm:pt>
    <dgm:pt modelId="{D3C0F2B1-A0F5-4A78-A219-3E484D736CB1}" type="parTrans" cxnId="{1B940EC0-AD9D-4E83-BEB2-326791C041C2}">
      <dgm:prSet/>
      <dgm:spPr/>
      <dgm:t>
        <a:bodyPr/>
        <a:lstStyle/>
        <a:p>
          <a:endParaRPr lang="es-EC"/>
        </a:p>
      </dgm:t>
    </dgm:pt>
    <dgm:pt modelId="{46C9C9A6-D382-41CD-9D02-4E646518653E}" type="sibTrans" cxnId="{1B940EC0-AD9D-4E83-BEB2-326791C041C2}">
      <dgm:prSet/>
      <dgm:spPr/>
      <dgm:t>
        <a:bodyPr/>
        <a:lstStyle/>
        <a:p>
          <a:endParaRPr lang="es-EC"/>
        </a:p>
      </dgm:t>
    </dgm:pt>
    <dgm:pt modelId="{E3C227C7-9605-4B23-B5B8-EEADF46D8478}">
      <dgm:prSet phldrT="[Texto]"/>
      <dgm:spPr/>
      <dgm:t>
        <a:bodyPr/>
        <a:lstStyle/>
        <a:p>
          <a:r>
            <a:rPr lang="es-EC" dirty="0" smtClean="0"/>
            <a:t>Turismo</a:t>
          </a:r>
          <a:endParaRPr lang="es-EC" dirty="0"/>
        </a:p>
      </dgm:t>
    </dgm:pt>
    <dgm:pt modelId="{CD9F24A6-42CA-4E76-89F3-9E187AF22C68}" type="parTrans" cxnId="{1D0F6751-397C-4BE9-A44B-3D4B3D1A5EC2}">
      <dgm:prSet/>
      <dgm:spPr/>
      <dgm:t>
        <a:bodyPr/>
        <a:lstStyle/>
        <a:p>
          <a:endParaRPr lang="es-EC"/>
        </a:p>
      </dgm:t>
    </dgm:pt>
    <dgm:pt modelId="{366CC92E-676F-4420-985A-8CD5294163A7}" type="sibTrans" cxnId="{1D0F6751-397C-4BE9-A44B-3D4B3D1A5EC2}">
      <dgm:prSet/>
      <dgm:spPr/>
      <dgm:t>
        <a:bodyPr/>
        <a:lstStyle/>
        <a:p>
          <a:endParaRPr lang="es-EC"/>
        </a:p>
      </dgm:t>
    </dgm:pt>
    <dgm:pt modelId="{10260DC5-4033-4ABD-B098-A37C96FC4B5B}">
      <dgm:prSet phldrT="[Texto]"/>
      <dgm:spPr/>
      <dgm:t>
        <a:bodyPr/>
        <a:lstStyle/>
        <a:p>
          <a:r>
            <a:rPr lang="es-EC" dirty="0" smtClean="0"/>
            <a:t>Panarquía</a:t>
          </a:r>
          <a:endParaRPr lang="es-EC" dirty="0"/>
        </a:p>
      </dgm:t>
    </dgm:pt>
    <dgm:pt modelId="{E764EEDB-A5EF-4D35-A77B-CD72845E7368}" type="parTrans" cxnId="{1CA632E6-6392-437B-AFDB-ADBC1CE90F2C}">
      <dgm:prSet/>
      <dgm:spPr/>
      <dgm:t>
        <a:bodyPr/>
        <a:lstStyle/>
        <a:p>
          <a:endParaRPr lang="es-EC"/>
        </a:p>
      </dgm:t>
    </dgm:pt>
    <dgm:pt modelId="{B0F3F7C4-820A-43BF-88AC-1023874C01C8}" type="sibTrans" cxnId="{1CA632E6-6392-437B-AFDB-ADBC1CE90F2C}">
      <dgm:prSet/>
      <dgm:spPr/>
      <dgm:t>
        <a:bodyPr/>
        <a:lstStyle/>
        <a:p>
          <a:endParaRPr lang="es-EC"/>
        </a:p>
      </dgm:t>
    </dgm:pt>
    <dgm:pt modelId="{27FA6C2F-7F35-4972-BDD4-C2428F683CE3}">
      <dgm:prSet phldrT="[Texto]"/>
      <dgm:spPr/>
      <dgm:t>
        <a:bodyPr/>
        <a:lstStyle/>
        <a:p>
          <a:r>
            <a:rPr lang="es-EC" dirty="0" smtClean="0"/>
            <a:t>Covid-19</a:t>
          </a:r>
          <a:endParaRPr lang="es-EC" dirty="0"/>
        </a:p>
      </dgm:t>
    </dgm:pt>
    <dgm:pt modelId="{C67119F3-F8B6-4639-BA18-5B16033DE684}" type="parTrans" cxnId="{1AD58F4A-E769-40E2-9CB9-06927E4C87AE}">
      <dgm:prSet/>
      <dgm:spPr/>
      <dgm:t>
        <a:bodyPr/>
        <a:lstStyle/>
        <a:p>
          <a:endParaRPr lang="es-EC"/>
        </a:p>
      </dgm:t>
    </dgm:pt>
    <dgm:pt modelId="{E27BA7EE-3296-452E-A89C-FB7710F9BB52}" type="sibTrans" cxnId="{1AD58F4A-E769-40E2-9CB9-06927E4C87AE}">
      <dgm:prSet/>
      <dgm:spPr/>
      <dgm:t>
        <a:bodyPr/>
        <a:lstStyle/>
        <a:p>
          <a:endParaRPr lang="es-EC"/>
        </a:p>
      </dgm:t>
    </dgm:pt>
    <dgm:pt modelId="{D063107B-C6A6-4751-91BD-F63B5930E4C3}" type="pres">
      <dgm:prSet presAssocID="{940132FF-8669-4EC6-B63B-9E64AC5EF4D8}" presName="Name0" presStyleCnt="0">
        <dgm:presLayoutVars>
          <dgm:dir/>
          <dgm:resizeHandles val="exact"/>
        </dgm:presLayoutVars>
      </dgm:prSet>
      <dgm:spPr/>
    </dgm:pt>
    <dgm:pt modelId="{25845FB9-40D3-483A-B892-7955C7109D13}" type="pres">
      <dgm:prSet presAssocID="{335E59C3-741D-41F7-9A9A-1C3AA9785671}" presName="compNode" presStyleCnt="0"/>
      <dgm:spPr/>
    </dgm:pt>
    <dgm:pt modelId="{104B64F8-F238-4705-BAC7-9DD6CBE28136}" type="pres">
      <dgm:prSet presAssocID="{335E59C3-741D-41F7-9A9A-1C3AA9785671}" presName="pictRect" presStyleLbl="node1" presStyleIdx="0" presStyleCnt="5"/>
      <dgm:spPr>
        <a:blipFill rotWithShape="1">
          <a:blip xmlns:r="http://schemas.openxmlformats.org/officeDocument/2006/relationships" r:embed="rId1"/>
          <a:stretch>
            <a:fillRect/>
          </a:stretch>
        </a:blipFill>
      </dgm:spPr>
    </dgm:pt>
    <dgm:pt modelId="{8DDC810E-AECB-40EB-A930-8FE0D488A7F0}" type="pres">
      <dgm:prSet presAssocID="{335E59C3-741D-41F7-9A9A-1C3AA9785671}" presName="textRect" presStyleLbl="revTx" presStyleIdx="0" presStyleCnt="5">
        <dgm:presLayoutVars>
          <dgm:bulletEnabled val="1"/>
        </dgm:presLayoutVars>
      </dgm:prSet>
      <dgm:spPr/>
      <dgm:t>
        <a:bodyPr/>
        <a:lstStyle/>
        <a:p>
          <a:endParaRPr lang="es-EC"/>
        </a:p>
      </dgm:t>
    </dgm:pt>
    <dgm:pt modelId="{53B4FED4-E212-4A91-8AAE-4D2EEB799FFB}" type="pres">
      <dgm:prSet presAssocID="{5A1B02CB-7391-47F1-AD89-C7BFFBA78790}" presName="sibTrans" presStyleLbl="sibTrans2D1" presStyleIdx="0" presStyleCnt="0"/>
      <dgm:spPr/>
    </dgm:pt>
    <dgm:pt modelId="{D2458FC8-EAF8-4194-B0C9-30C0D897DD08}" type="pres">
      <dgm:prSet presAssocID="{14AB13B7-6669-453A-96D1-ED51573B8082}" presName="compNode" presStyleCnt="0"/>
      <dgm:spPr/>
    </dgm:pt>
    <dgm:pt modelId="{5A739231-78E2-4B04-A2BD-91E0992EFA71}" type="pres">
      <dgm:prSet presAssocID="{14AB13B7-6669-453A-96D1-ED51573B8082}" presName="pictRect" presStyleLbl="node1" presStyleIdx="1" presStyleCnt="5"/>
      <dgm:spPr>
        <a:blipFill rotWithShape="1">
          <a:blip xmlns:r="http://schemas.openxmlformats.org/officeDocument/2006/relationships" r:embed="rId2"/>
          <a:stretch>
            <a:fillRect/>
          </a:stretch>
        </a:blipFill>
      </dgm:spPr>
    </dgm:pt>
    <dgm:pt modelId="{B9934740-407D-44D8-927B-8F40888B6E62}" type="pres">
      <dgm:prSet presAssocID="{14AB13B7-6669-453A-96D1-ED51573B8082}" presName="textRect" presStyleLbl="revTx" presStyleIdx="1" presStyleCnt="5">
        <dgm:presLayoutVars>
          <dgm:bulletEnabled val="1"/>
        </dgm:presLayoutVars>
      </dgm:prSet>
      <dgm:spPr/>
      <dgm:t>
        <a:bodyPr/>
        <a:lstStyle/>
        <a:p>
          <a:endParaRPr lang="es-EC"/>
        </a:p>
      </dgm:t>
    </dgm:pt>
    <dgm:pt modelId="{D4228F9E-E605-42D6-8B5F-F12EBEA33809}" type="pres">
      <dgm:prSet presAssocID="{46C9C9A6-D382-41CD-9D02-4E646518653E}" presName="sibTrans" presStyleLbl="sibTrans2D1" presStyleIdx="0" presStyleCnt="0"/>
      <dgm:spPr/>
    </dgm:pt>
    <dgm:pt modelId="{216B4910-27CC-4798-BD0D-97761BC320A3}" type="pres">
      <dgm:prSet presAssocID="{E3C227C7-9605-4B23-B5B8-EEADF46D8478}" presName="compNode" presStyleCnt="0"/>
      <dgm:spPr/>
    </dgm:pt>
    <dgm:pt modelId="{D6386220-6320-4BCE-9BB8-F9F1B51DF7E0}" type="pres">
      <dgm:prSet presAssocID="{E3C227C7-9605-4B23-B5B8-EEADF46D8478}" presName="pictRect" presStyleLbl="node1" presStyleIdx="2" presStyleCnt="5"/>
      <dgm:spPr>
        <a:blipFill rotWithShape="1">
          <a:blip xmlns:r="http://schemas.openxmlformats.org/officeDocument/2006/relationships" r:embed="rId3"/>
          <a:stretch>
            <a:fillRect/>
          </a:stretch>
        </a:blipFill>
      </dgm:spPr>
    </dgm:pt>
    <dgm:pt modelId="{B0251CCC-DD6D-4DA9-A05A-0033DAEAC310}" type="pres">
      <dgm:prSet presAssocID="{E3C227C7-9605-4B23-B5B8-EEADF46D8478}" presName="textRect" presStyleLbl="revTx" presStyleIdx="2" presStyleCnt="5">
        <dgm:presLayoutVars>
          <dgm:bulletEnabled val="1"/>
        </dgm:presLayoutVars>
      </dgm:prSet>
      <dgm:spPr/>
      <dgm:t>
        <a:bodyPr/>
        <a:lstStyle/>
        <a:p>
          <a:endParaRPr lang="es-EC"/>
        </a:p>
      </dgm:t>
    </dgm:pt>
    <dgm:pt modelId="{A2720A4B-E0DF-4BBA-9F12-CA9596A5EFDE}" type="pres">
      <dgm:prSet presAssocID="{366CC92E-676F-4420-985A-8CD5294163A7}" presName="sibTrans" presStyleLbl="sibTrans2D1" presStyleIdx="0" presStyleCnt="0"/>
      <dgm:spPr/>
    </dgm:pt>
    <dgm:pt modelId="{100F13D8-3802-48FA-9A3D-32A28CFE8D52}" type="pres">
      <dgm:prSet presAssocID="{10260DC5-4033-4ABD-B098-A37C96FC4B5B}" presName="compNode" presStyleCnt="0"/>
      <dgm:spPr/>
    </dgm:pt>
    <dgm:pt modelId="{8D55B2C6-8CCC-4213-8AAE-896CBFE04E76}" type="pres">
      <dgm:prSet presAssocID="{10260DC5-4033-4ABD-B098-A37C96FC4B5B}" presName="pictRect" presStyleLbl="node1" presStyleIdx="3" presStyleCnt="5"/>
      <dgm:spPr>
        <a:blipFill rotWithShape="1">
          <a:blip xmlns:r="http://schemas.openxmlformats.org/officeDocument/2006/relationships" r:embed="rId4"/>
          <a:stretch>
            <a:fillRect/>
          </a:stretch>
        </a:blipFill>
      </dgm:spPr>
    </dgm:pt>
    <dgm:pt modelId="{0AC62B8A-56B2-46D0-AFFB-EA0870971A7E}" type="pres">
      <dgm:prSet presAssocID="{10260DC5-4033-4ABD-B098-A37C96FC4B5B}" presName="textRect" presStyleLbl="revTx" presStyleIdx="3" presStyleCnt="5">
        <dgm:presLayoutVars>
          <dgm:bulletEnabled val="1"/>
        </dgm:presLayoutVars>
      </dgm:prSet>
      <dgm:spPr/>
    </dgm:pt>
    <dgm:pt modelId="{207EDA0F-0150-46A7-A646-A7EB8C4AF5BA}" type="pres">
      <dgm:prSet presAssocID="{B0F3F7C4-820A-43BF-88AC-1023874C01C8}" presName="sibTrans" presStyleLbl="sibTrans2D1" presStyleIdx="0" presStyleCnt="0"/>
      <dgm:spPr/>
    </dgm:pt>
    <dgm:pt modelId="{F6609891-03A7-4046-BFA9-53F4769ED3C1}" type="pres">
      <dgm:prSet presAssocID="{27FA6C2F-7F35-4972-BDD4-C2428F683CE3}" presName="compNode" presStyleCnt="0"/>
      <dgm:spPr/>
    </dgm:pt>
    <dgm:pt modelId="{C5E9B7A9-9EE2-4837-8423-B524D8EC6750}" type="pres">
      <dgm:prSet presAssocID="{27FA6C2F-7F35-4972-BDD4-C2428F683CE3}" presName="pictRect" presStyleLbl="node1" presStyleIdx="4" presStyleCnt="5"/>
      <dgm:spPr>
        <a:blipFill rotWithShape="1">
          <a:blip xmlns:r="http://schemas.openxmlformats.org/officeDocument/2006/relationships" r:embed="rId5"/>
          <a:stretch>
            <a:fillRect/>
          </a:stretch>
        </a:blipFill>
      </dgm:spPr>
    </dgm:pt>
    <dgm:pt modelId="{7D34CA53-6433-4B25-A2AD-49D3CE9B9D34}" type="pres">
      <dgm:prSet presAssocID="{27FA6C2F-7F35-4972-BDD4-C2428F683CE3}" presName="textRect" presStyleLbl="revTx" presStyleIdx="4" presStyleCnt="5">
        <dgm:presLayoutVars>
          <dgm:bulletEnabled val="1"/>
        </dgm:presLayoutVars>
      </dgm:prSet>
      <dgm:spPr/>
    </dgm:pt>
  </dgm:ptLst>
  <dgm:cxnLst>
    <dgm:cxn modelId="{1AD58F4A-E769-40E2-9CB9-06927E4C87AE}" srcId="{940132FF-8669-4EC6-B63B-9E64AC5EF4D8}" destId="{27FA6C2F-7F35-4972-BDD4-C2428F683CE3}" srcOrd="4" destOrd="0" parTransId="{C67119F3-F8B6-4639-BA18-5B16033DE684}" sibTransId="{E27BA7EE-3296-452E-A89C-FB7710F9BB52}"/>
    <dgm:cxn modelId="{1D0F6751-397C-4BE9-A44B-3D4B3D1A5EC2}" srcId="{940132FF-8669-4EC6-B63B-9E64AC5EF4D8}" destId="{E3C227C7-9605-4B23-B5B8-EEADF46D8478}" srcOrd="2" destOrd="0" parTransId="{CD9F24A6-42CA-4E76-89F3-9E187AF22C68}" sibTransId="{366CC92E-676F-4420-985A-8CD5294163A7}"/>
    <dgm:cxn modelId="{1CA632E6-6392-437B-AFDB-ADBC1CE90F2C}" srcId="{940132FF-8669-4EC6-B63B-9E64AC5EF4D8}" destId="{10260DC5-4033-4ABD-B098-A37C96FC4B5B}" srcOrd="3" destOrd="0" parTransId="{E764EEDB-A5EF-4D35-A77B-CD72845E7368}" sibTransId="{B0F3F7C4-820A-43BF-88AC-1023874C01C8}"/>
    <dgm:cxn modelId="{B5903DEC-0FE3-422A-A7AB-3DC95E1C445F}" type="presOf" srcId="{5A1B02CB-7391-47F1-AD89-C7BFFBA78790}" destId="{53B4FED4-E212-4A91-8AAE-4D2EEB799FFB}" srcOrd="0" destOrd="0" presId="urn:microsoft.com/office/officeart/2005/8/layout/pList1"/>
    <dgm:cxn modelId="{42C58BCF-07A4-4920-90FD-503542A107F7}" type="presOf" srcId="{14AB13B7-6669-453A-96D1-ED51573B8082}" destId="{B9934740-407D-44D8-927B-8F40888B6E62}" srcOrd="0" destOrd="0" presId="urn:microsoft.com/office/officeart/2005/8/layout/pList1"/>
    <dgm:cxn modelId="{A5A33716-D29F-4B1E-B080-4EC32537496B}" type="presOf" srcId="{335E59C3-741D-41F7-9A9A-1C3AA9785671}" destId="{8DDC810E-AECB-40EB-A930-8FE0D488A7F0}" srcOrd="0" destOrd="0" presId="urn:microsoft.com/office/officeart/2005/8/layout/pList1"/>
    <dgm:cxn modelId="{9B8B7019-E05A-49AC-BDBE-2E6914650333}" type="presOf" srcId="{27FA6C2F-7F35-4972-BDD4-C2428F683CE3}" destId="{7D34CA53-6433-4B25-A2AD-49D3CE9B9D34}" srcOrd="0" destOrd="0" presId="urn:microsoft.com/office/officeart/2005/8/layout/pList1"/>
    <dgm:cxn modelId="{675848A6-C0A6-4932-AAD9-D8ECD7EA57CB}" type="presOf" srcId="{10260DC5-4033-4ABD-B098-A37C96FC4B5B}" destId="{0AC62B8A-56B2-46D0-AFFB-EA0870971A7E}" srcOrd="0" destOrd="0" presId="urn:microsoft.com/office/officeart/2005/8/layout/pList1"/>
    <dgm:cxn modelId="{5975B3EE-C2B0-4D0F-811F-2835DF203949}" type="presOf" srcId="{B0F3F7C4-820A-43BF-88AC-1023874C01C8}" destId="{207EDA0F-0150-46A7-A646-A7EB8C4AF5BA}" srcOrd="0" destOrd="0" presId="urn:microsoft.com/office/officeart/2005/8/layout/pList1"/>
    <dgm:cxn modelId="{1B940EC0-AD9D-4E83-BEB2-326791C041C2}" srcId="{940132FF-8669-4EC6-B63B-9E64AC5EF4D8}" destId="{14AB13B7-6669-453A-96D1-ED51573B8082}" srcOrd="1" destOrd="0" parTransId="{D3C0F2B1-A0F5-4A78-A219-3E484D736CB1}" sibTransId="{46C9C9A6-D382-41CD-9D02-4E646518653E}"/>
    <dgm:cxn modelId="{8B8AA3DF-EC50-4B18-8E74-CE96837B1CBD}" srcId="{940132FF-8669-4EC6-B63B-9E64AC5EF4D8}" destId="{335E59C3-741D-41F7-9A9A-1C3AA9785671}" srcOrd="0" destOrd="0" parTransId="{9A4BDA76-824E-426A-895B-0D3059B7E008}" sibTransId="{5A1B02CB-7391-47F1-AD89-C7BFFBA78790}"/>
    <dgm:cxn modelId="{F6A939E3-343F-4FBA-A7FA-7DA98AAE1885}" type="presOf" srcId="{46C9C9A6-D382-41CD-9D02-4E646518653E}" destId="{D4228F9E-E605-42D6-8B5F-F12EBEA33809}" srcOrd="0" destOrd="0" presId="urn:microsoft.com/office/officeart/2005/8/layout/pList1"/>
    <dgm:cxn modelId="{9925C321-956A-4361-8F8A-1268FEAB5D98}" type="presOf" srcId="{366CC92E-676F-4420-985A-8CD5294163A7}" destId="{A2720A4B-E0DF-4BBA-9F12-CA9596A5EFDE}" srcOrd="0" destOrd="0" presId="urn:microsoft.com/office/officeart/2005/8/layout/pList1"/>
    <dgm:cxn modelId="{52DEB425-1E01-419A-A19D-EF7118D23AC0}" type="presOf" srcId="{940132FF-8669-4EC6-B63B-9E64AC5EF4D8}" destId="{D063107B-C6A6-4751-91BD-F63B5930E4C3}" srcOrd="0" destOrd="0" presId="urn:microsoft.com/office/officeart/2005/8/layout/pList1"/>
    <dgm:cxn modelId="{4CEEB944-16B9-4CBE-A954-C888BE3E3986}" type="presOf" srcId="{E3C227C7-9605-4B23-B5B8-EEADF46D8478}" destId="{B0251CCC-DD6D-4DA9-A05A-0033DAEAC310}" srcOrd="0" destOrd="0" presId="urn:microsoft.com/office/officeart/2005/8/layout/pList1"/>
    <dgm:cxn modelId="{C6CA3D95-8FF0-4710-81AB-2ACC6392964B}" type="presParOf" srcId="{D063107B-C6A6-4751-91BD-F63B5930E4C3}" destId="{25845FB9-40D3-483A-B892-7955C7109D13}" srcOrd="0" destOrd="0" presId="urn:microsoft.com/office/officeart/2005/8/layout/pList1"/>
    <dgm:cxn modelId="{8BD8A7F3-1227-4E2D-B3FA-9B7C6BB99C92}" type="presParOf" srcId="{25845FB9-40D3-483A-B892-7955C7109D13}" destId="{104B64F8-F238-4705-BAC7-9DD6CBE28136}" srcOrd="0" destOrd="0" presId="urn:microsoft.com/office/officeart/2005/8/layout/pList1"/>
    <dgm:cxn modelId="{EC2E8AE3-8329-4100-8382-E8BB62262D2B}" type="presParOf" srcId="{25845FB9-40D3-483A-B892-7955C7109D13}" destId="{8DDC810E-AECB-40EB-A930-8FE0D488A7F0}" srcOrd="1" destOrd="0" presId="urn:microsoft.com/office/officeart/2005/8/layout/pList1"/>
    <dgm:cxn modelId="{B845DA44-9620-43ED-8664-1F0E8C6737A9}" type="presParOf" srcId="{D063107B-C6A6-4751-91BD-F63B5930E4C3}" destId="{53B4FED4-E212-4A91-8AAE-4D2EEB799FFB}" srcOrd="1" destOrd="0" presId="urn:microsoft.com/office/officeart/2005/8/layout/pList1"/>
    <dgm:cxn modelId="{5A073B90-F5A5-4742-BF99-3FAA1D7E7DC4}" type="presParOf" srcId="{D063107B-C6A6-4751-91BD-F63B5930E4C3}" destId="{D2458FC8-EAF8-4194-B0C9-30C0D897DD08}" srcOrd="2" destOrd="0" presId="urn:microsoft.com/office/officeart/2005/8/layout/pList1"/>
    <dgm:cxn modelId="{F68105FE-F840-49DD-8BAC-36350D7428C1}" type="presParOf" srcId="{D2458FC8-EAF8-4194-B0C9-30C0D897DD08}" destId="{5A739231-78E2-4B04-A2BD-91E0992EFA71}" srcOrd="0" destOrd="0" presId="urn:microsoft.com/office/officeart/2005/8/layout/pList1"/>
    <dgm:cxn modelId="{CE99E6EF-7291-4689-9FAF-D70B03EAE8B1}" type="presParOf" srcId="{D2458FC8-EAF8-4194-B0C9-30C0D897DD08}" destId="{B9934740-407D-44D8-927B-8F40888B6E62}" srcOrd="1" destOrd="0" presId="urn:microsoft.com/office/officeart/2005/8/layout/pList1"/>
    <dgm:cxn modelId="{C8F1F2B6-9CC7-49AC-8BC5-E99112C92DA1}" type="presParOf" srcId="{D063107B-C6A6-4751-91BD-F63B5930E4C3}" destId="{D4228F9E-E605-42D6-8B5F-F12EBEA33809}" srcOrd="3" destOrd="0" presId="urn:microsoft.com/office/officeart/2005/8/layout/pList1"/>
    <dgm:cxn modelId="{E093832A-14BB-4A9F-AEFA-350711A26D24}" type="presParOf" srcId="{D063107B-C6A6-4751-91BD-F63B5930E4C3}" destId="{216B4910-27CC-4798-BD0D-97761BC320A3}" srcOrd="4" destOrd="0" presId="urn:microsoft.com/office/officeart/2005/8/layout/pList1"/>
    <dgm:cxn modelId="{1A15D913-E152-41A2-AC8A-EFBA6BA0270B}" type="presParOf" srcId="{216B4910-27CC-4798-BD0D-97761BC320A3}" destId="{D6386220-6320-4BCE-9BB8-F9F1B51DF7E0}" srcOrd="0" destOrd="0" presId="urn:microsoft.com/office/officeart/2005/8/layout/pList1"/>
    <dgm:cxn modelId="{A0A25E3F-4AA8-4C20-BA52-231407D774D1}" type="presParOf" srcId="{216B4910-27CC-4798-BD0D-97761BC320A3}" destId="{B0251CCC-DD6D-4DA9-A05A-0033DAEAC310}" srcOrd="1" destOrd="0" presId="urn:microsoft.com/office/officeart/2005/8/layout/pList1"/>
    <dgm:cxn modelId="{EDD63A27-BE42-4D5E-A4EE-01F24D3209DF}" type="presParOf" srcId="{D063107B-C6A6-4751-91BD-F63B5930E4C3}" destId="{A2720A4B-E0DF-4BBA-9F12-CA9596A5EFDE}" srcOrd="5" destOrd="0" presId="urn:microsoft.com/office/officeart/2005/8/layout/pList1"/>
    <dgm:cxn modelId="{99E89C9D-DB1E-49D1-A34A-548B6974B6F7}" type="presParOf" srcId="{D063107B-C6A6-4751-91BD-F63B5930E4C3}" destId="{100F13D8-3802-48FA-9A3D-32A28CFE8D52}" srcOrd="6" destOrd="0" presId="urn:microsoft.com/office/officeart/2005/8/layout/pList1"/>
    <dgm:cxn modelId="{FE845C97-CF62-415B-8ED4-4C8C37CC7A4B}" type="presParOf" srcId="{100F13D8-3802-48FA-9A3D-32A28CFE8D52}" destId="{8D55B2C6-8CCC-4213-8AAE-896CBFE04E76}" srcOrd="0" destOrd="0" presId="urn:microsoft.com/office/officeart/2005/8/layout/pList1"/>
    <dgm:cxn modelId="{B18969C0-8844-4228-ACD7-B5B16D527269}" type="presParOf" srcId="{100F13D8-3802-48FA-9A3D-32A28CFE8D52}" destId="{0AC62B8A-56B2-46D0-AFFB-EA0870971A7E}" srcOrd="1" destOrd="0" presId="urn:microsoft.com/office/officeart/2005/8/layout/pList1"/>
    <dgm:cxn modelId="{2BBECC53-8751-429B-8592-805367F5DA33}" type="presParOf" srcId="{D063107B-C6A6-4751-91BD-F63B5930E4C3}" destId="{207EDA0F-0150-46A7-A646-A7EB8C4AF5BA}" srcOrd="7" destOrd="0" presId="urn:microsoft.com/office/officeart/2005/8/layout/pList1"/>
    <dgm:cxn modelId="{5281399B-678D-48F2-A958-CB993DDE2D28}" type="presParOf" srcId="{D063107B-C6A6-4751-91BD-F63B5930E4C3}" destId="{F6609891-03A7-4046-BFA9-53F4769ED3C1}" srcOrd="8" destOrd="0" presId="urn:microsoft.com/office/officeart/2005/8/layout/pList1"/>
    <dgm:cxn modelId="{C9D46BE7-C298-4B66-853F-069A101DF2C4}" type="presParOf" srcId="{F6609891-03A7-4046-BFA9-53F4769ED3C1}" destId="{C5E9B7A9-9EE2-4837-8423-B524D8EC6750}" srcOrd="0" destOrd="0" presId="urn:microsoft.com/office/officeart/2005/8/layout/pList1"/>
    <dgm:cxn modelId="{268450AA-51D8-4BB6-B356-B6BF23FABB52}" type="presParOf" srcId="{F6609891-03A7-4046-BFA9-53F4769ED3C1}" destId="{7D34CA53-6433-4B25-A2AD-49D3CE9B9D3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9DC7B9-E91D-496A-B4E2-69C86D20BA8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4645D781-9224-4430-A8E6-41463BE2B917}">
      <dgm:prSet phldrT="[Texto]"/>
      <dgm:spPr/>
      <dgm:t>
        <a:bodyPr/>
        <a:lstStyle/>
        <a:p>
          <a:pPr algn="ctr"/>
          <a:r>
            <a:rPr lang="es-EC" dirty="0" smtClean="0"/>
            <a:t>Enfoque: Mixto</a:t>
          </a:r>
          <a:endParaRPr lang="es-EC" dirty="0"/>
        </a:p>
      </dgm:t>
    </dgm:pt>
    <dgm:pt modelId="{E95ACAF8-FED2-46DB-B310-DB066F7624A5}" type="parTrans" cxnId="{7B2A1449-6EBD-4522-B8EA-A626CC22E8F5}">
      <dgm:prSet/>
      <dgm:spPr/>
      <dgm:t>
        <a:bodyPr/>
        <a:lstStyle/>
        <a:p>
          <a:pPr algn="ctr"/>
          <a:endParaRPr lang="es-EC"/>
        </a:p>
      </dgm:t>
    </dgm:pt>
    <dgm:pt modelId="{A11C7A0B-1FE6-4AF3-A05A-144C1C52B845}" type="sibTrans" cxnId="{7B2A1449-6EBD-4522-B8EA-A626CC22E8F5}">
      <dgm:prSet/>
      <dgm:spPr/>
      <dgm:t>
        <a:bodyPr/>
        <a:lstStyle/>
        <a:p>
          <a:pPr algn="ctr"/>
          <a:endParaRPr lang="es-EC"/>
        </a:p>
      </dgm:t>
    </dgm:pt>
    <dgm:pt modelId="{D15D457A-BFCB-4152-9CAE-260EF557814E}">
      <dgm:prSet phldrT="[Texto]"/>
      <dgm:spPr/>
      <dgm:t>
        <a:bodyPr/>
        <a:lstStyle/>
        <a:p>
          <a:pPr algn="ctr"/>
          <a:r>
            <a:rPr lang="es-EC" dirty="0" smtClean="0"/>
            <a:t>Investigación aplicada</a:t>
          </a:r>
          <a:endParaRPr lang="es-EC" dirty="0"/>
        </a:p>
      </dgm:t>
    </dgm:pt>
    <dgm:pt modelId="{E936AEC0-4BB0-4663-8AEE-335C0856FCD4}" type="parTrans" cxnId="{3DB7DC2C-6FFA-41C3-96E3-A7A912076F12}">
      <dgm:prSet/>
      <dgm:spPr/>
      <dgm:t>
        <a:bodyPr/>
        <a:lstStyle/>
        <a:p>
          <a:pPr algn="ctr"/>
          <a:endParaRPr lang="es-EC"/>
        </a:p>
      </dgm:t>
    </dgm:pt>
    <dgm:pt modelId="{133C1861-2519-47FB-A7FA-3FE55629F0FF}" type="sibTrans" cxnId="{3DB7DC2C-6FFA-41C3-96E3-A7A912076F12}">
      <dgm:prSet/>
      <dgm:spPr/>
      <dgm:t>
        <a:bodyPr/>
        <a:lstStyle/>
        <a:p>
          <a:pPr algn="ctr"/>
          <a:endParaRPr lang="es-EC"/>
        </a:p>
      </dgm:t>
    </dgm:pt>
    <dgm:pt modelId="{1EE5B2B9-FD87-4F41-A833-198D0FF3E386}">
      <dgm:prSet phldrT="[Texto]"/>
      <dgm:spPr/>
      <dgm:t>
        <a:bodyPr/>
        <a:lstStyle/>
        <a:p>
          <a:pPr algn="ctr"/>
          <a:r>
            <a:rPr lang="es-EC" dirty="0" smtClean="0"/>
            <a:t>Fuentes mixtas</a:t>
          </a:r>
          <a:endParaRPr lang="es-EC" dirty="0"/>
        </a:p>
      </dgm:t>
    </dgm:pt>
    <dgm:pt modelId="{82E05BA0-1C2D-4732-8D76-E9D97996A21B}" type="parTrans" cxnId="{542CE014-5BA2-4E6B-A193-88D3B37FC73D}">
      <dgm:prSet/>
      <dgm:spPr/>
      <dgm:t>
        <a:bodyPr/>
        <a:lstStyle/>
        <a:p>
          <a:pPr algn="ctr"/>
          <a:endParaRPr lang="es-EC"/>
        </a:p>
      </dgm:t>
    </dgm:pt>
    <dgm:pt modelId="{152468E2-F70F-4286-98E8-0D5717F22F14}" type="sibTrans" cxnId="{542CE014-5BA2-4E6B-A193-88D3B37FC73D}">
      <dgm:prSet/>
      <dgm:spPr/>
      <dgm:t>
        <a:bodyPr/>
        <a:lstStyle/>
        <a:p>
          <a:pPr algn="ctr"/>
          <a:endParaRPr lang="es-EC"/>
        </a:p>
      </dgm:t>
    </dgm:pt>
    <dgm:pt modelId="{D32FE282-E5A4-415E-8381-9C58F158B464}">
      <dgm:prSet phldrT="[Texto]"/>
      <dgm:spPr/>
      <dgm:t>
        <a:bodyPr/>
        <a:lstStyle/>
        <a:p>
          <a:pPr algn="ctr"/>
          <a:r>
            <a:rPr lang="es-EC" dirty="0" smtClean="0"/>
            <a:t>In Situ</a:t>
          </a:r>
          <a:endParaRPr lang="es-EC" dirty="0"/>
        </a:p>
      </dgm:t>
    </dgm:pt>
    <dgm:pt modelId="{68B05AFB-439D-4662-833B-C977FF959533}" type="parTrans" cxnId="{89C314F1-A079-46FA-B96A-44F65E7F0E2A}">
      <dgm:prSet/>
      <dgm:spPr/>
      <dgm:t>
        <a:bodyPr/>
        <a:lstStyle/>
        <a:p>
          <a:pPr algn="ctr"/>
          <a:endParaRPr lang="es-EC"/>
        </a:p>
      </dgm:t>
    </dgm:pt>
    <dgm:pt modelId="{9002D55C-408C-43B2-8222-C449F1560C11}" type="sibTrans" cxnId="{89C314F1-A079-46FA-B96A-44F65E7F0E2A}">
      <dgm:prSet/>
      <dgm:spPr/>
      <dgm:t>
        <a:bodyPr/>
        <a:lstStyle/>
        <a:p>
          <a:pPr algn="ctr"/>
          <a:endParaRPr lang="es-EC"/>
        </a:p>
      </dgm:t>
    </dgm:pt>
    <dgm:pt modelId="{10438934-AB5E-44A0-8410-7C8378080260}">
      <dgm:prSet phldrT="[Texto]"/>
      <dgm:spPr/>
      <dgm:t>
        <a:bodyPr/>
        <a:lstStyle/>
        <a:p>
          <a:pPr algn="ctr"/>
          <a:r>
            <a:rPr lang="es-EC" dirty="0" smtClean="0"/>
            <a:t>Diseño no experimental</a:t>
          </a:r>
          <a:endParaRPr lang="es-EC" dirty="0"/>
        </a:p>
      </dgm:t>
    </dgm:pt>
    <dgm:pt modelId="{922E3A34-1890-438E-92E7-BF6BD96A2F13}" type="parTrans" cxnId="{322BF6DE-3A91-4D72-9238-25F84CE3DD69}">
      <dgm:prSet/>
      <dgm:spPr/>
      <dgm:t>
        <a:bodyPr/>
        <a:lstStyle/>
        <a:p>
          <a:pPr algn="ctr"/>
          <a:endParaRPr lang="es-EC"/>
        </a:p>
      </dgm:t>
    </dgm:pt>
    <dgm:pt modelId="{53A41438-4073-4685-9B46-1060500105F9}" type="sibTrans" cxnId="{322BF6DE-3A91-4D72-9238-25F84CE3DD69}">
      <dgm:prSet/>
      <dgm:spPr/>
      <dgm:t>
        <a:bodyPr/>
        <a:lstStyle/>
        <a:p>
          <a:pPr algn="ctr"/>
          <a:endParaRPr lang="es-EC"/>
        </a:p>
      </dgm:t>
    </dgm:pt>
    <dgm:pt modelId="{3F44505B-5B0C-47E1-8F93-87C58EFD5F0E}">
      <dgm:prSet phldrT="[Texto]"/>
      <dgm:spPr/>
      <dgm:t>
        <a:bodyPr/>
        <a:lstStyle/>
        <a:p>
          <a:pPr algn="ctr"/>
          <a:r>
            <a:rPr lang="es-EC" dirty="0" smtClean="0"/>
            <a:t>Investigación descriptiva</a:t>
          </a:r>
          <a:endParaRPr lang="es-EC" dirty="0"/>
        </a:p>
      </dgm:t>
    </dgm:pt>
    <dgm:pt modelId="{0B7147B3-B972-4E55-BCA7-F248172BF740}" type="parTrans" cxnId="{39ED777E-7976-425B-B681-41BA7D2967C5}">
      <dgm:prSet/>
      <dgm:spPr/>
      <dgm:t>
        <a:bodyPr/>
        <a:lstStyle/>
        <a:p>
          <a:endParaRPr lang="es-EC"/>
        </a:p>
      </dgm:t>
    </dgm:pt>
    <dgm:pt modelId="{1240FBC9-FD61-4C18-A86C-8574E2011766}" type="sibTrans" cxnId="{39ED777E-7976-425B-B681-41BA7D2967C5}">
      <dgm:prSet/>
      <dgm:spPr/>
      <dgm:t>
        <a:bodyPr/>
        <a:lstStyle/>
        <a:p>
          <a:endParaRPr lang="es-EC"/>
        </a:p>
      </dgm:t>
    </dgm:pt>
    <dgm:pt modelId="{F26600E2-FFB5-4CCC-9C31-69A67D2FD0B5}" type="pres">
      <dgm:prSet presAssocID="{419DC7B9-E91D-496A-B4E2-69C86D20BA8E}" presName="cycle" presStyleCnt="0">
        <dgm:presLayoutVars>
          <dgm:dir/>
          <dgm:resizeHandles val="exact"/>
        </dgm:presLayoutVars>
      </dgm:prSet>
      <dgm:spPr/>
    </dgm:pt>
    <dgm:pt modelId="{A44E0FCF-C520-4B5B-AF11-D0B0494F5224}" type="pres">
      <dgm:prSet presAssocID="{4645D781-9224-4430-A8E6-41463BE2B917}" presName="node" presStyleLbl="node1" presStyleIdx="0" presStyleCnt="6">
        <dgm:presLayoutVars>
          <dgm:bulletEnabled val="1"/>
        </dgm:presLayoutVars>
      </dgm:prSet>
      <dgm:spPr/>
      <dgm:t>
        <a:bodyPr/>
        <a:lstStyle/>
        <a:p>
          <a:endParaRPr lang="es-EC"/>
        </a:p>
      </dgm:t>
    </dgm:pt>
    <dgm:pt modelId="{DB61A3E5-4DFE-44F5-B05B-02BD1BF103D0}" type="pres">
      <dgm:prSet presAssocID="{4645D781-9224-4430-A8E6-41463BE2B917}" presName="spNode" presStyleCnt="0"/>
      <dgm:spPr/>
    </dgm:pt>
    <dgm:pt modelId="{30A7E593-7873-4206-9D8D-2D98DE152B4A}" type="pres">
      <dgm:prSet presAssocID="{A11C7A0B-1FE6-4AF3-A05A-144C1C52B845}" presName="sibTrans" presStyleLbl="sibTrans1D1" presStyleIdx="0" presStyleCnt="6"/>
      <dgm:spPr/>
    </dgm:pt>
    <dgm:pt modelId="{2E1B086C-789E-41BC-B1A5-A1D98667E654}" type="pres">
      <dgm:prSet presAssocID="{D15D457A-BFCB-4152-9CAE-260EF557814E}" presName="node" presStyleLbl="node1" presStyleIdx="1" presStyleCnt="6">
        <dgm:presLayoutVars>
          <dgm:bulletEnabled val="1"/>
        </dgm:presLayoutVars>
      </dgm:prSet>
      <dgm:spPr/>
    </dgm:pt>
    <dgm:pt modelId="{81DC4D39-6131-425F-834C-19270B34B2C4}" type="pres">
      <dgm:prSet presAssocID="{D15D457A-BFCB-4152-9CAE-260EF557814E}" presName="spNode" presStyleCnt="0"/>
      <dgm:spPr/>
    </dgm:pt>
    <dgm:pt modelId="{F11DE213-310C-42AD-997F-F46DAD75EF86}" type="pres">
      <dgm:prSet presAssocID="{133C1861-2519-47FB-A7FA-3FE55629F0FF}" presName="sibTrans" presStyleLbl="sibTrans1D1" presStyleIdx="1" presStyleCnt="6"/>
      <dgm:spPr/>
    </dgm:pt>
    <dgm:pt modelId="{2F7FF350-2DD1-4A35-AF0A-3617E05AE363}" type="pres">
      <dgm:prSet presAssocID="{1EE5B2B9-FD87-4F41-A833-198D0FF3E386}" presName="node" presStyleLbl="node1" presStyleIdx="2" presStyleCnt="6">
        <dgm:presLayoutVars>
          <dgm:bulletEnabled val="1"/>
        </dgm:presLayoutVars>
      </dgm:prSet>
      <dgm:spPr/>
    </dgm:pt>
    <dgm:pt modelId="{87521E0E-A4E2-4919-B9E6-BB84FAC2A520}" type="pres">
      <dgm:prSet presAssocID="{1EE5B2B9-FD87-4F41-A833-198D0FF3E386}" presName="spNode" presStyleCnt="0"/>
      <dgm:spPr/>
    </dgm:pt>
    <dgm:pt modelId="{559EB803-2C4B-4A80-BA7B-35BF58540832}" type="pres">
      <dgm:prSet presAssocID="{152468E2-F70F-4286-98E8-0D5717F22F14}" presName="sibTrans" presStyleLbl="sibTrans1D1" presStyleIdx="2" presStyleCnt="6"/>
      <dgm:spPr/>
    </dgm:pt>
    <dgm:pt modelId="{F471939E-2508-4590-A0B9-2C8447D5C3EB}" type="pres">
      <dgm:prSet presAssocID="{D32FE282-E5A4-415E-8381-9C58F158B464}" presName="node" presStyleLbl="node1" presStyleIdx="3" presStyleCnt="6">
        <dgm:presLayoutVars>
          <dgm:bulletEnabled val="1"/>
        </dgm:presLayoutVars>
      </dgm:prSet>
      <dgm:spPr/>
      <dgm:t>
        <a:bodyPr/>
        <a:lstStyle/>
        <a:p>
          <a:endParaRPr lang="es-EC"/>
        </a:p>
      </dgm:t>
    </dgm:pt>
    <dgm:pt modelId="{EA7D6CD6-38FB-4A11-9719-676B2979BEF8}" type="pres">
      <dgm:prSet presAssocID="{D32FE282-E5A4-415E-8381-9C58F158B464}" presName="spNode" presStyleCnt="0"/>
      <dgm:spPr/>
    </dgm:pt>
    <dgm:pt modelId="{8193B9DB-F378-4C7A-A49E-71C6A2D08B31}" type="pres">
      <dgm:prSet presAssocID="{9002D55C-408C-43B2-8222-C449F1560C11}" presName="sibTrans" presStyleLbl="sibTrans1D1" presStyleIdx="3" presStyleCnt="6"/>
      <dgm:spPr/>
    </dgm:pt>
    <dgm:pt modelId="{0FAAC2F9-FB87-4A79-A873-73740FD4C70E}" type="pres">
      <dgm:prSet presAssocID="{10438934-AB5E-44A0-8410-7C8378080260}" presName="node" presStyleLbl="node1" presStyleIdx="4" presStyleCnt="6">
        <dgm:presLayoutVars>
          <dgm:bulletEnabled val="1"/>
        </dgm:presLayoutVars>
      </dgm:prSet>
      <dgm:spPr/>
    </dgm:pt>
    <dgm:pt modelId="{AF6D9AB2-6C64-42A5-B194-5C6809EDF0A7}" type="pres">
      <dgm:prSet presAssocID="{10438934-AB5E-44A0-8410-7C8378080260}" presName="spNode" presStyleCnt="0"/>
      <dgm:spPr/>
    </dgm:pt>
    <dgm:pt modelId="{2C525C6D-183C-43B4-B06C-AB85CC5D67D8}" type="pres">
      <dgm:prSet presAssocID="{53A41438-4073-4685-9B46-1060500105F9}" presName="sibTrans" presStyleLbl="sibTrans1D1" presStyleIdx="4" presStyleCnt="6"/>
      <dgm:spPr/>
    </dgm:pt>
    <dgm:pt modelId="{D66760F7-B665-4C6F-A1E0-D9E754B5382B}" type="pres">
      <dgm:prSet presAssocID="{3F44505B-5B0C-47E1-8F93-87C58EFD5F0E}" presName="node" presStyleLbl="node1" presStyleIdx="5" presStyleCnt="6">
        <dgm:presLayoutVars>
          <dgm:bulletEnabled val="1"/>
        </dgm:presLayoutVars>
      </dgm:prSet>
      <dgm:spPr/>
    </dgm:pt>
    <dgm:pt modelId="{FC3CF57C-ED6B-4977-9DA4-5D0510FB26D1}" type="pres">
      <dgm:prSet presAssocID="{3F44505B-5B0C-47E1-8F93-87C58EFD5F0E}" presName="spNode" presStyleCnt="0"/>
      <dgm:spPr/>
    </dgm:pt>
    <dgm:pt modelId="{CF7263D9-6751-40BB-A894-016568F10C76}" type="pres">
      <dgm:prSet presAssocID="{1240FBC9-FD61-4C18-A86C-8574E2011766}" presName="sibTrans" presStyleLbl="sibTrans1D1" presStyleIdx="5" presStyleCnt="6"/>
      <dgm:spPr/>
    </dgm:pt>
  </dgm:ptLst>
  <dgm:cxnLst>
    <dgm:cxn modelId="{70972D56-1917-4DEA-8C9B-B661C637CD44}" type="presOf" srcId="{1EE5B2B9-FD87-4F41-A833-198D0FF3E386}" destId="{2F7FF350-2DD1-4A35-AF0A-3617E05AE363}" srcOrd="0" destOrd="0" presId="urn:microsoft.com/office/officeart/2005/8/layout/cycle6"/>
    <dgm:cxn modelId="{12324EBF-190A-4D37-B02B-227BAC5160AA}" type="presOf" srcId="{53A41438-4073-4685-9B46-1060500105F9}" destId="{2C525C6D-183C-43B4-B06C-AB85CC5D67D8}" srcOrd="0" destOrd="0" presId="urn:microsoft.com/office/officeart/2005/8/layout/cycle6"/>
    <dgm:cxn modelId="{01CC96BB-40B4-4790-9058-1F627AF27B31}" type="presOf" srcId="{D32FE282-E5A4-415E-8381-9C58F158B464}" destId="{F471939E-2508-4590-A0B9-2C8447D5C3EB}" srcOrd="0" destOrd="0" presId="urn:microsoft.com/office/officeart/2005/8/layout/cycle6"/>
    <dgm:cxn modelId="{DC2B4711-0916-40F6-BDFB-A1CAD9590945}" type="presOf" srcId="{3F44505B-5B0C-47E1-8F93-87C58EFD5F0E}" destId="{D66760F7-B665-4C6F-A1E0-D9E754B5382B}" srcOrd="0" destOrd="0" presId="urn:microsoft.com/office/officeart/2005/8/layout/cycle6"/>
    <dgm:cxn modelId="{63A49A16-6B30-487C-AAED-D75A40C79FD6}" type="presOf" srcId="{419DC7B9-E91D-496A-B4E2-69C86D20BA8E}" destId="{F26600E2-FFB5-4CCC-9C31-69A67D2FD0B5}" srcOrd="0" destOrd="0" presId="urn:microsoft.com/office/officeart/2005/8/layout/cycle6"/>
    <dgm:cxn modelId="{93967AB8-2799-45E7-B0F6-8CE76315FDB8}" type="presOf" srcId="{1240FBC9-FD61-4C18-A86C-8574E2011766}" destId="{CF7263D9-6751-40BB-A894-016568F10C76}" srcOrd="0" destOrd="0" presId="urn:microsoft.com/office/officeart/2005/8/layout/cycle6"/>
    <dgm:cxn modelId="{89C314F1-A079-46FA-B96A-44F65E7F0E2A}" srcId="{419DC7B9-E91D-496A-B4E2-69C86D20BA8E}" destId="{D32FE282-E5A4-415E-8381-9C58F158B464}" srcOrd="3" destOrd="0" parTransId="{68B05AFB-439D-4662-833B-C977FF959533}" sibTransId="{9002D55C-408C-43B2-8222-C449F1560C11}"/>
    <dgm:cxn modelId="{0C537CF4-20BA-42CC-852A-C79D49228EF2}" type="presOf" srcId="{4645D781-9224-4430-A8E6-41463BE2B917}" destId="{A44E0FCF-C520-4B5B-AF11-D0B0494F5224}" srcOrd="0" destOrd="0" presId="urn:microsoft.com/office/officeart/2005/8/layout/cycle6"/>
    <dgm:cxn modelId="{322BF6DE-3A91-4D72-9238-25F84CE3DD69}" srcId="{419DC7B9-E91D-496A-B4E2-69C86D20BA8E}" destId="{10438934-AB5E-44A0-8410-7C8378080260}" srcOrd="4" destOrd="0" parTransId="{922E3A34-1890-438E-92E7-BF6BD96A2F13}" sibTransId="{53A41438-4073-4685-9B46-1060500105F9}"/>
    <dgm:cxn modelId="{08DAE8E9-C369-4B15-B769-53CD91E42E97}" type="presOf" srcId="{133C1861-2519-47FB-A7FA-3FE55629F0FF}" destId="{F11DE213-310C-42AD-997F-F46DAD75EF86}" srcOrd="0" destOrd="0" presId="urn:microsoft.com/office/officeart/2005/8/layout/cycle6"/>
    <dgm:cxn modelId="{3DB7DC2C-6FFA-41C3-96E3-A7A912076F12}" srcId="{419DC7B9-E91D-496A-B4E2-69C86D20BA8E}" destId="{D15D457A-BFCB-4152-9CAE-260EF557814E}" srcOrd="1" destOrd="0" parTransId="{E936AEC0-4BB0-4663-8AEE-335C0856FCD4}" sibTransId="{133C1861-2519-47FB-A7FA-3FE55629F0FF}"/>
    <dgm:cxn modelId="{46AE5E1E-EA3A-4943-B970-BFDBFC314095}" type="presOf" srcId="{9002D55C-408C-43B2-8222-C449F1560C11}" destId="{8193B9DB-F378-4C7A-A49E-71C6A2D08B31}" srcOrd="0" destOrd="0" presId="urn:microsoft.com/office/officeart/2005/8/layout/cycle6"/>
    <dgm:cxn modelId="{542CE014-5BA2-4E6B-A193-88D3B37FC73D}" srcId="{419DC7B9-E91D-496A-B4E2-69C86D20BA8E}" destId="{1EE5B2B9-FD87-4F41-A833-198D0FF3E386}" srcOrd="2" destOrd="0" parTransId="{82E05BA0-1C2D-4732-8D76-E9D97996A21B}" sibTransId="{152468E2-F70F-4286-98E8-0D5717F22F14}"/>
    <dgm:cxn modelId="{1B7373E1-20F6-412C-8A12-F920CF3C5F2E}" type="presOf" srcId="{A11C7A0B-1FE6-4AF3-A05A-144C1C52B845}" destId="{30A7E593-7873-4206-9D8D-2D98DE152B4A}" srcOrd="0" destOrd="0" presId="urn:microsoft.com/office/officeart/2005/8/layout/cycle6"/>
    <dgm:cxn modelId="{9D2A2F02-B470-4617-9399-D193EDE2053E}" type="presOf" srcId="{10438934-AB5E-44A0-8410-7C8378080260}" destId="{0FAAC2F9-FB87-4A79-A873-73740FD4C70E}" srcOrd="0" destOrd="0" presId="urn:microsoft.com/office/officeart/2005/8/layout/cycle6"/>
    <dgm:cxn modelId="{7B2A1449-6EBD-4522-B8EA-A626CC22E8F5}" srcId="{419DC7B9-E91D-496A-B4E2-69C86D20BA8E}" destId="{4645D781-9224-4430-A8E6-41463BE2B917}" srcOrd="0" destOrd="0" parTransId="{E95ACAF8-FED2-46DB-B310-DB066F7624A5}" sibTransId="{A11C7A0B-1FE6-4AF3-A05A-144C1C52B845}"/>
    <dgm:cxn modelId="{6A318991-9952-49C7-BF77-13ABE91E563E}" type="presOf" srcId="{152468E2-F70F-4286-98E8-0D5717F22F14}" destId="{559EB803-2C4B-4A80-BA7B-35BF58540832}" srcOrd="0" destOrd="0" presId="urn:microsoft.com/office/officeart/2005/8/layout/cycle6"/>
    <dgm:cxn modelId="{39ED777E-7976-425B-B681-41BA7D2967C5}" srcId="{419DC7B9-E91D-496A-B4E2-69C86D20BA8E}" destId="{3F44505B-5B0C-47E1-8F93-87C58EFD5F0E}" srcOrd="5" destOrd="0" parTransId="{0B7147B3-B972-4E55-BCA7-F248172BF740}" sibTransId="{1240FBC9-FD61-4C18-A86C-8574E2011766}"/>
    <dgm:cxn modelId="{0C99B2E2-AB6B-44AD-992F-03AD84F2E6D5}" type="presOf" srcId="{D15D457A-BFCB-4152-9CAE-260EF557814E}" destId="{2E1B086C-789E-41BC-B1A5-A1D98667E654}" srcOrd="0" destOrd="0" presId="urn:microsoft.com/office/officeart/2005/8/layout/cycle6"/>
    <dgm:cxn modelId="{C1E4E72E-DC43-4353-86AC-BD096FCE07C2}" type="presParOf" srcId="{F26600E2-FFB5-4CCC-9C31-69A67D2FD0B5}" destId="{A44E0FCF-C520-4B5B-AF11-D0B0494F5224}" srcOrd="0" destOrd="0" presId="urn:microsoft.com/office/officeart/2005/8/layout/cycle6"/>
    <dgm:cxn modelId="{CCF9C28E-7F9E-4443-9E31-1669526B0F54}" type="presParOf" srcId="{F26600E2-FFB5-4CCC-9C31-69A67D2FD0B5}" destId="{DB61A3E5-4DFE-44F5-B05B-02BD1BF103D0}" srcOrd="1" destOrd="0" presId="urn:microsoft.com/office/officeart/2005/8/layout/cycle6"/>
    <dgm:cxn modelId="{9104B918-B2C5-45DB-8667-91C6DC7CF251}" type="presParOf" srcId="{F26600E2-FFB5-4CCC-9C31-69A67D2FD0B5}" destId="{30A7E593-7873-4206-9D8D-2D98DE152B4A}" srcOrd="2" destOrd="0" presId="urn:microsoft.com/office/officeart/2005/8/layout/cycle6"/>
    <dgm:cxn modelId="{0B8D189F-6DAF-4ADA-88A3-076FFAE28D45}" type="presParOf" srcId="{F26600E2-FFB5-4CCC-9C31-69A67D2FD0B5}" destId="{2E1B086C-789E-41BC-B1A5-A1D98667E654}" srcOrd="3" destOrd="0" presId="urn:microsoft.com/office/officeart/2005/8/layout/cycle6"/>
    <dgm:cxn modelId="{925A5640-8AC3-4695-ABB0-08D37F1767A3}" type="presParOf" srcId="{F26600E2-FFB5-4CCC-9C31-69A67D2FD0B5}" destId="{81DC4D39-6131-425F-834C-19270B34B2C4}" srcOrd="4" destOrd="0" presId="urn:microsoft.com/office/officeart/2005/8/layout/cycle6"/>
    <dgm:cxn modelId="{BD40BC68-47C2-4590-A833-974B8A306AF6}" type="presParOf" srcId="{F26600E2-FFB5-4CCC-9C31-69A67D2FD0B5}" destId="{F11DE213-310C-42AD-997F-F46DAD75EF86}" srcOrd="5" destOrd="0" presId="urn:microsoft.com/office/officeart/2005/8/layout/cycle6"/>
    <dgm:cxn modelId="{C5FC9AF9-1AB5-4ABA-B916-166E48E16FA4}" type="presParOf" srcId="{F26600E2-FFB5-4CCC-9C31-69A67D2FD0B5}" destId="{2F7FF350-2DD1-4A35-AF0A-3617E05AE363}" srcOrd="6" destOrd="0" presId="urn:microsoft.com/office/officeart/2005/8/layout/cycle6"/>
    <dgm:cxn modelId="{BB6F5351-9C5D-4950-ACA8-8503B546BDBE}" type="presParOf" srcId="{F26600E2-FFB5-4CCC-9C31-69A67D2FD0B5}" destId="{87521E0E-A4E2-4919-B9E6-BB84FAC2A520}" srcOrd="7" destOrd="0" presId="urn:microsoft.com/office/officeart/2005/8/layout/cycle6"/>
    <dgm:cxn modelId="{9D26600C-D7C1-4F58-B4E4-01BB031839B1}" type="presParOf" srcId="{F26600E2-FFB5-4CCC-9C31-69A67D2FD0B5}" destId="{559EB803-2C4B-4A80-BA7B-35BF58540832}" srcOrd="8" destOrd="0" presId="urn:microsoft.com/office/officeart/2005/8/layout/cycle6"/>
    <dgm:cxn modelId="{5ECD748B-7624-409B-901A-A2168950695A}" type="presParOf" srcId="{F26600E2-FFB5-4CCC-9C31-69A67D2FD0B5}" destId="{F471939E-2508-4590-A0B9-2C8447D5C3EB}" srcOrd="9" destOrd="0" presId="urn:microsoft.com/office/officeart/2005/8/layout/cycle6"/>
    <dgm:cxn modelId="{655AF79A-C00D-4690-AFCA-659689083F86}" type="presParOf" srcId="{F26600E2-FFB5-4CCC-9C31-69A67D2FD0B5}" destId="{EA7D6CD6-38FB-4A11-9719-676B2979BEF8}" srcOrd="10" destOrd="0" presId="urn:microsoft.com/office/officeart/2005/8/layout/cycle6"/>
    <dgm:cxn modelId="{9EFC6FCA-6D98-4FE8-8EEF-854F204D9C63}" type="presParOf" srcId="{F26600E2-FFB5-4CCC-9C31-69A67D2FD0B5}" destId="{8193B9DB-F378-4C7A-A49E-71C6A2D08B31}" srcOrd="11" destOrd="0" presId="urn:microsoft.com/office/officeart/2005/8/layout/cycle6"/>
    <dgm:cxn modelId="{FF2EF27A-CB05-4B1F-B624-B99BAC77ACEE}" type="presParOf" srcId="{F26600E2-FFB5-4CCC-9C31-69A67D2FD0B5}" destId="{0FAAC2F9-FB87-4A79-A873-73740FD4C70E}" srcOrd="12" destOrd="0" presId="urn:microsoft.com/office/officeart/2005/8/layout/cycle6"/>
    <dgm:cxn modelId="{BDA9C7AF-832D-4F67-B368-594B7BBF0729}" type="presParOf" srcId="{F26600E2-FFB5-4CCC-9C31-69A67D2FD0B5}" destId="{AF6D9AB2-6C64-42A5-B194-5C6809EDF0A7}" srcOrd="13" destOrd="0" presId="urn:microsoft.com/office/officeart/2005/8/layout/cycle6"/>
    <dgm:cxn modelId="{798760C5-DCAB-4125-98AD-09F3E10373E2}" type="presParOf" srcId="{F26600E2-FFB5-4CCC-9C31-69A67D2FD0B5}" destId="{2C525C6D-183C-43B4-B06C-AB85CC5D67D8}" srcOrd="14" destOrd="0" presId="urn:microsoft.com/office/officeart/2005/8/layout/cycle6"/>
    <dgm:cxn modelId="{2E6D92FB-6F80-4587-8C32-4573496456B1}" type="presParOf" srcId="{F26600E2-FFB5-4CCC-9C31-69A67D2FD0B5}" destId="{D66760F7-B665-4C6F-A1E0-D9E754B5382B}" srcOrd="15" destOrd="0" presId="urn:microsoft.com/office/officeart/2005/8/layout/cycle6"/>
    <dgm:cxn modelId="{FB259F27-4A5C-4E04-B60F-28723E3D7AD2}" type="presParOf" srcId="{F26600E2-FFB5-4CCC-9C31-69A67D2FD0B5}" destId="{FC3CF57C-ED6B-4977-9DA4-5D0510FB26D1}" srcOrd="16" destOrd="0" presId="urn:microsoft.com/office/officeart/2005/8/layout/cycle6"/>
    <dgm:cxn modelId="{933A45CC-4036-4160-9506-B0E90A52C548}" type="presParOf" srcId="{F26600E2-FFB5-4CCC-9C31-69A67D2FD0B5}" destId="{CF7263D9-6751-40BB-A894-016568F10C76}"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D187F2-8BB6-46AA-A85C-F2B7EFFCD6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25A42250-F8CF-4E75-B1EC-0654A785B1D8}">
      <dgm:prSet phldrT="[Texto]"/>
      <dgm:spPr/>
      <dgm:t>
        <a:bodyPr/>
        <a:lstStyle/>
        <a:p>
          <a:r>
            <a:rPr lang="es-EC" dirty="0" smtClean="0"/>
            <a:t>La disminución del empleo y diversidad económica son los factores que más debilitan la resiliencia económica.</a:t>
          </a:r>
          <a:endParaRPr lang="es-EC" dirty="0"/>
        </a:p>
      </dgm:t>
    </dgm:pt>
    <dgm:pt modelId="{B4A8DC50-0FE3-44BB-8218-F1939F1FAFAB}" type="parTrans" cxnId="{469CB14C-62D7-44CA-ACC0-C626F5C0633A}">
      <dgm:prSet/>
      <dgm:spPr/>
      <dgm:t>
        <a:bodyPr/>
        <a:lstStyle/>
        <a:p>
          <a:endParaRPr lang="es-EC"/>
        </a:p>
      </dgm:t>
    </dgm:pt>
    <dgm:pt modelId="{4A9B8222-2CEF-4CB4-8A2E-398591E90CDA}" type="sibTrans" cxnId="{469CB14C-62D7-44CA-ACC0-C626F5C0633A}">
      <dgm:prSet/>
      <dgm:spPr/>
      <dgm:t>
        <a:bodyPr/>
        <a:lstStyle/>
        <a:p>
          <a:endParaRPr lang="es-EC"/>
        </a:p>
      </dgm:t>
    </dgm:pt>
    <dgm:pt modelId="{6BB8C283-9FEC-40AA-A39E-A2BC9FE43F8F}">
      <dgm:prSet phldrT="[Texto]"/>
      <dgm:spPr/>
      <dgm:t>
        <a:bodyPr/>
        <a:lstStyle/>
        <a:p>
          <a:r>
            <a:rPr lang="es-EC" dirty="0" smtClean="0"/>
            <a:t>La existencia de un ambiente empresarial inadecuado provoca una débil resiliencia empresarial.</a:t>
          </a:r>
          <a:endParaRPr lang="es-EC" dirty="0"/>
        </a:p>
      </dgm:t>
    </dgm:pt>
    <dgm:pt modelId="{767DC5E8-6732-4037-B88F-A09EA7F2593C}" type="parTrans" cxnId="{C120EB4A-7733-42B9-A25F-2DD54293C75E}">
      <dgm:prSet/>
      <dgm:spPr/>
      <dgm:t>
        <a:bodyPr/>
        <a:lstStyle/>
        <a:p>
          <a:endParaRPr lang="es-EC"/>
        </a:p>
      </dgm:t>
    </dgm:pt>
    <dgm:pt modelId="{F7A5307F-310B-4A3E-9454-3287008E2D2C}" type="sibTrans" cxnId="{C120EB4A-7733-42B9-A25F-2DD54293C75E}">
      <dgm:prSet/>
      <dgm:spPr/>
      <dgm:t>
        <a:bodyPr/>
        <a:lstStyle/>
        <a:p>
          <a:endParaRPr lang="es-EC"/>
        </a:p>
      </dgm:t>
    </dgm:pt>
    <dgm:pt modelId="{D75DC77B-5628-4982-88AC-746ABFA27076}">
      <dgm:prSet phldrT="[Texto]"/>
      <dgm:spPr/>
      <dgm:t>
        <a:bodyPr/>
        <a:lstStyle/>
        <a:p>
          <a:r>
            <a:rPr lang="es-EC" dirty="0" smtClean="0"/>
            <a:t>El factor sistema de salud es el punto que más afecta la resiliencia de infraestructura.</a:t>
          </a:r>
          <a:endParaRPr lang="es-EC" dirty="0"/>
        </a:p>
      </dgm:t>
    </dgm:pt>
    <dgm:pt modelId="{674C6022-C9D9-4FC7-93C7-051ABDEF5618}" type="parTrans" cxnId="{C95A106D-E31F-49F9-AAEA-2C8E5B593AEA}">
      <dgm:prSet/>
      <dgm:spPr/>
      <dgm:t>
        <a:bodyPr/>
        <a:lstStyle/>
        <a:p>
          <a:endParaRPr lang="es-EC"/>
        </a:p>
      </dgm:t>
    </dgm:pt>
    <dgm:pt modelId="{974B1107-0AE4-4E32-8770-9C371D7939A3}" type="sibTrans" cxnId="{C95A106D-E31F-49F9-AAEA-2C8E5B593AEA}">
      <dgm:prSet/>
      <dgm:spPr/>
      <dgm:t>
        <a:bodyPr/>
        <a:lstStyle/>
        <a:p>
          <a:endParaRPr lang="es-EC"/>
        </a:p>
      </dgm:t>
    </dgm:pt>
    <dgm:pt modelId="{FF987120-9D65-4220-B696-CCD7947E6D65}">
      <dgm:prSet phldrT="[Texto]"/>
      <dgm:spPr/>
      <dgm:t>
        <a:bodyPr/>
        <a:lstStyle/>
        <a:p>
          <a:r>
            <a:rPr lang="es-EC" smtClean="0"/>
            <a:t>La dimensión institucional se presenta como el factor con mayor acción de resiliencia.</a:t>
          </a:r>
          <a:endParaRPr lang="es-EC" dirty="0"/>
        </a:p>
      </dgm:t>
    </dgm:pt>
    <dgm:pt modelId="{9944D5A0-63B1-4C1C-93A8-A9C5CF3B71AC}" type="parTrans" cxnId="{3042B853-44D6-4786-9460-51C844E449C9}">
      <dgm:prSet/>
      <dgm:spPr/>
      <dgm:t>
        <a:bodyPr/>
        <a:lstStyle/>
        <a:p>
          <a:endParaRPr lang="es-EC"/>
        </a:p>
      </dgm:t>
    </dgm:pt>
    <dgm:pt modelId="{2419B2D0-2064-4A9D-9470-11D156A13A74}" type="sibTrans" cxnId="{3042B853-44D6-4786-9460-51C844E449C9}">
      <dgm:prSet/>
      <dgm:spPr/>
      <dgm:t>
        <a:bodyPr/>
        <a:lstStyle/>
        <a:p>
          <a:endParaRPr lang="es-EC"/>
        </a:p>
      </dgm:t>
    </dgm:pt>
    <dgm:pt modelId="{08C9AA12-EFB0-476E-A17F-FD0492196239}">
      <dgm:prSet phldrT="[Texto]"/>
      <dgm:spPr/>
      <dgm:t>
        <a:bodyPr/>
        <a:lstStyle/>
        <a:p>
          <a:r>
            <a:rPr lang="es-EC" smtClean="0"/>
            <a:t>. La población no se identifica con las medidas de gestión de riesgos (COE).</a:t>
          </a:r>
          <a:endParaRPr lang="es-EC" dirty="0"/>
        </a:p>
      </dgm:t>
    </dgm:pt>
    <dgm:pt modelId="{756F0DFC-FE4E-44E7-A178-DC3C4CD56306}" type="parTrans" cxnId="{4990EA3D-2679-4296-9510-30476D6FEFE8}">
      <dgm:prSet/>
      <dgm:spPr/>
      <dgm:t>
        <a:bodyPr/>
        <a:lstStyle/>
        <a:p>
          <a:endParaRPr lang="es-EC"/>
        </a:p>
      </dgm:t>
    </dgm:pt>
    <dgm:pt modelId="{4F729AFD-105A-4A88-BCE3-D11D15C5BC43}" type="sibTrans" cxnId="{4990EA3D-2679-4296-9510-30476D6FEFE8}">
      <dgm:prSet/>
      <dgm:spPr/>
      <dgm:t>
        <a:bodyPr/>
        <a:lstStyle/>
        <a:p>
          <a:endParaRPr lang="es-EC"/>
        </a:p>
      </dgm:t>
    </dgm:pt>
    <dgm:pt modelId="{3C7567F9-13A5-4401-818A-DD39FE91700D}" type="pres">
      <dgm:prSet presAssocID="{58D187F2-8BB6-46AA-A85C-F2B7EFFCD619}" presName="linear" presStyleCnt="0">
        <dgm:presLayoutVars>
          <dgm:dir/>
          <dgm:animLvl val="lvl"/>
          <dgm:resizeHandles val="exact"/>
        </dgm:presLayoutVars>
      </dgm:prSet>
      <dgm:spPr/>
    </dgm:pt>
    <dgm:pt modelId="{5C213113-AFA1-4A42-9E04-9297DFE404CC}" type="pres">
      <dgm:prSet presAssocID="{25A42250-F8CF-4E75-B1EC-0654A785B1D8}" presName="parentLin" presStyleCnt="0"/>
      <dgm:spPr/>
    </dgm:pt>
    <dgm:pt modelId="{D753CD63-26DB-411F-898B-6687B657DE8E}" type="pres">
      <dgm:prSet presAssocID="{25A42250-F8CF-4E75-B1EC-0654A785B1D8}" presName="parentLeftMargin" presStyleLbl="node1" presStyleIdx="0" presStyleCnt="5"/>
      <dgm:spPr/>
    </dgm:pt>
    <dgm:pt modelId="{84565A8C-3C59-4807-8044-99187ADD277F}" type="pres">
      <dgm:prSet presAssocID="{25A42250-F8CF-4E75-B1EC-0654A785B1D8}" presName="parentText" presStyleLbl="node1" presStyleIdx="0" presStyleCnt="5">
        <dgm:presLayoutVars>
          <dgm:chMax val="0"/>
          <dgm:bulletEnabled val="1"/>
        </dgm:presLayoutVars>
      </dgm:prSet>
      <dgm:spPr/>
      <dgm:t>
        <a:bodyPr/>
        <a:lstStyle/>
        <a:p>
          <a:endParaRPr lang="es-EC"/>
        </a:p>
      </dgm:t>
    </dgm:pt>
    <dgm:pt modelId="{48445308-2436-4B8E-8444-83C82DA4ADD9}" type="pres">
      <dgm:prSet presAssocID="{25A42250-F8CF-4E75-B1EC-0654A785B1D8}" presName="negativeSpace" presStyleCnt="0"/>
      <dgm:spPr/>
    </dgm:pt>
    <dgm:pt modelId="{64384301-21A2-44A8-AEE0-3426E3FFF3B2}" type="pres">
      <dgm:prSet presAssocID="{25A42250-F8CF-4E75-B1EC-0654A785B1D8}" presName="childText" presStyleLbl="conFgAcc1" presStyleIdx="0" presStyleCnt="5">
        <dgm:presLayoutVars>
          <dgm:bulletEnabled val="1"/>
        </dgm:presLayoutVars>
      </dgm:prSet>
      <dgm:spPr/>
    </dgm:pt>
    <dgm:pt modelId="{F5FA235F-2DB8-4872-94DE-1AC53614B2F8}" type="pres">
      <dgm:prSet presAssocID="{4A9B8222-2CEF-4CB4-8A2E-398591E90CDA}" presName="spaceBetweenRectangles" presStyleCnt="0"/>
      <dgm:spPr/>
    </dgm:pt>
    <dgm:pt modelId="{67AC23A6-DAF5-4235-8764-A61C5B9047E4}" type="pres">
      <dgm:prSet presAssocID="{6BB8C283-9FEC-40AA-A39E-A2BC9FE43F8F}" presName="parentLin" presStyleCnt="0"/>
      <dgm:spPr/>
    </dgm:pt>
    <dgm:pt modelId="{3C5801E4-C5C2-4536-BE88-C26376045BD7}" type="pres">
      <dgm:prSet presAssocID="{6BB8C283-9FEC-40AA-A39E-A2BC9FE43F8F}" presName="parentLeftMargin" presStyleLbl="node1" presStyleIdx="0" presStyleCnt="5"/>
      <dgm:spPr/>
    </dgm:pt>
    <dgm:pt modelId="{8BEE6017-22E5-4E70-9DCB-E92E939D14C6}" type="pres">
      <dgm:prSet presAssocID="{6BB8C283-9FEC-40AA-A39E-A2BC9FE43F8F}" presName="parentText" presStyleLbl="node1" presStyleIdx="1" presStyleCnt="5">
        <dgm:presLayoutVars>
          <dgm:chMax val="0"/>
          <dgm:bulletEnabled val="1"/>
        </dgm:presLayoutVars>
      </dgm:prSet>
      <dgm:spPr/>
      <dgm:t>
        <a:bodyPr/>
        <a:lstStyle/>
        <a:p>
          <a:endParaRPr lang="es-EC"/>
        </a:p>
      </dgm:t>
    </dgm:pt>
    <dgm:pt modelId="{F042264E-7FE1-4939-B722-FAD1CF5C2B83}" type="pres">
      <dgm:prSet presAssocID="{6BB8C283-9FEC-40AA-A39E-A2BC9FE43F8F}" presName="negativeSpace" presStyleCnt="0"/>
      <dgm:spPr/>
    </dgm:pt>
    <dgm:pt modelId="{12F38C7D-2D9F-43EF-A314-9A6056A4D638}" type="pres">
      <dgm:prSet presAssocID="{6BB8C283-9FEC-40AA-A39E-A2BC9FE43F8F}" presName="childText" presStyleLbl="conFgAcc1" presStyleIdx="1" presStyleCnt="5">
        <dgm:presLayoutVars>
          <dgm:bulletEnabled val="1"/>
        </dgm:presLayoutVars>
      </dgm:prSet>
      <dgm:spPr/>
    </dgm:pt>
    <dgm:pt modelId="{97ADF64A-4496-481E-BEA6-247277FED910}" type="pres">
      <dgm:prSet presAssocID="{F7A5307F-310B-4A3E-9454-3287008E2D2C}" presName="spaceBetweenRectangles" presStyleCnt="0"/>
      <dgm:spPr/>
    </dgm:pt>
    <dgm:pt modelId="{8DB842D2-B571-495A-892D-7E560C8C5F0F}" type="pres">
      <dgm:prSet presAssocID="{D75DC77B-5628-4982-88AC-746ABFA27076}" presName="parentLin" presStyleCnt="0"/>
      <dgm:spPr/>
    </dgm:pt>
    <dgm:pt modelId="{C22043E5-C524-4B3F-876A-86D7FBC1C3E5}" type="pres">
      <dgm:prSet presAssocID="{D75DC77B-5628-4982-88AC-746ABFA27076}" presName="parentLeftMargin" presStyleLbl="node1" presStyleIdx="1" presStyleCnt="5"/>
      <dgm:spPr/>
    </dgm:pt>
    <dgm:pt modelId="{C518C1C7-F247-433E-925D-0EC8DA48F6D8}" type="pres">
      <dgm:prSet presAssocID="{D75DC77B-5628-4982-88AC-746ABFA27076}" presName="parentText" presStyleLbl="node1" presStyleIdx="2" presStyleCnt="5">
        <dgm:presLayoutVars>
          <dgm:chMax val="0"/>
          <dgm:bulletEnabled val="1"/>
        </dgm:presLayoutVars>
      </dgm:prSet>
      <dgm:spPr/>
      <dgm:t>
        <a:bodyPr/>
        <a:lstStyle/>
        <a:p>
          <a:endParaRPr lang="es-EC"/>
        </a:p>
      </dgm:t>
    </dgm:pt>
    <dgm:pt modelId="{B8218845-4F55-41CE-8180-53B5A9A25B20}" type="pres">
      <dgm:prSet presAssocID="{D75DC77B-5628-4982-88AC-746ABFA27076}" presName="negativeSpace" presStyleCnt="0"/>
      <dgm:spPr/>
    </dgm:pt>
    <dgm:pt modelId="{74A9BD06-1F8F-4E88-96C4-4EF102DF43CA}" type="pres">
      <dgm:prSet presAssocID="{D75DC77B-5628-4982-88AC-746ABFA27076}" presName="childText" presStyleLbl="conFgAcc1" presStyleIdx="2" presStyleCnt="5">
        <dgm:presLayoutVars>
          <dgm:bulletEnabled val="1"/>
        </dgm:presLayoutVars>
      </dgm:prSet>
      <dgm:spPr/>
    </dgm:pt>
    <dgm:pt modelId="{B7EBAFE3-BC16-41FD-89B5-4D65E099C8B7}" type="pres">
      <dgm:prSet presAssocID="{974B1107-0AE4-4E32-8770-9C371D7939A3}" presName="spaceBetweenRectangles" presStyleCnt="0"/>
      <dgm:spPr/>
    </dgm:pt>
    <dgm:pt modelId="{234E05D1-C45B-4D81-8939-097B76139EC7}" type="pres">
      <dgm:prSet presAssocID="{FF987120-9D65-4220-B696-CCD7947E6D65}" presName="parentLin" presStyleCnt="0"/>
      <dgm:spPr/>
    </dgm:pt>
    <dgm:pt modelId="{44D69CFD-341E-4953-B959-E5CD659EDA0C}" type="pres">
      <dgm:prSet presAssocID="{FF987120-9D65-4220-B696-CCD7947E6D65}" presName="parentLeftMargin" presStyleLbl="node1" presStyleIdx="2" presStyleCnt="5"/>
      <dgm:spPr/>
    </dgm:pt>
    <dgm:pt modelId="{0EAAE596-FF52-4645-BE95-10C171A58F63}" type="pres">
      <dgm:prSet presAssocID="{FF987120-9D65-4220-B696-CCD7947E6D65}" presName="parentText" presStyleLbl="node1" presStyleIdx="3" presStyleCnt="5">
        <dgm:presLayoutVars>
          <dgm:chMax val="0"/>
          <dgm:bulletEnabled val="1"/>
        </dgm:presLayoutVars>
      </dgm:prSet>
      <dgm:spPr/>
      <dgm:t>
        <a:bodyPr/>
        <a:lstStyle/>
        <a:p>
          <a:endParaRPr lang="es-EC"/>
        </a:p>
      </dgm:t>
    </dgm:pt>
    <dgm:pt modelId="{888725C0-9014-41C6-8D3C-CC20F4C89002}" type="pres">
      <dgm:prSet presAssocID="{FF987120-9D65-4220-B696-CCD7947E6D65}" presName="negativeSpace" presStyleCnt="0"/>
      <dgm:spPr/>
    </dgm:pt>
    <dgm:pt modelId="{641C5D0F-C78F-4F32-9F7D-DDF2A1F82982}" type="pres">
      <dgm:prSet presAssocID="{FF987120-9D65-4220-B696-CCD7947E6D65}" presName="childText" presStyleLbl="conFgAcc1" presStyleIdx="3" presStyleCnt="5">
        <dgm:presLayoutVars>
          <dgm:bulletEnabled val="1"/>
        </dgm:presLayoutVars>
      </dgm:prSet>
      <dgm:spPr/>
    </dgm:pt>
    <dgm:pt modelId="{2BEED673-8C1E-4785-9891-396602B52528}" type="pres">
      <dgm:prSet presAssocID="{2419B2D0-2064-4A9D-9470-11D156A13A74}" presName="spaceBetweenRectangles" presStyleCnt="0"/>
      <dgm:spPr/>
    </dgm:pt>
    <dgm:pt modelId="{CF600C70-1F84-4396-BFC6-080F77715DF5}" type="pres">
      <dgm:prSet presAssocID="{08C9AA12-EFB0-476E-A17F-FD0492196239}" presName="parentLin" presStyleCnt="0"/>
      <dgm:spPr/>
    </dgm:pt>
    <dgm:pt modelId="{1221A820-9404-4D9A-B778-0422AB2FCB82}" type="pres">
      <dgm:prSet presAssocID="{08C9AA12-EFB0-476E-A17F-FD0492196239}" presName="parentLeftMargin" presStyleLbl="node1" presStyleIdx="3" presStyleCnt="5"/>
      <dgm:spPr/>
    </dgm:pt>
    <dgm:pt modelId="{FA227D39-F842-449D-851C-29C0A0C0BB3B}" type="pres">
      <dgm:prSet presAssocID="{08C9AA12-EFB0-476E-A17F-FD0492196239}" presName="parentText" presStyleLbl="node1" presStyleIdx="4" presStyleCnt="5">
        <dgm:presLayoutVars>
          <dgm:chMax val="0"/>
          <dgm:bulletEnabled val="1"/>
        </dgm:presLayoutVars>
      </dgm:prSet>
      <dgm:spPr/>
      <dgm:t>
        <a:bodyPr/>
        <a:lstStyle/>
        <a:p>
          <a:endParaRPr lang="es-EC"/>
        </a:p>
      </dgm:t>
    </dgm:pt>
    <dgm:pt modelId="{2CC71438-3D59-4549-B713-2D09DA7E6B56}" type="pres">
      <dgm:prSet presAssocID="{08C9AA12-EFB0-476E-A17F-FD0492196239}" presName="negativeSpace" presStyleCnt="0"/>
      <dgm:spPr/>
    </dgm:pt>
    <dgm:pt modelId="{8DDE82C3-1C09-4E99-A475-71BA389DE504}" type="pres">
      <dgm:prSet presAssocID="{08C9AA12-EFB0-476E-A17F-FD0492196239}" presName="childText" presStyleLbl="conFgAcc1" presStyleIdx="4" presStyleCnt="5">
        <dgm:presLayoutVars>
          <dgm:bulletEnabled val="1"/>
        </dgm:presLayoutVars>
      </dgm:prSet>
      <dgm:spPr/>
    </dgm:pt>
  </dgm:ptLst>
  <dgm:cxnLst>
    <dgm:cxn modelId="{469CB14C-62D7-44CA-ACC0-C626F5C0633A}" srcId="{58D187F2-8BB6-46AA-A85C-F2B7EFFCD619}" destId="{25A42250-F8CF-4E75-B1EC-0654A785B1D8}" srcOrd="0" destOrd="0" parTransId="{B4A8DC50-0FE3-44BB-8218-F1939F1FAFAB}" sibTransId="{4A9B8222-2CEF-4CB4-8A2E-398591E90CDA}"/>
    <dgm:cxn modelId="{059B09D5-00D5-48BA-92E3-E402AD8C45A8}" type="presOf" srcId="{58D187F2-8BB6-46AA-A85C-F2B7EFFCD619}" destId="{3C7567F9-13A5-4401-818A-DD39FE91700D}" srcOrd="0" destOrd="0" presId="urn:microsoft.com/office/officeart/2005/8/layout/list1"/>
    <dgm:cxn modelId="{519C3A5B-E193-4776-8CCD-FAE8FB7D1020}" type="presOf" srcId="{6BB8C283-9FEC-40AA-A39E-A2BC9FE43F8F}" destId="{8BEE6017-22E5-4E70-9DCB-E92E939D14C6}" srcOrd="1" destOrd="0" presId="urn:microsoft.com/office/officeart/2005/8/layout/list1"/>
    <dgm:cxn modelId="{C95A106D-E31F-49F9-AAEA-2C8E5B593AEA}" srcId="{58D187F2-8BB6-46AA-A85C-F2B7EFFCD619}" destId="{D75DC77B-5628-4982-88AC-746ABFA27076}" srcOrd="2" destOrd="0" parTransId="{674C6022-C9D9-4FC7-93C7-051ABDEF5618}" sibTransId="{974B1107-0AE4-4E32-8770-9C371D7939A3}"/>
    <dgm:cxn modelId="{4990EA3D-2679-4296-9510-30476D6FEFE8}" srcId="{58D187F2-8BB6-46AA-A85C-F2B7EFFCD619}" destId="{08C9AA12-EFB0-476E-A17F-FD0492196239}" srcOrd="4" destOrd="0" parTransId="{756F0DFC-FE4E-44E7-A178-DC3C4CD56306}" sibTransId="{4F729AFD-105A-4A88-BCE3-D11D15C5BC43}"/>
    <dgm:cxn modelId="{A528F021-A4FC-4EC7-B517-06747373ACA2}" type="presOf" srcId="{25A42250-F8CF-4E75-B1EC-0654A785B1D8}" destId="{D753CD63-26DB-411F-898B-6687B657DE8E}" srcOrd="0" destOrd="0" presId="urn:microsoft.com/office/officeart/2005/8/layout/list1"/>
    <dgm:cxn modelId="{040FB22C-A1BE-4260-B014-0EB20E529111}" type="presOf" srcId="{D75DC77B-5628-4982-88AC-746ABFA27076}" destId="{C22043E5-C524-4B3F-876A-86D7FBC1C3E5}" srcOrd="0" destOrd="0" presId="urn:microsoft.com/office/officeart/2005/8/layout/list1"/>
    <dgm:cxn modelId="{C120EB4A-7733-42B9-A25F-2DD54293C75E}" srcId="{58D187F2-8BB6-46AA-A85C-F2B7EFFCD619}" destId="{6BB8C283-9FEC-40AA-A39E-A2BC9FE43F8F}" srcOrd="1" destOrd="0" parTransId="{767DC5E8-6732-4037-B88F-A09EA7F2593C}" sibTransId="{F7A5307F-310B-4A3E-9454-3287008E2D2C}"/>
    <dgm:cxn modelId="{E5C0A2DE-8D81-4DFE-A330-8C707492CD1B}" type="presOf" srcId="{FF987120-9D65-4220-B696-CCD7947E6D65}" destId="{44D69CFD-341E-4953-B959-E5CD659EDA0C}" srcOrd="0" destOrd="0" presId="urn:microsoft.com/office/officeart/2005/8/layout/list1"/>
    <dgm:cxn modelId="{F7DC386A-2C3E-41A6-A208-C5B957473AF4}" type="presOf" srcId="{FF987120-9D65-4220-B696-CCD7947E6D65}" destId="{0EAAE596-FF52-4645-BE95-10C171A58F63}" srcOrd="1" destOrd="0" presId="urn:microsoft.com/office/officeart/2005/8/layout/list1"/>
    <dgm:cxn modelId="{5988AFDC-83A7-4FAB-B2A6-CEEB9F2DF00F}" type="presOf" srcId="{D75DC77B-5628-4982-88AC-746ABFA27076}" destId="{C518C1C7-F247-433E-925D-0EC8DA48F6D8}" srcOrd="1" destOrd="0" presId="urn:microsoft.com/office/officeart/2005/8/layout/list1"/>
    <dgm:cxn modelId="{3042B853-44D6-4786-9460-51C844E449C9}" srcId="{58D187F2-8BB6-46AA-A85C-F2B7EFFCD619}" destId="{FF987120-9D65-4220-B696-CCD7947E6D65}" srcOrd="3" destOrd="0" parTransId="{9944D5A0-63B1-4C1C-93A8-A9C5CF3B71AC}" sibTransId="{2419B2D0-2064-4A9D-9470-11D156A13A74}"/>
    <dgm:cxn modelId="{97DDD6AB-6DA4-4F80-864C-6D9B06989FA5}" type="presOf" srcId="{25A42250-F8CF-4E75-B1EC-0654A785B1D8}" destId="{84565A8C-3C59-4807-8044-99187ADD277F}" srcOrd="1" destOrd="0" presId="urn:microsoft.com/office/officeart/2005/8/layout/list1"/>
    <dgm:cxn modelId="{1D8A612B-34EF-409D-8883-CDF3C00F2ED6}" type="presOf" srcId="{08C9AA12-EFB0-476E-A17F-FD0492196239}" destId="{1221A820-9404-4D9A-B778-0422AB2FCB82}" srcOrd="0" destOrd="0" presId="urn:microsoft.com/office/officeart/2005/8/layout/list1"/>
    <dgm:cxn modelId="{BBFDD0F6-FF3B-4150-BB18-3555A7E9DDB5}" type="presOf" srcId="{08C9AA12-EFB0-476E-A17F-FD0492196239}" destId="{FA227D39-F842-449D-851C-29C0A0C0BB3B}" srcOrd="1" destOrd="0" presId="urn:microsoft.com/office/officeart/2005/8/layout/list1"/>
    <dgm:cxn modelId="{201320FE-CED2-44B0-879B-E9723570565C}" type="presOf" srcId="{6BB8C283-9FEC-40AA-A39E-A2BC9FE43F8F}" destId="{3C5801E4-C5C2-4536-BE88-C26376045BD7}" srcOrd="0" destOrd="0" presId="urn:microsoft.com/office/officeart/2005/8/layout/list1"/>
    <dgm:cxn modelId="{B30C0414-4472-4677-8C0A-69AADD2B7127}" type="presParOf" srcId="{3C7567F9-13A5-4401-818A-DD39FE91700D}" destId="{5C213113-AFA1-4A42-9E04-9297DFE404CC}" srcOrd="0" destOrd="0" presId="urn:microsoft.com/office/officeart/2005/8/layout/list1"/>
    <dgm:cxn modelId="{9911457F-BA5C-458F-AFB9-C11A992950CC}" type="presParOf" srcId="{5C213113-AFA1-4A42-9E04-9297DFE404CC}" destId="{D753CD63-26DB-411F-898B-6687B657DE8E}" srcOrd="0" destOrd="0" presId="urn:microsoft.com/office/officeart/2005/8/layout/list1"/>
    <dgm:cxn modelId="{6B6E03E5-CCFD-450A-B2DD-C36A673DA19B}" type="presParOf" srcId="{5C213113-AFA1-4A42-9E04-9297DFE404CC}" destId="{84565A8C-3C59-4807-8044-99187ADD277F}" srcOrd="1" destOrd="0" presId="urn:microsoft.com/office/officeart/2005/8/layout/list1"/>
    <dgm:cxn modelId="{AF110997-B047-4B79-A0B4-CEFB8D2EB9A7}" type="presParOf" srcId="{3C7567F9-13A5-4401-818A-DD39FE91700D}" destId="{48445308-2436-4B8E-8444-83C82DA4ADD9}" srcOrd="1" destOrd="0" presId="urn:microsoft.com/office/officeart/2005/8/layout/list1"/>
    <dgm:cxn modelId="{E3342DE8-386E-404A-A0A1-1FED4ED113C1}" type="presParOf" srcId="{3C7567F9-13A5-4401-818A-DD39FE91700D}" destId="{64384301-21A2-44A8-AEE0-3426E3FFF3B2}" srcOrd="2" destOrd="0" presId="urn:microsoft.com/office/officeart/2005/8/layout/list1"/>
    <dgm:cxn modelId="{9E5E9401-B39A-4662-BAD6-C343A34F9DB1}" type="presParOf" srcId="{3C7567F9-13A5-4401-818A-DD39FE91700D}" destId="{F5FA235F-2DB8-4872-94DE-1AC53614B2F8}" srcOrd="3" destOrd="0" presId="urn:microsoft.com/office/officeart/2005/8/layout/list1"/>
    <dgm:cxn modelId="{2D23473A-C956-4E10-BE03-05182C2F81BD}" type="presParOf" srcId="{3C7567F9-13A5-4401-818A-DD39FE91700D}" destId="{67AC23A6-DAF5-4235-8764-A61C5B9047E4}" srcOrd="4" destOrd="0" presId="urn:microsoft.com/office/officeart/2005/8/layout/list1"/>
    <dgm:cxn modelId="{B9E02DC8-2DBA-4420-B3D0-52F8033E0E8A}" type="presParOf" srcId="{67AC23A6-DAF5-4235-8764-A61C5B9047E4}" destId="{3C5801E4-C5C2-4536-BE88-C26376045BD7}" srcOrd="0" destOrd="0" presId="urn:microsoft.com/office/officeart/2005/8/layout/list1"/>
    <dgm:cxn modelId="{B7CA4463-0FEE-45E3-BF7D-B639E2DA4D64}" type="presParOf" srcId="{67AC23A6-DAF5-4235-8764-A61C5B9047E4}" destId="{8BEE6017-22E5-4E70-9DCB-E92E939D14C6}" srcOrd="1" destOrd="0" presId="urn:microsoft.com/office/officeart/2005/8/layout/list1"/>
    <dgm:cxn modelId="{71B881A5-28D0-4195-AC3A-4D9D130364C7}" type="presParOf" srcId="{3C7567F9-13A5-4401-818A-DD39FE91700D}" destId="{F042264E-7FE1-4939-B722-FAD1CF5C2B83}" srcOrd="5" destOrd="0" presId="urn:microsoft.com/office/officeart/2005/8/layout/list1"/>
    <dgm:cxn modelId="{4F3413B5-9D18-42F1-8162-1A184436802A}" type="presParOf" srcId="{3C7567F9-13A5-4401-818A-DD39FE91700D}" destId="{12F38C7D-2D9F-43EF-A314-9A6056A4D638}" srcOrd="6" destOrd="0" presId="urn:microsoft.com/office/officeart/2005/8/layout/list1"/>
    <dgm:cxn modelId="{1FEA04E3-48C0-4396-BC12-3FE65F54E454}" type="presParOf" srcId="{3C7567F9-13A5-4401-818A-DD39FE91700D}" destId="{97ADF64A-4496-481E-BEA6-247277FED910}" srcOrd="7" destOrd="0" presId="urn:microsoft.com/office/officeart/2005/8/layout/list1"/>
    <dgm:cxn modelId="{F3DC9B48-3BED-405C-A9FF-70A121DFBFC1}" type="presParOf" srcId="{3C7567F9-13A5-4401-818A-DD39FE91700D}" destId="{8DB842D2-B571-495A-892D-7E560C8C5F0F}" srcOrd="8" destOrd="0" presId="urn:microsoft.com/office/officeart/2005/8/layout/list1"/>
    <dgm:cxn modelId="{D9FA7C35-7759-4719-9112-06FB14D36DC5}" type="presParOf" srcId="{8DB842D2-B571-495A-892D-7E560C8C5F0F}" destId="{C22043E5-C524-4B3F-876A-86D7FBC1C3E5}" srcOrd="0" destOrd="0" presId="urn:microsoft.com/office/officeart/2005/8/layout/list1"/>
    <dgm:cxn modelId="{81D873F2-66CA-4A1A-85DE-630A47E440CD}" type="presParOf" srcId="{8DB842D2-B571-495A-892D-7E560C8C5F0F}" destId="{C518C1C7-F247-433E-925D-0EC8DA48F6D8}" srcOrd="1" destOrd="0" presId="urn:microsoft.com/office/officeart/2005/8/layout/list1"/>
    <dgm:cxn modelId="{FD89C290-1C3C-4C5D-B6EE-B20A22C36546}" type="presParOf" srcId="{3C7567F9-13A5-4401-818A-DD39FE91700D}" destId="{B8218845-4F55-41CE-8180-53B5A9A25B20}" srcOrd="9" destOrd="0" presId="urn:microsoft.com/office/officeart/2005/8/layout/list1"/>
    <dgm:cxn modelId="{A120DA7A-4E24-4F2B-805D-99DA5BF5F666}" type="presParOf" srcId="{3C7567F9-13A5-4401-818A-DD39FE91700D}" destId="{74A9BD06-1F8F-4E88-96C4-4EF102DF43CA}" srcOrd="10" destOrd="0" presId="urn:microsoft.com/office/officeart/2005/8/layout/list1"/>
    <dgm:cxn modelId="{7CF5D9C9-7765-4963-90EC-C1F01E0DD22B}" type="presParOf" srcId="{3C7567F9-13A5-4401-818A-DD39FE91700D}" destId="{B7EBAFE3-BC16-41FD-89B5-4D65E099C8B7}" srcOrd="11" destOrd="0" presId="urn:microsoft.com/office/officeart/2005/8/layout/list1"/>
    <dgm:cxn modelId="{38821868-5AE8-40E8-8DE2-FE43AD8831F1}" type="presParOf" srcId="{3C7567F9-13A5-4401-818A-DD39FE91700D}" destId="{234E05D1-C45B-4D81-8939-097B76139EC7}" srcOrd="12" destOrd="0" presId="urn:microsoft.com/office/officeart/2005/8/layout/list1"/>
    <dgm:cxn modelId="{CED8D662-6A2F-40A4-A0F7-1C5BC864A05D}" type="presParOf" srcId="{234E05D1-C45B-4D81-8939-097B76139EC7}" destId="{44D69CFD-341E-4953-B959-E5CD659EDA0C}" srcOrd="0" destOrd="0" presId="urn:microsoft.com/office/officeart/2005/8/layout/list1"/>
    <dgm:cxn modelId="{EFD94A43-4B8C-404E-85E1-0E3BD13B43CA}" type="presParOf" srcId="{234E05D1-C45B-4D81-8939-097B76139EC7}" destId="{0EAAE596-FF52-4645-BE95-10C171A58F63}" srcOrd="1" destOrd="0" presId="urn:microsoft.com/office/officeart/2005/8/layout/list1"/>
    <dgm:cxn modelId="{96472E14-78AD-4E91-83EA-3D2CB2E071B9}" type="presParOf" srcId="{3C7567F9-13A5-4401-818A-DD39FE91700D}" destId="{888725C0-9014-41C6-8D3C-CC20F4C89002}" srcOrd="13" destOrd="0" presId="urn:microsoft.com/office/officeart/2005/8/layout/list1"/>
    <dgm:cxn modelId="{72690DF2-DFFB-4B10-8CA3-C825E1B79DD5}" type="presParOf" srcId="{3C7567F9-13A5-4401-818A-DD39FE91700D}" destId="{641C5D0F-C78F-4F32-9F7D-DDF2A1F82982}" srcOrd="14" destOrd="0" presId="urn:microsoft.com/office/officeart/2005/8/layout/list1"/>
    <dgm:cxn modelId="{74F70B51-4F9A-4989-90D7-CEF2838619FC}" type="presParOf" srcId="{3C7567F9-13A5-4401-818A-DD39FE91700D}" destId="{2BEED673-8C1E-4785-9891-396602B52528}" srcOrd="15" destOrd="0" presId="urn:microsoft.com/office/officeart/2005/8/layout/list1"/>
    <dgm:cxn modelId="{AD1966B9-A388-45A5-9DEA-29A70402126B}" type="presParOf" srcId="{3C7567F9-13A5-4401-818A-DD39FE91700D}" destId="{CF600C70-1F84-4396-BFC6-080F77715DF5}" srcOrd="16" destOrd="0" presId="urn:microsoft.com/office/officeart/2005/8/layout/list1"/>
    <dgm:cxn modelId="{28C7562B-C376-441C-8171-625456B9A2CA}" type="presParOf" srcId="{CF600C70-1F84-4396-BFC6-080F77715DF5}" destId="{1221A820-9404-4D9A-B778-0422AB2FCB82}" srcOrd="0" destOrd="0" presId="urn:microsoft.com/office/officeart/2005/8/layout/list1"/>
    <dgm:cxn modelId="{554D7004-DE6F-4C54-B5AC-37C661E5F225}" type="presParOf" srcId="{CF600C70-1F84-4396-BFC6-080F77715DF5}" destId="{FA227D39-F842-449D-851C-29C0A0C0BB3B}" srcOrd="1" destOrd="0" presId="urn:microsoft.com/office/officeart/2005/8/layout/list1"/>
    <dgm:cxn modelId="{B2C23605-D7AD-4E8B-B089-6B015563ADB4}" type="presParOf" srcId="{3C7567F9-13A5-4401-818A-DD39FE91700D}" destId="{2CC71438-3D59-4549-B713-2D09DA7E6B56}" srcOrd="17" destOrd="0" presId="urn:microsoft.com/office/officeart/2005/8/layout/list1"/>
    <dgm:cxn modelId="{727099ED-72CE-41B0-8D3A-DA8DB06A1AD4}" type="presParOf" srcId="{3C7567F9-13A5-4401-818A-DD39FE91700D}" destId="{8DDE82C3-1C09-4E99-A475-71BA389DE50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EFDED-EA48-4166-82F7-D10AFCD5D84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3789C663-D52E-41DA-B680-5F6AB49D4F7E}">
      <dgm:prSet phldrT="[Texto]"/>
      <dgm:spPr/>
      <dgm:t>
        <a:bodyPr/>
        <a:lstStyle/>
        <a:p>
          <a:r>
            <a:rPr lang="es-EC" dirty="0" smtClean="0"/>
            <a:t>Empleo</a:t>
          </a:r>
          <a:endParaRPr lang="es-EC" dirty="0"/>
        </a:p>
      </dgm:t>
    </dgm:pt>
    <dgm:pt modelId="{1ADBBD79-46A5-4A96-A19D-B7792CDF6458}" type="parTrans" cxnId="{FB510361-B984-4C68-854F-FF17413E0749}">
      <dgm:prSet/>
      <dgm:spPr/>
      <dgm:t>
        <a:bodyPr/>
        <a:lstStyle/>
        <a:p>
          <a:endParaRPr lang="es-EC"/>
        </a:p>
      </dgm:t>
    </dgm:pt>
    <dgm:pt modelId="{106F514C-436B-4E99-8B48-6E3C3EC7DEF2}" type="sibTrans" cxnId="{FB510361-B984-4C68-854F-FF17413E0749}">
      <dgm:prSet/>
      <dgm:spPr/>
      <dgm:t>
        <a:bodyPr/>
        <a:lstStyle/>
        <a:p>
          <a:endParaRPr lang="es-EC"/>
        </a:p>
      </dgm:t>
    </dgm:pt>
    <dgm:pt modelId="{EF68FB20-4A6E-4645-B116-9D54E8137498}">
      <dgm:prSet phldrT="[Texto]"/>
      <dgm:spPr/>
      <dgm:t>
        <a:bodyPr/>
        <a:lstStyle/>
        <a:p>
          <a:r>
            <a:rPr lang="es-EC" dirty="0" smtClean="0"/>
            <a:t>42.84% en la ciudad de Quito</a:t>
          </a:r>
          <a:endParaRPr lang="es-EC" dirty="0"/>
        </a:p>
      </dgm:t>
    </dgm:pt>
    <dgm:pt modelId="{AA537287-24FC-46BC-AF10-6722E4DC8C49}" type="parTrans" cxnId="{900A7627-4610-4E80-AC2D-F82C605CD9E4}">
      <dgm:prSet/>
      <dgm:spPr/>
      <dgm:t>
        <a:bodyPr/>
        <a:lstStyle/>
        <a:p>
          <a:endParaRPr lang="es-EC"/>
        </a:p>
      </dgm:t>
    </dgm:pt>
    <dgm:pt modelId="{41BA146B-D32A-4E6C-8F08-67EBA2B36EAD}" type="sibTrans" cxnId="{900A7627-4610-4E80-AC2D-F82C605CD9E4}">
      <dgm:prSet/>
      <dgm:spPr/>
      <dgm:t>
        <a:bodyPr/>
        <a:lstStyle/>
        <a:p>
          <a:endParaRPr lang="es-EC"/>
        </a:p>
      </dgm:t>
    </dgm:pt>
    <dgm:pt modelId="{A1A6AF32-E1DE-4080-AE9C-C7507AA69C7E}">
      <dgm:prSet phldrT="[Texto]"/>
      <dgm:spPr/>
      <dgm:t>
        <a:bodyPr/>
        <a:lstStyle/>
        <a:p>
          <a:r>
            <a:rPr lang="es-EC" dirty="0" smtClean="0"/>
            <a:t>Debilita</a:t>
          </a:r>
          <a:endParaRPr lang="es-EC" dirty="0"/>
        </a:p>
      </dgm:t>
    </dgm:pt>
    <dgm:pt modelId="{1D42CF0D-C9CE-4728-AE90-0E75E7C6AD87}" type="parTrans" cxnId="{A12A7F68-1E52-40B0-B0DB-8FE4977F0A78}">
      <dgm:prSet/>
      <dgm:spPr/>
      <dgm:t>
        <a:bodyPr/>
        <a:lstStyle/>
        <a:p>
          <a:endParaRPr lang="es-EC"/>
        </a:p>
      </dgm:t>
    </dgm:pt>
    <dgm:pt modelId="{DFFFE94C-6A23-415B-A493-EC786EDC3500}" type="sibTrans" cxnId="{A12A7F68-1E52-40B0-B0DB-8FE4977F0A78}">
      <dgm:prSet/>
      <dgm:spPr/>
      <dgm:t>
        <a:bodyPr/>
        <a:lstStyle/>
        <a:p>
          <a:endParaRPr lang="es-EC"/>
        </a:p>
      </dgm:t>
    </dgm:pt>
    <dgm:pt modelId="{6BB0D5C1-9B95-4F3A-8DAA-529E0C03992A}">
      <dgm:prSet phldrT="[Texto]"/>
      <dgm:spPr/>
      <dgm:t>
        <a:bodyPr/>
        <a:lstStyle/>
        <a:p>
          <a:r>
            <a:rPr lang="es-EC" dirty="0" smtClean="0"/>
            <a:t>Diversidad económica</a:t>
          </a:r>
          <a:endParaRPr lang="es-EC" dirty="0"/>
        </a:p>
      </dgm:t>
    </dgm:pt>
    <dgm:pt modelId="{21A462C4-BE90-466F-BB32-CF499EF57BF6}" type="parTrans" cxnId="{534870D3-BE0D-40DC-BEE4-CACACF1B07CF}">
      <dgm:prSet/>
      <dgm:spPr/>
      <dgm:t>
        <a:bodyPr/>
        <a:lstStyle/>
        <a:p>
          <a:endParaRPr lang="es-EC"/>
        </a:p>
      </dgm:t>
    </dgm:pt>
    <dgm:pt modelId="{AC3F5C93-D2B5-4443-8367-A4653579F404}" type="sibTrans" cxnId="{534870D3-BE0D-40DC-BEE4-CACACF1B07CF}">
      <dgm:prSet/>
      <dgm:spPr/>
      <dgm:t>
        <a:bodyPr/>
        <a:lstStyle/>
        <a:p>
          <a:endParaRPr lang="es-EC"/>
        </a:p>
      </dgm:t>
    </dgm:pt>
    <dgm:pt modelId="{E123E14B-B1D2-4FF4-92CF-F5A0EB1D5EBE}">
      <dgm:prSet phldrT="[Texto]"/>
      <dgm:spPr/>
      <dgm:t>
        <a:bodyPr/>
        <a:lstStyle/>
        <a:p>
          <a:r>
            <a:rPr lang="es-EC" dirty="0" smtClean="0"/>
            <a:t>Valor en el índice HHI menor de 1500</a:t>
          </a:r>
          <a:endParaRPr lang="es-EC" dirty="0"/>
        </a:p>
      </dgm:t>
    </dgm:pt>
    <dgm:pt modelId="{BA1BF7EC-CE66-473D-8DFF-02AFC521517E}" type="parTrans" cxnId="{36B16B06-5B6B-4A96-B5AD-7489502C1C99}">
      <dgm:prSet/>
      <dgm:spPr/>
      <dgm:t>
        <a:bodyPr/>
        <a:lstStyle/>
        <a:p>
          <a:endParaRPr lang="es-EC"/>
        </a:p>
      </dgm:t>
    </dgm:pt>
    <dgm:pt modelId="{34214A08-91A1-4EDF-9278-795B13CB027D}" type="sibTrans" cxnId="{36B16B06-5B6B-4A96-B5AD-7489502C1C99}">
      <dgm:prSet/>
      <dgm:spPr/>
      <dgm:t>
        <a:bodyPr/>
        <a:lstStyle/>
        <a:p>
          <a:endParaRPr lang="es-EC"/>
        </a:p>
      </dgm:t>
    </dgm:pt>
    <dgm:pt modelId="{4AAC9921-A81F-4C60-A651-B60A494ABE9D}">
      <dgm:prSet phldrT="[Texto]"/>
      <dgm:spPr/>
      <dgm:t>
        <a:bodyPr/>
        <a:lstStyle/>
        <a:p>
          <a:r>
            <a:rPr lang="es-EC" dirty="0" smtClean="0"/>
            <a:t>Mercado no concentrado</a:t>
          </a:r>
          <a:endParaRPr lang="es-EC" dirty="0"/>
        </a:p>
      </dgm:t>
    </dgm:pt>
    <dgm:pt modelId="{4718566F-C6BB-47FE-8BD5-D8CC49E9C644}" type="parTrans" cxnId="{A55A18E0-ED9A-4E3C-B8E0-684786CB302C}">
      <dgm:prSet/>
      <dgm:spPr/>
      <dgm:t>
        <a:bodyPr/>
        <a:lstStyle/>
        <a:p>
          <a:endParaRPr lang="es-EC"/>
        </a:p>
      </dgm:t>
    </dgm:pt>
    <dgm:pt modelId="{36487AB9-D521-40AC-8E92-0BEA2D39C230}" type="sibTrans" cxnId="{A55A18E0-ED9A-4E3C-B8E0-684786CB302C}">
      <dgm:prSet/>
      <dgm:spPr/>
      <dgm:t>
        <a:bodyPr/>
        <a:lstStyle/>
        <a:p>
          <a:endParaRPr lang="es-EC"/>
        </a:p>
      </dgm:t>
    </dgm:pt>
    <dgm:pt modelId="{DBC74EF4-40A7-4D0F-AA22-7BC69B4F57AE}" type="pres">
      <dgm:prSet presAssocID="{924EFDED-EA48-4166-82F7-D10AFCD5D840}" presName="composite" presStyleCnt="0">
        <dgm:presLayoutVars>
          <dgm:chMax val="5"/>
          <dgm:dir/>
          <dgm:animLvl val="ctr"/>
          <dgm:resizeHandles val="exact"/>
        </dgm:presLayoutVars>
      </dgm:prSet>
      <dgm:spPr/>
    </dgm:pt>
    <dgm:pt modelId="{DC8D35B9-90BD-4378-9D49-ABB1765B8596}" type="pres">
      <dgm:prSet presAssocID="{924EFDED-EA48-4166-82F7-D10AFCD5D840}" presName="cycle" presStyleCnt="0"/>
      <dgm:spPr/>
    </dgm:pt>
    <dgm:pt modelId="{42AC0D24-333E-4E6B-98F2-8CC32E683F0C}" type="pres">
      <dgm:prSet presAssocID="{924EFDED-EA48-4166-82F7-D10AFCD5D840}" presName="centerShape" presStyleCnt="0"/>
      <dgm:spPr/>
    </dgm:pt>
    <dgm:pt modelId="{4798E08A-50A9-4733-9D2B-F9D79BFBF4B1}" type="pres">
      <dgm:prSet presAssocID="{924EFDED-EA48-4166-82F7-D10AFCD5D840}" presName="connSite" presStyleLbl="node1" presStyleIdx="0" presStyleCnt="3"/>
      <dgm:spPr/>
    </dgm:pt>
    <dgm:pt modelId="{9BA0AAB7-53F4-41C6-8579-E9F64BC0295F}" type="pres">
      <dgm:prSet presAssocID="{924EFDED-EA48-4166-82F7-D10AFCD5D840}" presName="visible" presStyleLbl="node1" presStyleIdx="0" presStyleCnt="3"/>
      <dgm:spPr>
        <a:blipFill rotWithShape="1">
          <a:blip xmlns:r="http://schemas.openxmlformats.org/officeDocument/2006/relationships" r:embed="rId1"/>
          <a:stretch>
            <a:fillRect/>
          </a:stretch>
        </a:blipFill>
      </dgm:spPr>
    </dgm:pt>
    <dgm:pt modelId="{84F787F3-14A1-4161-AA4D-AD3B500367FD}" type="pres">
      <dgm:prSet presAssocID="{1ADBBD79-46A5-4A96-A19D-B7792CDF6458}" presName="Name25" presStyleLbl="parChTrans1D1" presStyleIdx="0" presStyleCnt="2"/>
      <dgm:spPr/>
    </dgm:pt>
    <dgm:pt modelId="{41C1B1DB-0D2F-44EF-A1CD-81F8CEE5377E}" type="pres">
      <dgm:prSet presAssocID="{3789C663-D52E-41DA-B680-5F6AB49D4F7E}" presName="node" presStyleCnt="0"/>
      <dgm:spPr/>
    </dgm:pt>
    <dgm:pt modelId="{776B6A42-0786-4D80-8E16-7CBAB2771703}" type="pres">
      <dgm:prSet presAssocID="{3789C663-D52E-41DA-B680-5F6AB49D4F7E}" presName="parentNode" presStyleLbl="node1" presStyleIdx="1" presStyleCnt="3">
        <dgm:presLayoutVars>
          <dgm:chMax val="1"/>
          <dgm:bulletEnabled val="1"/>
        </dgm:presLayoutVars>
      </dgm:prSet>
      <dgm:spPr/>
      <dgm:t>
        <a:bodyPr/>
        <a:lstStyle/>
        <a:p>
          <a:endParaRPr lang="es-EC"/>
        </a:p>
      </dgm:t>
    </dgm:pt>
    <dgm:pt modelId="{4A9144E3-2A09-474A-B1CC-6D0D439678BB}" type="pres">
      <dgm:prSet presAssocID="{3789C663-D52E-41DA-B680-5F6AB49D4F7E}" presName="childNode" presStyleLbl="revTx" presStyleIdx="0" presStyleCnt="2">
        <dgm:presLayoutVars>
          <dgm:bulletEnabled val="1"/>
        </dgm:presLayoutVars>
      </dgm:prSet>
      <dgm:spPr/>
      <dgm:t>
        <a:bodyPr/>
        <a:lstStyle/>
        <a:p>
          <a:endParaRPr lang="es-EC"/>
        </a:p>
      </dgm:t>
    </dgm:pt>
    <dgm:pt modelId="{70D26C1C-F9B0-4BF7-A56E-85A577096A7B}" type="pres">
      <dgm:prSet presAssocID="{21A462C4-BE90-466F-BB32-CF499EF57BF6}" presName="Name25" presStyleLbl="parChTrans1D1" presStyleIdx="1" presStyleCnt="2"/>
      <dgm:spPr/>
    </dgm:pt>
    <dgm:pt modelId="{728A60BB-AE0B-46AD-9557-CD6AA948F3E9}" type="pres">
      <dgm:prSet presAssocID="{6BB0D5C1-9B95-4F3A-8DAA-529E0C03992A}" presName="node" presStyleCnt="0"/>
      <dgm:spPr/>
    </dgm:pt>
    <dgm:pt modelId="{AE266B44-4938-4E58-8180-1C64C4409BB6}" type="pres">
      <dgm:prSet presAssocID="{6BB0D5C1-9B95-4F3A-8DAA-529E0C03992A}" presName="parentNode" presStyleLbl="node1" presStyleIdx="2" presStyleCnt="3">
        <dgm:presLayoutVars>
          <dgm:chMax val="1"/>
          <dgm:bulletEnabled val="1"/>
        </dgm:presLayoutVars>
      </dgm:prSet>
      <dgm:spPr/>
    </dgm:pt>
    <dgm:pt modelId="{7D57EEA3-618B-435D-9524-E06D0D8F0C4A}" type="pres">
      <dgm:prSet presAssocID="{6BB0D5C1-9B95-4F3A-8DAA-529E0C03992A}" presName="childNode" presStyleLbl="revTx" presStyleIdx="1" presStyleCnt="2">
        <dgm:presLayoutVars>
          <dgm:bulletEnabled val="1"/>
        </dgm:presLayoutVars>
      </dgm:prSet>
      <dgm:spPr/>
      <dgm:t>
        <a:bodyPr/>
        <a:lstStyle/>
        <a:p>
          <a:endParaRPr lang="es-EC"/>
        </a:p>
      </dgm:t>
    </dgm:pt>
  </dgm:ptLst>
  <dgm:cxnLst>
    <dgm:cxn modelId="{2650A993-7023-4A50-AF32-2B62346DD66F}" type="presOf" srcId="{924EFDED-EA48-4166-82F7-D10AFCD5D840}" destId="{DBC74EF4-40A7-4D0F-AA22-7BC69B4F57AE}" srcOrd="0" destOrd="0" presId="urn:microsoft.com/office/officeart/2005/8/layout/radial2"/>
    <dgm:cxn modelId="{36B16B06-5B6B-4A96-B5AD-7489502C1C99}" srcId="{6BB0D5C1-9B95-4F3A-8DAA-529E0C03992A}" destId="{E123E14B-B1D2-4FF4-92CF-F5A0EB1D5EBE}" srcOrd="0" destOrd="0" parTransId="{BA1BF7EC-CE66-473D-8DFF-02AFC521517E}" sibTransId="{34214A08-91A1-4EDF-9278-795B13CB027D}"/>
    <dgm:cxn modelId="{A12A7F68-1E52-40B0-B0DB-8FE4977F0A78}" srcId="{3789C663-D52E-41DA-B680-5F6AB49D4F7E}" destId="{A1A6AF32-E1DE-4080-AE9C-C7507AA69C7E}" srcOrd="1" destOrd="0" parTransId="{1D42CF0D-C9CE-4728-AE90-0E75E7C6AD87}" sibTransId="{DFFFE94C-6A23-415B-A493-EC786EDC3500}"/>
    <dgm:cxn modelId="{0E20F81F-9F08-4754-93A6-9C4A89F9A7AD}" type="presOf" srcId="{E123E14B-B1D2-4FF4-92CF-F5A0EB1D5EBE}" destId="{7D57EEA3-618B-435D-9524-E06D0D8F0C4A}" srcOrd="0" destOrd="0" presId="urn:microsoft.com/office/officeart/2005/8/layout/radial2"/>
    <dgm:cxn modelId="{C2B6BA1C-FD9D-4A72-A244-10F3EDC69174}" type="presOf" srcId="{21A462C4-BE90-466F-BB32-CF499EF57BF6}" destId="{70D26C1C-F9B0-4BF7-A56E-85A577096A7B}" srcOrd="0" destOrd="0" presId="urn:microsoft.com/office/officeart/2005/8/layout/radial2"/>
    <dgm:cxn modelId="{72C59E36-1A1A-4A3F-AEF4-8D3F5EBAB6E8}" type="presOf" srcId="{A1A6AF32-E1DE-4080-AE9C-C7507AA69C7E}" destId="{4A9144E3-2A09-474A-B1CC-6D0D439678BB}" srcOrd="0" destOrd="1" presId="urn:microsoft.com/office/officeart/2005/8/layout/radial2"/>
    <dgm:cxn modelId="{B4BEA627-E082-48AD-8A0E-39AA4E7F04C8}" type="presOf" srcId="{3789C663-D52E-41DA-B680-5F6AB49D4F7E}" destId="{776B6A42-0786-4D80-8E16-7CBAB2771703}" srcOrd="0" destOrd="0" presId="urn:microsoft.com/office/officeart/2005/8/layout/radial2"/>
    <dgm:cxn modelId="{82E3B899-D787-4536-844F-2A59A7ADFBAF}" type="presOf" srcId="{6BB0D5C1-9B95-4F3A-8DAA-529E0C03992A}" destId="{AE266B44-4938-4E58-8180-1C64C4409BB6}" srcOrd="0" destOrd="0" presId="urn:microsoft.com/office/officeart/2005/8/layout/radial2"/>
    <dgm:cxn modelId="{534870D3-BE0D-40DC-BEE4-CACACF1B07CF}" srcId="{924EFDED-EA48-4166-82F7-D10AFCD5D840}" destId="{6BB0D5C1-9B95-4F3A-8DAA-529E0C03992A}" srcOrd="1" destOrd="0" parTransId="{21A462C4-BE90-466F-BB32-CF499EF57BF6}" sibTransId="{AC3F5C93-D2B5-4443-8367-A4653579F404}"/>
    <dgm:cxn modelId="{6AC16912-79C9-41E4-A61D-023205655BE6}" type="presOf" srcId="{1ADBBD79-46A5-4A96-A19D-B7792CDF6458}" destId="{84F787F3-14A1-4161-AA4D-AD3B500367FD}" srcOrd="0" destOrd="0" presId="urn:microsoft.com/office/officeart/2005/8/layout/radial2"/>
    <dgm:cxn modelId="{A55A18E0-ED9A-4E3C-B8E0-684786CB302C}" srcId="{6BB0D5C1-9B95-4F3A-8DAA-529E0C03992A}" destId="{4AAC9921-A81F-4C60-A651-B60A494ABE9D}" srcOrd="1" destOrd="0" parTransId="{4718566F-C6BB-47FE-8BD5-D8CC49E9C644}" sibTransId="{36487AB9-D521-40AC-8E92-0BEA2D39C230}"/>
    <dgm:cxn modelId="{900A7627-4610-4E80-AC2D-F82C605CD9E4}" srcId="{3789C663-D52E-41DA-B680-5F6AB49D4F7E}" destId="{EF68FB20-4A6E-4645-B116-9D54E8137498}" srcOrd="0" destOrd="0" parTransId="{AA537287-24FC-46BC-AF10-6722E4DC8C49}" sibTransId="{41BA146B-D32A-4E6C-8F08-67EBA2B36EAD}"/>
    <dgm:cxn modelId="{FB510361-B984-4C68-854F-FF17413E0749}" srcId="{924EFDED-EA48-4166-82F7-D10AFCD5D840}" destId="{3789C663-D52E-41DA-B680-5F6AB49D4F7E}" srcOrd="0" destOrd="0" parTransId="{1ADBBD79-46A5-4A96-A19D-B7792CDF6458}" sibTransId="{106F514C-436B-4E99-8B48-6E3C3EC7DEF2}"/>
    <dgm:cxn modelId="{666CEF5B-66F6-41D0-8805-937B470411A7}" type="presOf" srcId="{4AAC9921-A81F-4C60-A651-B60A494ABE9D}" destId="{7D57EEA3-618B-435D-9524-E06D0D8F0C4A}" srcOrd="0" destOrd="1" presId="urn:microsoft.com/office/officeart/2005/8/layout/radial2"/>
    <dgm:cxn modelId="{4EDF2D2F-8A7D-4FEE-84DC-E77193687CA2}" type="presOf" srcId="{EF68FB20-4A6E-4645-B116-9D54E8137498}" destId="{4A9144E3-2A09-474A-B1CC-6D0D439678BB}" srcOrd="0" destOrd="0" presId="urn:microsoft.com/office/officeart/2005/8/layout/radial2"/>
    <dgm:cxn modelId="{54F54EC2-FC05-45F4-A06D-0CBA8CC381A1}" type="presParOf" srcId="{DBC74EF4-40A7-4D0F-AA22-7BC69B4F57AE}" destId="{DC8D35B9-90BD-4378-9D49-ABB1765B8596}" srcOrd="0" destOrd="0" presId="urn:microsoft.com/office/officeart/2005/8/layout/radial2"/>
    <dgm:cxn modelId="{07ADDAA0-C4F8-4F30-BE81-200E2F9466E2}" type="presParOf" srcId="{DC8D35B9-90BD-4378-9D49-ABB1765B8596}" destId="{42AC0D24-333E-4E6B-98F2-8CC32E683F0C}" srcOrd="0" destOrd="0" presId="urn:microsoft.com/office/officeart/2005/8/layout/radial2"/>
    <dgm:cxn modelId="{C83C19F7-C2A2-4DDF-9D05-E98FEB4B4BED}" type="presParOf" srcId="{42AC0D24-333E-4E6B-98F2-8CC32E683F0C}" destId="{4798E08A-50A9-4733-9D2B-F9D79BFBF4B1}" srcOrd="0" destOrd="0" presId="urn:microsoft.com/office/officeart/2005/8/layout/radial2"/>
    <dgm:cxn modelId="{22573B5A-E440-4C83-B6C3-C5C25D93935B}" type="presParOf" srcId="{42AC0D24-333E-4E6B-98F2-8CC32E683F0C}" destId="{9BA0AAB7-53F4-41C6-8579-E9F64BC0295F}" srcOrd="1" destOrd="0" presId="urn:microsoft.com/office/officeart/2005/8/layout/radial2"/>
    <dgm:cxn modelId="{FE5FDCD0-A236-4275-9023-5E77DD56DF7F}" type="presParOf" srcId="{DC8D35B9-90BD-4378-9D49-ABB1765B8596}" destId="{84F787F3-14A1-4161-AA4D-AD3B500367FD}" srcOrd="1" destOrd="0" presId="urn:microsoft.com/office/officeart/2005/8/layout/radial2"/>
    <dgm:cxn modelId="{755E5CBD-AFF9-4B79-B199-CB154684AB38}" type="presParOf" srcId="{DC8D35B9-90BD-4378-9D49-ABB1765B8596}" destId="{41C1B1DB-0D2F-44EF-A1CD-81F8CEE5377E}" srcOrd="2" destOrd="0" presId="urn:microsoft.com/office/officeart/2005/8/layout/radial2"/>
    <dgm:cxn modelId="{A562887C-23A0-42E8-BAFD-B10C37FF2408}" type="presParOf" srcId="{41C1B1DB-0D2F-44EF-A1CD-81F8CEE5377E}" destId="{776B6A42-0786-4D80-8E16-7CBAB2771703}" srcOrd="0" destOrd="0" presId="urn:microsoft.com/office/officeart/2005/8/layout/radial2"/>
    <dgm:cxn modelId="{5F5E171E-230E-4A58-A028-86BACF92DF9B}" type="presParOf" srcId="{41C1B1DB-0D2F-44EF-A1CD-81F8CEE5377E}" destId="{4A9144E3-2A09-474A-B1CC-6D0D439678BB}" srcOrd="1" destOrd="0" presId="urn:microsoft.com/office/officeart/2005/8/layout/radial2"/>
    <dgm:cxn modelId="{52B15E14-43B4-4296-B59B-A13451812FDF}" type="presParOf" srcId="{DC8D35B9-90BD-4378-9D49-ABB1765B8596}" destId="{70D26C1C-F9B0-4BF7-A56E-85A577096A7B}" srcOrd="3" destOrd="0" presId="urn:microsoft.com/office/officeart/2005/8/layout/radial2"/>
    <dgm:cxn modelId="{9E6C6A0C-8F76-468D-8DA5-6DC84754E256}" type="presParOf" srcId="{DC8D35B9-90BD-4378-9D49-ABB1765B8596}" destId="{728A60BB-AE0B-46AD-9557-CD6AA948F3E9}" srcOrd="4" destOrd="0" presId="urn:microsoft.com/office/officeart/2005/8/layout/radial2"/>
    <dgm:cxn modelId="{1C5019C1-5892-4AA6-AFCC-36A6D35EE16A}" type="presParOf" srcId="{728A60BB-AE0B-46AD-9557-CD6AA948F3E9}" destId="{AE266B44-4938-4E58-8180-1C64C4409BB6}" srcOrd="0" destOrd="0" presId="urn:microsoft.com/office/officeart/2005/8/layout/radial2"/>
    <dgm:cxn modelId="{00B4C797-CAB5-4BB2-A7A0-E78BF87370C5}" type="presParOf" srcId="{728A60BB-AE0B-46AD-9557-CD6AA948F3E9}" destId="{7D57EEA3-618B-435D-9524-E06D0D8F0C4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44719C-9B9E-42EF-9A6E-1A2668BE987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86C88764-1945-472F-B8E6-D5C736BC4BB1}">
      <dgm:prSet phldrT="[Texto]"/>
      <dgm:spPr/>
      <dgm:t>
        <a:bodyPr/>
        <a:lstStyle/>
        <a:p>
          <a:r>
            <a:rPr lang="es-EC" dirty="0" smtClean="0"/>
            <a:t>Afirmación lógica</a:t>
          </a:r>
          <a:endParaRPr lang="es-EC" dirty="0"/>
        </a:p>
      </dgm:t>
    </dgm:pt>
    <dgm:pt modelId="{BF841490-6485-4ED4-A5EF-5146FFAD513C}" type="parTrans" cxnId="{4FFA1E7B-CFC1-444F-8B1B-E8F9C31B8595}">
      <dgm:prSet/>
      <dgm:spPr/>
      <dgm:t>
        <a:bodyPr/>
        <a:lstStyle/>
        <a:p>
          <a:endParaRPr lang="es-EC"/>
        </a:p>
      </dgm:t>
    </dgm:pt>
    <dgm:pt modelId="{9A516E83-57C1-4ED6-A288-8934A0628BD0}" type="sibTrans" cxnId="{4FFA1E7B-CFC1-444F-8B1B-E8F9C31B8595}">
      <dgm:prSet/>
      <dgm:spPr/>
      <dgm:t>
        <a:bodyPr/>
        <a:lstStyle/>
        <a:p>
          <a:endParaRPr lang="es-EC"/>
        </a:p>
      </dgm:t>
    </dgm:pt>
    <dgm:pt modelId="{E8FBEF46-8BBB-4F84-B720-FDFED5247AA1}">
      <dgm:prSet phldrT="[Texto]"/>
      <dgm:spPr/>
      <dgm:t>
        <a:bodyPr/>
        <a:lstStyle/>
        <a:p>
          <a:r>
            <a:rPr lang="es-EC" dirty="0" smtClean="0"/>
            <a:t>El factor con mayor calificación en esta dimensión</a:t>
          </a:r>
          <a:endParaRPr lang="es-EC" dirty="0"/>
        </a:p>
      </dgm:t>
    </dgm:pt>
    <dgm:pt modelId="{09FFD5F4-ADE3-470B-922F-9FCB43D87C91}" type="parTrans" cxnId="{EE58EFCA-4ED5-453A-812A-A321804CF336}">
      <dgm:prSet/>
      <dgm:spPr/>
      <dgm:t>
        <a:bodyPr/>
        <a:lstStyle/>
        <a:p>
          <a:endParaRPr lang="es-EC"/>
        </a:p>
      </dgm:t>
    </dgm:pt>
    <dgm:pt modelId="{30B78A65-93A5-48CD-831D-1EF630AED5B5}" type="sibTrans" cxnId="{EE58EFCA-4ED5-453A-812A-A321804CF336}">
      <dgm:prSet/>
      <dgm:spPr/>
      <dgm:t>
        <a:bodyPr/>
        <a:lstStyle/>
        <a:p>
          <a:endParaRPr lang="es-EC"/>
        </a:p>
      </dgm:t>
    </dgm:pt>
    <dgm:pt modelId="{BF15E0DC-B6FA-4ABA-9C25-0F4797983587}">
      <dgm:prSet phldrT="[Texto]"/>
      <dgm:spPr/>
      <dgm:t>
        <a:bodyPr/>
        <a:lstStyle/>
        <a:p>
          <a:r>
            <a:rPr lang="es-EC" dirty="0" smtClean="0"/>
            <a:t>incrementa su resiliencia empresarial</a:t>
          </a:r>
          <a:endParaRPr lang="es-EC" dirty="0"/>
        </a:p>
      </dgm:t>
    </dgm:pt>
    <dgm:pt modelId="{B5E88559-AF77-4F02-AB0B-0E297F1EED56}" type="parTrans" cxnId="{C2E3B5C7-E851-4942-A899-8BC94E94A1C2}">
      <dgm:prSet/>
      <dgm:spPr/>
      <dgm:t>
        <a:bodyPr/>
        <a:lstStyle/>
        <a:p>
          <a:endParaRPr lang="es-EC"/>
        </a:p>
      </dgm:t>
    </dgm:pt>
    <dgm:pt modelId="{72832F3F-EFB4-45BE-A6BB-A5197BDED89D}" type="sibTrans" cxnId="{C2E3B5C7-E851-4942-A899-8BC94E94A1C2}">
      <dgm:prSet/>
      <dgm:spPr/>
      <dgm:t>
        <a:bodyPr/>
        <a:lstStyle/>
        <a:p>
          <a:endParaRPr lang="es-EC"/>
        </a:p>
      </dgm:t>
    </dgm:pt>
    <dgm:pt modelId="{952AF306-27E1-40B3-890D-F58A5236CB1B}">
      <dgm:prSet phldrT="[Texto]"/>
      <dgm:spPr/>
      <dgm:t>
        <a:bodyPr/>
        <a:lstStyle/>
        <a:p>
          <a:endParaRPr lang="es-EC" dirty="0"/>
        </a:p>
      </dgm:t>
    </dgm:pt>
    <dgm:pt modelId="{15D7145A-DFCA-4D67-B030-0A3734A886AA}" type="parTrans" cxnId="{816887C4-628F-4598-BC5E-CE46BB85939D}">
      <dgm:prSet/>
      <dgm:spPr/>
      <dgm:t>
        <a:bodyPr/>
        <a:lstStyle/>
        <a:p>
          <a:endParaRPr lang="es-EC"/>
        </a:p>
      </dgm:t>
    </dgm:pt>
    <dgm:pt modelId="{18E8A8C5-E731-4203-BD4F-874F5A9F0E73}" type="sibTrans" cxnId="{816887C4-628F-4598-BC5E-CE46BB85939D}">
      <dgm:prSet/>
      <dgm:spPr/>
      <dgm:t>
        <a:bodyPr/>
        <a:lstStyle/>
        <a:p>
          <a:endParaRPr lang="es-EC"/>
        </a:p>
      </dgm:t>
    </dgm:pt>
    <dgm:pt modelId="{27905021-3BA7-4BD9-BFE3-E9DDA64B0E9F}" type="pres">
      <dgm:prSet presAssocID="{1644719C-9B9E-42EF-9A6E-1A2668BE9876}" presName="composite" presStyleCnt="0">
        <dgm:presLayoutVars>
          <dgm:chMax val="5"/>
          <dgm:dir/>
          <dgm:animLvl val="ctr"/>
          <dgm:resizeHandles val="exact"/>
        </dgm:presLayoutVars>
      </dgm:prSet>
      <dgm:spPr/>
    </dgm:pt>
    <dgm:pt modelId="{81C01151-DC96-4310-BD35-3C5BB03E6B06}" type="pres">
      <dgm:prSet presAssocID="{1644719C-9B9E-42EF-9A6E-1A2668BE9876}" presName="cycle" presStyleCnt="0"/>
      <dgm:spPr/>
    </dgm:pt>
    <dgm:pt modelId="{16DFE631-F9A2-44B7-B05E-D418118294AD}" type="pres">
      <dgm:prSet presAssocID="{1644719C-9B9E-42EF-9A6E-1A2668BE9876}" presName="centerShape" presStyleCnt="0"/>
      <dgm:spPr/>
    </dgm:pt>
    <dgm:pt modelId="{A075AAD6-471D-47A0-8A26-B2B06A60BB4D}" type="pres">
      <dgm:prSet presAssocID="{1644719C-9B9E-42EF-9A6E-1A2668BE9876}" presName="connSite" presStyleLbl="node1" presStyleIdx="0" presStyleCnt="2"/>
      <dgm:spPr/>
    </dgm:pt>
    <dgm:pt modelId="{BD06AF65-3D8C-4960-B4E4-26F518F36376}" type="pres">
      <dgm:prSet presAssocID="{1644719C-9B9E-42EF-9A6E-1A2668BE9876}" presName="visible" presStyleLbl="node1" presStyleIdx="0" presStyleCnt="2"/>
      <dgm:spPr>
        <a:blipFill rotWithShape="1">
          <a:blip xmlns:r="http://schemas.openxmlformats.org/officeDocument/2006/relationships" r:embed="rId1"/>
          <a:stretch>
            <a:fillRect/>
          </a:stretch>
        </a:blipFill>
      </dgm:spPr>
    </dgm:pt>
    <dgm:pt modelId="{882261EA-B385-4725-8DBE-2D1DC8034CC5}" type="pres">
      <dgm:prSet presAssocID="{BF841490-6485-4ED4-A5EF-5146FFAD513C}" presName="Name25" presStyleLbl="parChTrans1D1" presStyleIdx="0" presStyleCnt="1"/>
      <dgm:spPr/>
    </dgm:pt>
    <dgm:pt modelId="{C52CFCBF-8DAD-417C-AE89-6218B1116831}" type="pres">
      <dgm:prSet presAssocID="{86C88764-1945-472F-B8E6-D5C736BC4BB1}" presName="node" presStyleCnt="0"/>
      <dgm:spPr/>
    </dgm:pt>
    <dgm:pt modelId="{C08FCEB8-230D-4246-98EB-F0DA8C7A060B}" type="pres">
      <dgm:prSet presAssocID="{86C88764-1945-472F-B8E6-D5C736BC4BB1}" presName="parentNode" presStyleLbl="node1" presStyleIdx="1" presStyleCnt="2">
        <dgm:presLayoutVars>
          <dgm:chMax val="1"/>
          <dgm:bulletEnabled val="1"/>
        </dgm:presLayoutVars>
      </dgm:prSet>
      <dgm:spPr/>
    </dgm:pt>
    <dgm:pt modelId="{E7B8CA62-8450-4985-B034-7DF76951DFE4}" type="pres">
      <dgm:prSet presAssocID="{86C88764-1945-472F-B8E6-D5C736BC4BB1}" presName="childNode" presStyleLbl="revTx" presStyleIdx="0" presStyleCnt="1">
        <dgm:presLayoutVars>
          <dgm:bulletEnabled val="1"/>
        </dgm:presLayoutVars>
      </dgm:prSet>
      <dgm:spPr/>
      <dgm:t>
        <a:bodyPr/>
        <a:lstStyle/>
        <a:p>
          <a:endParaRPr lang="es-EC"/>
        </a:p>
      </dgm:t>
    </dgm:pt>
  </dgm:ptLst>
  <dgm:cxnLst>
    <dgm:cxn modelId="{816887C4-628F-4598-BC5E-CE46BB85939D}" srcId="{86C88764-1945-472F-B8E6-D5C736BC4BB1}" destId="{952AF306-27E1-40B3-890D-F58A5236CB1B}" srcOrd="2" destOrd="0" parTransId="{15D7145A-DFCA-4D67-B030-0A3734A886AA}" sibTransId="{18E8A8C5-E731-4203-BD4F-874F5A9F0E73}"/>
    <dgm:cxn modelId="{FA899757-BDCD-449D-B17B-86DE3A99EE41}" type="presOf" srcId="{BF841490-6485-4ED4-A5EF-5146FFAD513C}" destId="{882261EA-B385-4725-8DBE-2D1DC8034CC5}" srcOrd="0" destOrd="0" presId="urn:microsoft.com/office/officeart/2005/8/layout/radial2"/>
    <dgm:cxn modelId="{F44DA5E3-AFB5-44C8-9C24-977A976D78A8}" type="presOf" srcId="{952AF306-27E1-40B3-890D-F58A5236CB1B}" destId="{E7B8CA62-8450-4985-B034-7DF76951DFE4}" srcOrd="0" destOrd="2" presId="urn:microsoft.com/office/officeart/2005/8/layout/radial2"/>
    <dgm:cxn modelId="{4FD26FB1-4918-43D4-ABF2-C849ACAC2FE7}" type="presOf" srcId="{BF15E0DC-B6FA-4ABA-9C25-0F4797983587}" destId="{E7B8CA62-8450-4985-B034-7DF76951DFE4}" srcOrd="0" destOrd="1" presId="urn:microsoft.com/office/officeart/2005/8/layout/radial2"/>
    <dgm:cxn modelId="{D70E9BBD-D6C7-4D58-BFB1-EEF7862EFBA1}" type="presOf" srcId="{1644719C-9B9E-42EF-9A6E-1A2668BE9876}" destId="{27905021-3BA7-4BD9-BFE3-E9DDA64B0E9F}" srcOrd="0" destOrd="0" presId="urn:microsoft.com/office/officeart/2005/8/layout/radial2"/>
    <dgm:cxn modelId="{C2E3B5C7-E851-4942-A899-8BC94E94A1C2}" srcId="{86C88764-1945-472F-B8E6-D5C736BC4BB1}" destId="{BF15E0DC-B6FA-4ABA-9C25-0F4797983587}" srcOrd="1" destOrd="0" parTransId="{B5E88559-AF77-4F02-AB0B-0E297F1EED56}" sibTransId="{72832F3F-EFB4-45BE-A6BB-A5197BDED89D}"/>
    <dgm:cxn modelId="{4FFA1E7B-CFC1-444F-8B1B-E8F9C31B8595}" srcId="{1644719C-9B9E-42EF-9A6E-1A2668BE9876}" destId="{86C88764-1945-472F-B8E6-D5C736BC4BB1}" srcOrd="0" destOrd="0" parTransId="{BF841490-6485-4ED4-A5EF-5146FFAD513C}" sibTransId="{9A516E83-57C1-4ED6-A288-8934A0628BD0}"/>
    <dgm:cxn modelId="{EE58EFCA-4ED5-453A-812A-A321804CF336}" srcId="{86C88764-1945-472F-B8E6-D5C736BC4BB1}" destId="{E8FBEF46-8BBB-4F84-B720-FDFED5247AA1}" srcOrd="0" destOrd="0" parTransId="{09FFD5F4-ADE3-470B-922F-9FCB43D87C91}" sibTransId="{30B78A65-93A5-48CD-831D-1EF630AED5B5}"/>
    <dgm:cxn modelId="{B6D8C31C-BF6B-4052-9AAB-2E85033E58CA}" type="presOf" srcId="{E8FBEF46-8BBB-4F84-B720-FDFED5247AA1}" destId="{E7B8CA62-8450-4985-B034-7DF76951DFE4}" srcOrd="0" destOrd="0" presId="urn:microsoft.com/office/officeart/2005/8/layout/radial2"/>
    <dgm:cxn modelId="{D10D8686-791E-4005-A312-EC3FA79CF85D}" type="presOf" srcId="{86C88764-1945-472F-B8E6-D5C736BC4BB1}" destId="{C08FCEB8-230D-4246-98EB-F0DA8C7A060B}" srcOrd="0" destOrd="0" presId="urn:microsoft.com/office/officeart/2005/8/layout/radial2"/>
    <dgm:cxn modelId="{93BEB2E1-18C3-4F0C-8700-3520A0FEB2A2}" type="presParOf" srcId="{27905021-3BA7-4BD9-BFE3-E9DDA64B0E9F}" destId="{81C01151-DC96-4310-BD35-3C5BB03E6B06}" srcOrd="0" destOrd="0" presId="urn:microsoft.com/office/officeart/2005/8/layout/radial2"/>
    <dgm:cxn modelId="{D50F2CDE-3787-4BEA-9B33-11F10741BE85}" type="presParOf" srcId="{81C01151-DC96-4310-BD35-3C5BB03E6B06}" destId="{16DFE631-F9A2-44B7-B05E-D418118294AD}" srcOrd="0" destOrd="0" presId="urn:microsoft.com/office/officeart/2005/8/layout/radial2"/>
    <dgm:cxn modelId="{D733C189-8269-43A4-840B-C1AEC662DC00}" type="presParOf" srcId="{16DFE631-F9A2-44B7-B05E-D418118294AD}" destId="{A075AAD6-471D-47A0-8A26-B2B06A60BB4D}" srcOrd="0" destOrd="0" presId="urn:microsoft.com/office/officeart/2005/8/layout/radial2"/>
    <dgm:cxn modelId="{6420F98B-A63A-46EC-AC64-A8D9AE11E31C}" type="presParOf" srcId="{16DFE631-F9A2-44B7-B05E-D418118294AD}" destId="{BD06AF65-3D8C-4960-B4E4-26F518F36376}" srcOrd="1" destOrd="0" presId="urn:microsoft.com/office/officeart/2005/8/layout/radial2"/>
    <dgm:cxn modelId="{36F010B6-5727-4668-8234-E3CDAC777208}" type="presParOf" srcId="{81C01151-DC96-4310-BD35-3C5BB03E6B06}" destId="{882261EA-B385-4725-8DBE-2D1DC8034CC5}" srcOrd="1" destOrd="0" presId="urn:microsoft.com/office/officeart/2005/8/layout/radial2"/>
    <dgm:cxn modelId="{7DAB198D-2320-4BA2-A74E-CED359DD6190}" type="presParOf" srcId="{81C01151-DC96-4310-BD35-3C5BB03E6B06}" destId="{C52CFCBF-8DAD-417C-AE89-6218B1116831}" srcOrd="2" destOrd="0" presId="urn:microsoft.com/office/officeart/2005/8/layout/radial2"/>
    <dgm:cxn modelId="{A01AB30E-7C8F-472A-85F4-AD60B696A095}" type="presParOf" srcId="{C52CFCBF-8DAD-417C-AE89-6218B1116831}" destId="{C08FCEB8-230D-4246-98EB-F0DA8C7A060B}" srcOrd="0" destOrd="0" presId="urn:microsoft.com/office/officeart/2005/8/layout/radial2"/>
    <dgm:cxn modelId="{678B4234-6B24-4C5E-8AEC-06AEC0C12B8E}" type="presParOf" srcId="{C52CFCBF-8DAD-417C-AE89-6218B1116831}" destId="{E7B8CA62-8450-4985-B034-7DF76951DFE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2CD8D2-6D60-4B6E-B1ED-30A0C4B61C1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4A0BB868-E2C6-4839-963B-AE5819190FDC}">
      <dgm:prSet phldrT="[Texto]"/>
      <dgm:spPr/>
      <dgm:t>
        <a:bodyPr/>
        <a:lstStyle/>
        <a:p>
          <a:r>
            <a:rPr lang="es-EC" dirty="0" smtClean="0"/>
            <a:t>El criterio más bajo</a:t>
          </a:r>
          <a:endParaRPr lang="es-EC" dirty="0"/>
        </a:p>
      </dgm:t>
    </dgm:pt>
    <dgm:pt modelId="{0D54D497-D6A5-47FF-891B-3188C107E24D}" type="parTrans" cxnId="{C5B46C07-AFF9-4C2A-BA2D-41B5F12784B9}">
      <dgm:prSet/>
      <dgm:spPr/>
      <dgm:t>
        <a:bodyPr/>
        <a:lstStyle/>
        <a:p>
          <a:endParaRPr lang="es-EC"/>
        </a:p>
      </dgm:t>
    </dgm:pt>
    <dgm:pt modelId="{19E69FD3-B6C0-444B-B5A6-BC757D222A11}" type="sibTrans" cxnId="{C5B46C07-AFF9-4C2A-BA2D-41B5F12784B9}">
      <dgm:prSet/>
      <dgm:spPr/>
      <dgm:t>
        <a:bodyPr/>
        <a:lstStyle/>
        <a:p>
          <a:endParaRPr lang="es-EC"/>
        </a:p>
      </dgm:t>
    </dgm:pt>
    <dgm:pt modelId="{2DF9F9B9-6CD4-4375-AA8D-89FC5591E6B1}">
      <dgm:prSet phldrT="[Texto]"/>
      <dgm:spPr/>
      <dgm:t>
        <a:bodyPr/>
        <a:lstStyle/>
        <a:p>
          <a:r>
            <a:rPr lang="es-EC" dirty="0" smtClean="0"/>
            <a:t>Pese a que dos zonas centrales de la capital concentran la mayoría de los hospitales y camas para atención</a:t>
          </a:r>
          <a:endParaRPr lang="es-EC" dirty="0"/>
        </a:p>
      </dgm:t>
    </dgm:pt>
    <dgm:pt modelId="{B9C2ED9E-0EA5-4EC0-8A00-797486F3E316}" type="parTrans" cxnId="{FC3500C4-C9AF-4FAC-81E0-0D1C344363FB}">
      <dgm:prSet/>
      <dgm:spPr/>
      <dgm:t>
        <a:bodyPr/>
        <a:lstStyle/>
        <a:p>
          <a:endParaRPr lang="es-EC"/>
        </a:p>
      </dgm:t>
    </dgm:pt>
    <dgm:pt modelId="{2B484C4E-4A9E-450D-872F-3A1CA82DBCEA}" type="sibTrans" cxnId="{FC3500C4-C9AF-4FAC-81E0-0D1C344363FB}">
      <dgm:prSet/>
      <dgm:spPr/>
      <dgm:t>
        <a:bodyPr/>
        <a:lstStyle/>
        <a:p>
          <a:endParaRPr lang="es-EC"/>
        </a:p>
      </dgm:t>
    </dgm:pt>
    <dgm:pt modelId="{9D962EE6-DE1C-451F-AF09-35B91616413C}">
      <dgm:prSet phldrT="[Texto]"/>
      <dgm:spPr/>
      <dgm:t>
        <a:bodyPr/>
        <a:lstStyle/>
        <a:p>
          <a:r>
            <a:rPr lang="es-EC" dirty="0" smtClean="0"/>
            <a:t>El valor por cama para cada 1000 habitantes es de 1.88</a:t>
          </a:r>
          <a:endParaRPr lang="es-EC" dirty="0"/>
        </a:p>
      </dgm:t>
    </dgm:pt>
    <dgm:pt modelId="{8F253AE2-E5D0-419F-898F-91EDA75BD9CC}" type="parTrans" cxnId="{EB3674B1-F0DF-40AA-BA8D-EEB7A7D9CD3A}">
      <dgm:prSet/>
      <dgm:spPr/>
      <dgm:t>
        <a:bodyPr/>
        <a:lstStyle/>
        <a:p>
          <a:endParaRPr lang="es-EC"/>
        </a:p>
      </dgm:t>
    </dgm:pt>
    <dgm:pt modelId="{5BB82A44-1B9F-4AC3-855B-805485A5AFA7}" type="sibTrans" cxnId="{EB3674B1-F0DF-40AA-BA8D-EEB7A7D9CD3A}">
      <dgm:prSet/>
      <dgm:spPr/>
      <dgm:t>
        <a:bodyPr/>
        <a:lstStyle/>
        <a:p>
          <a:endParaRPr lang="es-EC"/>
        </a:p>
      </dgm:t>
    </dgm:pt>
    <dgm:pt modelId="{91DCD2F1-E6B5-435A-AE1F-4FE2C3845883}">
      <dgm:prSet phldrT="[Texto]"/>
      <dgm:spPr/>
      <dgm:t>
        <a:bodyPr/>
        <a:lstStyle/>
        <a:p>
          <a:r>
            <a:rPr lang="es-EC" dirty="0" smtClean="0"/>
            <a:t>Valoración de 0 en este criterio</a:t>
          </a:r>
          <a:endParaRPr lang="es-EC" dirty="0"/>
        </a:p>
      </dgm:t>
    </dgm:pt>
    <dgm:pt modelId="{C866E79B-D4B6-4B37-82BF-68AE8399ABDE}" type="parTrans" cxnId="{0AB22FF2-299F-4CDD-9A16-A8DA346DC77F}">
      <dgm:prSet/>
      <dgm:spPr/>
      <dgm:t>
        <a:bodyPr/>
        <a:lstStyle/>
        <a:p>
          <a:endParaRPr lang="es-EC"/>
        </a:p>
      </dgm:t>
    </dgm:pt>
    <dgm:pt modelId="{1F87FF99-EFBA-4064-B277-49A447929774}" type="sibTrans" cxnId="{0AB22FF2-299F-4CDD-9A16-A8DA346DC77F}">
      <dgm:prSet/>
      <dgm:spPr/>
      <dgm:t>
        <a:bodyPr/>
        <a:lstStyle/>
        <a:p>
          <a:endParaRPr lang="es-EC"/>
        </a:p>
      </dgm:t>
    </dgm:pt>
    <dgm:pt modelId="{10B9969F-E3F3-4DCA-A4A6-17D113E407ED}" type="pres">
      <dgm:prSet presAssocID="{852CD8D2-6D60-4B6E-B1ED-30A0C4B61C15}" presName="composite" presStyleCnt="0">
        <dgm:presLayoutVars>
          <dgm:chMax val="5"/>
          <dgm:dir/>
          <dgm:animLvl val="ctr"/>
          <dgm:resizeHandles val="exact"/>
        </dgm:presLayoutVars>
      </dgm:prSet>
      <dgm:spPr/>
    </dgm:pt>
    <dgm:pt modelId="{F354B42B-4562-4633-B176-6DC8F13A4945}" type="pres">
      <dgm:prSet presAssocID="{852CD8D2-6D60-4B6E-B1ED-30A0C4B61C15}" presName="cycle" presStyleCnt="0"/>
      <dgm:spPr/>
    </dgm:pt>
    <dgm:pt modelId="{CA55CA14-61C5-424C-AC97-D13B5B58965A}" type="pres">
      <dgm:prSet presAssocID="{852CD8D2-6D60-4B6E-B1ED-30A0C4B61C15}" presName="centerShape" presStyleCnt="0"/>
      <dgm:spPr/>
    </dgm:pt>
    <dgm:pt modelId="{D67E1F49-012E-48EC-AFF2-7EB327A35246}" type="pres">
      <dgm:prSet presAssocID="{852CD8D2-6D60-4B6E-B1ED-30A0C4B61C15}" presName="connSite" presStyleLbl="node1" presStyleIdx="0" presStyleCnt="2"/>
      <dgm:spPr/>
    </dgm:pt>
    <dgm:pt modelId="{FDFCE882-F693-42D6-9FB3-8CCEEB63FD08}" type="pres">
      <dgm:prSet presAssocID="{852CD8D2-6D60-4B6E-B1ED-30A0C4B61C15}" presName="visible" presStyleLbl="node1" presStyleIdx="0" presStyleCnt="2"/>
      <dgm:spPr>
        <a:blipFill rotWithShape="1">
          <a:blip xmlns:r="http://schemas.openxmlformats.org/officeDocument/2006/relationships" r:embed="rId1"/>
          <a:stretch>
            <a:fillRect/>
          </a:stretch>
        </a:blipFill>
      </dgm:spPr>
    </dgm:pt>
    <dgm:pt modelId="{1CCFBFBF-8D0D-4C44-9ECC-19C0F3AAF163}" type="pres">
      <dgm:prSet presAssocID="{0D54D497-D6A5-47FF-891B-3188C107E24D}" presName="Name25" presStyleLbl="parChTrans1D1" presStyleIdx="0" presStyleCnt="1"/>
      <dgm:spPr/>
    </dgm:pt>
    <dgm:pt modelId="{3598C249-968D-4F39-91F8-1BFA8E799DD9}" type="pres">
      <dgm:prSet presAssocID="{4A0BB868-E2C6-4839-963B-AE5819190FDC}" presName="node" presStyleCnt="0"/>
      <dgm:spPr/>
    </dgm:pt>
    <dgm:pt modelId="{E1EE3D1C-CA0B-4E17-B05E-03383AE5F168}" type="pres">
      <dgm:prSet presAssocID="{4A0BB868-E2C6-4839-963B-AE5819190FDC}" presName="parentNode" presStyleLbl="node1" presStyleIdx="1" presStyleCnt="2" custScaleY="136907">
        <dgm:presLayoutVars>
          <dgm:chMax val="1"/>
          <dgm:bulletEnabled val="1"/>
        </dgm:presLayoutVars>
      </dgm:prSet>
      <dgm:spPr/>
      <dgm:t>
        <a:bodyPr/>
        <a:lstStyle/>
        <a:p>
          <a:endParaRPr lang="es-EC"/>
        </a:p>
      </dgm:t>
    </dgm:pt>
    <dgm:pt modelId="{F5F9D7A7-F426-4D39-BB5C-32CF516B53DE}" type="pres">
      <dgm:prSet presAssocID="{4A0BB868-E2C6-4839-963B-AE5819190FDC}" presName="childNode" presStyleLbl="revTx" presStyleIdx="0" presStyleCnt="1">
        <dgm:presLayoutVars>
          <dgm:bulletEnabled val="1"/>
        </dgm:presLayoutVars>
      </dgm:prSet>
      <dgm:spPr/>
      <dgm:t>
        <a:bodyPr/>
        <a:lstStyle/>
        <a:p>
          <a:endParaRPr lang="es-EC"/>
        </a:p>
      </dgm:t>
    </dgm:pt>
  </dgm:ptLst>
  <dgm:cxnLst>
    <dgm:cxn modelId="{EB3674B1-F0DF-40AA-BA8D-EEB7A7D9CD3A}" srcId="{4A0BB868-E2C6-4839-963B-AE5819190FDC}" destId="{9D962EE6-DE1C-451F-AF09-35B91616413C}" srcOrd="1" destOrd="0" parTransId="{8F253AE2-E5D0-419F-898F-91EDA75BD9CC}" sibTransId="{5BB82A44-1B9F-4AC3-855B-805485A5AFA7}"/>
    <dgm:cxn modelId="{FC3500C4-C9AF-4FAC-81E0-0D1C344363FB}" srcId="{4A0BB868-E2C6-4839-963B-AE5819190FDC}" destId="{2DF9F9B9-6CD4-4375-AA8D-89FC5591E6B1}" srcOrd="0" destOrd="0" parTransId="{B9C2ED9E-0EA5-4EC0-8A00-797486F3E316}" sibTransId="{2B484C4E-4A9E-450D-872F-3A1CA82DBCEA}"/>
    <dgm:cxn modelId="{F9106742-3991-4F5E-AADA-D3082154E512}" type="presOf" srcId="{9D962EE6-DE1C-451F-AF09-35B91616413C}" destId="{F5F9D7A7-F426-4D39-BB5C-32CF516B53DE}" srcOrd="0" destOrd="1" presId="urn:microsoft.com/office/officeart/2005/8/layout/radial2"/>
    <dgm:cxn modelId="{64DC4418-2029-47E7-998D-7E78F9B53F09}" type="presOf" srcId="{91DCD2F1-E6B5-435A-AE1F-4FE2C3845883}" destId="{F5F9D7A7-F426-4D39-BB5C-32CF516B53DE}" srcOrd="0" destOrd="2" presId="urn:microsoft.com/office/officeart/2005/8/layout/radial2"/>
    <dgm:cxn modelId="{E55280CB-6381-43EE-8FBC-FFBF90104F9E}" type="presOf" srcId="{2DF9F9B9-6CD4-4375-AA8D-89FC5591E6B1}" destId="{F5F9D7A7-F426-4D39-BB5C-32CF516B53DE}" srcOrd="0" destOrd="0" presId="urn:microsoft.com/office/officeart/2005/8/layout/radial2"/>
    <dgm:cxn modelId="{AB6E325B-0450-464E-837F-1C106E743A04}" type="presOf" srcId="{0D54D497-D6A5-47FF-891B-3188C107E24D}" destId="{1CCFBFBF-8D0D-4C44-9ECC-19C0F3AAF163}" srcOrd="0" destOrd="0" presId="urn:microsoft.com/office/officeart/2005/8/layout/radial2"/>
    <dgm:cxn modelId="{9EEE0ED1-FADA-4093-85EA-91BFC3BF8F28}" type="presOf" srcId="{4A0BB868-E2C6-4839-963B-AE5819190FDC}" destId="{E1EE3D1C-CA0B-4E17-B05E-03383AE5F168}" srcOrd="0" destOrd="0" presId="urn:microsoft.com/office/officeart/2005/8/layout/radial2"/>
    <dgm:cxn modelId="{C5B46C07-AFF9-4C2A-BA2D-41B5F12784B9}" srcId="{852CD8D2-6D60-4B6E-B1ED-30A0C4B61C15}" destId="{4A0BB868-E2C6-4839-963B-AE5819190FDC}" srcOrd="0" destOrd="0" parTransId="{0D54D497-D6A5-47FF-891B-3188C107E24D}" sibTransId="{19E69FD3-B6C0-444B-B5A6-BC757D222A11}"/>
    <dgm:cxn modelId="{0AB22FF2-299F-4CDD-9A16-A8DA346DC77F}" srcId="{4A0BB868-E2C6-4839-963B-AE5819190FDC}" destId="{91DCD2F1-E6B5-435A-AE1F-4FE2C3845883}" srcOrd="2" destOrd="0" parTransId="{C866E79B-D4B6-4B37-82BF-68AE8399ABDE}" sibTransId="{1F87FF99-EFBA-4064-B277-49A447929774}"/>
    <dgm:cxn modelId="{D493D78B-D498-4DB0-A7F0-8E2A71F40FA6}" type="presOf" srcId="{852CD8D2-6D60-4B6E-B1ED-30A0C4B61C15}" destId="{10B9969F-E3F3-4DCA-A4A6-17D113E407ED}" srcOrd="0" destOrd="0" presId="urn:microsoft.com/office/officeart/2005/8/layout/radial2"/>
    <dgm:cxn modelId="{BA1A2988-0A86-4D21-86F3-E665949BA285}" type="presParOf" srcId="{10B9969F-E3F3-4DCA-A4A6-17D113E407ED}" destId="{F354B42B-4562-4633-B176-6DC8F13A4945}" srcOrd="0" destOrd="0" presId="urn:microsoft.com/office/officeart/2005/8/layout/radial2"/>
    <dgm:cxn modelId="{5DD15F0D-0E5B-47C3-A496-3F5CE2DBCDD4}" type="presParOf" srcId="{F354B42B-4562-4633-B176-6DC8F13A4945}" destId="{CA55CA14-61C5-424C-AC97-D13B5B58965A}" srcOrd="0" destOrd="0" presId="urn:microsoft.com/office/officeart/2005/8/layout/radial2"/>
    <dgm:cxn modelId="{6AC80F85-A743-4966-843E-007854507BCA}" type="presParOf" srcId="{CA55CA14-61C5-424C-AC97-D13B5B58965A}" destId="{D67E1F49-012E-48EC-AFF2-7EB327A35246}" srcOrd="0" destOrd="0" presId="urn:microsoft.com/office/officeart/2005/8/layout/radial2"/>
    <dgm:cxn modelId="{1A022966-5FE6-46EC-9BA0-44FE56322D17}" type="presParOf" srcId="{CA55CA14-61C5-424C-AC97-D13B5B58965A}" destId="{FDFCE882-F693-42D6-9FB3-8CCEEB63FD08}" srcOrd="1" destOrd="0" presId="urn:microsoft.com/office/officeart/2005/8/layout/radial2"/>
    <dgm:cxn modelId="{CF23B59E-652E-4719-89E9-B212C7C1B2B1}" type="presParOf" srcId="{F354B42B-4562-4633-B176-6DC8F13A4945}" destId="{1CCFBFBF-8D0D-4C44-9ECC-19C0F3AAF163}" srcOrd="1" destOrd="0" presId="urn:microsoft.com/office/officeart/2005/8/layout/radial2"/>
    <dgm:cxn modelId="{8DDC0014-B4CD-47D3-9A78-E049DD003ADB}" type="presParOf" srcId="{F354B42B-4562-4633-B176-6DC8F13A4945}" destId="{3598C249-968D-4F39-91F8-1BFA8E799DD9}" srcOrd="2" destOrd="0" presId="urn:microsoft.com/office/officeart/2005/8/layout/radial2"/>
    <dgm:cxn modelId="{94314EC1-EBBF-4F57-8B0C-ADA64533C8BA}" type="presParOf" srcId="{3598C249-968D-4F39-91F8-1BFA8E799DD9}" destId="{E1EE3D1C-CA0B-4E17-B05E-03383AE5F168}" srcOrd="0" destOrd="0" presId="urn:microsoft.com/office/officeart/2005/8/layout/radial2"/>
    <dgm:cxn modelId="{348831DD-0FD7-4840-82EC-8A3915054422}" type="presParOf" srcId="{3598C249-968D-4F39-91F8-1BFA8E799DD9}" destId="{F5F9D7A7-F426-4D39-BB5C-32CF516B53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D28E85-5A63-43AA-8456-AD791EA5762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4BB7B2E2-8948-4E83-9961-C5D1A0AC92BE}">
      <dgm:prSet phldrT="[Texto]"/>
      <dgm:spPr/>
      <dgm:t>
        <a:bodyPr/>
        <a:lstStyle/>
        <a:p>
          <a:r>
            <a:rPr lang="es-EC" dirty="0" smtClean="0"/>
            <a:t>Dimensión con mayor media</a:t>
          </a:r>
          <a:endParaRPr lang="es-EC" dirty="0"/>
        </a:p>
      </dgm:t>
    </dgm:pt>
    <dgm:pt modelId="{12401760-CB26-4C70-9CBA-FA9861586CA5}" type="parTrans" cxnId="{0B3C2691-20BE-4EC2-B8F4-92F0740EDB6D}">
      <dgm:prSet/>
      <dgm:spPr/>
      <dgm:t>
        <a:bodyPr/>
        <a:lstStyle/>
        <a:p>
          <a:endParaRPr lang="es-EC"/>
        </a:p>
      </dgm:t>
    </dgm:pt>
    <dgm:pt modelId="{28B13ADF-ECCE-4A7E-9BD5-921BAE17F58D}" type="sibTrans" cxnId="{0B3C2691-20BE-4EC2-B8F4-92F0740EDB6D}">
      <dgm:prSet/>
      <dgm:spPr/>
      <dgm:t>
        <a:bodyPr/>
        <a:lstStyle/>
        <a:p>
          <a:endParaRPr lang="es-EC"/>
        </a:p>
      </dgm:t>
    </dgm:pt>
    <dgm:pt modelId="{860470DC-E471-44DA-9F1D-A8870350451E}">
      <dgm:prSet phldrT="[Texto]"/>
      <dgm:spPr/>
      <dgm:t>
        <a:bodyPr/>
        <a:lstStyle/>
        <a:p>
          <a:r>
            <a:rPr lang="es-EC" dirty="0" smtClean="0"/>
            <a:t>Media de valor 0.75 </a:t>
          </a:r>
          <a:endParaRPr lang="es-EC" dirty="0"/>
        </a:p>
      </dgm:t>
    </dgm:pt>
    <dgm:pt modelId="{D9810BEE-9552-4428-BD46-7CFB7792083C}" type="parTrans" cxnId="{6ED8DCF8-2A96-488B-A716-106C59EA7BD2}">
      <dgm:prSet/>
      <dgm:spPr/>
      <dgm:t>
        <a:bodyPr/>
        <a:lstStyle/>
        <a:p>
          <a:endParaRPr lang="es-EC"/>
        </a:p>
      </dgm:t>
    </dgm:pt>
    <dgm:pt modelId="{1DB94191-509E-4BD0-B651-9C21ECA24AB0}" type="sibTrans" cxnId="{6ED8DCF8-2A96-488B-A716-106C59EA7BD2}">
      <dgm:prSet/>
      <dgm:spPr/>
      <dgm:t>
        <a:bodyPr/>
        <a:lstStyle/>
        <a:p>
          <a:endParaRPr lang="es-EC"/>
        </a:p>
      </dgm:t>
    </dgm:pt>
    <dgm:pt modelId="{0018D865-F657-4E62-BE93-8FC9582EA61C}">
      <dgm:prSet phldrT="[Texto]"/>
      <dgm:spPr/>
      <dgm:t>
        <a:bodyPr/>
        <a:lstStyle/>
        <a:p>
          <a:r>
            <a:rPr lang="es-EC" dirty="0" smtClean="0"/>
            <a:t>Cobertura médica</a:t>
          </a:r>
          <a:endParaRPr lang="es-EC" dirty="0"/>
        </a:p>
      </dgm:t>
    </dgm:pt>
    <dgm:pt modelId="{EB2321EA-47F5-4716-8625-105267C4CE3A}" type="parTrans" cxnId="{19959299-6A5C-4204-8E0E-61F9BD08608B}">
      <dgm:prSet/>
      <dgm:spPr/>
      <dgm:t>
        <a:bodyPr/>
        <a:lstStyle/>
        <a:p>
          <a:endParaRPr lang="es-EC"/>
        </a:p>
      </dgm:t>
    </dgm:pt>
    <dgm:pt modelId="{7530C257-136C-4386-8012-6619A9638F40}" type="sibTrans" cxnId="{19959299-6A5C-4204-8E0E-61F9BD08608B}">
      <dgm:prSet/>
      <dgm:spPr/>
      <dgm:t>
        <a:bodyPr/>
        <a:lstStyle/>
        <a:p>
          <a:endParaRPr lang="es-EC"/>
        </a:p>
      </dgm:t>
    </dgm:pt>
    <dgm:pt modelId="{75748ABB-5020-4FCC-8DEB-C27930EF8EF0}">
      <dgm:prSet phldrT="[Texto]"/>
      <dgm:spPr/>
      <dgm:t>
        <a:bodyPr/>
        <a:lstStyle/>
        <a:p>
          <a:r>
            <a:rPr lang="es-EC" dirty="0" smtClean="0"/>
            <a:t>Ocupación de la población</a:t>
          </a:r>
          <a:endParaRPr lang="es-EC" dirty="0"/>
        </a:p>
      </dgm:t>
    </dgm:pt>
    <dgm:pt modelId="{6F43C5F5-69ED-4E03-8D36-1CCEBC1CF374}" type="parTrans" cxnId="{86F25D8D-96BC-4C52-ADB3-E679BECA571C}">
      <dgm:prSet/>
      <dgm:spPr/>
      <dgm:t>
        <a:bodyPr/>
        <a:lstStyle/>
        <a:p>
          <a:endParaRPr lang="es-EC"/>
        </a:p>
      </dgm:t>
    </dgm:pt>
    <dgm:pt modelId="{959848E7-075A-4928-8C50-37643BC82BA1}" type="sibTrans" cxnId="{86F25D8D-96BC-4C52-ADB3-E679BECA571C}">
      <dgm:prSet/>
      <dgm:spPr/>
      <dgm:t>
        <a:bodyPr/>
        <a:lstStyle/>
        <a:p>
          <a:endParaRPr lang="es-EC"/>
        </a:p>
      </dgm:t>
    </dgm:pt>
    <dgm:pt modelId="{99537ABC-D9E5-4002-904D-7204709C3DDE}">
      <dgm:prSet phldrT="[Texto]"/>
      <dgm:spPr/>
      <dgm:t>
        <a:bodyPr/>
        <a:lstStyle/>
        <a:p>
          <a:r>
            <a:rPr lang="es-EC" dirty="0" smtClean="0"/>
            <a:t>Educación básica</a:t>
          </a:r>
          <a:endParaRPr lang="es-EC" dirty="0"/>
        </a:p>
      </dgm:t>
    </dgm:pt>
    <dgm:pt modelId="{BB904DE0-DFE1-4294-9923-0BE91B67B7FD}" type="parTrans" cxnId="{34B8A450-00D9-4121-B863-C7F439BB9775}">
      <dgm:prSet/>
      <dgm:spPr/>
      <dgm:t>
        <a:bodyPr/>
        <a:lstStyle/>
        <a:p>
          <a:endParaRPr lang="es-EC"/>
        </a:p>
      </dgm:t>
    </dgm:pt>
    <dgm:pt modelId="{FD2596E0-0153-4D1A-BF49-EFCFD9D63975}" type="sibTrans" cxnId="{34B8A450-00D9-4121-B863-C7F439BB9775}">
      <dgm:prSet/>
      <dgm:spPr/>
      <dgm:t>
        <a:bodyPr/>
        <a:lstStyle/>
        <a:p>
          <a:endParaRPr lang="es-EC"/>
        </a:p>
      </dgm:t>
    </dgm:pt>
    <dgm:pt modelId="{30DB4CC2-941D-4BDF-9551-3495FD0517FC}">
      <dgm:prSet phldrT="[Texto]"/>
      <dgm:spPr/>
      <dgm:t>
        <a:bodyPr/>
        <a:lstStyle/>
        <a:p>
          <a:r>
            <a:rPr lang="es-EC" dirty="0" smtClean="0"/>
            <a:t>Capital del país</a:t>
          </a:r>
          <a:endParaRPr lang="es-EC" dirty="0"/>
        </a:p>
      </dgm:t>
    </dgm:pt>
    <dgm:pt modelId="{A645266E-DEBE-4797-8C7F-70BAA95F5A8F}" type="parTrans" cxnId="{072FEBB3-A983-4DAF-ABF0-E7CC997AF5B0}">
      <dgm:prSet/>
      <dgm:spPr/>
      <dgm:t>
        <a:bodyPr/>
        <a:lstStyle/>
        <a:p>
          <a:endParaRPr lang="es-EC"/>
        </a:p>
      </dgm:t>
    </dgm:pt>
    <dgm:pt modelId="{D8B4D663-3A99-470D-8698-244419C22B82}" type="sibTrans" cxnId="{072FEBB3-A983-4DAF-ABF0-E7CC997AF5B0}">
      <dgm:prSet/>
      <dgm:spPr/>
      <dgm:t>
        <a:bodyPr/>
        <a:lstStyle/>
        <a:p>
          <a:endParaRPr lang="es-EC"/>
        </a:p>
      </dgm:t>
    </dgm:pt>
    <dgm:pt modelId="{92C404B6-0D2D-4FCD-B1EC-9518BF5260D4}" type="pres">
      <dgm:prSet presAssocID="{1FD28E85-5A63-43AA-8456-AD791EA57624}" presName="composite" presStyleCnt="0">
        <dgm:presLayoutVars>
          <dgm:chMax val="5"/>
          <dgm:dir/>
          <dgm:animLvl val="ctr"/>
          <dgm:resizeHandles val="exact"/>
        </dgm:presLayoutVars>
      </dgm:prSet>
      <dgm:spPr/>
    </dgm:pt>
    <dgm:pt modelId="{87119FED-2F68-42F2-BAFF-3E1DAF881F9E}" type="pres">
      <dgm:prSet presAssocID="{1FD28E85-5A63-43AA-8456-AD791EA57624}" presName="cycle" presStyleCnt="0"/>
      <dgm:spPr/>
    </dgm:pt>
    <dgm:pt modelId="{782574AA-B8FA-4462-8607-F448ED8943C3}" type="pres">
      <dgm:prSet presAssocID="{1FD28E85-5A63-43AA-8456-AD791EA57624}" presName="centerShape" presStyleCnt="0"/>
      <dgm:spPr/>
    </dgm:pt>
    <dgm:pt modelId="{F0284B06-41A3-49D4-B77F-A7D8295E19AD}" type="pres">
      <dgm:prSet presAssocID="{1FD28E85-5A63-43AA-8456-AD791EA57624}" presName="connSite" presStyleLbl="node1" presStyleIdx="0" presStyleCnt="2"/>
      <dgm:spPr/>
    </dgm:pt>
    <dgm:pt modelId="{96080D9F-4CAD-43CA-B64B-0BB7FB4EA6B0}" type="pres">
      <dgm:prSet presAssocID="{1FD28E85-5A63-43AA-8456-AD791EA57624}" presName="visible" presStyleLbl="node1" presStyleIdx="0" presStyleCnt="2"/>
      <dgm:spPr>
        <a:blipFill rotWithShape="1">
          <a:blip xmlns:r="http://schemas.openxmlformats.org/officeDocument/2006/relationships" r:embed="rId1"/>
          <a:stretch>
            <a:fillRect/>
          </a:stretch>
        </a:blipFill>
      </dgm:spPr>
    </dgm:pt>
    <dgm:pt modelId="{C37DC1BD-01DA-487A-9E13-73BD83B5FADA}" type="pres">
      <dgm:prSet presAssocID="{12401760-CB26-4C70-9CBA-FA9861586CA5}" presName="Name25" presStyleLbl="parChTrans1D1" presStyleIdx="0" presStyleCnt="1"/>
      <dgm:spPr/>
    </dgm:pt>
    <dgm:pt modelId="{84ECA7BA-1D56-4D01-B544-548878D0D1ED}" type="pres">
      <dgm:prSet presAssocID="{4BB7B2E2-8948-4E83-9961-C5D1A0AC92BE}" presName="node" presStyleCnt="0"/>
      <dgm:spPr/>
    </dgm:pt>
    <dgm:pt modelId="{03296446-8B8F-4931-B7BC-03A4ED3B00A4}" type="pres">
      <dgm:prSet presAssocID="{4BB7B2E2-8948-4E83-9961-C5D1A0AC92BE}" presName="parentNode" presStyleLbl="node1" presStyleIdx="1" presStyleCnt="2">
        <dgm:presLayoutVars>
          <dgm:chMax val="1"/>
          <dgm:bulletEnabled val="1"/>
        </dgm:presLayoutVars>
      </dgm:prSet>
      <dgm:spPr/>
      <dgm:t>
        <a:bodyPr/>
        <a:lstStyle/>
        <a:p>
          <a:endParaRPr lang="es-EC"/>
        </a:p>
      </dgm:t>
    </dgm:pt>
    <dgm:pt modelId="{355D61BD-737C-47A1-99A0-0EDF11450ABD}" type="pres">
      <dgm:prSet presAssocID="{4BB7B2E2-8948-4E83-9961-C5D1A0AC92BE}" presName="childNode" presStyleLbl="revTx" presStyleIdx="0" presStyleCnt="1">
        <dgm:presLayoutVars>
          <dgm:bulletEnabled val="1"/>
        </dgm:presLayoutVars>
      </dgm:prSet>
      <dgm:spPr/>
      <dgm:t>
        <a:bodyPr/>
        <a:lstStyle/>
        <a:p>
          <a:endParaRPr lang="es-EC"/>
        </a:p>
      </dgm:t>
    </dgm:pt>
  </dgm:ptLst>
  <dgm:cxnLst>
    <dgm:cxn modelId="{1F8A8F64-0A5A-4BE7-8A2F-90AB7352F1B7}" type="presOf" srcId="{0018D865-F657-4E62-BE93-8FC9582EA61C}" destId="{355D61BD-737C-47A1-99A0-0EDF11450ABD}" srcOrd="0" destOrd="1" presId="urn:microsoft.com/office/officeart/2005/8/layout/radial2"/>
    <dgm:cxn modelId="{34B8A450-00D9-4121-B863-C7F439BB9775}" srcId="{4BB7B2E2-8948-4E83-9961-C5D1A0AC92BE}" destId="{99537ABC-D9E5-4002-904D-7204709C3DDE}" srcOrd="3" destOrd="0" parTransId="{BB904DE0-DFE1-4294-9923-0BE91B67B7FD}" sibTransId="{FD2596E0-0153-4D1A-BF49-EFCFD9D63975}"/>
    <dgm:cxn modelId="{072FEBB3-A983-4DAF-ABF0-E7CC997AF5B0}" srcId="{4BB7B2E2-8948-4E83-9961-C5D1A0AC92BE}" destId="{30DB4CC2-941D-4BDF-9551-3495FD0517FC}" srcOrd="4" destOrd="0" parTransId="{A645266E-DEBE-4797-8C7F-70BAA95F5A8F}" sibTransId="{D8B4D663-3A99-470D-8698-244419C22B82}"/>
    <dgm:cxn modelId="{4715B939-F59E-4ECC-90BD-8160C3DD6D97}" type="presOf" srcId="{1FD28E85-5A63-43AA-8456-AD791EA57624}" destId="{92C404B6-0D2D-4FCD-B1EC-9518BF5260D4}" srcOrd="0" destOrd="0" presId="urn:microsoft.com/office/officeart/2005/8/layout/radial2"/>
    <dgm:cxn modelId="{0B3C2691-20BE-4EC2-B8F4-92F0740EDB6D}" srcId="{1FD28E85-5A63-43AA-8456-AD791EA57624}" destId="{4BB7B2E2-8948-4E83-9961-C5D1A0AC92BE}" srcOrd="0" destOrd="0" parTransId="{12401760-CB26-4C70-9CBA-FA9861586CA5}" sibTransId="{28B13ADF-ECCE-4A7E-9BD5-921BAE17F58D}"/>
    <dgm:cxn modelId="{6ED8DCF8-2A96-488B-A716-106C59EA7BD2}" srcId="{4BB7B2E2-8948-4E83-9961-C5D1A0AC92BE}" destId="{860470DC-E471-44DA-9F1D-A8870350451E}" srcOrd="0" destOrd="0" parTransId="{D9810BEE-9552-4428-BD46-7CFB7792083C}" sibTransId="{1DB94191-509E-4BD0-B651-9C21ECA24AB0}"/>
    <dgm:cxn modelId="{19959299-6A5C-4204-8E0E-61F9BD08608B}" srcId="{4BB7B2E2-8948-4E83-9961-C5D1A0AC92BE}" destId="{0018D865-F657-4E62-BE93-8FC9582EA61C}" srcOrd="1" destOrd="0" parTransId="{EB2321EA-47F5-4716-8625-105267C4CE3A}" sibTransId="{7530C257-136C-4386-8012-6619A9638F40}"/>
    <dgm:cxn modelId="{23199BA9-E9E5-468E-B212-B982EB626009}" type="presOf" srcId="{99537ABC-D9E5-4002-904D-7204709C3DDE}" destId="{355D61BD-737C-47A1-99A0-0EDF11450ABD}" srcOrd="0" destOrd="3" presId="urn:microsoft.com/office/officeart/2005/8/layout/radial2"/>
    <dgm:cxn modelId="{3DDC56AD-E176-482A-8CAD-32C01ADA5C2C}" type="presOf" srcId="{12401760-CB26-4C70-9CBA-FA9861586CA5}" destId="{C37DC1BD-01DA-487A-9E13-73BD83B5FADA}" srcOrd="0" destOrd="0" presId="urn:microsoft.com/office/officeart/2005/8/layout/radial2"/>
    <dgm:cxn modelId="{66F8C361-73DE-41B3-8A34-FED22B65B077}" type="presOf" srcId="{30DB4CC2-941D-4BDF-9551-3495FD0517FC}" destId="{355D61BD-737C-47A1-99A0-0EDF11450ABD}" srcOrd="0" destOrd="4" presId="urn:microsoft.com/office/officeart/2005/8/layout/radial2"/>
    <dgm:cxn modelId="{86F25D8D-96BC-4C52-ADB3-E679BECA571C}" srcId="{4BB7B2E2-8948-4E83-9961-C5D1A0AC92BE}" destId="{75748ABB-5020-4FCC-8DEB-C27930EF8EF0}" srcOrd="2" destOrd="0" parTransId="{6F43C5F5-69ED-4E03-8D36-1CCEBC1CF374}" sibTransId="{959848E7-075A-4928-8C50-37643BC82BA1}"/>
    <dgm:cxn modelId="{AD1E6162-51E2-4871-8EFA-A415C949CEA4}" type="presOf" srcId="{4BB7B2E2-8948-4E83-9961-C5D1A0AC92BE}" destId="{03296446-8B8F-4931-B7BC-03A4ED3B00A4}" srcOrd="0" destOrd="0" presId="urn:microsoft.com/office/officeart/2005/8/layout/radial2"/>
    <dgm:cxn modelId="{38D9053B-9CA5-495E-89DD-8D1ADCB9B997}" type="presOf" srcId="{860470DC-E471-44DA-9F1D-A8870350451E}" destId="{355D61BD-737C-47A1-99A0-0EDF11450ABD}" srcOrd="0" destOrd="0" presId="urn:microsoft.com/office/officeart/2005/8/layout/radial2"/>
    <dgm:cxn modelId="{68908F80-F7D1-47C2-9A25-869E095B8BA5}" type="presOf" srcId="{75748ABB-5020-4FCC-8DEB-C27930EF8EF0}" destId="{355D61BD-737C-47A1-99A0-0EDF11450ABD}" srcOrd="0" destOrd="2" presId="urn:microsoft.com/office/officeart/2005/8/layout/radial2"/>
    <dgm:cxn modelId="{92D36542-846C-4A44-B13E-8A597E88011A}" type="presParOf" srcId="{92C404B6-0D2D-4FCD-B1EC-9518BF5260D4}" destId="{87119FED-2F68-42F2-BAFF-3E1DAF881F9E}" srcOrd="0" destOrd="0" presId="urn:microsoft.com/office/officeart/2005/8/layout/radial2"/>
    <dgm:cxn modelId="{61E0A51D-68C4-48B7-9C9C-BC5257DE1BB9}" type="presParOf" srcId="{87119FED-2F68-42F2-BAFF-3E1DAF881F9E}" destId="{782574AA-B8FA-4462-8607-F448ED8943C3}" srcOrd="0" destOrd="0" presId="urn:microsoft.com/office/officeart/2005/8/layout/radial2"/>
    <dgm:cxn modelId="{EC765F52-1634-4541-80DE-DE1B510F0298}" type="presParOf" srcId="{782574AA-B8FA-4462-8607-F448ED8943C3}" destId="{F0284B06-41A3-49D4-B77F-A7D8295E19AD}" srcOrd="0" destOrd="0" presId="urn:microsoft.com/office/officeart/2005/8/layout/radial2"/>
    <dgm:cxn modelId="{26CBE472-51D5-4DF1-BFB2-038C0A76D50D}" type="presParOf" srcId="{782574AA-B8FA-4462-8607-F448ED8943C3}" destId="{96080D9F-4CAD-43CA-B64B-0BB7FB4EA6B0}" srcOrd="1" destOrd="0" presId="urn:microsoft.com/office/officeart/2005/8/layout/radial2"/>
    <dgm:cxn modelId="{52809A50-08C5-4716-B5F4-D2E20FD4E456}" type="presParOf" srcId="{87119FED-2F68-42F2-BAFF-3E1DAF881F9E}" destId="{C37DC1BD-01DA-487A-9E13-73BD83B5FADA}" srcOrd="1" destOrd="0" presId="urn:microsoft.com/office/officeart/2005/8/layout/radial2"/>
    <dgm:cxn modelId="{329DEDEF-5B79-414D-BBC9-7135D10B82C0}" type="presParOf" srcId="{87119FED-2F68-42F2-BAFF-3E1DAF881F9E}" destId="{84ECA7BA-1D56-4D01-B544-548878D0D1ED}" srcOrd="2" destOrd="0" presId="urn:microsoft.com/office/officeart/2005/8/layout/radial2"/>
    <dgm:cxn modelId="{EF255B98-427E-4844-A3A1-DF8B35BD6367}" type="presParOf" srcId="{84ECA7BA-1D56-4D01-B544-548878D0D1ED}" destId="{03296446-8B8F-4931-B7BC-03A4ED3B00A4}" srcOrd="0" destOrd="0" presId="urn:microsoft.com/office/officeart/2005/8/layout/radial2"/>
    <dgm:cxn modelId="{0E642018-1C54-4032-94C9-554817308D2A}" type="presParOf" srcId="{84ECA7BA-1D56-4D01-B544-548878D0D1ED}" destId="{355D61BD-737C-47A1-99A0-0EDF11450AB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B4EC9-8D64-4171-A343-A4DD0D31D4BF}">
      <dsp:nvSpPr>
        <dsp:cNvPr id="0" name=""/>
        <dsp:cNvSpPr/>
      </dsp:nvSpPr>
      <dsp:spPr>
        <a:xfrm>
          <a:off x="433" y="118191"/>
          <a:ext cx="1691749" cy="10150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8 de Septiembre de 1978</a:t>
          </a:r>
          <a:endParaRPr lang="es-EC" sz="1800" kern="1200" dirty="0"/>
        </a:p>
      </dsp:txBody>
      <dsp:txXfrm>
        <a:off x="433" y="118191"/>
        <a:ext cx="1691749" cy="1015049"/>
      </dsp:txXfrm>
    </dsp:sp>
    <dsp:sp modelId="{30C18593-8360-4A85-B022-E3DBE65985BA}">
      <dsp:nvSpPr>
        <dsp:cNvPr id="0" name=""/>
        <dsp:cNvSpPr/>
      </dsp:nvSpPr>
      <dsp:spPr>
        <a:xfrm>
          <a:off x="1861357" y="118191"/>
          <a:ext cx="1691749" cy="10150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218K millones de contagios</a:t>
          </a:r>
          <a:endParaRPr lang="es-EC" sz="1800" kern="1200" dirty="0"/>
        </a:p>
      </dsp:txBody>
      <dsp:txXfrm>
        <a:off x="1861357" y="118191"/>
        <a:ext cx="1691749" cy="1015049"/>
      </dsp:txXfrm>
    </dsp:sp>
    <dsp:sp modelId="{0DD5297E-91EF-459E-8E7A-18D5D38D0E83}">
      <dsp:nvSpPr>
        <dsp:cNvPr id="0" name=""/>
        <dsp:cNvSpPr/>
      </dsp:nvSpPr>
      <dsp:spPr>
        <a:xfrm>
          <a:off x="433" y="1302415"/>
          <a:ext cx="1691749" cy="10150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160,7 millones de dólares en pérdidas</a:t>
          </a:r>
          <a:endParaRPr lang="es-EC" sz="1800" kern="1200" dirty="0"/>
        </a:p>
      </dsp:txBody>
      <dsp:txXfrm>
        <a:off x="433" y="1302415"/>
        <a:ext cx="1691749" cy="1015049"/>
      </dsp:txXfrm>
    </dsp:sp>
    <dsp:sp modelId="{B82E1004-7551-49D4-A885-313DE31DE761}">
      <dsp:nvSpPr>
        <dsp:cNvPr id="0" name=""/>
        <dsp:cNvSpPr/>
      </dsp:nvSpPr>
      <dsp:spPr>
        <a:xfrm>
          <a:off x="1861357" y="1302415"/>
          <a:ext cx="1691749" cy="10150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Mayo21-416,730</a:t>
          </a:r>
          <a:endParaRPr lang="es-EC" sz="1800" kern="1200" dirty="0"/>
        </a:p>
      </dsp:txBody>
      <dsp:txXfrm>
        <a:off x="1861357" y="1302415"/>
        <a:ext cx="1691749" cy="10150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47B7-5F38-407F-9FDD-7C4B900D9435}">
      <dsp:nvSpPr>
        <dsp:cNvPr id="0" name=""/>
        <dsp:cNvSpPr/>
      </dsp:nvSpPr>
      <dsp:spPr>
        <a:xfrm>
          <a:off x="2763443" y="1906704"/>
          <a:ext cx="762774" cy="68027"/>
        </a:xfrm>
        <a:custGeom>
          <a:avLst/>
          <a:gdLst/>
          <a:ahLst/>
          <a:cxnLst/>
          <a:rect l="0" t="0" r="0" b="0"/>
          <a:pathLst>
            <a:path>
              <a:moveTo>
                <a:pt x="0" y="34013"/>
              </a:moveTo>
              <a:lnTo>
                <a:pt x="762774" y="340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A0C8F-8662-4998-8670-9BC8465E7527}">
      <dsp:nvSpPr>
        <dsp:cNvPr id="0" name=""/>
        <dsp:cNvSpPr/>
      </dsp:nvSpPr>
      <dsp:spPr>
        <a:xfrm>
          <a:off x="1962" y="316317"/>
          <a:ext cx="3248801" cy="3248801"/>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36D13-08D0-46D1-B0D3-2A3E046F9210}">
      <dsp:nvSpPr>
        <dsp:cNvPr id="0" name=""/>
        <dsp:cNvSpPr/>
      </dsp:nvSpPr>
      <dsp:spPr>
        <a:xfrm>
          <a:off x="3526218" y="966078"/>
          <a:ext cx="1949280" cy="19492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Dimensión socio-comunitaria</a:t>
          </a:r>
          <a:endParaRPr lang="es-EC" sz="1900" kern="1200" dirty="0"/>
        </a:p>
      </dsp:txBody>
      <dsp:txXfrm>
        <a:off x="3811683" y="1251543"/>
        <a:ext cx="1378350" cy="1378350"/>
      </dsp:txXfrm>
    </dsp:sp>
    <dsp:sp modelId="{E663A196-C21D-4ADD-83AD-80759C59D001}">
      <dsp:nvSpPr>
        <dsp:cNvPr id="0" name=""/>
        <dsp:cNvSpPr/>
      </dsp:nvSpPr>
      <dsp:spPr>
        <a:xfrm>
          <a:off x="5670427" y="966078"/>
          <a:ext cx="2923921" cy="194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Confianza Institucional</a:t>
          </a:r>
          <a:endParaRPr lang="es-EC" sz="1900" kern="1200" dirty="0"/>
        </a:p>
        <a:p>
          <a:pPr marL="171450" lvl="1" indent="-171450" algn="l" defTabSz="844550">
            <a:lnSpc>
              <a:spcPct val="90000"/>
            </a:lnSpc>
            <a:spcBef>
              <a:spcPct val="0"/>
            </a:spcBef>
            <a:spcAft>
              <a:spcPct val="15000"/>
            </a:spcAft>
            <a:buChar char="••"/>
          </a:pPr>
          <a:r>
            <a:rPr lang="es-EC" sz="1900" kern="1200" dirty="0" smtClean="0"/>
            <a:t>Un 27.5% y 32% muestran una confianza muy baja y baja en las instituciones encargadas de la gestión de riesgos</a:t>
          </a:r>
          <a:endParaRPr lang="es-EC" sz="1900" kern="1200" dirty="0"/>
        </a:p>
      </dsp:txBody>
      <dsp:txXfrm>
        <a:off x="5670427" y="966078"/>
        <a:ext cx="2923921" cy="1949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C48B1-A76A-4151-8123-A5DF7C3F9B36}">
      <dsp:nvSpPr>
        <dsp:cNvPr id="0" name=""/>
        <dsp:cNvSpPr/>
      </dsp:nvSpPr>
      <dsp:spPr>
        <a:xfrm>
          <a:off x="0" y="0"/>
          <a:ext cx="10204785" cy="16420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Fomentar mediante el gobierno seccional, acciones turísticas bajo modalidades de contrato por obra, para la limpieza y mantenimiento de fachas turísticas de inmuebles coloniales, (totalidad de establecimientos del Centro Histórico de Quito). Así se reduce el porcentaje de personas no ocupadas y se fortalece la imagen sensitiva del Centro Histórico.</a:t>
          </a:r>
          <a:endParaRPr lang="es-EC" sz="1800" kern="1200" dirty="0"/>
        </a:p>
      </dsp:txBody>
      <dsp:txXfrm>
        <a:off x="2205162" y="0"/>
        <a:ext cx="7999622" cy="1642055"/>
      </dsp:txXfrm>
    </dsp:sp>
    <dsp:sp modelId="{A45D4794-CBDC-4B16-881A-C2169ACA0320}">
      <dsp:nvSpPr>
        <dsp:cNvPr id="0" name=""/>
        <dsp:cNvSpPr/>
      </dsp:nvSpPr>
      <dsp:spPr>
        <a:xfrm>
          <a:off x="164205" y="164205"/>
          <a:ext cx="2040957" cy="1313644"/>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46785-3279-4874-84AE-C8F89B17979F}">
      <dsp:nvSpPr>
        <dsp:cNvPr id="0" name=""/>
        <dsp:cNvSpPr/>
      </dsp:nvSpPr>
      <dsp:spPr>
        <a:xfrm>
          <a:off x="0" y="1806261"/>
          <a:ext cx="10204785" cy="16420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Campañas en el sector venta de repuestos de automotores, y motorizados, incluyendo en sus ofertas plazas de paquetes turísticos con la finalidad de ampliar el personal productivo en ambos sectores, así se aumentarán plazas laborales en los sectores a convenir</a:t>
          </a:r>
          <a:endParaRPr lang="es-EC" sz="1800" kern="1200" dirty="0"/>
        </a:p>
      </dsp:txBody>
      <dsp:txXfrm>
        <a:off x="2205162" y="1806261"/>
        <a:ext cx="7999622" cy="1642055"/>
      </dsp:txXfrm>
    </dsp:sp>
    <dsp:sp modelId="{DC369261-2FF4-4144-B38C-F41FDBDA7A60}">
      <dsp:nvSpPr>
        <dsp:cNvPr id="0" name=""/>
        <dsp:cNvSpPr/>
      </dsp:nvSpPr>
      <dsp:spPr>
        <a:xfrm>
          <a:off x="164205" y="1970467"/>
          <a:ext cx="2040957" cy="1313644"/>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7D766-A3C5-4800-B997-C72D512EB986}">
      <dsp:nvSpPr>
        <dsp:cNvPr id="0" name=""/>
        <dsp:cNvSpPr/>
      </dsp:nvSpPr>
      <dsp:spPr>
        <a:xfrm>
          <a:off x="0" y="3612523"/>
          <a:ext cx="10204785" cy="16420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Cuadrillas de capacitadores en tecnologías de la información, que visiten a los prestadores de servicios y actualicen los conocimientos de los representantes del local, generando innovación en los negocios, tales como; aplicaciones de entrega a domicilio, manejo de software de facturación y servicios públicos, facilidades tecnológicas de pago ágil (plataformas online, </a:t>
          </a:r>
          <a:r>
            <a:rPr lang="es-EC" sz="1800" i="1" kern="1200" dirty="0" err="1" smtClean="0"/>
            <a:t>datafast</a:t>
          </a:r>
          <a:r>
            <a:rPr lang="es-EC" sz="1800" kern="1200" dirty="0" smtClean="0"/>
            <a:t>, etc.)</a:t>
          </a:r>
          <a:endParaRPr lang="es-EC" sz="1800" kern="1200" dirty="0"/>
        </a:p>
      </dsp:txBody>
      <dsp:txXfrm>
        <a:off x="2205162" y="3612523"/>
        <a:ext cx="7999622" cy="1642055"/>
      </dsp:txXfrm>
    </dsp:sp>
    <dsp:sp modelId="{9A267822-13DB-4351-B482-A00C6ADE620B}">
      <dsp:nvSpPr>
        <dsp:cNvPr id="0" name=""/>
        <dsp:cNvSpPr/>
      </dsp:nvSpPr>
      <dsp:spPr>
        <a:xfrm>
          <a:off x="164205" y="3776728"/>
          <a:ext cx="2040957" cy="1313644"/>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DF9F0-3949-4CBF-9653-218FD8EAF6D7}">
      <dsp:nvSpPr>
        <dsp:cNvPr id="0" name=""/>
        <dsp:cNvSpPr/>
      </dsp:nvSpPr>
      <dsp:spPr>
        <a:xfrm>
          <a:off x="0" y="0"/>
          <a:ext cx="10385089" cy="16018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Condonación del pago de impuestos a los negocios, y permisos de funcionamiento, hasta igualar los porcentajes de viajeros visitantes a cómo eran antes de la pandemia, (los porcentajes podrían variar de acuerdo a la realidad del caso, no podrá extenderse por más de un año por ejemplo) para refrescar los negocios y evitar el cierre masivo de los mismos, para que puedan continuar en funcionamiento.</a:t>
          </a:r>
          <a:endParaRPr lang="es-EC" sz="1800" kern="1200" dirty="0"/>
        </a:p>
      </dsp:txBody>
      <dsp:txXfrm>
        <a:off x="2237198" y="0"/>
        <a:ext cx="8147890" cy="1601809"/>
      </dsp:txXfrm>
    </dsp:sp>
    <dsp:sp modelId="{4475AB24-5BBD-4599-9AC8-3EFC00BE52FF}">
      <dsp:nvSpPr>
        <dsp:cNvPr id="0" name=""/>
        <dsp:cNvSpPr/>
      </dsp:nvSpPr>
      <dsp:spPr>
        <a:xfrm>
          <a:off x="160181" y="160180"/>
          <a:ext cx="2077017" cy="1281447"/>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5CF432-3A13-4A81-A843-CF187F4E443A}">
      <dsp:nvSpPr>
        <dsp:cNvPr id="0" name=""/>
        <dsp:cNvSpPr/>
      </dsp:nvSpPr>
      <dsp:spPr>
        <a:xfrm>
          <a:off x="0" y="1761990"/>
          <a:ext cx="10385089" cy="16018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Como prestadores de servicios, se puede generar visitas periódicas con médicos particulares a los prestadores de servicios turísticos agrupados en los distintos grupos de acción del lugar por ejemplo “Buró del centro histórico de Quito”, al ser contratos de prestación de servicios profesionales estarán sujetos a sus derechos conforme establezca la ley.</a:t>
          </a:r>
          <a:endParaRPr lang="es-EC" sz="1800" kern="1200" dirty="0"/>
        </a:p>
      </dsp:txBody>
      <dsp:txXfrm>
        <a:off x="2237198" y="1761990"/>
        <a:ext cx="8147890" cy="1601809"/>
      </dsp:txXfrm>
    </dsp:sp>
    <dsp:sp modelId="{0071EE28-D6EF-4A66-94A9-0E2BC8A2E607}">
      <dsp:nvSpPr>
        <dsp:cNvPr id="0" name=""/>
        <dsp:cNvSpPr/>
      </dsp:nvSpPr>
      <dsp:spPr>
        <a:xfrm>
          <a:off x="160181" y="1922171"/>
          <a:ext cx="2077017" cy="1281447"/>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C4F75-CB1E-46A7-92DE-3BB1FA9C086F}">
      <dsp:nvSpPr>
        <dsp:cNvPr id="0" name=""/>
        <dsp:cNvSpPr/>
      </dsp:nvSpPr>
      <dsp:spPr>
        <a:xfrm>
          <a:off x="0" y="3523981"/>
          <a:ext cx="10385089" cy="16018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Incentivar a la acción de fe, no con teología convencional, si no con campañas culturales para los prestadores de servicios, incentivando al apego de nuestras costumbres y tradiciones generando motivación de negocio o fe en sí mismos. Campañas de temporada, descuentos entre locales por temporada, etc.</a:t>
          </a:r>
          <a:endParaRPr lang="es-EC" sz="1800" kern="1200" dirty="0"/>
        </a:p>
      </dsp:txBody>
      <dsp:txXfrm>
        <a:off x="2237198" y="3523981"/>
        <a:ext cx="8147890" cy="1601809"/>
      </dsp:txXfrm>
    </dsp:sp>
    <dsp:sp modelId="{A0C6FEA7-0E6C-47BA-8A58-A70023B5F2B5}">
      <dsp:nvSpPr>
        <dsp:cNvPr id="0" name=""/>
        <dsp:cNvSpPr/>
      </dsp:nvSpPr>
      <dsp:spPr>
        <a:xfrm>
          <a:off x="160181" y="3684162"/>
          <a:ext cx="2077017" cy="1281447"/>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F2A4E-52A1-4D4A-B7F5-DC87654BF0E9}">
      <dsp:nvSpPr>
        <dsp:cNvPr id="0" name=""/>
        <dsp:cNvSpPr/>
      </dsp:nvSpPr>
      <dsp:spPr>
        <a:xfrm>
          <a:off x="0" y="0"/>
          <a:ext cx="9972965" cy="23237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Recomendar a las entidades de control, el aseguramiento de sus empleados, incluso por corto tiempo, a más de sintetizar el método de afiliación para los prestadores de servicios turísticos, teniendo en cuenta las actividades de sus empleados.</a:t>
          </a:r>
          <a:endParaRPr lang="es-EC" sz="2300" kern="1200" dirty="0"/>
        </a:p>
      </dsp:txBody>
      <dsp:txXfrm>
        <a:off x="2226969" y="0"/>
        <a:ext cx="7745995" cy="2323762"/>
      </dsp:txXfrm>
    </dsp:sp>
    <dsp:sp modelId="{6B6AE4DC-00EA-4254-9FB3-77166C7A5A35}">
      <dsp:nvSpPr>
        <dsp:cNvPr id="0" name=""/>
        <dsp:cNvSpPr/>
      </dsp:nvSpPr>
      <dsp:spPr>
        <a:xfrm>
          <a:off x="232376" y="232376"/>
          <a:ext cx="1994593" cy="1859009"/>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0CA9A-570E-4A24-8FA2-30C9A2A7C19A}">
      <dsp:nvSpPr>
        <dsp:cNvPr id="0" name=""/>
        <dsp:cNvSpPr/>
      </dsp:nvSpPr>
      <dsp:spPr>
        <a:xfrm>
          <a:off x="0" y="2556138"/>
          <a:ext cx="9972965" cy="23237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Campañas de información de la realidad de la pandemia entre prestadores de servicios turísticos, al compartir la información oficial de diferentes instituciones oficiales, se asegura la actualidad de la pandemia y cada representante tomará acciones frente a las mismas, se incrementa la confianza en las instituciones.</a:t>
          </a:r>
          <a:endParaRPr lang="es-EC" sz="2300" kern="1200" dirty="0"/>
        </a:p>
      </dsp:txBody>
      <dsp:txXfrm>
        <a:off x="2226969" y="2556138"/>
        <a:ext cx="7745995" cy="2323762"/>
      </dsp:txXfrm>
    </dsp:sp>
    <dsp:sp modelId="{EC5E24B5-AA7A-4377-9FC4-E8D936B22CB0}">
      <dsp:nvSpPr>
        <dsp:cNvPr id="0" name=""/>
        <dsp:cNvSpPr/>
      </dsp:nvSpPr>
      <dsp:spPr>
        <a:xfrm>
          <a:off x="232376" y="2788514"/>
          <a:ext cx="1994593" cy="1859009"/>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ADAF-0F42-48FF-9712-926D88580DBC}">
      <dsp:nvSpPr>
        <dsp:cNvPr id="0" name=""/>
        <dsp:cNvSpPr/>
      </dsp:nvSpPr>
      <dsp:spPr>
        <a:xfrm>
          <a:off x="319324" y="942811"/>
          <a:ext cx="5747841" cy="52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Específicos</a:t>
          </a:r>
          <a:endParaRPr lang="es-EC" sz="1100" kern="1200" dirty="0">
            <a:latin typeface="Arial" panose="020B0604020202020204" pitchFamily="34" charset="0"/>
            <a:cs typeface="Arial" panose="020B0604020202020204" pitchFamily="34" charset="0"/>
          </a:endParaRPr>
        </a:p>
      </dsp:txBody>
      <dsp:txXfrm>
        <a:off x="319324" y="942811"/>
        <a:ext cx="5747841" cy="522531"/>
      </dsp:txXfrm>
    </dsp:sp>
    <dsp:sp modelId="{412E666D-9E8B-4BAA-B329-589203B24A89}">
      <dsp:nvSpPr>
        <dsp:cNvPr id="0" name=""/>
        <dsp:cNvSpPr/>
      </dsp:nvSpPr>
      <dsp:spPr>
        <a:xfrm>
          <a:off x="319324"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97F4E-65AD-47D0-AF5E-6DB5E8BE994D}">
      <dsp:nvSpPr>
        <dsp:cNvPr id="0" name=""/>
        <dsp:cNvSpPr/>
      </dsp:nvSpPr>
      <dsp:spPr>
        <a:xfrm>
          <a:off x="1130408"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5AE7D-DFD6-42D2-832E-D42D30863EDE}">
      <dsp:nvSpPr>
        <dsp:cNvPr id="0" name=""/>
        <dsp:cNvSpPr/>
      </dsp:nvSpPr>
      <dsp:spPr>
        <a:xfrm>
          <a:off x="1941492"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0DD78-2276-4949-818F-CDD804C8D2EC}">
      <dsp:nvSpPr>
        <dsp:cNvPr id="0" name=""/>
        <dsp:cNvSpPr/>
      </dsp:nvSpPr>
      <dsp:spPr>
        <a:xfrm>
          <a:off x="2752577"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366A8-0A01-4D8B-BC93-B3FAE8037E39}">
      <dsp:nvSpPr>
        <dsp:cNvPr id="0" name=""/>
        <dsp:cNvSpPr/>
      </dsp:nvSpPr>
      <dsp:spPr>
        <a:xfrm>
          <a:off x="3563661"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A0FCB-6A72-4127-8F94-A7F666C5CB1D}">
      <dsp:nvSpPr>
        <dsp:cNvPr id="0" name=""/>
        <dsp:cNvSpPr/>
      </dsp:nvSpPr>
      <dsp:spPr>
        <a:xfrm>
          <a:off x="4374745"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EEB12-62CD-4D4B-8E28-BF792711C92D}">
      <dsp:nvSpPr>
        <dsp:cNvPr id="0" name=""/>
        <dsp:cNvSpPr/>
      </dsp:nvSpPr>
      <dsp:spPr>
        <a:xfrm>
          <a:off x="5185829" y="1465342"/>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CA255-607E-4B1C-B9CE-36D36ED7C777}">
      <dsp:nvSpPr>
        <dsp:cNvPr id="0" name=""/>
        <dsp:cNvSpPr/>
      </dsp:nvSpPr>
      <dsp:spPr>
        <a:xfrm>
          <a:off x="319324" y="1711459"/>
          <a:ext cx="5747841" cy="831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Fundamentar las teorías de sustento de la presente investigación con la resiliencia, estableciendo dimensiones y variables aplicadas a los prestadores de servicio turístico del centro histórico de Quito afectado por la pandemia Covid-19.</a:t>
          </a:r>
          <a:endParaRPr lang="es-EC" sz="1100" kern="1200" dirty="0">
            <a:latin typeface="Arial" panose="020B0604020202020204" pitchFamily="34" charset="0"/>
            <a:cs typeface="Arial" panose="020B0604020202020204" pitchFamily="34" charset="0"/>
          </a:endParaRPr>
        </a:p>
      </dsp:txBody>
      <dsp:txXfrm>
        <a:off x="319324" y="1711459"/>
        <a:ext cx="5747841" cy="831446"/>
      </dsp:txXfrm>
    </dsp:sp>
    <dsp:sp modelId="{C1A0056C-C4C1-42EE-93D6-CAC4A599407C}">
      <dsp:nvSpPr>
        <dsp:cNvPr id="0" name=""/>
        <dsp:cNvSpPr/>
      </dsp:nvSpPr>
      <dsp:spPr>
        <a:xfrm>
          <a:off x="319324"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6DE8A-C3FB-4EA9-92A9-D38E41BC39F8}">
      <dsp:nvSpPr>
        <dsp:cNvPr id="0" name=""/>
        <dsp:cNvSpPr/>
      </dsp:nvSpPr>
      <dsp:spPr>
        <a:xfrm>
          <a:off x="1130408"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2774D-57C1-433A-A5B7-AA19C1D02DC0}">
      <dsp:nvSpPr>
        <dsp:cNvPr id="0" name=""/>
        <dsp:cNvSpPr/>
      </dsp:nvSpPr>
      <dsp:spPr>
        <a:xfrm>
          <a:off x="1941492"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B3222-3843-4973-AA2E-A9D0574064D4}">
      <dsp:nvSpPr>
        <dsp:cNvPr id="0" name=""/>
        <dsp:cNvSpPr/>
      </dsp:nvSpPr>
      <dsp:spPr>
        <a:xfrm>
          <a:off x="2752577"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AC0E8-489E-45DE-84F3-AEF470F0E7CE}">
      <dsp:nvSpPr>
        <dsp:cNvPr id="0" name=""/>
        <dsp:cNvSpPr/>
      </dsp:nvSpPr>
      <dsp:spPr>
        <a:xfrm>
          <a:off x="3563661"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EE675-0920-4195-8C82-A278BEF6E288}">
      <dsp:nvSpPr>
        <dsp:cNvPr id="0" name=""/>
        <dsp:cNvSpPr/>
      </dsp:nvSpPr>
      <dsp:spPr>
        <a:xfrm>
          <a:off x="4374745"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AA1985-EF8A-4BA0-BCC8-9FB37761BF86}">
      <dsp:nvSpPr>
        <dsp:cNvPr id="0" name=""/>
        <dsp:cNvSpPr/>
      </dsp:nvSpPr>
      <dsp:spPr>
        <a:xfrm>
          <a:off x="5185829" y="2542905"/>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F2ED8-AD9B-4DB6-9979-4FB4661C08CC}">
      <dsp:nvSpPr>
        <dsp:cNvPr id="0" name=""/>
        <dsp:cNvSpPr/>
      </dsp:nvSpPr>
      <dsp:spPr>
        <a:xfrm>
          <a:off x="319324" y="2789023"/>
          <a:ext cx="5747841" cy="52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Aplicar el análisis multidimensional de la resiliencia a los prestadores de servicio del centro histórico de Quito.</a:t>
          </a:r>
          <a:endParaRPr lang="es-EC" sz="1100" kern="1200" dirty="0">
            <a:latin typeface="Arial" panose="020B0604020202020204" pitchFamily="34" charset="0"/>
            <a:cs typeface="Arial" panose="020B0604020202020204" pitchFamily="34" charset="0"/>
          </a:endParaRPr>
        </a:p>
      </dsp:txBody>
      <dsp:txXfrm>
        <a:off x="319324" y="2789023"/>
        <a:ext cx="5747841" cy="522531"/>
      </dsp:txXfrm>
    </dsp:sp>
    <dsp:sp modelId="{D22BAC2A-7445-4E26-BD2B-6D8B51FDBF15}">
      <dsp:nvSpPr>
        <dsp:cNvPr id="0" name=""/>
        <dsp:cNvSpPr/>
      </dsp:nvSpPr>
      <dsp:spPr>
        <a:xfrm>
          <a:off x="319324"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52392-1B57-4555-BAF0-24B7BC1D682A}">
      <dsp:nvSpPr>
        <dsp:cNvPr id="0" name=""/>
        <dsp:cNvSpPr/>
      </dsp:nvSpPr>
      <dsp:spPr>
        <a:xfrm>
          <a:off x="1130408"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303EE-0848-4A18-9492-51C413EDCCA4}">
      <dsp:nvSpPr>
        <dsp:cNvPr id="0" name=""/>
        <dsp:cNvSpPr/>
      </dsp:nvSpPr>
      <dsp:spPr>
        <a:xfrm>
          <a:off x="1941492"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14AF5-39B3-4B10-963D-5A60BA6967DE}">
      <dsp:nvSpPr>
        <dsp:cNvPr id="0" name=""/>
        <dsp:cNvSpPr/>
      </dsp:nvSpPr>
      <dsp:spPr>
        <a:xfrm>
          <a:off x="2752577"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01198-528D-4003-B8CD-DCFC889E56EF}">
      <dsp:nvSpPr>
        <dsp:cNvPr id="0" name=""/>
        <dsp:cNvSpPr/>
      </dsp:nvSpPr>
      <dsp:spPr>
        <a:xfrm>
          <a:off x="3563661"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E77FC-06C2-4BEC-A7E3-C4CB7A41914D}">
      <dsp:nvSpPr>
        <dsp:cNvPr id="0" name=""/>
        <dsp:cNvSpPr/>
      </dsp:nvSpPr>
      <dsp:spPr>
        <a:xfrm>
          <a:off x="4374745"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BF01A-8FE1-4A3D-86E5-93B7B8FE0D13}">
      <dsp:nvSpPr>
        <dsp:cNvPr id="0" name=""/>
        <dsp:cNvSpPr/>
      </dsp:nvSpPr>
      <dsp:spPr>
        <a:xfrm>
          <a:off x="5185829" y="3311554"/>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F3BCF-DC7E-4471-9155-4D990B614A9A}">
      <dsp:nvSpPr>
        <dsp:cNvPr id="0" name=""/>
        <dsp:cNvSpPr/>
      </dsp:nvSpPr>
      <dsp:spPr>
        <a:xfrm>
          <a:off x="319324" y="3557672"/>
          <a:ext cx="5747841" cy="52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Identificar los aspectos más significativos de la resiliencia por parte de los prestadores de servicio turísticos de cascos coloniales afectados por la pandemia Covid-19.</a:t>
          </a:r>
          <a:endParaRPr lang="es-EC" sz="1100" kern="1200" dirty="0">
            <a:latin typeface="Arial" panose="020B0604020202020204" pitchFamily="34" charset="0"/>
            <a:cs typeface="Arial" panose="020B0604020202020204" pitchFamily="34" charset="0"/>
          </a:endParaRPr>
        </a:p>
      </dsp:txBody>
      <dsp:txXfrm>
        <a:off x="319324" y="3557672"/>
        <a:ext cx="5747841" cy="522531"/>
      </dsp:txXfrm>
    </dsp:sp>
    <dsp:sp modelId="{0AEFB63B-C207-4360-B5AE-7B3BD73F7BD7}">
      <dsp:nvSpPr>
        <dsp:cNvPr id="0" name=""/>
        <dsp:cNvSpPr/>
      </dsp:nvSpPr>
      <dsp:spPr>
        <a:xfrm>
          <a:off x="319324"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86A62-C9CF-4360-8026-EB58A9989CB5}">
      <dsp:nvSpPr>
        <dsp:cNvPr id="0" name=""/>
        <dsp:cNvSpPr/>
      </dsp:nvSpPr>
      <dsp:spPr>
        <a:xfrm>
          <a:off x="1130408"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D4D09-CB35-4A2D-95E0-233FCF391696}">
      <dsp:nvSpPr>
        <dsp:cNvPr id="0" name=""/>
        <dsp:cNvSpPr/>
      </dsp:nvSpPr>
      <dsp:spPr>
        <a:xfrm>
          <a:off x="1941492"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43A15-0F0E-4F99-9389-922ABB807B9C}">
      <dsp:nvSpPr>
        <dsp:cNvPr id="0" name=""/>
        <dsp:cNvSpPr/>
      </dsp:nvSpPr>
      <dsp:spPr>
        <a:xfrm>
          <a:off x="2752577"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F5357-D20C-49B0-A1A6-C30B886CF57E}">
      <dsp:nvSpPr>
        <dsp:cNvPr id="0" name=""/>
        <dsp:cNvSpPr/>
      </dsp:nvSpPr>
      <dsp:spPr>
        <a:xfrm>
          <a:off x="3563661"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1B66C-CA9B-43D3-A952-26BA018526FC}">
      <dsp:nvSpPr>
        <dsp:cNvPr id="0" name=""/>
        <dsp:cNvSpPr/>
      </dsp:nvSpPr>
      <dsp:spPr>
        <a:xfrm>
          <a:off x="4374745"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E3CC9-8358-460E-96DB-E23144706109}">
      <dsp:nvSpPr>
        <dsp:cNvPr id="0" name=""/>
        <dsp:cNvSpPr/>
      </dsp:nvSpPr>
      <dsp:spPr>
        <a:xfrm>
          <a:off x="5185829" y="4080203"/>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D12ED-5939-4B5A-A092-AC278E740883}">
      <dsp:nvSpPr>
        <dsp:cNvPr id="0" name=""/>
        <dsp:cNvSpPr/>
      </dsp:nvSpPr>
      <dsp:spPr>
        <a:xfrm>
          <a:off x="319324" y="4326320"/>
          <a:ext cx="5747841" cy="52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Diseñar acciones de mejora para el desarrollo de las capacidades de resiliencia.</a:t>
          </a:r>
          <a:endParaRPr lang="es-EC" sz="1100" kern="1200" dirty="0">
            <a:latin typeface="Arial" panose="020B0604020202020204" pitchFamily="34" charset="0"/>
            <a:cs typeface="Arial" panose="020B0604020202020204" pitchFamily="34" charset="0"/>
          </a:endParaRPr>
        </a:p>
      </dsp:txBody>
      <dsp:txXfrm>
        <a:off x="319324" y="4326320"/>
        <a:ext cx="5747841" cy="522531"/>
      </dsp:txXfrm>
    </dsp:sp>
    <dsp:sp modelId="{F21BF21F-3A32-48F0-B422-6B46D50D2C77}">
      <dsp:nvSpPr>
        <dsp:cNvPr id="0" name=""/>
        <dsp:cNvSpPr/>
      </dsp:nvSpPr>
      <dsp:spPr>
        <a:xfrm>
          <a:off x="319324"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A9465-6A6A-4715-A8D4-E6C628B9A3D7}">
      <dsp:nvSpPr>
        <dsp:cNvPr id="0" name=""/>
        <dsp:cNvSpPr/>
      </dsp:nvSpPr>
      <dsp:spPr>
        <a:xfrm>
          <a:off x="1130408"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6B6AA-B511-4796-AAC4-E8A40A16C161}">
      <dsp:nvSpPr>
        <dsp:cNvPr id="0" name=""/>
        <dsp:cNvSpPr/>
      </dsp:nvSpPr>
      <dsp:spPr>
        <a:xfrm>
          <a:off x="1941492"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41CE8-17EE-454A-B9F3-62D1A9CAF105}">
      <dsp:nvSpPr>
        <dsp:cNvPr id="0" name=""/>
        <dsp:cNvSpPr/>
      </dsp:nvSpPr>
      <dsp:spPr>
        <a:xfrm>
          <a:off x="2752577"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60C7B-6AB1-44CE-9837-BB01350752AB}">
      <dsp:nvSpPr>
        <dsp:cNvPr id="0" name=""/>
        <dsp:cNvSpPr/>
      </dsp:nvSpPr>
      <dsp:spPr>
        <a:xfrm>
          <a:off x="3563661"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AC407-059F-436B-B845-0E9E297EE548}">
      <dsp:nvSpPr>
        <dsp:cNvPr id="0" name=""/>
        <dsp:cNvSpPr/>
      </dsp:nvSpPr>
      <dsp:spPr>
        <a:xfrm>
          <a:off x="4374745"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C099C-9B20-4DD0-B2B2-1A6BA7649C00}">
      <dsp:nvSpPr>
        <dsp:cNvPr id="0" name=""/>
        <dsp:cNvSpPr/>
      </dsp:nvSpPr>
      <dsp:spPr>
        <a:xfrm>
          <a:off x="5185829" y="4848851"/>
          <a:ext cx="766378" cy="12772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64F8-F238-4705-BAC7-9DD6CBE28136}">
      <dsp:nvSpPr>
        <dsp:cNvPr id="0" name=""/>
        <dsp:cNvSpPr/>
      </dsp:nvSpPr>
      <dsp:spPr>
        <a:xfrm>
          <a:off x="160287" y="1204"/>
          <a:ext cx="2439756" cy="1680991"/>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C810E-AECB-40EB-A930-8FE0D488A7F0}">
      <dsp:nvSpPr>
        <dsp:cNvPr id="0" name=""/>
        <dsp:cNvSpPr/>
      </dsp:nvSpPr>
      <dsp:spPr>
        <a:xfrm>
          <a:off x="160287"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Resiliencia</a:t>
          </a:r>
          <a:endParaRPr lang="es-EC" sz="1900" kern="1200" dirty="0"/>
        </a:p>
      </dsp:txBody>
      <dsp:txXfrm>
        <a:off x="160287" y="1682196"/>
        <a:ext cx="2439756" cy="905149"/>
      </dsp:txXfrm>
    </dsp:sp>
    <dsp:sp modelId="{5A739231-78E2-4B04-A2BD-91E0992EFA71}">
      <dsp:nvSpPr>
        <dsp:cNvPr id="0" name=""/>
        <dsp:cNvSpPr/>
      </dsp:nvSpPr>
      <dsp:spPr>
        <a:xfrm>
          <a:off x="2844121" y="1204"/>
          <a:ext cx="2439756" cy="1680991"/>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34740-407D-44D8-927B-8F40888B6E62}">
      <dsp:nvSpPr>
        <dsp:cNvPr id="0" name=""/>
        <dsp:cNvSpPr/>
      </dsp:nvSpPr>
      <dsp:spPr>
        <a:xfrm>
          <a:off x="2844121"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Sistemas adaptativos complejos</a:t>
          </a:r>
          <a:r>
            <a:rPr lang="es-EC" sz="1900" kern="1200" dirty="0" smtClean="0"/>
            <a:t> </a:t>
          </a:r>
          <a:endParaRPr lang="es-EC" sz="1900" kern="1200" dirty="0"/>
        </a:p>
      </dsp:txBody>
      <dsp:txXfrm>
        <a:off x="2844121" y="1682196"/>
        <a:ext cx="2439756" cy="905149"/>
      </dsp:txXfrm>
    </dsp:sp>
    <dsp:sp modelId="{D6386220-6320-4BCE-9BB8-F9F1B51DF7E0}">
      <dsp:nvSpPr>
        <dsp:cNvPr id="0" name=""/>
        <dsp:cNvSpPr/>
      </dsp:nvSpPr>
      <dsp:spPr>
        <a:xfrm>
          <a:off x="5527956" y="1204"/>
          <a:ext cx="2439756" cy="1680991"/>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51CCC-DD6D-4DA9-A05A-0033DAEAC310}">
      <dsp:nvSpPr>
        <dsp:cNvPr id="0" name=""/>
        <dsp:cNvSpPr/>
      </dsp:nvSpPr>
      <dsp:spPr>
        <a:xfrm>
          <a:off x="5527956"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Turismo</a:t>
          </a:r>
          <a:endParaRPr lang="es-EC" sz="1900" kern="1200" dirty="0"/>
        </a:p>
      </dsp:txBody>
      <dsp:txXfrm>
        <a:off x="5527956" y="1682196"/>
        <a:ext cx="2439756" cy="905149"/>
      </dsp:txXfrm>
    </dsp:sp>
    <dsp:sp modelId="{8D55B2C6-8CCC-4213-8AAE-896CBFE04E76}">
      <dsp:nvSpPr>
        <dsp:cNvPr id="0" name=""/>
        <dsp:cNvSpPr/>
      </dsp:nvSpPr>
      <dsp:spPr>
        <a:xfrm>
          <a:off x="1502204" y="2831321"/>
          <a:ext cx="2439756" cy="1680991"/>
        </a:xfrm>
        <a:prstGeom prst="round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62B8A-56B2-46D0-AFFB-EA0870971A7E}">
      <dsp:nvSpPr>
        <dsp:cNvPr id="0" name=""/>
        <dsp:cNvSpPr/>
      </dsp:nvSpPr>
      <dsp:spPr>
        <a:xfrm>
          <a:off x="1502204"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Panarquía</a:t>
          </a:r>
          <a:endParaRPr lang="es-EC" sz="1900" kern="1200" dirty="0"/>
        </a:p>
      </dsp:txBody>
      <dsp:txXfrm>
        <a:off x="1502204" y="4512313"/>
        <a:ext cx="2439756" cy="905149"/>
      </dsp:txXfrm>
    </dsp:sp>
    <dsp:sp modelId="{C5E9B7A9-9EE2-4837-8423-B524D8EC6750}">
      <dsp:nvSpPr>
        <dsp:cNvPr id="0" name=""/>
        <dsp:cNvSpPr/>
      </dsp:nvSpPr>
      <dsp:spPr>
        <a:xfrm>
          <a:off x="4186039" y="2831321"/>
          <a:ext cx="2439756" cy="1680991"/>
        </a:xfrm>
        <a:prstGeom prst="roundRect">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4CA53-6433-4B25-A2AD-49D3CE9B9D34}">
      <dsp:nvSpPr>
        <dsp:cNvPr id="0" name=""/>
        <dsp:cNvSpPr/>
      </dsp:nvSpPr>
      <dsp:spPr>
        <a:xfrm>
          <a:off x="4186039"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C" sz="1900" kern="1200" dirty="0" smtClean="0"/>
            <a:t>Covid-19</a:t>
          </a:r>
          <a:endParaRPr lang="es-EC" sz="1900" kern="1200" dirty="0"/>
        </a:p>
      </dsp:txBody>
      <dsp:txXfrm>
        <a:off x="4186039" y="4512313"/>
        <a:ext cx="2439756" cy="905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E0FCF-C520-4B5B-AF11-D0B0494F5224}">
      <dsp:nvSpPr>
        <dsp:cNvPr id="0" name=""/>
        <dsp:cNvSpPr/>
      </dsp:nvSpPr>
      <dsp:spPr>
        <a:xfrm>
          <a:off x="3612927" y="3194"/>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Enfoque: Mixto</a:t>
          </a:r>
          <a:endParaRPr lang="es-EC" sz="1500" kern="1200" dirty="0"/>
        </a:p>
      </dsp:txBody>
      <dsp:txXfrm>
        <a:off x="3656412" y="46679"/>
        <a:ext cx="1283486" cy="803827"/>
      </dsp:txXfrm>
    </dsp:sp>
    <dsp:sp modelId="{30A7E593-7873-4206-9D8D-2D98DE152B4A}">
      <dsp:nvSpPr>
        <dsp:cNvPr id="0" name=""/>
        <dsp:cNvSpPr/>
      </dsp:nvSpPr>
      <dsp:spPr>
        <a:xfrm>
          <a:off x="2201640" y="448592"/>
          <a:ext cx="4193031" cy="4193031"/>
        </a:xfrm>
        <a:custGeom>
          <a:avLst/>
          <a:gdLst/>
          <a:ahLst/>
          <a:cxnLst/>
          <a:rect l="0" t="0" r="0" b="0"/>
          <a:pathLst>
            <a:path>
              <a:moveTo>
                <a:pt x="2790479" y="118184"/>
              </a:moveTo>
              <a:arcTo wR="2096515" hR="2096515" stAng="17359798" swAng="149897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B086C-789E-41BC-B1A5-A1D98667E654}">
      <dsp:nvSpPr>
        <dsp:cNvPr id="0" name=""/>
        <dsp:cNvSpPr/>
      </dsp:nvSpPr>
      <dsp:spPr>
        <a:xfrm>
          <a:off x="5428563" y="1051452"/>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Investigación aplicada</a:t>
          </a:r>
          <a:endParaRPr lang="es-EC" sz="1500" kern="1200" dirty="0"/>
        </a:p>
      </dsp:txBody>
      <dsp:txXfrm>
        <a:off x="5472048" y="1094937"/>
        <a:ext cx="1283486" cy="803827"/>
      </dsp:txXfrm>
    </dsp:sp>
    <dsp:sp modelId="{F11DE213-310C-42AD-997F-F46DAD75EF86}">
      <dsp:nvSpPr>
        <dsp:cNvPr id="0" name=""/>
        <dsp:cNvSpPr/>
      </dsp:nvSpPr>
      <dsp:spPr>
        <a:xfrm>
          <a:off x="2201640" y="448592"/>
          <a:ext cx="4193031" cy="4193031"/>
        </a:xfrm>
        <a:custGeom>
          <a:avLst/>
          <a:gdLst/>
          <a:ahLst/>
          <a:cxnLst/>
          <a:rect l="0" t="0" r="0" b="0"/>
          <a:pathLst>
            <a:path>
              <a:moveTo>
                <a:pt x="4107918" y="1505214"/>
              </a:moveTo>
              <a:arcTo wR="2096515" hR="2096515" stAng="20617080" swAng="196584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7FF350-2DD1-4A35-AF0A-3617E05AE363}">
      <dsp:nvSpPr>
        <dsp:cNvPr id="0" name=""/>
        <dsp:cNvSpPr/>
      </dsp:nvSpPr>
      <dsp:spPr>
        <a:xfrm>
          <a:off x="5428563" y="3147967"/>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Fuentes mixtas</a:t>
          </a:r>
          <a:endParaRPr lang="es-EC" sz="1500" kern="1200" dirty="0"/>
        </a:p>
      </dsp:txBody>
      <dsp:txXfrm>
        <a:off x="5472048" y="3191452"/>
        <a:ext cx="1283486" cy="803827"/>
      </dsp:txXfrm>
    </dsp:sp>
    <dsp:sp modelId="{559EB803-2C4B-4A80-BA7B-35BF58540832}">
      <dsp:nvSpPr>
        <dsp:cNvPr id="0" name=""/>
        <dsp:cNvSpPr/>
      </dsp:nvSpPr>
      <dsp:spPr>
        <a:xfrm>
          <a:off x="2201640" y="448592"/>
          <a:ext cx="4193031" cy="4193031"/>
        </a:xfrm>
        <a:custGeom>
          <a:avLst/>
          <a:gdLst/>
          <a:ahLst/>
          <a:cxnLst/>
          <a:rect l="0" t="0" r="0" b="0"/>
          <a:pathLst>
            <a:path>
              <a:moveTo>
                <a:pt x="3561091" y="3596648"/>
              </a:moveTo>
              <a:arcTo wR="2096515" hR="2096515" stAng="2741229" swAng="149897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71939E-2508-4590-A0B9-2C8447D5C3EB}">
      <dsp:nvSpPr>
        <dsp:cNvPr id="0" name=""/>
        <dsp:cNvSpPr/>
      </dsp:nvSpPr>
      <dsp:spPr>
        <a:xfrm>
          <a:off x="3612927" y="4196225"/>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 Situ</a:t>
          </a:r>
          <a:endParaRPr lang="es-EC" sz="1500" kern="1200" dirty="0"/>
        </a:p>
      </dsp:txBody>
      <dsp:txXfrm>
        <a:off x="3656412" y="4239710"/>
        <a:ext cx="1283486" cy="803827"/>
      </dsp:txXfrm>
    </dsp:sp>
    <dsp:sp modelId="{8193B9DB-F378-4C7A-A49E-71C6A2D08B31}">
      <dsp:nvSpPr>
        <dsp:cNvPr id="0" name=""/>
        <dsp:cNvSpPr/>
      </dsp:nvSpPr>
      <dsp:spPr>
        <a:xfrm>
          <a:off x="2201640" y="448592"/>
          <a:ext cx="4193031" cy="4193031"/>
        </a:xfrm>
        <a:custGeom>
          <a:avLst/>
          <a:gdLst/>
          <a:ahLst/>
          <a:cxnLst/>
          <a:rect l="0" t="0" r="0" b="0"/>
          <a:pathLst>
            <a:path>
              <a:moveTo>
                <a:pt x="1402552" y="4074846"/>
              </a:moveTo>
              <a:arcTo wR="2096515" hR="2096515" stAng="6559798" swAng="149897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AAC2F9-FB87-4A79-A873-73740FD4C70E}">
      <dsp:nvSpPr>
        <dsp:cNvPr id="0" name=""/>
        <dsp:cNvSpPr/>
      </dsp:nvSpPr>
      <dsp:spPr>
        <a:xfrm>
          <a:off x="1797291" y="3147967"/>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Diseño no experimental</a:t>
          </a:r>
          <a:endParaRPr lang="es-EC" sz="1500" kern="1200" dirty="0"/>
        </a:p>
      </dsp:txBody>
      <dsp:txXfrm>
        <a:off x="1840776" y="3191452"/>
        <a:ext cx="1283486" cy="803827"/>
      </dsp:txXfrm>
    </dsp:sp>
    <dsp:sp modelId="{2C525C6D-183C-43B4-B06C-AB85CC5D67D8}">
      <dsp:nvSpPr>
        <dsp:cNvPr id="0" name=""/>
        <dsp:cNvSpPr/>
      </dsp:nvSpPr>
      <dsp:spPr>
        <a:xfrm>
          <a:off x="2201640" y="448592"/>
          <a:ext cx="4193031" cy="4193031"/>
        </a:xfrm>
        <a:custGeom>
          <a:avLst/>
          <a:gdLst/>
          <a:ahLst/>
          <a:cxnLst/>
          <a:rect l="0" t="0" r="0" b="0"/>
          <a:pathLst>
            <a:path>
              <a:moveTo>
                <a:pt x="85113" y="2687817"/>
              </a:moveTo>
              <a:arcTo wR="2096515" hR="2096515" stAng="9817080" swAng="196584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6760F7-B665-4C6F-A1E0-D9E754B5382B}">
      <dsp:nvSpPr>
        <dsp:cNvPr id="0" name=""/>
        <dsp:cNvSpPr/>
      </dsp:nvSpPr>
      <dsp:spPr>
        <a:xfrm>
          <a:off x="1797291" y="1051452"/>
          <a:ext cx="1370456" cy="8907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Investigación descriptiva</a:t>
          </a:r>
          <a:endParaRPr lang="es-EC" sz="1500" kern="1200" dirty="0"/>
        </a:p>
      </dsp:txBody>
      <dsp:txXfrm>
        <a:off x="1840776" y="1094937"/>
        <a:ext cx="1283486" cy="803827"/>
      </dsp:txXfrm>
    </dsp:sp>
    <dsp:sp modelId="{CF7263D9-6751-40BB-A894-016568F10C76}">
      <dsp:nvSpPr>
        <dsp:cNvPr id="0" name=""/>
        <dsp:cNvSpPr/>
      </dsp:nvSpPr>
      <dsp:spPr>
        <a:xfrm>
          <a:off x="2201640" y="448592"/>
          <a:ext cx="4193031" cy="4193031"/>
        </a:xfrm>
        <a:custGeom>
          <a:avLst/>
          <a:gdLst/>
          <a:ahLst/>
          <a:cxnLst/>
          <a:rect l="0" t="0" r="0" b="0"/>
          <a:pathLst>
            <a:path>
              <a:moveTo>
                <a:pt x="631940" y="596383"/>
              </a:moveTo>
              <a:arcTo wR="2096515" hR="2096515" stAng="13541229" swAng="149897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84301-21A2-44A8-AEE0-3426E3FFF3B2}">
      <dsp:nvSpPr>
        <dsp:cNvPr id="0" name=""/>
        <dsp:cNvSpPr/>
      </dsp:nvSpPr>
      <dsp:spPr>
        <a:xfrm>
          <a:off x="0" y="938355"/>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65A8C-3C59-4807-8044-99187ADD277F}">
      <dsp:nvSpPr>
        <dsp:cNvPr id="0" name=""/>
        <dsp:cNvSpPr/>
      </dsp:nvSpPr>
      <dsp:spPr>
        <a:xfrm>
          <a:off x="429815" y="687435"/>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55650">
            <a:lnSpc>
              <a:spcPct val="90000"/>
            </a:lnSpc>
            <a:spcBef>
              <a:spcPct val="0"/>
            </a:spcBef>
            <a:spcAft>
              <a:spcPct val="35000"/>
            </a:spcAft>
          </a:pPr>
          <a:r>
            <a:rPr lang="es-EC" sz="1700" kern="1200" dirty="0" smtClean="0"/>
            <a:t>La disminución del empleo y diversidad económica son los factores que más debilitan la resiliencia económica.</a:t>
          </a:r>
          <a:endParaRPr lang="es-EC" sz="1700" kern="1200" dirty="0"/>
        </a:p>
      </dsp:txBody>
      <dsp:txXfrm>
        <a:off x="454313" y="711933"/>
        <a:ext cx="5968422" cy="452844"/>
      </dsp:txXfrm>
    </dsp:sp>
    <dsp:sp modelId="{12F38C7D-2D9F-43EF-A314-9A6056A4D638}">
      <dsp:nvSpPr>
        <dsp:cNvPr id="0" name=""/>
        <dsp:cNvSpPr/>
      </dsp:nvSpPr>
      <dsp:spPr>
        <a:xfrm>
          <a:off x="0" y="1709475"/>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E6017-22E5-4E70-9DCB-E92E939D14C6}">
      <dsp:nvSpPr>
        <dsp:cNvPr id="0" name=""/>
        <dsp:cNvSpPr/>
      </dsp:nvSpPr>
      <dsp:spPr>
        <a:xfrm>
          <a:off x="429815" y="1458555"/>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55650">
            <a:lnSpc>
              <a:spcPct val="90000"/>
            </a:lnSpc>
            <a:spcBef>
              <a:spcPct val="0"/>
            </a:spcBef>
            <a:spcAft>
              <a:spcPct val="35000"/>
            </a:spcAft>
          </a:pPr>
          <a:r>
            <a:rPr lang="es-EC" sz="1700" kern="1200" dirty="0" smtClean="0"/>
            <a:t>La existencia de un ambiente empresarial inadecuado provoca una débil resiliencia empresarial.</a:t>
          </a:r>
          <a:endParaRPr lang="es-EC" sz="1700" kern="1200" dirty="0"/>
        </a:p>
      </dsp:txBody>
      <dsp:txXfrm>
        <a:off x="454313" y="1483053"/>
        <a:ext cx="5968422" cy="452844"/>
      </dsp:txXfrm>
    </dsp:sp>
    <dsp:sp modelId="{74A9BD06-1F8F-4E88-96C4-4EF102DF43CA}">
      <dsp:nvSpPr>
        <dsp:cNvPr id="0" name=""/>
        <dsp:cNvSpPr/>
      </dsp:nvSpPr>
      <dsp:spPr>
        <a:xfrm>
          <a:off x="0" y="2480595"/>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18C1C7-F247-433E-925D-0EC8DA48F6D8}">
      <dsp:nvSpPr>
        <dsp:cNvPr id="0" name=""/>
        <dsp:cNvSpPr/>
      </dsp:nvSpPr>
      <dsp:spPr>
        <a:xfrm>
          <a:off x="429815" y="2229675"/>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55650">
            <a:lnSpc>
              <a:spcPct val="90000"/>
            </a:lnSpc>
            <a:spcBef>
              <a:spcPct val="0"/>
            </a:spcBef>
            <a:spcAft>
              <a:spcPct val="35000"/>
            </a:spcAft>
          </a:pPr>
          <a:r>
            <a:rPr lang="es-EC" sz="1700" kern="1200" dirty="0" smtClean="0"/>
            <a:t>El factor sistema de salud es el punto que más afecta la resiliencia de infraestructura.</a:t>
          </a:r>
          <a:endParaRPr lang="es-EC" sz="1700" kern="1200" dirty="0"/>
        </a:p>
      </dsp:txBody>
      <dsp:txXfrm>
        <a:off x="454313" y="2254173"/>
        <a:ext cx="5968422" cy="452844"/>
      </dsp:txXfrm>
    </dsp:sp>
    <dsp:sp modelId="{641C5D0F-C78F-4F32-9F7D-DDF2A1F82982}">
      <dsp:nvSpPr>
        <dsp:cNvPr id="0" name=""/>
        <dsp:cNvSpPr/>
      </dsp:nvSpPr>
      <dsp:spPr>
        <a:xfrm>
          <a:off x="0" y="3251715"/>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AE596-FF52-4645-BE95-10C171A58F63}">
      <dsp:nvSpPr>
        <dsp:cNvPr id="0" name=""/>
        <dsp:cNvSpPr/>
      </dsp:nvSpPr>
      <dsp:spPr>
        <a:xfrm>
          <a:off x="429815" y="3000795"/>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55650">
            <a:lnSpc>
              <a:spcPct val="90000"/>
            </a:lnSpc>
            <a:spcBef>
              <a:spcPct val="0"/>
            </a:spcBef>
            <a:spcAft>
              <a:spcPct val="35000"/>
            </a:spcAft>
          </a:pPr>
          <a:r>
            <a:rPr lang="es-EC" sz="1700" kern="1200" smtClean="0"/>
            <a:t>La dimensión institucional se presenta como el factor con mayor acción de resiliencia.</a:t>
          </a:r>
          <a:endParaRPr lang="es-EC" sz="1700" kern="1200" dirty="0"/>
        </a:p>
      </dsp:txBody>
      <dsp:txXfrm>
        <a:off x="454313" y="3025293"/>
        <a:ext cx="5968422" cy="452844"/>
      </dsp:txXfrm>
    </dsp:sp>
    <dsp:sp modelId="{8DDE82C3-1C09-4E99-A475-71BA389DE504}">
      <dsp:nvSpPr>
        <dsp:cNvPr id="0" name=""/>
        <dsp:cNvSpPr/>
      </dsp:nvSpPr>
      <dsp:spPr>
        <a:xfrm>
          <a:off x="0" y="4022835"/>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27D39-F842-449D-851C-29C0A0C0BB3B}">
      <dsp:nvSpPr>
        <dsp:cNvPr id="0" name=""/>
        <dsp:cNvSpPr/>
      </dsp:nvSpPr>
      <dsp:spPr>
        <a:xfrm>
          <a:off x="429815" y="3771915"/>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55650">
            <a:lnSpc>
              <a:spcPct val="90000"/>
            </a:lnSpc>
            <a:spcBef>
              <a:spcPct val="0"/>
            </a:spcBef>
            <a:spcAft>
              <a:spcPct val="35000"/>
            </a:spcAft>
          </a:pPr>
          <a:r>
            <a:rPr lang="es-EC" sz="1700" kern="1200" smtClean="0"/>
            <a:t>. La población no se identifica con las medidas de gestión de riesgos (COE).</a:t>
          </a:r>
          <a:endParaRPr lang="es-EC" sz="1700" kern="1200" dirty="0"/>
        </a:p>
      </dsp:txBody>
      <dsp:txXfrm>
        <a:off x="454313" y="3796413"/>
        <a:ext cx="5968422"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6C1C-F9B0-4BF7-A56E-85A577096A7B}">
      <dsp:nvSpPr>
        <dsp:cNvPr id="0" name=""/>
        <dsp:cNvSpPr/>
      </dsp:nvSpPr>
      <dsp:spPr>
        <a:xfrm rot="1761428">
          <a:off x="3021766" y="2861984"/>
          <a:ext cx="850149" cy="56777"/>
        </a:xfrm>
        <a:custGeom>
          <a:avLst/>
          <a:gdLst/>
          <a:ahLst/>
          <a:cxnLst/>
          <a:rect l="0" t="0" r="0" b="0"/>
          <a:pathLst>
            <a:path>
              <a:moveTo>
                <a:pt x="0" y="28388"/>
              </a:moveTo>
              <a:lnTo>
                <a:pt x="850149" y="28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787F3-14A1-4161-AA4D-AD3B500367FD}">
      <dsp:nvSpPr>
        <dsp:cNvPr id="0" name=""/>
        <dsp:cNvSpPr/>
      </dsp:nvSpPr>
      <dsp:spPr>
        <a:xfrm rot="19890787">
          <a:off x="3016272" y="1349799"/>
          <a:ext cx="992493" cy="56777"/>
        </a:xfrm>
        <a:custGeom>
          <a:avLst/>
          <a:gdLst/>
          <a:ahLst/>
          <a:cxnLst/>
          <a:rect l="0" t="0" r="0" b="0"/>
          <a:pathLst>
            <a:path>
              <a:moveTo>
                <a:pt x="0" y="28388"/>
              </a:moveTo>
              <a:lnTo>
                <a:pt x="992493" y="28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0AAB7-53F4-41C6-8579-E9F64BC0295F}">
      <dsp:nvSpPr>
        <dsp:cNvPr id="0" name=""/>
        <dsp:cNvSpPr/>
      </dsp:nvSpPr>
      <dsp:spPr>
        <a:xfrm>
          <a:off x="731380" y="759460"/>
          <a:ext cx="2758792" cy="275879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B6A42-0786-4D80-8E16-7CBAB2771703}">
      <dsp:nvSpPr>
        <dsp:cNvPr id="0" name=""/>
        <dsp:cNvSpPr/>
      </dsp:nvSpPr>
      <dsp:spPr>
        <a:xfrm>
          <a:off x="3855191" y="998"/>
          <a:ext cx="1544392" cy="15443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Empleo</a:t>
          </a:r>
          <a:endParaRPr lang="es-EC" sz="1800" kern="1200" dirty="0"/>
        </a:p>
      </dsp:txBody>
      <dsp:txXfrm>
        <a:off x="4081362" y="227169"/>
        <a:ext cx="1092050" cy="1092050"/>
      </dsp:txXfrm>
    </dsp:sp>
    <dsp:sp modelId="{4A9144E3-2A09-474A-B1CC-6D0D439678BB}">
      <dsp:nvSpPr>
        <dsp:cNvPr id="0" name=""/>
        <dsp:cNvSpPr/>
      </dsp:nvSpPr>
      <dsp:spPr>
        <a:xfrm>
          <a:off x="5554023" y="998"/>
          <a:ext cx="2316589" cy="1544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42.84% en la ciudad de Quito</a:t>
          </a:r>
          <a:endParaRPr lang="es-EC" sz="2400" kern="1200" dirty="0"/>
        </a:p>
        <a:p>
          <a:pPr marL="228600" lvl="1" indent="-228600" algn="l" defTabSz="1066800">
            <a:lnSpc>
              <a:spcPct val="90000"/>
            </a:lnSpc>
            <a:spcBef>
              <a:spcPct val="0"/>
            </a:spcBef>
            <a:spcAft>
              <a:spcPct val="15000"/>
            </a:spcAft>
            <a:buChar char="••"/>
          </a:pPr>
          <a:r>
            <a:rPr lang="es-EC" sz="2400" kern="1200" dirty="0" smtClean="0"/>
            <a:t>Debilita</a:t>
          </a:r>
          <a:endParaRPr lang="es-EC" sz="2400" kern="1200" dirty="0"/>
        </a:p>
      </dsp:txBody>
      <dsp:txXfrm>
        <a:off x="5554023" y="998"/>
        <a:ext cx="2316589" cy="1544392"/>
      </dsp:txXfrm>
    </dsp:sp>
    <dsp:sp modelId="{AE266B44-4938-4E58-8180-1C64C4409BB6}">
      <dsp:nvSpPr>
        <dsp:cNvPr id="0" name=""/>
        <dsp:cNvSpPr/>
      </dsp:nvSpPr>
      <dsp:spPr>
        <a:xfrm>
          <a:off x="3711043" y="2676880"/>
          <a:ext cx="1655275" cy="16552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Diversidad económica</a:t>
          </a:r>
          <a:endParaRPr lang="es-EC" sz="1800" kern="1200" dirty="0"/>
        </a:p>
      </dsp:txBody>
      <dsp:txXfrm>
        <a:off x="3953452" y="2919289"/>
        <a:ext cx="1170457" cy="1170457"/>
      </dsp:txXfrm>
    </dsp:sp>
    <dsp:sp modelId="{7D57EEA3-618B-435D-9524-E06D0D8F0C4A}">
      <dsp:nvSpPr>
        <dsp:cNvPr id="0" name=""/>
        <dsp:cNvSpPr/>
      </dsp:nvSpPr>
      <dsp:spPr>
        <a:xfrm>
          <a:off x="5531846" y="2676880"/>
          <a:ext cx="2482913" cy="165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Valor en el índice HHI menor de 1500</a:t>
          </a:r>
          <a:endParaRPr lang="es-EC" sz="2400" kern="1200" dirty="0"/>
        </a:p>
        <a:p>
          <a:pPr marL="228600" lvl="1" indent="-228600" algn="l" defTabSz="1066800">
            <a:lnSpc>
              <a:spcPct val="90000"/>
            </a:lnSpc>
            <a:spcBef>
              <a:spcPct val="0"/>
            </a:spcBef>
            <a:spcAft>
              <a:spcPct val="15000"/>
            </a:spcAft>
            <a:buChar char="••"/>
          </a:pPr>
          <a:r>
            <a:rPr lang="es-EC" sz="2400" kern="1200" dirty="0" smtClean="0"/>
            <a:t>Mercado no concentrado</a:t>
          </a:r>
          <a:endParaRPr lang="es-EC" sz="2400" kern="1200" dirty="0"/>
        </a:p>
      </dsp:txBody>
      <dsp:txXfrm>
        <a:off x="5531846" y="2676880"/>
        <a:ext cx="2482913" cy="1655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261EA-B385-4725-8DBE-2D1DC8034CC5}">
      <dsp:nvSpPr>
        <dsp:cNvPr id="0" name=""/>
        <dsp:cNvSpPr/>
      </dsp:nvSpPr>
      <dsp:spPr>
        <a:xfrm>
          <a:off x="2763450" y="2323535"/>
          <a:ext cx="762761" cy="68027"/>
        </a:xfrm>
        <a:custGeom>
          <a:avLst/>
          <a:gdLst/>
          <a:ahLst/>
          <a:cxnLst/>
          <a:rect l="0" t="0" r="0" b="0"/>
          <a:pathLst>
            <a:path>
              <a:moveTo>
                <a:pt x="0" y="34013"/>
              </a:moveTo>
              <a:lnTo>
                <a:pt x="762761" y="340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6AF65-3D8C-4960-B4E4-26F518F36376}">
      <dsp:nvSpPr>
        <dsp:cNvPr id="0" name=""/>
        <dsp:cNvSpPr/>
      </dsp:nvSpPr>
      <dsp:spPr>
        <a:xfrm>
          <a:off x="1969" y="733148"/>
          <a:ext cx="3248801" cy="3248801"/>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8FCEB8-230D-4246-98EB-F0DA8C7A060B}">
      <dsp:nvSpPr>
        <dsp:cNvPr id="0" name=""/>
        <dsp:cNvSpPr/>
      </dsp:nvSpPr>
      <dsp:spPr>
        <a:xfrm>
          <a:off x="3526212" y="1382908"/>
          <a:ext cx="1949280" cy="19492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Afirmación lógica</a:t>
          </a:r>
          <a:endParaRPr lang="es-EC" sz="2100" kern="1200" dirty="0"/>
        </a:p>
      </dsp:txBody>
      <dsp:txXfrm>
        <a:off x="3811677" y="1668373"/>
        <a:ext cx="1378350" cy="1378350"/>
      </dsp:txXfrm>
    </dsp:sp>
    <dsp:sp modelId="{E7B8CA62-8450-4985-B034-7DF76951DFE4}">
      <dsp:nvSpPr>
        <dsp:cNvPr id="0" name=""/>
        <dsp:cNvSpPr/>
      </dsp:nvSpPr>
      <dsp:spPr>
        <a:xfrm>
          <a:off x="5670421" y="1382908"/>
          <a:ext cx="2923921" cy="194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El factor con mayor calificación en esta dimensión</a:t>
          </a:r>
          <a:endParaRPr lang="es-EC" sz="2000" kern="1200" dirty="0"/>
        </a:p>
        <a:p>
          <a:pPr marL="228600" lvl="1" indent="-228600" algn="l" defTabSz="889000">
            <a:lnSpc>
              <a:spcPct val="90000"/>
            </a:lnSpc>
            <a:spcBef>
              <a:spcPct val="0"/>
            </a:spcBef>
            <a:spcAft>
              <a:spcPct val="15000"/>
            </a:spcAft>
            <a:buChar char="••"/>
          </a:pPr>
          <a:r>
            <a:rPr lang="es-EC" sz="2000" kern="1200" dirty="0" smtClean="0"/>
            <a:t>incrementa su resiliencia empresarial</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5670421" y="1382908"/>
        <a:ext cx="2923921" cy="1949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BFBF-8D0D-4C44-9ECC-19C0F3AAF163}">
      <dsp:nvSpPr>
        <dsp:cNvPr id="0" name=""/>
        <dsp:cNvSpPr/>
      </dsp:nvSpPr>
      <dsp:spPr>
        <a:xfrm>
          <a:off x="2922881" y="2321087"/>
          <a:ext cx="797814" cy="68115"/>
        </a:xfrm>
        <a:custGeom>
          <a:avLst/>
          <a:gdLst/>
          <a:ahLst/>
          <a:cxnLst/>
          <a:rect l="0" t="0" r="0" b="0"/>
          <a:pathLst>
            <a:path>
              <a:moveTo>
                <a:pt x="0" y="34057"/>
              </a:moveTo>
              <a:lnTo>
                <a:pt x="797814" y="3405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E882-F693-42D6-9FB3-8CCEEB63FD08}">
      <dsp:nvSpPr>
        <dsp:cNvPr id="0" name=""/>
        <dsp:cNvSpPr/>
      </dsp:nvSpPr>
      <dsp:spPr>
        <a:xfrm>
          <a:off x="860" y="636309"/>
          <a:ext cx="3437671" cy="3437671"/>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EE3D1C-CA0B-4E17-B05E-03383AE5F168}">
      <dsp:nvSpPr>
        <dsp:cNvPr id="0" name=""/>
        <dsp:cNvSpPr/>
      </dsp:nvSpPr>
      <dsp:spPr>
        <a:xfrm>
          <a:off x="3720695" y="943221"/>
          <a:ext cx="2062602" cy="2823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El criterio más bajo</a:t>
          </a:r>
          <a:endParaRPr lang="es-EC" sz="3300" kern="1200" dirty="0"/>
        </a:p>
      </dsp:txBody>
      <dsp:txXfrm>
        <a:off x="4022756" y="1356764"/>
        <a:ext cx="1458480" cy="1996761"/>
      </dsp:txXfrm>
    </dsp:sp>
    <dsp:sp modelId="{F5F9D7A7-F426-4D39-BB5C-32CF516B53DE}">
      <dsp:nvSpPr>
        <dsp:cNvPr id="0" name=""/>
        <dsp:cNvSpPr/>
      </dsp:nvSpPr>
      <dsp:spPr>
        <a:xfrm>
          <a:off x="5989558" y="943221"/>
          <a:ext cx="3093903" cy="282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Pese a que dos zonas centrales de la capital concentran la mayoría de los hospitales y camas para atención</a:t>
          </a:r>
          <a:endParaRPr lang="es-EC" sz="2000" kern="1200" dirty="0"/>
        </a:p>
        <a:p>
          <a:pPr marL="228600" lvl="1" indent="-228600" algn="l" defTabSz="889000">
            <a:lnSpc>
              <a:spcPct val="90000"/>
            </a:lnSpc>
            <a:spcBef>
              <a:spcPct val="0"/>
            </a:spcBef>
            <a:spcAft>
              <a:spcPct val="15000"/>
            </a:spcAft>
            <a:buChar char="••"/>
          </a:pPr>
          <a:r>
            <a:rPr lang="es-EC" sz="2000" kern="1200" dirty="0" smtClean="0"/>
            <a:t>El valor por cama para cada 1000 habitantes es de 1.88</a:t>
          </a:r>
          <a:endParaRPr lang="es-EC" sz="2000" kern="1200" dirty="0"/>
        </a:p>
        <a:p>
          <a:pPr marL="228600" lvl="1" indent="-228600" algn="l" defTabSz="889000">
            <a:lnSpc>
              <a:spcPct val="90000"/>
            </a:lnSpc>
            <a:spcBef>
              <a:spcPct val="0"/>
            </a:spcBef>
            <a:spcAft>
              <a:spcPct val="15000"/>
            </a:spcAft>
            <a:buChar char="••"/>
          </a:pPr>
          <a:r>
            <a:rPr lang="es-EC" sz="2000" kern="1200" dirty="0" smtClean="0"/>
            <a:t>Valoración de 0 en este criterio</a:t>
          </a:r>
          <a:endParaRPr lang="es-EC" sz="2000" kern="1200" dirty="0"/>
        </a:p>
      </dsp:txBody>
      <dsp:txXfrm>
        <a:off x="5989558" y="943221"/>
        <a:ext cx="3093903" cy="2823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DC1BD-01DA-487A-9E13-73BD83B5FADA}">
      <dsp:nvSpPr>
        <dsp:cNvPr id="0" name=""/>
        <dsp:cNvSpPr/>
      </dsp:nvSpPr>
      <dsp:spPr>
        <a:xfrm>
          <a:off x="2886385" y="2379042"/>
          <a:ext cx="786037" cy="68115"/>
        </a:xfrm>
        <a:custGeom>
          <a:avLst/>
          <a:gdLst/>
          <a:ahLst/>
          <a:cxnLst/>
          <a:rect l="0" t="0" r="0" b="0"/>
          <a:pathLst>
            <a:path>
              <a:moveTo>
                <a:pt x="0" y="34057"/>
              </a:moveTo>
              <a:lnTo>
                <a:pt x="786037" y="3405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80D9F-4CAD-43CA-B64B-0BB7FB4EA6B0}">
      <dsp:nvSpPr>
        <dsp:cNvPr id="0" name=""/>
        <dsp:cNvSpPr/>
      </dsp:nvSpPr>
      <dsp:spPr>
        <a:xfrm>
          <a:off x="1648" y="716196"/>
          <a:ext cx="3393808" cy="3393808"/>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96446-8B8F-4931-B7BC-03A4ED3B00A4}">
      <dsp:nvSpPr>
        <dsp:cNvPr id="0" name=""/>
        <dsp:cNvSpPr/>
      </dsp:nvSpPr>
      <dsp:spPr>
        <a:xfrm>
          <a:off x="3672422" y="1394958"/>
          <a:ext cx="2036284" cy="203628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Dimensión con mayor media</a:t>
          </a:r>
          <a:endParaRPr lang="es-EC" sz="2400" kern="1200" dirty="0"/>
        </a:p>
      </dsp:txBody>
      <dsp:txXfrm>
        <a:off x="3970629" y="1693165"/>
        <a:ext cx="1439870" cy="1439870"/>
      </dsp:txXfrm>
    </dsp:sp>
    <dsp:sp modelId="{355D61BD-737C-47A1-99A0-0EDF11450ABD}">
      <dsp:nvSpPr>
        <dsp:cNvPr id="0" name=""/>
        <dsp:cNvSpPr/>
      </dsp:nvSpPr>
      <dsp:spPr>
        <a:xfrm>
          <a:off x="5912336" y="1394958"/>
          <a:ext cx="3054427" cy="203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Media de valor 0.75 </a:t>
          </a:r>
          <a:endParaRPr lang="es-EC" sz="2300" kern="1200" dirty="0"/>
        </a:p>
        <a:p>
          <a:pPr marL="228600" lvl="1" indent="-228600" algn="l" defTabSz="1022350">
            <a:lnSpc>
              <a:spcPct val="90000"/>
            </a:lnSpc>
            <a:spcBef>
              <a:spcPct val="0"/>
            </a:spcBef>
            <a:spcAft>
              <a:spcPct val="15000"/>
            </a:spcAft>
            <a:buChar char="••"/>
          </a:pPr>
          <a:r>
            <a:rPr lang="es-EC" sz="2300" kern="1200" dirty="0" smtClean="0"/>
            <a:t>Cobertura médica</a:t>
          </a:r>
          <a:endParaRPr lang="es-EC" sz="2300" kern="1200" dirty="0"/>
        </a:p>
        <a:p>
          <a:pPr marL="228600" lvl="1" indent="-228600" algn="l" defTabSz="1022350">
            <a:lnSpc>
              <a:spcPct val="90000"/>
            </a:lnSpc>
            <a:spcBef>
              <a:spcPct val="0"/>
            </a:spcBef>
            <a:spcAft>
              <a:spcPct val="15000"/>
            </a:spcAft>
            <a:buChar char="••"/>
          </a:pPr>
          <a:r>
            <a:rPr lang="es-EC" sz="2300" kern="1200" dirty="0" smtClean="0"/>
            <a:t>Ocupación de la población</a:t>
          </a:r>
          <a:endParaRPr lang="es-EC" sz="2300" kern="1200" dirty="0"/>
        </a:p>
        <a:p>
          <a:pPr marL="228600" lvl="1" indent="-228600" algn="l" defTabSz="1022350">
            <a:lnSpc>
              <a:spcPct val="90000"/>
            </a:lnSpc>
            <a:spcBef>
              <a:spcPct val="0"/>
            </a:spcBef>
            <a:spcAft>
              <a:spcPct val="15000"/>
            </a:spcAft>
            <a:buChar char="••"/>
          </a:pPr>
          <a:r>
            <a:rPr lang="es-EC" sz="2300" kern="1200" dirty="0" smtClean="0"/>
            <a:t>Educación básica</a:t>
          </a:r>
          <a:endParaRPr lang="es-EC" sz="2300" kern="1200" dirty="0"/>
        </a:p>
        <a:p>
          <a:pPr marL="228600" lvl="1" indent="-228600" algn="l" defTabSz="1022350">
            <a:lnSpc>
              <a:spcPct val="90000"/>
            </a:lnSpc>
            <a:spcBef>
              <a:spcPct val="0"/>
            </a:spcBef>
            <a:spcAft>
              <a:spcPct val="15000"/>
            </a:spcAft>
            <a:buChar char="••"/>
          </a:pPr>
          <a:r>
            <a:rPr lang="es-EC" sz="2300" kern="1200" dirty="0" smtClean="0"/>
            <a:t>Capital del país</a:t>
          </a:r>
          <a:endParaRPr lang="es-EC" sz="2300" kern="1200" dirty="0"/>
        </a:p>
      </dsp:txBody>
      <dsp:txXfrm>
        <a:off x="5912336" y="1394958"/>
        <a:ext cx="3054427" cy="20362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UNIVERSIDAD DE LAS FUERZAS ARMADAS-ESPE</a:t>
            </a:r>
            <a:endParaRPr lang="es-EC" dirty="0"/>
          </a:p>
        </p:txBody>
      </p:sp>
      <p:sp>
        <p:nvSpPr>
          <p:cNvPr id="3" name="Subtítulo 2"/>
          <p:cNvSpPr>
            <a:spLocks noGrp="1"/>
          </p:cNvSpPr>
          <p:nvPr>
            <p:ph type="subTitle" idx="1"/>
          </p:nvPr>
        </p:nvSpPr>
        <p:spPr>
          <a:xfrm>
            <a:off x="1507066" y="4050833"/>
            <a:ext cx="8023299" cy="1096899"/>
          </a:xfrm>
        </p:spPr>
        <p:txBody>
          <a:bodyPr>
            <a:noAutofit/>
          </a:bodyPr>
          <a:lstStyle/>
          <a:p>
            <a:r>
              <a:rPr lang="es-EC" b="1" dirty="0">
                <a:latin typeface="Arial" panose="020B0604020202020204" pitchFamily="34" charset="0"/>
                <a:cs typeface="Arial" panose="020B0604020202020204" pitchFamily="34" charset="0"/>
              </a:rPr>
              <a:t>Análisis multidimensional de resiliencia en el centro histórico de Quito por parte de los prestadores de servicio turísticos, caso Covid-19</a:t>
            </a:r>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Henry Camilo Jiménez Sánchez</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36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a:t>
            </a:r>
            <a:br>
              <a:rPr lang="es-EC" dirty="0" smtClean="0"/>
            </a:b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088105144"/>
              </p:ext>
            </p:extLst>
          </p:nvPr>
        </p:nvGraphicFramePr>
        <p:xfrm>
          <a:off x="-94870" y="1104520"/>
          <a:ext cx="4705506" cy="3287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2640955353"/>
              </p:ext>
            </p:extLst>
          </p:nvPr>
        </p:nvGraphicFramePr>
        <p:xfrm>
          <a:off x="5278189" y="1078605"/>
          <a:ext cx="4844603" cy="3338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1334069291"/>
              </p:ext>
            </p:extLst>
          </p:nvPr>
        </p:nvGraphicFramePr>
        <p:xfrm>
          <a:off x="2819400" y="3838575"/>
          <a:ext cx="4724400" cy="3019425"/>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677334" y="4340181"/>
            <a:ext cx="1506828" cy="646331"/>
          </a:xfrm>
          <a:prstGeom prst="rect">
            <a:avLst/>
          </a:prstGeom>
          <a:noFill/>
        </p:spPr>
        <p:txBody>
          <a:bodyPr wrap="square" rtlCol="0">
            <a:spAutoFit/>
          </a:bodyPr>
          <a:lstStyle/>
          <a:p>
            <a:r>
              <a:rPr lang="es-EC" dirty="0" smtClean="0"/>
              <a:t>Económico regional</a:t>
            </a:r>
            <a:endParaRPr lang="es-EC" dirty="0"/>
          </a:p>
        </p:txBody>
      </p:sp>
      <p:sp>
        <p:nvSpPr>
          <p:cNvPr id="10" name="CuadroTexto 9"/>
          <p:cNvSpPr txBox="1"/>
          <p:nvPr/>
        </p:nvSpPr>
        <p:spPr>
          <a:xfrm>
            <a:off x="8152327" y="4159876"/>
            <a:ext cx="1519707" cy="646331"/>
          </a:xfrm>
          <a:prstGeom prst="rect">
            <a:avLst/>
          </a:prstGeom>
          <a:noFill/>
        </p:spPr>
        <p:txBody>
          <a:bodyPr wrap="square" rtlCol="0">
            <a:spAutoFit/>
          </a:bodyPr>
          <a:lstStyle/>
          <a:p>
            <a:r>
              <a:rPr lang="es-EC" dirty="0" smtClean="0"/>
              <a:t>Económico empresarial</a:t>
            </a:r>
            <a:endParaRPr lang="es-EC" dirty="0"/>
          </a:p>
        </p:txBody>
      </p:sp>
      <p:sp>
        <p:nvSpPr>
          <p:cNvPr id="11" name="CuadroTexto 10"/>
          <p:cNvSpPr txBox="1"/>
          <p:nvPr/>
        </p:nvSpPr>
        <p:spPr>
          <a:xfrm>
            <a:off x="6890197" y="6488668"/>
            <a:ext cx="1790164" cy="369332"/>
          </a:xfrm>
          <a:prstGeom prst="rect">
            <a:avLst/>
          </a:prstGeom>
          <a:noFill/>
        </p:spPr>
        <p:txBody>
          <a:bodyPr wrap="square" rtlCol="0">
            <a:spAutoFit/>
          </a:bodyPr>
          <a:lstStyle/>
          <a:p>
            <a:r>
              <a:rPr lang="es-EC" dirty="0" smtClean="0"/>
              <a:t>Socio-regional</a:t>
            </a:r>
            <a:endParaRPr lang="es-EC" dirty="0"/>
          </a:p>
        </p:txBody>
      </p:sp>
    </p:spTree>
    <p:extLst>
      <p:ext uri="{BB962C8B-B14F-4D97-AF65-F5344CB8AC3E}">
        <p14:creationId xmlns:p14="http://schemas.microsoft.com/office/powerpoint/2010/main" val="2300687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260469440"/>
              </p:ext>
            </p:extLst>
          </p:nvPr>
        </p:nvGraphicFramePr>
        <p:xfrm>
          <a:off x="303591" y="331085"/>
          <a:ext cx="4938109" cy="407349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648496" y="3786389"/>
            <a:ext cx="2034862" cy="369332"/>
          </a:xfrm>
          <a:prstGeom prst="rect">
            <a:avLst/>
          </a:prstGeom>
          <a:noFill/>
        </p:spPr>
        <p:txBody>
          <a:bodyPr wrap="square" rtlCol="0">
            <a:spAutoFit/>
          </a:bodyPr>
          <a:lstStyle/>
          <a:p>
            <a:r>
              <a:rPr lang="es-EC" dirty="0" smtClean="0"/>
              <a:t>Socio-comunitario</a:t>
            </a:r>
            <a:endParaRPr lang="es-EC" dirty="0"/>
          </a:p>
        </p:txBody>
      </p:sp>
      <p:graphicFrame>
        <p:nvGraphicFramePr>
          <p:cNvPr id="6" name="Gráfico 5"/>
          <p:cNvGraphicFramePr/>
          <p:nvPr>
            <p:extLst>
              <p:ext uri="{D42A27DB-BD31-4B8C-83A1-F6EECF244321}">
                <p14:modId xmlns:p14="http://schemas.microsoft.com/office/powerpoint/2010/main" val="2498836666"/>
              </p:ext>
            </p:extLst>
          </p:nvPr>
        </p:nvGraphicFramePr>
        <p:xfrm>
          <a:off x="5509944" y="505570"/>
          <a:ext cx="4896186" cy="3650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1421046572"/>
              </p:ext>
            </p:extLst>
          </p:nvPr>
        </p:nvGraphicFramePr>
        <p:xfrm>
          <a:off x="3490175" y="3515933"/>
          <a:ext cx="3786387" cy="330893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8293994" y="3683358"/>
            <a:ext cx="1828800" cy="369332"/>
          </a:xfrm>
          <a:prstGeom prst="rect">
            <a:avLst/>
          </a:prstGeom>
          <a:noFill/>
        </p:spPr>
        <p:txBody>
          <a:bodyPr wrap="square" rtlCol="0">
            <a:spAutoFit/>
          </a:bodyPr>
          <a:lstStyle/>
          <a:p>
            <a:r>
              <a:rPr lang="es-EC" dirty="0" smtClean="0"/>
              <a:t>Infraestructura</a:t>
            </a:r>
            <a:endParaRPr lang="es-EC" dirty="0"/>
          </a:p>
        </p:txBody>
      </p:sp>
      <p:sp>
        <p:nvSpPr>
          <p:cNvPr id="9" name="CuadroTexto 8"/>
          <p:cNvSpPr txBox="1"/>
          <p:nvPr/>
        </p:nvSpPr>
        <p:spPr>
          <a:xfrm>
            <a:off x="5924282" y="6488668"/>
            <a:ext cx="1957588" cy="369332"/>
          </a:xfrm>
          <a:prstGeom prst="rect">
            <a:avLst/>
          </a:prstGeom>
          <a:noFill/>
        </p:spPr>
        <p:txBody>
          <a:bodyPr wrap="square" rtlCol="0">
            <a:spAutoFit/>
          </a:bodyPr>
          <a:lstStyle/>
          <a:p>
            <a:r>
              <a:rPr lang="es-EC" dirty="0" smtClean="0"/>
              <a:t>Experiencial</a:t>
            </a:r>
            <a:endParaRPr lang="es-EC" dirty="0"/>
          </a:p>
        </p:txBody>
      </p:sp>
    </p:spTree>
    <p:extLst>
      <p:ext uri="{BB962C8B-B14F-4D97-AF65-F5344CB8AC3E}">
        <p14:creationId xmlns:p14="http://schemas.microsoft.com/office/powerpoint/2010/main" val="91263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Contraste de hipótesis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53679904"/>
              </p:ext>
            </p:extLst>
          </p:nvPr>
        </p:nvGraphicFramePr>
        <p:xfrm>
          <a:off x="1056068" y="2125015"/>
          <a:ext cx="8746141" cy="433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677334" y="1270000"/>
            <a:ext cx="6096000" cy="646331"/>
          </a:xfrm>
          <a:prstGeom prst="rect">
            <a:avLst/>
          </a:prstGeom>
        </p:spPr>
        <p:txBody>
          <a:bodyPr>
            <a:spAutoFit/>
          </a:bodyPr>
          <a:lstStyle/>
          <a:p>
            <a:r>
              <a:rPr lang="es-EC" dirty="0">
                <a:latin typeface="Arial" panose="020B0604020202020204" pitchFamily="34" charset="0"/>
                <a:ea typeface="Calibri" panose="020F0502020204030204" pitchFamily="34" charset="0"/>
              </a:rPr>
              <a:t>La disminución del empleo y diversidad económica son los factores que más debilitan la resiliencia económica.</a:t>
            </a:r>
            <a:endParaRPr lang="es-EC" dirty="0"/>
          </a:p>
        </p:txBody>
      </p:sp>
      <p:sp>
        <p:nvSpPr>
          <p:cNvPr id="8" name="Rectángulo 7"/>
          <p:cNvSpPr/>
          <p:nvPr/>
        </p:nvSpPr>
        <p:spPr>
          <a:xfrm>
            <a:off x="514243" y="5934670"/>
            <a:ext cx="2714974"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Rechaza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728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Contraste de hipótesis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71503950"/>
              </p:ext>
            </p:extLst>
          </p:nvPr>
        </p:nvGraphicFramePr>
        <p:xfrm>
          <a:off x="1476353" y="1930401"/>
          <a:ext cx="8596312" cy="471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77334" y="1174004"/>
            <a:ext cx="6096000" cy="646331"/>
          </a:xfrm>
          <a:prstGeom prst="rect">
            <a:avLst/>
          </a:prstGeom>
        </p:spPr>
        <p:txBody>
          <a:bodyPr>
            <a:spAutoFit/>
          </a:bodyPr>
          <a:lstStyle/>
          <a:p>
            <a:r>
              <a:rPr lang="es-EC" dirty="0">
                <a:latin typeface="Arial" panose="020B0604020202020204" pitchFamily="34" charset="0"/>
                <a:ea typeface="Calibri" panose="020F0502020204030204" pitchFamily="34" charset="0"/>
              </a:rPr>
              <a:t>La existencia de un ambiente empresarial inadecuado provoca una débil resiliencia empresarial.</a:t>
            </a:r>
            <a:endParaRPr lang="es-EC" dirty="0"/>
          </a:p>
        </p:txBody>
      </p:sp>
      <p:sp>
        <p:nvSpPr>
          <p:cNvPr id="6" name="Rectángulo 5"/>
          <p:cNvSpPr/>
          <p:nvPr/>
        </p:nvSpPr>
        <p:spPr>
          <a:xfrm>
            <a:off x="444602" y="5934670"/>
            <a:ext cx="233910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Acepta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795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1470"/>
          </a:xfrm>
        </p:spPr>
        <p:txBody>
          <a:bodyPr/>
          <a:lstStyle/>
          <a:p>
            <a:r>
              <a:rPr lang="es-EC" dirty="0" smtClean="0"/>
              <a:t>Contraste de hipótesis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43388100"/>
              </p:ext>
            </p:extLst>
          </p:nvPr>
        </p:nvGraphicFramePr>
        <p:xfrm>
          <a:off x="1399079" y="2147709"/>
          <a:ext cx="9084323" cy="4710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77334" y="1174498"/>
            <a:ext cx="6096000" cy="646331"/>
          </a:xfrm>
          <a:prstGeom prst="rect">
            <a:avLst/>
          </a:prstGeom>
        </p:spPr>
        <p:txBody>
          <a:bodyPr>
            <a:spAutoFit/>
          </a:bodyPr>
          <a:lstStyle/>
          <a:p>
            <a:r>
              <a:rPr lang="es-EC" dirty="0">
                <a:latin typeface="Arial" panose="020B0604020202020204" pitchFamily="34" charset="0"/>
                <a:ea typeface="Calibri" panose="020F0502020204030204" pitchFamily="34" charset="0"/>
              </a:rPr>
              <a:t>El factor sistema de salud es el punto que más afecta la resiliencia de infraestructura.</a:t>
            </a:r>
            <a:endParaRPr lang="es-EC" dirty="0"/>
          </a:p>
        </p:txBody>
      </p:sp>
      <p:sp>
        <p:nvSpPr>
          <p:cNvPr id="6" name="Rectángulo 5"/>
          <p:cNvSpPr/>
          <p:nvPr/>
        </p:nvSpPr>
        <p:spPr>
          <a:xfrm>
            <a:off x="457481" y="5934670"/>
            <a:ext cx="2339103" cy="923330"/>
          </a:xfrm>
          <a:prstGeom prst="rect">
            <a:avLst/>
          </a:prstGeom>
        </p:spPr>
        <p:txBody>
          <a:bodyPr wrap="none">
            <a:spAutoFit/>
          </a:bodyPr>
          <a:lstStyle/>
          <a:p>
            <a:pPr algn="ctr"/>
            <a:r>
              <a:rPr lang="es-ES" sz="5400" dirty="0">
                <a:ln w="0"/>
                <a:solidFill>
                  <a:schemeClr val="accent1"/>
                </a:solidFill>
                <a:effectLst>
                  <a:outerShdw blurRad="38100" dist="25400" dir="5400000" algn="ctr" rotWithShape="0">
                    <a:srgbClr val="6E747A">
                      <a:alpha val="43000"/>
                    </a:srgbClr>
                  </a:outerShdw>
                </a:effectLst>
              </a:rPr>
              <a:t>Acepta</a:t>
            </a:r>
            <a:endParaRPr lang="es-E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913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Contraste de hipótesis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19364914"/>
              </p:ext>
            </p:extLst>
          </p:nvPr>
        </p:nvGraphicFramePr>
        <p:xfrm>
          <a:off x="1566506" y="2031799"/>
          <a:ext cx="8968412" cy="482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77334" y="1174004"/>
            <a:ext cx="6096000" cy="646331"/>
          </a:xfrm>
          <a:prstGeom prst="rect">
            <a:avLst/>
          </a:prstGeom>
        </p:spPr>
        <p:txBody>
          <a:bodyPr>
            <a:spAutoFit/>
          </a:bodyPr>
          <a:lstStyle/>
          <a:p>
            <a:r>
              <a:rPr lang="es-EC" dirty="0">
                <a:latin typeface="Arial" panose="020B0604020202020204" pitchFamily="34" charset="0"/>
                <a:ea typeface="Calibri" panose="020F0502020204030204" pitchFamily="34" charset="0"/>
              </a:rPr>
              <a:t>La dimensión socio-regional se presenta como el factor con mayor acción de resiliencia. </a:t>
            </a:r>
            <a:endParaRPr lang="es-EC" dirty="0"/>
          </a:p>
        </p:txBody>
      </p:sp>
      <p:sp>
        <p:nvSpPr>
          <p:cNvPr id="7" name="Rectángulo 6"/>
          <p:cNvSpPr/>
          <p:nvPr/>
        </p:nvSpPr>
        <p:spPr>
          <a:xfrm>
            <a:off x="444601" y="5934670"/>
            <a:ext cx="233910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Acepta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167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Contraste de hipótesis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45707766"/>
              </p:ext>
            </p:extLst>
          </p:nvPr>
        </p:nvGraphicFramePr>
        <p:xfrm>
          <a:off x="1599438" y="1984782"/>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77334" y="1270000"/>
            <a:ext cx="6096000" cy="646331"/>
          </a:xfrm>
          <a:prstGeom prst="rect">
            <a:avLst/>
          </a:prstGeom>
        </p:spPr>
        <p:txBody>
          <a:bodyPr>
            <a:spAutoFit/>
          </a:bodyPr>
          <a:lstStyle/>
          <a:p>
            <a:r>
              <a:rPr lang="es-EC" dirty="0">
                <a:latin typeface="Arial" panose="020B0604020202020204" pitchFamily="34" charset="0"/>
                <a:ea typeface="Calibri" panose="020F0502020204030204" pitchFamily="34" charset="0"/>
              </a:rPr>
              <a:t>La población no se identifica con las medidas de gestión de riesgos (COE).</a:t>
            </a:r>
            <a:endParaRPr lang="es-EC" dirty="0"/>
          </a:p>
        </p:txBody>
      </p:sp>
      <p:sp>
        <p:nvSpPr>
          <p:cNvPr id="5" name="Rectángulo 4"/>
          <p:cNvSpPr/>
          <p:nvPr/>
        </p:nvSpPr>
        <p:spPr>
          <a:xfrm>
            <a:off x="370119" y="5934670"/>
            <a:ext cx="5527475" cy="923330"/>
          </a:xfrm>
          <a:prstGeom prst="rect">
            <a:avLst/>
          </a:prstGeom>
          <a:noFill/>
        </p:spPr>
        <p:txBody>
          <a:bodyPr wrap="non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No se comprueba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908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turismo\tesis\titulación\tesis propia\figura 4 pttn.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407342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6511359"/>
              </p:ext>
            </p:extLst>
          </p:nvPr>
        </p:nvGraphicFramePr>
        <p:xfrm>
          <a:off x="677862" y="1403797"/>
          <a:ext cx="10204785"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47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59837702"/>
              </p:ext>
            </p:extLst>
          </p:nvPr>
        </p:nvGraphicFramePr>
        <p:xfrm>
          <a:off x="677862" y="1390918"/>
          <a:ext cx="10385089" cy="51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184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Problema</a:t>
            </a:r>
            <a:endParaRPr lang="es-EC" dirty="0"/>
          </a:p>
        </p:txBody>
      </p:sp>
      <p:pic>
        <p:nvPicPr>
          <p:cNvPr id="1026" name="Picture 2" descr="Mundo Constructor | Quito, el mejor centro histórico de América Lat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5" y="1392449"/>
            <a:ext cx="3804514" cy="1902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guntas comunes acerca del brote de COV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034" y="1392449"/>
            <a:ext cx="3450509" cy="1902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nueva normalidad” del turismo | INC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3" y="3960003"/>
            <a:ext cx="3804515" cy="2054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3198777339"/>
              </p:ext>
            </p:extLst>
          </p:nvPr>
        </p:nvGraphicFramePr>
        <p:xfrm>
          <a:off x="5423034" y="3771960"/>
          <a:ext cx="3553541" cy="2435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8365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19955"/>
          </a:xfrm>
        </p:spPr>
        <p:txBody>
          <a:bodyPr/>
          <a:lstStyle/>
          <a:p>
            <a:r>
              <a:rPr lang="es-EC" dirty="0" smtClean="0"/>
              <a:t>Estrategias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0992412"/>
              </p:ext>
            </p:extLst>
          </p:nvPr>
        </p:nvGraphicFramePr>
        <p:xfrm>
          <a:off x="677862" y="1429556"/>
          <a:ext cx="9972965" cy="4881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064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4" name="Marcador de contenido 3"/>
          <p:cNvSpPr>
            <a:spLocks noGrp="1"/>
          </p:cNvSpPr>
          <p:nvPr>
            <p:ph idx="1"/>
          </p:nvPr>
        </p:nvSpPr>
        <p:spPr>
          <a:xfrm>
            <a:off x="677333" y="1300766"/>
            <a:ext cx="10926531" cy="5447763"/>
          </a:xfrm>
        </p:spPr>
        <p:txBody>
          <a:bodyPr>
            <a:normAutofit fontScale="70000" lnSpcReduction="20000"/>
          </a:bodyPr>
          <a:lstStyle/>
          <a:p>
            <a:pPr lvl="0"/>
            <a:r>
              <a:rPr lang="es-EC" dirty="0"/>
              <a:t>El turismo en el Centro Histórico de Quito se ha desarrollado a tal punto que ha logrado estabilizarse en un estado de acumulación de recursos que generan conexiones económicas entre la población, todo este proceso corresponde a un sistema denominado de naturaleza compleja, si se toma en cuenta la cantidad de información y recursos de carácter social y ecológico, se obtiene un sistema auto-organizativo que constantemente aprende de sí mismo. Se concluye que el turismo funciona como un sistema adaptativo complejo en el Centro Histórico de Quito.</a:t>
            </a:r>
          </a:p>
          <a:p>
            <a:pPr lvl="0"/>
            <a:r>
              <a:rPr lang="es-EC" dirty="0"/>
              <a:t>De acuerdo con el modelo de panarquía, el turismo se ha desenvuelto en muchos lugares del mundo, de igual forma para el Centro Histórico de Quito, se enmarca el sistema en el bucle del modelo panárquico y se arrojan datos que cumplen con las características del modelo, una fase de crecimiento sostenido que se viene dando desde 1930 aproximadamente, una fase de conservación puede que no haya llegado desde el 2010 y una liberación de energía abrupta durante la llegada de la enfermedad Covid-19, muestran que el modelo de panarquía se adapta correctamente en la investigación.</a:t>
            </a:r>
          </a:p>
          <a:p>
            <a:pPr lvl="0"/>
            <a:r>
              <a:rPr lang="es-EC" dirty="0"/>
              <a:t>Se describe a través del tiempo los sucesos que acontecen en un modelo panárquico, identificando características de estas fases, una de ellas denominada liberación que se caracteriza por su baja resiliencia, pero por su capacidad adaptativa, una muestra de ello son los prestadores de servicios que se han adaptado a la realidad que presenta una enfermedad con situaciones como: distanciamiento social, constante desinfección y evitar el contacto al máximo. Entonces, se presentan acciones de resiliencia identificables por cierto sector social, pero que el entorno mismo ha desarrollado, este haz de esperanza se denomina resiliencia, y es la característica de la cual trata la investigación.</a:t>
            </a:r>
          </a:p>
          <a:p>
            <a:pPr lvl="0"/>
            <a:r>
              <a:rPr lang="es-EC" dirty="0"/>
              <a:t>La naturaleza de un estudio de resiliencia necesariamente combina la investigación cuantitativa, que aporta en la recolección de datos que son necesarios para la fase de análisis, y permite la aplicación de métodos estadísticos que realizan un análisis objetivo de la realidad. Por otro lado la investigación cualitativa, permite explorar los fenómenos no cuantitativos de estudio más con mayor alcance de manera que se obtiene una contextualización amplia de los mismos y una riqueza interpretativa.</a:t>
            </a:r>
          </a:p>
          <a:p>
            <a:pPr lvl="0"/>
            <a:r>
              <a:rPr lang="es-EC" dirty="0"/>
              <a:t>De acuerdo con el estudio, el modelo de captación de información también se lo realiza de manera mixta, la investigación de campo se concentra en una encuesta realizada a los prestadores de servicios turísticos del Centro Histórico de Quito, y la investigación documental reúne datos y criterios obtenidos de medios y fuentes oficiales, obteniendo así la información requerida para los fines de la investigación. Cabe mencionar que, puede existir más métodos de recolección de información dadas las características del sistema a analizar, puesto que también se contemplan entrevistas a representantes de autoridades tanto empresariales como del sector gubernamental.</a:t>
            </a:r>
          </a:p>
          <a:p>
            <a:pPr lvl="0"/>
            <a:r>
              <a:rPr lang="es-EC" dirty="0"/>
              <a:t>De acuerdo con los resultados, en la ciudad de Quito, existe un nivel bajo de empleo, pero la diversidad económica de la ciudad es favorable, razón por la cual no se acepta la hipótesis número 1, esto quiere decir que existe más personal desempleado que personal ocupado en diferentes áreas de producción, pese a ser diverso, no alcanza para generar un nivel de empleo saludable para la localidad. </a:t>
            </a:r>
          </a:p>
          <a:p>
            <a:endParaRPr lang="es-EC" dirty="0"/>
          </a:p>
        </p:txBody>
      </p:sp>
    </p:spTree>
    <p:extLst>
      <p:ext uri="{BB962C8B-B14F-4D97-AF65-F5344CB8AC3E}">
        <p14:creationId xmlns:p14="http://schemas.microsoft.com/office/powerpoint/2010/main" val="137881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403797"/>
            <a:ext cx="10269708" cy="5228823"/>
          </a:xfrm>
        </p:spPr>
        <p:txBody>
          <a:bodyPr>
            <a:normAutofit fontScale="85000" lnSpcReduction="20000"/>
          </a:bodyPr>
          <a:lstStyle/>
          <a:p>
            <a:pPr lvl="0"/>
            <a:r>
              <a:rPr lang="es-EC" dirty="0"/>
              <a:t>El ambiente empresarial que se denota en la segunda hipótesis, nos habla acerca de un entorno favorable que el empresario siente a su alrededor, pese a todos los factores negativos, los representantes de los negocios turísticos del Centro Histórico de Quito piensan que son favorables las políticas, y el emprendimiento también es bien visto, lo que aumenta las capacidades de resiliencia.</a:t>
            </a:r>
          </a:p>
          <a:p>
            <a:pPr lvl="0"/>
            <a:r>
              <a:rPr lang="es-EC" dirty="0"/>
              <a:t>El país no cuenta con un sistema de salud favorable para la resiliencia de una localidad, es responsabilidad de las autoridades garantizar el derecho a la salud, y pese a las adversidades suscitadas por la pandemia, el sistema de salud se ha visto fuerte en la ciudad de Quito, tomando en cuenta el colapso general del estado, la recuperación se ha visto ágil y se avizora un futuro prometedor.</a:t>
            </a:r>
          </a:p>
          <a:p>
            <a:pPr lvl="0"/>
            <a:r>
              <a:rPr lang="es-EC" dirty="0"/>
              <a:t>La ciudad de Quito se destaca en la dimensión socio-regional, una de las explicaciones va de la mano con que el lugar es la capital del Ecuador y centro económico principal del mismo, los niveles de educación, salud, y servicios básicos aumentan generalmente en las grandes metrópolis, incrementando su valor resiliente en este aspecto.</a:t>
            </a:r>
          </a:p>
          <a:p>
            <a:pPr lvl="0"/>
            <a:r>
              <a:rPr lang="es-EC" dirty="0"/>
              <a:t>El estudio comprende el sector prestadores de servicios turísticos, sesgando el sistema turismo por parte de la ciudadanía en general, privándonos de criterios que también se analizan en la resiliencia de una zona como la identidad, pero los prestadores de servicios turísticos pueden dar una respuesta en cuanto a confianza con las autoridades, siendo un valor preocupante ya que pese a tener confianza en la actividad empresarial, no confían en el entorno físico de la localidad, es decir en el Centro Histórico de Quito, problema que se genera por el lado suburbial que mantiene el sector en las noches, juntando altos niveles de peligrosidad y riesgo.</a:t>
            </a:r>
          </a:p>
          <a:p>
            <a:r>
              <a:rPr lang="es-EC" dirty="0"/>
              <a:t>Un resultado destacable dentro de la investigación es la diversidad económica de la capital, la ciudad de Quito cuenta con una adecuada diversidad económica, con un valor en el índice HHI menor de 1500 interpretándose como un mercado no concentrado, favorece considerablemente su resiliencia. Una de las probables explicaciones es que al ser la capital del país se convierte en un centro económico de distribución de </a:t>
            </a:r>
            <a:r>
              <a:rPr lang="es-EC" dirty="0" err="1"/>
              <a:t>multi</a:t>
            </a:r>
            <a:r>
              <a:rPr lang="es-EC" dirty="0"/>
              <a:t>-sectores, diversificando las industrias y el recorrido del dinero.</a:t>
            </a:r>
            <a:endParaRPr lang="es-EC" dirty="0"/>
          </a:p>
        </p:txBody>
      </p:sp>
    </p:spTree>
    <p:extLst>
      <p:ext uri="{BB962C8B-B14F-4D97-AF65-F5344CB8AC3E}">
        <p14:creationId xmlns:p14="http://schemas.microsoft.com/office/powerpoint/2010/main" val="80444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339403"/>
            <a:ext cx="10913652" cy="5241701"/>
          </a:xfrm>
        </p:spPr>
        <p:txBody>
          <a:bodyPr>
            <a:normAutofit fontScale="85000" lnSpcReduction="10000"/>
          </a:bodyPr>
          <a:lstStyle/>
          <a:p>
            <a:pPr lvl="0"/>
            <a:r>
              <a:rPr lang="es-EC" dirty="0"/>
              <a:t>Se recomienda en primera instancia el investigar a fondo el tratamiento de temas como resiliencia y turismo por separado, ya que en un punto dado las disciplinas se complementan, abarcar el estudio del turismo desde un punto de vista sistémico no es nuevo, y tratamiento de la resiliencia en sistemas turísticos también llevan ya años desarrollándose lo que, su estudio por separado ayuda a interpretar los componente por separado facilitando el complemento a la hora de realizar un estudio de resiliencia en sistemas turísticos.</a:t>
            </a:r>
          </a:p>
          <a:p>
            <a:pPr lvl="0"/>
            <a:r>
              <a:rPr lang="es-EC" dirty="0"/>
              <a:t>Se recomienda el análisis de panarquía para abordar la resiliencia en sistemas adaptativos complejos, el sistema turismo es mucho mejor manejable desde esta perspectiva.</a:t>
            </a:r>
          </a:p>
          <a:p>
            <a:pPr lvl="0"/>
            <a:r>
              <a:rPr lang="es-EC" dirty="0"/>
              <a:t>Se recomiendan procedimientos de recolección de datos en campo con mejor eficacia, la naturaleza del estudio ha provocado una recolección de datos in situ que toma tiempo considerable, el uso de herramientas tecnológicas facilitaría la eficacia de la toma de datos, y aceleraría el proceso de investigación.</a:t>
            </a:r>
          </a:p>
          <a:p>
            <a:pPr lvl="0"/>
            <a:r>
              <a:rPr lang="es-EC" dirty="0"/>
              <a:t>Desde un punto de vista de autoridad, se recomienda tener en cuenta los resultados del presente estudio en propósitos de identificación de criterios vulnerables, el manejo de la política pública ayudaría en el desarrollo de actividades resilientes.</a:t>
            </a:r>
          </a:p>
          <a:p>
            <a:pPr lvl="0"/>
            <a:r>
              <a:rPr lang="es-EC" dirty="0"/>
              <a:t>Se recomienda para futuras investigaciones analizar los criterios de las dimensiones de la resiliencia desde el punto de vista metodológico, de esta manera, se puede proceder a una solicitud de información más precisa y directamente de las autoridades con la finalidad de mejorar la calidad del estudio, con fuentes oficiales y con información fresca.</a:t>
            </a:r>
          </a:p>
          <a:p>
            <a:pPr lvl="0"/>
            <a:r>
              <a:rPr lang="es-EC" dirty="0"/>
              <a:t>Se recomienda identificar los subsistemas más afectados en el presente estudio con la finalidad de ampliar las características de estas dimensiones y presionar a las autoridades centrales a desarrollar actividades de fortalecimiento en las mismas, generando así resiliencia social en el entorno institucional.</a:t>
            </a:r>
          </a:p>
          <a:p>
            <a:endParaRPr lang="es-EC" dirty="0"/>
          </a:p>
        </p:txBody>
      </p:sp>
    </p:spTree>
    <p:extLst>
      <p:ext uri="{BB962C8B-B14F-4D97-AF65-F5344CB8AC3E}">
        <p14:creationId xmlns:p14="http://schemas.microsoft.com/office/powerpoint/2010/main" val="4110519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9428" y="2992192"/>
            <a:ext cx="8596668" cy="1320800"/>
          </a:xfrm>
        </p:spPr>
        <p:txBody>
          <a:bodyPr/>
          <a:lstStyle/>
          <a:p>
            <a:r>
              <a:rPr lang="es-EC" dirty="0" smtClean="0"/>
              <a:t>Muchas gracias</a:t>
            </a:r>
            <a:endParaRPr lang="es-EC" dirty="0"/>
          </a:p>
        </p:txBody>
      </p:sp>
    </p:spTree>
    <p:extLst>
      <p:ext uri="{BB962C8B-B14F-4D97-AF65-F5344CB8AC3E}">
        <p14:creationId xmlns:p14="http://schemas.microsoft.com/office/powerpoint/2010/main" val="341632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677335" y="1400736"/>
            <a:ext cx="2864356" cy="4703850"/>
          </a:xfrm>
        </p:spPr>
        <p:txBody>
          <a:bodyPr>
            <a:normAutofit/>
          </a:bodyPr>
          <a:lstStyle/>
          <a:p>
            <a:r>
              <a:rPr lang="es-EC" dirty="0"/>
              <a:t>Analizar la resiliencia multidimensional por parte de los prestadores de servicio turísticos en el Centro histórico de Quito a causa del Covid-19, identificando los sistemas más afectados para delinear acciones de mejora que contribuyan el desarrollo de la actividad turística.</a:t>
            </a:r>
          </a:p>
          <a:p>
            <a:endParaRPr lang="es-EC" dirty="0"/>
          </a:p>
        </p:txBody>
      </p:sp>
      <p:graphicFrame>
        <p:nvGraphicFramePr>
          <p:cNvPr id="4" name="Diagrama 3"/>
          <p:cNvGraphicFramePr/>
          <p:nvPr>
            <p:extLst>
              <p:ext uri="{D42A27DB-BD31-4B8C-83A1-F6EECF244321}">
                <p14:modId xmlns:p14="http://schemas.microsoft.com/office/powerpoint/2010/main" val="3085572011"/>
              </p:ext>
            </p:extLst>
          </p:nvPr>
        </p:nvGraphicFramePr>
        <p:xfrm>
          <a:off x="3734874" y="346178"/>
          <a:ext cx="6386490" cy="591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47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19955"/>
          </a:xfrm>
        </p:spPr>
        <p:txBody>
          <a:bodyPr/>
          <a:lstStyle/>
          <a:p>
            <a:r>
              <a:rPr lang="es-EC" dirty="0" smtClean="0"/>
              <a:t>Capítulo 1</a:t>
            </a:r>
            <a:endParaRPr lang="es-EC" dirty="0"/>
          </a:p>
        </p:txBody>
      </p:sp>
      <p:graphicFrame>
        <p:nvGraphicFramePr>
          <p:cNvPr id="4" name="Diagrama 3"/>
          <p:cNvGraphicFramePr/>
          <p:nvPr>
            <p:extLst>
              <p:ext uri="{D42A27DB-BD31-4B8C-83A1-F6EECF244321}">
                <p14:modId xmlns:p14="http://schemas.microsoft.com/office/powerpoint/2010/main" val="2105277366"/>
              </p:ext>
            </p:extLst>
          </p:nvPr>
        </p:nvGraphicFramePr>
        <p:xfrm>
          <a:off x="1645634" y="1260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40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76457784"/>
              </p:ext>
            </p:extLst>
          </p:nvPr>
        </p:nvGraphicFramePr>
        <p:xfrm>
          <a:off x="1772567" y="1362098"/>
          <a:ext cx="8596312" cy="509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74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Hipótesis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9651034"/>
              </p:ext>
            </p:extLst>
          </p:nvPr>
        </p:nvGraphicFramePr>
        <p:xfrm>
          <a:off x="677863" y="1210614"/>
          <a:ext cx="8596312" cy="5138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0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Dimensiones y criterios</a:t>
            </a:r>
            <a:br>
              <a:rPr lang="es-EC" dirty="0" smtClean="0"/>
            </a:b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4250840444"/>
              </p:ext>
            </p:extLst>
          </p:nvPr>
        </p:nvGraphicFramePr>
        <p:xfrm>
          <a:off x="321970" y="1588074"/>
          <a:ext cx="5628068" cy="3756659"/>
        </p:xfrm>
        <a:graphic>
          <a:graphicData uri="http://schemas.openxmlformats.org/drawingml/2006/table">
            <a:tbl>
              <a:tblPr firstRow="1" firstCol="1" bandRow="1">
                <a:tableStyleId>{5C22544A-7EE6-4342-B048-85BDC9FD1C3A}</a:tableStyleId>
              </a:tblPr>
              <a:tblGrid>
                <a:gridCol w="2814034"/>
                <a:gridCol w="2814034"/>
              </a:tblGrid>
              <a:tr h="281066">
                <a:tc>
                  <a:txBody>
                    <a:bodyPr/>
                    <a:lstStyle/>
                    <a:p>
                      <a:pPr algn="ctr">
                        <a:lnSpc>
                          <a:spcPct val="150000"/>
                        </a:lnSpc>
                        <a:spcAft>
                          <a:spcPts val="0"/>
                        </a:spcAft>
                      </a:pPr>
                      <a:r>
                        <a:rPr lang="es-EC" sz="1050" dirty="0">
                          <a:effectLst/>
                        </a:rPr>
                        <a:t>Dimensiones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50">
                          <a:effectLst/>
                        </a:rPr>
                        <a:t>Variables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rowSpan="7">
                  <a:txBody>
                    <a:bodyPr/>
                    <a:lstStyle/>
                    <a:p>
                      <a:pPr algn="ctr">
                        <a:lnSpc>
                          <a:spcPct val="150000"/>
                        </a:lnSpc>
                        <a:spcAft>
                          <a:spcPts val="0"/>
                        </a:spcAft>
                      </a:pPr>
                      <a:r>
                        <a:rPr lang="es-EC" sz="1050">
                          <a:effectLst/>
                        </a:rPr>
                        <a:t>Económica regional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50">
                          <a:effectLst/>
                        </a:rPr>
                        <a:t>Empleo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Abastecimiento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Pobreza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Equidad de ingreso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Diversidad económica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Vulnerabilidad económica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066">
                <a:tc vMerge="1">
                  <a:txBody>
                    <a:bodyPr/>
                    <a:lstStyle/>
                    <a:p>
                      <a:endParaRPr lang="es-EC"/>
                    </a:p>
                  </a:txBody>
                  <a:tcPr/>
                </a:tc>
                <a:tc>
                  <a:txBody>
                    <a:bodyPr/>
                    <a:lstStyle/>
                    <a:p>
                      <a:pPr algn="ctr">
                        <a:lnSpc>
                          <a:spcPct val="150000"/>
                        </a:lnSpc>
                        <a:spcAft>
                          <a:spcPts val="0"/>
                        </a:spcAft>
                      </a:pPr>
                      <a:r>
                        <a:rPr lang="es-EC" sz="1050">
                          <a:effectLst/>
                        </a:rPr>
                        <a:t>Dependencia económica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4059">
                <a:tc rowSpan="4">
                  <a:txBody>
                    <a:bodyPr/>
                    <a:lstStyle/>
                    <a:p>
                      <a:pPr algn="ctr">
                        <a:lnSpc>
                          <a:spcPct val="150000"/>
                        </a:lnSpc>
                        <a:spcAft>
                          <a:spcPts val="0"/>
                        </a:spcAft>
                      </a:pPr>
                      <a:r>
                        <a:rPr lang="es-EC" sz="1050">
                          <a:effectLst/>
                        </a:rPr>
                        <a:t>Económica empresarial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50">
                          <a:effectLst/>
                        </a:rPr>
                        <a:t>Emprendimiento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4059">
                <a:tc vMerge="1">
                  <a:txBody>
                    <a:bodyPr/>
                    <a:lstStyle/>
                    <a:p>
                      <a:endParaRPr lang="es-EC"/>
                    </a:p>
                  </a:txBody>
                  <a:tcPr/>
                </a:tc>
                <a:tc>
                  <a:txBody>
                    <a:bodyPr/>
                    <a:lstStyle/>
                    <a:p>
                      <a:pPr algn="ctr">
                        <a:lnSpc>
                          <a:spcPct val="150000"/>
                        </a:lnSpc>
                        <a:spcAft>
                          <a:spcPts val="0"/>
                        </a:spcAft>
                      </a:pPr>
                      <a:r>
                        <a:rPr lang="es-EC" sz="1050" dirty="0">
                          <a:effectLst/>
                        </a:rPr>
                        <a:t>Ambiente empresarial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4059">
                <a:tc vMerge="1">
                  <a:txBody>
                    <a:bodyPr/>
                    <a:lstStyle/>
                    <a:p>
                      <a:endParaRPr lang="es-EC"/>
                    </a:p>
                  </a:txBody>
                  <a:tcPr/>
                </a:tc>
                <a:tc>
                  <a:txBody>
                    <a:bodyPr/>
                    <a:lstStyle/>
                    <a:p>
                      <a:pPr algn="ctr">
                        <a:lnSpc>
                          <a:spcPct val="150000"/>
                        </a:lnSpc>
                        <a:spcAft>
                          <a:spcPts val="0"/>
                        </a:spcAft>
                      </a:pPr>
                      <a:r>
                        <a:rPr lang="es-EC" sz="1050">
                          <a:effectLst/>
                        </a:rPr>
                        <a:t>Visión empresarial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5954">
                <a:tc vMerge="1">
                  <a:txBody>
                    <a:bodyPr/>
                    <a:lstStyle/>
                    <a:p>
                      <a:endParaRPr lang="es-EC"/>
                    </a:p>
                  </a:txBody>
                  <a:tcPr/>
                </a:tc>
                <a:tc>
                  <a:txBody>
                    <a:bodyPr/>
                    <a:lstStyle/>
                    <a:p>
                      <a:pPr algn="ctr">
                        <a:lnSpc>
                          <a:spcPct val="150000"/>
                        </a:lnSpc>
                        <a:spcAft>
                          <a:spcPts val="0"/>
                        </a:spcAft>
                      </a:pPr>
                      <a:r>
                        <a:rPr lang="es-EC" sz="1050" dirty="0">
                          <a:effectLst/>
                        </a:rPr>
                        <a:t>Comportamiento de la empresa frente al desastre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03909110"/>
              </p:ext>
            </p:extLst>
          </p:nvPr>
        </p:nvGraphicFramePr>
        <p:xfrm>
          <a:off x="6686578" y="1462383"/>
          <a:ext cx="4847120" cy="3881434"/>
        </p:xfrm>
        <a:graphic>
          <a:graphicData uri="http://schemas.openxmlformats.org/drawingml/2006/table">
            <a:tbl>
              <a:tblPr firstRow="1" firstCol="1" bandRow="1">
                <a:tableStyleId>{5C22544A-7EE6-4342-B048-85BDC9FD1C3A}</a:tableStyleId>
              </a:tblPr>
              <a:tblGrid>
                <a:gridCol w="2423560"/>
                <a:gridCol w="2423560"/>
              </a:tblGrid>
              <a:tr h="228142">
                <a:tc rowSpan="10">
                  <a:txBody>
                    <a:bodyPr/>
                    <a:lstStyle/>
                    <a:p>
                      <a:pPr algn="ctr">
                        <a:lnSpc>
                          <a:spcPct val="150000"/>
                        </a:lnSpc>
                        <a:spcAft>
                          <a:spcPts val="0"/>
                        </a:spcAft>
                      </a:pPr>
                      <a:r>
                        <a:rPr lang="es-EC" sz="1000" dirty="0">
                          <a:effectLst/>
                        </a:rPr>
                        <a:t>Socio - regional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c>
                  <a:txBody>
                    <a:bodyPr/>
                    <a:lstStyle/>
                    <a:p>
                      <a:pPr algn="ctr">
                        <a:lnSpc>
                          <a:spcPct val="150000"/>
                        </a:lnSpc>
                        <a:spcAft>
                          <a:spcPts val="0"/>
                        </a:spcAft>
                      </a:pPr>
                      <a:r>
                        <a:rPr lang="es-EC" sz="1000" dirty="0">
                          <a:solidFill>
                            <a:schemeClr val="bg2"/>
                          </a:solidFill>
                          <a:effectLst/>
                        </a:rPr>
                        <a:t>Nivel de educación</a:t>
                      </a:r>
                      <a:endParaRPr lang="es-EC" sz="1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solidFill>
                      <a:schemeClr val="tx2"/>
                    </a:solidFill>
                  </a:tcPr>
                </a:tc>
              </a:tr>
              <a:tr h="228746">
                <a:tc vMerge="1">
                  <a:txBody>
                    <a:bodyPr/>
                    <a:lstStyle/>
                    <a:p>
                      <a:endParaRPr lang="es-EC"/>
                    </a:p>
                  </a:txBody>
                  <a:tcPr/>
                </a:tc>
                <a:tc>
                  <a:txBody>
                    <a:bodyPr/>
                    <a:lstStyle/>
                    <a:p>
                      <a:pPr algn="ctr">
                        <a:lnSpc>
                          <a:spcPct val="150000"/>
                        </a:lnSpc>
                        <a:spcAft>
                          <a:spcPts val="0"/>
                        </a:spcAft>
                      </a:pPr>
                      <a:r>
                        <a:rPr lang="es-EC" sz="1000">
                          <a:effectLst/>
                        </a:rPr>
                        <a:t>Edad de la población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Discapacidades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Género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746">
                <a:tc vMerge="1">
                  <a:txBody>
                    <a:bodyPr/>
                    <a:lstStyle/>
                    <a:p>
                      <a:endParaRPr lang="es-EC"/>
                    </a:p>
                  </a:txBody>
                  <a:tcPr/>
                </a:tc>
                <a:tc>
                  <a:txBody>
                    <a:bodyPr/>
                    <a:lstStyle/>
                    <a:p>
                      <a:pPr algn="ctr">
                        <a:lnSpc>
                          <a:spcPct val="150000"/>
                        </a:lnSpc>
                        <a:spcAft>
                          <a:spcPts val="0"/>
                        </a:spcAft>
                      </a:pPr>
                      <a:r>
                        <a:rPr lang="es-EC" sz="1000" dirty="0">
                          <a:effectLst/>
                        </a:rPr>
                        <a:t>Educación básica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Ocupación de la población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Cobertura del seguro de salud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746">
                <a:tc vMerge="1">
                  <a:txBody>
                    <a:bodyPr/>
                    <a:lstStyle/>
                    <a:p>
                      <a:endParaRPr lang="es-EC"/>
                    </a:p>
                  </a:txBody>
                  <a:tcPr/>
                </a:tc>
                <a:tc>
                  <a:txBody>
                    <a:bodyPr/>
                    <a:lstStyle/>
                    <a:p>
                      <a:pPr algn="ctr">
                        <a:lnSpc>
                          <a:spcPct val="150000"/>
                        </a:lnSpc>
                        <a:spcAft>
                          <a:spcPts val="0"/>
                        </a:spcAft>
                      </a:pPr>
                      <a:r>
                        <a:rPr lang="es-EC" sz="1000">
                          <a:effectLst/>
                        </a:rPr>
                        <a:t>Cobertura médica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Influencia religiosa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Vulnerabilidad social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rowSpan="7">
                  <a:txBody>
                    <a:bodyPr/>
                    <a:lstStyle/>
                    <a:p>
                      <a:pPr algn="ctr">
                        <a:lnSpc>
                          <a:spcPct val="150000"/>
                        </a:lnSpc>
                        <a:spcAft>
                          <a:spcPts val="0"/>
                        </a:spcAft>
                      </a:pPr>
                      <a:r>
                        <a:rPr lang="es-EC" sz="1000">
                          <a:effectLst/>
                        </a:rPr>
                        <a:t>Socio-comunitario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c>
                  <a:txBody>
                    <a:bodyPr/>
                    <a:lstStyle/>
                    <a:p>
                      <a:pPr algn="ctr">
                        <a:lnSpc>
                          <a:spcPct val="150000"/>
                        </a:lnSpc>
                        <a:spcAft>
                          <a:spcPts val="0"/>
                        </a:spcAft>
                      </a:pPr>
                      <a:r>
                        <a:rPr lang="es-EC" sz="1000">
                          <a:effectLst/>
                        </a:rPr>
                        <a:t>Resiliencia Individual y comunitaria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Cohesión familiar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746">
                <a:tc vMerge="1">
                  <a:txBody>
                    <a:bodyPr/>
                    <a:lstStyle/>
                    <a:p>
                      <a:endParaRPr lang="es-EC"/>
                    </a:p>
                  </a:txBody>
                  <a:tcPr/>
                </a:tc>
                <a:tc>
                  <a:txBody>
                    <a:bodyPr/>
                    <a:lstStyle/>
                    <a:p>
                      <a:pPr algn="ctr">
                        <a:lnSpc>
                          <a:spcPct val="150000"/>
                        </a:lnSpc>
                        <a:spcAft>
                          <a:spcPts val="0"/>
                        </a:spcAft>
                      </a:pPr>
                      <a:r>
                        <a:rPr lang="es-EC" sz="1000">
                          <a:effectLst/>
                        </a:rPr>
                        <a:t>Cohesión comunitaria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Solidaridad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a:effectLst/>
                        </a:rPr>
                        <a:t>Liderazgo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746">
                <a:tc vMerge="1">
                  <a:txBody>
                    <a:bodyPr/>
                    <a:lstStyle/>
                    <a:p>
                      <a:endParaRPr lang="es-EC"/>
                    </a:p>
                  </a:txBody>
                  <a:tcPr/>
                </a:tc>
                <a:tc>
                  <a:txBody>
                    <a:bodyPr/>
                    <a:lstStyle/>
                    <a:p>
                      <a:pPr algn="ctr">
                        <a:lnSpc>
                          <a:spcPct val="150000"/>
                        </a:lnSpc>
                        <a:spcAft>
                          <a:spcPts val="0"/>
                        </a:spcAft>
                      </a:pPr>
                      <a:r>
                        <a:rPr lang="es-EC" sz="1000">
                          <a:effectLst/>
                        </a:rPr>
                        <a:t>Confianza institucional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r h="228142">
                <a:tc vMerge="1">
                  <a:txBody>
                    <a:bodyPr/>
                    <a:lstStyle/>
                    <a:p>
                      <a:endParaRPr lang="es-EC"/>
                    </a:p>
                  </a:txBody>
                  <a:tcPr/>
                </a:tc>
                <a:tc>
                  <a:txBody>
                    <a:bodyPr/>
                    <a:lstStyle/>
                    <a:p>
                      <a:pPr algn="ctr">
                        <a:lnSpc>
                          <a:spcPct val="150000"/>
                        </a:lnSpc>
                        <a:spcAft>
                          <a:spcPts val="0"/>
                        </a:spcAft>
                      </a:pPr>
                      <a:r>
                        <a:rPr lang="es-EC" sz="1000" dirty="0">
                          <a:effectLst/>
                        </a:rPr>
                        <a:t>Responsabilidad socio empresarial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4" marR="65184" marT="0" marB="0" anchor="ctr"/>
                </a:tc>
              </a:tr>
            </a:tbl>
          </a:graphicData>
        </a:graphic>
      </p:graphicFrame>
    </p:spTree>
    <p:extLst>
      <p:ext uri="{BB962C8B-B14F-4D97-AF65-F5344CB8AC3E}">
        <p14:creationId xmlns:p14="http://schemas.microsoft.com/office/powerpoint/2010/main" val="58485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98416035"/>
              </p:ext>
            </p:extLst>
          </p:nvPr>
        </p:nvGraphicFramePr>
        <p:xfrm>
          <a:off x="2748148" y="1531255"/>
          <a:ext cx="6215548" cy="4130860"/>
        </p:xfrm>
        <a:graphic>
          <a:graphicData uri="http://schemas.openxmlformats.org/drawingml/2006/table">
            <a:tbl>
              <a:tblPr firstRow="1" firstCol="1" bandRow="1">
                <a:tableStyleId>{5C22544A-7EE6-4342-B048-85BDC9FD1C3A}</a:tableStyleId>
              </a:tblPr>
              <a:tblGrid>
                <a:gridCol w="3107774"/>
                <a:gridCol w="3107774"/>
              </a:tblGrid>
              <a:tr h="352674">
                <a:tc rowSpan="5">
                  <a:txBody>
                    <a:bodyPr/>
                    <a:lstStyle/>
                    <a:p>
                      <a:pPr algn="ctr">
                        <a:lnSpc>
                          <a:spcPct val="150000"/>
                        </a:lnSpc>
                        <a:spcAft>
                          <a:spcPts val="0"/>
                        </a:spcAft>
                      </a:pPr>
                      <a:r>
                        <a:rPr lang="es-EC" sz="1400" dirty="0">
                          <a:effectLst/>
                        </a:rPr>
                        <a:t>Infraestructura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solidFill>
                            <a:schemeClr val="bg2"/>
                          </a:solidFill>
                          <a:effectLst/>
                        </a:rPr>
                        <a:t>Infraestructura del sistema de salud</a:t>
                      </a:r>
                      <a:endParaRPr lang="es-EC"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r>
              <a:tr h="352674">
                <a:tc vMerge="1">
                  <a:txBody>
                    <a:bodyPr/>
                    <a:lstStyle/>
                    <a:p>
                      <a:endParaRPr lang="es-EC"/>
                    </a:p>
                  </a:txBody>
                  <a:tcPr/>
                </a:tc>
                <a:tc>
                  <a:txBody>
                    <a:bodyPr/>
                    <a:lstStyle/>
                    <a:p>
                      <a:pPr algn="ctr">
                        <a:lnSpc>
                          <a:spcPct val="150000"/>
                        </a:lnSpc>
                        <a:spcAft>
                          <a:spcPts val="0"/>
                        </a:spcAft>
                      </a:pPr>
                      <a:r>
                        <a:rPr lang="es-EC" sz="1400">
                          <a:effectLst/>
                        </a:rPr>
                        <a:t>Servicios básicos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674">
                <a:tc vMerge="1">
                  <a:txBody>
                    <a:bodyPr/>
                    <a:lstStyle/>
                    <a:p>
                      <a:endParaRPr lang="es-EC"/>
                    </a:p>
                  </a:txBody>
                  <a:tcPr/>
                </a:tc>
                <a:tc>
                  <a:txBody>
                    <a:bodyPr/>
                    <a:lstStyle/>
                    <a:p>
                      <a:pPr algn="ctr">
                        <a:lnSpc>
                          <a:spcPct val="150000"/>
                        </a:lnSpc>
                        <a:spcAft>
                          <a:spcPts val="0"/>
                        </a:spcAft>
                      </a:pPr>
                      <a:r>
                        <a:rPr lang="es-EC" sz="1400">
                          <a:effectLst/>
                        </a:rPr>
                        <a:t>Líneas de vida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6202">
                <a:tc vMerge="1">
                  <a:txBody>
                    <a:bodyPr/>
                    <a:lstStyle/>
                    <a:p>
                      <a:endParaRPr lang="es-EC"/>
                    </a:p>
                  </a:txBody>
                  <a:tcPr/>
                </a:tc>
                <a:tc>
                  <a:txBody>
                    <a:bodyPr/>
                    <a:lstStyle/>
                    <a:p>
                      <a:pPr algn="ctr">
                        <a:lnSpc>
                          <a:spcPct val="150000"/>
                        </a:lnSpc>
                        <a:spcAft>
                          <a:spcPts val="0"/>
                        </a:spcAft>
                      </a:pPr>
                      <a:r>
                        <a:rPr lang="es-EC" sz="1400">
                          <a:effectLst/>
                        </a:rPr>
                        <a:t>Cobertura móvil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674">
                <a:tc vMerge="1">
                  <a:txBody>
                    <a:bodyPr/>
                    <a:lstStyle/>
                    <a:p>
                      <a:endParaRPr lang="es-EC"/>
                    </a:p>
                  </a:txBody>
                  <a:tcPr/>
                </a:tc>
                <a:tc>
                  <a:txBody>
                    <a:bodyPr/>
                    <a:lstStyle/>
                    <a:p>
                      <a:pPr algn="ctr">
                        <a:lnSpc>
                          <a:spcPct val="150000"/>
                        </a:lnSpc>
                        <a:spcAft>
                          <a:spcPts val="0"/>
                        </a:spcAft>
                      </a:pPr>
                      <a:r>
                        <a:rPr lang="es-EC" sz="1400">
                          <a:effectLst/>
                        </a:rPr>
                        <a:t>Planificación urbana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674">
                <a:tc>
                  <a:txBody>
                    <a:bodyPr/>
                    <a:lstStyle/>
                    <a:p>
                      <a:pPr algn="ctr">
                        <a:lnSpc>
                          <a:spcPct val="150000"/>
                        </a:lnSpc>
                        <a:spcAft>
                          <a:spcPts val="0"/>
                        </a:spcAft>
                      </a:pPr>
                      <a:r>
                        <a:rPr lang="es-EC" sz="1400">
                          <a:effectLst/>
                        </a:rPr>
                        <a:t>Institucional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Planes de emergencia institucional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674">
                <a:tc rowSpan="4">
                  <a:txBody>
                    <a:bodyPr/>
                    <a:lstStyle/>
                    <a:p>
                      <a:pPr algn="ctr">
                        <a:lnSpc>
                          <a:spcPct val="150000"/>
                        </a:lnSpc>
                        <a:spcAft>
                          <a:spcPts val="0"/>
                        </a:spcAft>
                      </a:pPr>
                      <a:r>
                        <a:rPr lang="es-EC" sz="1400">
                          <a:effectLst/>
                        </a:rPr>
                        <a:t>Experiencial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Percepción del riesgo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1242">
                <a:tc vMerge="1">
                  <a:txBody>
                    <a:bodyPr/>
                    <a:lstStyle/>
                    <a:p>
                      <a:endParaRPr lang="es-EC"/>
                    </a:p>
                  </a:txBody>
                  <a:tcPr/>
                </a:tc>
                <a:tc>
                  <a:txBody>
                    <a:bodyPr/>
                    <a:lstStyle/>
                    <a:p>
                      <a:pPr algn="ctr">
                        <a:lnSpc>
                          <a:spcPct val="150000"/>
                        </a:lnSpc>
                        <a:spcAft>
                          <a:spcPts val="0"/>
                        </a:spcAft>
                      </a:pPr>
                      <a:r>
                        <a:rPr lang="es-EC" sz="1400">
                          <a:effectLst/>
                        </a:rPr>
                        <a:t>Percepción sobre capacitación en desastres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6202">
                <a:tc vMerge="1">
                  <a:txBody>
                    <a:bodyPr/>
                    <a:lstStyle/>
                    <a:p>
                      <a:endParaRPr lang="es-EC"/>
                    </a:p>
                  </a:txBody>
                  <a:tcPr/>
                </a:tc>
                <a:tc>
                  <a:txBody>
                    <a:bodyPr/>
                    <a:lstStyle/>
                    <a:p>
                      <a:pPr algn="ctr">
                        <a:lnSpc>
                          <a:spcPct val="150000"/>
                        </a:lnSpc>
                        <a:spcAft>
                          <a:spcPts val="0"/>
                        </a:spcAft>
                      </a:pPr>
                      <a:r>
                        <a:rPr lang="es-EC" sz="1400">
                          <a:effectLst/>
                        </a:rPr>
                        <a:t>Seguridad frente a desastres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8181">
                <a:tc vMerge="1">
                  <a:txBody>
                    <a:bodyPr/>
                    <a:lstStyle/>
                    <a:p>
                      <a:endParaRPr lang="es-EC"/>
                    </a:p>
                  </a:txBody>
                  <a:tcPr/>
                </a:tc>
                <a:tc>
                  <a:txBody>
                    <a:bodyPr/>
                    <a:lstStyle/>
                    <a:p>
                      <a:pPr algn="ctr">
                        <a:lnSpc>
                          <a:spcPct val="150000"/>
                        </a:lnSpc>
                        <a:spcAft>
                          <a:spcPts val="0"/>
                        </a:spcAft>
                      </a:pPr>
                      <a:r>
                        <a:rPr lang="es-EC" sz="1400" dirty="0">
                          <a:effectLst/>
                        </a:rPr>
                        <a:t>Expectativas económicas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17930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Instrumentos de investigación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3396029"/>
              </p:ext>
            </p:extLst>
          </p:nvPr>
        </p:nvGraphicFramePr>
        <p:xfrm>
          <a:off x="677334" y="1452065"/>
          <a:ext cx="5276850" cy="4497973"/>
        </p:xfrm>
        <a:graphic>
          <a:graphicData uri="http://schemas.openxmlformats.org/drawingml/2006/table">
            <a:tbl>
              <a:tblPr firstRow="1" firstCol="1" bandRow="1">
                <a:tableStyleId>{5C22544A-7EE6-4342-B048-85BDC9FD1C3A}</a:tableStyleId>
              </a:tblPr>
              <a:tblGrid>
                <a:gridCol w="2490170"/>
                <a:gridCol w="2786680"/>
              </a:tblGrid>
              <a:tr h="241468">
                <a:tc gridSpan="2">
                  <a:txBody>
                    <a:bodyPr/>
                    <a:lstStyle/>
                    <a:p>
                      <a:pPr algn="ctr">
                        <a:lnSpc>
                          <a:spcPct val="150000"/>
                        </a:lnSpc>
                        <a:spcAft>
                          <a:spcPts val="0"/>
                        </a:spcAft>
                      </a:pPr>
                      <a:r>
                        <a:rPr lang="es-EC" sz="900">
                          <a:effectLst/>
                        </a:rPr>
                        <a:t>INFORMACIÓN GENERAL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rabicPeriod"/>
                      </a:pPr>
                      <a:r>
                        <a:rPr lang="es-EC" sz="900">
                          <a:effectLst/>
                        </a:rPr>
                        <a:t>Género del propietario o gerente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a:txBody>
                    <a:bodyPr/>
                    <a:lstStyle/>
                    <a:p>
                      <a:pPr marL="342900" lvl="0" indent="-342900">
                        <a:lnSpc>
                          <a:spcPct val="150000"/>
                        </a:lnSpc>
                        <a:spcAft>
                          <a:spcPts val="0"/>
                        </a:spcAft>
                        <a:buFont typeface="+mj-lt"/>
                        <a:buAutoNum type="alphaLcParenR"/>
                      </a:pPr>
                      <a:r>
                        <a:rPr lang="es-EC" sz="900">
                          <a:effectLst/>
                        </a:rPr>
                        <a:t>Masculino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mj-lt"/>
                        <a:buAutoNum type="alphaLcParenR"/>
                      </a:pPr>
                      <a:r>
                        <a:rPr lang="es-EC" sz="900">
                          <a:effectLst/>
                        </a:rPr>
                        <a:t>Femenino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468">
                <a:tc gridSpan="2">
                  <a:txBody>
                    <a:bodyPr/>
                    <a:lstStyle/>
                    <a:p>
                      <a:pPr marL="342900" lvl="0" indent="-342900">
                        <a:lnSpc>
                          <a:spcPct val="150000"/>
                        </a:lnSpc>
                        <a:spcAft>
                          <a:spcPts val="0"/>
                        </a:spcAft>
                        <a:buFont typeface="+mj-lt"/>
                        <a:buAutoNum type="arabicPeriod"/>
                      </a:pPr>
                      <a:r>
                        <a:rPr lang="es-EC" sz="900">
                          <a:effectLst/>
                        </a:rPr>
                        <a:t>¿Cuál es su nivel educativo? (Seleccionar el más alto que ha obtenido)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a:txBody>
                    <a:bodyPr/>
                    <a:lstStyle/>
                    <a:p>
                      <a:pPr marL="342900" lvl="0" indent="-342900">
                        <a:lnSpc>
                          <a:spcPct val="150000"/>
                        </a:lnSpc>
                        <a:spcAft>
                          <a:spcPts val="0"/>
                        </a:spcAft>
                        <a:buFont typeface="+mj-lt"/>
                        <a:buAutoNum type="alphaLcParenR"/>
                      </a:pPr>
                      <a:r>
                        <a:rPr lang="es-EC" sz="900">
                          <a:effectLst/>
                        </a:rPr>
                        <a:t>Básica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mj-lt"/>
                        <a:buAutoNum type="alphaLcParenR"/>
                      </a:pPr>
                      <a:r>
                        <a:rPr lang="es-EC" sz="900">
                          <a:effectLst/>
                        </a:rPr>
                        <a:t>Universidad pregrado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468">
                <a:tc>
                  <a:txBody>
                    <a:bodyPr/>
                    <a:lstStyle/>
                    <a:p>
                      <a:pPr marL="342900" lvl="0" indent="-342900">
                        <a:lnSpc>
                          <a:spcPct val="150000"/>
                        </a:lnSpc>
                        <a:spcAft>
                          <a:spcPts val="0"/>
                        </a:spcAft>
                        <a:buFont typeface="+mj-lt"/>
                        <a:buAutoNum type="alphaLcParenR"/>
                      </a:pPr>
                      <a:r>
                        <a:rPr lang="es-EC" sz="900">
                          <a:effectLst/>
                        </a:rPr>
                        <a:t>Bachiller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mj-lt"/>
                        <a:buAutoNum type="alphaLcParenR"/>
                      </a:pPr>
                      <a:r>
                        <a:rPr lang="es-EC" sz="900">
                          <a:effectLst/>
                        </a:rPr>
                        <a:t>Universidad posgrado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468">
                <a:tc gridSpan="2">
                  <a:txBody>
                    <a:bodyPr/>
                    <a:lstStyle/>
                    <a:p>
                      <a:pPr marL="342900" lvl="0" indent="-342900">
                        <a:lnSpc>
                          <a:spcPct val="150000"/>
                        </a:lnSpc>
                        <a:spcAft>
                          <a:spcPts val="0"/>
                        </a:spcAft>
                        <a:buFont typeface="+mj-lt"/>
                        <a:buAutoNum type="arabicPeriod"/>
                      </a:pPr>
                      <a:r>
                        <a:rPr lang="es-EC" sz="900">
                          <a:effectLst/>
                        </a:rPr>
                        <a:t>¿Cuál es la forma legal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lphaLcParenR"/>
                      </a:pPr>
                      <a:r>
                        <a:rPr lang="es-EC" sz="900">
                          <a:effectLst/>
                        </a:rPr>
                        <a:t>Empresa de persona natural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lphaLcParenR"/>
                      </a:pPr>
                      <a:r>
                        <a:rPr lang="es-EC" sz="900">
                          <a:effectLst/>
                        </a:rPr>
                        <a:t>Institución sin fines de lucro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lphaLcParenR"/>
                      </a:pPr>
                      <a:r>
                        <a:rPr lang="es-EC" sz="900">
                          <a:effectLst/>
                        </a:rPr>
                        <a:t>Institución o empresa privada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lphaLcParenR"/>
                      </a:pPr>
                      <a:r>
                        <a:rPr lang="es-EC" sz="900">
                          <a:effectLst/>
                        </a:rPr>
                        <a:t>Empresa de control extranjero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lphaLcParenR"/>
                      </a:pPr>
                      <a:r>
                        <a:rPr lang="es-EC" sz="900">
                          <a:effectLst/>
                        </a:rPr>
                        <a:t>Asociación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41468">
                <a:tc gridSpan="2">
                  <a:txBody>
                    <a:bodyPr/>
                    <a:lstStyle/>
                    <a:p>
                      <a:pPr marL="342900" lvl="0" indent="-342900">
                        <a:lnSpc>
                          <a:spcPct val="150000"/>
                        </a:lnSpc>
                        <a:spcAft>
                          <a:spcPts val="0"/>
                        </a:spcAft>
                        <a:buFont typeface="+mj-lt"/>
                        <a:buAutoNum type="arabicPeriod"/>
                      </a:pPr>
                      <a:r>
                        <a:rPr lang="es-EC" sz="900">
                          <a:effectLst/>
                        </a:rPr>
                        <a:t>Si pertenece a una asociación o gremio ¿de qué tipo 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Cooperativa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Asociación o gremio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Cámara de comercio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Cámara de industrias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Cámara de la producción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a:effectLst/>
                        </a:rPr>
                        <a:t>No pertenece a ninguno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4127">
                <a:tc gridSpan="2">
                  <a:txBody>
                    <a:bodyPr/>
                    <a:lstStyle/>
                    <a:p>
                      <a:pPr marL="342900" lvl="0" indent="-342900" algn="just">
                        <a:lnSpc>
                          <a:spcPct val="115000"/>
                        </a:lnSpc>
                        <a:spcAft>
                          <a:spcPts val="0"/>
                        </a:spcAft>
                        <a:buFont typeface="+mj-lt"/>
                        <a:buAutoNum type="alphaLcParenR"/>
                      </a:pPr>
                      <a:r>
                        <a:rPr lang="es-EC" sz="900" dirty="0">
                          <a:effectLst/>
                        </a:rPr>
                        <a:t>Otro</a:t>
                      </a:r>
                      <a:r>
                        <a:rPr lang="en-US" sz="900" dirty="0">
                          <a:effectLst/>
                        </a:rPr>
                        <a:t>: ________________</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bl>
          </a:graphicData>
        </a:graphic>
      </p:graphicFrame>
      <p:pic>
        <p:nvPicPr>
          <p:cNvPr id="15" name="Imagen 14"/>
          <p:cNvPicPr>
            <a:picLocks noChangeAspect="1"/>
          </p:cNvPicPr>
          <p:nvPr/>
        </p:nvPicPr>
        <p:blipFill rotWithShape="1">
          <a:blip r:embed="rId2"/>
          <a:srcRect l="40238" t="22905" r="15902" b="26760"/>
          <a:stretch/>
        </p:blipFill>
        <p:spPr>
          <a:xfrm>
            <a:off x="6672470" y="1864575"/>
            <a:ext cx="5203064" cy="3357093"/>
          </a:xfrm>
          <a:prstGeom prst="rect">
            <a:avLst/>
          </a:prstGeom>
        </p:spPr>
      </p:pic>
    </p:spTree>
    <p:extLst>
      <p:ext uri="{BB962C8B-B14F-4D97-AF65-F5344CB8AC3E}">
        <p14:creationId xmlns:p14="http://schemas.microsoft.com/office/powerpoint/2010/main" val="1054457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142</TotalTime>
  <Words>2443</Words>
  <Application>Microsoft Office PowerPoint</Application>
  <PresentationFormat>Panorámica</PresentationFormat>
  <Paragraphs>182</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Times New Roman</vt:lpstr>
      <vt:lpstr>Trebuchet MS</vt:lpstr>
      <vt:lpstr>Wingdings 3</vt:lpstr>
      <vt:lpstr>Faceta</vt:lpstr>
      <vt:lpstr>UNIVERSIDAD DE LAS FUERZAS ARMADAS-ESPE</vt:lpstr>
      <vt:lpstr>Problema</vt:lpstr>
      <vt:lpstr>Objetivos</vt:lpstr>
      <vt:lpstr>Capítulo 1</vt:lpstr>
      <vt:lpstr>Metodología</vt:lpstr>
      <vt:lpstr>Hipótesis</vt:lpstr>
      <vt:lpstr>Dimensiones y criterios </vt:lpstr>
      <vt:lpstr>Presentación de PowerPoint</vt:lpstr>
      <vt:lpstr>Instrumentos de investigación</vt:lpstr>
      <vt:lpstr>Resultados </vt:lpstr>
      <vt:lpstr>Presentación de PowerPoint</vt:lpstr>
      <vt:lpstr>Contraste de hipótesis</vt:lpstr>
      <vt:lpstr>Contraste de hipótesis</vt:lpstr>
      <vt:lpstr>Contraste de hipótesis</vt:lpstr>
      <vt:lpstr>Contraste de hipótesis</vt:lpstr>
      <vt:lpstr>Contraste de hipótesis</vt:lpstr>
      <vt:lpstr>Presentación de PowerPoint</vt:lpstr>
      <vt:lpstr>Estrategias</vt:lpstr>
      <vt:lpstr>Estrategias</vt:lpstr>
      <vt:lpstr>Estrategias</vt:lpstr>
      <vt:lpstr>Conclusiones</vt:lpstr>
      <vt:lpstr>Conclusiones</vt:lpstr>
      <vt:lpstr>Recomendaciones</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ARMADAS-ESPE</dc:title>
  <dc:creator>Henry</dc:creator>
  <cp:lastModifiedBy>Henry</cp:lastModifiedBy>
  <cp:revision>16</cp:revision>
  <dcterms:created xsi:type="dcterms:W3CDTF">2021-09-01T22:40:39Z</dcterms:created>
  <dcterms:modified xsi:type="dcterms:W3CDTF">2021-09-02T01:03:08Z</dcterms:modified>
</cp:coreProperties>
</file>