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4"/>
  </p:sldMasterIdLst>
  <p:notesMasterIdLst>
    <p:notesMasterId r:id="rId34"/>
  </p:notesMasterIdLst>
  <p:handoutMasterIdLst>
    <p:handoutMasterId r:id="rId35"/>
  </p:handoutMasterIdLst>
  <p:sldIdLst>
    <p:sldId id="257" r:id="rId5"/>
    <p:sldId id="258" r:id="rId6"/>
    <p:sldId id="259" r:id="rId7"/>
    <p:sldId id="260" r:id="rId8"/>
    <p:sldId id="261" r:id="rId9"/>
    <p:sldId id="262" r:id="rId10"/>
    <p:sldId id="293" r:id="rId11"/>
    <p:sldId id="264" r:id="rId12"/>
    <p:sldId id="288" r:id="rId13"/>
    <p:sldId id="266" r:id="rId14"/>
    <p:sldId id="268" r:id="rId15"/>
    <p:sldId id="269" r:id="rId16"/>
    <p:sldId id="270" r:id="rId17"/>
    <p:sldId id="271" r:id="rId18"/>
    <p:sldId id="272" r:id="rId19"/>
    <p:sldId id="267" r:id="rId20"/>
    <p:sldId id="289" r:id="rId21"/>
    <p:sldId id="273" r:id="rId22"/>
    <p:sldId id="290" r:id="rId23"/>
    <p:sldId id="291" r:id="rId24"/>
    <p:sldId id="275" r:id="rId25"/>
    <p:sldId id="276" r:id="rId26"/>
    <p:sldId id="278" r:id="rId27"/>
    <p:sldId id="279" r:id="rId28"/>
    <p:sldId id="280" r:id="rId29"/>
    <p:sldId id="277" r:id="rId30"/>
    <p:sldId id="281" r:id="rId31"/>
    <p:sldId id="282" r:id="rId32"/>
    <p:sldId id="283" r:id="rId33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2496">
          <p15:clr>
            <a:srgbClr val="A4A3A4"/>
          </p15:clr>
        </p15:guide>
        <p15:guide id="3" orient="horz" pos="288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orient="horz" pos="3888">
          <p15:clr>
            <a:srgbClr val="A4A3A4"/>
          </p15:clr>
        </p15:guide>
        <p15:guide id="6" orient="horz" pos="240">
          <p15:clr>
            <a:srgbClr val="A4A3A4"/>
          </p15:clr>
        </p15:guide>
        <p15:guide id="7" pos="3839">
          <p15:clr>
            <a:srgbClr val="A4A3A4"/>
          </p15:clr>
        </p15:guide>
        <p15:guide id="8" pos="527">
          <p15:clr>
            <a:srgbClr val="A4A3A4"/>
          </p15:clr>
        </p15:guide>
        <p15:guide id="9" pos="815">
          <p15:clr>
            <a:srgbClr val="A4A3A4"/>
          </p15:clr>
        </p15:guide>
        <p15:guide id="10" pos="6863">
          <p15:clr>
            <a:srgbClr val="A4A3A4"/>
          </p15:clr>
        </p15:guide>
        <p15:guide id="11" pos="6143">
          <p15:clr>
            <a:srgbClr val="A4A3A4"/>
          </p15:clr>
        </p15:guide>
        <p15:guide id="12" pos="47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Estilo o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76" autoAdjust="0"/>
    <p:restoredTop sz="94660"/>
  </p:normalViewPr>
  <p:slideViewPr>
    <p:cSldViewPr>
      <p:cViewPr varScale="1">
        <p:scale>
          <a:sx n="41" d="100"/>
          <a:sy n="41" d="100"/>
        </p:scale>
        <p:origin x="581" y="34"/>
      </p:cViewPr>
      <p:guideLst>
        <p:guide orient="horz" pos="2160"/>
        <p:guide orient="horz" pos="2496"/>
        <p:guide orient="horz" pos="2880"/>
        <p:guide orient="horz" pos="1056"/>
        <p:guide orient="horz" pos="3888"/>
        <p:guide orient="horz" pos="240"/>
        <p:guide pos="3839"/>
        <p:guide pos="527"/>
        <p:guide pos="815"/>
        <p:guide pos="6863"/>
        <p:guide pos="6143"/>
        <p:guide pos="470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1746" y="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P\Desktop\kevin%20noveno%20nivel\video%20regi\graficos%20analis%20de%20tesis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765865521114935"/>
          <c:y val="9.2954556411970993E-2"/>
          <c:w val="0.48539557931661137"/>
          <c:h val="0.83554234342703171"/>
        </c:manualLayout>
      </c:layout>
      <c:radarChart>
        <c:radarStyle val="marker"/>
        <c:varyColors val="0"/>
        <c:ser>
          <c:idx val="0"/>
          <c:order val="0"/>
          <c:spPr>
            <a:ln w="34925" cap="rnd">
              <a:solidFill>
                <a:schemeClr val="accent1"/>
              </a:solidFill>
              <a:round/>
            </a:ln>
            <a:effectLst>
              <a:outerShdw blurRad="50800" dist="381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Hoja1!$B$3:$B$5</c:f>
              <c:strCache>
                <c:ptCount val="3"/>
                <c:pt idx="0">
                  <c:v>Eficiencia </c:v>
                </c:pt>
                <c:pt idx="1">
                  <c:v>Calidad </c:v>
                </c:pt>
                <c:pt idx="2">
                  <c:v>Posicionamiento </c:v>
                </c:pt>
              </c:strCache>
            </c:strRef>
          </c:cat>
          <c:val>
            <c:numRef>
              <c:f>Hoja1!$C$3:$C$5</c:f>
              <c:numCache>
                <c:formatCode>General</c:formatCode>
                <c:ptCount val="3"/>
                <c:pt idx="0">
                  <c:v>4.8899999999999997</c:v>
                </c:pt>
                <c:pt idx="1">
                  <c:v>4.8899999999999997</c:v>
                </c:pt>
                <c:pt idx="2">
                  <c:v>4.9400000000000004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924-46F0-9FB0-5E62EDD24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82654912"/>
        <c:axId val="982664160"/>
      </c:radarChart>
      <c:catAx>
        <c:axId val="98265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664160"/>
        <c:crosses val="autoZero"/>
        <c:auto val="1"/>
        <c:lblAlgn val="ctr"/>
        <c:lblOffset val="100"/>
        <c:noMultiLvlLbl val="0"/>
      </c:catAx>
      <c:valAx>
        <c:axId val="98266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6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26549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rgbClr val="92D05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Hoja1!$C$3:$C$8</c:f>
              <c:strCache>
                <c:ptCount val="6"/>
                <c:pt idx="0">
                  <c:v>Biodiversidad en flora y fauna</c:v>
                </c:pt>
                <c:pt idx="1">
                  <c:v>Patrimonio Cultural</c:v>
                </c:pt>
                <c:pt idx="2">
                  <c:v>Planta turística</c:v>
                </c:pt>
                <c:pt idx="3">
                  <c:v>Distancia en el que se encuentra el destino</c:v>
                </c:pt>
                <c:pt idx="4">
                  <c:v>Precio</c:v>
                </c:pt>
                <c:pt idx="5">
                  <c:v>Confianza en bioseguridad y seguridad</c:v>
                </c:pt>
              </c:strCache>
            </c:strRef>
          </c:cat>
          <c:val>
            <c:numRef>
              <c:f>Hoja1!$D$3:$D$8</c:f>
              <c:numCache>
                <c:formatCode>General</c:formatCode>
                <c:ptCount val="6"/>
                <c:pt idx="0">
                  <c:v>185</c:v>
                </c:pt>
                <c:pt idx="1">
                  <c:v>137</c:v>
                </c:pt>
                <c:pt idx="2">
                  <c:v>231</c:v>
                </c:pt>
                <c:pt idx="3">
                  <c:v>148</c:v>
                </c:pt>
                <c:pt idx="4">
                  <c:v>187</c:v>
                </c:pt>
                <c:pt idx="5">
                  <c:v>152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24-43DE-9EBC-30DEF7D16884}"/>
            </c:ext>
          </c:extLst>
        </c:ser>
        <c:ser>
          <c:idx val="1"/>
          <c:order val="1"/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Hoja1!$C$3:$C$8</c:f>
              <c:strCache>
                <c:ptCount val="6"/>
                <c:pt idx="0">
                  <c:v>Biodiversidad en flora y fauna</c:v>
                </c:pt>
                <c:pt idx="1">
                  <c:v>Patrimonio Cultural</c:v>
                </c:pt>
                <c:pt idx="2">
                  <c:v>Planta turística</c:v>
                </c:pt>
                <c:pt idx="3">
                  <c:v>Distancia en el que se encuentra el destino</c:v>
                </c:pt>
                <c:pt idx="4">
                  <c:v>Precio</c:v>
                </c:pt>
                <c:pt idx="5">
                  <c:v>Confianza en bioseguridad y seguridad</c:v>
                </c:pt>
              </c:strCache>
            </c:strRef>
          </c:cat>
          <c:val>
            <c:numRef>
              <c:f>Hoja1!$E$3:$E$8</c:f>
              <c:numCache>
                <c:formatCode>0.00%</c:formatCode>
                <c:ptCount val="6"/>
                <c:pt idx="0">
                  <c:v>0.48051948051948051</c:v>
                </c:pt>
                <c:pt idx="1">
                  <c:v>0.35584415584415585</c:v>
                </c:pt>
                <c:pt idx="2">
                  <c:v>0.6</c:v>
                </c:pt>
                <c:pt idx="3">
                  <c:v>0.38441558441558443</c:v>
                </c:pt>
                <c:pt idx="4">
                  <c:v>0.48571428571428571</c:v>
                </c:pt>
                <c:pt idx="5">
                  <c:v>0.39480519480519483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24-43DE-9EBC-30DEF7D168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2666880"/>
        <c:axId val="982659808"/>
      </c:barChart>
      <c:catAx>
        <c:axId val="982666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59808"/>
        <c:crosses val="autoZero"/>
        <c:auto val="1"/>
        <c:lblAlgn val="ctr"/>
        <c:lblOffset val="100"/>
        <c:noMultiLvlLbl val="0"/>
      </c:catAx>
      <c:valAx>
        <c:axId val="98265980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6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Hoja2!$C$3:$C$8</c:f>
              <c:strCache>
                <c:ptCount val="6"/>
                <c:pt idx="0">
                  <c:v>Visitar museos</c:v>
                </c:pt>
                <c:pt idx="1">
                  <c:v>Participar en rituales</c:v>
                </c:pt>
                <c:pt idx="2">
                  <c:v>Conocer su medicina ancestral</c:v>
                </c:pt>
                <c:pt idx="3">
                  <c:v>Conocerlos procesos para la elaboración vestimenta artesanías</c:v>
                </c:pt>
                <c:pt idx="4">
                  <c:v>Actividades recreativas Caminatas pesca deportiva</c:v>
                </c:pt>
                <c:pt idx="5">
                  <c:v>Degustar la gastronomía local</c:v>
                </c:pt>
              </c:strCache>
            </c:strRef>
          </c:cat>
          <c:val>
            <c:numRef>
              <c:f>Hoja2!$D$3:$D$8</c:f>
              <c:numCache>
                <c:formatCode>General</c:formatCode>
                <c:ptCount val="6"/>
                <c:pt idx="0">
                  <c:v>135</c:v>
                </c:pt>
                <c:pt idx="1">
                  <c:v>89</c:v>
                </c:pt>
                <c:pt idx="2">
                  <c:v>87</c:v>
                </c:pt>
                <c:pt idx="3">
                  <c:v>162</c:v>
                </c:pt>
                <c:pt idx="4">
                  <c:v>289</c:v>
                </c:pt>
                <c:pt idx="5">
                  <c:v>237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C3C-404B-9D17-5499654E5E52}"/>
            </c:ext>
          </c:extLst>
        </c:ser>
        <c:ser>
          <c:idx val="1"/>
          <c:order val="1"/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Hoja2!$C$3:$C$8</c:f>
              <c:strCache>
                <c:ptCount val="6"/>
                <c:pt idx="0">
                  <c:v>Visitar museos</c:v>
                </c:pt>
                <c:pt idx="1">
                  <c:v>Participar en rituales</c:v>
                </c:pt>
                <c:pt idx="2">
                  <c:v>Conocer su medicina ancestral</c:v>
                </c:pt>
                <c:pt idx="3">
                  <c:v>Conocerlos procesos para la elaboración vestimenta artesanías</c:v>
                </c:pt>
                <c:pt idx="4">
                  <c:v>Actividades recreativas Caminatas pesca deportiva</c:v>
                </c:pt>
                <c:pt idx="5">
                  <c:v>Degustar la gastronomía local</c:v>
                </c:pt>
              </c:strCache>
            </c:strRef>
          </c:cat>
          <c:val>
            <c:numRef>
              <c:f>Hoja2!$E$3:$E$8</c:f>
              <c:numCache>
                <c:formatCode>0.00%</c:formatCode>
                <c:ptCount val="6"/>
                <c:pt idx="0">
                  <c:v>0.35064935064935066</c:v>
                </c:pt>
                <c:pt idx="1">
                  <c:v>0.23116883116883116</c:v>
                </c:pt>
                <c:pt idx="2">
                  <c:v>0.22597402597402597</c:v>
                </c:pt>
                <c:pt idx="3">
                  <c:v>0.42077922077922075</c:v>
                </c:pt>
                <c:pt idx="4">
                  <c:v>0.75064935064935068</c:v>
                </c:pt>
                <c:pt idx="5">
                  <c:v>0.61558441558441557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C3C-404B-9D17-5499654E5E5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100"/>
        <c:axId val="982660896"/>
        <c:axId val="982661984"/>
      </c:barChart>
      <c:catAx>
        <c:axId val="9826608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61984"/>
        <c:crosses val="autoZero"/>
        <c:auto val="1"/>
        <c:lblAlgn val="ctr"/>
        <c:lblOffset val="100"/>
        <c:noMultiLvlLbl val="0"/>
      </c:catAx>
      <c:valAx>
        <c:axId val="98266198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60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Hoja5!$C$2</c:f>
              <c:strCache>
                <c:ptCount val="1"/>
                <c:pt idx="0">
                  <c:v>N.º Respuestas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Hoja5!$B$3:$B$7</c:f>
              <c:strCache>
                <c:ptCount val="5"/>
                <c:pt idx="0">
                  <c:v>Personal capacitado</c:v>
                </c:pt>
                <c:pt idx="1">
                  <c:v>Empatía</c:v>
                </c:pt>
                <c:pt idx="2">
                  <c:v>Confianza</c:v>
                </c:pt>
                <c:pt idx="3">
                  <c:v>Actitud en el servicio</c:v>
                </c:pt>
                <c:pt idx="4">
                  <c:v>Calidad y rapidez</c:v>
                </c:pt>
              </c:strCache>
            </c:strRef>
          </c:cat>
          <c:val>
            <c:numRef>
              <c:f>Hoja5!$C$3:$C$7</c:f>
              <c:numCache>
                <c:formatCode>General</c:formatCode>
                <c:ptCount val="5"/>
                <c:pt idx="0">
                  <c:v>209</c:v>
                </c:pt>
                <c:pt idx="1">
                  <c:v>167</c:v>
                </c:pt>
                <c:pt idx="2">
                  <c:v>193</c:v>
                </c:pt>
                <c:pt idx="3">
                  <c:v>249</c:v>
                </c:pt>
                <c:pt idx="4">
                  <c:v>234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10B-4148-A623-98E74E9E3653}"/>
            </c:ext>
          </c:extLst>
        </c:ser>
        <c:ser>
          <c:idx val="1"/>
          <c:order val="1"/>
          <c:tx>
            <c:strRef>
              <c:f>Hoja5!$D$2</c:f>
              <c:strCache>
                <c:ptCount val="1"/>
                <c:pt idx="0">
                  <c:v>Porcentaje de casos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Hoja5!$B$3:$B$7</c:f>
              <c:strCache>
                <c:ptCount val="5"/>
                <c:pt idx="0">
                  <c:v>Personal capacitado</c:v>
                </c:pt>
                <c:pt idx="1">
                  <c:v>Empatía</c:v>
                </c:pt>
                <c:pt idx="2">
                  <c:v>Confianza</c:v>
                </c:pt>
                <c:pt idx="3">
                  <c:v>Actitud en el servicio</c:v>
                </c:pt>
                <c:pt idx="4">
                  <c:v>Calidad y rapidez</c:v>
                </c:pt>
              </c:strCache>
            </c:strRef>
          </c:cat>
          <c:val>
            <c:numRef>
              <c:f>Hoja5!$D$3:$D$7</c:f>
              <c:numCache>
                <c:formatCode>0.00%</c:formatCode>
                <c:ptCount val="5"/>
                <c:pt idx="0">
                  <c:v>0.54285714285714282</c:v>
                </c:pt>
                <c:pt idx="1">
                  <c:v>0.43376623376623374</c:v>
                </c:pt>
                <c:pt idx="2">
                  <c:v>0.50129870129870124</c:v>
                </c:pt>
                <c:pt idx="3">
                  <c:v>0.64675324675324675</c:v>
                </c:pt>
                <c:pt idx="4">
                  <c:v>0.60779220779220777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10B-4148-A623-98E74E9E36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2664704"/>
        <c:axId val="982654368"/>
      </c:barChart>
      <c:catAx>
        <c:axId val="9826647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54368"/>
        <c:crosses val="autoZero"/>
        <c:auto val="1"/>
        <c:lblAlgn val="ctr"/>
        <c:lblOffset val="100"/>
        <c:noMultiLvlLbl val="0"/>
      </c:catAx>
      <c:valAx>
        <c:axId val="982654368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64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Hoja19!$C$5</c:f>
              <c:strCache>
                <c:ptCount val="1"/>
                <c:pt idx="0">
                  <c:v>Media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4.166666666666664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568-434C-ADC5-A9CCA67CDF2B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305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568-434C-ADC5-A9CCA67CDF2B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3.055555555555553E-2"/>
                  <c:y val="4.6296296296295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9568-434C-ADC5-A9CCA67CDF2B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3.611111111111108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9568-434C-ADC5-A9CCA67CDF2B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3.0555555555555555E-2"/>
                  <c:y val="-1.06094453400166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9568-434C-ADC5-A9CCA67CDF2B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Hoja19!$D$4:$H$4</c:f>
              <c:strCache>
                <c:ptCount val="5"/>
                <c:pt idx="0">
                  <c:v>Alinentación </c:v>
                </c:pt>
                <c:pt idx="1">
                  <c:v>Alojamiento</c:v>
                </c:pt>
                <c:pt idx="2">
                  <c:v>Transporte</c:v>
                </c:pt>
                <c:pt idx="3">
                  <c:v>Guia turístico</c:v>
                </c:pt>
                <c:pt idx="4">
                  <c:v>Parking</c:v>
                </c:pt>
              </c:strCache>
            </c:strRef>
          </c:cat>
          <c:val>
            <c:numRef>
              <c:f>Hoja19!$D$5:$H$5</c:f>
              <c:numCache>
                <c:formatCode>0.00</c:formatCode>
                <c:ptCount val="5"/>
                <c:pt idx="0">
                  <c:v>4.0309999999999997</c:v>
                </c:pt>
                <c:pt idx="1">
                  <c:v>3.79</c:v>
                </c:pt>
                <c:pt idx="2">
                  <c:v>2.9380000000000002</c:v>
                </c:pt>
                <c:pt idx="3">
                  <c:v>2.2000000000000002</c:v>
                </c:pt>
                <c:pt idx="4">
                  <c:v>2.0419999999999998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568-434C-ADC5-A9CCA67CDF2B}"/>
            </c:ext>
          </c:extLst>
        </c:ser>
        <c:ser>
          <c:idx val="1"/>
          <c:order val="1"/>
          <c:tx>
            <c:strRef>
              <c:f>Hoja19!$C$6</c:f>
              <c:strCache>
                <c:ptCount val="1"/>
                <c:pt idx="0">
                  <c:v>Suma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Hoja19!$D$4:$H$4</c:f>
              <c:strCache>
                <c:ptCount val="5"/>
                <c:pt idx="0">
                  <c:v>Alinentación </c:v>
                </c:pt>
                <c:pt idx="1">
                  <c:v>Alojamiento</c:v>
                </c:pt>
                <c:pt idx="2">
                  <c:v>Transporte</c:v>
                </c:pt>
                <c:pt idx="3">
                  <c:v>Guia turístico</c:v>
                </c:pt>
                <c:pt idx="4">
                  <c:v>Parking</c:v>
                </c:pt>
              </c:strCache>
            </c:strRef>
          </c:cat>
          <c:val>
            <c:numRef>
              <c:f>Hoja19!$D$6:$H$6</c:f>
              <c:numCache>
                <c:formatCode>General</c:formatCode>
                <c:ptCount val="5"/>
                <c:pt idx="0">
                  <c:v>1552</c:v>
                </c:pt>
                <c:pt idx="1">
                  <c:v>1459</c:v>
                </c:pt>
                <c:pt idx="2">
                  <c:v>1131</c:v>
                </c:pt>
                <c:pt idx="3">
                  <c:v>847</c:v>
                </c:pt>
                <c:pt idx="4">
                  <c:v>786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568-434C-ADC5-A9CCA67CD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982656000"/>
        <c:axId val="982667424"/>
      </c:barChart>
      <c:catAx>
        <c:axId val="9826560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67424"/>
        <c:crosses val="autoZero"/>
        <c:auto val="1"/>
        <c:lblAlgn val="ctr"/>
        <c:lblOffset val="100"/>
        <c:noMultiLvlLbl val="0"/>
      </c:catAx>
      <c:valAx>
        <c:axId val="982667424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9826560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Hoja9!$D$3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rgbClr val="92D05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Hoja9!$C$4:$C$7</c:f>
              <c:strCache>
                <c:ptCount val="4"/>
                <c:pt idx="0">
                  <c:v>e-mail</c:v>
                </c:pt>
                <c:pt idx="1">
                  <c:v>Medios tradicionales (radio, televisión)</c:v>
                </c:pt>
                <c:pt idx="2">
                  <c:v>Página web</c:v>
                </c:pt>
                <c:pt idx="3">
                  <c:v>Redes sociales</c:v>
                </c:pt>
              </c:strCache>
            </c:strRef>
          </c:cat>
          <c:val>
            <c:numRef>
              <c:f>Hoja9!$D$4:$D$7</c:f>
              <c:numCache>
                <c:formatCode>General</c:formatCode>
                <c:ptCount val="4"/>
                <c:pt idx="0">
                  <c:v>31</c:v>
                </c:pt>
                <c:pt idx="1">
                  <c:v>16</c:v>
                </c:pt>
                <c:pt idx="2">
                  <c:v>36</c:v>
                </c:pt>
                <c:pt idx="3">
                  <c:v>302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84-4312-A282-A1BFB68AB4B8}"/>
            </c:ext>
          </c:extLst>
        </c:ser>
        <c:ser>
          <c:idx val="1"/>
          <c:order val="1"/>
          <c:tx>
            <c:strRef>
              <c:f>Hoja9!$E$3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FF0000">
                <a:alpha val="7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05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984-4312-A282-A1BFB68AB4B8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5.8333333333333334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984-4312-A282-A1BFB68AB4B8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4.99999999999998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984-4312-A282-A1BFB68AB4B8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5.277777777777777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984-4312-A282-A1BFB68AB4B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Hoja9!$C$4:$C$7</c:f>
              <c:strCache>
                <c:ptCount val="4"/>
                <c:pt idx="0">
                  <c:v>e-mail</c:v>
                </c:pt>
                <c:pt idx="1">
                  <c:v>Medios tradicionales (radio, televisión)</c:v>
                </c:pt>
                <c:pt idx="2">
                  <c:v>Página web</c:v>
                </c:pt>
                <c:pt idx="3">
                  <c:v>Redes sociales</c:v>
                </c:pt>
              </c:strCache>
            </c:strRef>
          </c:cat>
          <c:val>
            <c:numRef>
              <c:f>Hoja9!$E$4:$E$7</c:f>
              <c:numCache>
                <c:formatCode>0.00%</c:formatCode>
                <c:ptCount val="4"/>
                <c:pt idx="0">
                  <c:v>8.0519480519480519E-2</c:v>
                </c:pt>
                <c:pt idx="1">
                  <c:v>4.1558441558441558E-2</c:v>
                </c:pt>
                <c:pt idx="2">
                  <c:v>9.350649350649351E-2</c:v>
                </c:pt>
                <c:pt idx="3">
                  <c:v>0.78441558441558445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4984-4312-A282-A1BFB68AB4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4292128"/>
        <c:axId val="1114298112"/>
      </c:barChart>
      <c:catAx>
        <c:axId val="1114292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4298112"/>
        <c:crosses val="autoZero"/>
        <c:auto val="1"/>
        <c:lblAlgn val="ctr"/>
        <c:lblOffset val="100"/>
        <c:noMultiLvlLbl val="0"/>
      </c:catAx>
      <c:valAx>
        <c:axId val="111429811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4292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513889763779522E-2"/>
          <c:y val="3.6213991769547323E-2"/>
          <c:w val="0.89328693749970034"/>
          <c:h val="0.723247022994570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Hoja20!$D$4</c:f>
              <c:strCache>
                <c:ptCount val="1"/>
                <c:pt idx="0">
                  <c:v>Frecuencia</c:v>
                </c:pt>
              </c:strCache>
            </c:strRef>
          </c:tx>
          <c:spPr>
            <a:solidFill>
              <a:schemeClr val="accent3">
                <a:shade val="76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Hoja20!$C$5:$C$9</c:f>
              <c:strCache>
                <c:ptCount val="5"/>
                <c:pt idx="0">
                  <c:v>Desinteresado</c:v>
                </c:pt>
                <c:pt idx="1">
                  <c:v>Poco interesado</c:v>
                </c:pt>
                <c:pt idx="2">
                  <c:v>Imparcial</c:v>
                </c:pt>
                <c:pt idx="3">
                  <c:v>Interesado</c:v>
                </c:pt>
                <c:pt idx="4">
                  <c:v>Totalmente interesado</c:v>
                </c:pt>
              </c:strCache>
            </c:strRef>
          </c:cat>
          <c:val>
            <c:numRef>
              <c:f>Hoja20!$D$5:$D$9</c:f>
              <c:numCache>
                <c:formatCode>General</c:formatCode>
                <c:ptCount val="5"/>
                <c:pt idx="0">
                  <c:v>0</c:v>
                </c:pt>
                <c:pt idx="1">
                  <c:v>7</c:v>
                </c:pt>
                <c:pt idx="2">
                  <c:v>34</c:v>
                </c:pt>
                <c:pt idx="3">
                  <c:v>152</c:v>
                </c:pt>
                <c:pt idx="4">
                  <c:v>192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316-412F-9E1A-DAC1BD5524D2}"/>
            </c:ext>
          </c:extLst>
        </c:ser>
        <c:ser>
          <c:idx val="1"/>
          <c:order val="1"/>
          <c:tx>
            <c:strRef>
              <c:f>Hoja20!$E$4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chemeClr val="accent3">
                <a:tint val="77000"/>
                <a:alpha val="7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2.3814765379556742E-2"/>
                  <c:y val="-4.2836519650831899E-2"/>
                </c:manualLayout>
              </c:layout>
              <c:tx>
                <c:rich>
                  <a:bodyPr/>
                  <a:lstStyle/>
                  <a:p>
                    <a:fld id="{632C9170-4DC4-48A7-ABCA-4AB1F45F8EF4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316-412F-9E1A-DAC1BD5524D2}"/>
                </c:ext>
                <c:ext xmlns:c15="http://schemas.microsoft.com/office/drawing/2012/chart" uri="{CE6537A1-D6FC-4f65-9D91-7224C49458BB}">
                  <c15:layout>
                    <c:manualLayout>
                      <c:w val="8.2863569897086459E-2"/>
                      <c:h val="5.7061954424641452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7629530759113461E-3"/>
                  <c:y val="-4.2836519650831774E-2"/>
                </c:manualLayout>
              </c:layout>
              <c:tx>
                <c:rich>
                  <a:bodyPr/>
                  <a:lstStyle/>
                  <a:p>
                    <a:fld id="{904A4E97-2E1F-4364-8FB7-67EC5A344517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D316-412F-9E1A-DAC1BD5524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-5.3545649563539847E-2"/>
                </c:manualLayout>
              </c:layout>
              <c:tx>
                <c:rich>
                  <a:bodyPr/>
                  <a:lstStyle/>
                  <a:p>
                    <a:fld id="{4F7203F9-3482-4EDA-8385-0B3071798DAF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D316-412F-9E1A-DAC1BD5524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8.731979766595408E-17"/>
                  <c:y val="-5.7115359534442363E-2"/>
                </c:manualLayout>
              </c:layout>
              <c:tx>
                <c:rich>
                  <a:bodyPr/>
                  <a:lstStyle/>
                  <a:p>
                    <a:fld id="{555BAD92-7751-451F-BEA0-CAFE70F6E0E6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D316-412F-9E1A-DAC1BD5524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"/>
                  <c:y val="-4.9975939592637082E-2"/>
                </c:manualLayout>
              </c:layout>
              <c:tx>
                <c:rich>
                  <a:bodyPr/>
                  <a:lstStyle/>
                  <a:p>
                    <a:fld id="{FA2D9EC0-819B-4FDB-BDD3-DB46614A2605}" type="VALUE">
                      <a:rPr lang="en-US"/>
                      <a:pPr/>
                      <a:t>[VALOR]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D316-412F-9E1A-DAC1BD5524D2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Hoja20!$C$5:$C$9</c:f>
              <c:strCache>
                <c:ptCount val="5"/>
                <c:pt idx="0">
                  <c:v>Desinteresado</c:v>
                </c:pt>
                <c:pt idx="1">
                  <c:v>Poco interesado</c:v>
                </c:pt>
                <c:pt idx="2">
                  <c:v>Imparcial</c:v>
                </c:pt>
                <c:pt idx="3">
                  <c:v>Interesado</c:v>
                </c:pt>
                <c:pt idx="4">
                  <c:v>Totalmente interesado</c:v>
                </c:pt>
              </c:strCache>
            </c:strRef>
          </c:cat>
          <c:val>
            <c:numRef>
              <c:f>Hoja20!$E$5:$E$9</c:f>
              <c:numCache>
                <c:formatCode>0.00%</c:formatCode>
                <c:ptCount val="5"/>
                <c:pt idx="0">
                  <c:v>0</c:v>
                </c:pt>
                <c:pt idx="1">
                  <c:v>1.8181818181818181E-2</c:v>
                </c:pt>
                <c:pt idx="2">
                  <c:v>8.8311688311688313E-2</c:v>
                </c:pt>
                <c:pt idx="3">
                  <c:v>0.39480519480519483</c:v>
                </c:pt>
                <c:pt idx="4">
                  <c:v>0.4987012987012987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D316-412F-9E1A-DAC1BD5524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114296480"/>
        <c:axId val="1114297568"/>
      </c:barChart>
      <c:catAx>
        <c:axId val="1114296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  <a:headEnd type="none" w="sm" len="sm"/>
            <a:tailEnd type="none" w="sm" len="sm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4297568"/>
        <c:crosses val="autoZero"/>
        <c:auto val="1"/>
        <c:lblAlgn val="ctr"/>
        <c:lblOffset val="100"/>
        <c:noMultiLvlLbl val="0"/>
      </c:catAx>
      <c:valAx>
        <c:axId val="1114297568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tx1">
                      <a:lumMod val="5000"/>
                      <a:lumOff val="95000"/>
                    </a:schemeClr>
                  </a:gs>
                  <a:gs pos="100000">
                    <a:schemeClr val="tx1">
                      <a:lumMod val="15000"/>
                      <a:lumOff val="8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114296480"/>
        <c:crosses val="autoZero"/>
        <c:crossBetween val="between"/>
      </c:valAx>
      <c:sp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Hoja7!$D$3</c:f>
              <c:strCache>
                <c:ptCount val="1"/>
                <c:pt idx="0">
                  <c:v>Frecuencia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9BD-4596-9D26-075763ABB346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9BD-4596-9D26-075763ABB346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9BD-4596-9D26-075763ABB346}"/>
              </c:ext>
            </c:extLst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9BD-4596-9D26-075763ABB34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3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Hoja7!$C$4:$C$7</c:f>
              <c:strCache>
                <c:ptCount val="4"/>
                <c:pt idx="0">
                  <c:v>Conocer nuevas costumbres</c:v>
                </c:pt>
                <c:pt idx="1">
                  <c:v>Degustar la gastronomía nueva</c:v>
                </c:pt>
                <c:pt idx="2">
                  <c:v>Desconectarse de lo cotidiano</c:v>
                </c:pt>
                <c:pt idx="3">
                  <c:v>Practicar actividades nuevas</c:v>
                </c:pt>
              </c:strCache>
            </c:strRef>
          </c:cat>
          <c:val>
            <c:numRef>
              <c:f>Hoja7!$D$4:$D$7</c:f>
              <c:numCache>
                <c:formatCode>General</c:formatCode>
                <c:ptCount val="4"/>
                <c:pt idx="0">
                  <c:v>135</c:v>
                </c:pt>
                <c:pt idx="1">
                  <c:v>32</c:v>
                </c:pt>
                <c:pt idx="2">
                  <c:v>128</c:v>
                </c:pt>
                <c:pt idx="3">
                  <c:v>90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9BD-4596-9D26-075763ABB346}"/>
            </c:ext>
          </c:extLst>
        </c:ser>
        <c:ser>
          <c:idx val="1"/>
          <c:order val="1"/>
          <c:tx>
            <c:strRef>
              <c:f>Hoja7!$E$3</c:f>
              <c:strCache>
                <c:ptCount val="1"/>
                <c:pt idx="0">
                  <c:v>Porcentaje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39BD-4596-9D26-075763ABB34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39BD-4596-9D26-075763ABB34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39BD-4596-9D26-075763ABB34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39BD-4596-9D26-075763ABB346}"/>
              </c:ext>
            </c:extLst>
          </c:dPt>
          <c:cat>
            <c:strRef>
              <c:f>Hoja7!$C$4:$C$7</c:f>
              <c:strCache>
                <c:ptCount val="4"/>
                <c:pt idx="0">
                  <c:v>Conocer nuevas costumbres</c:v>
                </c:pt>
                <c:pt idx="1">
                  <c:v>Degustar la gastronomía nueva</c:v>
                </c:pt>
                <c:pt idx="2">
                  <c:v>Desconectarse de lo cotidiano</c:v>
                </c:pt>
                <c:pt idx="3">
                  <c:v>Practicar actividades nuevas</c:v>
                </c:pt>
              </c:strCache>
            </c:strRef>
          </c:cat>
          <c:val>
            <c:numRef>
              <c:f>Hoja7!$E$4:$E$7</c:f>
              <c:numCache>
                <c:formatCode>0.00%</c:formatCode>
                <c:ptCount val="4"/>
                <c:pt idx="0">
                  <c:v>0.35064935064935066</c:v>
                </c:pt>
                <c:pt idx="1">
                  <c:v>8.3116883116883117E-2</c:v>
                </c:pt>
                <c:pt idx="2">
                  <c:v>0.33246753246753247</c:v>
                </c:pt>
                <c:pt idx="3">
                  <c:v>0.23376623376623376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39BD-4596-9D26-075763ABB3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>
      <a:noFill/>
    </a:ln>
    <a:effectLst/>
  </c:spPr>
  <c:txPr>
    <a:bodyPr/>
    <a:lstStyle/>
    <a:p>
      <a:pPr>
        <a:defRPr sz="13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30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  <a:headEnd type="none" w="sm" len="sm"/>
        <a:tailEnd type="none" w="sm" len="sm"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46000">
            <a:schemeClr val="phClr"/>
          </a:gs>
          <a:gs pos="100000">
            <a:schemeClr val="phClr">
              <a:lumMod val="20000"/>
              <a:lumOff val="80000"/>
              <a:alpha val="0"/>
            </a:schemeClr>
          </a:gs>
        </a:gsLst>
        <a:path path="circle">
          <a:fillToRect l="50000" t="-80000" r="50000" b="180000"/>
        </a:path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tx1">
                <a:lumMod val="5000"/>
                <a:lumOff val="95000"/>
              </a:schemeClr>
            </a:gs>
            <a:gs pos="100000">
              <a:schemeClr val="tx1">
                <a:lumMod val="15000"/>
                <a:lumOff val="8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DEDAB1-00C1-42FD-9B7A-365D014B7C69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4F67C83F-6D26-47C3-923F-FB4287F2BD20}">
      <dgm:prSet phldrT="[Texto]" custT="1"/>
      <dgm:spPr/>
      <dgm:t>
        <a:bodyPr/>
        <a:lstStyle/>
        <a:p>
          <a:r>
            <a:rPr lang="es-EC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Determinantes amplificadores y calificadores</a:t>
          </a:r>
        </a:p>
      </dgm:t>
    </dgm:pt>
    <dgm:pt modelId="{DA31A293-2452-4419-A02D-093CF6EA0EED}" type="parTrans" cxnId="{11EB6625-3718-4595-8508-1437DA75C1C8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0204E8-E8C6-4CDF-B145-E7C932679C86}" type="sibTrans" cxnId="{11EB6625-3718-4595-8508-1437DA75C1C8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AA8F6F8-2C3C-48C9-B666-96B61BD330C7}">
      <dgm:prSet phldrT="[Texto]" custT="1"/>
      <dgm:spPr/>
      <dgm:t>
        <a:bodyPr/>
        <a:lstStyle/>
        <a:p>
          <a:r>
            <a:rPr lang="es-EC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Política turística, planificación y desarrollo</a:t>
          </a:r>
        </a:p>
      </dgm:t>
    </dgm:pt>
    <dgm:pt modelId="{99025E07-5860-4025-9CA6-2E05CAAFE905}" type="parTrans" cxnId="{754C2779-9432-4AFE-970B-3335D294BA91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BE3F86E-FB7F-432F-8B7F-43BF43451675}" type="sibTrans" cxnId="{754C2779-9432-4AFE-970B-3335D294BA91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15BDC5-3AFA-4C8A-A693-1B2744786592}">
      <dgm:prSet phldrT="[Texto]" custT="1"/>
      <dgm:spPr/>
      <dgm:t>
        <a:bodyPr/>
        <a:lstStyle/>
        <a:p>
          <a:r>
            <a:rPr lang="es-EC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Gestión del destino</a:t>
          </a:r>
        </a:p>
      </dgm:t>
    </dgm:pt>
    <dgm:pt modelId="{BFB5094D-A2FE-428C-A424-5462C54E69C5}" type="parTrans" cxnId="{106D00E2-FF5D-4D9D-896A-8B7A3D18B5C3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687DC0-AFAB-48C5-807F-73EB5E9B4A89}" type="sibTrans" cxnId="{106D00E2-FF5D-4D9D-896A-8B7A3D18B5C3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8522E4C-9F47-427C-9966-2D632CF33E80}">
      <dgm:prSet phldrT="[Texto]" custT="1"/>
      <dgm:spPr/>
      <dgm:t>
        <a:bodyPr/>
        <a:lstStyle/>
        <a:p>
          <a:r>
            <a:rPr lang="es-EC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Recursos centrales y atractores</a:t>
          </a:r>
        </a:p>
      </dgm:t>
    </dgm:pt>
    <dgm:pt modelId="{194AE0DD-B5E0-4EAB-A560-1AC0CB6AFCFB}" type="parTrans" cxnId="{1A24250F-FF96-497A-8146-646228A6C170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57E03C-98DF-4A12-89A3-D83C7D9D416B}" type="sibTrans" cxnId="{1A24250F-FF96-497A-8146-646228A6C170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EBEE18-A7B3-4DEE-8C7D-D07CC238DCEE}">
      <dgm:prSet phldrT="[Texto]" custT="1"/>
      <dgm:spPr/>
      <dgm:t>
        <a:bodyPr/>
        <a:lstStyle/>
        <a:p>
          <a:r>
            <a:rPr lang="es-EC" sz="16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Factores de soporte y recursos</a:t>
          </a:r>
        </a:p>
      </dgm:t>
    </dgm:pt>
    <dgm:pt modelId="{49A7F480-F3C9-4474-8A4B-E8A7279660AE}" type="parTrans" cxnId="{F2829EDB-A840-4427-95D6-9D5943279A69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C174841-815F-43E2-A55D-7784259AFCCB}" type="sibTrans" cxnId="{F2829EDB-A840-4427-95D6-9D5943279A69}">
      <dgm:prSet/>
      <dgm:spPr/>
      <dgm:t>
        <a:bodyPr/>
        <a:lstStyle/>
        <a:p>
          <a:endParaRPr lang="es-EC" sz="1600" b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A6462BC-3F2F-4FF3-AC72-F839DB0A0CFF}" type="pres">
      <dgm:prSet presAssocID="{59DEDAB1-00C1-42FD-9B7A-365D014B7C6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C580339-1252-4586-A075-3B76D282852A}" type="pres">
      <dgm:prSet presAssocID="{4F67C83F-6D26-47C3-923F-FB4287F2BD20}" presName="parentLin" presStyleCnt="0"/>
      <dgm:spPr/>
    </dgm:pt>
    <dgm:pt modelId="{00B056AB-6C0E-4CA7-96D7-2B2AED4C6AD9}" type="pres">
      <dgm:prSet presAssocID="{4F67C83F-6D26-47C3-923F-FB4287F2BD20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4FAE3E55-A841-44CA-8AE0-2966695F5B49}" type="pres">
      <dgm:prSet presAssocID="{4F67C83F-6D26-47C3-923F-FB4287F2BD2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0E94BA-B2E8-4037-8F81-88EE1DB1F0E0}" type="pres">
      <dgm:prSet presAssocID="{4F67C83F-6D26-47C3-923F-FB4287F2BD20}" presName="negativeSpace" presStyleCnt="0"/>
      <dgm:spPr/>
    </dgm:pt>
    <dgm:pt modelId="{A6176947-AD9F-4587-A85E-276588506FE0}" type="pres">
      <dgm:prSet presAssocID="{4F67C83F-6D26-47C3-923F-FB4287F2BD20}" presName="childText" presStyleLbl="conFgAcc1" presStyleIdx="0" presStyleCnt="5" custScaleX="89776">
        <dgm:presLayoutVars>
          <dgm:bulletEnabled val="1"/>
        </dgm:presLayoutVars>
      </dgm:prSet>
      <dgm:spPr/>
    </dgm:pt>
    <dgm:pt modelId="{F2E01D0D-7D90-4504-B2DA-A6205D6B86B6}" type="pres">
      <dgm:prSet presAssocID="{0B0204E8-E8C6-4CDF-B145-E7C932679C86}" presName="spaceBetweenRectangles" presStyleCnt="0"/>
      <dgm:spPr/>
    </dgm:pt>
    <dgm:pt modelId="{C5E49D2B-F6CD-4D6C-9CC2-591B6C1A1393}" type="pres">
      <dgm:prSet presAssocID="{CAA8F6F8-2C3C-48C9-B666-96B61BD330C7}" presName="parentLin" presStyleCnt="0"/>
      <dgm:spPr/>
    </dgm:pt>
    <dgm:pt modelId="{F6E2D10C-C2A1-4F6A-AD78-15B9D25AEBA9}" type="pres">
      <dgm:prSet presAssocID="{CAA8F6F8-2C3C-48C9-B666-96B61BD330C7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881E12A5-4F97-4D68-BECA-1C7926F352C9}" type="pres">
      <dgm:prSet presAssocID="{CAA8F6F8-2C3C-48C9-B666-96B61BD330C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3200063-D7A2-4A3E-8DEA-FDC29327B073}" type="pres">
      <dgm:prSet presAssocID="{CAA8F6F8-2C3C-48C9-B666-96B61BD330C7}" presName="negativeSpace" presStyleCnt="0"/>
      <dgm:spPr/>
    </dgm:pt>
    <dgm:pt modelId="{DEF9DA0A-86AB-4046-BAD6-45C63D35B0AD}" type="pres">
      <dgm:prSet presAssocID="{CAA8F6F8-2C3C-48C9-B666-96B61BD330C7}" presName="childText" presStyleLbl="conFgAcc1" presStyleIdx="1" presStyleCnt="5" custScaleX="89776">
        <dgm:presLayoutVars>
          <dgm:bulletEnabled val="1"/>
        </dgm:presLayoutVars>
      </dgm:prSet>
      <dgm:spPr/>
    </dgm:pt>
    <dgm:pt modelId="{07230B78-C14D-4A25-8C60-B1DE79F204D8}" type="pres">
      <dgm:prSet presAssocID="{ABE3F86E-FB7F-432F-8B7F-43BF43451675}" presName="spaceBetweenRectangles" presStyleCnt="0"/>
      <dgm:spPr/>
    </dgm:pt>
    <dgm:pt modelId="{0C8C4131-9ED2-40D7-BD7B-6CE205C746FA}" type="pres">
      <dgm:prSet presAssocID="{5415BDC5-3AFA-4C8A-A693-1B2744786592}" presName="parentLin" presStyleCnt="0"/>
      <dgm:spPr/>
    </dgm:pt>
    <dgm:pt modelId="{7BE65A59-7E8B-44D7-91FE-4A722E670551}" type="pres">
      <dgm:prSet presAssocID="{5415BDC5-3AFA-4C8A-A693-1B2744786592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34561C95-FEC5-43DB-98B3-468D8E281786}" type="pres">
      <dgm:prSet presAssocID="{5415BDC5-3AFA-4C8A-A693-1B2744786592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9F66DB1-788C-4B35-BDE0-B98463AA6E74}" type="pres">
      <dgm:prSet presAssocID="{5415BDC5-3AFA-4C8A-A693-1B2744786592}" presName="negativeSpace" presStyleCnt="0"/>
      <dgm:spPr/>
    </dgm:pt>
    <dgm:pt modelId="{9870C9E0-A7E6-41DF-A8C5-44D10E4569BC}" type="pres">
      <dgm:prSet presAssocID="{5415BDC5-3AFA-4C8A-A693-1B2744786592}" presName="childText" presStyleLbl="conFgAcc1" presStyleIdx="2" presStyleCnt="5" custScaleX="89776">
        <dgm:presLayoutVars>
          <dgm:bulletEnabled val="1"/>
        </dgm:presLayoutVars>
      </dgm:prSet>
      <dgm:spPr/>
    </dgm:pt>
    <dgm:pt modelId="{2835F25A-07D4-49E8-B2C3-ADF499AF2974}" type="pres">
      <dgm:prSet presAssocID="{30687DC0-AFAB-48C5-807F-73EB5E9B4A89}" presName="spaceBetweenRectangles" presStyleCnt="0"/>
      <dgm:spPr/>
    </dgm:pt>
    <dgm:pt modelId="{FB95A439-8F4D-4A19-A9D9-6E1360C91FBD}" type="pres">
      <dgm:prSet presAssocID="{78522E4C-9F47-427C-9966-2D632CF33E80}" presName="parentLin" presStyleCnt="0"/>
      <dgm:spPr/>
    </dgm:pt>
    <dgm:pt modelId="{1691C492-6E3C-4D1A-A566-9E0AE98CFD15}" type="pres">
      <dgm:prSet presAssocID="{78522E4C-9F47-427C-9966-2D632CF33E80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A645C3B6-CBF3-475F-86AD-78888854013A}" type="pres">
      <dgm:prSet presAssocID="{78522E4C-9F47-427C-9966-2D632CF33E80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0A30665-BA03-4501-836B-5CEB1AE14D16}" type="pres">
      <dgm:prSet presAssocID="{78522E4C-9F47-427C-9966-2D632CF33E80}" presName="negativeSpace" presStyleCnt="0"/>
      <dgm:spPr/>
    </dgm:pt>
    <dgm:pt modelId="{163E42DC-BB94-450F-8084-946F6A036684}" type="pres">
      <dgm:prSet presAssocID="{78522E4C-9F47-427C-9966-2D632CF33E80}" presName="childText" presStyleLbl="conFgAcc1" presStyleIdx="3" presStyleCnt="5" custScaleX="89776">
        <dgm:presLayoutVars>
          <dgm:bulletEnabled val="1"/>
        </dgm:presLayoutVars>
      </dgm:prSet>
      <dgm:spPr/>
    </dgm:pt>
    <dgm:pt modelId="{13A61890-3CB2-4C6B-9F32-41EB251AD75B}" type="pres">
      <dgm:prSet presAssocID="{4257E03C-98DF-4A12-89A3-D83C7D9D416B}" presName="spaceBetweenRectangles" presStyleCnt="0"/>
      <dgm:spPr/>
    </dgm:pt>
    <dgm:pt modelId="{2D582267-34A5-4CC8-96C1-C6FE7BDE691C}" type="pres">
      <dgm:prSet presAssocID="{C7EBEE18-A7B3-4DEE-8C7D-D07CC238DCEE}" presName="parentLin" presStyleCnt="0"/>
      <dgm:spPr/>
    </dgm:pt>
    <dgm:pt modelId="{5F991F87-335A-4A58-8D0B-E6BE736B7126}" type="pres">
      <dgm:prSet presAssocID="{C7EBEE18-A7B3-4DEE-8C7D-D07CC238DCEE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057B8EF7-7DA9-4AF9-BFBD-9165C1DC34E1}" type="pres">
      <dgm:prSet presAssocID="{C7EBEE18-A7B3-4DEE-8C7D-D07CC238DCE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4143D35-C1A5-4A01-9D4C-CCEB411EB573}" type="pres">
      <dgm:prSet presAssocID="{C7EBEE18-A7B3-4DEE-8C7D-D07CC238DCEE}" presName="negativeSpace" presStyleCnt="0"/>
      <dgm:spPr/>
    </dgm:pt>
    <dgm:pt modelId="{AE04B9A0-8929-465E-8317-A1E5C3C19D17}" type="pres">
      <dgm:prSet presAssocID="{C7EBEE18-A7B3-4DEE-8C7D-D07CC238DCEE}" presName="childText" presStyleLbl="conFgAcc1" presStyleIdx="4" presStyleCnt="5" custScaleX="89776">
        <dgm:presLayoutVars>
          <dgm:bulletEnabled val="1"/>
        </dgm:presLayoutVars>
      </dgm:prSet>
      <dgm:spPr/>
    </dgm:pt>
  </dgm:ptLst>
  <dgm:cxnLst>
    <dgm:cxn modelId="{03475CEB-90A6-4118-A832-03463FBE06F7}" type="presOf" srcId="{59DEDAB1-00C1-42FD-9B7A-365D014B7C69}" destId="{9A6462BC-3F2F-4FF3-AC72-F839DB0A0CFF}" srcOrd="0" destOrd="0" presId="urn:microsoft.com/office/officeart/2005/8/layout/list1"/>
    <dgm:cxn modelId="{106D00E2-FF5D-4D9D-896A-8B7A3D18B5C3}" srcId="{59DEDAB1-00C1-42FD-9B7A-365D014B7C69}" destId="{5415BDC5-3AFA-4C8A-A693-1B2744786592}" srcOrd="2" destOrd="0" parTransId="{BFB5094D-A2FE-428C-A424-5462C54E69C5}" sibTransId="{30687DC0-AFAB-48C5-807F-73EB5E9B4A89}"/>
    <dgm:cxn modelId="{0A774FF7-0FA6-4AB7-BBEA-26BDE5A86963}" type="presOf" srcId="{CAA8F6F8-2C3C-48C9-B666-96B61BD330C7}" destId="{F6E2D10C-C2A1-4F6A-AD78-15B9D25AEBA9}" srcOrd="0" destOrd="0" presId="urn:microsoft.com/office/officeart/2005/8/layout/list1"/>
    <dgm:cxn modelId="{EBF007C5-7F4C-4722-B6F0-7B16C75D2982}" type="presOf" srcId="{4F67C83F-6D26-47C3-923F-FB4287F2BD20}" destId="{4FAE3E55-A841-44CA-8AE0-2966695F5B49}" srcOrd="1" destOrd="0" presId="urn:microsoft.com/office/officeart/2005/8/layout/list1"/>
    <dgm:cxn modelId="{D3686422-A12F-42F0-B4EB-EBE60ED60610}" type="presOf" srcId="{5415BDC5-3AFA-4C8A-A693-1B2744786592}" destId="{34561C95-FEC5-43DB-98B3-468D8E281786}" srcOrd="1" destOrd="0" presId="urn:microsoft.com/office/officeart/2005/8/layout/list1"/>
    <dgm:cxn modelId="{754C2779-9432-4AFE-970B-3335D294BA91}" srcId="{59DEDAB1-00C1-42FD-9B7A-365D014B7C69}" destId="{CAA8F6F8-2C3C-48C9-B666-96B61BD330C7}" srcOrd="1" destOrd="0" parTransId="{99025E07-5860-4025-9CA6-2E05CAAFE905}" sibTransId="{ABE3F86E-FB7F-432F-8B7F-43BF43451675}"/>
    <dgm:cxn modelId="{40230C52-44F0-45F1-9869-DD5748E6CAD6}" type="presOf" srcId="{78522E4C-9F47-427C-9966-2D632CF33E80}" destId="{1691C492-6E3C-4D1A-A566-9E0AE98CFD15}" srcOrd="0" destOrd="0" presId="urn:microsoft.com/office/officeart/2005/8/layout/list1"/>
    <dgm:cxn modelId="{096F6C04-B680-4A45-A1DF-463B7240CCB1}" type="presOf" srcId="{C7EBEE18-A7B3-4DEE-8C7D-D07CC238DCEE}" destId="{057B8EF7-7DA9-4AF9-BFBD-9165C1DC34E1}" srcOrd="1" destOrd="0" presId="urn:microsoft.com/office/officeart/2005/8/layout/list1"/>
    <dgm:cxn modelId="{B879F211-B9CC-4811-9A0D-6BA95BC79BBE}" type="presOf" srcId="{CAA8F6F8-2C3C-48C9-B666-96B61BD330C7}" destId="{881E12A5-4F97-4D68-BECA-1C7926F352C9}" srcOrd="1" destOrd="0" presId="urn:microsoft.com/office/officeart/2005/8/layout/list1"/>
    <dgm:cxn modelId="{6101404E-5E7A-4FA8-9FEE-6DAC251B3D9D}" type="presOf" srcId="{4F67C83F-6D26-47C3-923F-FB4287F2BD20}" destId="{00B056AB-6C0E-4CA7-96D7-2B2AED4C6AD9}" srcOrd="0" destOrd="0" presId="urn:microsoft.com/office/officeart/2005/8/layout/list1"/>
    <dgm:cxn modelId="{A6765840-32C9-4BB2-94A4-F3DC763BA6F5}" type="presOf" srcId="{5415BDC5-3AFA-4C8A-A693-1B2744786592}" destId="{7BE65A59-7E8B-44D7-91FE-4A722E670551}" srcOrd="0" destOrd="0" presId="urn:microsoft.com/office/officeart/2005/8/layout/list1"/>
    <dgm:cxn modelId="{A11A9F67-DC12-4682-AF7B-638A86A5567B}" type="presOf" srcId="{78522E4C-9F47-427C-9966-2D632CF33E80}" destId="{A645C3B6-CBF3-475F-86AD-78888854013A}" srcOrd="1" destOrd="0" presId="urn:microsoft.com/office/officeart/2005/8/layout/list1"/>
    <dgm:cxn modelId="{F6D746A9-63C6-4063-9EDE-849F198FF626}" type="presOf" srcId="{C7EBEE18-A7B3-4DEE-8C7D-D07CC238DCEE}" destId="{5F991F87-335A-4A58-8D0B-E6BE736B7126}" srcOrd="0" destOrd="0" presId="urn:microsoft.com/office/officeart/2005/8/layout/list1"/>
    <dgm:cxn modelId="{11EB6625-3718-4595-8508-1437DA75C1C8}" srcId="{59DEDAB1-00C1-42FD-9B7A-365D014B7C69}" destId="{4F67C83F-6D26-47C3-923F-FB4287F2BD20}" srcOrd="0" destOrd="0" parTransId="{DA31A293-2452-4419-A02D-093CF6EA0EED}" sibTransId="{0B0204E8-E8C6-4CDF-B145-E7C932679C86}"/>
    <dgm:cxn modelId="{F2829EDB-A840-4427-95D6-9D5943279A69}" srcId="{59DEDAB1-00C1-42FD-9B7A-365D014B7C69}" destId="{C7EBEE18-A7B3-4DEE-8C7D-D07CC238DCEE}" srcOrd="4" destOrd="0" parTransId="{49A7F480-F3C9-4474-8A4B-E8A7279660AE}" sibTransId="{EC174841-815F-43E2-A55D-7784259AFCCB}"/>
    <dgm:cxn modelId="{1A24250F-FF96-497A-8146-646228A6C170}" srcId="{59DEDAB1-00C1-42FD-9B7A-365D014B7C69}" destId="{78522E4C-9F47-427C-9966-2D632CF33E80}" srcOrd="3" destOrd="0" parTransId="{194AE0DD-B5E0-4EAB-A560-1AC0CB6AFCFB}" sibTransId="{4257E03C-98DF-4A12-89A3-D83C7D9D416B}"/>
    <dgm:cxn modelId="{4523E281-6F4F-4D94-ADC1-5B5C31EAC1F4}" type="presParOf" srcId="{9A6462BC-3F2F-4FF3-AC72-F839DB0A0CFF}" destId="{FC580339-1252-4586-A075-3B76D282852A}" srcOrd="0" destOrd="0" presId="urn:microsoft.com/office/officeart/2005/8/layout/list1"/>
    <dgm:cxn modelId="{B06C4C5A-D864-4FEE-8F4F-CCAD3C3D9C89}" type="presParOf" srcId="{FC580339-1252-4586-A075-3B76D282852A}" destId="{00B056AB-6C0E-4CA7-96D7-2B2AED4C6AD9}" srcOrd="0" destOrd="0" presId="urn:microsoft.com/office/officeart/2005/8/layout/list1"/>
    <dgm:cxn modelId="{5FF09FAB-F166-41E4-A0C9-DDB7CCED22B1}" type="presParOf" srcId="{FC580339-1252-4586-A075-3B76D282852A}" destId="{4FAE3E55-A841-44CA-8AE0-2966695F5B49}" srcOrd="1" destOrd="0" presId="urn:microsoft.com/office/officeart/2005/8/layout/list1"/>
    <dgm:cxn modelId="{519A53C8-B800-482B-8F86-3969F089CC98}" type="presParOf" srcId="{9A6462BC-3F2F-4FF3-AC72-F839DB0A0CFF}" destId="{710E94BA-B2E8-4037-8F81-88EE1DB1F0E0}" srcOrd="1" destOrd="0" presId="urn:microsoft.com/office/officeart/2005/8/layout/list1"/>
    <dgm:cxn modelId="{05737941-1D05-4034-9DCB-C47E4013B207}" type="presParOf" srcId="{9A6462BC-3F2F-4FF3-AC72-F839DB0A0CFF}" destId="{A6176947-AD9F-4587-A85E-276588506FE0}" srcOrd="2" destOrd="0" presId="urn:microsoft.com/office/officeart/2005/8/layout/list1"/>
    <dgm:cxn modelId="{EBC76400-6BDC-43F4-A356-0287C1D193BD}" type="presParOf" srcId="{9A6462BC-3F2F-4FF3-AC72-F839DB0A0CFF}" destId="{F2E01D0D-7D90-4504-B2DA-A6205D6B86B6}" srcOrd="3" destOrd="0" presId="urn:microsoft.com/office/officeart/2005/8/layout/list1"/>
    <dgm:cxn modelId="{62E6E9BD-F78B-46C1-959B-33D16335C7DA}" type="presParOf" srcId="{9A6462BC-3F2F-4FF3-AC72-F839DB0A0CFF}" destId="{C5E49D2B-F6CD-4D6C-9CC2-591B6C1A1393}" srcOrd="4" destOrd="0" presId="urn:microsoft.com/office/officeart/2005/8/layout/list1"/>
    <dgm:cxn modelId="{5BD35ADB-416F-4841-A430-CBF203EC5123}" type="presParOf" srcId="{C5E49D2B-F6CD-4D6C-9CC2-591B6C1A1393}" destId="{F6E2D10C-C2A1-4F6A-AD78-15B9D25AEBA9}" srcOrd="0" destOrd="0" presId="urn:microsoft.com/office/officeart/2005/8/layout/list1"/>
    <dgm:cxn modelId="{185F7B34-AB3D-4A8A-8E31-C0A0C8913AD9}" type="presParOf" srcId="{C5E49D2B-F6CD-4D6C-9CC2-591B6C1A1393}" destId="{881E12A5-4F97-4D68-BECA-1C7926F352C9}" srcOrd="1" destOrd="0" presId="urn:microsoft.com/office/officeart/2005/8/layout/list1"/>
    <dgm:cxn modelId="{03798BDA-8C13-41EF-8853-3FB0F7EC629A}" type="presParOf" srcId="{9A6462BC-3F2F-4FF3-AC72-F839DB0A0CFF}" destId="{63200063-D7A2-4A3E-8DEA-FDC29327B073}" srcOrd="5" destOrd="0" presId="urn:microsoft.com/office/officeart/2005/8/layout/list1"/>
    <dgm:cxn modelId="{A5AA5FF5-3A00-4FCB-A178-B73FCC1FDB0D}" type="presParOf" srcId="{9A6462BC-3F2F-4FF3-AC72-F839DB0A0CFF}" destId="{DEF9DA0A-86AB-4046-BAD6-45C63D35B0AD}" srcOrd="6" destOrd="0" presId="urn:microsoft.com/office/officeart/2005/8/layout/list1"/>
    <dgm:cxn modelId="{75D74B2F-4451-48D7-950D-C261C177980A}" type="presParOf" srcId="{9A6462BC-3F2F-4FF3-AC72-F839DB0A0CFF}" destId="{07230B78-C14D-4A25-8C60-B1DE79F204D8}" srcOrd="7" destOrd="0" presId="urn:microsoft.com/office/officeart/2005/8/layout/list1"/>
    <dgm:cxn modelId="{4E465B7A-89AE-4143-96AC-963CBF870F1E}" type="presParOf" srcId="{9A6462BC-3F2F-4FF3-AC72-F839DB0A0CFF}" destId="{0C8C4131-9ED2-40D7-BD7B-6CE205C746FA}" srcOrd="8" destOrd="0" presId="urn:microsoft.com/office/officeart/2005/8/layout/list1"/>
    <dgm:cxn modelId="{4A23393F-8107-4431-A7BC-106AF0B1C50B}" type="presParOf" srcId="{0C8C4131-9ED2-40D7-BD7B-6CE205C746FA}" destId="{7BE65A59-7E8B-44D7-91FE-4A722E670551}" srcOrd="0" destOrd="0" presId="urn:microsoft.com/office/officeart/2005/8/layout/list1"/>
    <dgm:cxn modelId="{6BC317D2-8269-4CF7-AE27-B753B1404D9E}" type="presParOf" srcId="{0C8C4131-9ED2-40D7-BD7B-6CE205C746FA}" destId="{34561C95-FEC5-43DB-98B3-468D8E281786}" srcOrd="1" destOrd="0" presId="urn:microsoft.com/office/officeart/2005/8/layout/list1"/>
    <dgm:cxn modelId="{25A1D6EC-C2DA-4108-83A3-E2ACD94E16BA}" type="presParOf" srcId="{9A6462BC-3F2F-4FF3-AC72-F839DB0A0CFF}" destId="{C9F66DB1-788C-4B35-BDE0-B98463AA6E74}" srcOrd="9" destOrd="0" presId="urn:microsoft.com/office/officeart/2005/8/layout/list1"/>
    <dgm:cxn modelId="{6F5CB0AA-91F6-4A60-9E0C-E810178A7624}" type="presParOf" srcId="{9A6462BC-3F2F-4FF3-AC72-F839DB0A0CFF}" destId="{9870C9E0-A7E6-41DF-A8C5-44D10E4569BC}" srcOrd="10" destOrd="0" presId="urn:microsoft.com/office/officeart/2005/8/layout/list1"/>
    <dgm:cxn modelId="{BDCAE1C9-7D2A-427E-B603-F27A3A57BD25}" type="presParOf" srcId="{9A6462BC-3F2F-4FF3-AC72-F839DB0A0CFF}" destId="{2835F25A-07D4-49E8-B2C3-ADF499AF2974}" srcOrd="11" destOrd="0" presId="urn:microsoft.com/office/officeart/2005/8/layout/list1"/>
    <dgm:cxn modelId="{A890399D-ACCD-4A01-9C36-B8355CA8E013}" type="presParOf" srcId="{9A6462BC-3F2F-4FF3-AC72-F839DB0A0CFF}" destId="{FB95A439-8F4D-4A19-A9D9-6E1360C91FBD}" srcOrd="12" destOrd="0" presId="urn:microsoft.com/office/officeart/2005/8/layout/list1"/>
    <dgm:cxn modelId="{7B4CA02C-878E-4C82-9180-3EC191DBEDAD}" type="presParOf" srcId="{FB95A439-8F4D-4A19-A9D9-6E1360C91FBD}" destId="{1691C492-6E3C-4D1A-A566-9E0AE98CFD15}" srcOrd="0" destOrd="0" presId="urn:microsoft.com/office/officeart/2005/8/layout/list1"/>
    <dgm:cxn modelId="{FEC627C6-EE47-4564-80A9-FD9E9DAD4B9B}" type="presParOf" srcId="{FB95A439-8F4D-4A19-A9D9-6E1360C91FBD}" destId="{A645C3B6-CBF3-475F-86AD-78888854013A}" srcOrd="1" destOrd="0" presId="urn:microsoft.com/office/officeart/2005/8/layout/list1"/>
    <dgm:cxn modelId="{EED6AE62-CD58-41B1-A79F-EA8B79DAFE40}" type="presParOf" srcId="{9A6462BC-3F2F-4FF3-AC72-F839DB0A0CFF}" destId="{00A30665-BA03-4501-836B-5CEB1AE14D16}" srcOrd="13" destOrd="0" presId="urn:microsoft.com/office/officeart/2005/8/layout/list1"/>
    <dgm:cxn modelId="{EAAEF68A-8C56-4D1B-8FDB-9D07890C2065}" type="presParOf" srcId="{9A6462BC-3F2F-4FF3-AC72-F839DB0A0CFF}" destId="{163E42DC-BB94-450F-8084-946F6A036684}" srcOrd="14" destOrd="0" presId="urn:microsoft.com/office/officeart/2005/8/layout/list1"/>
    <dgm:cxn modelId="{A43AD25F-3381-4DA8-A3D5-1322E387269C}" type="presParOf" srcId="{9A6462BC-3F2F-4FF3-AC72-F839DB0A0CFF}" destId="{13A61890-3CB2-4C6B-9F32-41EB251AD75B}" srcOrd="15" destOrd="0" presId="urn:microsoft.com/office/officeart/2005/8/layout/list1"/>
    <dgm:cxn modelId="{950DF125-73E6-45A0-9815-14B5692FC3C0}" type="presParOf" srcId="{9A6462BC-3F2F-4FF3-AC72-F839DB0A0CFF}" destId="{2D582267-34A5-4CC8-96C1-C6FE7BDE691C}" srcOrd="16" destOrd="0" presId="urn:microsoft.com/office/officeart/2005/8/layout/list1"/>
    <dgm:cxn modelId="{25A142E2-1D99-479D-9379-F3DE7261228A}" type="presParOf" srcId="{2D582267-34A5-4CC8-96C1-C6FE7BDE691C}" destId="{5F991F87-335A-4A58-8D0B-E6BE736B7126}" srcOrd="0" destOrd="0" presId="urn:microsoft.com/office/officeart/2005/8/layout/list1"/>
    <dgm:cxn modelId="{43003E54-3C52-49B7-9A95-49D6A8472CF4}" type="presParOf" srcId="{2D582267-34A5-4CC8-96C1-C6FE7BDE691C}" destId="{057B8EF7-7DA9-4AF9-BFBD-9165C1DC34E1}" srcOrd="1" destOrd="0" presId="urn:microsoft.com/office/officeart/2005/8/layout/list1"/>
    <dgm:cxn modelId="{C1A758CA-E888-4981-8332-37AC8B3F68EC}" type="presParOf" srcId="{9A6462BC-3F2F-4FF3-AC72-F839DB0A0CFF}" destId="{54143D35-C1A5-4A01-9D4C-CCEB411EB573}" srcOrd="17" destOrd="0" presId="urn:microsoft.com/office/officeart/2005/8/layout/list1"/>
    <dgm:cxn modelId="{50E8AAA1-3225-43B7-8DE6-EDE503CBB951}" type="presParOf" srcId="{9A6462BC-3F2F-4FF3-AC72-F839DB0A0CFF}" destId="{AE04B9A0-8929-465E-8317-A1E5C3C19D17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0B371D-FC31-4964-83CB-BE321DA0ECBB}" type="doc">
      <dgm:prSet loTypeId="urn:microsoft.com/office/officeart/2005/8/layout/chevron1" loCatId="process" qsTypeId="urn:microsoft.com/office/officeart/2005/8/quickstyle/3d3" qsCatId="3D" csTypeId="urn:microsoft.com/office/officeart/2005/8/colors/colorful1" csCatId="colorful" phldr="1"/>
      <dgm:spPr/>
    </dgm:pt>
    <dgm:pt modelId="{C99D626C-4C76-4795-AE21-F1BA9151E9B7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Determina</a:t>
          </a:r>
        </a:p>
      </dgm:t>
    </dgm:pt>
    <dgm:pt modelId="{8424A52B-5A43-4541-8AD4-5673821E286E}" type="parTrans" cxnId="{3DB32811-7B22-482A-9309-272C1D2EE0BE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E5F89-7676-4961-8F66-C8A7B788FFAD}" type="sibTrans" cxnId="{3DB32811-7B22-482A-9309-272C1D2EE0BE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29C08-E8A2-4C8A-B3A2-CAE43C8B0621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Establece</a:t>
          </a:r>
        </a:p>
      </dgm:t>
    </dgm:pt>
    <dgm:pt modelId="{3A8C5ECE-B653-47F0-8CDB-838CAD72B0E4}" type="parTrans" cxnId="{C3613EF1-85C1-4FD9-83CB-8793A03D4483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4B609-187A-4216-B195-F55A62B9A6E7}" type="sibTrans" cxnId="{C3613EF1-85C1-4FD9-83CB-8793A03D4483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49881-C1D7-42DB-8B6A-560E7D778E4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Identifica</a:t>
          </a:r>
        </a:p>
      </dgm:t>
    </dgm:pt>
    <dgm:pt modelId="{00B1A799-53F0-4570-A854-67A944198B08}" type="parTrans" cxnId="{345043C3-185E-4185-8522-2003B91D362C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23B2D-A915-4737-A0D1-614FBE17BBA1}" type="sibTrans" cxnId="{345043C3-185E-4185-8522-2003B91D362C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BE3D5-F581-447A-9A0C-87BBB21D6F35}" type="pres">
      <dgm:prSet presAssocID="{AC0B371D-FC31-4964-83CB-BE321DA0ECBB}" presName="Name0" presStyleCnt="0">
        <dgm:presLayoutVars>
          <dgm:dir/>
          <dgm:animLvl val="lvl"/>
          <dgm:resizeHandles val="exact"/>
        </dgm:presLayoutVars>
      </dgm:prSet>
      <dgm:spPr/>
    </dgm:pt>
    <dgm:pt modelId="{ED774267-0909-4701-BB78-4B86DF7560C6}" type="pres">
      <dgm:prSet presAssocID="{C99D626C-4C76-4795-AE21-F1BA9151E9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4D1B71-12F5-4B16-BDF4-961F3AE4FB6D}" type="pres">
      <dgm:prSet presAssocID="{0DBE5F89-7676-4961-8F66-C8A7B788FFAD}" presName="parTxOnlySpace" presStyleCnt="0"/>
      <dgm:spPr/>
    </dgm:pt>
    <dgm:pt modelId="{7EC81962-E7B5-4BDB-8C44-915B003DE31E}" type="pres">
      <dgm:prSet presAssocID="{87C29C08-E8A2-4C8A-B3A2-CAE43C8B062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BF4A83-1BCE-4A8A-AAAE-1B4422CD517D}" type="pres">
      <dgm:prSet presAssocID="{D384B609-187A-4216-B195-F55A62B9A6E7}" presName="parTxOnlySpace" presStyleCnt="0"/>
      <dgm:spPr/>
    </dgm:pt>
    <dgm:pt modelId="{885F3DCC-B3D6-4A0C-9C93-9D031DD41566}" type="pres">
      <dgm:prSet presAssocID="{CB649881-C1D7-42DB-8B6A-560E7D778E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5043C3-185E-4185-8522-2003B91D362C}" srcId="{AC0B371D-FC31-4964-83CB-BE321DA0ECBB}" destId="{CB649881-C1D7-42DB-8B6A-560E7D778E44}" srcOrd="2" destOrd="0" parTransId="{00B1A799-53F0-4570-A854-67A944198B08}" sibTransId="{8CC23B2D-A915-4737-A0D1-614FBE17BBA1}"/>
    <dgm:cxn modelId="{3DB32811-7B22-482A-9309-272C1D2EE0BE}" srcId="{AC0B371D-FC31-4964-83CB-BE321DA0ECBB}" destId="{C99D626C-4C76-4795-AE21-F1BA9151E9B7}" srcOrd="0" destOrd="0" parTransId="{8424A52B-5A43-4541-8AD4-5673821E286E}" sibTransId="{0DBE5F89-7676-4961-8F66-C8A7B788FFAD}"/>
    <dgm:cxn modelId="{5C000360-6617-406F-B846-B39B1A1049F0}" type="presOf" srcId="{87C29C08-E8A2-4C8A-B3A2-CAE43C8B0621}" destId="{7EC81962-E7B5-4BDB-8C44-915B003DE31E}" srcOrd="0" destOrd="0" presId="urn:microsoft.com/office/officeart/2005/8/layout/chevron1"/>
    <dgm:cxn modelId="{315A8E62-A491-4567-9B62-9629E036AA40}" type="presOf" srcId="{AC0B371D-FC31-4964-83CB-BE321DA0ECBB}" destId="{A82BE3D5-F581-447A-9A0C-87BBB21D6F35}" srcOrd="0" destOrd="0" presId="urn:microsoft.com/office/officeart/2005/8/layout/chevron1"/>
    <dgm:cxn modelId="{447E1D23-5C3E-479C-93EA-03AA9BBDD318}" type="presOf" srcId="{CB649881-C1D7-42DB-8B6A-560E7D778E44}" destId="{885F3DCC-B3D6-4A0C-9C93-9D031DD41566}" srcOrd="0" destOrd="0" presId="urn:microsoft.com/office/officeart/2005/8/layout/chevron1"/>
    <dgm:cxn modelId="{C3613EF1-85C1-4FD9-83CB-8793A03D4483}" srcId="{AC0B371D-FC31-4964-83CB-BE321DA0ECBB}" destId="{87C29C08-E8A2-4C8A-B3A2-CAE43C8B0621}" srcOrd="1" destOrd="0" parTransId="{3A8C5ECE-B653-47F0-8CDB-838CAD72B0E4}" sibTransId="{D384B609-187A-4216-B195-F55A62B9A6E7}"/>
    <dgm:cxn modelId="{999C3DF4-C0A4-44CD-9EBC-F7D091B5C679}" type="presOf" srcId="{C99D626C-4C76-4795-AE21-F1BA9151E9B7}" destId="{ED774267-0909-4701-BB78-4B86DF7560C6}" srcOrd="0" destOrd="0" presId="urn:microsoft.com/office/officeart/2005/8/layout/chevron1"/>
    <dgm:cxn modelId="{E2490737-E6D8-4D9C-A53E-8C0673CB72B9}" type="presParOf" srcId="{A82BE3D5-F581-447A-9A0C-87BBB21D6F35}" destId="{ED774267-0909-4701-BB78-4B86DF7560C6}" srcOrd="0" destOrd="0" presId="urn:microsoft.com/office/officeart/2005/8/layout/chevron1"/>
    <dgm:cxn modelId="{9526498C-63D5-4E6B-B212-ACCCE486C581}" type="presParOf" srcId="{A82BE3D5-F581-447A-9A0C-87BBB21D6F35}" destId="{BF4D1B71-12F5-4B16-BDF4-961F3AE4FB6D}" srcOrd="1" destOrd="0" presId="urn:microsoft.com/office/officeart/2005/8/layout/chevron1"/>
    <dgm:cxn modelId="{15F4DB2E-CE06-44F1-A2B9-08EDF218CF0E}" type="presParOf" srcId="{A82BE3D5-F581-447A-9A0C-87BBB21D6F35}" destId="{7EC81962-E7B5-4BDB-8C44-915B003DE31E}" srcOrd="2" destOrd="0" presId="urn:microsoft.com/office/officeart/2005/8/layout/chevron1"/>
    <dgm:cxn modelId="{EE6DFA01-126A-440F-9C2B-803D4877136C}" type="presParOf" srcId="{A82BE3D5-F581-447A-9A0C-87BBB21D6F35}" destId="{61BF4A83-1BCE-4A8A-AAAE-1B4422CD517D}" srcOrd="3" destOrd="0" presId="urn:microsoft.com/office/officeart/2005/8/layout/chevron1"/>
    <dgm:cxn modelId="{4A16ECE9-BD89-41F0-8DBA-57DDD37E7A6A}" type="presParOf" srcId="{A82BE3D5-F581-447A-9A0C-87BBB21D6F35}" destId="{885F3DCC-B3D6-4A0C-9C93-9D031DD415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0B371D-FC31-4964-83CB-BE321DA0ECBB}" type="doc">
      <dgm:prSet loTypeId="urn:microsoft.com/office/officeart/2005/8/layout/chevron1" loCatId="process" qsTypeId="urn:microsoft.com/office/officeart/2005/8/quickstyle/3d3" qsCatId="3D" csTypeId="urn:microsoft.com/office/officeart/2005/8/colors/colorful1" csCatId="colorful" phldr="1"/>
      <dgm:spPr/>
    </dgm:pt>
    <dgm:pt modelId="{C99D626C-4C76-4795-AE21-F1BA9151E9B7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Valora</a:t>
          </a:r>
        </a:p>
      </dgm:t>
    </dgm:pt>
    <dgm:pt modelId="{8424A52B-5A43-4541-8AD4-5673821E286E}" type="parTrans" cxnId="{3DB32811-7B22-482A-9309-272C1D2EE0BE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BE5F89-7676-4961-8F66-C8A7B788FFAD}" type="sibTrans" cxnId="{3DB32811-7B22-482A-9309-272C1D2EE0BE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C29C08-E8A2-4C8A-B3A2-CAE43C8B0621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Evalúa</a:t>
          </a:r>
        </a:p>
      </dgm:t>
    </dgm:pt>
    <dgm:pt modelId="{3A8C5ECE-B653-47F0-8CDB-838CAD72B0E4}" type="parTrans" cxnId="{C3613EF1-85C1-4FD9-83CB-8793A03D4483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84B609-187A-4216-B195-F55A62B9A6E7}" type="sibTrans" cxnId="{C3613EF1-85C1-4FD9-83CB-8793A03D4483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B649881-C1D7-42DB-8B6A-560E7D778E44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Examina</a:t>
          </a:r>
        </a:p>
      </dgm:t>
    </dgm:pt>
    <dgm:pt modelId="{00B1A799-53F0-4570-A854-67A944198B08}" type="parTrans" cxnId="{345043C3-185E-4185-8522-2003B91D362C}">
      <dgm:prSet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CC23B2D-A915-4737-A0D1-614FBE17BBA1}" type="sibTrans" cxnId="{345043C3-185E-4185-8522-2003B91D362C}">
      <dgm:prSet custT="1"/>
      <dgm:spPr/>
      <dgm:t>
        <a:bodyPr/>
        <a:lstStyle/>
        <a:p>
          <a:endParaRPr lang="es-EC" sz="16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2BE3D5-F581-447A-9A0C-87BBB21D6F35}" type="pres">
      <dgm:prSet presAssocID="{AC0B371D-FC31-4964-83CB-BE321DA0ECBB}" presName="Name0" presStyleCnt="0">
        <dgm:presLayoutVars>
          <dgm:dir val="rev"/>
          <dgm:animLvl val="lvl"/>
          <dgm:resizeHandles val="exact"/>
        </dgm:presLayoutVars>
      </dgm:prSet>
      <dgm:spPr/>
    </dgm:pt>
    <dgm:pt modelId="{ED774267-0909-4701-BB78-4B86DF7560C6}" type="pres">
      <dgm:prSet presAssocID="{C99D626C-4C76-4795-AE21-F1BA9151E9B7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F4D1B71-12F5-4B16-BDF4-961F3AE4FB6D}" type="pres">
      <dgm:prSet presAssocID="{0DBE5F89-7676-4961-8F66-C8A7B788FFAD}" presName="parTxOnlySpace" presStyleCnt="0"/>
      <dgm:spPr/>
    </dgm:pt>
    <dgm:pt modelId="{7EC81962-E7B5-4BDB-8C44-915B003DE31E}" type="pres">
      <dgm:prSet presAssocID="{87C29C08-E8A2-4C8A-B3A2-CAE43C8B062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1BF4A83-1BCE-4A8A-AAAE-1B4422CD517D}" type="pres">
      <dgm:prSet presAssocID="{D384B609-187A-4216-B195-F55A62B9A6E7}" presName="parTxOnlySpace" presStyleCnt="0"/>
      <dgm:spPr/>
    </dgm:pt>
    <dgm:pt modelId="{885F3DCC-B3D6-4A0C-9C93-9D031DD41566}" type="pres">
      <dgm:prSet presAssocID="{CB649881-C1D7-42DB-8B6A-560E7D778E44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45043C3-185E-4185-8522-2003B91D362C}" srcId="{AC0B371D-FC31-4964-83CB-BE321DA0ECBB}" destId="{CB649881-C1D7-42DB-8B6A-560E7D778E44}" srcOrd="2" destOrd="0" parTransId="{00B1A799-53F0-4570-A854-67A944198B08}" sibTransId="{8CC23B2D-A915-4737-A0D1-614FBE17BBA1}"/>
    <dgm:cxn modelId="{3DB32811-7B22-482A-9309-272C1D2EE0BE}" srcId="{AC0B371D-FC31-4964-83CB-BE321DA0ECBB}" destId="{C99D626C-4C76-4795-AE21-F1BA9151E9B7}" srcOrd="0" destOrd="0" parTransId="{8424A52B-5A43-4541-8AD4-5673821E286E}" sibTransId="{0DBE5F89-7676-4961-8F66-C8A7B788FFAD}"/>
    <dgm:cxn modelId="{5C000360-6617-406F-B846-B39B1A1049F0}" type="presOf" srcId="{87C29C08-E8A2-4C8A-B3A2-CAE43C8B0621}" destId="{7EC81962-E7B5-4BDB-8C44-915B003DE31E}" srcOrd="0" destOrd="0" presId="urn:microsoft.com/office/officeart/2005/8/layout/chevron1"/>
    <dgm:cxn modelId="{315A8E62-A491-4567-9B62-9629E036AA40}" type="presOf" srcId="{AC0B371D-FC31-4964-83CB-BE321DA0ECBB}" destId="{A82BE3D5-F581-447A-9A0C-87BBB21D6F35}" srcOrd="0" destOrd="0" presId="urn:microsoft.com/office/officeart/2005/8/layout/chevron1"/>
    <dgm:cxn modelId="{447E1D23-5C3E-479C-93EA-03AA9BBDD318}" type="presOf" srcId="{CB649881-C1D7-42DB-8B6A-560E7D778E44}" destId="{885F3DCC-B3D6-4A0C-9C93-9D031DD41566}" srcOrd="0" destOrd="0" presId="urn:microsoft.com/office/officeart/2005/8/layout/chevron1"/>
    <dgm:cxn modelId="{C3613EF1-85C1-4FD9-83CB-8793A03D4483}" srcId="{AC0B371D-FC31-4964-83CB-BE321DA0ECBB}" destId="{87C29C08-E8A2-4C8A-B3A2-CAE43C8B0621}" srcOrd="1" destOrd="0" parTransId="{3A8C5ECE-B653-47F0-8CDB-838CAD72B0E4}" sibTransId="{D384B609-187A-4216-B195-F55A62B9A6E7}"/>
    <dgm:cxn modelId="{999C3DF4-C0A4-44CD-9EBC-F7D091B5C679}" type="presOf" srcId="{C99D626C-4C76-4795-AE21-F1BA9151E9B7}" destId="{ED774267-0909-4701-BB78-4B86DF7560C6}" srcOrd="0" destOrd="0" presId="urn:microsoft.com/office/officeart/2005/8/layout/chevron1"/>
    <dgm:cxn modelId="{E2490737-E6D8-4D9C-A53E-8C0673CB72B9}" type="presParOf" srcId="{A82BE3D5-F581-447A-9A0C-87BBB21D6F35}" destId="{ED774267-0909-4701-BB78-4B86DF7560C6}" srcOrd="0" destOrd="0" presId="urn:microsoft.com/office/officeart/2005/8/layout/chevron1"/>
    <dgm:cxn modelId="{9526498C-63D5-4E6B-B212-ACCCE486C581}" type="presParOf" srcId="{A82BE3D5-F581-447A-9A0C-87BBB21D6F35}" destId="{BF4D1B71-12F5-4B16-BDF4-961F3AE4FB6D}" srcOrd="1" destOrd="0" presId="urn:microsoft.com/office/officeart/2005/8/layout/chevron1"/>
    <dgm:cxn modelId="{15F4DB2E-CE06-44F1-A2B9-08EDF218CF0E}" type="presParOf" srcId="{A82BE3D5-F581-447A-9A0C-87BBB21D6F35}" destId="{7EC81962-E7B5-4BDB-8C44-915B003DE31E}" srcOrd="2" destOrd="0" presId="urn:microsoft.com/office/officeart/2005/8/layout/chevron1"/>
    <dgm:cxn modelId="{EE6DFA01-126A-440F-9C2B-803D4877136C}" type="presParOf" srcId="{A82BE3D5-F581-447A-9A0C-87BBB21D6F35}" destId="{61BF4A83-1BCE-4A8A-AAAE-1B4422CD517D}" srcOrd="3" destOrd="0" presId="urn:microsoft.com/office/officeart/2005/8/layout/chevron1"/>
    <dgm:cxn modelId="{4A16ECE9-BD89-41F0-8DBA-57DDD37E7A6A}" type="presParOf" srcId="{A82BE3D5-F581-447A-9A0C-87BBB21D6F35}" destId="{885F3DCC-B3D6-4A0C-9C93-9D031DD41566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CB33AD9-4CB4-479C-BB70-193E9CCDB2C5}" type="doc">
      <dgm:prSet loTypeId="urn:microsoft.com/office/officeart/2005/8/layout/default" loCatId="list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es-EC"/>
        </a:p>
      </dgm:t>
    </dgm:pt>
    <dgm:pt modelId="{73068594-1B10-4DFA-99BC-C58A272F639D}">
      <dgm:prSet phldrT="[Texto]" custT="1"/>
      <dgm:spPr/>
      <dgm:t>
        <a:bodyPr/>
        <a:lstStyle/>
        <a:p>
          <a:r>
            <a:rPr lang="es-EC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Recomienda</a:t>
          </a:r>
        </a:p>
      </dgm:t>
    </dgm:pt>
    <dgm:pt modelId="{9C347B5A-0915-4B73-A6B8-C5A4615AD30F}" type="parTrans" cxnId="{60C12AEC-9B06-4C4C-8A19-018974B117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69E00955-59F0-4F6E-BD9E-400830E49AF5}" type="sibTrans" cxnId="{60C12AEC-9B06-4C4C-8A19-018974B1177C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49F92986-A1F5-4333-98DC-8429046A0226}" type="pres">
      <dgm:prSet presAssocID="{ECB33AD9-4CB4-479C-BB70-193E9CCDB2C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3F6784-7731-4684-BC26-60F13686F429}" type="pres">
      <dgm:prSet presAssocID="{73068594-1B10-4DFA-99BC-C58A272F639D}" presName="node" presStyleLbl="node1" presStyleIdx="0" presStyleCnt="1" custLinFactNeighborX="0" custLinFactNeighborY="322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1E31B4D-F92D-43BA-8CD7-68EC6E84D7EF}" type="presOf" srcId="{73068594-1B10-4DFA-99BC-C58A272F639D}" destId="{B63F6784-7731-4684-BC26-60F13686F429}" srcOrd="0" destOrd="0" presId="urn:microsoft.com/office/officeart/2005/8/layout/default"/>
    <dgm:cxn modelId="{C1F938D8-FDD4-44CB-B955-C66E7F056E72}" type="presOf" srcId="{ECB33AD9-4CB4-479C-BB70-193E9CCDB2C5}" destId="{49F92986-A1F5-4333-98DC-8429046A0226}" srcOrd="0" destOrd="0" presId="urn:microsoft.com/office/officeart/2005/8/layout/default"/>
    <dgm:cxn modelId="{60C12AEC-9B06-4C4C-8A19-018974B1177C}" srcId="{ECB33AD9-4CB4-479C-BB70-193E9CCDB2C5}" destId="{73068594-1B10-4DFA-99BC-C58A272F639D}" srcOrd="0" destOrd="0" parTransId="{9C347B5A-0915-4B73-A6B8-C5A4615AD30F}" sibTransId="{69E00955-59F0-4F6E-BD9E-400830E49AF5}"/>
    <dgm:cxn modelId="{B65C153C-0DEC-4295-8648-2918175099CB}" type="presParOf" srcId="{49F92986-A1F5-4333-98DC-8429046A0226}" destId="{B63F6784-7731-4684-BC26-60F13686F429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07CEC26-15A8-456B-8D94-C540E24A8401}" type="doc">
      <dgm:prSet loTypeId="urn:microsoft.com/office/officeart/2005/8/layout/hierarchy2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97C078C-4C7D-4505-AD3B-B621C733C68D}">
      <dgm:prSet phldrT="[Texto]" custT="1"/>
      <dgm:spPr/>
      <dgm:t>
        <a:bodyPr/>
        <a:lstStyle/>
        <a:p>
          <a:pPr algn="ctr"/>
          <a:r>
            <a:rPr lang="es-EC" sz="1400" b="1" dirty="0">
              <a:solidFill>
                <a:schemeClr val="tx1"/>
              </a:solidFill>
            </a:rPr>
            <a:t>Metodología</a:t>
          </a:r>
        </a:p>
        <a:p>
          <a:pPr algn="ctr"/>
          <a:endParaRPr lang="es-EC" sz="1400" b="1" dirty="0">
            <a:solidFill>
              <a:schemeClr val="tx1"/>
            </a:solidFill>
          </a:endParaRPr>
        </a:p>
        <a:p>
          <a:pPr algn="l"/>
          <a:r>
            <a:rPr lang="es-EC" sz="1400" b="1" dirty="0">
              <a:solidFill>
                <a:schemeClr val="tx1"/>
              </a:solidFill>
            </a:rPr>
            <a:t>Enfoque de investigación</a:t>
          </a:r>
          <a:r>
            <a:rPr lang="es-EC" sz="1400" b="0" dirty="0">
              <a:solidFill>
                <a:schemeClr val="tx1"/>
              </a:solidFill>
            </a:rPr>
            <a:t>:</a:t>
          </a:r>
        </a:p>
        <a:p>
          <a:pPr algn="l"/>
          <a:r>
            <a:rPr lang="es-EC" sz="1400" b="0" dirty="0">
              <a:solidFill>
                <a:schemeClr val="tx1"/>
              </a:solidFill>
            </a:rPr>
            <a:t>Cualitativo y cuantitativo</a:t>
          </a:r>
        </a:p>
        <a:p>
          <a:pPr algn="l"/>
          <a:endParaRPr lang="es-EC" sz="1400" b="0" dirty="0">
            <a:solidFill>
              <a:schemeClr val="tx1"/>
            </a:solidFill>
          </a:endParaRPr>
        </a:p>
        <a:p>
          <a:pPr algn="l"/>
          <a:r>
            <a:rPr lang="es-MX" sz="1400" b="1" i="0" dirty="0">
              <a:solidFill>
                <a:schemeClr val="tx1"/>
              </a:solidFill>
            </a:rPr>
            <a:t>Por el alcance: </a:t>
          </a:r>
        </a:p>
        <a:p>
          <a:pPr algn="l"/>
          <a:r>
            <a:rPr lang="es-MX" sz="1400" b="0" i="0" dirty="0">
              <a:solidFill>
                <a:schemeClr val="tx1"/>
              </a:solidFill>
            </a:rPr>
            <a:t>Exploratorio y Descriptivo</a:t>
          </a:r>
          <a:endParaRPr lang="es-EC" sz="1400" b="0" dirty="0">
            <a:solidFill>
              <a:schemeClr val="tx1"/>
            </a:solidFill>
          </a:endParaRPr>
        </a:p>
        <a:p>
          <a:pPr algn="l"/>
          <a:r>
            <a:rPr lang="es-EC" sz="1400" b="0" dirty="0">
              <a:solidFill>
                <a:schemeClr val="tx1"/>
              </a:solidFill>
            </a:rPr>
            <a:t> </a:t>
          </a:r>
          <a:br>
            <a:rPr lang="es-EC" sz="1400" b="0" dirty="0">
              <a:solidFill>
                <a:schemeClr val="tx1"/>
              </a:solidFill>
            </a:rPr>
          </a:br>
          <a:r>
            <a:rPr lang="es-EC" sz="1400" b="1" i="0" dirty="0">
              <a:solidFill>
                <a:schemeClr val="tx1"/>
              </a:solidFill>
            </a:rPr>
            <a:t>Por su finalidad</a:t>
          </a:r>
          <a:r>
            <a:rPr lang="es-EC" sz="1400" b="0" i="0" dirty="0">
              <a:solidFill>
                <a:schemeClr val="tx1"/>
              </a:solidFill>
            </a:rPr>
            <a:t>:</a:t>
          </a:r>
        </a:p>
        <a:p>
          <a:pPr algn="l"/>
          <a:r>
            <a:rPr lang="es-EC" sz="1400" b="0" i="0" dirty="0">
              <a:solidFill>
                <a:schemeClr val="tx1"/>
              </a:solidFill>
            </a:rPr>
            <a:t>Aplicada</a:t>
          </a:r>
        </a:p>
        <a:p>
          <a:pPr algn="l"/>
          <a:r>
            <a:rPr lang="es-EC" sz="1400" b="0" i="0" dirty="0">
              <a:solidFill>
                <a:schemeClr val="tx1"/>
              </a:solidFill>
            </a:rPr>
            <a:t> </a:t>
          </a:r>
          <a:br>
            <a:rPr lang="es-EC" sz="1400" b="0" i="0" dirty="0">
              <a:solidFill>
                <a:schemeClr val="tx1"/>
              </a:solidFill>
            </a:rPr>
          </a:br>
          <a:r>
            <a:rPr lang="es-EC" sz="1400" b="1" i="0" dirty="0">
              <a:solidFill>
                <a:schemeClr val="tx1"/>
              </a:solidFill>
            </a:rPr>
            <a:t>Por la fuente de análisis</a:t>
          </a:r>
          <a:r>
            <a:rPr lang="es-EC" sz="1400" b="0" i="0" dirty="0">
              <a:solidFill>
                <a:schemeClr val="tx1"/>
              </a:solidFill>
            </a:rPr>
            <a:t>:</a:t>
          </a:r>
        </a:p>
        <a:p>
          <a:pPr algn="l"/>
          <a:r>
            <a:rPr lang="es-EC" sz="1400" b="0" i="0" dirty="0">
              <a:solidFill>
                <a:schemeClr val="tx1"/>
              </a:solidFill>
            </a:rPr>
            <a:t> Mixto</a:t>
          </a:r>
        </a:p>
        <a:p>
          <a:pPr algn="l"/>
          <a:r>
            <a:rPr lang="es-EC" sz="1400" b="0" i="0" dirty="0">
              <a:solidFill>
                <a:schemeClr val="tx1"/>
              </a:solidFill>
            </a:rPr>
            <a:t> </a:t>
          </a:r>
          <a:br>
            <a:rPr lang="es-EC" sz="1400" b="0" i="0" dirty="0">
              <a:solidFill>
                <a:schemeClr val="tx1"/>
              </a:solidFill>
            </a:rPr>
          </a:br>
          <a:endParaRPr lang="es-EC" sz="1400" dirty="0">
            <a:solidFill>
              <a:schemeClr val="tx1"/>
            </a:solidFill>
          </a:endParaRPr>
        </a:p>
      </dgm:t>
    </dgm:pt>
    <dgm:pt modelId="{3470903C-4103-4B66-8753-AC95AE5D39B4}" type="parTrans" cxnId="{5F108A38-2CDD-45A5-A8AA-7DE628556055}">
      <dgm:prSet/>
      <dgm:spPr/>
      <dgm:t>
        <a:bodyPr/>
        <a:lstStyle/>
        <a:p>
          <a:endParaRPr lang="es-EC"/>
        </a:p>
      </dgm:t>
    </dgm:pt>
    <dgm:pt modelId="{E9C88346-FE85-41A4-A584-6043EA711ED3}" type="sibTrans" cxnId="{5F108A38-2CDD-45A5-A8AA-7DE628556055}">
      <dgm:prSet/>
      <dgm:spPr/>
      <dgm:t>
        <a:bodyPr/>
        <a:lstStyle/>
        <a:p>
          <a:endParaRPr lang="es-EC"/>
        </a:p>
      </dgm:t>
    </dgm:pt>
    <dgm:pt modelId="{C31FD6BE-9355-450C-BCEF-18F0BF200066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Etapa 1</a:t>
          </a:r>
          <a:endParaRPr lang="es-EC" sz="2000" dirty="0">
            <a:solidFill>
              <a:schemeClr val="tx1"/>
            </a:solidFill>
          </a:endParaRPr>
        </a:p>
      </dgm:t>
    </dgm:pt>
    <dgm:pt modelId="{A9619195-D0A2-42E0-AA55-4E1FF311C5B1}" type="parTrans" cxnId="{2C1F9E8B-42DF-4F95-A3B1-26818F56EFA1}">
      <dgm:prSet/>
      <dgm:spPr/>
      <dgm:t>
        <a:bodyPr/>
        <a:lstStyle/>
        <a:p>
          <a:endParaRPr lang="es-EC"/>
        </a:p>
      </dgm:t>
    </dgm:pt>
    <dgm:pt modelId="{3615EB75-3F7B-4726-A9C1-3A8D82214970}" type="sibTrans" cxnId="{2C1F9E8B-42DF-4F95-A3B1-26818F56EFA1}">
      <dgm:prSet/>
      <dgm:spPr/>
      <dgm:t>
        <a:bodyPr/>
        <a:lstStyle/>
        <a:p>
          <a:endParaRPr lang="es-EC"/>
        </a:p>
      </dgm:t>
    </dgm:pt>
    <dgm:pt modelId="{933B4EAB-1CE3-4DF6-A2FD-9CDCB04D5CDC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Comunidad Chigüilpe</a:t>
          </a:r>
        </a:p>
      </dgm:t>
    </dgm:pt>
    <dgm:pt modelId="{12D307E6-988D-44F6-B2F9-E110C23EFA91}" type="parTrans" cxnId="{239D981A-4C9D-4354-B908-7D469FE1E7E8}">
      <dgm:prSet/>
      <dgm:spPr/>
      <dgm:t>
        <a:bodyPr/>
        <a:lstStyle/>
        <a:p>
          <a:endParaRPr lang="es-EC"/>
        </a:p>
      </dgm:t>
    </dgm:pt>
    <dgm:pt modelId="{EA4C7B68-7F2C-4B7C-B5A6-6753FC29499B}" type="sibTrans" cxnId="{239D981A-4C9D-4354-B908-7D469FE1E7E8}">
      <dgm:prSet/>
      <dgm:spPr/>
      <dgm:t>
        <a:bodyPr/>
        <a:lstStyle/>
        <a:p>
          <a:endParaRPr lang="es-EC"/>
        </a:p>
      </dgm:t>
    </dgm:pt>
    <dgm:pt modelId="{A75B4CD7-6C0E-4A27-8090-E53A4C4DC900}">
      <dgm:prSet phldrT="[Texto]"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Etapa 2</a:t>
          </a:r>
        </a:p>
      </dgm:t>
    </dgm:pt>
    <dgm:pt modelId="{596BFF45-BBEC-4180-A378-CCC6F194AB95}" type="parTrans" cxnId="{1799F7EF-465D-4762-9C2A-967F7B5B8E43}">
      <dgm:prSet/>
      <dgm:spPr/>
      <dgm:t>
        <a:bodyPr/>
        <a:lstStyle/>
        <a:p>
          <a:endParaRPr lang="es-EC"/>
        </a:p>
      </dgm:t>
    </dgm:pt>
    <dgm:pt modelId="{6D0931CA-087C-48F0-8121-8CDEBF0BBE11}" type="sibTrans" cxnId="{1799F7EF-465D-4762-9C2A-967F7B5B8E43}">
      <dgm:prSet/>
      <dgm:spPr/>
      <dgm:t>
        <a:bodyPr/>
        <a:lstStyle/>
        <a:p>
          <a:endParaRPr lang="es-EC"/>
        </a:p>
      </dgm:t>
    </dgm:pt>
    <dgm:pt modelId="{E5215472-8643-4525-A475-A6707171892D}">
      <dgm:prSet phldrT="[Texto]"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Etapa 3</a:t>
          </a:r>
          <a:endParaRPr lang="es-EC" sz="2000" dirty="0">
            <a:solidFill>
              <a:schemeClr val="tx1"/>
            </a:solidFill>
          </a:endParaRPr>
        </a:p>
      </dgm:t>
    </dgm:pt>
    <dgm:pt modelId="{1580F6D1-10A4-4A92-84F2-607A3E9A29D2}" type="parTrans" cxnId="{74283DC5-C7D2-4814-B737-FE7A252D2675}">
      <dgm:prSet/>
      <dgm:spPr/>
      <dgm:t>
        <a:bodyPr/>
        <a:lstStyle/>
        <a:p>
          <a:endParaRPr lang="es-EC"/>
        </a:p>
      </dgm:t>
    </dgm:pt>
    <dgm:pt modelId="{ECB956D9-80C9-434D-ACDD-232339AB9661}" type="sibTrans" cxnId="{74283DC5-C7D2-4814-B737-FE7A252D2675}">
      <dgm:prSet/>
      <dgm:spPr/>
      <dgm:t>
        <a:bodyPr/>
        <a:lstStyle/>
        <a:p>
          <a:endParaRPr lang="es-EC"/>
        </a:p>
      </dgm:t>
    </dgm:pt>
    <dgm:pt modelId="{9D3E1C23-B62C-4F4E-B401-062327FF065A}">
      <dgm:prSet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Entrevista y encuesta </a:t>
          </a:r>
          <a:endParaRPr lang="es-EC" sz="2000" dirty="0">
            <a:solidFill>
              <a:schemeClr val="tx1"/>
            </a:solidFill>
          </a:endParaRPr>
        </a:p>
      </dgm:t>
    </dgm:pt>
    <dgm:pt modelId="{C22ADF95-B603-4C33-A842-972F4B873506}" type="parTrans" cxnId="{E6403DB9-0477-430E-8857-B44E8D072834}">
      <dgm:prSet/>
      <dgm:spPr/>
      <dgm:t>
        <a:bodyPr/>
        <a:lstStyle/>
        <a:p>
          <a:endParaRPr lang="es-EC"/>
        </a:p>
      </dgm:t>
    </dgm:pt>
    <dgm:pt modelId="{F1ACB48D-FA05-4328-B2E8-2A8F77348A1D}" type="sibTrans" cxnId="{E6403DB9-0477-430E-8857-B44E8D072834}">
      <dgm:prSet/>
      <dgm:spPr/>
      <dgm:t>
        <a:bodyPr/>
        <a:lstStyle/>
        <a:p>
          <a:endParaRPr lang="es-EC"/>
        </a:p>
      </dgm:t>
    </dgm:pt>
    <dgm:pt modelId="{58C69B83-01DC-42E2-BF1A-D7E7F29F2E98}">
      <dgm:prSet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Encuesta</a:t>
          </a:r>
        </a:p>
      </dgm:t>
    </dgm:pt>
    <dgm:pt modelId="{126066A8-2253-477B-8FD5-5338B9BB6A3A}" type="parTrans" cxnId="{D4D5AABD-933D-4365-81EA-0A931F5B97DA}">
      <dgm:prSet/>
      <dgm:spPr/>
      <dgm:t>
        <a:bodyPr/>
        <a:lstStyle/>
        <a:p>
          <a:endParaRPr lang="es-EC"/>
        </a:p>
      </dgm:t>
    </dgm:pt>
    <dgm:pt modelId="{6DDC15D8-041C-49C9-BB2C-506811BA0A2D}" type="sibTrans" cxnId="{D4D5AABD-933D-4365-81EA-0A931F5B97DA}">
      <dgm:prSet/>
      <dgm:spPr/>
      <dgm:t>
        <a:bodyPr/>
        <a:lstStyle/>
        <a:p>
          <a:endParaRPr lang="es-EC"/>
        </a:p>
      </dgm:t>
    </dgm:pt>
    <dgm:pt modelId="{6038E9AB-8615-43E5-BDCE-17899C2FABC1}">
      <dgm:prSet custT="1"/>
      <dgm:spPr/>
      <dgm:t>
        <a:bodyPr/>
        <a:lstStyle/>
        <a:p>
          <a:r>
            <a:rPr lang="es-EC" sz="2000">
              <a:solidFill>
                <a:schemeClr val="tx1"/>
              </a:solidFill>
            </a:rPr>
            <a:t>Técnicos y Expertos</a:t>
          </a:r>
          <a:endParaRPr lang="es-EC" sz="2000" dirty="0">
            <a:solidFill>
              <a:schemeClr val="tx1"/>
            </a:solidFill>
          </a:endParaRPr>
        </a:p>
      </dgm:t>
    </dgm:pt>
    <dgm:pt modelId="{59B2D0E9-D157-4E9C-B341-E665586E7D56}" type="parTrans" cxnId="{35AAC0EA-7C42-40D1-B671-753826CFB0E1}">
      <dgm:prSet/>
      <dgm:spPr/>
      <dgm:t>
        <a:bodyPr/>
        <a:lstStyle/>
        <a:p>
          <a:endParaRPr lang="es-EC"/>
        </a:p>
      </dgm:t>
    </dgm:pt>
    <dgm:pt modelId="{03F62176-BCCC-407E-A520-2F5D3DD90552}" type="sibTrans" cxnId="{35AAC0EA-7C42-40D1-B671-753826CFB0E1}">
      <dgm:prSet/>
      <dgm:spPr/>
      <dgm:t>
        <a:bodyPr/>
        <a:lstStyle/>
        <a:p>
          <a:endParaRPr lang="es-EC"/>
        </a:p>
      </dgm:t>
    </dgm:pt>
    <dgm:pt modelId="{532282E2-0DAB-4F6F-A9ED-D4E3DCC7B792}">
      <dgm:prSet custT="1"/>
      <dgm:spPr/>
      <dgm:t>
        <a:bodyPr/>
        <a:lstStyle/>
        <a:p>
          <a:r>
            <a:rPr lang="es-EC" sz="2000" dirty="0">
              <a:solidFill>
                <a:schemeClr val="tx1"/>
              </a:solidFill>
            </a:rPr>
            <a:t>Muestra </a:t>
          </a:r>
        </a:p>
      </dgm:t>
    </dgm:pt>
    <dgm:pt modelId="{116F5462-FA95-410B-858A-296332BEDB81}" type="parTrans" cxnId="{562E59DF-DFEC-4951-B4CE-786C2AAF8430}">
      <dgm:prSet/>
      <dgm:spPr/>
      <dgm:t>
        <a:bodyPr/>
        <a:lstStyle/>
        <a:p>
          <a:endParaRPr lang="es-EC"/>
        </a:p>
      </dgm:t>
    </dgm:pt>
    <dgm:pt modelId="{BFBE0F72-D9C1-4586-93DF-38C395577B7D}" type="sibTrans" cxnId="{562E59DF-DFEC-4951-B4CE-786C2AAF8430}">
      <dgm:prSet/>
      <dgm:spPr/>
      <dgm:t>
        <a:bodyPr/>
        <a:lstStyle/>
        <a:p>
          <a:endParaRPr lang="es-EC"/>
        </a:p>
      </dgm:t>
    </dgm:pt>
    <dgm:pt modelId="{E910B312-DE68-4B70-9042-4BAD225E6DD5}">
      <dgm:prSet phldrT="[Texto]"/>
      <dgm:spPr/>
      <dgm:t>
        <a:bodyPr/>
        <a:lstStyle/>
        <a:p>
          <a:r>
            <a:rPr lang="es-EC" dirty="0">
              <a:solidFill>
                <a:schemeClr val="tx1"/>
              </a:solidFill>
            </a:rPr>
            <a:t>Entrevista y encuesta </a:t>
          </a:r>
          <a:endParaRPr lang="es-EC" dirty="0"/>
        </a:p>
      </dgm:t>
    </dgm:pt>
    <dgm:pt modelId="{F80CB64E-8D50-4CB3-BC55-1712D2E9C938}" type="parTrans" cxnId="{98EC2D41-FD1F-44FE-9883-1377C7CB1DF1}">
      <dgm:prSet/>
      <dgm:spPr/>
      <dgm:t>
        <a:bodyPr/>
        <a:lstStyle/>
        <a:p>
          <a:endParaRPr lang="es-EC"/>
        </a:p>
      </dgm:t>
    </dgm:pt>
    <dgm:pt modelId="{37635A09-C468-490F-A5E1-046AC58F3DB5}" type="sibTrans" cxnId="{98EC2D41-FD1F-44FE-9883-1377C7CB1DF1}">
      <dgm:prSet/>
      <dgm:spPr/>
      <dgm:t>
        <a:bodyPr/>
        <a:lstStyle/>
        <a:p>
          <a:endParaRPr lang="es-EC"/>
        </a:p>
      </dgm:t>
    </dgm:pt>
    <dgm:pt modelId="{359DAD6C-6670-4D3D-A05F-A3EC06F81C7B}" type="pres">
      <dgm:prSet presAssocID="{E07CEC26-15A8-456B-8D94-C540E24A840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3AB912E-50E3-4AF5-991B-5AB0BF392BA8}" type="pres">
      <dgm:prSet presAssocID="{D97C078C-4C7D-4505-AD3B-B621C733C68D}" presName="root1" presStyleCnt="0"/>
      <dgm:spPr/>
    </dgm:pt>
    <dgm:pt modelId="{C5A93ABF-46A7-40F0-A488-A8C3530E238C}" type="pres">
      <dgm:prSet presAssocID="{D97C078C-4C7D-4505-AD3B-B621C733C68D}" presName="LevelOneTextNode" presStyleLbl="node0" presStyleIdx="0" presStyleCnt="1" custScaleX="107946" custScaleY="40600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2CB28B2-8815-4CC2-B484-1128F44ED782}" type="pres">
      <dgm:prSet presAssocID="{D97C078C-4C7D-4505-AD3B-B621C733C68D}" presName="level2hierChild" presStyleCnt="0"/>
      <dgm:spPr/>
    </dgm:pt>
    <dgm:pt modelId="{2CEDE752-1E4A-4BBC-B808-1527339243F6}" type="pres">
      <dgm:prSet presAssocID="{A9619195-D0A2-42E0-AA55-4E1FF311C5B1}" presName="conn2-1" presStyleLbl="parChTrans1D2" presStyleIdx="0" presStyleCnt="3"/>
      <dgm:spPr/>
      <dgm:t>
        <a:bodyPr/>
        <a:lstStyle/>
        <a:p>
          <a:endParaRPr lang="es-EC"/>
        </a:p>
      </dgm:t>
    </dgm:pt>
    <dgm:pt modelId="{444F0AD7-F1CC-48FC-AAD5-25C5F6DE4172}" type="pres">
      <dgm:prSet presAssocID="{A9619195-D0A2-42E0-AA55-4E1FF311C5B1}" presName="connTx" presStyleLbl="parChTrans1D2" presStyleIdx="0" presStyleCnt="3"/>
      <dgm:spPr/>
      <dgm:t>
        <a:bodyPr/>
        <a:lstStyle/>
        <a:p>
          <a:endParaRPr lang="es-EC"/>
        </a:p>
      </dgm:t>
    </dgm:pt>
    <dgm:pt modelId="{4B724B62-3938-4136-AA14-F16A4300B621}" type="pres">
      <dgm:prSet presAssocID="{C31FD6BE-9355-450C-BCEF-18F0BF200066}" presName="root2" presStyleCnt="0"/>
      <dgm:spPr/>
    </dgm:pt>
    <dgm:pt modelId="{7CE22B8A-F6C6-4D47-A5C2-27E1AD6F0499}" type="pres">
      <dgm:prSet presAssocID="{C31FD6BE-9355-450C-BCEF-18F0BF200066}" presName="LevelTwoTextNode" presStyleLbl="node2" presStyleIdx="0" presStyleCnt="3" custScaleX="67980" custScaleY="82119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85D9BD93-48B2-42E0-B631-0E846A02F13E}" type="pres">
      <dgm:prSet presAssocID="{C31FD6BE-9355-450C-BCEF-18F0BF200066}" presName="level3hierChild" presStyleCnt="0"/>
      <dgm:spPr/>
    </dgm:pt>
    <dgm:pt modelId="{31BB47F9-BD94-443A-9E6D-32E52145BD22}" type="pres">
      <dgm:prSet presAssocID="{12D307E6-988D-44F6-B2F9-E110C23EFA91}" presName="conn2-1" presStyleLbl="parChTrans1D3" presStyleIdx="0" presStyleCnt="3"/>
      <dgm:spPr/>
      <dgm:t>
        <a:bodyPr/>
        <a:lstStyle/>
        <a:p>
          <a:endParaRPr lang="es-EC"/>
        </a:p>
      </dgm:t>
    </dgm:pt>
    <dgm:pt modelId="{DE963FE8-1168-416C-9C09-01505FFF4796}" type="pres">
      <dgm:prSet presAssocID="{12D307E6-988D-44F6-B2F9-E110C23EFA91}" presName="connTx" presStyleLbl="parChTrans1D3" presStyleIdx="0" presStyleCnt="3"/>
      <dgm:spPr/>
      <dgm:t>
        <a:bodyPr/>
        <a:lstStyle/>
        <a:p>
          <a:endParaRPr lang="es-EC"/>
        </a:p>
      </dgm:t>
    </dgm:pt>
    <dgm:pt modelId="{664E72A7-DCFE-4AAF-B9DD-BA00AA64CB8D}" type="pres">
      <dgm:prSet presAssocID="{933B4EAB-1CE3-4DF6-A2FD-9CDCB04D5CDC}" presName="root2" presStyleCnt="0"/>
      <dgm:spPr/>
    </dgm:pt>
    <dgm:pt modelId="{3E4A869E-C892-414B-889D-2F0560E3DCA6}" type="pres">
      <dgm:prSet presAssocID="{933B4EAB-1CE3-4DF6-A2FD-9CDCB04D5CDC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4D93236-4207-40CD-9A02-D67275E92A34}" type="pres">
      <dgm:prSet presAssocID="{933B4EAB-1CE3-4DF6-A2FD-9CDCB04D5CDC}" presName="level3hierChild" presStyleCnt="0"/>
      <dgm:spPr/>
    </dgm:pt>
    <dgm:pt modelId="{18E356AE-B60F-4E25-9DC7-F6692E61F240}" type="pres">
      <dgm:prSet presAssocID="{F80CB64E-8D50-4CB3-BC55-1712D2E9C938}" presName="conn2-1" presStyleLbl="parChTrans1D4" presStyleIdx="0" presStyleCnt="3"/>
      <dgm:spPr/>
      <dgm:t>
        <a:bodyPr/>
        <a:lstStyle/>
        <a:p>
          <a:endParaRPr lang="es-EC"/>
        </a:p>
      </dgm:t>
    </dgm:pt>
    <dgm:pt modelId="{17730EF6-BEA2-436F-BA0C-85C457C8D7E0}" type="pres">
      <dgm:prSet presAssocID="{F80CB64E-8D50-4CB3-BC55-1712D2E9C938}" presName="connTx" presStyleLbl="parChTrans1D4" presStyleIdx="0" presStyleCnt="3"/>
      <dgm:spPr/>
      <dgm:t>
        <a:bodyPr/>
        <a:lstStyle/>
        <a:p>
          <a:endParaRPr lang="es-EC"/>
        </a:p>
      </dgm:t>
    </dgm:pt>
    <dgm:pt modelId="{F5BEFB39-168B-4201-BBCA-82681C8A9FC8}" type="pres">
      <dgm:prSet presAssocID="{E910B312-DE68-4B70-9042-4BAD225E6DD5}" presName="root2" presStyleCnt="0"/>
      <dgm:spPr/>
    </dgm:pt>
    <dgm:pt modelId="{CB41B4D6-EA33-407D-A54F-F235126D8E0F}" type="pres">
      <dgm:prSet presAssocID="{E910B312-DE68-4B70-9042-4BAD225E6DD5}" presName="LevelTwoTextNode" presStyleLbl="node4" presStyleIdx="0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6FECBD65-831C-474F-94B8-E2D23976C445}" type="pres">
      <dgm:prSet presAssocID="{E910B312-DE68-4B70-9042-4BAD225E6DD5}" presName="level3hierChild" presStyleCnt="0"/>
      <dgm:spPr/>
    </dgm:pt>
    <dgm:pt modelId="{CB3983F3-8F38-408D-82CF-8EEDFF2A6053}" type="pres">
      <dgm:prSet presAssocID="{596BFF45-BBEC-4180-A378-CCC6F194AB95}" presName="conn2-1" presStyleLbl="parChTrans1D2" presStyleIdx="1" presStyleCnt="3"/>
      <dgm:spPr/>
      <dgm:t>
        <a:bodyPr/>
        <a:lstStyle/>
        <a:p>
          <a:endParaRPr lang="es-EC"/>
        </a:p>
      </dgm:t>
    </dgm:pt>
    <dgm:pt modelId="{03837B6A-8861-4F3A-A238-3DA64EAA3E3E}" type="pres">
      <dgm:prSet presAssocID="{596BFF45-BBEC-4180-A378-CCC6F194AB95}" presName="connTx" presStyleLbl="parChTrans1D2" presStyleIdx="1" presStyleCnt="3"/>
      <dgm:spPr/>
      <dgm:t>
        <a:bodyPr/>
        <a:lstStyle/>
        <a:p>
          <a:endParaRPr lang="es-EC"/>
        </a:p>
      </dgm:t>
    </dgm:pt>
    <dgm:pt modelId="{0ACF4ABC-25EA-4833-B021-FCC082E87801}" type="pres">
      <dgm:prSet presAssocID="{A75B4CD7-6C0E-4A27-8090-E53A4C4DC900}" presName="root2" presStyleCnt="0"/>
      <dgm:spPr/>
    </dgm:pt>
    <dgm:pt modelId="{223E0566-0AF8-456D-A726-FAE8DC455C74}" type="pres">
      <dgm:prSet presAssocID="{A75B4CD7-6C0E-4A27-8090-E53A4C4DC900}" presName="LevelTwoTextNode" presStyleLbl="node2" presStyleIdx="1" presStyleCnt="3" custScaleX="67264" custScaleY="8951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FE8F89BE-F46F-47DB-B124-1C6FA667A508}" type="pres">
      <dgm:prSet presAssocID="{A75B4CD7-6C0E-4A27-8090-E53A4C4DC900}" presName="level3hierChild" presStyleCnt="0"/>
      <dgm:spPr/>
    </dgm:pt>
    <dgm:pt modelId="{252DF9FD-115E-4A9C-8690-A8DBE7CC32CC}" type="pres">
      <dgm:prSet presAssocID="{C22ADF95-B603-4C33-A842-972F4B873506}" presName="conn2-1" presStyleLbl="parChTrans1D3" presStyleIdx="1" presStyleCnt="3"/>
      <dgm:spPr/>
      <dgm:t>
        <a:bodyPr/>
        <a:lstStyle/>
        <a:p>
          <a:endParaRPr lang="es-EC"/>
        </a:p>
      </dgm:t>
    </dgm:pt>
    <dgm:pt modelId="{230A25D9-04C1-43D0-A065-BB2A116B5296}" type="pres">
      <dgm:prSet presAssocID="{C22ADF95-B603-4C33-A842-972F4B873506}" presName="connTx" presStyleLbl="parChTrans1D3" presStyleIdx="1" presStyleCnt="3"/>
      <dgm:spPr/>
      <dgm:t>
        <a:bodyPr/>
        <a:lstStyle/>
        <a:p>
          <a:endParaRPr lang="es-EC"/>
        </a:p>
      </dgm:t>
    </dgm:pt>
    <dgm:pt modelId="{184B8CF7-99BD-4CDD-A954-D32F13CAFAB7}" type="pres">
      <dgm:prSet presAssocID="{9D3E1C23-B62C-4F4E-B401-062327FF065A}" presName="root2" presStyleCnt="0"/>
      <dgm:spPr/>
    </dgm:pt>
    <dgm:pt modelId="{74C3D7CC-6CD0-4023-91D4-A52CD9CC2651}" type="pres">
      <dgm:prSet presAssocID="{9D3E1C23-B62C-4F4E-B401-062327FF065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CE7B5404-16BF-4684-9BCE-969CCA81A883}" type="pres">
      <dgm:prSet presAssocID="{9D3E1C23-B62C-4F4E-B401-062327FF065A}" presName="level3hierChild" presStyleCnt="0"/>
      <dgm:spPr/>
    </dgm:pt>
    <dgm:pt modelId="{1583E7DD-5330-4FA7-A60C-D955DFF5C16C}" type="pres">
      <dgm:prSet presAssocID="{59B2D0E9-D157-4E9C-B341-E665586E7D56}" presName="conn2-1" presStyleLbl="parChTrans1D4" presStyleIdx="1" presStyleCnt="3"/>
      <dgm:spPr/>
      <dgm:t>
        <a:bodyPr/>
        <a:lstStyle/>
        <a:p>
          <a:endParaRPr lang="es-EC"/>
        </a:p>
      </dgm:t>
    </dgm:pt>
    <dgm:pt modelId="{745F715E-22A0-4E17-939F-BE677A8A8A67}" type="pres">
      <dgm:prSet presAssocID="{59B2D0E9-D157-4E9C-B341-E665586E7D56}" presName="connTx" presStyleLbl="parChTrans1D4" presStyleIdx="1" presStyleCnt="3"/>
      <dgm:spPr/>
      <dgm:t>
        <a:bodyPr/>
        <a:lstStyle/>
        <a:p>
          <a:endParaRPr lang="es-EC"/>
        </a:p>
      </dgm:t>
    </dgm:pt>
    <dgm:pt modelId="{380756F1-420B-4C29-9C34-DEF0BFCEC7B1}" type="pres">
      <dgm:prSet presAssocID="{6038E9AB-8615-43E5-BDCE-17899C2FABC1}" presName="root2" presStyleCnt="0"/>
      <dgm:spPr/>
    </dgm:pt>
    <dgm:pt modelId="{C812AC4E-CA1F-44A9-BC80-D6F82C57C4C1}" type="pres">
      <dgm:prSet presAssocID="{6038E9AB-8615-43E5-BDCE-17899C2FABC1}" presName="LevelTwoTextNode" presStyleLbl="node4" presStyleIdx="1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D428B03F-F41D-4DA1-9C64-18F8C9A81545}" type="pres">
      <dgm:prSet presAssocID="{6038E9AB-8615-43E5-BDCE-17899C2FABC1}" presName="level3hierChild" presStyleCnt="0"/>
      <dgm:spPr/>
    </dgm:pt>
    <dgm:pt modelId="{1FF9C91F-9949-484A-A136-F7D75DC6CBF4}" type="pres">
      <dgm:prSet presAssocID="{1580F6D1-10A4-4A92-84F2-607A3E9A29D2}" presName="conn2-1" presStyleLbl="parChTrans1D2" presStyleIdx="2" presStyleCnt="3"/>
      <dgm:spPr/>
      <dgm:t>
        <a:bodyPr/>
        <a:lstStyle/>
        <a:p>
          <a:endParaRPr lang="es-EC"/>
        </a:p>
      </dgm:t>
    </dgm:pt>
    <dgm:pt modelId="{CF1977A4-3B0A-4A61-BF9D-9F39CBD61610}" type="pres">
      <dgm:prSet presAssocID="{1580F6D1-10A4-4A92-84F2-607A3E9A29D2}" presName="connTx" presStyleLbl="parChTrans1D2" presStyleIdx="2" presStyleCnt="3"/>
      <dgm:spPr/>
      <dgm:t>
        <a:bodyPr/>
        <a:lstStyle/>
        <a:p>
          <a:endParaRPr lang="es-EC"/>
        </a:p>
      </dgm:t>
    </dgm:pt>
    <dgm:pt modelId="{CC345E17-BDB5-49F3-B71D-584104AC3141}" type="pres">
      <dgm:prSet presAssocID="{E5215472-8643-4525-A475-A6707171892D}" presName="root2" presStyleCnt="0"/>
      <dgm:spPr/>
    </dgm:pt>
    <dgm:pt modelId="{452A0ED9-412C-419F-A32B-3F6E1E202467}" type="pres">
      <dgm:prSet presAssocID="{E5215472-8643-4525-A475-A6707171892D}" presName="LevelTwoTextNode" presStyleLbl="node2" presStyleIdx="2" presStyleCnt="3" custScaleX="71019" custScaleY="93526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990D50A-3927-49E5-AB27-A5EA76ABE916}" type="pres">
      <dgm:prSet presAssocID="{E5215472-8643-4525-A475-A6707171892D}" presName="level3hierChild" presStyleCnt="0"/>
      <dgm:spPr/>
    </dgm:pt>
    <dgm:pt modelId="{8A02F7D3-019A-4F16-A896-3FECE3A0E25A}" type="pres">
      <dgm:prSet presAssocID="{126066A8-2253-477B-8FD5-5338B9BB6A3A}" presName="conn2-1" presStyleLbl="parChTrans1D3" presStyleIdx="2" presStyleCnt="3"/>
      <dgm:spPr/>
      <dgm:t>
        <a:bodyPr/>
        <a:lstStyle/>
        <a:p>
          <a:endParaRPr lang="es-EC"/>
        </a:p>
      </dgm:t>
    </dgm:pt>
    <dgm:pt modelId="{9148168A-FC60-4EAD-9FB4-0E680A45746A}" type="pres">
      <dgm:prSet presAssocID="{126066A8-2253-477B-8FD5-5338B9BB6A3A}" presName="connTx" presStyleLbl="parChTrans1D3" presStyleIdx="2" presStyleCnt="3"/>
      <dgm:spPr/>
      <dgm:t>
        <a:bodyPr/>
        <a:lstStyle/>
        <a:p>
          <a:endParaRPr lang="es-EC"/>
        </a:p>
      </dgm:t>
    </dgm:pt>
    <dgm:pt modelId="{BC81A1E5-2AFB-4D83-95E4-104A727B6587}" type="pres">
      <dgm:prSet presAssocID="{58C69B83-01DC-42E2-BF1A-D7E7F29F2E98}" presName="root2" presStyleCnt="0"/>
      <dgm:spPr/>
    </dgm:pt>
    <dgm:pt modelId="{9EC637FC-D520-4BD1-BD8E-212EE219F28C}" type="pres">
      <dgm:prSet presAssocID="{58C69B83-01DC-42E2-BF1A-D7E7F29F2E98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132EC66C-1E4E-4599-91FB-F138012968C2}" type="pres">
      <dgm:prSet presAssocID="{58C69B83-01DC-42E2-BF1A-D7E7F29F2E98}" presName="level3hierChild" presStyleCnt="0"/>
      <dgm:spPr/>
    </dgm:pt>
    <dgm:pt modelId="{A39050B3-E238-43E4-9204-3FF0021A7EAF}" type="pres">
      <dgm:prSet presAssocID="{116F5462-FA95-410B-858A-296332BEDB81}" presName="conn2-1" presStyleLbl="parChTrans1D4" presStyleIdx="2" presStyleCnt="3"/>
      <dgm:spPr/>
      <dgm:t>
        <a:bodyPr/>
        <a:lstStyle/>
        <a:p>
          <a:endParaRPr lang="es-EC"/>
        </a:p>
      </dgm:t>
    </dgm:pt>
    <dgm:pt modelId="{1F806724-E1EC-4AD6-9A74-1C8D80B29E52}" type="pres">
      <dgm:prSet presAssocID="{116F5462-FA95-410B-858A-296332BEDB81}" presName="connTx" presStyleLbl="parChTrans1D4" presStyleIdx="2" presStyleCnt="3"/>
      <dgm:spPr/>
      <dgm:t>
        <a:bodyPr/>
        <a:lstStyle/>
        <a:p>
          <a:endParaRPr lang="es-EC"/>
        </a:p>
      </dgm:t>
    </dgm:pt>
    <dgm:pt modelId="{2C72F18C-24D5-467B-AE62-674BC43648DC}" type="pres">
      <dgm:prSet presAssocID="{532282E2-0DAB-4F6F-A9ED-D4E3DCC7B792}" presName="root2" presStyleCnt="0"/>
      <dgm:spPr/>
    </dgm:pt>
    <dgm:pt modelId="{CDB94D3A-FADC-4869-BC12-AE45C7EB98B8}" type="pres">
      <dgm:prSet presAssocID="{532282E2-0DAB-4F6F-A9ED-D4E3DCC7B792}" presName="LevelTwoTextNode" presStyleLbl="node4" presStyleIdx="2" presStyleCnt="3" custLinFactNeighborX="-177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A5CECA4-E372-4CBE-9690-E84FC9F5A4CE}" type="pres">
      <dgm:prSet presAssocID="{532282E2-0DAB-4F6F-A9ED-D4E3DCC7B792}" presName="level3hierChild" presStyleCnt="0"/>
      <dgm:spPr/>
    </dgm:pt>
  </dgm:ptLst>
  <dgm:cxnLst>
    <dgm:cxn modelId="{1799F7EF-465D-4762-9C2A-967F7B5B8E43}" srcId="{D97C078C-4C7D-4505-AD3B-B621C733C68D}" destId="{A75B4CD7-6C0E-4A27-8090-E53A4C4DC900}" srcOrd="1" destOrd="0" parTransId="{596BFF45-BBEC-4180-A378-CCC6F194AB95}" sibTransId="{6D0931CA-087C-48F0-8121-8CDEBF0BBE11}"/>
    <dgm:cxn modelId="{37302968-25C1-4772-8F9E-D99A02B9C022}" type="presOf" srcId="{596BFF45-BBEC-4180-A378-CCC6F194AB95}" destId="{CB3983F3-8F38-408D-82CF-8EEDFF2A6053}" srcOrd="0" destOrd="0" presId="urn:microsoft.com/office/officeart/2005/8/layout/hierarchy2"/>
    <dgm:cxn modelId="{24797D2C-F8AD-4F15-B46C-A57D3B8F3B3E}" type="presOf" srcId="{F80CB64E-8D50-4CB3-BC55-1712D2E9C938}" destId="{18E356AE-B60F-4E25-9DC7-F6692E61F240}" srcOrd="0" destOrd="0" presId="urn:microsoft.com/office/officeart/2005/8/layout/hierarchy2"/>
    <dgm:cxn modelId="{9575778B-EBB5-46ED-9F16-E725CB29269E}" type="presOf" srcId="{126066A8-2253-477B-8FD5-5338B9BB6A3A}" destId="{9148168A-FC60-4EAD-9FB4-0E680A45746A}" srcOrd="1" destOrd="0" presId="urn:microsoft.com/office/officeart/2005/8/layout/hierarchy2"/>
    <dgm:cxn modelId="{322DD007-D47B-4DC0-8B05-E0DCB3FFA187}" type="presOf" srcId="{E07CEC26-15A8-456B-8D94-C540E24A8401}" destId="{359DAD6C-6670-4D3D-A05F-A3EC06F81C7B}" srcOrd="0" destOrd="0" presId="urn:microsoft.com/office/officeart/2005/8/layout/hierarchy2"/>
    <dgm:cxn modelId="{4A3AA3A8-6928-4D97-ACE0-59EA93FF0471}" type="presOf" srcId="{933B4EAB-1CE3-4DF6-A2FD-9CDCB04D5CDC}" destId="{3E4A869E-C892-414B-889D-2F0560E3DCA6}" srcOrd="0" destOrd="0" presId="urn:microsoft.com/office/officeart/2005/8/layout/hierarchy2"/>
    <dgm:cxn modelId="{3B704BDB-0E3B-4B48-B7C1-9263D66BB88B}" type="presOf" srcId="{C22ADF95-B603-4C33-A842-972F4B873506}" destId="{252DF9FD-115E-4A9C-8690-A8DBE7CC32CC}" srcOrd="0" destOrd="0" presId="urn:microsoft.com/office/officeart/2005/8/layout/hierarchy2"/>
    <dgm:cxn modelId="{D4D5AABD-933D-4365-81EA-0A931F5B97DA}" srcId="{E5215472-8643-4525-A475-A6707171892D}" destId="{58C69B83-01DC-42E2-BF1A-D7E7F29F2E98}" srcOrd="0" destOrd="0" parTransId="{126066A8-2253-477B-8FD5-5338B9BB6A3A}" sibTransId="{6DDC15D8-041C-49C9-BB2C-506811BA0A2D}"/>
    <dgm:cxn modelId="{740C090D-D2B5-43B5-AEDC-F5CFDD772B0F}" type="presOf" srcId="{E5215472-8643-4525-A475-A6707171892D}" destId="{452A0ED9-412C-419F-A32B-3F6E1E202467}" srcOrd="0" destOrd="0" presId="urn:microsoft.com/office/officeart/2005/8/layout/hierarchy2"/>
    <dgm:cxn modelId="{E8E9FD87-875C-4A4A-9693-29A2630AB16C}" type="presOf" srcId="{596BFF45-BBEC-4180-A378-CCC6F194AB95}" destId="{03837B6A-8861-4F3A-A238-3DA64EAA3E3E}" srcOrd="1" destOrd="0" presId="urn:microsoft.com/office/officeart/2005/8/layout/hierarchy2"/>
    <dgm:cxn modelId="{674E5114-99D8-4ECF-BCBB-80D6DED2C6ED}" type="presOf" srcId="{116F5462-FA95-410B-858A-296332BEDB81}" destId="{A39050B3-E238-43E4-9204-3FF0021A7EAF}" srcOrd="0" destOrd="0" presId="urn:microsoft.com/office/officeart/2005/8/layout/hierarchy2"/>
    <dgm:cxn modelId="{C3F0F304-9567-40F3-8698-73DD311F1D54}" type="presOf" srcId="{A9619195-D0A2-42E0-AA55-4E1FF311C5B1}" destId="{444F0AD7-F1CC-48FC-AAD5-25C5F6DE4172}" srcOrd="1" destOrd="0" presId="urn:microsoft.com/office/officeart/2005/8/layout/hierarchy2"/>
    <dgm:cxn modelId="{E6403DB9-0477-430E-8857-B44E8D072834}" srcId="{A75B4CD7-6C0E-4A27-8090-E53A4C4DC900}" destId="{9D3E1C23-B62C-4F4E-B401-062327FF065A}" srcOrd="0" destOrd="0" parTransId="{C22ADF95-B603-4C33-A842-972F4B873506}" sibTransId="{F1ACB48D-FA05-4328-B2E8-2A8F77348A1D}"/>
    <dgm:cxn modelId="{FC68A7AF-36C2-498A-80D7-D817B5C1624A}" type="presOf" srcId="{58C69B83-01DC-42E2-BF1A-D7E7F29F2E98}" destId="{9EC637FC-D520-4BD1-BD8E-212EE219F28C}" srcOrd="0" destOrd="0" presId="urn:microsoft.com/office/officeart/2005/8/layout/hierarchy2"/>
    <dgm:cxn modelId="{359CFBEE-6A2E-452E-B484-A361F957309C}" type="presOf" srcId="{59B2D0E9-D157-4E9C-B341-E665586E7D56}" destId="{745F715E-22A0-4E17-939F-BE677A8A8A67}" srcOrd="1" destOrd="0" presId="urn:microsoft.com/office/officeart/2005/8/layout/hierarchy2"/>
    <dgm:cxn modelId="{3391DB67-E707-4C37-BD53-2C9D623730DC}" type="presOf" srcId="{A9619195-D0A2-42E0-AA55-4E1FF311C5B1}" destId="{2CEDE752-1E4A-4BBC-B808-1527339243F6}" srcOrd="0" destOrd="0" presId="urn:microsoft.com/office/officeart/2005/8/layout/hierarchy2"/>
    <dgm:cxn modelId="{1859F5DF-8670-4412-9120-0B7F020611CC}" type="presOf" srcId="{F80CB64E-8D50-4CB3-BC55-1712D2E9C938}" destId="{17730EF6-BEA2-436F-BA0C-85C457C8D7E0}" srcOrd="1" destOrd="0" presId="urn:microsoft.com/office/officeart/2005/8/layout/hierarchy2"/>
    <dgm:cxn modelId="{3E142A4A-6636-4EBE-9BDC-E0AD3095357D}" type="presOf" srcId="{116F5462-FA95-410B-858A-296332BEDB81}" destId="{1F806724-E1EC-4AD6-9A74-1C8D80B29E52}" srcOrd="1" destOrd="0" presId="urn:microsoft.com/office/officeart/2005/8/layout/hierarchy2"/>
    <dgm:cxn modelId="{9001EC0B-5F51-495D-8338-C361EE07E7AE}" type="presOf" srcId="{A75B4CD7-6C0E-4A27-8090-E53A4C4DC900}" destId="{223E0566-0AF8-456D-A726-FAE8DC455C74}" srcOrd="0" destOrd="0" presId="urn:microsoft.com/office/officeart/2005/8/layout/hierarchy2"/>
    <dgm:cxn modelId="{2352DAAF-593E-4EF6-9C60-BC6E62E8BDBF}" type="presOf" srcId="{12D307E6-988D-44F6-B2F9-E110C23EFA91}" destId="{31BB47F9-BD94-443A-9E6D-32E52145BD22}" srcOrd="0" destOrd="0" presId="urn:microsoft.com/office/officeart/2005/8/layout/hierarchy2"/>
    <dgm:cxn modelId="{98EC2D41-FD1F-44FE-9883-1377C7CB1DF1}" srcId="{933B4EAB-1CE3-4DF6-A2FD-9CDCB04D5CDC}" destId="{E910B312-DE68-4B70-9042-4BAD225E6DD5}" srcOrd="0" destOrd="0" parTransId="{F80CB64E-8D50-4CB3-BC55-1712D2E9C938}" sibTransId="{37635A09-C468-490F-A5E1-046AC58F3DB5}"/>
    <dgm:cxn modelId="{2C1F9E8B-42DF-4F95-A3B1-26818F56EFA1}" srcId="{D97C078C-4C7D-4505-AD3B-B621C733C68D}" destId="{C31FD6BE-9355-450C-BCEF-18F0BF200066}" srcOrd="0" destOrd="0" parTransId="{A9619195-D0A2-42E0-AA55-4E1FF311C5B1}" sibTransId="{3615EB75-3F7B-4726-A9C1-3A8D82214970}"/>
    <dgm:cxn modelId="{2712D93B-3690-49A3-8AB6-9142BAC2691D}" type="presOf" srcId="{C22ADF95-B603-4C33-A842-972F4B873506}" destId="{230A25D9-04C1-43D0-A065-BB2A116B5296}" srcOrd="1" destOrd="0" presId="urn:microsoft.com/office/officeart/2005/8/layout/hierarchy2"/>
    <dgm:cxn modelId="{6C05CA2A-2A64-4F6C-BCBA-3A170711D5AE}" type="presOf" srcId="{532282E2-0DAB-4F6F-A9ED-D4E3DCC7B792}" destId="{CDB94D3A-FADC-4869-BC12-AE45C7EB98B8}" srcOrd="0" destOrd="0" presId="urn:microsoft.com/office/officeart/2005/8/layout/hierarchy2"/>
    <dgm:cxn modelId="{9229C1C2-3943-4CDF-A00D-708B8639C158}" type="presOf" srcId="{E910B312-DE68-4B70-9042-4BAD225E6DD5}" destId="{CB41B4D6-EA33-407D-A54F-F235126D8E0F}" srcOrd="0" destOrd="0" presId="urn:microsoft.com/office/officeart/2005/8/layout/hierarchy2"/>
    <dgm:cxn modelId="{5F108A38-2CDD-45A5-A8AA-7DE628556055}" srcId="{E07CEC26-15A8-456B-8D94-C540E24A8401}" destId="{D97C078C-4C7D-4505-AD3B-B621C733C68D}" srcOrd="0" destOrd="0" parTransId="{3470903C-4103-4B66-8753-AC95AE5D39B4}" sibTransId="{E9C88346-FE85-41A4-A584-6043EA711ED3}"/>
    <dgm:cxn modelId="{239D981A-4C9D-4354-B908-7D469FE1E7E8}" srcId="{C31FD6BE-9355-450C-BCEF-18F0BF200066}" destId="{933B4EAB-1CE3-4DF6-A2FD-9CDCB04D5CDC}" srcOrd="0" destOrd="0" parTransId="{12D307E6-988D-44F6-B2F9-E110C23EFA91}" sibTransId="{EA4C7B68-7F2C-4B7C-B5A6-6753FC29499B}"/>
    <dgm:cxn modelId="{73CE1E9A-DA6B-4BD7-A835-2D75444FBC9E}" type="presOf" srcId="{126066A8-2253-477B-8FD5-5338B9BB6A3A}" destId="{8A02F7D3-019A-4F16-A896-3FECE3A0E25A}" srcOrd="0" destOrd="0" presId="urn:microsoft.com/office/officeart/2005/8/layout/hierarchy2"/>
    <dgm:cxn modelId="{5EA9D8DC-4E86-4184-83AC-A562B9DA303B}" type="presOf" srcId="{6038E9AB-8615-43E5-BDCE-17899C2FABC1}" destId="{C812AC4E-CA1F-44A9-BC80-D6F82C57C4C1}" srcOrd="0" destOrd="0" presId="urn:microsoft.com/office/officeart/2005/8/layout/hierarchy2"/>
    <dgm:cxn modelId="{0E2EF317-D60D-4859-81B1-174D59110266}" type="presOf" srcId="{9D3E1C23-B62C-4F4E-B401-062327FF065A}" destId="{74C3D7CC-6CD0-4023-91D4-A52CD9CC2651}" srcOrd="0" destOrd="0" presId="urn:microsoft.com/office/officeart/2005/8/layout/hierarchy2"/>
    <dgm:cxn modelId="{562E59DF-DFEC-4951-B4CE-786C2AAF8430}" srcId="{58C69B83-01DC-42E2-BF1A-D7E7F29F2E98}" destId="{532282E2-0DAB-4F6F-A9ED-D4E3DCC7B792}" srcOrd="0" destOrd="0" parTransId="{116F5462-FA95-410B-858A-296332BEDB81}" sibTransId="{BFBE0F72-D9C1-4586-93DF-38C395577B7D}"/>
    <dgm:cxn modelId="{8BD94D61-08A7-4D5D-8427-6AFAE344770C}" type="presOf" srcId="{59B2D0E9-D157-4E9C-B341-E665586E7D56}" destId="{1583E7DD-5330-4FA7-A60C-D955DFF5C16C}" srcOrd="0" destOrd="0" presId="urn:microsoft.com/office/officeart/2005/8/layout/hierarchy2"/>
    <dgm:cxn modelId="{6033C8D4-6B63-4218-B8EE-D72CCEE15404}" type="presOf" srcId="{1580F6D1-10A4-4A92-84F2-607A3E9A29D2}" destId="{CF1977A4-3B0A-4A61-BF9D-9F39CBD61610}" srcOrd="1" destOrd="0" presId="urn:microsoft.com/office/officeart/2005/8/layout/hierarchy2"/>
    <dgm:cxn modelId="{9BF70503-3AE2-4BB1-800B-FF204AD491B2}" type="presOf" srcId="{C31FD6BE-9355-450C-BCEF-18F0BF200066}" destId="{7CE22B8A-F6C6-4D47-A5C2-27E1AD6F0499}" srcOrd="0" destOrd="0" presId="urn:microsoft.com/office/officeart/2005/8/layout/hierarchy2"/>
    <dgm:cxn modelId="{FA8FC726-AE56-4FE2-A497-88B29F7E3D1A}" type="presOf" srcId="{1580F6D1-10A4-4A92-84F2-607A3E9A29D2}" destId="{1FF9C91F-9949-484A-A136-F7D75DC6CBF4}" srcOrd="0" destOrd="0" presId="urn:microsoft.com/office/officeart/2005/8/layout/hierarchy2"/>
    <dgm:cxn modelId="{54460D78-F2CF-47C0-9120-38DF82E28CFB}" type="presOf" srcId="{12D307E6-988D-44F6-B2F9-E110C23EFA91}" destId="{DE963FE8-1168-416C-9C09-01505FFF4796}" srcOrd="1" destOrd="0" presId="urn:microsoft.com/office/officeart/2005/8/layout/hierarchy2"/>
    <dgm:cxn modelId="{8B0D15E7-7709-4184-934A-03699D2CB969}" type="presOf" srcId="{D97C078C-4C7D-4505-AD3B-B621C733C68D}" destId="{C5A93ABF-46A7-40F0-A488-A8C3530E238C}" srcOrd="0" destOrd="0" presId="urn:microsoft.com/office/officeart/2005/8/layout/hierarchy2"/>
    <dgm:cxn modelId="{74283DC5-C7D2-4814-B737-FE7A252D2675}" srcId="{D97C078C-4C7D-4505-AD3B-B621C733C68D}" destId="{E5215472-8643-4525-A475-A6707171892D}" srcOrd="2" destOrd="0" parTransId="{1580F6D1-10A4-4A92-84F2-607A3E9A29D2}" sibTransId="{ECB956D9-80C9-434D-ACDD-232339AB9661}"/>
    <dgm:cxn modelId="{35AAC0EA-7C42-40D1-B671-753826CFB0E1}" srcId="{9D3E1C23-B62C-4F4E-B401-062327FF065A}" destId="{6038E9AB-8615-43E5-BDCE-17899C2FABC1}" srcOrd="0" destOrd="0" parTransId="{59B2D0E9-D157-4E9C-B341-E665586E7D56}" sibTransId="{03F62176-BCCC-407E-A520-2F5D3DD90552}"/>
    <dgm:cxn modelId="{4433660A-2D43-4950-B7E5-30A406D37A4B}" type="presParOf" srcId="{359DAD6C-6670-4D3D-A05F-A3EC06F81C7B}" destId="{D3AB912E-50E3-4AF5-991B-5AB0BF392BA8}" srcOrd="0" destOrd="0" presId="urn:microsoft.com/office/officeart/2005/8/layout/hierarchy2"/>
    <dgm:cxn modelId="{736C67C8-3D66-4458-AF84-1351402D0590}" type="presParOf" srcId="{D3AB912E-50E3-4AF5-991B-5AB0BF392BA8}" destId="{C5A93ABF-46A7-40F0-A488-A8C3530E238C}" srcOrd="0" destOrd="0" presId="urn:microsoft.com/office/officeart/2005/8/layout/hierarchy2"/>
    <dgm:cxn modelId="{E81CB050-EBEF-4D7D-A4A1-A8B730F14591}" type="presParOf" srcId="{D3AB912E-50E3-4AF5-991B-5AB0BF392BA8}" destId="{22CB28B2-8815-4CC2-B484-1128F44ED782}" srcOrd="1" destOrd="0" presId="urn:microsoft.com/office/officeart/2005/8/layout/hierarchy2"/>
    <dgm:cxn modelId="{8CB6600A-1593-45C7-9104-BB8A67917786}" type="presParOf" srcId="{22CB28B2-8815-4CC2-B484-1128F44ED782}" destId="{2CEDE752-1E4A-4BBC-B808-1527339243F6}" srcOrd="0" destOrd="0" presId="urn:microsoft.com/office/officeart/2005/8/layout/hierarchy2"/>
    <dgm:cxn modelId="{7BE15E6D-7055-434E-96E2-BD97DEFF4557}" type="presParOf" srcId="{2CEDE752-1E4A-4BBC-B808-1527339243F6}" destId="{444F0AD7-F1CC-48FC-AAD5-25C5F6DE4172}" srcOrd="0" destOrd="0" presId="urn:microsoft.com/office/officeart/2005/8/layout/hierarchy2"/>
    <dgm:cxn modelId="{699868D1-D82D-4266-B511-926E8D0F222C}" type="presParOf" srcId="{22CB28B2-8815-4CC2-B484-1128F44ED782}" destId="{4B724B62-3938-4136-AA14-F16A4300B621}" srcOrd="1" destOrd="0" presId="urn:microsoft.com/office/officeart/2005/8/layout/hierarchy2"/>
    <dgm:cxn modelId="{601D1051-A468-4EE0-8234-8815ABE7CDE3}" type="presParOf" srcId="{4B724B62-3938-4136-AA14-F16A4300B621}" destId="{7CE22B8A-F6C6-4D47-A5C2-27E1AD6F0499}" srcOrd="0" destOrd="0" presId="urn:microsoft.com/office/officeart/2005/8/layout/hierarchy2"/>
    <dgm:cxn modelId="{F46F2788-74B7-487E-8BC5-8B7079D5F9EF}" type="presParOf" srcId="{4B724B62-3938-4136-AA14-F16A4300B621}" destId="{85D9BD93-48B2-42E0-B631-0E846A02F13E}" srcOrd="1" destOrd="0" presId="urn:microsoft.com/office/officeart/2005/8/layout/hierarchy2"/>
    <dgm:cxn modelId="{37D07F40-3DE0-4AA0-8CE2-C67024CF0C36}" type="presParOf" srcId="{85D9BD93-48B2-42E0-B631-0E846A02F13E}" destId="{31BB47F9-BD94-443A-9E6D-32E52145BD22}" srcOrd="0" destOrd="0" presId="urn:microsoft.com/office/officeart/2005/8/layout/hierarchy2"/>
    <dgm:cxn modelId="{7EC75C11-97B5-40DB-866F-C31C302743FC}" type="presParOf" srcId="{31BB47F9-BD94-443A-9E6D-32E52145BD22}" destId="{DE963FE8-1168-416C-9C09-01505FFF4796}" srcOrd="0" destOrd="0" presId="urn:microsoft.com/office/officeart/2005/8/layout/hierarchy2"/>
    <dgm:cxn modelId="{68A74059-A6F9-467C-9E2D-DBC92A22F7FA}" type="presParOf" srcId="{85D9BD93-48B2-42E0-B631-0E846A02F13E}" destId="{664E72A7-DCFE-4AAF-B9DD-BA00AA64CB8D}" srcOrd="1" destOrd="0" presId="urn:microsoft.com/office/officeart/2005/8/layout/hierarchy2"/>
    <dgm:cxn modelId="{746F08F7-4606-4839-87B7-4CB7D1E688FA}" type="presParOf" srcId="{664E72A7-DCFE-4AAF-B9DD-BA00AA64CB8D}" destId="{3E4A869E-C892-414B-889D-2F0560E3DCA6}" srcOrd="0" destOrd="0" presId="urn:microsoft.com/office/officeart/2005/8/layout/hierarchy2"/>
    <dgm:cxn modelId="{D1A01AEA-774F-42A9-92BD-30C03F084B4B}" type="presParOf" srcId="{664E72A7-DCFE-4AAF-B9DD-BA00AA64CB8D}" destId="{04D93236-4207-40CD-9A02-D67275E92A34}" srcOrd="1" destOrd="0" presId="urn:microsoft.com/office/officeart/2005/8/layout/hierarchy2"/>
    <dgm:cxn modelId="{7C744ACF-8E83-44EC-A2AB-C6A75865C23D}" type="presParOf" srcId="{04D93236-4207-40CD-9A02-D67275E92A34}" destId="{18E356AE-B60F-4E25-9DC7-F6692E61F240}" srcOrd="0" destOrd="0" presId="urn:microsoft.com/office/officeart/2005/8/layout/hierarchy2"/>
    <dgm:cxn modelId="{AE4795EA-9578-49D4-945D-ECC04498A8D2}" type="presParOf" srcId="{18E356AE-B60F-4E25-9DC7-F6692E61F240}" destId="{17730EF6-BEA2-436F-BA0C-85C457C8D7E0}" srcOrd="0" destOrd="0" presId="urn:microsoft.com/office/officeart/2005/8/layout/hierarchy2"/>
    <dgm:cxn modelId="{C4D91747-5130-466C-8A07-982E1611E319}" type="presParOf" srcId="{04D93236-4207-40CD-9A02-D67275E92A34}" destId="{F5BEFB39-168B-4201-BBCA-82681C8A9FC8}" srcOrd="1" destOrd="0" presId="urn:microsoft.com/office/officeart/2005/8/layout/hierarchy2"/>
    <dgm:cxn modelId="{366414D9-318F-4BF0-AFD7-463F45317067}" type="presParOf" srcId="{F5BEFB39-168B-4201-BBCA-82681C8A9FC8}" destId="{CB41B4D6-EA33-407D-A54F-F235126D8E0F}" srcOrd="0" destOrd="0" presId="urn:microsoft.com/office/officeart/2005/8/layout/hierarchy2"/>
    <dgm:cxn modelId="{25393439-8490-456F-9D3D-832B4BC60320}" type="presParOf" srcId="{F5BEFB39-168B-4201-BBCA-82681C8A9FC8}" destId="{6FECBD65-831C-474F-94B8-E2D23976C445}" srcOrd="1" destOrd="0" presId="urn:microsoft.com/office/officeart/2005/8/layout/hierarchy2"/>
    <dgm:cxn modelId="{C50FEF9D-2AA1-4F78-B652-9FE71E9AC1FE}" type="presParOf" srcId="{22CB28B2-8815-4CC2-B484-1128F44ED782}" destId="{CB3983F3-8F38-408D-82CF-8EEDFF2A6053}" srcOrd="2" destOrd="0" presId="urn:microsoft.com/office/officeart/2005/8/layout/hierarchy2"/>
    <dgm:cxn modelId="{579B0EE7-DDB1-4C67-A8AA-D94CE2A09183}" type="presParOf" srcId="{CB3983F3-8F38-408D-82CF-8EEDFF2A6053}" destId="{03837B6A-8861-4F3A-A238-3DA64EAA3E3E}" srcOrd="0" destOrd="0" presId="urn:microsoft.com/office/officeart/2005/8/layout/hierarchy2"/>
    <dgm:cxn modelId="{D245D9E2-6492-4EB4-AB77-AEBA53CED4CB}" type="presParOf" srcId="{22CB28B2-8815-4CC2-B484-1128F44ED782}" destId="{0ACF4ABC-25EA-4833-B021-FCC082E87801}" srcOrd="3" destOrd="0" presId="urn:microsoft.com/office/officeart/2005/8/layout/hierarchy2"/>
    <dgm:cxn modelId="{C8AF652C-9EC1-426C-BB43-7FF97721843C}" type="presParOf" srcId="{0ACF4ABC-25EA-4833-B021-FCC082E87801}" destId="{223E0566-0AF8-456D-A726-FAE8DC455C74}" srcOrd="0" destOrd="0" presId="urn:microsoft.com/office/officeart/2005/8/layout/hierarchy2"/>
    <dgm:cxn modelId="{7442C230-C6B5-4BB1-9C0D-913E8AAD427D}" type="presParOf" srcId="{0ACF4ABC-25EA-4833-B021-FCC082E87801}" destId="{FE8F89BE-F46F-47DB-B124-1C6FA667A508}" srcOrd="1" destOrd="0" presId="urn:microsoft.com/office/officeart/2005/8/layout/hierarchy2"/>
    <dgm:cxn modelId="{C2E37FAC-8F89-4FEB-B71B-C341954EFDA9}" type="presParOf" srcId="{FE8F89BE-F46F-47DB-B124-1C6FA667A508}" destId="{252DF9FD-115E-4A9C-8690-A8DBE7CC32CC}" srcOrd="0" destOrd="0" presId="urn:microsoft.com/office/officeart/2005/8/layout/hierarchy2"/>
    <dgm:cxn modelId="{D8C02558-CA82-490E-95A8-D79208CBADA8}" type="presParOf" srcId="{252DF9FD-115E-4A9C-8690-A8DBE7CC32CC}" destId="{230A25D9-04C1-43D0-A065-BB2A116B5296}" srcOrd="0" destOrd="0" presId="urn:microsoft.com/office/officeart/2005/8/layout/hierarchy2"/>
    <dgm:cxn modelId="{59C15ED5-1A83-47B2-A661-034277DFCA3C}" type="presParOf" srcId="{FE8F89BE-F46F-47DB-B124-1C6FA667A508}" destId="{184B8CF7-99BD-4CDD-A954-D32F13CAFAB7}" srcOrd="1" destOrd="0" presId="urn:microsoft.com/office/officeart/2005/8/layout/hierarchy2"/>
    <dgm:cxn modelId="{911109C5-BBA0-420B-B01F-3E1DE902FF98}" type="presParOf" srcId="{184B8CF7-99BD-4CDD-A954-D32F13CAFAB7}" destId="{74C3D7CC-6CD0-4023-91D4-A52CD9CC2651}" srcOrd="0" destOrd="0" presId="urn:microsoft.com/office/officeart/2005/8/layout/hierarchy2"/>
    <dgm:cxn modelId="{16FF56F5-CDAA-44C3-8D16-13EE422476FD}" type="presParOf" srcId="{184B8CF7-99BD-4CDD-A954-D32F13CAFAB7}" destId="{CE7B5404-16BF-4684-9BCE-969CCA81A883}" srcOrd="1" destOrd="0" presId="urn:microsoft.com/office/officeart/2005/8/layout/hierarchy2"/>
    <dgm:cxn modelId="{276158E8-189D-4E60-B8D3-B3D511E05B00}" type="presParOf" srcId="{CE7B5404-16BF-4684-9BCE-969CCA81A883}" destId="{1583E7DD-5330-4FA7-A60C-D955DFF5C16C}" srcOrd="0" destOrd="0" presId="urn:microsoft.com/office/officeart/2005/8/layout/hierarchy2"/>
    <dgm:cxn modelId="{FC668A5E-826D-4C32-8EAB-61DB64574AB3}" type="presParOf" srcId="{1583E7DD-5330-4FA7-A60C-D955DFF5C16C}" destId="{745F715E-22A0-4E17-939F-BE677A8A8A67}" srcOrd="0" destOrd="0" presId="urn:microsoft.com/office/officeart/2005/8/layout/hierarchy2"/>
    <dgm:cxn modelId="{529E88DB-EDDE-4246-A013-12CC2F31C687}" type="presParOf" srcId="{CE7B5404-16BF-4684-9BCE-969CCA81A883}" destId="{380756F1-420B-4C29-9C34-DEF0BFCEC7B1}" srcOrd="1" destOrd="0" presId="urn:microsoft.com/office/officeart/2005/8/layout/hierarchy2"/>
    <dgm:cxn modelId="{F4383C78-0661-431E-9CC1-C6CBA140A564}" type="presParOf" srcId="{380756F1-420B-4C29-9C34-DEF0BFCEC7B1}" destId="{C812AC4E-CA1F-44A9-BC80-D6F82C57C4C1}" srcOrd="0" destOrd="0" presId="urn:microsoft.com/office/officeart/2005/8/layout/hierarchy2"/>
    <dgm:cxn modelId="{85F73890-516B-4900-9408-23B31A8E32D0}" type="presParOf" srcId="{380756F1-420B-4C29-9C34-DEF0BFCEC7B1}" destId="{D428B03F-F41D-4DA1-9C64-18F8C9A81545}" srcOrd="1" destOrd="0" presId="urn:microsoft.com/office/officeart/2005/8/layout/hierarchy2"/>
    <dgm:cxn modelId="{DA4C3618-CE66-4BBA-AD8B-353C29D42E73}" type="presParOf" srcId="{22CB28B2-8815-4CC2-B484-1128F44ED782}" destId="{1FF9C91F-9949-484A-A136-F7D75DC6CBF4}" srcOrd="4" destOrd="0" presId="urn:microsoft.com/office/officeart/2005/8/layout/hierarchy2"/>
    <dgm:cxn modelId="{6A80A171-2C51-4080-8564-9661700DD2E7}" type="presParOf" srcId="{1FF9C91F-9949-484A-A136-F7D75DC6CBF4}" destId="{CF1977A4-3B0A-4A61-BF9D-9F39CBD61610}" srcOrd="0" destOrd="0" presId="urn:microsoft.com/office/officeart/2005/8/layout/hierarchy2"/>
    <dgm:cxn modelId="{9B11B465-F341-4C9B-8803-93A40DBE09D2}" type="presParOf" srcId="{22CB28B2-8815-4CC2-B484-1128F44ED782}" destId="{CC345E17-BDB5-49F3-B71D-584104AC3141}" srcOrd="5" destOrd="0" presId="urn:microsoft.com/office/officeart/2005/8/layout/hierarchy2"/>
    <dgm:cxn modelId="{4EB878D8-4EC7-497C-8E71-2444EACC7BE1}" type="presParOf" srcId="{CC345E17-BDB5-49F3-B71D-584104AC3141}" destId="{452A0ED9-412C-419F-A32B-3F6E1E202467}" srcOrd="0" destOrd="0" presId="urn:microsoft.com/office/officeart/2005/8/layout/hierarchy2"/>
    <dgm:cxn modelId="{4F0A531A-0AF8-45E3-B646-AE389250785F}" type="presParOf" srcId="{CC345E17-BDB5-49F3-B71D-584104AC3141}" destId="{A990D50A-3927-49E5-AB27-A5EA76ABE916}" srcOrd="1" destOrd="0" presId="urn:microsoft.com/office/officeart/2005/8/layout/hierarchy2"/>
    <dgm:cxn modelId="{C8FCE356-DB44-44BD-B79A-9E60E42FB8AE}" type="presParOf" srcId="{A990D50A-3927-49E5-AB27-A5EA76ABE916}" destId="{8A02F7D3-019A-4F16-A896-3FECE3A0E25A}" srcOrd="0" destOrd="0" presId="urn:microsoft.com/office/officeart/2005/8/layout/hierarchy2"/>
    <dgm:cxn modelId="{B43A439B-EE76-4394-9894-630D12530AA1}" type="presParOf" srcId="{8A02F7D3-019A-4F16-A896-3FECE3A0E25A}" destId="{9148168A-FC60-4EAD-9FB4-0E680A45746A}" srcOrd="0" destOrd="0" presId="urn:microsoft.com/office/officeart/2005/8/layout/hierarchy2"/>
    <dgm:cxn modelId="{B484F0B3-B6C4-4419-889D-304A6456E351}" type="presParOf" srcId="{A990D50A-3927-49E5-AB27-A5EA76ABE916}" destId="{BC81A1E5-2AFB-4D83-95E4-104A727B6587}" srcOrd="1" destOrd="0" presId="urn:microsoft.com/office/officeart/2005/8/layout/hierarchy2"/>
    <dgm:cxn modelId="{36245DEE-4AC8-4918-AF97-79866B6594A2}" type="presParOf" srcId="{BC81A1E5-2AFB-4D83-95E4-104A727B6587}" destId="{9EC637FC-D520-4BD1-BD8E-212EE219F28C}" srcOrd="0" destOrd="0" presId="urn:microsoft.com/office/officeart/2005/8/layout/hierarchy2"/>
    <dgm:cxn modelId="{B861F06F-B32F-4D46-8AA8-CA2720785755}" type="presParOf" srcId="{BC81A1E5-2AFB-4D83-95E4-104A727B6587}" destId="{132EC66C-1E4E-4599-91FB-F138012968C2}" srcOrd="1" destOrd="0" presId="urn:microsoft.com/office/officeart/2005/8/layout/hierarchy2"/>
    <dgm:cxn modelId="{9D45B8A0-489B-4A01-9C9E-9EE85AF14C5D}" type="presParOf" srcId="{132EC66C-1E4E-4599-91FB-F138012968C2}" destId="{A39050B3-E238-43E4-9204-3FF0021A7EAF}" srcOrd="0" destOrd="0" presId="urn:microsoft.com/office/officeart/2005/8/layout/hierarchy2"/>
    <dgm:cxn modelId="{E9A64AD5-998B-44F1-8526-92893A011968}" type="presParOf" srcId="{A39050B3-E238-43E4-9204-3FF0021A7EAF}" destId="{1F806724-E1EC-4AD6-9A74-1C8D80B29E52}" srcOrd="0" destOrd="0" presId="urn:microsoft.com/office/officeart/2005/8/layout/hierarchy2"/>
    <dgm:cxn modelId="{93EFDEE4-49E1-49A3-8D16-01741B1A67CD}" type="presParOf" srcId="{132EC66C-1E4E-4599-91FB-F138012968C2}" destId="{2C72F18C-24D5-467B-AE62-674BC43648DC}" srcOrd="1" destOrd="0" presId="urn:microsoft.com/office/officeart/2005/8/layout/hierarchy2"/>
    <dgm:cxn modelId="{E36F25BD-108A-4501-9BBA-C03147FD94EC}" type="presParOf" srcId="{2C72F18C-24D5-467B-AE62-674BC43648DC}" destId="{CDB94D3A-FADC-4869-BC12-AE45C7EB98B8}" srcOrd="0" destOrd="0" presId="urn:microsoft.com/office/officeart/2005/8/layout/hierarchy2"/>
    <dgm:cxn modelId="{DC34733C-902A-40A4-B3BA-1389509E82C0}" type="presParOf" srcId="{2C72F18C-24D5-467B-AE62-674BC43648DC}" destId="{0A5CECA4-E372-4CBE-9690-E84FC9F5A4C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199A2CD-6425-4B38-B78F-84DBD078F5A4}" type="datetime1">
              <a:rPr lang="es-ES" smtClean="0"/>
              <a:t>20/08/2021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C567D4A-04CB-4EDF-8FB1-342A02FC8EC5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E63A571-2793-4573-88C0-928F84CDC5F0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E61351F-DBB1-4664-ADA9-83BC7CB8848D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27973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82662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2451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82834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780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5272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577172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27987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050535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60768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26384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206785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036340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17252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26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472677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5761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89778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25330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343751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89109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373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s-ES" smtClean="0"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4134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6C11B8-68B8-4996-A128-779EFF04A2C4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6188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4237171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9456018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06198489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9181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177579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F1F0A8F-7C35-4C70-A229-6A9EA828A9A5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70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43D051C-83C8-4561-AAEB-2D6C784B710B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7885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48487624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499AC13-39B3-47DD-BF52-27F86195C914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08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5E64705-AA40-496F-9993-29FC72FAC2C4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8812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60904DD-6588-4167-8FAB-54E9B526D754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7160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4B8CC0F-17F1-4C17-9647-35CD5E09EDD9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2645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9F2BA84-B95E-4873-B26C-8833FD4BBC97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82096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F41E901-8D6F-487B-8378-5300F095E888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0760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71301466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C529F4E-F20D-4DD5-9EFB-921EBF0887DD}" type="datetime1">
              <a:rPr lang="es-ES" noProof="0" smtClean="0"/>
              <a:t>20/08/2021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/>
              <a:t>Agregar un pie de página</a:t>
            </a:r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rtl="0"/>
            <a:fld id="{81FEFA0A-2F20-4B60-98C6-5FFDA469AA1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3193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chart" Target="../charts/chart6.xml"/><Relationship Id="rId5" Type="http://schemas.openxmlformats.org/officeDocument/2006/relationships/image" Target="../media/image28.jpeg"/><Relationship Id="rId10" Type="http://schemas.openxmlformats.org/officeDocument/2006/relationships/chart" Target="../charts/chart5.xml"/><Relationship Id="rId4" Type="http://schemas.microsoft.com/office/2007/relationships/hdphoto" Target="../media/hdphoto1.wdp"/><Relationship Id="rId9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10" Type="http://schemas.openxmlformats.org/officeDocument/2006/relationships/image" Target="../media/image50.jpeg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72.jpeg"/><Relationship Id="rId7" Type="http://schemas.openxmlformats.org/officeDocument/2006/relationships/image" Target="../media/image76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18" Type="http://schemas.openxmlformats.org/officeDocument/2006/relationships/image" Target="../media/image15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4.xml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SPE | Universidad de las Fuerzas Armadas | Sangolquí">
            <a:extLst>
              <a:ext uri="{FF2B5EF4-FFF2-40B4-BE49-F238E27FC236}">
                <a16:creationId xmlns:a16="http://schemas.microsoft.com/office/drawing/2014/main" xmlns="" id="{F57FE318-EC26-434C-8011-6D1D218320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6140" y="99398"/>
            <a:ext cx="4942984" cy="136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31733E6-7D37-4961-990B-BFAF71659433}"/>
              </a:ext>
            </a:extLst>
          </p:cNvPr>
          <p:cNvSpPr txBox="1"/>
          <p:nvPr/>
        </p:nvSpPr>
        <p:spPr>
          <a:xfrm>
            <a:off x="1062347" y="1757453"/>
            <a:ext cx="1006413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DEPARTAMENTO DE CIENCIAS ECONÓMICAS, ADMINISTRATIVAS </a:t>
            </a:r>
            <a:r>
              <a:rPr lang="es-EC" sz="2400" b="1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C" sz="2400" b="1" smtClean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COMERCIO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54B1FE3A-3E4E-4194-B64E-60E9967FE50E}"/>
              </a:ext>
            </a:extLst>
          </p:cNvPr>
          <p:cNvSpPr txBox="1"/>
          <p:nvPr/>
        </p:nvSpPr>
        <p:spPr>
          <a:xfrm>
            <a:off x="1062347" y="2762997"/>
            <a:ext cx="1006413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CARRERA DE LICENCIATURA EN ADMINISTRACIÓN TURÍSTICA Y HOTELERA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29BEBC58-84DA-4E12-BB65-283452DA90CE}"/>
              </a:ext>
            </a:extLst>
          </p:cNvPr>
          <p:cNvSpPr txBox="1"/>
          <p:nvPr/>
        </p:nvSpPr>
        <p:spPr>
          <a:xfrm>
            <a:off x="1093267" y="3768541"/>
            <a:ext cx="10064130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ANÁLISIS DE LA COMPETITIVIDAD EN LA GESTIÓN TURÍSTICA COMO ESTRATEGIA PARA EL POSICIONAMIENTO: CASO, COMUNA CHIGUILPE –CANTÓN SANTO DOMINGO.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B136A38F-DC00-427B-8E30-FD54EBEE3310}"/>
              </a:ext>
            </a:extLst>
          </p:cNvPr>
          <p:cNvSpPr txBox="1"/>
          <p:nvPr/>
        </p:nvSpPr>
        <p:spPr>
          <a:xfrm>
            <a:off x="1093267" y="5143417"/>
            <a:ext cx="10064130" cy="83099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JÁCOME CARRILLO EDWIN FABRICIO</a:t>
            </a:r>
          </a:p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VINUEZA SOTO KEVIN ISMAEL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544665B3-DD81-4F34-957B-69574420EAB6}"/>
              </a:ext>
            </a:extLst>
          </p:cNvPr>
          <p:cNvSpPr txBox="1"/>
          <p:nvPr/>
        </p:nvSpPr>
        <p:spPr>
          <a:xfrm>
            <a:off x="1062347" y="6148961"/>
            <a:ext cx="10064130" cy="46166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400" b="1" dirty="0">
                <a:latin typeface="Arial" panose="020B0604020202020204" pitchFamily="34" charset="0"/>
                <a:cs typeface="Arial" panose="020B0604020202020204" pitchFamily="34" charset="0"/>
              </a:rPr>
              <a:t>M.B.A ING. AVILÉS LEÓN BYRON EDUARDO MSC</a:t>
            </a:r>
          </a:p>
        </p:txBody>
      </p:sp>
    </p:spTree>
    <p:extLst>
      <p:ext uri="{BB962C8B-B14F-4D97-AF65-F5344CB8AC3E}">
        <p14:creationId xmlns:p14="http://schemas.microsoft.com/office/powerpoint/2010/main" val="75228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0" y="-27384"/>
            <a:ext cx="4294212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1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BB9FBA-A3BC-4769-9BF5-31A43AE9D144}"/>
              </a:ext>
            </a:extLst>
          </p:cNvPr>
          <p:cNvSpPr txBox="1"/>
          <p:nvPr/>
        </p:nvSpPr>
        <p:spPr>
          <a:xfrm>
            <a:off x="-21534" y="580771"/>
            <a:ext cx="1216935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  gestión turística desde la perspectiva de la comunidad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83006466-5FBB-41B7-AFBB-BF67702FAE06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772" y="1092806"/>
            <a:ext cx="11593288" cy="56485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896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24F29FB0-89EC-4B25-AA8A-89B243A387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9154558"/>
              </p:ext>
            </p:extLst>
          </p:nvPr>
        </p:nvGraphicFramePr>
        <p:xfrm>
          <a:off x="2710036" y="3041576"/>
          <a:ext cx="6480720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Qué es la eficiencia técnica? Las claves para tu negocio">
            <a:extLst>
              <a:ext uri="{FF2B5EF4-FFF2-40B4-BE49-F238E27FC236}">
                <a16:creationId xmlns:a16="http://schemas.microsoft.com/office/drawing/2014/main" xmlns="" id="{D05BD643-6E48-4A74-B324-D133872395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70276" y="1353282"/>
            <a:ext cx="1872208" cy="16816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a importancia de destacar: el posicionamiento de marca">
            <a:extLst>
              <a:ext uri="{FF2B5EF4-FFF2-40B4-BE49-F238E27FC236}">
                <a16:creationId xmlns:a16="http://schemas.microsoft.com/office/drawing/2014/main" xmlns="" id="{BC7C6F14-E53A-4F71-AD0C-B589CE4EF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57908" y="3789040"/>
            <a:ext cx="2076177" cy="167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e es Calidad ? ~ Significado | Definicion de Calidad">
            <a:extLst>
              <a:ext uri="{FF2B5EF4-FFF2-40B4-BE49-F238E27FC236}">
                <a16:creationId xmlns:a16="http://schemas.microsoft.com/office/drawing/2014/main" xmlns="" id="{D048C92A-EC82-45D8-B5A4-93B8F7880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94612" y="3789040"/>
            <a:ext cx="2153634" cy="167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A10D50A1-A6E3-4EC5-A0AC-F8C7F4BC7194}"/>
              </a:ext>
            </a:extLst>
          </p:cNvPr>
          <p:cNvSpPr txBox="1"/>
          <p:nvPr/>
        </p:nvSpPr>
        <p:spPr>
          <a:xfrm>
            <a:off x="981844" y="733508"/>
            <a:ext cx="1046403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MX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los aspectos que conforma la gestión turística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68AAD8A-DB72-44C5-B634-FF78D727DA33}"/>
              </a:ext>
            </a:extLst>
          </p:cNvPr>
          <p:cNvSpPr txBox="1"/>
          <p:nvPr/>
        </p:nvSpPr>
        <p:spPr>
          <a:xfrm>
            <a:off x="0" y="-27384"/>
            <a:ext cx="4294212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2</a:t>
            </a:r>
          </a:p>
        </p:txBody>
      </p:sp>
    </p:spTree>
    <p:extLst>
      <p:ext uri="{BB962C8B-B14F-4D97-AF65-F5344CB8AC3E}">
        <p14:creationId xmlns:p14="http://schemas.microsoft.com/office/powerpoint/2010/main" val="99446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A81CF9E9-2651-40D6-A1C2-E51C0EFF2B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1765" y="986139"/>
            <a:ext cx="4973682" cy="2407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C33FA6F-44DF-4521-9428-CA97D333A288}"/>
              </a:ext>
            </a:extLst>
          </p:cNvPr>
          <p:cNvSpPr txBox="1"/>
          <p:nvPr/>
        </p:nvSpPr>
        <p:spPr>
          <a:xfrm>
            <a:off x="0" y="-27384"/>
            <a:ext cx="976682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 Percepción de los turistas sobre el turismo comunitario 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xmlns="" id="{4D161F0E-0FEE-484E-AD19-20FB61B322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264760"/>
              </p:ext>
            </p:extLst>
          </p:nvPr>
        </p:nvGraphicFramePr>
        <p:xfrm>
          <a:off x="5943010" y="696856"/>
          <a:ext cx="5479994" cy="2986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xmlns="" id="{0F269134-082C-45B2-89B1-06C071522C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490387"/>
              </p:ext>
            </p:extLst>
          </p:nvPr>
        </p:nvGraphicFramePr>
        <p:xfrm>
          <a:off x="511765" y="3976285"/>
          <a:ext cx="5301479" cy="2929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62ADB13D-DBDD-4E3A-A565-8968E2B33A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2807" y="4092215"/>
            <a:ext cx="3600400" cy="26979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6514B461-1E13-47F1-A9B6-9D565092F305}"/>
              </a:ext>
            </a:extLst>
          </p:cNvPr>
          <p:cNvSpPr txBox="1"/>
          <p:nvPr/>
        </p:nvSpPr>
        <p:spPr>
          <a:xfrm>
            <a:off x="4464711" y="419629"/>
            <a:ext cx="3429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Factores para elegir el lugar</a:t>
            </a:r>
            <a:endParaRPr lang="es-EC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D3E7893D-768F-4589-B612-A63D87A9E351}"/>
              </a:ext>
            </a:extLst>
          </p:cNvPr>
          <p:cNvSpPr txBox="1"/>
          <p:nvPr/>
        </p:nvSpPr>
        <p:spPr>
          <a:xfrm>
            <a:off x="4253448" y="3590984"/>
            <a:ext cx="385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Actividades que prefiere el turista</a:t>
            </a:r>
          </a:p>
        </p:txBody>
      </p:sp>
    </p:spTree>
    <p:extLst>
      <p:ext uri="{BB962C8B-B14F-4D97-AF65-F5344CB8AC3E}">
        <p14:creationId xmlns:p14="http://schemas.microsoft.com/office/powerpoint/2010/main" val="1023493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xmlns="" id="{792A7D0F-3E8F-44DA-9102-9A055AA721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99" y="1502040"/>
            <a:ext cx="1947917" cy="194421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63C62C77-2868-49A7-8C75-12F8087A34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598" y="3834603"/>
            <a:ext cx="2088232" cy="26693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5D301FBB-EA61-4CC8-B2F0-04905FEDE47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4812" y="3828332"/>
            <a:ext cx="2088232" cy="2675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xmlns="" id="{3A9E255A-BDB6-4B23-B42C-F45B4F1CA4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4699" y="4383093"/>
            <a:ext cx="1947917" cy="194421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5A7526C-FD25-4FF1-94AF-5D166A06EE83}"/>
              </a:ext>
            </a:extLst>
          </p:cNvPr>
          <p:cNvSpPr txBox="1"/>
          <p:nvPr/>
        </p:nvSpPr>
        <p:spPr>
          <a:xfrm>
            <a:off x="0" y="-27384"/>
            <a:ext cx="4294212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xmlns="" id="{4C26D6EE-3242-4692-9CEA-4F51EF5405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8093167"/>
              </p:ext>
            </p:extLst>
          </p:nvPr>
        </p:nvGraphicFramePr>
        <p:xfrm>
          <a:off x="7134082" y="682637"/>
          <a:ext cx="4841512" cy="294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xmlns="" id="{43D09A6B-00BC-4ED4-B2B5-11FCA851CD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65405"/>
              </p:ext>
            </p:extLst>
          </p:nvPr>
        </p:nvGraphicFramePr>
        <p:xfrm>
          <a:off x="36450" y="1397435"/>
          <a:ext cx="4545794" cy="2430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713AD46-EF1E-431C-8DC8-E5C027BD349A}"/>
              </a:ext>
            </a:extLst>
          </p:cNvPr>
          <p:cNvSpPr txBox="1"/>
          <p:nvPr/>
        </p:nvSpPr>
        <p:spPr>
          <a:xfrm>
            <a:off x="3250541" y="83473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Servicio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4F5E5FBF-ECFC-493C-AE6C-8D2C220ED5BC}"/>
              </a:ext>
            </a:extLst>
          </p:cNvPr>
          <p:cNvSpPr txBox="1"/>
          <p:nvPr/>
        </p:nvSpPr>
        <p:spPr>
          <a:xfrm>
            <a:off x="8552610" y="339852"/>
            <a:ext cx="228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Factores de calidad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2BB45E66-A0F2-4FEF-929A-264F660311FC}"/>
              </a:ext>
            </a:extLst>
          </p:cNvPr>
          <p:cNvSpPr txBox="1"/>
          <p:nvPr/>
        </p:nvSpPr>
        <p:spPr>
          <a:xfrm>
            <a:off x="2486255" y="3910570"/>
            <a:ext cx="26086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>
                <a:latin typeface="Arial" panose="020B0604020202020204" pitchFamily="34" charset="0"/>
                <a:cs typeface="Arial" panose="020B0604020202020204" pitchFamily="34" charset="0"/>
              </a:rPr>
              <a:t>Medios de información</a:t>
            </a:r>
          </a:p>
        </p:txBody>
      </p:sp>
      <p:graphicFrame>
        <p:nvGraphicFramePr>
          <p:cNvPr id="21" name="Gráfico 20">
            <a:extLst>
              <a:ext uri="{FF2B5EF4-FFF2-40B4-BE49-F238E27FC236}">
                <a16:creationId xmlns:a16="http://schemas.microsoft.com/office/drawing/2014/main" xmlns="" id="{777CEC77-F41F-476F-9E03-A0CDDAEE36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3126763"/>
              </p:ext>
            </p:extLst>
          </p:nvPr>
        </p:nvGraphicFramePr>
        <p:xfrm>
          <a:off x="70354" y="4362140"/>
          <a:ext cx="4511890" cy="2407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  <p:extLst>
      <p:ext uri="{BB962C8B-B14F-4D97-AF65-F5344CB8AC3E}">
        <p14:creationId xmlns:p14="http://schemas.microsoft.com/office/powerpoint/2010/main" val="6672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A80B6301-405E-4492-A312-75964ED29533}"/>
              </a:ext>
            </a:extLst>
          </p:cNvPr>
          <p:cNvSpPr txBox="1"/>
          <p:nvPr/>
        </p:nvSpPr>
        <p:spPr>
          <a:xfrm>
            <a:off x="148203" y="776748"/>
            <a:ext cx="6012741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Interés en la practica de turismo comunitario 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xmlns="" id="{2373DA79-DEC5-415E-8075-2FF88850B0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9919574"/>
              </p:ext>
            </p:extLst>
          </p:nvPr>
        </p:nvGraphicFramePr>
        <p:xfrm>
          <a:off x="99785" y="1052736"/>
          <a:ext cx="6048819" cy="3532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xmlns="" id="{B5D8D8E8-B7ED-4A70-B1CB-38CCB4CA06C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2685471"/>
              </p:ext>
            </p:extLst>
          </p:nvPr>
        </p:nvGraphicFramePr>
        <p:xfrm>
          <a:off x="6148604" y="3719525"/>
          <a:ext cx="5634439" cy="3009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41183F8-0B9E-4F54-BBBE-3856EB5F6357}"/>
              </a:ext>
            </a:extLst>
          </p:cNvPr>
          <p:cNvSpPr txBox="1"/>
          <p:nvPr/>
        </p:nvSpPr>
        <p:spPr>
          <a:xfrm>
            <a:off x="6094412" y="2987515"/>
            <a:ext cx="5860123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Motivación en la practica de turismo comunitario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4F240DDD-6D88-41DE-BA9B-2665FE74E2D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844" y="4737568"/>
            <a:ext cx="4148989" cy="19897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0D83D0F2-AC1C-4AE1-9BFF-6F648EDA49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2604" y="194928"/>
            <a:ext cx="2943225" cy="24669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313D1F2-A7A6-4D73-B771-283FE453C87C}"/>
              </a:ext>
            </a:extLst>
          </p:cNvPr>
          <p:cNvSpPr txBox="1"/>
          <p:nvPr/>
        </p:nvSpPr>
        <p:spPr>
          <a:xfrm>
            <a:off x="0" y="-27384"/>
            <a:ext cx="4294212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Etapa 3</a:t>
            </a:r>
          </a:p>
        </p:txBody>
      </p:sp>
    </p:spTree>
    <p:extLst>
      <p:ext uri="{BB962C8B-B14F-4D97-AF65-F5344CB8AC3E}">
        <p14:creationId xmlns:p14="http://schemas.microsoft.com/office/powerpoint/2010/main" val="19964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CAA821F-2841-4698-AC3E-5F830C40094E}"/>
              </a:ext>
            </a:extLst>
          </p:cNvPr>
          <p:cNvSpPr txBox="1"/>
          <p:nvPr/>
        </p:nvSpPr>
        <p:spPr>
          <a:xfrm>
            <a:off x="4087189" y="102786"/>
            <a:ext cx="4014446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2000" dirty="0">
                <a:latin typeface="Arial" panose="020B0604020202020204" pitchFamily="34" charset="0"/>
                <a:cs typeface="Arial" panose="020B0604020202020204" pitchFamily="34" charset="0"/>
              </a:rPr>
              <a:t>Predisposición  en la práctica de turismo comunitario 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xmlns="" id="{063E17D0-17F7-474D-BC01-72E0046AB5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553113"/>
              </p:ext>
            </p:extLst>
          </p:nvPr>
        </p:nvGraphicFramePr>
        <p:xfrm>
          <a:off x="4384258" y="1238555"/>
          <a:ext cx="7128791" cy="5470427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3002907">
                  <a:extLst>
                    <a:ext uri="{9D8B030D-6E8A-4147-A177-3AD203B41FA5}">
                      <a16:colId xmlns:a16="http://schemas.microsoft.com/office/drawing/2014/main" xmlns="" val="689288163"/>
                    </a:ext>
                  </a:extLst>
                </a:gridCol>
                <a:gridCol w="1946244">
                  <a:extLst>
                    <a:ext uri="{9D8B030D-6E8A-4147-A177-3AD203B41FA5}">
                      <a16:colId xmlns:a16="http://schemas.microsoft.com/office/drawing/2014/main" xmlns="" val="2888436928"/>
                    </a:ext>
                  </a:extLst>
                </a:gridCol>
                <a:gridCol w="184568">
                  <a:extLst>
                    <a:ext uri="{9D8B030D-6E8A-4147-A177-3AD203B41FA5}">
                      <a16:colId xmlns:a16="http://schemas.microsoft.com/office/drawing/2014/main" xmlns="" val="1037831977"/>
                    </a:ext>
                  </a:extLst>
                </a:gridCol>
                <a:gridCol w="1995072">
                  <a:extLst>
                    <a:ext uri="{9D8B030D-6E8A-4147-A177-3AD203B41FA5}">
                      <a16:colId xmlns:a16="http://schemas.microsoft.com/office/drawing/2014/main" xmlns="" val="3739260827"/>
                    </a:ext>
                  </a:extLst>
                </a:gridCol>
              </a:tblGrid>
              <a:tr h="2480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1732915" algn="l"/>
                        </a:tabLst>
                      </a:pPr>
                      <a:r>
                        <a:rPr lang="es-EC" sz="1600">
                          <a:effectLst/>
                        </a:rPr>
                        <a:t>Datos	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Cantidad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10353023"/>
                  </a:ext>
                </a:extLst>
              </a:tr>
              <a:tr h="248094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Población de la ciudad de Quito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2´239.191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5352701"/>
                  </a:ext>
                </a:extLst>
              </a:tr>
              <a:tr h="24809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Hombres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Mujeres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56638574"/>
                  </a:ext>
                </a:extLst>
              </a:tr>
              <a:tr h="5092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Población por género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1´088.811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1´150.380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3507439"/>
                  </a:ext>
                </a:extLst>
              </a:tr>
              <a:tr h="77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Población económicamente activa de la ciudad de Quito (H 47,2% y M 32,6%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93395" algn="l"/>
                          <a:tab pos="1591945" algn="ctr"/>
                        </a:tabLst>
                      </a:pPr>
                      <a:r>
                        <a:rPr lang="es-EC" sz="1600">
                          <a:effectLst/>
                        </a:rPr>
                        <a:t>513.918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tabLst>
                          <a:tab pos="493395" algn="l"/>
                          <a:tab pos="1591945" algn="ctr"/>
                        </a:tabLst>
                      </a:pPr>
                      <a:r>
                        <a:rPr lang="es-EC" sz="1600">
                          <a:effectLst/>
                        </a:rPr>
                        <a:t>375.023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66570837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Nivel socio económico alto y medio alto (34%)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174.732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127.507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9175906"/>
                  </a:ext>
                </a:extLst>
              </a:tr>
              <a:tr h="6408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Población entre los 18 a 49 años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(H 42,6% y M 56,7%)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74.435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72.296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25211532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Población con de educación superior (6,3%)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4.689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4.554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28576899"/>
                  </a:ext>
                </a:extLst>
              </a:tr>
              <a:tr h="512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Interés por practicar turismo comunitario. (89,35 %)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4.189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4.068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97454646"/>
                  </a:ext>
                </a:extLst>
              </a:tr>
              <a:tr h="777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Total, de personas con predisposición a practicar turismo comunitario </a:t>
                      </a:r>
                      <a:endParaRPr lang="es-EC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8.257</a:t>
                      </a:r>
                      <a:endParaRPr lang="es-EC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45116558"/>
                  </a:ext>
                </a:extLst>
              </a:tr>
            </a:tbl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8099BFF-A015-45BA-8E92-6B8BEE5938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164" y="941719"/>
            <a:ext cx="3726450" cy="607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93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5032293" y="188640"/>
            <a:ext cx="2124237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Perfil del turista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4F73C30-4A32-417E-BEF7-9B1E356B5C2A}"/>
              </a:ext>
            </a:extLst>
          </p:cNvPr>
          <p:cNvPicPr/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7551" y="836712"/>
            <a:ext cx="8973721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586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4C7F002-FE19-4021-9AEB-C57BC9DAB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1142256"/>
          </a:xfrm>
        </p:spPr>
        <p:txBody>
          <a:bodyPr/>
          <a:lstStyle/>
          <a:p>
            <a:pPr algn="ctr"/>
            <a:r>
              <a:rPr lang="es-EC" b="1" dirty="0"/>
              <a:t>Propuesta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AFB5CD0-A480-4CB6-9559-E4B7B9FACA5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8068" y="2132856"/>
            <a:ext cx="5304305" cy="3967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97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Imagen 5">
            <a:extLst>
              <a:ext uri="{FF2B5EF4-FFF2-40B4-BE49-F238E27FC236}">
                <a16:creationId xmlns:a16="http://schemas.microsoft.com/office/drawing/2014/main" xmlns="" id="{6530F5E7-3986-49AD-8AC9-1430180A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6596"/>
            <a:ext cx="5761037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1" name="Imagen 19">
            <a:extLst>
              <a:ext uri="{FF2B5EF4-FFF2-40B4-BE49-F238E27FC236}">
                <a16:creationId xmlns:a16="http://schemas.microsoft.com/office/drawing/2014/main" xmlns="" id="{D5A4A59E-16C3-40C2-A732-16A595710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820" y="4251199"/>
            <a:ext cx="2808312" cy="2395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121">
            <a:extLst>
              <a:ext uri="{FF2B5EF4-FFF2-40B4-BE49-F238E27FC236}">
                <a16:creationId xmlns:a16="http://schemas.microsoft.com/office/drawing/2014/main" xmlns="" id="{6EFBFADB-F314-49E5-8D55-23E8F8D5E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12" y="1442334"/>
            <a:ext cx="2465116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Logotipo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5" name="Rectángulo 122">
            <a:extLst>
              <a:ext uri="{FF2B5EF4-FFF2-40B4-BE49-F238E27FC236}">
                <a16:creationId xmlns:a16="http://schemas.microsoft.com/office/drawing/2014/main" xmlns="" id="{FB3F2261-26CD-42B1-A6D7-B6AFFD6D2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912" y="4113798"/>
            <a:ext cx="3052389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600" b="1" i="1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Isotipo</a:t>
            </a:r>
            <a:endParaRPr kumimoji="0" lang="es-EC" altLang="es-EC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A00FDD9-3690-44F0-9F5C-E3714B19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4385840A-1E1E-4100-8FBA-DB7D98D15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D1CAF5F8-E0ED-44C2-AF0C-903A27C3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xmlns="" id="{B30B0CC4-BEAC-4803-A5BE-1404C1DE0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7789" y="2685945"/>
            <a:ext cx="2346873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C" altLang="es-EC" sz="16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kumimoji="0" lang="es-EC" altLang="es-EC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ogotipo abreviado</a:t>
            </a:r>
            <a:endParaRPr kumimoji="0" lang="es-EC" altLang="es-EC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35" name="Imagen 31">
            <a:extLst>
              <a:ext uri="{FF2B5EF4-FFF2-40B4-BE49-F238E27FC236}">
                <a16:creationId xmlns:a16="http://schemas.microsoft.com/office/drawing/2014/main" xmlns="" id="{4F10E6FB-1F8E-44AB-AACC-58489CA7A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810" t="14056" r="10339" b="22292"/>
          <a:stretch>
            <a:fillRect/>
          </a:stretch>
        </p:blipFill>
        <p:spPr bwMode="auto">
          <a:xfrm>
            <a:off x="6428706" y="2993722"/>
            <a:ext cx="43719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6BBD1356-2A43-4DE8-99FE-C0AC365CA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2278A94F-8AFD-4DF5-AA7D-A48FF1A38650}"/>
              </a:ext>
            </a:extLst>
          </p:cNvPr>
          <p:cNvSpPr txBox="1"/>
          <p:nvPr/>
        </p:nvSpPr>
        <p:spPr>
          <a:xfrm>
            <a:off x="0" y="-41806"/>
            <a:ext cx="4994921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Identidad corporativa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xmlns="" id="{1BC37762-EAC9-401D-B4A0-D3474A48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82569" y="633188"/>
            <a:ext cx="2448106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Partes de la marca</a:t>
            </a:r>
          </a:p>
        </p:txBody>
      </p:sp>
    </p:spTree>
    <p:extLst>
      <p:ext uri="{BB962C8B-B14F-4D97-AF65-F5344CB8AC3E}">
        <p14:creationId xmlns:p14="http://schemas.microsoft.com/office/powerpoint/2010/main" val="161252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71A8FE99-188E-4CC1-9C3C-A7BD9F3AFF22}"/>
              </a:ext>
            </a:extLst>
          </p:cNvPr>
          <p:cNvSpPr txBox="1"/>
          <p:nvPr/>
        </p:nvSpPr>
        <p:spPr>
          <a:xfrm>
            <a:off x="19371" y="184666"/>
            <a:ext cx="4994921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Identidad corporativa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A00FDD9-3690-44F0-9F5C-E3714B19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4385840A-1E1E-4100-8FBA-DB7D98D15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D1CAF5F8-E0ED-44C2-AF0C-903A27C3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87189" y="840505"/>
            <a:ext cx="4442242" cy="36933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Construcción y protección de la marca</a:t>
            </a: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6BBD1356-2A43-4DE8-99FE-C0AC365CA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grpSp>
        <p:nvGrpSpPr>
          <p:cNvPr id="15" name="Grupo 14">
            <a:extLst>
              <a:ext uri="{FF2B5EF4-FFF2-40B4-BE49-F238E27FC236}">
                <a16:creationId xmlns:a16="http://schemas.microsoft.com/office/drawing/2014/main" xmlns="" id="{6B098DE6-BC81-4BDD-AF4D-7912AFE3FA41}"/>
              </a:ext>
            </a:extLst>
          </p:cNvPr>
          <p:cNvGrpSpPr/>
          <p:nvPr/>
        </p:nvGrpSpPr>
        <p:grpSpPr>
          <a:xfrm>
            <a:off x="19371" y="1404011"/>
            <a:ext cx="5642993" cy="5380094"/>
            <a:chOff x="0" y="0"/>
            <a:chExt cx="5343525" cy="6385783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7F1BEEE3-902B-485F-BA91-BBA01A75CEAF}"/>
                </a:ext>
              </a:extLst>
            </p:cNvPr>
            <p:cNvSpPr/>
            <p:nvPr/>
          </p:nvSpPr>
          <p:spPr>
            <a:xfrm>
              <a:off x="605642" y="4631377"/>
              <a:ext cx="984069" cy="43309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Abreviada</a:t>
              </a: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xmlns="" id="{3761F73B-9481-435B-AE8D-84CA8C5EFBB6}"/>
                </a:ext>
              </a:extLst>
            </p:cNvPr>
            <p:cNvSpPr/>
            <p:nvPr/>
          </p:nvSpPr>
          <p:spPr>
            <a:xfrm>
              <a:off x="261257" y="0"/>
              <a:ext cx="984069" cy="433096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Completa </a:t>
              </a:r>
            </a:p>
          </p:txBody>
        </p:sp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CB288838-33FB-45F7-96C1-A32CFB6940D7}"/>
                </a:ext>
              </a:extLst>
            </p:cNvPr>
            <p:cNvGrpSpPr/>
            <p:nvPr/>
          </p:nvGrpSpPr>
          <p:grpSpPr>
            <a:xfrm>
              <a:off x="0" y="463138"/>
              <a:ext cx="5343525" cy="5922645"/>
              <a:chOff x="198526" y="3275668"/>
              <a:chExt cx="4963160" cy="5722496"/>
            </a:xfrm>
          </p:grpSpPr>
          <p:pic>
            <p:nvPicPr>
              <p:cNvPr id="19" name="Imagen 18">
                <a:extLst>
                  <a:ext uri="{FF2B5EF4-FFF2-40B4-BE49-F238E27FC236}">
                    <a16:creationId xmlns:a16="http://schemas.microsoft.com/office/drawing/2014/main" xmlns="" id="{CB6B7492-C2E3-457B-A357-91C71F9B43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0683" y="5822529"/>
                <a:ext cx="3128010" cy="317563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2" name="Imagen 21">
                <a:extLst>
                  <a:ext uri="{FF2B5EF4-FFF2-40B4-BE49-F238E27FC236}">
                    <a16:creationId xmlns:a16="http://schemas.microsoft.com/office/drawing/2014/main" xmlns="" id="{44DFE89E-5F3F-4992-90F9-9E1A60185C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8526" y="3275668"/>
                <a:ext cx="4963160" cy="249047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xmlns="" id="{A06890DA-2B8A-4AE1-8206-292243C677E1}"/>
              </a:ext>
            </a:extLst>
          </p:cNvPr>
          <p:cNvGrpSpPr/>
          <p:nvPr/>
        </p:nvGrpSpPr>
        <p:grpSpPr>
          <a:xfrm>
            <a:off x="6672552" y="1359885"/>
            <a:ext cx="5353050" cy="5467351"/>
            <a:chOff x="0" y="0"/>
            <a:chExt cx="3869690" cy="3908425"/>
          </a:xfrm>
        </p:grpSpPr>
        <p:pic>
          <p:nvPicPr>
            <p:cNvPr id="24" name="Imagen 23">
              <a:extLst>
                <a:ext uri="{FF2B5EF4-FFF2-40B4-BE49-F238E27FC236}">
                  <a16:creationId xmlns:a16="http://schemas.microsoft.com/office/drawing/2014/main" xmlns="" id="{E022B4F2-E718-4078-9970-A489F2AF249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733550"/>
              <a:ext cx="2345690" cy="2174875"/>
            </a:xfrm>
            <a:prstGeom prst="rect">
              <a:avLst/>
            </a:prstGeom>
            <a:noFill/>
          </p:spPr>
        </p:pic>
        <p:pic>
          <p:nvPicPr>
            <p:cNvPr id="25" name="Imagen 24">
              <a:extLst>
                <a:ext uri="{FF2B5EF4-FFF2-40B4-BE49-F238E27FC236}">
                  <a16:creationId xmlns:a16="http://schemas.microsoft.com/office/drawing/2014/main" xmlns="" id="{0A3708B7-4F48-407C-91F2-BF22399B159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8250" y="0"/>
              <a:ext cx="2622550" cy="1620520"/>
            </a:xfrm>
            <a:prstGeom prst="rect">
              <a:avLst/>
            </a:prstGeom>
            <a:noFill/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xmlns="" id="{9660F54A-011C-458D-A97F-D410F3C61EAE}"/>
                </a:ext>
              </a:extLst>
            </p:cNvPr>
            <p:cNvSpPr/>
            <p:nvPr/>
          </p:nvSpPr>
          <p:spPr>
            <a:xfrm>
              <a:off x="190500" y="2038350"/>
              <a:ext cx="984069" cy="433081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Abreviada</a:t>
              </a:r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xmlns="" id="{F1220F0E-4C2F-4BD1-9A01-C5C0FEDA9487}"/>
                </a:ext>
              </a:extLst>
            </p:cNvPr>
            <p:cNvSpPr/>
            <p:nvPr/>
          </p:nvSpPr>
          <p:spPr>
            <a:xfrm>
              <a:off x="0" y="114300"/>
              <a:ext cx="984069" cy="433081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Completa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934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0" y="0"/>
            <a:ext cx="648072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IMPORTANCIA DE LA INVESTIGACIÓN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CCACF09B-E15E-4569-B5F2-AD22121AA6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484" y="3775878"/>
            <a:ext cx="2448272" cy="28726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DB7567BC-B944-4BA7-AF0E-977AA982A8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788" y="2619185"/>
            <a:ext cx="5760640" cy="23133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714D6A77-8865-4C0C-A80D-8BBC09D2A7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61716" y="3775878"/>
            <a:ext cx="2448272" cy="28726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BB9FBA-A3BC-4769-9BF5-31A43AE9D144}"/>
              </a:ext>
            </a:extLst>
          </p:cNvPr>
          <p:cNvSpPr txBox="1"/>
          <p:nvPr/>
        </p:nvSpPr>
        <p:spPr>
          <a:xfrm>
            <a:off x="2109768" y="1978726"/>
            <a:ext cx="2261184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Chigüilpe</a:t>
            </a:r>
            <a:r>
              <a:rPr lang="es-EC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9C20147A-C6C4-4752-863F-4D0C03CE740A}"/>
              </a:ext>
            </a:extLst>
          </p:cNvPr>
          <p:cNvSpPr txBox="1"/>
          <p:nvPr/>
        </p:nvSpPr>
        <p:spPr>
          <a:xfrm>
            <a:off x="7809449" y="3331400"/>
            <a:ext cx="2962118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r"/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Desarrollo local</a:t>
            </a:r>
            <a:endParaRPr lang="es-EC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9A83AB83-3840-42E1-90CC-FB6B45B6037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2637" y="1115614"/>
            <a:ext cx="3096237" cy="2126334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DCDEE2FB-27F2-4CB6-87BE-25BF6CE0BFA9}"/>
              </a:ext>
            </a:extLst>
          </p:cNvPr>
          <p:cNvSpPr txBox="1"/>
          <p:nvPr/>
        </p:nvSpPr>
        <p:spPr>
          <a:xfrm>
            <a:off x="7265842" y="581684"/>
            <a:ext cx="3849825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Tradiciones y costumbres</a:t>
            </a:r>
            <a:r>
              <a:rPr lang="es-EC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8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xmlns="" id="{8A00FDD9-3690-44F0-9F5C-E3714B1945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xmlns="" id="{4385840A-1E1E-4100-8FBA-DB7D98D15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006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00675" algn="r"/>
              </a:tabLst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D1CAF5F8-E0ED-44C2-AF0C-903A27C3E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383" y="943814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1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s-EC" altLang="es-EC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altLang="es-EC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1" name="Rectangle 17">
            <a:extLst>
              <a:ext uri="{FF2B5EF4-FFF2-40B4-BE49-F238E27FC236}">
                <a16:creationId xmlns:a16="http://schemas.microsoft.com/office/drawing/2014/main" xmlns="" id="{6BBD1356-2A43-4DE8-99FE-C0AC365CA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1218882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2278A94F-8AFD-4DF5-AA7D-A48FF1A38650}"/>
              </a:ext>
            </a:extLst>
          </p:cNvPr>
          <p:cNvSpPr txBox="1"/>
          <p:nvPr/>
        </p:nvSpPr>
        <p:spPr>
          <a:xfrm>
            <a:off x="0" y="-41806"/>
            <a:ext cx="4994921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Identidad corporativa</a:t>
            </a:r>
          </a:p>
        </p:txBody>
      </p:sp>
      <p:sp>
        <p:nvSpPr>
          <p:cNvPr id="30" name="Rectangle 13">
            <a:extLst>
              <a:ext uri="{FF2B5EF4-FFF2-40B4-BE49-F238E27FC236}">
                <a16:creationId xmlns:a16="http://schemas.microsoft.com/office/drawing/2014/main" xmlns="" id="{1BC37762-EAC9-401D-B4A0-D3474A486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464" y="908505"/>
            <a:ext cx="2534668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altLang="es-EC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Principales colores</a:t>
            </a: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xmlns="" id="{4EEC4DAB-3192-4187-BEF9-36D9979D5DE5}"/>
              </a:ext>
            </a:extLst>
          </p:cNvPr>
          <p:cNvGrpSpPr/>
          <p:nvPr/>
        </p:nvGrpSpPr>
        <p:grpSpPr>
          <a:xfrm>
            <a:off x="388336" y="1803347"/>
            <a:ext cx="6157583" cy="3581567"/>
            <a:chOff x="0" y="-93688"/>
            <a:chExt cx="6110091" cy="3581743"/>
          </a:xfrm>
        </p:grpSpPr>
        <p:pic>
          <p:nvPicPr>
            <p:cNvPr id="15" name="Imagen 14">
              <a:extLst>
                <a:ext uri="{FF2B5EF4-FFF2-40B4-BE49-F238E27FC236}">
                  <a16:creationId xmlns:a16="http://schemas.microsoft.com/office/drawing/2014/main" xmlns="" id="{DF31F827-5235-40E9-8C18-2BEC1B4B6B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98558" y="-93688"/>
              <a:ext cx="740410" cy="713105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xmlns="" id="{7E46305E-AEFF-48B1-B899-18568CF0D4E3}"/>
                </a:ext>
              </a:extLst>
            </p:cNvPr>
            <p:cNvSpPr/>
            <p:nvPr/>
          </p:nvSpPr>
          <p:spPr>
            <a:xfrm>
              <a:off x="3467100" y="742950"/>
              <a:ext cx="2642991" cy="8893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Pantone 7541 C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CMYK: 19%: 11%: 12%: 0%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RGB: 218: 223: 225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WEB: #dadfe1</a:t>
              </a:r>
            </a:p>
          </p:txBody>
        </p:sp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xmlns="" id="{5026CB77-12E0-4671-BCB0-78AA8962B3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" y="0"/>
              <a:ext cx="3220720" cy="16656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n 17">
              <a:extLst>
                <a:ext uri="{FF2B5EF4-FFF2-40B4-BE49-F238E27FC236}">
                  <a16:creationId xmlns:a16="http://schemas.microsoft.com/office/drawing/2014/main" xmlns="" id="{751EDF59-4A9A-4AA6-BBF9-626AEFD2B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09750"/>
              <a:ext cx="3244850" cy="16783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Imagen 18">
              <a:extLst>
                <a:ext uri="{FF2B5EF4-FFF2-40B4-BE49-F238E27FC236}">
                  <a16:creationId xmlns:a16="http://schemas.microsoft.com/office/drawing/2014/main" xmlns="" id="{15EB488F-CE68-49E0-B7A1-58170DCC26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600450" y="1790700"/>
              <a:ext cx="764540" cy="675640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xmlns="" id="{402635E9-5AAE-41B0-80B9-755EBD1FF9AB}"/>
                </a:ext>
              </a:extLst>
            </p:cNvPr>
            <p:cNvSpPr/>
            <p:nvPr/>
          </p:nvSpPr>
          <p:spPr>
            <a:xfrm>
              <a:off x="3409950" y="2590800"/>
              <a:ext cx="2642991" cy="88934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Pantone 485 C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CMYK: 18%: 99%: 100%: 0%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RGB: 181: 0: 0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WEB: #b50000</a:t>
              </a:r>
            </a:p>
          </p:txBody>
        </p:sp>
      </p:grpSp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B91FBBED-C336-42D0-B6A2-F721D56479A6}"/>
              </a:ext>
            </a:extLst>
          </p:cNvPr>
          <p:cNvGrpSpPr/>
          <p:nvPr/>
        </p:nvGrpSpPr>
        <p:grpSpPr>
          <a:xfrm>
            <a:off x="6487746" y="2058512"/>
            <a:ext cx="6042394" cy="3479977"/>
            <a:chOff x="3058624" y="3498672"/>
            <a:chExt cx="6042394" cy="3479977"/>
          </a:xfrm>
        </p:grpSpPr>
        <p:pic>
          <p:nvPicPr>
            <p:cNvPr id="43" name="Imagen 42">
              <a:extLst>
                <a:ext uri="{FF2B5EF4-FFF2-40B4-BE49-F238E27FC236}">
                  <a16:creationId xmlns:a16="http://schemas.microsoft.com/office/drawing/2014/main" xmlns="" id="{F71E6D42-C68E-4084-97AC-BE440E5D7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624" y="3498672"/>
              <a:ext cx="3259832" cy="16813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Imagen 43">
              <a:extLst>
                <a:ext uri="{FF2B5EF4-FFF2-40B4-BE49-F238E27FC236}">
                  <a16:creationId xmlns:a16="http://schemas.microsoft.com/office/drawing/2014/main" xmlns="" id="{A64FD042-FEA9-4A77-BBF1-CAE37A5213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87059" y="3517721"/>
              <a:ext cx="755124" cy="627349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5" name="Rectángulo 44">
              <a:extLst>
                <a:ext uri="{FF2B5EF4-FFF2-40B4-BE49-F238E27FC236}">
                  <a16:creationId xmlns:a16="http://schemas.microsoft.com/office/drawing/2014/main" xmlns="" id="{58CCC6F3-76CB-40A5-A4C9-D009636B3A62}"/>
                </a:ext>
              </a:extLst>
            </p:cNvPr>
            <p:cNvSpPr/>
            <p:nvPr/>
          </p:nvSpPr>
          <p:spPr>
            <a:xfrm>
              <a:off x="6437484" y="4279684"/>
              <a:ext cx="2663534" cy="8893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Pantone 485 C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CMYK: 95%: 28%: 100%: 1%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RGB: 40: 130: 5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s-EC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WEB: #288205</a:t>
              </a:r>
            </a:p>
          </p:txBody>
        </p:sp>
        <p:pic>
          <p:nvPicPr>
            <p:cNvPr id="46" name="Imagen 45">
              <a:extLst>
                <a:ext uri="{FF2B5EF4-FFF2-40B4-BE49-F238E27FC236}">
                  <a16:creationId xmlns:a16="http://schemas.microsoft.com/office/drawing/2014/main" xmlns="" id="{2FA8B269-EFF5-4025-9360-5711FABA3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8624" y="5289284"/>
              <a:ext cx="3252153" cy="16794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" name="Imagen 46">
              <a:extLst>
                <a:ext uri="{FF2B5EF4-FFF2-40B4-BE49-F238E27FC236}">
                  <a16:creationId xmlns:a16="http://schemas.microsoft.com/office/drawing/2014/main" xmlns="" id="{1AB3BBE2-E5D0-4049-B66F-E65F4C32B1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629465" y="5346431"/>
              <a:ext cx="747445" cy="675607"/>
            </a:xfrm>
            <a:prstGeom prst="ellipse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48" name="Rectángulo 47">
              <a:extLst>
                <a:ext uri="{FF2B5EF4-FFF2-40B4-BE49-F238E27FC236}">
                  <a16:creationId xmlns:a16="http://schemas.microsoft.com/office/drawing/2014/main" xmlns="" id="{821F20BC-8B28-4C18-815D-BF99B6E85A47}"/>
                </a:ext>
              </a:extLst>
            </p:cNvPr>
            <p:cNvSpPr/>
            <p:nvPr/>
          </p:nvSpPr>
          <p:spPr>
            <a:xfrm>
              <a:off x="6379890" y="6089345"/>
              <a:ext cx="2663534" cy="88930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Pantone Black 6 C</a:t>
              </a:r>
              <a:endPara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CMYK: 84%: 83%: 73%: 77%</a:t>
              </a:r>
              <a:endPara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RGB: 13: 12: 11</a:t>
              </a:r>
              <a:endPara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WEB: #0b0c0d</a:t>
              </a:r>
              <a:endParaRPr lang="es-EC" sz="12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92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80BAEDBB-F7D7-4E69-9C61-4FDA887C91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83738" y="4221088"/>
            <a:ext cx="3227444" cy="24217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F2E3AE5B-05D2-450E-8BC7-B845B18C5DA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34572" y="2215367"/>
            <a:ext cx="3578391" cy="35374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xmlns="" id="{CE240F4C-1C94-4BFF-8A3F-021C81B27A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3224" y="1607454"/>
            <a:ext cx="5183468" cy="23766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F9FE6399-DBF6-4E0D-A1B0-B10ECCDD36C1}"/>
              </a:ext>
            </a:extLst>
          </p:cNvPr>
          <p:cNvSpPr txBox="1"/>
          <p:nvPr/>
        </p:nvSpPr>
        <p:spPr>
          <a:xfrm>
            <a:off x="0" y="-41806"/>
            <a:ext cx="4994921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Identidad corporativa</a:t>
            </a: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xmlns="" id="{85730715-1E21-4B98-90DC-D0F2002649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308" y="813602"/>
            <a:ext cx="2534668" cy="40011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Usos de imagotipo</a:t>
            </a:r>
          </a:p>
        </p:txBody>
      </p:sp>
    </p:spTree>
    <p:extLst>
      <p:ext uri="{BB962C8B-B14F-4D97-AF65-F5344CB8AC3E}">
        <p14:creationId xmlns:p14="http://schemas.microsoft.com/office/powerpoint/2010/main" val="69539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520218F-952B-44BD-BC07-FC8B090DE322}"/>
              </a:ext>
            </a:extLst>
          </p:cNvPr>
          <p:cNvPicPr/>
          <p:nvPr/>
        </p:nvPicPr>
        <p:blipFill rotWithShape="1"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49870" y="555526"/>
            <a:ext cx="8110637" cy="57469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Ideas sobre la estructura organizacional circular | EAE">
            <a:extLst>
              <a:ext uri="{FF2B5EF4-FFF2-40B4-BE49-F238E27FC236}">
                <a16:creationId xmlns:a16="http://schemas.microsoft.com/office/drawing/2014/main" xmlns="" id="{6FA6E33F-85F7-4BAE-9B81-91146F1F8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461" y="2636912"/>
            <a:ext cx="3059831" cy="2295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5CD275D-8628-41BD-9DD9-C01AFF82783C}"/>
              </a:ext>
            </a:extLst>
          </p:cNvPr>
          <p:cNvSpPr txBox="1"/>
          <p:nvPr/>
        </p:nvSpPr>
        <p:spPr>
          <a:xfrm>
            <a:off x="0" y="-41806"/>
            <a:ext cx="5734372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Estructura Organización</a:t>
            </a:r>
          </a:p>
        </p:txBody>
      </p:sp>
    </p:spTree>
    <p:extLst>
      <p:ext uri="{BB962C8B-B14F-4D97-AF65-F5344CB8AC3E}">
        <p14:creationId xmlns:p14="http://schemas.microsoft.com/office/powerpoint/2010/main" val="396512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2C83F6D6-35AB-4F53-A0B7-2338FE12AD80}"/>
              </a:ext>
            </a:extLst>
          </p:cNvPr>
          <p:cNvPicPr/>
          <p:nvPr/>
        </p:nvPicPr>
        <p:blipFill>
          <a:blip r:embed="rId3" cstate="email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77988" y="175284"/>
            <a:ext cx="4838169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9674DB4A-6261-4576-8468-4E4245F9012D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9915" y="163597"/>
            <a:ext cx="4838169" cy="64087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5 Pasos Críticos para el Análisis de Procesos de Negocio (BPA) |  ProcessMaker">
            <a:extLst>
              <a:ext uri="{FF2B5EF4-FFF2-40B4-BE49-F238E27FC236}">
                <a16:creationId xmlns:a16="http://schemas.microsoft.com/office/drawing/2014/main" xmlns="" id="{C1E2BA01-9F04-4796-A6B6-BE2CD565BC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58" t="12500" r="9208" b="4167"/>
          <a:stretch/>
        </p:blipFill>
        <p:spPr bwMode="auto">
          <a:xfrm>
            <a:off x="189756" y="2701588"/>
            <a:ext cx="1914474" cy="1914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C107E18B-43A7-461A-8C3D-16F16CF6EA4E}"/>
              </a:ext>
            </a:extLst>
          </p:cNvPr>
          <p:cNvSpPr txBox="1"/>
          <p:nvPr/>
        </p:nvSpPr>
        <p:spPr>
          <a:xfrm>
            <a:off x="0" y="0"/>
            <a:ext cx="1985092" cy="1200329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procesos de calidad</a:t>
            </a:r>
          </a:p>
        </p:txBody>
      </p:sp>
    </p:spTree>
    <p:extLst>
      <p:ext uri="{BB962C8B-B14F-4D97-AF65-F5344CB8AC3E}">
        <p14:creationId xmlns:p14="http://schemas.microsoft.com/office/powerpoint/2010/main" val="28855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36E10AA-A1EC-44B9-9542-906D30F5BD8E}"/>
              </a:ext>
            </a:extLst>
          </p:cNvPr>
          <p:cNvSpPr txBox="1"/>
          <p:nvPr/>
        </p:nvSpPr>
        <p:spPr>
          <a:xfrm>
            <a:off x="441506" y="404664"/>
            <a:ext cx="5652906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Programa de capacitación en atención al cliente.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FE1FCC0C-C7AB-44B5-84F8-2A665772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90" y="1196752"/>
            <a:ext cx="11290986" cy="537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9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2F46B13-E51F-48A5-806A-A23F4A4DDB57}"/>
              </a:ext>
            </a:extLst>
          </p:cNvPr>
          <p:cNvSpPr txBox="1"/>
          <p:nvPr/>
        </p:nvSpPr>
        <p:spPr>
          <a:xfrm>
            <a:off x="4684361" y="511594"/>
            <a:ext cx="2096135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Señalética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18AD2EE2-1A05-4468-B364-2E9C0EF02462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092" y="1297298"/>
            <a:ext cx="2113915" cy="2113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E4EA2387-1C7C-45F9-A9D6-F65F249D627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1541" y="1296178"/>
            <a:ext cx="2096135" cy="2096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4EAA3C9F-C009-4E98-BDEA-5141D6D1E9AF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7152" y="4314658"/>
            <a:ext cx="2121535" cy="212153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000F1604-50E1-4C0D-BBCE-2427D0767B91}"/>
              </a:ext>
            </a:extLst>
          </p:cNvPr>
          <p:cNvSpPr txBox="1"/>
          <p:nvPr/>
        </p:nvSpPr>
        <p:spPr>
          <a:xfrm>
            <a:off x="2166024" y="3524381"/>
            <a:ext cx="2096135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Atractivos culturales.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B3EA9D3A-BCC3-489C-A254-F94671C7491F}"/>
              </a:ext>
            </a:extLst>
          </p:cNvPr>
          <p:cNvSpPr txBox="1"/>
          <p:nvPr/>
        </p:nvSpPr>
        <p:spPr>
          <a:xfrm>
            <a:off x="7297412" y="3514931"/>
            <a:ext cx="228889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Actividades turísticas.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FF18E009-9A1F-4B6A-B671-CBA4B7BE8B89}"/>
              </a:ext>
            </a:extLst>
          </p:cNvPr>
          <p:cNvSpPr txBox="1"/>
          <p:nvPr/>
        </p:nvSpPr>
        <p:spPr>
          <a:xfrm>
            <a:off x="4684361" y="6516216"/>
            <a:ext cx="2463515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Servicios de apoyo.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2DB59925-9E6A-45DC-BA59-3393EF58073F}"/>
              </a:ext>
            </a:extLst>
          </p:cNvPr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16118" y="4314657"/>
            <a:ext cx="2121535" cy="2121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xmlns="" id="{7BD3B846-8190-4C9E-AB6E-BE91DBC0B12C}"/>
              </a:ext>
            </a:extLst>
          </p:cNvPr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42684" y="1296178"/>
            <a:ext cx="2087245" cy="20872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800E8900-048E-4B12-B791-3871852320A3}"/>
              </a:ext>
            </a:extLst>
          </p:cNvPr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2671" y="1297298"/>
            <a:ext cx="2113915" cy="2113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510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0B786326-0A53-4052-BC47-24924581D4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00" y="462892"/>
            <a:ext cx="6589009" cy="325414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B1374333-36A3-42C1-9245-DE3192917D0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301" y="3782322"/>
            <a:ext cx="1994059" cy="2664296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80F7F11A-8BBE-4323-B7C2-65C56BDE6E4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025" y="3782322"/>
            <a:ext cx="1991400" cy="2664296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4DAB3595-F001-4985-94D1-23129AFC036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3910" y="3800578"/>
            <a:ext cx="1991400" cy="2664296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xmlns="" id="{7DE05CCE-DD2D-43B0-96D9-0A84068387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2141" y="2342162"/>
            <a:ext cx="2736304" cy="28803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1569DD61-D65E-48BE-ADC8-C4E24B26E7AF}"/>
              </a:ext>
            </a:extLst>
          </p:cNvPr>
          <p:cNvSpPr txBox="1"/>
          <p:nvPr/>
        </p:nvSpPr>
        <p:spPr>
          <a:xfrm>
            <a:off x="0" y="-41806"/>
            <a:ext cx="832666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</a:t>
            </a:r>
            <a:r>
              <a:rPr lang="es-MX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Campaña para incentivo de identidad cultura</a:t>
            </a:r>
          </a:p>
        </p:txBody>
      </p:sp>
    </p:spTree>
    <p:extLst>
      <p:ext uri="{BB962C8B-B14F-4D97-AF65-F5344CB8AC3E}">
        <p14:creationId xmlns:p14="http://schemas.microsoft.com/office/powerpoint/2010/main" val="303909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372C3027-38F7-4912-82B5-CEB78CEEAEB8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773" y="1794155"/>
            <a:ext cx="4127180" cy="224286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FFCCF7BA-F8AE-4781-8FB3-AC7AFB99825E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3773" y="4277737"/>
            <a:ext cx="4127180" cy="21997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0DF499F-88A6-4126-BF55-62B218E9895D}"/>
              </a:ext>
            </a:extLst>
          </p:cNvPr>
          <p:cNvSpPr txBox="1"/>
          <p:nvPr/>
        </p:nvSpPr>
        <p:spPr>
          <a:xfrm>
            <a:off x="573942" y="1214888"/>
            <a:ext cx="3240360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Creación de una Pagina web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3B065F7-AE50-4B23-B231-B713209D8E45}"/>
              </a:ext>
            </a:extLst>
          </p:cNvPr>
          <p:cNvSpPr txBox="1"/>
          <p:nvPr/>
        </p:nvSpPr>
        <p:spPr>
          <a:xfrm>
            <a:off x="6540616" y="237760"/>
            <a:ext cx="4184585" cy="5847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Generación de tendencias  en redes sociales</a:t>
            </a: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xmlns="" id="{B23FE5F1-A207-41F0-9A81-566D7B0C162C}"/>
              </a:ext>
            </a:extLst>
          </p:cNvPr>
          <p:cNvGrpSpPr/>
          <p:nvPr/>
        </p:nvGrpSpPr>
        <p:grpSpPr>
          <a:xfrm>
            <a:off x="4765232" y="1803835"/>
            <a:ext cx="4146806" cy="4466377"/>
            <a:chOff x="-26986" y="-1"/>
            <a:chExt cx="5701981" cy="5463709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xmlns="" id="{AA6209DB-A5F7-43E7-8134-67B28B2283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-1"/>
              <a:ext cx="5674995" cy="2690924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n 8">
              <a:extLst>
                <a:ext uri="{FF2B5EF4-FFF2-40B4-BE49-F238E27FC236}">
                  <a16:creationId xmlns:a16="http://schemas.microsoft.com/office/drawing/2014/main" xmlns="" id="{D3005395-9CD6-445A-B6D6-D27299E21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6986" y="2720010"/>
              <a:ext cx="3206115" cy="2743698"/>
            </a:xfrm>
            <a:prstGeom prst="rect">
              <a:avLst/>
            </a:prstGeom>
          </p:spPr>
        </p:pic>
      </p:grp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EF2F3000-CA90-41BF-820C-57F41BEB4997}"/>
              </a:ext>
            </a:extLst>
          </p:cNvPr>
          <p:cNvPicPr/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884993" y="4754904"/>
            <a:ext cx="2113339" cy="196834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xmlns="" id="{F35A8253-A219-47DD-954A-95E2DA5793E5}"/>
              </a:ext>
            </a:extLst>
          </p:cNvPr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76240" y="4754906"/>
            <a:ext cx="2113339" cy="19683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xmlns="" id="{9715B485-4495-40AD-98AE-171A977B3CBC}"/>
              </a:ext>
            </a:extLst>
          </p:cNvPr>
          <p:cNvPicPr/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49150" y="1872278"/>
            <a:ext cx="2331670" cy="224286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1A1E88B-7250-42DF-8005-157A2316260F}"/>
              </a:ext>
            </a:extLst>
          </p:cNvPr>
          <p:cNvSpPr txBox="1"/>
          <p:nvPr/>
        </p:nvSpPr>
        <p:spPr>
          <a:xfrm>
            <a:off x="9536932" y="1204134"/>
            <a:ext cx="2156106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 err="1">
                <a:latin typeface="Arial" panose="020B0604020202020204" pitchFamily="34" charset="0"/>
                <a:cs typeface="Arial" panose="020B0604020202020204" pitchFamily="34" charset="0"/>
              </a:rPr>
              <a:t>WhatsAppBussines</a:t>
            </a:r>
            <a:endParaRPr lang="es-EC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xmlns="" id="{B7AEF815-EB2D-4692-AA2E-13EF2CBB3E66}"/>
              </a:ext>
            </a:extLst>
          </p:cNvPr>
          <p:cNvSpPr txBox="1"/>
          <p:nvPr/>
        </p:nvSpPr>
        <p:spPr>
          <a:xfrm>
            <a:off x="5912940" y="1198206"/>
            <a:ext cx="1871015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E7443E9-EC0D-4752-8100-040EEF47B151}"/>
              </a:ext>
            </a:extLst>
          </p:cNvPr>
          <p:cNvSpPr txBox="1"/>
          <p:nvPr/>
        </p:nvSpPr>
        <p:spPr>
          <a:xfrm>
            <a:off x="8915951" y="4355367"/>
            <a:ext cx="169903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algn="ctr"/>
            <a:r>
              <a:rPr lang="es-EC" sz="1600" dirty="0">
                <a:latin typeface="Arial" panose="020B0604020202020204" pitchFamily="34" charset="0"/>
                <a:cs typeface="Arial" panose="020B0604020202020204" pitchFamily="34" charset="0"/>
              </a:rPr>
              <a:t>Instagram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A07C57CC-D4DC-4D4D-9483-CEEAC9E0F637}"/>
              </a:ext>
            </a:extLst>
          </p:cNvPr>
          <p:cNvSpPr txBox="1"/>
          <p:nvPr/>
        </p:nvSpPr>
        <p:spPr>
          <a:xfrm>
            <a:off x="0" y="13551"/>
            <a:ext cx="544634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promoción y difusión </a:t>
            </a:r>
          </a:p>
        </p:txBody>
      </p:sp>
    </p:spTree>
    <p:extLst>
      <p:ext uri="{BB962C8B-B14F-4D97-AF65-F5344CB8AC3E}">
        <p14:creationId xmlns:p14="http://schemas.microsoft.com/office/powerpoint/2010/main" val="416231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224BFD2-90AC-4E30-B249-1347451B3AE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33" y="2843680"/>
            <a:ext cx="2172544" cy="2085643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5DBC9793-D2CC-48CA-8994-4CCCAA6A8759}"/>
              </a:ext>
            </a:extLst>
          </p:cNvPr>
          <p:cNvSpPr txBox="1"/>
          <p:nvPr/>
        </p:nvSpPr>
        <p:spPr>
          <a:xfrm>
            <a:off x="0" y="0"/>
            <a:ext cx="544634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 </a:t>
            </a:r>
          </a:p>
        </p:txBody>
      </p:sp>
      <p:pic>
        <p:nvPicPr>
          <p:cNvPr id="1026" name="Picture 2" descr="Recomendaciones de uso - puedes morderlo porfis">
            <a:extLst>
              <a:ext uri="{FF2B5EF4-FFF2-40B4-BE49-F238E27FC236}">
                <a16:creationId xmlns:a16="http://schemas.microsoft.com/office/drawing/2014/main" xmlns="" id="{0193D807-5F35-4A34-8799-E11D0EA76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3353" y="2474148"/>
            <a:ext cx="2569921" cy="256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49EE6564-2779-40E8-99C5-5C093AADB2BF}"/>
              </a:ext>
            </a:extLst>
          </p:cNvPr>
          <p:cNvSpPr/>
          <p:nvPr/>
        </p:nvSpPr>
        <p:spPr>
          <a:xfrm>
            <a:off x="261214" y="1670430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Empírica, carece, actividades limitadas.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xmlns="" id="{ABDD67DF-FE21-47AD-A732-459346A11F6B}"/>
              </a:ext>
            </a:extLst>
          </p:cNvPr>
          <p:cNvSpPr/>
          <p:nvPr/>
        </p:nvSpPr>
        <p:spPr>
          <a:xfrm>
            <a:off x="3336933" y="1559936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Relación, dimensiones, estrategias.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EE8618C0-45A5-4AEB-BD7B-42CE6EC62431}"/>
              </a:ext>
            </a:extLst>
          </p:cNvPr>
          <p:cNvSpPr/>
          <p:nvPr/>
        </p:nvSpPr>
        <p:spPr>
          <a:xfrm>
            <a:off x="3606295" y="5229200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Organización familiar, análisis de las dimensiones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xmlns="" id="{73B45FF7-75B4-45E4-A8CB-8742B25541B7}"/>
              </a:ext>
            </a:extLst>
          </p:cNvPr>
          <p:cNvSpPr/>
          <p:nvPr/>
        </p:nvSpPr>
        <p:spPr>
          <a:xfrm>
            <a:off x="727458" y="5103799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Promoción, procesos de calidad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xmlns="" id="{BD43F1A9-6821-4238-83ED-A7719E1AEA8E}"/>
              </a:ext>
            </a:extLst>
          </p:cNvPr>
          <p:cNvSpPr/>
          <p:nvPr/>
        </p:nvSpPr>
        <p:spPr>
          <a:xfrm>
            <a:off x="182074" y="3361700"/>
            <a:ext cx="2167922" cy="1188573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Estrategias, enfoque, página web y redes sociales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xmlns="" id="{BC3EAE30-697E-4D7D-AC64-631D3AFF910F}"/>
              </a:ext>
            </a:extLst>
          </p:cNvPr>
          <p:cNvSpPr/>
          <p:nvPr/>
        </p:nvSpPr>
        <p:spPr>
          <a:xfrm>
            <a:off x="6455002" y="1386732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Programas y asesorías. 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xmlns="" id="{5E299664-2C3F-4F87-AB34-DFD00327C03A}"/>
              </a:ext>
            </a:extLst>
          </p:cNvPr>
          <p:cNvSpPr/>
          <p:nvPr/>
        </p:nvSpPr>
        <p:spPr>
          <a:xfrm>
            <a:off x="9262764" y="1767576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Teoría y modelos, competencias profesionales.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xmlns="" id="{B6388559-B1BD-4A59-ACBF-FE8090008484}"/>
              </a:ext>
            </a:extLst>
          </p:cNvPr>
          <p:cNvSpPr/>
          <p:nvPr/>
        </p:nvSpPr>
        <p:spPr>
          <a:xfrm>
            <a:off x="9262764" y="3046028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Eficiente, administración. 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xmlns="" id="{8AC8D80B-78C5-4A34-B8F6-40E3DB6200AF}"/>
              </a:ext>
            </a:extLst>
          </p:cNvPr>
          <p:cNvSpPr/>
          <p:nvPr/>
        </p:nvSpPr>
        <p:spPr>
          <a:xfrm>
            <a:off x="9300004" y="4343696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Talento humano y recursos naturales y culturales.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xmlns="" id="{8FE5B524-D0C0-4354-9623-58455B7BEE90}"/>
              </a:ext>
            </a:extLst>
          </p:cNvPr>
          <p:cNvSpPr/>
          <p:nvPr/>
        </p:nvSpPr>
        <p:spPr>
          <a:xfrm>
            <a:off x="7030516" y="5497412"/>
            <a:ext cx="2448272" cy="792088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Difusión de la marca, medio digitales</a:t>
            </a:r>
          </a:p>
        </p:txBody>
      </p:sp>
    </p:spTree>
    <p:extLst>
      <p:ext uri="{BB962C8B-B14F-4D97-AF65-F5344CB8AC3E}">
        <p14:creationId xmlns:p14="http://schemas.microsoft.com/office/powerpoint/2010/main" val="1654086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37AE8374-C9A3-46FF-B088-52D2B2E783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85900" y="1952835"/>
            <a:ext cx="9217024" cy="29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8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0" y="0"/>
            <a:ext cx="648072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DA7F3A97-AE8F-49CC-9F84-483A1D92BC4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4" r="2055"/>
          <a:stretch/>
        </p:blipFill>
        <p:spPr>
          <a:xfrm>
            <a:off x="261763" y="1121496"/>
            <a:ext cx="6203065" cy="459950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950DF59-CCEE-4367-9C8D-DC3E0A5DE844}"/>
              </a:ext>
            </a:extLst>
          </p:cNvPr>
          <p:cNvSpPr txBox="1"/>
          <p:nvPr/>
        </p:nvSpPr>
        <p:spPr>
          <a:xfrm>
            <a:off x="2102477" y="5157192"/>
            <a:ext cx="324036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E2C5BE1B-21EE-43A6-BF72-A3B6D78E80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570" t="11896" r="11559" b="8240"/>
          <a:stretch/>
        </p:blipFill>
        <p:spPr bwMode="auto">
          <a:xfrm>
            <a:off x="9092300" y="725897"/>
            <a:ext cx="2854053" cy="213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719E536F-B9DF-47B1-A725-5A672843D2BC}"/>
              </a:ext>
            </a:extLst>
          </p:cNvPr>
          <p:cNvSpPr txBox="1"/>
          <p:nvPr/>
        </p:nvSpPr>
        <p:spPr>
          <a:xfrm>
            <a:off x="9606913" y="2950821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Calidad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1C3311CB-33B9-46C3-91EA-14C97EF6EECA}"/>
              </a:ext>
            </a:extLst>
          </p:cNvPr>
          <p:cNvSpPr txBox="1"/>
          <p:nvPr/>
        </p:nvSpPr>
        <p:spPr>
          <a:xfrm>
            <a:off x="6464829" y="2950821"/>
            <a:ext cx="180020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Eficiencia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xmlns="" id="{1EA5D15E-63C0-40E3-BB71-1B0E94E6D8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6622" y="3507070"/>
            <a:ext cx="2088232" cy="2427682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C109A8AE-D2A1-4211-85A7-98ADEA6B3BB4}"/>
              </a:ext>
            </a:extLst>
          </p:cNvPr>
          <p:cNvSpPr txBox="1"/>
          <p:nvPr/>
        </p:nvSpPr>
        <p:spPr>
          <a:xfrm>
            <a:off x="7695217" y="5934752"/>
            <a:ext cx="2359637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Posicionamiento  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xmlns="" id="{D20E1B29-270A-404C-97F6-1A81ACC072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233" y="362064"/>
            <a:ext cx="1997968" cy="234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45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0" y="0"/>
            <a:ext cx="6480720" cy="461665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BB9FBA-A3BC-4769-9BF5-31A43AE9D144}"/>
              </a:ext>
            </a:extLst>
          </p:cNvPr>
          <p:cNvSpPr txBox="1"/>
          <p:nvPr/>
        </p:nvSpPr>
        <p:spPr>
          <a:xfrm>
            <a:off x="1053852" y="3997423"/>
            <a:ext cx="338437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Ventaja Competitiva</a:t>
            </a:r>
            <a:r>
              <a:rPr lang="es-EC" dirty="0"/>
              <a:t> </a:t>
            </a:r>
          </a:p>
        </p:txBody>
      </p:sp>
      <p:pic>
        <p:nvPicPr>
          <p:cNvPr id="4098" name="Picture 2" descr="Ventaja Competitiva | AGROCOLUN">
            <a:extLst>
              <a:ext uri="{FF2B5EF4-FFF2-40B4-BE49-F238E27FC236}">
                <a16:creationId xmlns:a16="http://schemas.microsoft.com/office/drawing/2014/main" xmlns="" id="{D6DFE00E-789C-48AA-935C-02EBDEE1B3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401" y="1766115"/>
            <a:ext cx="4322036" cy="20495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FFA53B3-EE1F-48D8-B666-5E7473E56420}"/>
              </a:ext>
            </a:extLst>
          </p:cNvPr>
          <p:cNvSpPr txBox="1"/>
          <p:nvPr/>
        </p:nvSpPr>
        <p:spPr>
          <a:xfrm>
            <a:off x="7440389" y="2549983"/>
            <a:ext cx="3384376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Despliegue de recursos</a:t>
            </a:r>
            <a:endParaRPr lang="es-EC" dirty="0"/>
          </a:p>
        </p:txBody>
      </p:sp>
      <p:pic>
        <p:nvPicPr>
          <p:cNvPr id="4102" name="Picture 6" descr="BBVA IT | Midiendo la eficiencia de nuestro flujo de entrega en Kanban (I)">
            <a:extLst>
              <a:ext uri="{FF2B5EF4-FFF2-40B4-BE49-F238E27FC236}">
                <a16:creationId xmlns:a16="http://schemas.microsoft.com/office/drawing/2014/main" xmlns="" id="{B87D9ACE-8A7B-42C9-84A4-459B4E196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38025" y="4580693"/>
            <a:ext cx="3188719" cy="2079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763F3F3-CE4E-48C2-89C4-DDE81D4264B2}"/>
              </a:ext>
            </a:extLst>
          </p:cNvPr>
          <p:cNvSpPr txBox="1"/>
          <p:nvPr/>
        </p:nvSpPr>
        <p:spPr>
          <a:xfrm>
            <a:off x="7846271" y="5072803"/>
            <a:ext cx="3759846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Talento humano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Cualidades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Recursos tecnológico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C" sz="2000" b="1" dirty="0">
                <a:latin typeface="Arial" panose="020B0604020202020204" pitchFamily="34" charset="0"/>
                <a:cs typeface="Arial" panose="020B0604020202020204" pitchFamily="34" charset="0"/>
              </a:rPr>
              <a:t>Atributos diferenciadores </a:t>
            </a:r>
            <a:endParaRPr lang="es-EC" dirty="0"/>
          </a:p>
        </p:txBody>
      </p:sp>
      <p:sp>
        <p:nvSpPr>
          <p:cNvPr id="2" name="Flecha: curvada hacia abajo 1">
            <a:extLst>
              <a:ext uri="{FF2B5EF4-FFF2-40B4-BE49-F238E27FC236}">
                <a16:creationId xmlns:a16="http://schemas.microsoft.com/office/drawing/2014/main" xmlns="" id="{BF937265-7FF0-4B0C-9740-1BDB43FAB2BD}"/>
              </a:ext>
            </a:extLst>
          </p:cNvPr>
          <p:cNvSpPr/>
          <p:nvPr/>
        </p:nvSpPr>
        <p:spPr>
          <a:xfrm rot="20885076">
            <a:off x="4829484" y="1024351"/>
            <a:ext cx="2960120" cy="857831"/>
          </a:xfrm>
          <a:prstGeom prst="curvedDownArrow">
            <a:avLst>
              <a:gd name="adj1" fmla="val 30760"/>
              <a:gd name="adj2" fmla="val 78104"/>
              <a:gd name="adj3" fmla="val 2500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sp>
        <p:nvSpPr>
          <p:cNvPr id="10" name="Flecha: curvada hacia abajo 9">
            <a:extLst>
              <a:ext uri="{FF2B5EF4-FFF2-40B4-BE49-F238E27FC236}">
                <a16:creationId xmlns:a16="http://schemas.microsoft.com/office/drawing/2014/main" xmlns="" id="{00BEB05E-3EDF-4776-AD70-031081645A90}"/>
              </a:ext>
            </a:extLst>
          </p:cNvPr>
          <p:cNvSpPr/>
          <p:nvPr/>
        </p:nvSpPr>
        <p:spPr>
          <a:xfrm rot="5822957">
            <a:off x="10000169" y="3437067"/>
            <a:ext cx="2573368" cy="1148763"/>
          </a:xfrm>
          <a:prstGeom prst="curvedDownArrow">
            <a:avLst>
              <a:gd name="adj1" fmla="val 25000"/>
              <a:gd name="adj2" fmla="val 55598"/>
              <a:gd name="adj3" fmla="val 46608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schemeClr val="tx1"/>
              </a:solidFill>
            </a:endParaRPr>
          </a:p>
        </p:txBody>
      </p:sp>
      <p:pic>
        <p:nvPicPr>
          <p:cNvPr id="11" name="Picture 4" descr="Icono De Despliegue De Recursos De Conexión De Origen. Uno De Los Iconos De  La Colección De Negocios Para La Aplicación Móvil De D Stock de ilustración  - Ilustración de vector, forma:">
            <a:extLst>
              <a:ext uri="{FF2B5EF4-FFF2-40B4-BE49-F238E27FC236}">
                <a16:creationId xmlns:a16="http://schemas.microsoft.com/office/drawing/2014/main" xmlns="" id="{804A7F61-B4ED-4682-A0FA-880CC6A00C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846271" y="803737"/>
            <a:ext cx="2480145" cy="16053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36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2854052" y="196454"/>
            <a:ext cx="648072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competitividad y sostenibilidad de destinos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255B6A23-6D44-4149-924A-4C066BB4F129}"/>
              </a:ext>
            </a:extLst>
          </p:cNvPr>
          <p:cNvSpPr txBox="1"/>
          <p:nvPr/>
        </p:nvSpPr>
        <p:spPr>
          <a:xfrm>
            <a:off x="5518348" y="6108997"/>
            <a:ext cx="3047877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C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Ritchie y Crouch (2003)</a:t>
            </a:r>
            <a:endParaRPr lang="es-EC" sz="16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497CFB24-E442-4ACC-A0BA-9E90D8A39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330786"/>
              </p:ext>
            </p:extLst>
          </p:nvPr>
        </p:nvGraphicFramePr>
        <p:xfrm>
          <a:off x="4006180" y="1371255"/>
          <a:ext cx="576064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4" name="Picture 4" descr="Qué es la ventaja competitiva?">
            <a:extLst>
              <a:ext uri="{FF2B5EF4-FFF2-40B4-BE49-F238E27FC236}">
                <a16:creationId xmlns:a16="http://schemas.microsoft.com/office/drawing/2014/main" xmlns="" id="{7B614E16-DD32-47B0-8806-480074070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83" y="5157192"/>
            <a:ext cx="2932321" cy="15558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é es la sostenibilidad, o desarrollo sostenible? - El blog de MAPFRE">
            <a:extLst>
              <a:ext uri="{FF2B5EF4-FFF2-40B4-BE49-F238E27FC236}">
                <a16:creationId xmlns:a16="http://schemas.microsoft.com/office/drawing/2014/main" xmlns="" id="{ECEC0458-4759-4BE6-BD7D-24F6E9019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772" y="5264736"/>
            <a:ext cx="2661571" cy="1426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Globo: flecha derecha 2">
            <a:extLst>
              <a:ext uri="{FF2B5EF4-FFF2-40B4-BE49-F238E27FC236}">
                <a16:creationId xmlns:a16="http://schemas.microsoft.com/office/drawing/2014/main" xmlns="" id="{CBA9AEB1-E5E2-4D85-A42C-951AAC0F1EBC}"/>
              </a:ext>
            </a:extLst>
          </p:cNvPr>
          <p:cNvSpPr/>
          <p:nvPr/>
        </p:nvSpPr>
        <p:spPr>
          <a:xfrm>
            <a:off x="1197868" y="1772816"/>
            <a:ext cx="2664296" cy="1944216"/>
          </a:xfrm>
          <a:prstGeom prst="rightArrowCallout">
            <a:avLst>
              <a:gd name="adj1" fmla="val 20027"/>
              <a:gd name="adj2" fmla="val 17539"/>
              <a:gd name="adj3" fmla="val 30987"/>
              <a:gd name="adj4" fmla="val 6448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Ventaja comparativa </a:t>
            </a:r>
          </a:p>
          <a:p>
            <a:pPr algn="ctr"/>
            <a:r>
              <a:rPr lang="es-EC" dirty="0"/>
              <a:t>(dotación de recursos)</a:t>
            </a:r>
          </a:p>
        </p:txBody>
      </p:sp>
      <p:sp>
        <p:nvSpPr>
          <p:cNvPr id="8" name="Globo: flecha derecha 7">
            <a:extLst>
              <a:ext uri="{FF2B5EF4-FFF2-40B4-BE49-F238E27FC236}">
                <a16:creationId xmlns:a16="http://schemas.microsoft.com/office/drawing/2014/main" xmlns="" id="{1FDB94E1-0AC0-44B2-B8DC-0D25286A9EA4}"/>
              </a:ext>
            </a:extLst>
          </p:cNvPr>
          <p:cNvSpPr/>
          <p:nvPr/>
        </p:nvSpPr>
        <p:spPr>
          <a:xfrm flipH="1">
            <a:off x="9550795" y="1772816"/>
            <a:ext cx="2524090" cy="1944216"/>
          </a:xfrm>
          <a:prstGeom prst="rightArrowCallout">
            <a:avLst>
              <a:gd name="adj1" fmla="val 20027"/>
              <a:gd name="adj2" fmla="val 17539"/>
              <a:gd name="adj3" fmla="val 30987"/>
              <a:gd name="adj4" fmla="val 6920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Ventaja competitiva </a:t>
            </a:r>
          </a:p>
          <a:p>
            <a:pPr algn="ctr"/>
            <a:r>
              <a:rPr lang="es-EC" dirty="0"/>
              <a:t>(despliegue de recursos)</a:t>
            </a:r>
          </a:p>
        </p:txBody>
      </p:sp>
    </p:spTree>
    <p:extLst>
      <p:ext uri="{BB962C8B-B14F-4D97-AF65-F5344CB8AC3E}">
        <p14:creationId xmlns:p14="http://schemas.microsoft.com/office/powerpoint/2010/main" val="109307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82779898-4301-4980-B48C-3C639A4D35D1}"/>
              </a:ext>
            </a:extLst>
          </p:cNvPr>
          <p:cNvSpPr txBox="1"/>
          <p:nvPr/>
        </p:nvSpPr>
        <p:spPr>
          <a:xfrm>
            <a:off x="2854050" y="290989"/>
            <a:ext cx="6480720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Auditoría de Destinos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15BB9FBA-A3BC-4769-9BF5-31A43AE9D144}"/>
              </a:ext>
            </a:extLst>
          </p:cNvPr>
          <p:cNvSpPr txBox="1"/>
          <p:nvPr/>
        </p:nvSpPr>
        <p:spPr>
          <a:xfrm>
            <a:off x="4963820" y="891654"/>
            <a:ext cx="2261184" cy="3385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sz="1600" b="1" dirty="0">
                <a:latin typeface="Arial" panose="020B0604020202020204" pitchFamily="34" charset="0"/>
                <a:cs typeface="Arial" panose="020B0604020202020204" pitchFamily="34" charset="0"/>
              </a:rPr>
              <a:t>Osorio (2005)  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xmlns="" id="{BB531820-58C0-4FBD-A168-B18ED873F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1634811"/>
              </p:ext>
            </p:extLst>
          </p:nvPr>
        </p:nvGraphicFramePr>
        <p:xfrm>
          <a:off x="690917" y="529138"/>
          <a:ext cx="5098885" cy="289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45664143-DF05-467D-A527-1C9B01CBDE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4910073"/>
              </p:ext>
            </p:extLst>
          </p:nvPr>
        </p:nvGraphicFramePr>
        <p:xfrm>
          <a:off x="6514011" y="529138"/>
          <a:ext cx="5098885" cy="2898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2C04C5D5-1180-4D7A-A10E-EE77A74789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2436458"/>
              </p:ext>
            </p:extLst>
          </p:nvPr>
        </p:nvGraphicFramePr>
        <p:xfrm>
          <a:off x="5038518" y="4116492"/>
          <a:ext cx="2111787" cy="863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6146" name="Picture 2" descr="Significado de Identificar (Qué es, Definición, Sinónimos) [2021]">
            <a:extLst>
              <a:ext uri="{FF2B5EF4-FFF2-40B4-BE49-F238E27FC236}">
                <a16:creationId xmlns:a16="http://schemas.microsoft.com/office/drawing/2014/main" xmlns="" id="{FCE27733-28B1-4B27-A506-511616D21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4957" y="2595332"/>
            <a:ext cx="1890804" cy="1497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troalimentación positiva | Vector Premium">
            <a:extLst>
              <a:ext uri="{FF2B5EF4-FFF2-40B4-BE49-F238E27FC236}">
                <a16:creationId xmlns:a16="http://schemas.microsoft.com/office/drawing/2014/main" xmlns="" id="{A9266F1A-6751-4A89-8CE3-6C15A8B0E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7196" y="2619402"/>
            <a:ext cx="1952514" cy="1497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ómo mantener a los clientes satisfechos? Aquí algunos consejos | Economía  y Finanzas | Actualidad | Peru.com">
            <a:extLst>
              <a:ext uri="{FF2B5EF4-FFF2-40B4-BE49-F238E27FC236}">
                <a16:creationId xmlns:a16="http://schemas.microsoft.com/office/drawing/2014/main" xmlns="" id="{AA99595C-520C-4C7B-8A21-FD19718995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33441" y="5217801"/>
            <a:ext cx="1921939" cy="14970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5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xmlns="" id="{9ABF45D6-C596-4654-9720-0A1ED26F7A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3506045"/>
              </p:ext>
            </p:extLst>
          </p:nvPr>
        </p:nvGraphicFramePr>
        <p:xfrm>
          <a:off x="369776" y="32792"/>
          <a:ext cx="11449272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213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xmlns="" id="{B86E779F-F28B-467B-8A17-EC17DCE9D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181701"/>
              </p:ext>
            </p:extLst>
          </p:nvPr>
        </p:nvGraphicFramePr>
        <p:xfrm>
          <a:off x="477788" y="664851"/>
          <a:ext cx="5276923" cy="141704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60091">
                  <a:extLst>
                    <a:ext uri="{9D8B030D-6E8A-4147-A177-3AD203B41FA5}">
                      <a16:colId xmlns:a16="http://schemas.microsoft.com/office/drawing/2014/main" xmlns="" val="1003691041"/>
                    </a:ext>
                  </a:extLst>
                </a:gridCol>
                <a:gridCol w="2716832">
                  <a:extLst>
                    <a:ext uri="{9D8B030D-6E8A-4147-A177-3AD203B41FA5}">
                      <a16:colId xmlns:a16="http://schemas.microsoft.com/office/drawing/2014/main" xmlns="" val="2747215165"/>
                    </a:ext>
                  </a:extLst>
                </a:gridCol>
              </a:tblGrid>
              <a:tr h="718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0236" marR="60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s-EC" sz="150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Coeficiente de competencia de los expertos y técnicos (K)</a:t>
                      </a:r>
                      <a:endParaRPr lang="es-EC" sz="15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6" marR="60236" marT="0" marB="0"/>
                </a:tc>
                <a:extLst>
                  <a:ext uri="{0D108BD9-81ED-4DB2-BD59-A6C34878D82A}">
                    <a16:rowId xmlns:a16="http://schemas.microsoft.com/office/drawing/2014/main" xmlns="" val="1510492274"/>
                  </a:ext>
                </a:extLst>
              </a:tr>
              <a:tr h="6985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1500" b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</a:t>
                      </a:r>
                      <a:endParaRPr lang="es-EC" sz="1500" b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6" marR="6023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s-EC" sz="25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0,8643</a:t>
                      </a:r>
                      <a:endParaRPr lang="es-EC" sz="25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0236" marR="60236" marT="0" marB="0"/>
                </a:tc>
                <a:extLst>
                  <a:ext uri="{0D108BD9-81ED-4DB2-BD59-A6C34878D82A}">
                    <a16:rowId xmlns:a16="http://schemas.microsoft.com/office/drawing/2014/main" xmlns="" val="224093584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xmlns="" id="{B500394C-9C06-4BD8-966E-6A0F250EF778}"/>
                  </a:ext>
                </a:extLst>
              </p:cNvPr>
              <p:cNvSpPr txBox="1"/>
              <p:nvPr/>
            </p:nvSpPr>
            <p:spPr>
              <a:xfrm>
                <a:off x="1758545" y="2421366"/>
                <a:ext cx="3098078" cy="9219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 anchorCtr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3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𝐾𝑐</m:t>
                      </m:r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𝐾𝑎</m:t>
                      </m:r>
                      <m:r>
                        <a:rPr lang="es-EC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EC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B500394C-9C06-4BD8-966E-6A0F250EF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545" y="2421366"/>
                <a:ext cx="3098078" cy="92198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6" descr="Cómo realizar una encuesta? — Marketeros LATAM">
            <a:extLst>
              <a:ext uri="{FF2B5EF4-FFF2-40B4-BE49-F238E27FC236}">
                <a16:creationId xmlns:a16="http://schemas.microsoft.com/office/drawing/2014/main" xmlns="" id="{BCB4DE24-BDCE-4AA7-BB6E-A19247410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6567" y="3646948"/>
            <a:ext cx="3260977" cy="2490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6BEF411-0ABB-4BBD-9AEB-36CCA2CB98FC}"/>
              </a:ext>
            </a:extLst>
          </p:cNvPr>
          <p:cNvSpPr txBox="1"/>
          <p:nvPr/>
        </p:nvSpPr>
        <p:spPr>
          <a:xfrm>
            <a:off x="7482106" y="3812984"/>
            <a:ext cx="252028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es-EC" b="1" dirty="0">
                <a:latin typeface="Arial" panose="020B0604020202020204" pitchFamily="34" charset="0"/>
                <a:cs typeface="Arial" panose="020B0604020202020204" pitchFamily="34" charset="0"/>
              </a:rPr>
              <a:t>Población Infinita</a:t>
            </a:r>
          </a:p>
        </p:txBody>
      </p:sp>
      <p:pic>
        <p:nvPicPr>
          <p:cNvPr id="14" name="Picture 4" descr="10 palabras que debes decir en tu próxima entrevista para que te contraten  | Frases 10.top">
            <a:extLst>
              <a:ext uri="{FF2B5EF4-FFF2-40B4-BE49-F238E27FC236}">
                <a16:creationId xmlns:a16="http://schemas.microsoft.com/office/drawing/2014/main" xmlns="" id="{2B3B8364-0E0C-48CF-8F55-F62AE2FB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60048" y="676278"/>
            <a:ext cx="3564396" cy="27527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xmlns="" id="{3B912011-9DCE-4D44-8B53-36DAE1F7B380}"/>
                  </a:ext>
                </a:extLst>
              </p:cNvPr>
              <p:cNvSpPr txBox="1"/>
              <p:nvPr/>
            </p:nvSpPr>
            <p:spPr>
              <a:xfrm>
                <a:off x="6657569" y="4688668"/>
                <a:ext cx="4169354" cy="872547"/>
              </a:xfrm>
              <a:prstGeom prst="rect">
                <a:avLst/>
              </a:prstGeom>
              <a:noFill/>
              <a:ln>
                <a:solidFill>
                  <a:schemeClr val="accent4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240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EC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EC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1,96</m:t>
                              </m:r>
                            </m:e>
                            <m: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sz="2400" i="0">
                              <a:latin typeface="Cambria Math" panose="02040503050406030204" pitchFamily="18" charset="0"/>
                            </a:rPr>
                            <m:t>∗0,5∗0,5</m:t>
                          </m:r>
                        </m:num>
                        <m:den>
                          <m:sSup>
                            <m:sSupPr>
                              <m:ctrlPr>
                                <a:rPr lang="es-EC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0,05</m:t>
                              </m:r>
                            </m:e>
                            <m:sup>
                              <m:r>
                                <a:rPr lang="es-EC" sz="2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EC" sz="2400" i="0">
                          <a:latin typeface="Cambria Math" panose="02040503050406030204" pitchFamily="18" charset="0"/>
                        </a:rPr>
                        <m:t>=385</m:t>
                      </m:r>
                    </m:oMath>
                  </m:oMathPara>
                </a14:m>
                <a:endParaRPr lang="es-EC" sz="2400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B912011-9DCE-4D44-8B53-36DAE1F7B3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7569" y="4688668"/>
                <a:ext cx="4169354" cy="87254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4"/>
                </a:solidFill>
              </a:ln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18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0642CD-08CB-4A5A-864E-85963820EB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7849" y="908720"/>
            <a:ext cx="9553126" cy="1122040"/>
          </a:xfrm>
        </p:spPr>
        <p:txBody>
          <a:bodyPr/>
          <a:lstStyle/>
          <a:p>
            <a:pPr algn="ctr"/>
            <a:r>
              <a:rPr lang="es-EC" b="1" dirty="0"/>
              <a:t>Análisis de los resultados </a:t>
            </a:r>
          </a:p>
        </p:txBody>
      </p:sp>
      <p:pic>
        <p:nvPicPr>
          <p:cNvPr id="3076" name="Picture 4" descr="17 ideas de Presentaciones en 2021 | presentaciones, gente trabajando,  imagenes para presentaciones">
            <a:extLst>
              <a:ext uri="{FF2B5EF4-FFF2-40B4-BE49-F238E27FC236}">
                <a16:creationId xmlns:a16="http://schemas.microsoft.com/office/drawing/2014/main" xmlns="" id="{83B2C182-F577-41C7-B834-32EECB60AE9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204" y="2276872"/>
            <a:ext cx="4048843" cy="404884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69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a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E5ED73A5-C2D2-4D49-BB89-167E8E32C9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11D6E40-F509-498A-BF02-00C895783B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427FAC-CD3A-494C-985C-09E26C5EA507}">
  <ds:schemaRefs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0262f94-9f35-4ac3-9a90-690165a166b7"/>
    <ds:schemaRef ds:uri="a4f35948-e619-41b3-aa29-22878b09cfd2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8178</TotalTime>
  <Words>666</Words>
  <Application>Microsoft Office PowerPoint</Application>
  <PresentationFormat>Personalizado</PresentationFormat>
  <Paragraphs>207</Paragraphs>
  <Slides>29</Slides>
  <Notes>22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6" baseType="lpstr">
      <vt:lpstr>Arial</vt:lpstr>
      <vt:lpstr>Calibri</vt:lpstr>
      <vt:lpstr>Cambria Math</vt:lpstr>
      <vt:lpstr>Palatino Linotype</vt:lpstr>
      <vt:lpstr>Trebuchet MS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Análisis de los resultados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Propuesta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Fabricio Jacome</dc:creator>
  <cp:lastModifiedBy>David Calderón</cp:lastModifiedBy>
  <cp:revision>45</cp:revision>
  <dcterms:created xsi:type="dcterms:W3CDTF">2021-07-12T20:17:53Z</dcterms:created>
  <dcterms:modified xsi:type="dcterms:W3CDTF">2021-08-21T02:00:40Z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74063900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