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934" r:id="rId4"/>
  </p:sldMasterIdLst>
  <p:notesMasterIdLst>
    <p:notesMasterId r:id="rId27"/>
  </p:notesMasterIdLst>
  <p:handoutMasterIdLst>
    <p:handoutMasterId r:id="rId28"/>
  </p:handoutMasterIdLst>
  <p:sldIdLst>
    <p:sldId id="263" r:id="rId5"/>
    <p:sldId id="262" r:id="rId6"/>
    <p:sldId id="264" r:id="rId7"/>
    <p:sldId id="265" r:id="rId8"/>
    <p:sldId id="258" r:id="rId9"/>
    <p:sldId id="266" r:id="rId10"/>
    <p:sldId id="267" r:id="rId11"/>
    <p:sldId id="268" r:id="rId12"/>
    <p:sldId id="269" r:id="rId13"/>
    <p:sldId id="270" r:id="rId14"/>
    <p:sldId id="271" r:id="rId15"/>
    <p:sldId id="272" r:id="rId16"/>
    <p:sldId id="273" r:id="rId17"/>
    <p:sldId id="274" r:id="rId18"/>
    <p:sldId id="275" r:id="rId19"/>
    <p:sldId id="277" r:id="rId20"/>
    <p:sldId id="278" r:id="rId21"/>
    <p:sldId id="279" r:id="rId22"/>
    <p:sldId id="280" r:id="rId23"/>
    <p:sldId id="281" r:id="rId24"/>
    <p:sldId id="282" r:id="rId25"/>
    <p:sldId id="283" r:id="rId26"/>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notesViewPr>
    <p:cSldViewPr snapToGrid="0">
      <p:cViewPr varScale="1">
        <p:scale>
          <a:sx n="89" d="100"/>
          <a:sy n="89" d="100"/>
        </p:scale>
        <p:origin x="378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DF4287-FD8D-4BB9-B002-80C5252BBED8}"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s-ES"/>
        </a:p>
      </dgm:t>
    </dgm:pt>
    <dgm:pt modelId="{B3624F84-F855-4EB8-B774-14C769B673EE}">
      <dgm:prSet phldrT="[Texto]" custT="1"/>
      <dgm:spPr/>
      <dgm:t>
        <a:bodyPr/>
        <a:lstStyle/>
        <a:p>
          <a:r>
            <a:rPr lang="es-ES" sz="4800" dirty="0" smtClean="0">
              <a:latin typeface="Arial" panose="020B0604020202020204" pitchFamily="34" charset="0"/>
              <a:cs typeface="Arial" panose="020B0604020202020204" pitchFamily="34" charset="0"/>
            </a:rPr>
            <a:t>*</a:t>
          </a:r>
          <a:endParaRPr lang="es-ES" sz="4800" dirty="0">
            <a:latin typeface="Arial" panose="020B0604020202020204" pitchFamily="34" charset="0"/>
            <a:cs typeface="Arial" panose="020B0604020202020204" pitchFamily="34" charset="0"/>
          </a:endParaRPr>
        </a:p>
      </dgm:t>
    </dgm:pt>
    <dgm:pt modelId="{DF409119-8D3C-43D9-BCE2-A9CFC6BB5B1B}" type="parTrans" cxnId="{92DE0147-44E8-49AF-B5DD-5B9BFCB6B343}">
      <dgm:prSet/>
      <dgm:spPr/>
      <dgm:t>
        <a:bodyPr/>
        <a:lstStyle/>
        <a:p>
          <a:endParaRPr lang="es-ES"/>
        </a:p>
      </dgm:t>
    </dgm:pt>
    <dgm:pt modelId="{A3B0EFC7-6559-4404-948F-9B6AD53DCA27}" type="sibTrans" cxnId="{92DE0147-44E8-49AF-B5DD-5B9BFCB6B343}">
      <dgm:prSet/>
      <dgm:spPr/>
      <dgm:t>
        <a:bodyPr/>
        <a:lstStyle/>
        <a:p>
          <a:endParaRPr lang="es-ES"/>
        </a:p>
      </dgm:t>
    </dgm:pt>
    <dgm:pt modelId="{D64F6BCC-7A15-4FE8-A984-3022C25A47A0}">
      <dgm:prSet phldrT="[Texto]" custT="1"/>
      <dgm:spPr/>
      <dgm:t>
        <a:bodyPr/>
        <a:lstStyle/>
        <a:p>
          <a:r>
            <a:rPr lang="es-ES" sz="4800" dirty="0" smtClean="0">
              <a:latin typeface="Arial" panose="020B0604020202020204" pitchFamily="34" charset="0"/>
              <a:cs typeface="Arial" panose="020B0604020202020204" pitchFamily="34" charset="0"/>
            </a:rPr>
            <a:t>*</a:t>
          </a:r>
          <a:endParaRPr lang="es-ES" sz="4800" dirty="0">
            <a:latin typeface="Arial" panose="020B0604020202020204" pitchFamily="34" charset="0"/>
            <a:cs typeface="Arial" panose="020B0604020202020204" pitchFamily="34" charset="0"/>
          </a:endParaRPr>
        </a:p>
      </dgm:t>
    </dgm:pt>
    <dgm:pt modelId="{0A7CE971-4425-42D9-A0C9-57F0C0D0CC53}" type="parTrans" cxnId="{52BE9818-D4AE-48E2-96D4-D4E418B9CA5E}">
      <dgm:prSet/>
      <dgm:spPr/>
      <dgm:t>
        <a:bodyPr/>
        <a:lstStyle/>
        <a:p>
          <a:endParaRPr lang="es-ES"/>
        </a:p>
      </dgm:t>
    </dgm:pt>
    <dgm:pt modelId="{02A70AE3-0229-4BDB-A568-E321BE011208}" type="sibTrans" cxnId="{52BE9818-D4AE-48E2-96D4-D4E418B9CA5E}">
      <dgm:prSet/>
      <dgm:spPr/>
      <dgm:t>
        <a:bodyPr/>
        <a:lstStyle/>
        <a:p>
          <a:endParaRPr lang="es-ES"/>
        </a:p>
      </dgm:t>
    </dgm:pt>
    <dgm:pt modelId="{74B60E0B-795F-4132-86B4-CEC1BD907FED}">
      <dgm:prSet phldrT="[Texto]" custT="1"/>
      <dgm:spPr/>
      <dgm:t>
        <a:bodyPr/>
        <a:lstStyle/>
        <a:p>
          <a:pPr algn="just"/>
          <a:r>
            <a:rPr lang="es-ES" sz="1200" dirty="0" smtClean="0">
              <a:latin typeface="Arial" panose="020B0604020202020204" pitchFamily="34" charset="0"/>
              <a:cs typeface="Arial" panose="020B0604020202020204" pitchFamily="34" charset="0"/>
            </a:rPr>
            <a:t>la falta de estudio referente a la producción nacional y por ende provincial del cacao se refleja por falta de políticas sectoriales</a:t>
          </a:r>
          <a:endParaRPr lang="es-ES" sz="1200" dirty="0">
            <a:latin typeface="Arial" panose="020B0604020202020204" pitchFamily="34" charset="0"/>
            <a:cs typeface="Arial" panose="020B0604020202020204" pitchFamily="34" charset="0"/>
          </a:endParaRPr>
        </a:p>
      </dgm:t>
    </dgm:pt>
    <dgm:pt modelId="{04267457-C58C-4043-82FE-66943591156B}" type="parTrans" cxnId="{EB8C0D40-114E-4EC2-8138-E41A36F274E2}">
      <dgm:prSet/>
      <dgm:spPr/>
      <dgm:t>
        <a:bodyPr/>
        <a:lstStyle/>
        <a:p>
          <a:endParaRPr lang="es-ES"/>
        </a:p>
      </dgm:t>
    </dgm:pt>
    <dgm:pt modelId="{47195182-68CE-46AA-A69F-4A6F3171F05C}" type="sibTrans" cxnId="{EB8C0D40-114E-4EC2-8138-E41A36F274E2}">
      <dgm:prSet/>
      <dgm:spPr/>
      <dgm:t>
        <a:bodyPr/>
        <a:lstStyle/>
        <a:p>
          <a:endParaRPr lang="es-ES"/>
        </a:p>
      </dgm:t>
    </dgm:pt>
    <dgm:pt modelId="{41455871-B215-43BF-AB73-CBCA62A326ED}">
      <dgm:prSet phldrT="[Texto]" custT="1"/>
      <dgm:spPr/>
      <dgm:t>
        <a:bodyPr/>
        <a:lstStyle/>
        <a:p>
          <a:r>
            <a:rPr lang="es-ES" sz="4800" dirty="0" smtClean="0">
              <a:latin typeface="Arial" panose="020B0604020202020204" pitchFamily="34" charset="0"/>
              <a:cs typeface="Arial" panose="020B0604020202020204" pitchFamily="34" charset="0"/>
            </a:rPr>
            <a:t>*</a:t>
          </a:r>
          <a:endParaRPr lang="es-ES" sz="4800" dirty="0">
            <a:latin typeface="Arial" panose="020B0604020202020204" pitchFamily="34" charset="0"/>
            <a:cs typeface="Arial" panose="020B0604020202020204" pitchFamily="34" charset="0"/>
          </a:endParaRPr>
        </a:p>
      </dgm:t>
    </dgm:pt>
    <dgm:pt modelId="{41AF3501-ACB3-4DEB-8343-82DF4B2D5C65}" type="parTrans" cxnId="{CEDB8721-EE49-43EA-AFE2-FA9C6D4702D1}">
      <dgm:prSet/>
      <dgm:spPr/>
      <dgm:t>
        <a:bodyPr/>
        <a:lstStyle/>
        <a:p>
          <a:endParaRPr lang="es-ES"/>
        </a:p>
      </dgm:t>
    </dgm:pt>
    <dgm:pt modelId="{FEF594BF-B028-47EF-8B97-312BC3EB5DEE}" type="sibTrans" cxnId="{CEDB8721-EE49-43EA-AFE2-FA9C6D4702D1}">
      <dgm:prSet/>
      <dgm:spPr/>
      <dgm:t>
        <a:bodyPr/>
        <a:lstStyle/>
        <a:p>
          <a:endParaRPr lang="es-ES"/>
        </a:p>
      </dgm:t>
    </dgm:pt>
    <dgm:pt modelId="{0E5F8D88-68F9-42AA-9ECE-59ED1BEED186}">
      <dgm:prSet phldrT="[Texto]" custT="1"/>
      <dgm:spPr/>
      <dgm:t>
        <a:bodyPr/>
        <a:lstStyle/>
        <a:p>
          <a:pPr algn="just"/>
          <a:r>
            <a:rPr lang="es-ES" sz="1100" dirty="0" smtClean="0">
              <a:latin typeface="Arial" panose="020B0604020202020204" pitchFamily="34" charset="0"/>
              <a:cs typeface="Arial" panose="020B0604020202020204" pitchFamily="34" charset="0"/>
            </a:rPr>
            <a:t>ocasionando un desbalance en los eslabones de comercio, en especial el  precio del cacao, siendo importante estudiar el perfil de la cadena </a:t>
          </a:r>
          <a:r>
            <a:rPr lang="es-ES" sz="1200" dirty="0" smtClean="0">
              <a:latin typeface="Arial" panose="020B0604020202020204" pitchFamily="34" charset="0"/>
              <a:cs typeface="Arial" panose="020B0604020202020204" pitchFamily="34" charset="0"/>
            </a:rPr>
            <a:t>agroalimentaria</a:t>
          </a:r>
          <a:endParaRPr lang="es-ES" sz="1200" dirty="0">
            <a:latin typeface="Arial" panose="020B0604020202020204" pitchFamily="34" charset="0"/>
            <a:cs typeface="Arial" panose="020B0604020202020204" pitchFamily="34" charset="0"/>
          </a:endParaRPr>
        </a:p>
      </dgm:t>
    </dgm:pt>
    <dgm:pt modelId="{F6DC7B76-953E-42C2-AEA0-CF86CB0C0EDB}" type="parTrans" cxnId="{9ED88360-89B8-430D-80EA-D1BD10FEC604}">
      <dgm:prSet/>
      <dgm:spPr/>
      <dgm:t>
        <a:bodyPr/>
        <a:lstStyle/>
        <a:p>
          <a:endParaRPr lang="es-ES"/>
        </a:p>
      </dgm:t>
    </dgm:pt>
    <dgm:pt modelId="{B7D54AA9-150B-43A5-83EF-50645D30F0D9}" type="sibTrans" cxnId="{9ED88360-89B8-430D-80EA-D1BD10FEC604}">
      <dgm:prSet/>
      <dgm:spPr/>
      <dgm:t>
        <a:bodyPr/>
        <a:lstStyle/>
        <a:p>
          <a:endParaRPr lang="es-ES"/>
        </a:p>
      </dgm:t>
    </dgm:pt>
    <dgm:pt modelId="{E4769D44-A419-4A27-BC2B-E065FDEBB0EB}">
      <dgm:prSet custT="1"/>
      <dgm:spPr/>
      <dgm:t>
        <a:bodyPr/>
        <a:lstStyle/>
        <a:p>
          <a:r>
            <a:rPr lang="es-ES" sz="1200" dirty="0" smtClean="0">
              <a:latin typeface="Arial" panose="020B0604020202020204" pitchFamily="34" charset="0"/>
              <a:cs typeface="Arial" panose="020B0604020202020204" pitchFamily="34" charset="0"/>
            </a:rPr>
            <a:t>al igual que la incidencia económica, social y ambiental que tiene este producto agrícola en las diferentes zonas donde se produce</a:t>
          </a:r>
          <a:endParaRPr lang="es-ES" sz="1200" dirty="0">
            <a:latin typeface="Arial" panose="020B0604020202020204" pitchFamily="34" charset="0"/>
            <a:cs typeface="Arial" panose="020B0604020202020204" pitchFamily="34" charset="0"/>
          </a:endParaRPr>
        </a:p>
      </dgm:t>
    </dgm:pt>
    <dgm:pt modelId="{CD8B2A54-C3E9-47CB-B559-F424E73E0B25}" type="parTrans" cxnId="{FDC237CA-7B73-457F-B2B3-A6CC717A50CC}">
      <dgm:prSet/>
      <dgm:spPr/>
      <dgm:t>
        <a:bodyPr/>
        <a:lstStyle/>
        <a:p>
          <a:endParaRPr lang="es-ES"/>
        </a:p>
      </dgm:t>
    </dgm:pt>
    <dgm:pt modelId="{B4A6BE2F-9D9C-45BB-A4CB-6B24035E47BF}" type="sibTrans" cxnId="{FDC237CA-7B73-457F-B2B3-A6CC717A50CC}">
      <dgm:prSet/>
      <dgm:spPr/>
      <dgm:t>
        <a:bodyPr/>
        <a:lstStyle/>
        <a:p>
          <a:endParaRPr lang="es-ES"/>
        </a:p>
      </dgm:t>
    </dgm:pt>
    <dgm:pt modelId="{393FCF9A-E4D3-471A-8931-1F349BE62A92}">
      <dgm:prSet phldrT="[Texto]" custT="1"/>
      <dgm:spPr/>
      <dgm:t>
        <a:bodyPr/>
        <a:lstStyle/>
        <a:p>
          <a:r>
            <a:rPr lang="es-ES" sz="4800" dirty="0" smtClean="0">
              <a:latin typeface="Arial" panose="020B0604020202020204" pitchFamily="34" charset="0"/>
              <a:cs typeface="Arial" panose="020B0604020202020204" pitchFamily="34" charset="0"/>
            </a:rPr>
            <a:t>*</a:t>
          </a:r>
          <a:endParaRPr lang="es-ES" sz="4800" dirty="0">
            <a:latin typeface="Arial" panose="020B0604020202020204" pitchFamily="34" charset="0"/>
            <a:cs typeface="Arial" panose="020B0604020202020204" pitchFamily="34" charset="0"/>
          </a:endParaRPr>
        </a:p>
      </dgm:t>
    </dgm:pt>
    <dgm:pt modelId="{C0632080-3872-4681-9F46-D1CE13F8780F}" type="parTrans" cxnId="{8EA09669-0D23-4B97-9F93-C95109487230}">
      <dgm:prSet/>
      <dgm:spPr/>
      <dgm:t>
        <a:bodyPr/>
        <a:lstStyle/>
        <a:p>
          <a:endParaRPr lang="es-ES"/>
        </a:p>
      </dgm:t>
    </dgm:pt>
    <dgm:pt modelId="{887614A0-2116-4715-ADC2-73626EFE72B5}" type="sibTrans" cxnId="{8EA09669-0D23-4B97-9F93-C95109487230}">
      <dgm:prSet/>
      <dgm:spPr/>
      <dgm:t>
        <a:bodyPr/>
        <a:lstStyle/>
        <a:p>
          <a:endParaRPr lang="es-ES"/>
        </a:p>
      </dgm:t>
    </dgm:pt>
    <dgm:pt modelId="{CB489263-F776-4327-BE76-CDF0335A921C}">
      <dgm:prSet custT="1"/>
      <dgm:spPr/>
      <dgm:t>
        <a:bodyPr/>
        <a:lstStyle/>
        <a:p>
          <a:r>
            <a:rPr lang="es-ES" sz="1200" b="0" dirty="0">
              <a:latin typeface="Arial" panose="020B0604020202020204" pitchFamily="34" charset="0"/>
              <a:cs typeface="Arial" panose="020B0604020202020204" pitchFamily="34" charset="0"/>
            </a:rPr>
            <a:t>En Ecuador el cacao es de vital importancia para la economía del país, pero hasta la fecha no existen investigaciones que permitan conocer su cadena de valor agroalimentaria</a:t>
          </a:r>
          <a:r>
            <a:rPr lang="es-ES" sz="1200" dirty="0">
              <a:latin typeface="Arial" panose="020B0604020202020204" pitchFamily="34" charset="0"/>
              <a:cs typeface="Arial" panose="020B0604020202020204" pitchFamily="34" charset="0"/>
            </a:rPr>
            <a:t>,</a:t>
          </a:r>
          <a:endParaRPr lang="es-ES" sz="1200" dirty="0">
            <a:latin typeface="Arial" panose="020B0604020202020204" pitchFamily="34" charset="0"/>
            <a:cs typeface="Arial" panose="020B0604020202020204" pitchFamily="34" charset="0"/>
          </a:endParaRPr>
        </a:p>
      </dgm:t>
    </dgm:pt>
    <dgm:pt modelId="{A59DF30F-DC5D-47EC-BCB9-BD93F332D19A}" type="parTrans" cxnId="{F5F7682B-F2AE-4CBF-AD1B-53492C2A1D63}">
      <dgm:prSet/>
      <dgm:spPr/>
      <dgm:t>
        <a:bodyPr/>
        <a:lstStyle/>
        <a:p>
          <a:endParaRPr lang="es-ES"/>
        </a:p>
      </dgm:t>
    </dgm:pt>
    <dgm:pt modelId="{ED1B0040-2C46-41D4-B45F-ABCA6E245B9C}" type="sibTrans" cxnId="{F5F7682B-F2AE-4CBF-AD1B-53492C2A1D63}">
      <dgm:prSet/>
      <dgm:spPr/>
      <dgm:t>
        <a:bodyPr/>
        <a:lstStyle/>
        <a:p>
          <a:endParaRPr lang="es-ES"/>
        </a:p>
      </dgm:t>
    </dgm:pt>
    <dgm:pt modelId="{E951181F-F7C5-4725-BCB8-A5722D2694F2}" type="pres">
      <dgm:prSet presAssocID="{8EDF4287-FD8D-4BB9-B002-80C5252BBED8}" presName="Name0" presStyleCnt="0">
        <dgm:presLayoutVars>
          <dgm:chMax val="7"/>
          <dgm:chPref val="7"/>
          <dgm:dir/>
          <dgm:animLvl val="lvl"/>
        </dgm:presLayoutVars>
      </dgm:prSet>
      <dgm:spPr/>
      <dgm:t>
        <a:bodyPr/>
        <a:lstStyle/>
        <a:p>
          <a:endParaRPr lang="es-ES"/>
        </a:p>
      </dgm:t>
    </dgm:pt>
    <dgm:pt modelId="{94C1FAE6-B41D-4370-A828-059FBB25DFB3}" type="pres">
      <dgm:prSet presAssocID="{B3624F84-F855-4EB8-B774-14C769B673EE}" presName="Accent1" presStyleCnt="0"/>
      <dgm:spPr/>
    </dgm:pt>
    <dgm:pt modelId="{E1B36C41-A268-4A2D-88D5-95DA650E3686}" type="pres">
      <dgm:prSet presAssocID="{B3624F84-F855-4EB8-B774-14C769B673EE}" presName="Accent" presStyleLbl="node1" presStyleIdx="0" presStyleCnt="5"/>
      <dgm:spPr/>
    </dgm:pt>
    <dgm:pt modelId="{F0CEA6D3-EBD4-420B-9FE8-1292E49EA2EC}" type="pres">
      <dgm:prSet presAssocID="{B3624F84-F855-4EB8-B774-14C769B673EE}" presName="Parent1" presStyleLbl="revTx" presStyleIdx="0" presStyleCnt="8">
        <dgm:presLayoutVars>
          <dgm:chMax val="1"/>
          <dgm:chPref val="1"/>
          <dgm:bulletEnabled val="1"/>
        </dgm:presLayoutVars>
      </dgm:prSet>
      <dgm:spPr/>
      <dgm:t>
        <a:bodyPr/>
        <a:lstStyle/>
        <a:p>
          <a:endParaRPr lang="es-ES"/>
        </a:p>
      </dgm:t>
    </dgm:pt>
    <dgm:pt modelId="{49DCDB28-D7BA-4DCD-B738-E16E51313DE2}" type="pres">
      <dgm:prSet presAssocID="{D64F6BCC-7A15-4FE8-A984-3022C25A47A0}" presName="Accent2" presStyleCnt="0"/>
      <dgm:spPr/>
    </dgm:pt>
    <dgm:pt modelId="{6997826A-3C96-4889-A68C-9E59CA610BE8}" type="pres">
      <dgm:prSet presAssocID="{D64F6BCC-7A15-4FE8-A984-3022C25A47A0}" presName="Accent" presStyleLbl="node1" presStyleIdx="1" presStyleCnt="5"/>
      <dgm:spPr/>
    </dgm:pt>
    <dgm:pt modelId="{2ED475C2-6E69-459F-A4F6-4EC9D6DF5A6A}" type="pres">
      <dgm:prSet presAssocID="{D64F6BCC-7A15-4FE8-A984-3022C25A47A0}" presName="Child2" presStyleLbl="revTx" presStyleIdx="1" presStyleCnt="8" custScaleX="185768" custScaleY="157934" custLinFactNeighborX="41914" custLinFactNeighborY="-4911">
        <dgm:presLayoutVars>
          <dgm:chMax val="0"/>
          <dgm:chPref val="0"/>
          <dgm:bulletEnabled val="1"/>
        </dgm:presLayoutVars>
      </dgm:prSet>
      <dgm:spPr/>
      <dgm:t>
        <a:bodyPr/>
        <a:lstStyle/>
        <a:p>
          <a:endParaRPr lang="es-ES"/>
        </a:p>
      </dgm:t>
    </dgm:pt>
    <dgm:pt modelId="{C48AECA5-7D46-44AC-ADAB-6633AED98208}" type="pres">
      <dgm:prSet presAssocID="{D64F6BCC-7A15-4FE8-A984-3022C25A47A0}" presName="Parent2" presStyleLbl="revTx" presStyleIdx="2" presStyleCnt="8">
        <dgm:presLayoutVars>
          <dgm:chMax val="1"/>
          <dgm:chPref val="1"/>
          <dgm:bulletEnabled val="1"/>
        </dgm:presLayoutVars>
      </dgm:prSet>
      <dgm:spPr/>
      <dgm:t>
        <a:bodyPr/>
        <a:lstStyle/>
        <a:p>
          <a:endParaRPr lang="es-ES"/>
        </a:p>
      </dgm:t>
    </dgm:pt>
    <dgm:pt modelId="{8CE4D7F1-B6E4-4778-A22F-F84A651124A7}" type="pres">
      <dgm:prSet presAssocID="{41455871-B215-43BF-AB73-CBCA62A326ED}" presName="Accent3" presStyleCnt="0"/>
      <dgm:spPr/>
    </dgm:pt>
    <dgm:pt modelId="{1BF19339-F06D-4D81-9C03-F979C0F92F62}" type="pres">
      <dgm:prSet presAssocID="{41455871-B215-43BF-AB73-CBCA62A326ED}" presName="Accent" presStyleLbl="node1" presStyleIdx="2" presStyleCnt="5"/>
      <dgm:spPr/>
    </dgm:pt>
    <dgm:pt modelId="{0C1B1ABB-443C-4B2B-90D1-21B8CB4F8862}" type="pres">
      <dgm:prSet presAssocID="{41455871-B215-43BF-AB73-CBCA62A326ED}" presName="Child3" presStyleLbl="revTx" presStyleIdx="3" presStyleCnt="8" custScaleX="189610" custScaleY="130172" custLinFactNeighborX="38006" custLinFactNeighborY="15991">
        <dgm:presLayoutVars>
          <dgm:chMax val="0"/>
          <dgm:chPref val="0"/>
          <dgm:bulletEnabled val="1"/>
        </dgm:presLayoutVars>
      </dgm:prSet>
      <dgm:spPr/>
      <dgm:t>
        <a:bodyPr/>
        <a:lstStyle/>
        <a:p>
          <a:endParaRPr lang="es-ES"/>
        </a:p>
      </dgm:t>
    </dgm:pt>
    <dgm:pt modelId="{476C2BC4-3720-4B64-9DA9-152CC2404253}" type="pres">
      <dgm:prSet presAssocID="{41455871-B215-43BF-AB73-CBCA62A326ED}" presName="Parent3" presStyleLbl="revTx" presStyleIdx="4" presStyleCnt="8">
        <dgm:presLayoutVars>
          <dgm:chMax val="1"/>
          <dgm:chPref val="1"/>
          <dgm:bulletEnabled val="1"/>
        </dgm:presLayoutVars>
      </dgm:prSet>
      <dgm:spPr/>
      <dgm:t>
        <a:bodyPr/>
        <a:lstStyle/>
        <a:p>
          <a:endParaRPr lang="es-ES"/>
        </a:p>
      </dgm:t>
    </dgm:pt>
    <dgm:pt modelId="{FE22B785-568B-4B33-AC56-0E2C766267AF}" type="pres">
      <dgm:prSet presAssocID="{393FCF9A-E4D3-471A-8931-1F349BE62A92}" presName="Accent4" presStyleCnt="0"/>
      <dgm:spPr/>
    </dgm:pt>
    <dgm:pt modelId="{F7DABF04-1DCE-4908-82FD-6DF7CE279FF6}" type="pres">
      <dgm:prSet presAssocID="{393FCF9A-E4D3-471A-8931-1F349BE62A92}" presName="Accent" presStyleLbl="node1" presStyleIdx="3" presStyleCnt="5"/>
      <dgm:spPr/>
    </dgm:pt>
    <dgm:pt modelId="{8C8C229E-4B4E-486A-917A-96D06D8D3F7E}" type="pres">
      <dgm:prSet presAssocID="{393FCF9A-E4D3-471A-8931-1F349BE62A92}" presName="Child4" presStyleLbl="revTx" presStyleIdx="5" presStyleCnt="8" custScaleX="216792" custScaleY="141505" custLinFactNeighborX="72754" custLinFactNeighborY="53531">
        <dgm:presLayoutVars>
          <dgm:chMax val="0"/>
          <dgm:chPref val="0"/>
          <dgm:bulletEnabled val="1"/>
        </dgm:presLayoutVars>
      </dgm:prSet>
      <dgm:spPr/>
      <dgm:t>
        <a:bodyPr/>
        <a:lstStyle/>
        <a:p>
          <a:endParaRPr lang="es-ES"/>
        </a:p>
      </dgm:t>
    </dgm:pt>
    <dgm:pt modelId="{5329CDD0-59B3-49F4-B776-D08FF57745BE}" type="pres">
      <dgm:prSet presAssocID="{393FCF9A-E4D3-471A-8931-1F349BE62A92}" presName="Parent4" presStyleLbl="revTx" presStyleIdx="6" presStyleCnt="8">
        <dgm:presLayoutVars>
          <dgm:chMax val="1"/>
          <dgm:chPref val="1"/>
          <dgm:bulletEnabled val="1"/>
        </dgm:presLayoutVars>
      </dgm:prSet>
      <dgm:spPr/>
      <dgm:t>
        <a:bodyPr/>
        <a:lstStyle/>
        <a:p>
          <a:endParaRPr lang="es-ES"/>
        </a:p>
      </dgm:t>
    </dgm:pt>
    <dgm:pt modelId="{F6051630-B9D4-4F8C-B092-0C0A7D900DD9}" type="pres">
      <dgm:prSet presAssocID="{CB489263-F776-4327-BE76-CDF0335A921C}" presName="Accent5" presStyleCnt="0"/>
      <dgm:spPr/>
    </dgm:pt>
    <dgm:pt modelId="{2DE01547-E6EA-45D1-9F61-1AEA2DFEE38D}" type="pres">
      <dgm:prSet presAssocID="{CB489263-F776-4327-BE76-CDF0335A921C}" presName="Accent" presStyleLbl="node1" presStyleIdx="4" presStyleCnt="5" custScaleX="66682" custScaleY="102204" custLinFactNeighborX="-34324" custLinFactNeighborY="-20202"/>
      <dgm:spPr/>
    </dgm:pt>
    <dgm:pt modelId="{BD0B5454-9FAD-4CD7-8FA5-E388DD1B234D}" type="pres">
      <dgm:prSet presAssocID="{CB489263-F776-4327-BE76-CDF0335A921C}" presName="Parent5" presStyleLbl="revTx" presStyleIdx="7" presStyleCnt="8" custScaleX="193257" custScaleY="126738" custLinFactX="92479" custLinFactY="-400000" custLinFactNeighborX="100000" custLinFactNeighborY="-475391">
        <dgm:presLayoutVars>
          <dgm:chMax val="1"/>
          <dgm:chPref val="1"/>
          <dgm:bulletEnabled val="1"/>
        </dgm:presLayoutVars>
      </dgm:prSet>
      <dgm:spPr/>
    </dgm:pt>
  </dgm:ptLst>
  <dgm:cxnLst>
    <dgm:cxn modelId="{16EB43E6-A0B5-4F76-9356-A2C85C1EB2BD}" type="presOf" srcId="{393FCF9A-E4D3-471A-8931-1F349BE62A92}" destId="{5329CDD0-59B3-49F4-B776-D08FF57745BE}" srcOrd="0" destOrd="0" presId="urn:microsoft.com/office/officeart/2009/layout/CircleArrowProcess"/>
    <dgm:cxn modelId="{1FB35D41-F54E-4878-AC3E-5B068A5DA730}" type="presOf" srcId="{41455871-B215-43BF-AB73-CBCA62A326ED}" destId="{476C2BC4-3720-4B64-9DA9-152CC2404253}" srcOrd="0" destOrd="0" presId="urn:microsoft.com/office/officeart/2009/layout/CircleArrowProcess"/>
    <dgm:cxn modelId="{92DE0147-44E8-49AF-B5DD-5B9BFCB6B343}" srcId="{8EDF4287-FD8D-4BB9-B002-80C5252BBED8}" destId="{B3624F84-F855-4EB8-B774-14C769B673EE}" srcOrd="0" destOrd="0" parTransId="{DF409119-8D3C-43D9-BCE2-A9CFC6BB5B1B}" sibTransId="{A3B0EFC7-6559-4404-948F-9B6AD53DCA27}"/>
    <dgm:cxn modelId="{FDC237CA-7B73-457F-B2B3-A6CC717A50CC}" srcId="{393FCF9A-E4D3-471A-8931-1F349BE62A92}" destId="{E4769D44-A419-4A27-BC2B-E065FDEBB0EB}" srcOrd="0" destOrd="0" parTransId="{CD8B2A54-C3E9-47CB-B559-F424E73E0B25}" sibTransId="{B4A6BE2F-9D9C-45BB-A4CB-6B24035E47BF}"/>
    <dgm:cxn modelId="{652090C7-18E4-4171-A434-70E8DF46DD11}" type="presOf" srcId="{0E5F8D88-68F9-42AA-9ECE-59ED1BEED186}" destId="{0C1B1ABB-443C-4B2B-90D1-21B8CB4F8862}" srcOrd="0" destOrd="0" presId="urn:microsoft.com/office/officeart/2009/layout/CircleArrowProcess"/>
    <dgm:cxn modelId="{EB8C0D40-114E-4EC2-8138-E41A36F274E2}" srcId="{D64F6BCC-7A15-4FE8-A984-3022C25A47A0}" destId="{74B60E0B-795F-4132-86B4-CEC1BD907FED}" srcOrd="0" destOrd="0" parTransId="{04267457-C58C-4043-82FE-66943591156B}" sibTransId="{47195182-68CE-46AA-A69F-4A6F3171F05C}"/>
    <dgm:cxn modelId="{5D0B00F5-E490-42BA-B91B-FDE429AD1A90}" type="presOf" srcId="{D64F6BCC-7A15-4FE8-A984-3022C25A47A0}" destId="{C48AECA5-7D46-44AC-ADAB-6633AED98208}" srcOrd="0" destOrd="0" presId="urn:microsoft.com/office/officeart/2009/layout/CircleArrowProcess"/>
    <dgm:cxn modelId="{5C6D8FDB-59EA-440E-926B-ED643AE3FA15}" type="presOf" srcId="{B3624F84-F855-4EB8-B774-14C769B673EE}" destId="{F0CEA6D3-EBD4-420B-9FE8-1292E49EA2EC}" srcOrd="0" destOrd="0" presId="urn:microsoft.com/office/officeart/2009/layout/CircleArrowProcess"/>
    <dgm:cxn modelId="{CEDB8721-EE49-43EA-AFE2-FA9C6D4702D1}" srcId="{8EDF4287-FD8D-4BB9-B002-80C5252BBED8}" destId="{41455871-B215-43BF-AB73-CBCA62A326ED}" srcOrd="2" destOrd="0" parTransId="{41AF3501-ACB3-4DEB-8343-82DF4B2D5C65}" sibTransId="{FEF594BF-B028-47EF-8B97-312BC3EB5DEE}"/>
    <dgm:cxn modelId="{F5F7682B-F2AE-4CBF-AD1B-53492C2A1D63}" srcId="{8EDF4287-FD8D-4BB9-B002-80C5252BBED8}" destId="{CB489263-F776-4327-BE76-CDF0335A921C}" srcOrd="4" destOrd="0" parTransId="{A59DF30F-DC5D-47EC-BCB9-BD93F332D19A}" sibTransId="{ED1B0040-2C46-41D4-B45F-ABCA6E245B9C}"/>
    <dgm:cxn modelId="{A32230DB-56D1-48A2-9DD0-9EF5F252BC62}" type="presOf" srcId="{8EDF4287-FD8D-4BB9-B002-80C5252BBED8}" destId="{E951181F-F7C5-4725-BCB8-A5722D2694F2}" srcOrd="0" destOrd="0" presId="urn:microsoft.com/office/officeart/2009/layout/CircleArrowProcess"/>
    <dgm:cxn modelId="{71DC80E1-C73E-4EF7-A840-D0CEE957AD8D}" type="presOf" srcId="{74B60E0B-795F-4132-86B4-CEC1BD907FED}" destId="{2ED475C2-6E69-459F-A4F6-4EC9D6DF5A6A}" srcOrd="0" destOrd="0" presId="urn:microsoft.com/office/officeart/2009/layout/CircleArrowProcess"/>
    <dgm:cxn modelId="{3F03C5BB-2358-4D8F-B257-DA830F0C40B8}" type="presOf" srcId="{E4769D44-A419-4A27-BC2B-E065FDEBB0EB}" destId="{8C8C229E-4B4E-486A-917A-96D06D8D3F7E}" srcOrd="0" destOrd="0" presId="urn:microsoft.com/office/officeart/2009/layout/CircleArrowProcess"/>
    <dgm:cxn modelId="{52EACC4D-B5FA-4647-BFF9-EB2987E8DDD8}" type="presOf" srcId="{CB489263-F776-4327-BE76-CDF0335A921C}" destId="{BD0B5454-9FAD-4CD7-8FA5-E388DD1B234D}" srcOrd="0" destOrd="0" presId="urn:microsoft.com/office/officeart/2009/layout/CircleArrowProcess"/>
    <dgm:cxn modelId="{9ED88360-89B8-430D-80EA-D1BD10FEC604}" srcId="{41455871-B215-43BF-AB73-CBCA62A326ED}" destId="{0E5F8D88-68F9-42AA-9ECE-59ED1BEED186}" srcOrd="0" destOrd="0" parTransId="{F6DC7B76-953E-42C2-AEA0-CF86CB0C0EDB}" sibTransId="{B7D54AA9-150B-43A5-83EF-50645D30F0D9}"/>
    <dgm:cxn modelId="{52BE9818-D4AE-48E2-96D4-D4E418B9CA5E}" srcId="{8EDF4287-FD8D-4BB9-B002-80C5252BBED8}" destId="{D64F6BCC-7A15-4FE8-A984-3022C25A47A0}" srcOrd="1" destOrd="0" parTransId="{0A7CE971-4425-42D9-A0C9-57F0C0D0CC53}" sibTransId="{02A70AE3-0229-4BDB-A568-E321BE011208}"/>
    <dgm:cxn modelId="{8EA09669-0D23-4B97-9F93-C95109487230}" srcId="{8EDF4287-FD8D-4BB9-B002-80C5252BBED8}" destId="{393FCF9A-E4D3-471A-8931-1F349BE62A92}" srcOrd="3" destOrd="0" parTransId="{C0632080-3872-4681-9F46-D1CE13F8780F}" sibTransId="{887614A0-2116-4715-ADC2-73626EFE72B5}"/>
    <dgm:cxn modelId="{640CA312-23D8-40F6-ABD9-2C97648F39D1}" type="presParOf" srcId="{E951181F-F7C5-4725-BCB8-A5722D2694F2}" destId="{94C1FAE6-B41D-4370-A828-059FBB25DFB3}" srcOrd="0" destOrd="0" presId="urn:microsoft.com/office/officeart/2009/layout/CircleArrowProcess"/>
    <dgm:cxn modelId="{33E9EABC-0D56-4886-980E-8F5FB9D39A50}" type="presParOf" srcId="{94C1FAE6-B41D-4370-A828-059FBB25DFB3}" destId="{E1B36C41-A268-4A2D-88D5-95DA650E3686}" srcOrd="0" destOrd="0" presId="urn:microsoft.com/office/officeart/2009/layout/CircleArrowProcess"/>
    <dgm:cxn modelId="{AC768263-B284-49D4-8026-5B04493BC627}" type="presParOf" srcId="{E951181F-F7C5-4725-BCB8-A5722D2694F2}" destId="{F0CEA6D3-EBD4-420B-9FE8-1292E49EA2EC}" srcOrd="1" destOrd="0" presId="urn:microsoft.com/office/officeart/2009/layout/CircleArrowProcess"/>
    <dgm:cxn modelId="{D31D8EBC-C65B-4AFB-9898-C958A7FE0C0F}" type="presParOf" srcId="{E951181F-F7C5-4725-BCB8-A5722D2694F2}" destId="{49DCDB28-D7BA-4DCD-B738-E16E51313DE2}" srcOrd="2" destOrd="0" presId="urn:microsoft.com/office/officeart/2009/layout/CircleArrowProcess"/>
    <dgm:cxn modelId="{7A4AD398-19DC-46A8-91E6-5176366F91E4}" type="presParOf" srcId="{49DCDB28-D7BA-4DCD-B738-E16E51313DE2}" destId="{6997826A-3C96-4889-A68C-9E59CA610BE8}" srcOrd="0" destOrd="0" presId="urn:microsoft.com/office/officeart/2009/layout/CircleArrowProcess"/>
    <dgm:cxn modelId="{C447A037-099D-4F44-BD96-12EAE6DD3757}" type="presParOf" srcId="{E951181F-F7C5-4725-BCB8-A5722D2694F2}" destId="{2ED475C2-6E69-459F-A4F6-4EC9D6DF5A6A}" srcOrd="3" destOrd="0" presId="urn:microsoft.com/office/officeart/2009/layout/CircleArrowProcess"/>
    <dgm:cxn modelId="{0B7EA652-3F7E-43F6-9943-4EB680AF3671}" type="presParOf" srcId="{E951181F-F7C5-4725-BCB8-A5722D2694F2}" destId="{C48AECA5-7D46-44AC-ADAB-6633AED98208}" srcOrd="4" destOrd="0" presId="urn:microsoft.com/office/officeart/2009/layout/CircleArrowProcess"/>
    <dgm:cxn modelId="{BABC1141-0135-4CAC-8ACC-608126A2F62B}" type="presParOf" srcId="{E951181F-F7C5-4725-BCB8-A5722D2694F2}" destId="{8CE4D7F1-B6E4-4778-A22F-F84A651124A7}" srcOrd="5" destOrd="0" presId="urn:microsoft.com/office/officeart/2009/layout/CircleArrowProcess"/>
    <dgm:cxn modelId="{2D3E5666-664A-422C-869B-1F50767E1BB6}" type="presParOf" srcId="{8CE4D7F1-B6E4-4778-A22F-F84A651124A7}" destId="{1BF19339-F06D-4D81-9C03-F979C0F92F62}" srcOrd="0" destOrd="0" presId="urn:microsoft.com/office/officeart/2009/layout/CircleArrowProcess"/>
    <dgm:cxn modelId="{FA74F30E-CABD-4B04-ABCF-D3FBD6908E39}" type="presParOf" srcId="{E951181F-F7C5-4725-BCB8-A5722D2694F2}" destId="{0C1B1ABB-443C-4B2B-90D1-21B8CB4F8862}" srcOrd="6" destOrd="0" presId="urn:microsoft.com/office/officeart/2009/layout/CircleArrowProcess"/>
    <dgm:cxn modelId="{D99F3F88-A79E-413F-9C6E-C77DC02A592D}" type="presParOf" srcId="{E951181F-F7C5-4725-BCB8-A5722D2694F2}" destId="{476C2BC4-3720-4B64-9DA9-152CC2404253}" srcOrd="7" destOrd="0" presId="urn:microsoft.com/office/officeart/2009/layout/CircleArrowProcess"/>
    <dgm:cxn modelId="{8E18411E-0BBA-4C63-9297-B5E84AA3E759}" type="presParOf" srcId="{E951181F-F7C5-4725-BCB8-A5722D2694F2}" destId="{FE22B785-568B-4B33-AC56-0E2C766267AF}" srcOrd="8" destOrd="0" presId="urn:microsoft.com/office/officeart/2009/layout/CircleArrowProcess"/>
    <dgm:cxn modelId="{8FA397D0-B2CF-494A-B7BB-1AA2AC91E5AC}" type="presParOf" srcId="{FE22B785-568B-4B33-AC56-0E2C766267AF}" destId="{F7DABF04-1DCE-4908-82FD-6DF7CE279FF6}" srcOrd="0" destOrd="0" presId="urn:microsoft.com/office/officeart/2009/layout/CircleArrowProcess"/>
    <dgm:cxn modelId="{E01484CE-0ACD-4D91-A921-FAEAB9C5384E}" type="presParOf" srcId="{E951181F-F7C5-4725-BCB8-A5722D2694F2}" destId="{8C8C229E-4B4E-486A-917A-96D06D8D3F7E}" srcOrd="9" destOrd="0" presId="urn:microsoft.com/office/officeart/2009/layout/CircleArrowProcess"/>
    <dgm:cxn modelId="{B63BCEAC-DD80-48C4-9D66-2A48693B267C}" type="presParOf" srcId="{E951181F-F7C5-4725-BCB8-A5722D2694F2}" destId="{5329CDD0-59B3-49F4-B776-D08FF57745BE}" srcOrd="10" destOrd="0" presId="urn:microsoft.com/office/officeart/2009/layout/CircleArrowProcess"/>
    <dgm:cxn modelId="{245A9BC3-6189-4BA3-94E6-C8147AA3EEA1}" type="presParOf" srcId="{E951181F-F7C5-4725-BCB8-A5722D2694F2}" destId="{F6051630-B9D4-4F8C-B092-0C0A7D900DD9}" srcOrd="11" destOrd="0" presId="urn:microsoft.com/office/officeart/2009/layout/CircleArrowProcess"/>
    <dgm:cxn modelId="{3473AE83-2564-445A-91FC-DB23634DE64D}" type="presParOf" srcId="{F6051630-B9D4-4F8C-B092-0C0A7D900DD9}" destId="{2DE01547-E6EA-45D1-9F61-1AEA2DFEE38D}" srcOrd="0" destOrd="0" presId="urn:microsoft.com/office/officeart/2009/layout/CircleArrowProcess"/>
    <dgm:cxn modelId="{548F8985-7483-4B3E-BD2A-30DD3415F5A9}" type="presParOf" srcId="{E951181F-F7C5-4725-BCB8-A5722D2694F2}" destId="{BD0B5454-9FAD-4CD7-8FA5-E388DD1B234D}" srcOrd="12"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36C41-A268-4A2D-88D5-95DA650E3686}">
      <dsp:nvSpPr>
        <dsp:cNvPr id="0" name=""/>
        <dsp:cNvSpPr/>
      </dsp:nvSpPr>
      <dsp:spPr>
        <a:xfrm>
          <a:off x="1818830" y="-9504"/>
          <a:ext cx="2006594" cy="2006695"/>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CEA6D3-EBD4-420B-9FE8-1292E49EA2EC}">
      <dsp:nvSpPr>
        <dsp:cNvPr id="0" name=""/>
        <dsp:cNvSpPr/>
      </dsp:nvSpPr>
      <dsp:spPr>
        <a:xfrm>
          <a:off x="2261854" y="717258"/>
          <a:ext cx="1119793" cy="559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es-ES" sz="4800" kern="1200" dirty="0" smtClean="0">
              <a:latin typeface="Arial" panose="020B0604020202020204" pitchFamily="34" charset="0"/>
              <a:cs typeface="Arial" panose="020B0604020202020204" pitchFamily="34" charset="0"/>
            </a:rPr>
            <a:t>*</a:t>
          </a:r>
          <a:endParaRPr lang="es-ES" sz="4800" kern="1200" dirty="0">
            <a:latin typeface="Arial" panose="020B0604020202020204" pitchFamily="34" charset="0"/>
            <a:cs typeface="Arial" panose="020B0604020202020204" pitchFamily="34" charset="0"/>
          </a:endParaRPr>
        </a:p>
      </dsp:txBody>
      <dsp:txXfrm>
        <a:off x="2261854" y="717258"/>
        <a:ext cx="1119793" cy="559646"/>
      </dsp:txXfrm>
    </dsp:sp>
    <dsp:sp modelId="{6997826A-3C96-4889-A68C-9E59CA610BE8}">
      <dsp:nvSpPr>
        <dsp:cNvPr id="0" name=""/>
        <dsp:cNvSpPr/>
      </dsp:nvSpPr>
      <dsp:spPr>
        <a:xfrm>
          <a:off x="1261380" y="1143470"/>
          <a:ext cx="2006594" cy="2006695"/>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D475C2-6E69-459F-A4F6-4EC9D6DF5A6A}">
      <dsp:nvSpPr>
        <dsp:cNvPr id="0" name=""/>
        <dsp:cNvSpPr/>
      </dsp:nvSpPr>
      <dsp:spPr>
        <a:xfrm>
          <a:off x="3262704" y="1483289"/>
          <a:ext cx="2234747" cy="126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114300" lvl="1" indent="-114300" algn="just" defTabSz="533400">
            <a:lnSpc>
              <a:spcPct val="90000"/>
            </a:lnSpc>
            <a:spcBef>
              <a:spcPct val="0"/>
            </a:spcBef>
            <a:spcAft>
              <a:spcPct val="15000"/>
            </a:spcAft>
            <a:buChar char="••"/>
          </a:pPr>
          <a:r>
            <a:rPr lang="es-ES" sz="1200" kern="1200" dirty="0" smtClean="0">
              <a:latin typeface="Arial" panose="020B0604020202020204" pitchFamily="34" charset="0"/>
              <a:cs typeface="Arial" panose="020B0604020202020204" pitchFamily="34" charset="0"/>
            </a:rPr>
            <a:t>la falta de estudio referente a la producción nacional y por ende provincial del cacao se refleja por falta de políticas sectoriales</a:t>
          </a:r>
          <a:endParaRPr lang="es-ES" sz="1200" kern="1200" dirty="0">
            <a:latin typeface="Arial" panose="020B0604020202020204" pitchFamily="34" charset="0"/>
            <a:cs typeface="Arial" panose="020B0604020202020204" pitchFamily="34" charset="0"/>
          </a:endParaRPr>
        </a:p>
      </dsp:txBody>
      <dsp:txXfrm>
        <a:off x="3262704" y="1483289"/>
        <a:ext cx="2234747" cy="1260335"/>
      </dsp:txXfrm>
    </dsp:sp>
    <dsp:sp modelId="{C48AECA5-7D46-44AC-ADAB-6633AED98208}">
      <dsp:nvSpPr>
        <dsp:cNvPr id="0" name=""/>
        <dsp:cNvSpPr/>
      </dsp:nvSpPr>
      <dsp:spPr>
        <a:xfrm>
          <a:off x="1702145" y="1872824"/>
          <a:ext cx="1119793" cy="559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es-ES" sz="4800" kern="1200" dirty="0" smtClean="0">
              <a:latin typeface="Arial" panose="020B0604020202020204" pitchFamily="34" charset="0"/>
              <a:cs typeface="Arial" panose="020B0604020202020204" pitchFamily="34" charset="0"/>
            </a:rPr>
            <a:t>*</a:t>
          </a:r>
          <a:endParaRPr lang="es-ES" sz="4800" kern="1200" dirty="0">
            <a:latin typeface="Arial" panose="020B0604020202020204" pitchFamily="34" charset="0"/>
            <a:cs typeface="Arial" panose="020B0604020202020204" pitchFamily="34" charset="0"/>
          </a:endParaRPr>
        </a:p>
      </dsp:txBody>
      <dsp:txXfrm>
        <a:off x="1702145" y="1872824"/>
        <a:ext cx="1119793" cy="559646"/>
      </dsp:txXfrm>
    </dsp:sp>
    <dsp:sp modelId="{1BF19339-F06D-4D81-9C03-F979C0F92F62}">
      <dsp:nvSpPr>
        <dsp:cNvPr id="0" name=""/>
        <dsp:cNvSpPr/>
      </dsp:nvSpPr>
      <dsp:spPr>
        <a:xfrm>
          <a:off x="1818830" y="2301628"/>
          <a:ext cx="2006594" cy="2006695"/>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1B1ABB-443C-4B2B-90D1-21B8CB4F8862}">
      <dsp:nvSpPr>
        <dsp:cNvPr id="0" name=""/>
        <dsp:cNvSpPr/>
      </dsp:nvSpPr>
      <dsp:spPr>
        <a:xfrm>
          <a:off x="3740622" y="2904122"/>
          <a:ext cx="2280966" cy="1038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57150" lvl="1" indent="-57150" algn="just" defTabSz="488950">
            <a:lnSpc>
              <a:spcPct val="90000"/>
            </a:lnSpc>
            <a:spcBef>
              <a:spcPct val="0"/>
            </a:spcBef>
            <a:spcAft>
              <a:spcPct val="15000"/>
            </a:spcAft>
            <a:buChar char="••"/>
          </a:pPr>
          <a:r>
            <a:rPr lang="es-ES" sz="1100" kern="1200" dirty="0" smtClean="0">
              <a:latin typeface="Arial" panose="020B0604020202020204" pitchFamily="34" charset="0"/>
              <a:cs typeface="Arial" panose="020B0604020202020204" pitchFamily="34" charset="0"/>
            </a:rPr>
            <a:t>ocasionando un desbalance en los eslabones de comercio, en especial el  precio del cacao, siendo importante estudiar el perfil de la cadena </a:t>
          </a:r>
          <a:r>
            <a:rPr lang="es-ES" sz="1200" kern="1200" dirty="0" smtClean="0">
              <a:latin typeface="Arial" panose="020B0604020202020204" pitchFamily="34" charset="0"/>
              <a:cs typeface="Arial" panose="020B0604020202020204" pitchFamily="34" charset="0"/>
            </a:rPr>
            <a:t>agroalimentaria</a:t>
          </a:r>
          <a:endParaRPr lang="es-ES" sz="1200" kern="1200" dirty="0">
            <a:latin typeface="Arial" panose="020B0604020202020204" pitchFamily="34" charset="0"/>
            <a:cs typeface="Arial" panose="020B0604020202020204" pitchFamily="34" charset="0"/>
          </a:endParaRPr>
        </a:p>
      </dsp:txBody>
      <dsp:txXfrm>
        <a:off x="3740622" y="2904122"/>
        <a:ext cx="2280966" cy="1038791"/>
      </dsp:txXfrm>
    </dsp:sp>
    <dsp:sp modelId="{476C2BC4-3720-4B64-9DA9-152CC2404253}">
      <dsp:nvSpPr>
        <dsp:cNvPr id="0" name=""/>
        <dsp:cNvSpPr/>
      </dsp:nvSpPr>
      <dsp:spPr>
        <a:xfrm>
          <a:off x="2261854" y="3027743"/>
          <a:ext cx="1119793" cy="559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es-ES" sz="4800" kern="1200" dirty="0" smtClean="0">
              <a:latin typeface="Arial" panose="020B0604020202020204" pitchFamily="34" charset="0"/>
              <a:cs typeface="Arial" panose="020B0604020202020204" pitchFamily="34" charset="0"/>
            </a:rPr>
            <a:t>*</a:t>
          </a:r>
          <a:endParaRPr lang="es-ES" sz="4800" kern="1200" dirty="0">
            <a:latin typeface="Arial" panose="020B0604020202020204" pitchFamily="34" charset="0"/>
            <a:cs typeface="Arial" panose="020B0604020202020204" pitchFamily="34" charset="0"/>
          </a:endParaRPr>
        </a:p>
      </dsp:txBody>
      <dsp:txXfrm>
        <a:off x="2261854" y="3027743"/>
        <a:ext cx="1119793" cy="559646"/>
      </dsp:txXfrm>
    </dsp:sp>
    <dsp:sp modelId="{F7DABF04-1DCE-4908-82FD-6DF7CE279FF6}">
      <dsp:nvSpPr>
        <dsp:cNvPr id="0" name=""/>
        <dsp:cNvSpPr/>
      </dsp:nvSpPr>
      <dsp:spPr>
        <a:xfrm>
          <a:off x="1261380" y="3456546"/>
          <a:ext cx="2006594" cy="2006695"/>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8C229E-4B4E-486A-917A-96D06D8D3F7E}">
      <dsp:nvSpPr>
        <dsp:cNvPr id="0" name=""/>
        <dsp:cNvSpPr/>
      </dsp:nvSpPr>
      <dsp:spPr>
        <a:xfrm>
          <a:off x="3447096" y="4314043"/>
          <a:ext cx="2607959" cy="1129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smtClean="0">
              <a:latin typeface="Arial" panose="020B0604020202020204" pitchFamily="34" charset="0"/>
              <a:cs typeface="Arial" panose="020B0604020202020204" pitchFamily="34" charset="0"/>
            </a:rPr>
            <a:t>al igual que la incidencia económica, social y ambiental que tiene este producto agrícola en las diferentes zonas donde se produce</a:t>
          </a:r>
          <a:endParaRPr lang="es-ES" sz="1200" kern="1200" dirty="0">
            <a:latin typeface="Arial" panose="020B0604020202020204" pitchFamily="34" charset="0"/>
            <a:cs typeface="Arial" panose="020B0604020202020204" pitchFamily="34" charset="0"/>
          </a:endParaRPr>
        </a:p>
      </dsp:txBody>
      <dsp:txXfrm>
        <a:off x="3447096" y="4314043"/>
        <a:ext cx="2607959" cy="1129230"/>
      </dsp:txXfrm>
    </dsp:sp>
    <dsp:sp modelId="{5329CDD0-59B3-49F4-B776-D08FF57745BE}">
      <dsp:nvSpPr>
        <dsp:cNvPr id="0" name=""/>
        <dsp:cNvSpPr/>
      </dsp:nvSpPr>
      <dsp:spPr>
        <a:xfrm>
          <a:off x="1702145" y="4183309"/>
          <a:ext cx="1119793" cy="559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es-ES" sz="4800" kern="1200" dirty="0" smtClean="0">
              <a:latin typeface="Arial" panose="020B0604020202020204" pitchFamily="34" charset="0"/>
              <a:cs typeface="Arial" panose="020B0604020202020204" pitchFamily="34" charset="0"/>
            </a:rPr>
            <a:t>*</a:t>
          </a:r>
          <a:endParaRPr lang="es-ES" sz="4800" kern="1200" dirty="0">
            <a:latin typeface="Arial" panose="020B0604020202020204" pitchFamily="34" charset="0"/>
            <a:cs typeface="Arial" panose="020B0604020202020204" pitchFamily="34" charset="0"/>
          </a:endParaRPr>
        </a:p>
      </dsp:txBody>
      <dsp:txXfrm>
        <a:off x="1702145" y="4183309"/>
        <a:ext cx="1119793" cy="559646"/>
      </dsp:txXfrm>
    </dsp:sp>
    <dsp:sp modelId="{2DE01547-E6EA-45D1-9F61-1AEA2DFEE38D}">
      <dsp:nvSpPr>
        <dsp:cNvPr id="0" name=""/>
        <dsp:cNvSpPr/>
      </dsp:nvSpPr>
      <dsp:spPr>
        <a:xfrm>
          <a:off x="1656956" y="4375477"/>
          <a:ext cx="1149542" cy="1762946"/>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0B5454-9FAD-4CD7-8FA5-E388DD1B234D}">
      <dsp:nvSpPr>
        <dsp:cNvPr id="0" name=""/>
        <dsp:cNvSpPr/>
      </dsp:nvSpPr>
      <dsp:spPr>
        <a:xfrm>
          <a:off x="3895078" y="364962"/>
          <a:ext cx="2164078" cy="709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0" kern="1200" dirty="0">
              <a:latin typeface="Arial" panose="020B0604020202020204" pitchFamily="34" charset="0"/>
              <a:cs typeface="Arial" panose="020B0604020202020204" pitchFamily="34" charset="0"/>
            </a:rPr>
            <a:t>En Ecuador el cacao es de vital importancia para la economía del país, pero hasta la fecha no existen investigaciones que permitan conocer su cadena de valor agroalimentaria</a:t>
          </a:r>
          <a:r>
            <a:rPr lang="es-ES" sz="1200" kern="1200" dirty="0">
              <a:latin typeface="Arial" panose="020B0604020202020204" pitchFamily="34" charset="0"/>
              <a:cs typeface="Arial" panose="020B0604020202020204" pitchFamily="34" charset="0"/>
            </a:rPr>
            <a:t>,</a:t>
          </a:r>
          <a:endParaRPr lang="es-ES" sz="1200" kern="1200" dirty="0">
            <a:latin typeface="Arial" panose="020B0604020202020204" pitchFamily="34" charset="0"/>
            <a:cs typeface="Arial" panose="020B0604020202020204" pitchFamily="34" charset="0"/>
          </a:endParaRPr>
        </a:p>
      </dsp:txBody>
      <dsp:txXfrm>
        <a:off x="3895078" y="364962"/>
        <a:ext cx="2164078" cy="709284"/>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7FE66C3-C92B-4868-A713-FD7C7090FA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F61538D6-FE64-4AC0-B88B-0F1BD6143B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7FBE04-648D-4B52-A3A4-E47B12E510FA}" type="datetimeFigureOut">
              <a:rPr lang="es-ES" smtClean="0"/>
              <a:t>15/08/2021</a:t>
            </a:fld>
            <a:endParaRPr lang="es-ES"/>
          </a:p>
        </p:txBody>
      </p:sp>
      <p:sp>
        <p:nvSpPr>
          <p:cNvPr id="4" name="Marcador de pie de página 3">
            <a:extLst>
              <a:ext uri="{FF2B5EF4-FFF2-40B4-BE49-F238E27FC236}">
                <a16:creationId xmlns:a16="http://schemas.microsoft.com/office/drawing/2014/main" id="{B4ECFB10-2FE7-48A1-A594-9B9E84AECF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E501351F-D94E-4567-95DC-1D6C26EC25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660716-E895-4301-A06D-C885ED364206}" type="slidenum">
              <a:rPr lang="es-ES" smtClean="0"/>
              <a:t>‹Nº›</a:t>
            </a:fld>
            <a:endParaRPr lang="es-ES"/>
          </a:p>
        </p:txBody>
      </p:sp>
    </p:spTree>
    <p:extLst>
      <p:ext uri="{BB962C8B-B14F-4D97-AF65-F5344CB8AC3E}">
        <p14:creationId xmlns:p14="http://schemas.microsoft.com/office/powerpoint/2010/main" val="3589800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3556DD-0542-4A02-B20E-03FF7A5C5555}" type="datetimeFigureOut">
              <a:rPr lang="es-ES" noProof="0" smtClean="0"/>
              <a:t>15/08/2021</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dirty="0"/>
              <a:t>Editar estilos de texto del patrón</a:t>
            </a:r>
          </a:p>
          <a:p>
            <a:pPr lvl="1"/>
            <a:r>
              <a:rPr lang="es-ES" noProof="0" dirty="0"/>
              <a:t>Segundo nivel</a:t>
            </a:r>
          </a:p>
          <a:p>
            <a:pPr lvl="2"/>
            <a:r>
              <a:rPr lang="es-ES" noProof="0" dirty="0"/>
              <a:t>Tercer nivel</a:t>
            </a:r>
          </a:p>
          <a:p>
            <a:pPr lvl="3"/>
            <a:r>
              <a:rPr lang="es-ES" noProof="0" dirty="0"/>
              <a:t>Cuarto nivel</a:t>
            </a:r>
          </a:p>
          <a:p>
            <a:pPr lvl="4"/>
            <a:r>
              <a:rPr lang="es-ES" noProof="0"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A83EE5-D84F-4108-BB7B-329E7F26AE24}" type="slidenum">
              <a:rPr lang="es-ES" noProof="0" smtClean="0"/>
              <a:t>‹Nº›</a:t>
            </a:fld>
            <a:endParaRPr lang="es-ES" noProof="0"/>
          </a:p>
        </p:txBody>
      </p:sp>
    </p:spTree>
    <p:extLst>
      <p:ext uri="{BB962C8B-B14F-4D97-AF65-F5344CB8AC3E}">
        <p14:creationId xmlns:p14="http://schemas.microsoft.com/office/powerpoint/2010/main" val="4074352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EFDDBACE-0F8F-43FD-98F0-DEE13552DADA}" type="slidenum">
              <a:rPr lang="es-ES" smtClean="0"/>
              <a:t>1</a:t>
            </a:fld>
            <a:endParaRPr lang="es-ES"/>
          </a:p>
        </p:txBody>
      </p:sp>
    </p:spTree>
    <p:extLst>
      <p:ext uri="{BB962C8B-B14F-4D97-AF65-F5344CB8AC3E}">
        <p14:creationId xmlns:p14="http://schemas.microsoft.com/office/powerpoint/2010/main" val="836198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DDA83EE5-D84F-4108-BB7B-329E7F26AE24}" type="slidenum">
              <a:rPr lang="es-ES" smtClean="0"/>
              <a:t>2</a:t>
            </a:fld>
            <a:endParaRPr lang="es-ES"/>
          </a:p>
        </p:txBody>
      </p:sp>
    </p:spTree>
    <p:extLst>
      <p:ext uri="{BB962C8B-B14F-4D97-AF65-F5344CB8AC3E}">
        <p14:creationId xmlns:p14="http://schemas.microsoft.com/office/powerpoint/2010/main" val="3408796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4</a:t>
            </a:fld>
            <a:endParaRPr lang="es-ES"/>
          </a:p>
        </p:txBody>
      </p:sp>
    </p:spTree>
    <p:extLst>
      <p:ext uri="{BB962C8B-B14F-4D97-AF65-F5344CB8AC3E}">
        <p14:creationId xmlns:p14="http://schemas.microsoft.com/office/powerpoint/2010/main" val="1231390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DDA83EE5-D84F-4108-BB7B-329E7F26AE24}" type="slidenum">
              <a:rPr lang="es-ES" smtClean="0"/>
              <a:t>5</a:t>
            </a:fld>
            <a:endParaRPr lang="es-ES"/>
          </a:p>
        </p:txBody>
      </p:sp>
    </p:spTree>
    <p:extLst>
      <p:ext uri="{BB962C8B-B14F-4D97-AF65-F5344CB8AC3E}">
        <p14:creationId xmlns:p14="http://schemas.microsoft.com/office/powerpoint/2010/main" val="855808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DDBACE-0F8F-43FD-98F0-DEE13552DADA}"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588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DDBACE-0F8F-43FD-98F0-DEE13552DADA}"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089098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ción larga">
    <p:bg>
      <p:bgPr>
        <a:solidFill>
          <a:schemeClr val="bg1">
            <a:lumMod val="95000"/>
          </a:schemeClr>
        </a:solidFill>
        <a:effectLst/>
      </p:bgPr>
    </p:bg>
    <p:spTree>
      <p:nvGrpSpPr>
        <p:cNvPr id="1" name=""/>
        <p:cNvGrpSpPr/>
        <p:nvPr/>
      </p:nvGrpSpPr>
      <p:grpSpPr>
        <a:xfrm>
          <a:off x="0" y="0"/>
          <a:ext cx="0" cy="0"/>
          <a:chOff x="0" y="0"/>
          <a:chExt cx="0" cy="0"/>
        </a:xfrm>
      </p:grpSpPr>
      <p:sp>
        <p:nvSpPr>
          <p:cNvPr id="18" name="Forma libre: Forma 17">
            <a:extLst>
              <a:ext uri="{FF2B5EF4-FFF2-40B4-BE49-F238E27FC236}">
                <a16:creationId xmlns:a16="http://schemas.microsoft.com/office/drawing/2014/main" id="{3A60C1CB-5B63-419C-A1CD-DB2E58B0E4A6}"/>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Marcador de contenido 2">
            <a:extLst>
              <a:ext uri="{FF2B5EF4-FFF2-40B4-BE49-F238E27FC236}">
                <a16:creationId xmlns:a16="http://schemas.microsoft.com/office/drawing/2014/main" id="{70C5F94B-D0C9-41CA-8885-CBEA4C917545}"/>
              </a:ext>
            </a:extLst>
          </p:cNvPr>
          <p:cNvSpPr>
            <a:spLocks noGrp="1"/>
          </p:cNvSpPr>
          <p:nvPr>
            <p:ph idx="13" hasCustomPrompt="1"/>
          </p:nvPr>
        </p:nvSpPr>
        <p:spPr>
          <a:xfrm>
            <a:off x="432001" y="3674372"/>
            <a:ext cx="4444800" cy="2728844"/>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ie de página 4">
            <a:extLst>
              <a:ext uri="{FF2B5EF4-FFF2-40B4-BE49-F238E27FC236}">
                <a16:creationId xmlns:a16="http://schemas.microsoft.com/office/drawing/2014/main" id="{9562CB52-4C6A-4211-B67A-762BFD7F8FF3}"/>
              </a:ext>
            </a:extLst>
          </p:cNvPr>
          <p:cNvSpPr>
            <a:spLocks noGrp="1"/>
          </p:cNvSpPr>
          <p:nvPr>
            <p:ph type="ftr" sz="quarter" idx="14"/>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6" name="Marcador de posición de número de diapositiva 5">
            <a:extLst>
              <a:ext uri="{FF2B5EF4-FFF2-40B4-BE49-F238E27FC236}">
                <a16:creationId xmlns:a16="http://schemas.microsoft.com/office/drawing/2014/main" id="{BFCE190A-EF0B-44D3-9960-A1C0A9EE7F9B}"/>
              </a:ext>
            </a:extLst>
          </p:cNvPr>
          <p:cNvSpPr>
            <a:spLocks noGrp="1"/>
          </p:cNvSpPr>
          <p:nvPr>
            <p:ph type="sldNum" sz="quarter" idx="15"/>
          </p:nvPr>
        </p:nvSpPr>
        <p:spPr>
          <a:solidFill>
            <a:schemeClr val="tx1"/>
          </a:solidFill>
        </p:spPr>
        <p:txBody>
          <a:bodyPr rtlCol="0"/>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s-ES" sz="10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000" b="0" i="0" u="none" strike="noStrike" kern="1200" cap="none" spc="0" normalizeH="0" baseline="0" noProof="0">
              <a:ln>
                <a:noFill/>
              </a:ln>
              <a:solidFill>
                <a:prstClr val="white"/>
              </a:solidFill>
              <a:effectLst/>
              <a:uLnTx/>
              <a:uFillTx/>
              <a:latin typeface="Calibri"/>
              <a:ea typeface="+mn-ea"/>
              <a:cs typeface="+mn-cs"/>
            </a:endParaRPr>
          </a:p>
        </p:txBody>
      </p:sp>
      <p:sp>
        <p:nvSpPr>
          <p:cNvPr id="23" name="Marcador de posición de imagen 22">
            <a:extLst>
              <a:ext uri="{FF2B5EF4-FFF2-40B4-BE49-F238E27FC236}">
                <a16:creationId xmlns:a16="http://schemas.microsoft.com/office/drawing/2014/main"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rtlCol="0" anchor="t">
            <a:noAutofit/>
          </a:bodyPr>
          <a:lstStyle>
            <a:lvl1pPr marL="0" indent="0" algn="ctr">
              <a:buNone/>
              <a:defRPr sz="1100" i="1">
                <a:solidFill>
                  <a:schemeClr val="tx1"/>
                </a:solidFill>
                <a:latin typeface="+mn-lt"/>
                <a:cs typeface="Times New Roman" panose="02020603050405020304" pitchFamily="18" charset="0"/>
              </a:defRPr>
            </a:lvl1pPr>
          </a:lstStyle>
          <a:p>
            <a:pPr rtl="0"/>
            <a:r>
              <a:rPr lang="es-ES" noProof="0"/>
              <a:t>Inserte o arrastre y coloque </a:t>
            </a:r>
            <a:br>
              <a:rPr lang="es-ES" noProof="0"/>
            </a:br>
            <a:r>
              <a:rPr lang="es-ES" noProof="0"/>
              <a:t>Su foto</a:t>
            </a:r>
          </a:p>
        </p:txBody>
      </p:sp>
      <p:sp>
        <p:nvSpPr>
          <p:cNvPr id="20" name="Título 1">
            <a:extLst>
              <a:ext uri="{FF2B5EF4-FFF2-40B4-BE49-F238E27FC236}">
                <a16:creationId xmlns:a16="http://schemas.microsoft.com/office/drawing/2014/main" id="{0483305E-326A-457F-81F0-A9A74DBFDD3B}"/>
              </a:ext>
            </a:extLst>
          </p:cNvPr>
          <p:cNvSpPr>
            <a:spLocks noGrp="1"/>
          </p:cNvSpPr>
          <p:nvPr>
            <p:ph type="ctrTitle" hasCustomPrompt="1"/>
          </p:nvPr>
        </p:nvSpPr>
        <p:spPr>
          <a:xfrm>
            <a:off x="7859469" y="2774487"/>
            <a:ext cx="3863221" cy="720000"/>
          </a:xfrm>
        </p:spPr>
        <p:txBody>
          <a:bodyPr rtlCol="0" anchor="b"/>
          <a:lstStyle>
            <a:lvl1pPr algn="r">
              <a:defRPr sz="4500">
                <a:solidFill>
                  <a:schemeClr val="bg1"/>
                </a:solidFill>
              </a:defRPr>
            </a:lvl1pPr>
          </a:lstStyle>
          <a:p>
            <a:pPr rtl="0"/>
            <a:r>
              <a:rPr lang="es-ES" noProof="0"/>
              <a:t>Título de diapositiva</a:t>
            </a:r>
          </a:p>
        </p:txBody>
      </p:sp>
      <p:sp>
        <p:nvSpPr>
          <p:cNvPr id="21" name="Subtítulo 2">
            <a:extLst>
              <a:ext uri="{FF2B5EF4-FFF2-40B4-BE49-F238E27FC236}">
                <a16:creationId xmlns:a16="http://schemas.microsoft.com/office/drawing/2014/main" id="{B243D003-5AB8-421B-BD18-42CA03E14B9D}"/>
              </a:ext>
            </a:extLst>
          </p:cNvPr>
          <p:cNvSpPr>
            <a:spLocks noGrp="1"/>
          </p:cNvSpPr>
          <p:nvPr>
            <p:ph type="subTitle" idx="1"/>
          </p:nvPr>
        </p:nvSpPr>
        <p:spPr>
          <a:xfrm>
            <a:off x="7859469" y="3708115"/>
            <a:ext cx="3863221" cy="1415429"/>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smtClean="0"/>
              <a:t>Haga clic para modificar el estilo de subtítulo del patrón</a:t>
            </a:r>
            <a:endParaRPr lang="es-ES" noProof="0"/>
          </a:p>
        </p:txBody>
      </p:sp>
      <p:pic>
        <p:nvPicPr>
          <p:cNvPr id="24" name="Imagen 23">
            <a:extLst>
              <a:ext uri="{FF2B5EF4-FFF2-40B4-BE49-F238E27FC236}">
                <a16:creationId xmlns:a16="http://schemas.microsoft.com/office/drawing/2014/main" id="{56B1235F-7F39-4A5B-9E30-7105E197D5C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585396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s columnas en cuadros">
    <p:spTree>
      <p:nvGrpSpPr>
        <p:cNvPr id="1" name=""/>
        <p:cNvGrpSpPr/>
        <p:nvPr/>
      </p:nvGrpSpPr>
      <p:grpSpPr>
        <a:xfrm>
          <a:off x="0" y="0"/>
          <a:ext cx="0" cy="0"/>
          <a:chOff x="0" y="0"/>
          <a:chExt cx="0" cy="0"/>
        </a:xfrm>
      </p:grpSpPr>
      <p:grpSp>
        <p:nvGrpSpPr>
          <p:cNvPr id="21" name="Grupo 20">
            <a:extLst>
              <a:ext uri="{FF2B5EF4-FFF2-40B4-BE49-F238E27FC236}">
                <a16:creationId xmlns:a16="http://schemas.microsoft.com/office/drawing/2014/main" id="{37E7734C-4A13-4559-83EF-C012059B11AF}"/>
              </a:ext>
            </a:extLst>
          </p:cNvPr>
          <p:cNvGrpSpPr/>
          <p:nvPr userDrawn="1"/>
        </p:nvGrpSpPr>
        <p:grpSpPr>
          <a:xfrm>
            <a:off x="-735060" y="-1"/>
            <a:ext cx="8994070" cy="7509123"/>
            <a:chOff x="-731331" y="-1"/>
            <a:chExt cx="8994070" cy="7509123"/>
          </a:xfrm>
        </p:grpSpPr>
        <p:sp>
          <p:nvSpPr>
            <p:cNvPr id="22" name="Forma libre: Forma 21">
              <a:extLst>
                <a:ext uri="{FF2B5EF4-FFF2-40B4-BE49-F238E27FC236}">
                  <a16:creationId xmlns:a16="http://schemas.microsoft.com/office/drawing/2014/main"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orma libre: Forma 22">
              <a:extLst>
                <a:ext uri="{FF2B5EF4-FFF2-40B4-BE49-F238E27FC236}">
                  <a16:creationId xmlns:a16="http://schemas.microsoft.com/office/drawing/2014/main"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Marcador de contenido 2">
            <a:extLst>
              <a:ext uri="{FF2B5EF4-FFF2-40B4-BE49-F238E27FC236}">
                <a16:creationId xmlns:a16="http://schemas.microsoft.com/office/drawing/2014/main"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rtlCol="0" anchor="ctr"/>
          <a:lstStyle>
            <a:lvl1pPr marL="0" indent="0" algn="ctr">
              <a:buNone/>
              <a:defRPr>
                <a:solidFill>
                  <a:schemeClr val="tx1"/>
                </a:solidFill>
              </a:defRPr>
            </a:lvl1pPr>
          </a:lstStyle>
          <a:p>
            <a:pPr lvl="0" rtl="0"/>
            <a:r>
              <a:rPr lang="es-ES" noProof="0"/>
              <a:t>Título de la sección 1</a:t>
            </a:r>
          </a:p>
        </p:txBody>
      </p:sp>
      <p:sp>
        <p:nvSpPr>
          <p:cNvPr id="6" name="Marcador de contenido 2">
            <a:extLst>
              <a:ext uri="{FF2B5EF4-FFF2-40B4-BE49-F238E27FC236}">
                <a16:creationId xmlns:a16="http://schemas.microsoft.com/office/drawing/2014/main" id="{D79DF38F-893A-4CE0-B168-9FAA1D01B8D7}"/>
              </a:ext>
            </a:extLst>
          </p:cNvPr>
          <p:cNvSpPr>
            <a:spLocks noGrp="1"/>
          </p:cNvSpPr>
          <p:nvPr>
            <p:ph idx="14" hasCustomPrompt="1"/>
          </p:nvPr>
        </p:nvSpPr>
        <p:spPr>
          <a:xfrm>
            <a:off x="431999" y="2448000"/>
            <a:ext cx="3240000" cy="3631338"/>
          </a:xfrm>
          <a:solidFill>
            <a:schemeClr val="bg1"/>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1" name="Marcador de contenido 2">
            <a:extLst>
              <a:ext uri="{FF2B5EF4-FFF2-40B4-BE49-F238E27FC236}">
                <a16:creationId xmlns:a16="http://schemas.microsoft.com/office/drawing/2014/main"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rtlCol="0" anchor="ctr"/>
          <a:lstStyle>
            <a:lvl1pPr marL="0" indent="0" algn="ctr">
              <a:buNone/>
              <a:defRPr>
                <a:solidFill>
                  <a:schemeClr val="tx1"/>
                </a:solidFill>
              </a:defRPr>
            </a:lvl1pPr>
          </a:lstStyle>
          <a:p>
            <a:pPr lvl="0" rtl="0"/>
            <a:r>
              <a:rPr lang="es-ES" noProof="0"/>
              <a:t>Título de la sección 2</a:t>
            </a:r>
          </a:p>
        </p:txBody>
      </p:sp>
      <p:sp>
        <p:nvSpPr>
          <p:cNvPr id="8" name="Marcador de contenido 2">
            <a:extLst>
              <a:ext uri="{FF2B5EF4-FFF2-40B4-BE49-F238E27FC236}">
                <a16:creationId xmlns:a16="http://schemas.microsoft.com/office/drawing/2014/main" id="{22F46232-3721-4BC5-BEB7-E61D878D79FA}"/>
              </a:ext>
            </a:extLst>
          </p:cNvPr>
          <p:cNvSpPr>
            <a:spLocks noGrp="1"/>
          </p:cNvSpPr>
          <p:nvPr>
            <p:ph idx="15" hasCustomPrompt="1"/>
          </p:nvPr>
        </p:nvSpPr>
        <p:spPr>
          <a:xfrm>
            <a:off x="4476499" y="2448000"/>
            <a:ext cx="3240000" cy="3631338"/>
          </a:xfrm>
          <a:solidFill>
            <a:schemeClr val="bg1"/>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2" name="Marcador de contenido 2">
            <a:extLst>
              <a:ext uri="{FF2B5EF4-FFF2-40B4-BE49-F238E27FC236}">
                <a16:creationId xmlns:a16="http://schemas.microsoft.com/office/drawing/2014/main"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rtlCol="0" anchor="ctr"/>
          <a:lstStyle>
            <a:lvl1pPr marL="0" indent="0" algn="ctr">
              <a:buNone/>
              <a:defRPr>
                <a:solidFill>
                  <a:schemeClr val="tx1"/>
                </a:solidFill>
              </a:defRPr>
            </a:lvl1pPr>
          </a:lstStyle>
          <a:p>
            <a:pPr lvl="0" rtl="0"/>
            <a:r>
              <a:rPr lang="es-ES" noProof="0"/>
              <a:t>Título de la sección 3</a:t>
            </a:r>
          </a:p>
        </p:txBody>
      </p:sp>
      <p:sp>
        <p:nvSpPr>
          <p:cNvPr id="9" name="Marcador de contenido 2">
            <a:extLst>
              <a:ext uri="{FF2B5EF4-FFF2-40B4-BE49-F238E27FC236}">
                <a16:creationId xmlns:a16="http://schemas.microsoft.com/office/drawing/2014/main" id="{23CB58AD-849B-4714-8D57-C5C56343A24C}"/>
              </a:ext>
            </a:extLst>
          </p:cNvPr>
          <p:cNvSpPr>
            <a:spLocks noGrp="1"/>
          </p:cNvSpPr>
          <p:nvPr>
            <p:ph idx="16" hasCustomPrompt="1"/>
          </p:nvPr>
        </p:nvSpPr>
        <p:spPr>
          <a:xfrm>
            <a:off x="8520999" y="2448000"/>
            <a:ext cx="3240000" cy="3631338"/>
          </a:xfrm>
          <a:solidFill>
            <a:schemeClr val="bg1"/>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Título 3">
            <a:extLst>
              <a:ext uri="{FF2B5EF4-FFF2-40B4-BE49-F238E27FC236}">
                <a16:creationId xmlns:a16="http://schemas.microsoft.com/office/drawing/2014/main" id="{F23BA81C-7A11-4162-B12D-09C177941F54}"/>
              </a:ext>
            </a:extLst>
          </p:cNvPr>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7" name="Marcador de pie de página 6">
            <a:extLst>
              <a:ext uri="{FF2B5EF4-FFF2-40B4-BE49-F238E27FC236}">
                <a16:creationId xmlns:a16="http://schemas.microsoft.com/office/drawing/2014/main" id="{CA1EBB99-4F8E-4B62-91DA-789AF746F861}"/>
              </a:ext>
            </a:extLst>
          </p:cNvPr>
          <p:cNvSpPr>
            <a:spLocks noGrp="1"/>
          </p:cNvSpPr>
          <p:nvPr>
            <p:ph type="ftr" sz="quarter" idx="19"/>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16" name="Marcador de número de diapositiva 15">
            <a:extLst>
              <a:ext uri="{FF2B5EF4-FFF2-40B4-BE49-F238E27FC236}">
                <a16:creationId xmlns:a16="http://schemas.microsoft.com/office/drawing/2014/main" id="{0E673CEF-A1C2-4E14-B0D1-54B174662EE0}"/>
              </a:ext>
            </a:extLst>
          </p:cNvPr>
          <p:cNvSpPr>
            <a:spLocks noGrp="1"/>
          </p:cNvSpPr>
          <p:nvPr>
            <p:ph type="sldNum" sz="quarter" idx="20"/>
          </p:nvPr>
        </p:nvSpPr>
        <p:spPr/>
        <p:txBody>
          <a:bodyPr rtlCol="0"/>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s-ES" sz="10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000" b="0" i="0" u="none" strike="noStrike" kern="1200" cap="none" spc="0" normalizeH="0" baseline="0" noProof="0">
              <a:ln>
                <a:noFill/>
              </a:ln>
              <a:solidFill>
                <a:prstClr val="white"/>
              </a:solidFill>
              <a:effectLst/>
              <a:uLnTx/>
              <a:uFillTx/>
              <a:latin typeface="Calibri"/>
              <a:ea typeface="+mn-ea"/>
              <a:cs typeface="+mn-cs"/>
            </a:endParaRPr>
          </a:p>
        </p:txBody>
      </p:sp>
      <p:sp>
        <p:nvSpPr>
          <p:cNvPr id="17" name="Marcador de texto 4">
            <a:extLst>
              <a:ext uri="{FF2B5EF4-FFF2-40B4-BE49-F238E27FC236}">
                <a16:creationId xmlns:a16="http://schemas.microsoft.com/office/drawing/2014/main" id="{CA03A092-B488-4D14-9F71-D5C2B7C90796}"/>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24" name="Forma libre: Forma 23">
            <a:extLst>
              <a:ext uri="{FF2B5EF4-FFF2-40B4-BE49-F238E27FC236}">
                <a16:creationId xmlns:a16="http://schemas.microsoft.com/office/drawing/2014/main" id="{94D67D91-8385-450E-8591-87F3B0D49A28}"/>
              </a:ext>
            </a:extLst>
          </p:cNvPr>
          <p:cNvSpPr>
            <a:spLocks noChangeAspect="1"/>
          </p:cNvSpPr>
          <p:nvPr userDrawn="1"/>
        </p:nvSpPr>
        <p:spPr>
          <a:xfrm>
            <a:off x="3718631"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lecha: Derecha 25">
            <a:extLst>
              <a:ext uri="{FF2B5EF4-FFF2-40B4-BE49-F238E27FC236}">
                <a16:creationId xmlns:a16="http://schemas.microsoft.com/office/drawing/2014/main" id="{84F40ADC-3BDE-4F70-B1D8-90B903ACBEB0}"/>
              </a:ext>
            </a:extLst>
          </p:cNvPr>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Forma libre: Forma 27">
            <a:extLst>
              <a:ext uri="{FF2B5EF4-FFF2-40B4-BE49-F238E27FC236}">
                <a16:creationId xmlns:a16="http://schemas.microsoft.com/office/drawing/2014/main" id="{0353AEB2-51D0-417C-934D-F65FF08D855B}"/>
              </a:ext>
            </a:extLst>
          </p:cNvPr>
          <p:cNvSpPr>
            <a:spLocks noChangeAspect="1"/>
          </p:cNvSpPr>
          <p:nvPr userDrawn="1"/>
        </p:nvSpPr>
        <p:spPr>
          <a:xfrm>
            <a:off x="7763130"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Flecha: Derecha 28">
            <a:extLst>
              <a:ext uri="{FF2B5EF4-FFF2-40B4-BE49-F238E27FC236}">
                <a16:creationId xmlns:a16="http://schemas.microsoft.com/office/drawing/2014/main" id="{B8DEE142-1DEB-405F-827B-00F256F20B5F}"/>
              </a:ext>
            </a:extLst>
          </p:cNvPr>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95756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scala de tiempo">
    <p:spTree>
      <p:nvGrpSpPr>
        <p:cNvPr id="1" name=""/>
        <p:cNvGrpSpPr/>
        <p:nvPr/>
      </p:nvGrpSpPr>
      <p:grpSpPr>
        <a:xfrm>
          <a:off x="0" y="0"/>
          <a:ext cx="0" cy="0"/>
          <a:chOff x="0" y="0"/>
          <a:chExt cx="0" cy="0"/>
        </a:xfrm>
      </p:grpSpPr>
      <p:cxnSp>
        <p:nvCxnSpPr>
          <p:cNvPr id="13" name="Conector recto de flecha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Marcador de texto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3039269"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s-ES" noProof="0"/>
              <a:t>Año</a:t>
            </a:r>
          </a:p>
        </p:txBody>
      </p:sp>
      <p:sp>
        <p:nvSpPr>
          <p:cNvPr id="15" name="Marcador de texto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16" name="Marcador de texto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53293"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17" name="Marcador de texto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474787"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18" name="Marcador de texto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996281"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19" name="Marcador de texto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775703"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s-ES" noProof="0"/>
              <a:t>Año</a:t>
            </a:r>
          </a:p>
        </p:txBody>
      </p:sp>
      <p:sp>
        <p:nvSpPr>
          <p:cNvPr id="20" name="Marcador de texto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517775"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1" name="Marcador de texto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303926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2" name="Marcador de texto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560763"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3" name="Marcador de texto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5125245"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4" name="Marcador de texto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4082257"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5" name="Marcador de texto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603751"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6" name="Marcador de texto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64673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7" name="Marcador de texto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6168233"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8" name="Marcador de texto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689727"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9" name="Marcador de texto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7211221"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0" name="Marcador de texto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732715"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1" name="Marcador de texto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825420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2" name="Marcador de texto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8775703"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3" name="Marcador de texto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9297197"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4" name="Marcador de texto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9818691"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5" name="Marcador de texto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1383174"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6" name="Marcador de texto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10340185"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7" name="Marcador de texto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1086167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40" name="Marcador de texto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rtlCol="0" anchor="t"/>
          <a:lstStyle>
            <a:lvl1pPr marL="0" indent="0" algn="ctr">
              <a:buNone/>
              <a:defRPr sz="1600"/>
            </a:lvl1pPr>
          </a:lstStyle>
          <a:p>
            <a:pPr lvl="0" rtl="0"/>
            <a:r>
              <a:rPr lang="es-ES" noProof="0"/>
              <a:t>Título del elemento</a:t>
            </a:r>
          </a:p>
        </p:txBody>
      </p:sp>
      <p:sp>
        <p:nvSpPr>
          <p:cNvPr id="41" name="Marcador de texto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5250792" y="2505005"/>
            <a:ext cx="1690417" cy="224670"/>
          </a:xfrm>
        </p:spPr>
        <p:txBody>
          <a:bodyPr rtlCol="0"/>
          <a:lstStyle>
            <a:lvl1pPr marL="0" indent="0" algn="ctr">
              <a:buNone/>
              <a:defRPr sz="1200">
                <a:solidFill>
                  <a:schemeClr val="tx1">
                    <a:lumMod val="50000"/>
                    <a:lumOff val="50000"/>
                  </a:schemeClr>
                </a:solidFill>
              </a:defRPr>
            </a:lvl1pPr>
          </a:lstStyle>
          <a:p>
            <a:pPr lvl="0" rtl="0"/>
            <a:r>
              <a:rPr lang="es-ES" noProof="0"/>
              <a:t>Mes, año</a:t>
            </a:r>
          </a:p>
        </p:txBody>
      </p:sp>
      <p:sp>
        <p:nvSpPr>
          <p:cNvPr id="4" name="Título 3">
            <a:extLst>
              <a:ext uri="{FF2B5EF4-FFF2-40B4-BE49-F238E27FC236}">
                <a16:creationId xmlns:a16="http://schemas.microsoft.com/office/drawing/2014/main" id="{FF08EDE7-4EEE-467B-88CF-BC73746F06BD}"/>
              </a:ext>
            </a:extLst>
          </p:cNvPr>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6" name="Marcador de pie de página 5">
            <a:extLst>
              <a:ext uri="{FF2B5EF4-FFF2-40B4-BE49-F238E27FC236}">
                <a16:creationId xmlns:a16="http://schemas.microsoft.com/office/drawing/2014/main" id="{C4630003-5A43-4FEC-9F17-942E20FB1019}"/>
              </a:ext>
            </a:extLst>
          </p:cNvPr>
          <p:cNvSpPr>
            <a:spLocks noGrp="1"/>
          </p:cNvSpPr>
          <p:nvPr>
            <p:ph type="ftr" sz="quarter" idx="6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7" name="Marcador de posición de número de diapositiva 6">
            <a:extLst>
              <a:ext uri="{FF2B5EF4-FFF2-40B4-BE49-F238E27FC236}">
                <a16:creationId xmlns:a16="http://schemas.microsoft.com/office/drawing/2014/main" id="{4F85F567-B041-473A-9947-76AD30DA4B3E}"/>
              </a:ext>
            </a:extLst>
          </p:cNvPr>
          <p:cNvSpPr>
            <a:spLocks noGrp="1"/>
          </p:cNvSpPr>
          <p:nvPr>
            <p:ph type="sldNum" sz="quarter" idx="62"/>
          </p:nvPr>
        </p:nvSpPr>
        <p:spPr/>
        <p:txBody>
          <a:bodyPr rtlCol="0"/>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s-ES" sz="10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000" b="0" i="0" u="none" strike="noStrike" kern="1200" cap="none" spc="0" normalizeH="0" baseline="0" noProof="0">
              <a:ln>
                <a:noFill/>
              </a:ln>
              <a:solidFill>
                <a:prstClr val="white"/>
              </a:solidFill>
              <a:effectLst/>
              <a:uLnTx/>
              <a:uFillTx/>
              <a:latin typeface="Calibri"/>
              <a:ea typeface="+mn-ea"/>
              <a:cs typeface="+mn-cs"/>
            </a:endParaRPr>
          </a:p>
        </p:txBody>
      </p:sp>
      <p:sp>
        <p:nvSpPr>
          <p:cNvPr id="39" name="Marcador de texto 4">
            <a:extLst>
              <a:ext uri="{FF2B5EF4-FFF2-40B4-BE49-F238E27FC236}">
                <a16:creationId xmlns:a16="http://schemas.microsoft.com/office/drawing/2014/main" id="{0DE1AB33-4069-40AB-A452-2B63090AC939}"/>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Tree>
    <p:extLst>
      <p:ext uri="{BB962C8B-B14F-4D97-AF65-F5344CB8AC3E}">
        <p14:creationId xmlns:p14="http://schemas.microsoft.com/office/powerpoint/2010/main" val="1791975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iembros del equipo 3">
    <p:spTree>
      <p:nvGrpSpPr>
        <p:cNvPr id="1" name=""/>
        <p:cNvGrpSpPr/>
        <p:nvPr/>
      </p:nvGrpSpPr>
      <p:grpSpPr>
        <a:xfrm>
          <a:off x="0" y="0"/>
          <a:ext cx="0" cy="0"/>
          <a:chOff x="0" y="0"/>
          <a:chExt cx="0" cy="0"/>
        </a:xfrm>
      </p:grpSpPr>
      <p:sp>
        <p:nvSpPr>
          <p:cNvPr id="28" name="Forma libre: Forma 27">
            <a:extLst>
              <a:ext uri="{FF2B5EF4-FFF2-40B4-BE49-F238E27FC236}">
                <a16:creationId xmlns:a16="http://schemas.microsoft.com/office/drawing/2014/main" id="{62BA57E2-B9C1-423C-AF9E-43DC6BA4E00E}"/>
              </a:ext>
            </a:extLst>
          </p:cNvPr>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5000"/>
                </a:schemeClr>
              </a:gs>
            </a:gsLst>
            <a:path path="circle">
              <a:fillToRect r="100000" b="100000"/>
            </a:path>
            <a:tileRect l="-100000" t="-100000"/>
          </a:gra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Forma libre: Forma 28">
            <a:extLst>
              <a:ext uri="{FF2B5EF4-FFF2-40B4-BE49-F238E27FC236}">
                <a16:creationId xmlns:a16="http://schemas.microsoft.com/office/drawing/2014/main" id="{02894F00-529A-4A7B-8733-0A594CEA18B1}"/>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Marcador de posición de imagen 26">
            <a:extLst>
              <a:ext uri="{FF2B5EF4-FFF2-40B4-BE49-F238E27FC236}">
                <a16:creationId xmlns:a16="http://schemas.microsoft.com/office/drawing/2014/main" id="{E2D51A96-8D57-433A-8417-56AE0521CFF8}"/>
              </a:ext>
            </a:extLst>
          </p:cNvPr>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a:t>Foto de perfil</a:t>
            </a:r>
          </a:p>
        </p:txBody>
      </p:sp>
      <p:sp>
        <p:nvSpPr>
          <p:cNvPr id="26" name="Marcador de posición de imagen 25">
            <a:extLst>
              <a:ext uri="{FF2B5EF4-FFF2-40B4-BE49-F238E27FC236}">
                <a16:creationId xmlns:a16="http://schemas.microsoft.com/office/drawing/2014/main" id="{C767C20B-2D13-4512-AD83-31BC7BE5297E}"/>
              </a:ext>
            </a:extLst>
          </p:cNvPr>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a:t>Foto de perfil</a:t>
            </a:r>
          </a:p>
        </p:txBody>
      </p:sp>
      <p:sp>
        <p:nvSpPr>
          <p:cNvPr id="25" name="Marcador de posición de imagen 24">
            <a:extLst>
              <a:ext uri="{FF2B5EF4-FFF2-40B4-BE49-F238E27FC236}">
                <a16:creationId xmlns:a16="http://schemas.microsoft.com/office/drawing/2014/main" id="{7CE2982B-0CB7-4E41-BC35-E27F6DDF15B0}"/>
              </a:ext>
            </a:extLst>
          </p:cNvPr>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a:t>Foto de perfil</a:t>
            </a:r>
          </a:p>
        </p:txBody>
      </p:sp>
      <p:sp>
        <p:nvSpPr>
          <p:cNvPr id="39" name="Marcador de texto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rtlCol="0" anchor="b"/>
          <a:lstStyle>
            <a:lvl1pPr marL="0" indent="0" algn="l">
              <a:buFont typeface="Arial" panose="020B0604020202020204" pitchFamily="34" charset="0"/>
              <a:buNone/>
              <a:defRPr sz="2400"/>
            </a:lvl1pPr>
          </a:lstStyle>
          <a:p>
            <a:pPr lvl="0" rtl="0"/>
            <a:r>
              <a:rPr lang="es-ES" noProof="0"/>
              <a:t>Nombre</a:t>
            </a:r>
          </a:p>
        </p:txBody>
      </p:sp>
      <p:sp>
        <p:nvSpPr>
          <p:cNvPr id="42" name="Marcador de texto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rtlCol="0"/>
          <a:lstStyle>
            <a:lvl1pPr marL="0" indent="0" algn="l">
              <a:buNone/>
              <a:defRPr sz="1400">
                <a:solidFill>
                  <a:schemeClr val="tx1">
                    <a:lumMod val="95000"/>
                    <a:lumOff val="5000"/>
                  </a:schemeClr>
                </a:solidFill>
              </a:defRPr>
            </a:lvl1pPr>
          </a:lstStyle>
          <a:p>
            <a:pPr lvl="0" rtl="0"/>
            <a:r>
              <a:rPr lang="es-ES" noProof="0"/>
              <a:t>Biografía breve</a:t>
            </a:r>
          </a:p>
        </p:txBody>
      </p:sp>
      <p:sp>
        <p:nvSpPr>
          <p:cNvPr id="43" name="Marcador de texto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rtlCol="0"/>
          <a:lstStyle>
            <a:lvl1pPr marL="0" indent="0" algn="l">
              <a:buFont typeface="Arial" panose="020B0604020202020204" pitchFamily="34" charset="0"/>
              <a:buNone/>
              <a:defRPr sz="1400">
                <a:solidFill>
                  <a:schemeClr val="tx1">
                    <a:lumMod val="95000"/>
                    <a:lumOff val="5000"/>
                  </a:schemeClr>
                </a:solidFill>
              </a:defRPr>
            </a:lvl1pPr>
          </a:lstStyle>
          <a:p>
            <a:pPr lvl="0" rtl="0"/>
            <a:r>
              <a:rPr lang="es-ES" noProof="0"/>
              <a:t>Título</a:t>
            </a:r>
          </a:p>
        </p:txBody>
      </p:sp>
      <p:sp>
        <p:nvSpPr>
          <p:cNvPr id="45" name="Marcador de texto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rtlCol="0" anchor="b"/>
          <a:lstStyle>
            <a:lvl1pPr marL="0" indent="0" algn="l">
              <a:buFont typeface="Arial" panose="020B0604020202020204" pitchFamily="34" charset="0"/>
              <a:buNone/>
              <a:defRPr sz="2400"/>
            </a:lvl1pPr>
          </a:lstStyle>
          <a:p>
            <a:pPr lvl="0" rtl="0"/>
            <a:r>
              <a:rPr lang="es-ES" noProof="0"/>
              <a:t>Nombre</a:t>
            </a:r>
          </a:p>
        </p:txBody>
      </p:sp>
      <p:sp>
        <p:nvSpPr>
          <p:cNvPr id="46" name="Marcador de texto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rtlCol="0"/>
          <a:lstStyle>
            <a:lvl1pPr marL="0" indent="0" algn="l">
              <a:buNone/>
              <a:defRPr sz="1400">
                <a:solidFill>
                  <a:schemeClr val="tx1">
                    <a:lumMod val="95000"/>
                    <a:lumOff val="5000"/>
                  </a:schemeClr>
                </a:solidFill>
              </a:defRPr>
            </a:lvl1pPr>
          </a:lstStyle>
          <a:p>
            <a:pPr lvl="0" rtl="0"/>
            <a:r>
              <a:rPr lang="es-ES" noProof="0"/>
              <a:t>Biografía breve</a:t>
            </a:r>
          </a:p>
        </p:txBody>
      </p:sp>
      <p:sp>
        <p:nvSpPr>
          <p:cNvPr id="47" name="Marcador de texto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rtlCol="0"/>
          <a:lstStyle>
            <a:lvl1pPr marL="0" indent="0" algn="l">
              <a:buFont typeface="Arial" panose="020B0604020202020204" pitchFamily="34" charset="0"/>
              <a:buNone/>
              <a:defRPr sz="1400">
                <a:solidFill>
                  <a:schemeClr val="tx1">
                    <a:lumMod val="95000"/>
                    <a:lumOff val="5000"/>
                  </a:schemeClr>
                </a:solidFill>
              </a:defRPr>
            </a:lvl1pPr>
          </a:lstStyle>
          <a:p>
            <a:pPr lvl="0" rtl="0"/>
            <a:r>
              <a:rPr lang="es-ES" noProof="0"/>
              <a:t>Título</a:t>
            </a:r>
          </a:p>
        </p:txBody>
      </p:sp>
      <p:sp>
        <p:nvSpPr>
          <p:cNvPr id="49" name="Marcador de texto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rtlCol="0" anchor="b"/>
          <a:lstStyle>
            <a:lvl1pPr marL="0" indent="0" algn="l">
              <a:buFont typeface="Arial" panose="020B0604020202020204" pitchFamily="34" charset="0"/>
              <a:buNone/>
              <a:defRPr sz="2400"/>
            </a:lvl1pPr>
          </a:lstStyle>
          <a:p>
            <a:pPr lvl="0" rtl="0"/>
            <a:r>
              <a:rPr lang="es-ES" noProof="0"/>
              <a:t>Nombre</a:t>
            </a:r>
          </a:p>
        </p:txBody>
      </p:sp>
      <p:sp>
        <p:nvSpPr>
          <p:cNvPr id="50" name="Marcador de texto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rtlCol="0"/>
          <a:lstStyle>
            <a:lvl1pPr marL="0" indent="0" algn="l">
              <a:buNone/>
              <a:defRPr sz="1400">
                <a:solidFill>
                  <a:schemeClr val="tx1">
                    <a:lumMod val="95000"/>
                    <a:lumOff val="5000"/>
                  </a:schemeClr>
                </a:solidFill>
              </a:defRPr>
            </a:lvl1pPr>
          </a:lstStyle>
          <a:p>
            <a:pPr lvl="0" rtl="0"/>
            <a:r>
              <a:rPr lang="es-ES" noProof="0"/>
              <a:t>Biografía breve</a:t>
            </a:r>
          </a:p>
        </p:txBody>
      </p:sp>
      <p:sp>
        <p:nvSpPr>
          <p:cNvPr id="51" name="Marcador de texto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rtlCol="0"/>
          <a:lstStyle>
            <a:lvl1pPr marL="0" indent="0" algn="l">
              <a:buFont typeface="Arial" panose="020B0604020202020204" pitchFamily="34" charset="0"/>
              <a:buNone/>
              <a:defRPr sz="1400">
                <a:solidFill>
                  <a:schemeClr val="tx1">
                    <a:lumMod val="95000"/>
                    <a:lumOff val="5000"/>
                  </a:schemeClr>
                </a:solidFill>
              </a:defRPr>
            </a:lvl1pPr>
          </a:lstStyle>
          <a:p>
            <a:pPr lvl="0" rtl="0"/>
            <a:r>
              <a:rPr lang="es-ES" noProof="0"/>
              <a:t>Título</a:t>
            </a:r>
          </a:p>
        </p:txBody>
      </p:sp>
      <p:sp>
        <p:nvSpPr>
          <p:cNvPr id="4" name="Título 3">
            <a:extLst>
              <a:ext uri="{FF2B5EF4-FFF2-40B4-BE49-F238E27FC236}">
                <a16:creationId xmlns:a16="http://schemas.microsoft.com/office/drawing/2014/main" id="{2237E213-4C0E-46AD-9E3B-F87160D09349}"/>
              </a:ext>
            </a:extLst>
          </p:cNvPr>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6" name="Marcador de pie de página 5">
            <a:extLst>
              <a:ext uri="{FF2B5EF4-FFF2-40B4-BE49-F238E27FC236}">
                <a16:creationId xmlns:a16="http://schemas.microsoft.com/office/drawing/2014/main" id="{C849904D-8239-4368-AB17-342FCD53F7FF}"/>
              </a:ext>
            </a:extLst>
          </p:cNvPr>
          <p:cNvSpPr>
            <a:spLocks noGrp="1"/>
          </p:cNvSpPr>
          <p:nvPr>
            <p:ph type="ftr" sz="quarter" idx="4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7" name="Marcador de posición de número de diapositiva 6">
            <a:extLst>
              <a:ext uri="{FF2B5EF4-FFF2-40B4-BE49-F238E27FC236}">
                <a16:creationId xmlns:a16="http://schemas.microsoft.com/office/drawing/2014/main" id="{54594A8E-DB23-4920-91B5-DDAFE7742FEF}"/>
              </a:ext>
            </a:extLst>
          </p:cNvPr>
          <p:cNvSpPr>
            <a:spLocks noGrp="1"/>
          </p:cNvSpPr>
          <p:nvPr>
            <p:ph type="sldNum" sz="quarter" idx="43"/>
          </p:nvPr>
        </p:nvSpPr>
        <p:spPr/>
        <p:txBody>
          <a:bodyPr rtlCol="0"/>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s-ES" sz="10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000" b="0" i="0" u="none" strike="noStrike" kern="1200" cap="none" spc="0" normalizeH="0" baseline="0" noProof="0">
              <a:ln>
                <a:noFill/>
              </a:ln>
              <a:solidFill>
                <a:prstClr val="white"/>
              </a:solidFill>
              <a:effectLst/>
              <a:uLnTx/>
              <a:uFillTx/>
              <a:latin typeface="Calibri"/>
              <a:ea typeface="+mn-ea"/>
              <a:cs typeface="+mn-cs"/>
            </a:endParaRPr>
          </a:p>
        </p:txBody>
      </p:sp>
      <p:sp>
        <p:nvSpPr>
          <p:cNvPr id="21" name="Marcador de texto 4">
            <a:extLst>
              <a:ext uri="{FF2B5EF4-FFF2-40B4-BE49-F238E27FC236}">
                <a16:creationId xmlns:a16="http://schemas.microsoft.com/office/drawing/2014/main" id="{50E1C6AD-1A89-47EE-9378-22C17CB6E379}"/>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pic>
        <p:nvPicPr>
          <p:cNvPr id="30" name="Imagen 29">
            <a:extLst>
              <a:ext uri="{FF2B5EF4-FFF2-40B4-BE49-F238E27FC236}">
                <a16:creationId xmlns:a16="http://schemas.microsoft.com/office/drawing/2014/main" id="{40217185-E5C5-4AFF-8253-EEBFB85794F9}"/>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2797710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iembros del equipo 6">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FDF50DB2-FE5E-4E19-9EBE-9A8F9DA656ED}"/>
              </a:ext>
            </a:extLst>
          </p:cNvPr>
          <p:cNvGrpSpPr/>
          <p:nvPr userDrawn="1"/>
        </p:nvGrpSpPr>
        <p:grpSpPr>
          <a:xfrm flipH="1">
            <a:off x="3923644" y="-1"/>
            <a:ext cx="8994070" cy="7509123"/>
            <a:chOff x="-731331" y="-1"/>
            <a:chExt cx="8994070" cy="7509123"/>
          </a:xfrm>
        </p:grpSpPr>
        <p:sp>
          <p:nvSpPr>
            <p:cNvPr id="48" name="Forma libre: Forma 47">
              <a:extLst>
                <a:ext uri="{FF2B5EF4-FFF2-40B4-BE49-F238E27FC236}">
                  <a16:creationId xmlns:a16="http://schemas.microsoft.com/office/drawing/2014/main"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Forma libre: Forma 48">
              <a:extLst>
                <a:ext uri="{FF2B5EF4-FFF2-40B4-BE49-F238E27FC236}">
                  <a16:creationId xmlns:a16="http://schemas.microsoft.com/office/drawing/2014/main"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7" name="Marcador de posición de imagen 46">
            <a:extLst>
              <a:ext uri="{FF2B5EF4-FFF2-40B4-BE49-F238E27FC236}">
                <a16:creationId xmlns:a16="http://schemas.microsoft.com/office/drawing/2014/main" id="{C4D7AAF7-0A12-4194-991C-8BB678428C27}"/>
              </a:ext>
            </a:extLst>
          </p:cNvPr>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a:t>Foto de perfil</a:t>
            </a:r>
          </a:p>
        </p:txBody>
      </p:sp>
      <p:sp>
        <p:nvSpPr>
          <p:cNvPr id="46" name="Marcador de posición de imagen 45">
            <a:extLst>
              <a:ext uri="{FF2B5EF4-FFF2-40B4-BE49-F238E27FC236}">
                <a16:creationId xmlns:a16="http://schemas.microsoft.com/office/drawing/2014/main" id="{3DC348FE-84F4-48A4-BB2D-50F30393F59A}"/>
              </a:ext>
            </a:extLst>
          </p:cNvPr>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a:t>Foto de perfil</a:t>
            </a:r>
          </a:p>
        </p:txBody>
      </p:sp>
      <p:sp>
        <p:nvSpPr>
          <p:cNvPr id="45" name="Marcador de posición de imagen 44">
            <a:extLst>
              <a:ext uri="{FF2B5EF4-FFF2-40B4-BE49-F238E27FC236}">
                <a16:creationId xmlns:a16="http://schemas.microsoft.com/office/drawing/2014/main" id="{12A8B244-1342-4177-B5E2-D94EB383097B}"/>
              </a:ext>
            </a:extLst>
          </p:cNvPr>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a:t>Foto de perfil</a:t>
            </a:r>
          </a:p>
        </p:txBody>
      </p:sp>
      <p:sp>
        <p:nvSpPr>
          <p:cNvPr id="44" name="Marcador de posición de imagen 43">
            <a:extLst>
              <a:ext uri="{FF2B5EF4-FFF2-40B4-BE49-F238E27FC236}">
                <a16:creationId xmlns:a16="http://schemas.microsoft.com/office/drawing/2014/main" id="{B0647DC2-2116-4B0D-9D4C-B40032F4D8D7}"/>
              </a:ext>
            </a:extLst>
          </p:cNvPr>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a:t>Foto de perfil</a:t>
            </a:r>
          </a:p>
        </p:txBody>
      </p:sp>
      <p:sp>
        <p:nvSpPr>
          <p:cNvPr id="43" name="Marcador de posición de imagen 42">
            <a:extLst>
              <a:ext uri="{FF2B5EF4-FFF2-40B4-BE49-F238E27FC236}">
                <a16:creationId xmlns:a16="http://schemas.microsoft.com/office/drawing/2014/main" id="{EB4627C6-B328-4BA7-91C9-65EC214D2B7F}"/>
              </a:ext>
            </a:extLst>
          </p:cNvPr>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a:t>Foto de perfil</a:t>
            </a:r>
          </a:p>
        </p:txBody>
      </p:sp>
      <p:sp>
        <p:nvSpPr>
          <p:cNvPr id="42" name="Marcador de posición de imagen 41">
            <a:extLst>
              <a:ext uri="{FF2B5EF4-FFF2-40B4-BE49-F238E27FC236}">
                <a16:creationId xmlns:a16="http://schemas.microsoft.com/office/drawing/2014/main" id="{DBC50E87-837D-48A1-AF7E-50325E0BDDE8}"/>
              </a:ext>
            </a:extLst>
          </p:cNvPr>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a:t>Foto de perfil</a:t>
            </a:r>
          </a:p>
        </p:txBody>
      </p:sp>
      <p:sp>
        <p:nvSpPr>
          <p:cNvPr id="18" name="Marcador de texto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rtlCol="0" anchor="b"/>
          <a:lstStyle>
            <a:lvl1pPr marL="0" indent="0" algn="l">
              <a:buFont typeface="Arial" panose="020B0604020202020204" pitchFamily="34" charset="0"/>
              <a:buNone/>
              <a:defRPr sz="2400"/>
            </a:lvl1pPr>
          </a:lstStyle>
          <a:p>
            <a:pPr lvl="0" rtl="0"/>
            <a:r>
              <a:rPr lang="es-ES" noProof="0"/>
              <a:t>Nombre completo</a:t>
            </a:r>
          </a:p>
        </p:txBody>
      </p:sp>
      <p:sp>
        <p:nvSpPr>
          <p:cNvPr id="19" name="Marcador de texto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rtlCol="0"/>
          <a:lstStyle>
            <a:lvl1pPr marL="0" indent="0" algn="l">
              <a:buNone/>
              <a:defRPr sz="1400">
                <a:solidFill>
                  <a:schemeClr val="tx1">
                    <a:lumMod val="50000"/>
                    <a:lumOff val="50000"/>
                  </a:schemeClr>
                </a:solidFill>
              </a:defRPr>
            </a:lvl1pPr>
          </a:lstStyle>
          <a:p>
            <a:pPr lvl="0" rtl="0"/>
            <a:r>
              <a:rPr lang="es-ES" noProof="0"/>
              <a:t>Descripción de la viñeta</a:t>
            </a:r>
          </a:p>
        </p:txBody>
      </p:sp>
      <p:sp>
        <p:nvSpPr>
          <p:cNvPr id="36" name="Marcador de texto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27207" y="2418150"/>
            <a:ext cx="1572736" cy="656544"/>
          </a:xfrm>
        </p:spPr>
        <p:txBody>
          <a:bodyPr tIns="0" bIns="0" rtlCol="0" anchor="b"/>
          <a:lstStyle>
            <a:lvl1pPr marL="0" indent="0" algn="l">
              <a:buFont typeface="Arial" panose="020B0604020202020204" pitchFamily="34" charset="0"/>
              <a:buNone/>
              <a:defRPr sz="2400"/>
            </a:lvl1pPr>
          </a:lstStyle>
          <a:p>
            <a:pPr lvl="0" rtl="0"/>
            <a:r>
              <a:rPr lang="es-ES" noProof="0"/>
              <a:t>Nombre completo</a:t>
            </a:r>
          </a:p>
        </p:txBody>
      </p:sp>
      <p:sp>
        <p:nvSpPr>
          <p:cNvPr id="37" name="Marcador de texto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27207" y="3118312"/>
            <a:ext cx="1572736" cy="355118"/>
          </a:xfrm>
        </p:spPr>
        <p:txBody>
          <a:bodyPr rtlCol="0"/>
          <a:lstStyle>
            <a:lvl1pPr marL="0" indent="0" algn="l">
              <a:buNone/>
              <a:defRPr sz="1400">
                <a:solidFill>
                  <a:schemeClr val="tx1">
                    <a:lumMod val="50000"/>
                    <a:lumOff val="50000"/>
                  </a:schemeClr>
                </a:solidFill>
              </a:defRPr>
            </a:lvl1pPr>
          </a:lstStyle>
          <a:p>
            <a:pPr lvl="0" rtl="0"/>
            <a:r>
              <a:rPr lang="es-ES" noProof="0"/>
              <a:t>Descripción de la viñeta</a:t>
            </a:r>
          </a:p>
        </p:txBody>
      </p:sp>
      <p:sp>
        <p:nvSpPr>
          <p:cNvPr id="40" name="Marcador de texto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187004" y="2418150"/>
            <a:ext cx="1572736" cy="656544"/>
          </a:xfrm>
        </p:spPr>
        <p:txBody>
          <a:bodyPr tIns="0" bIns="0" rtlCol="0" anchor="b"/>
          <a:lstStyle>
            <a:lvl1pPr marL="0" indent="0" algn="l">
              <a:buFont typeface="Arial" panose="020B0604020202020204" pitchFamily="34" charset="0"/>
              <a:buNone/>
              <a:defRPr sz="2400"/>
            </a:lvl1pPr>
          </a:lstStyle>
          <a:p>
            <a:pPr lvl="0" rtl="0"/>
            <a:r>
              <a:rPr lang="es-ES" noProof="0"/>
              <a:t>Nombre completo</a:t>
            </a:r>
          </a:p>
        </p:txBody>
      </p:sp>
      <p:sp>
        <p:nvSpPr>
          <p:cNvPr id="41" name="Marcador de texto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187004" y="3118312"/>
            <a:ext cx="1572736" cy="355118"/>
          </a:xfrm>
        </p:spPr>
        <p:txBody>
          <a:bodyPr rtlCol="0"/>
          <a:lstStyle>
            <a:lvl1pPr marL="0" indent="0" algn="l">
              <a:buNone/>
              <a:defRPr sz="1400">
                <a:solidFill>
                  <a:schemeClr val="tx1">
                    <a:lumMod val="50000"/>
                    <a:lumOff val="50000"/>
                  </a:schemeClr>
                </a:solidFill>
              </a:defRPr>
            </a:lvl1pPr>
          </a:lstStyle>
          <a:p>
            <a:pPr lvl="0" rtl="0"/>
            <a:r>
              <a:rPr lang="es-ES" noProof="0"/>
              <a:t>Descripción de la viñeta</a:t>
            </a:r>
          </a:p>
        </p:txBody>
      </p:sp>
      <p:sp>
        <p:nvSpPr>
          <p:cNvPr id="52" name="Marcador de texto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rtlCol="0" anchor="b"/>
          <a:lstStyle>
            <a:lvl1pPr marL="0" indent="0" algn="l">
              <a:buFont typeface="Arial" panose="020B0604020202020204" pitchFamily="34" charset="0"/>
              <a:buNone/>
              <a:defRPr sz="2400"/>
            </a:lvl1pPr>
          </a:lstStyle>
          <a:p>
            <a:pPr lvl="0" rtl="0"/>
            <a:r>
              <a:rPr lang="es-ES" noProof="0"/>
              <a:t>Nombre completo</a:t>
            </a:r>
          </a:p>
        </p:txBody>
      </p:sp>
      <p:sp>
        <p:nvSpPr>
          <p:cNvPr id="53" name="Marcador de texto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rtlCol="0"/>
          <a:lstStyle>
            <a:lvl1pPr marL="0" indent="0" algn="l">
              <a:buNone/>
              <a:defRPr sz="1400">
                <a:solidFill>
                  <a:schemeClr val="tx1">
                    <a:lumMod val="50000"/>
                    <a:lumOff val="50000"/>
                  </a:schemeClr>
                </a:solidFill>
              </a:defRPr>
            </a:lvl1pPr>
          </a:lstStyle>
          <a:p>
            <a:pPr lvl="0" rtl="0"/>
            <a:r>
              <a:rPr lang="es-ES" noProof="0"/>
              <a:t>Descripción de la viñeta</a:t>
            </a:r>
          </a:p>
        </p:txBody>
      </p:sp>
      <p:sp>
        <p:nvSpPr>
          <p:cNvPr id="57" name="Marcador de texto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27207" y="4184865"/>
            <a:ext cx="1572736" cy="656544"/>
          </a:xfrm>
        </p:spPr>
        <p:txBody>
          <a:bodyPr tIns="0" bIns="0" rtlCol="0" anchor="b"/>
          <a:lstStyle>
            <a:lvl1pPr marL="0" indent="0" algn="l">
              <a:buFont typeface="Arial" panose="020B0604020202020204" pitchFamily="34" charset="0"/>
              <a:buNone/>
              <a:defRPr sz="2400"/>
            </a:lvl1pPr>
          </a:lstStyle>
          <a:p>
            <a:pPr lvl="0" rtl="0"/>
            <a:r>
              <a:rPr lang="es-ES" noProof="0"/>
              <a:t>Nombre completo</a:t>
            </a:r>
          </a:p>
        </p:txBody>
      </p:sp>
      <p:sp>
        <p:nvSpPr>
          <p:cNvPr id="58" name="Marcador de texto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27207" y="4885027"/>
            <a:ext cx="1572736" cy="355118"/>
          </a:xfrm>
        </p:spPr>
        <p:txBody>
          <a:bodyPr rtlCol="0"/>
          <a:lstStyle>
            <a:lvl1pPr marL="0" indent="0" algn="l">
              <a:buNone/>
              <a:defRPr sz="1400">
                <a:solidFill>
                  <a:schemeClr val="tx1">
                    <a:lumMod val="50000"/>
                    <a:lumOff val="50000"/>
                  </a:schemeClr>
                </a:solidFill>
              </a:defRPr>
            </a:lvl1pPr>
          </a:lstStyle>
          <a:p>
            <a:pPr lvl="0" rtl="0"/>
            <a:r>
              <a:rPr lang="es-ES" noProof="0"/>
              <a:t>Descripción de la viñeta</a:t>
            </a:r>
          </a:p>
        </p:txBody>
      </p:sp>
      <p:sp>
        <p:nvSpPr>
          <p:cNvPr id="59" name="Marcador de texto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187004" y="4184865"/>
            <a:ext cx="1572736" cy="656544"/>
          </a:xfrm>
        </p:spPr>
        <p:txBody>
          <a:bodyPr tIns="0" bIns="0" rtlCol="0" anchor="b"/>
          <a:lstStyle>
            <a:lvl1pPr marL="0" indent="0" algn="l">
              <a:buFont typeface="Arial" panose="020B0604020202020204" pitchFamily="34" charset="0"/>
              <a:buNone/>
              <a:defRPr sz="2400"/>
            </a:lvl1pPr>
          </a:lstStyle>
          <a:p>
            <a:pPr lvl="0" rtl="0"/>
            <a:r>
              <a:rPr lang="es-ES" noProof="0"/>
              <a:t>Nombre completo</a:t>
            </a:r>
          </a:p>
        </p:txBody>
      </p:sp>
      <p:sp>
        <p:nvSpPr>
          <p:cNvPr id="60" name="Marcador de texto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187004" y="4885027"/>
            <a:ext cx="1572736" cy="355118"/>
          </a:xfrm>
        </p:spPr>
        <p:txBody>
          <a:bodyPr rtlCol="0"/>
          <a:lstStyle>
            <a:lvl1pPr marL="0" indent="0" algn="l">
              <a:buNone/>
              <a:defRPr sz="1400">
                <a:solidFill>
                  <a:schemeClr val="tx1">
                    <a:lumMod val="50000"/>
                    <a:lumOff val="50000"/>
                  </a:schemeClr>
                </a:solidFill>
              </a:defRPr>
            </a:lvl1pPr>
          </a:lstStyle>
          <a:p>
            <a:pPr lvl="0" rtl="0"/>
            <a:r>
              <a:rPr lang="es-ES" noProof="0"/>
              <a:t>Descripción de la viñeta</a:t>
            </a:r>
          </a:p>
        </p:txBody>
      </p:sp>
      <p:sp>
        <p:nvSpPr>
          <p:cNvPr id="4" name="Título 3">
            <a:extLst>
              <a:ext uri="{FF2B5EF4-FFF2-40B4-BE49-F238E27FC236}">
                <a16:creationId xmlns:a16="http://schemas.microsoft.com/office/drawing/2014/main" id="{1F95F1F7-9083-4904-84DE-45613FFE595C}"/>
              </a:ext>
            </a:extLst>
          </p:cNvPr>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6" name="Marcador de pie de página 5">
            <a:extLst>
              <a:ext uri="{FF2B5EF4-FFF2-40B4-BE49-F238E27FC236}">
                <a16:creationId xmlns:a16="http://schemas.microsoft.com/office/drawing/2014/main" id="{FB3D0B9A-C8E8-493F-8E91-FA4BB27406D2}"/>
              </a:ext>
            </a:extLst>
          </p:cNvPr>
          <p:cNvSpPr>
            <a:spLocks noGrp="1"/>
          </p:cNvSpPr>
          <p:nvPr>
            <p:ph type="ftr" sz="quarter" idx="6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7" name="Marcador de posición de número de diapositiva 6">
            <a:extLst>
              <a:ext uri="{FF2B5EF4-FFF2-40B4-BE49-F238E27FC236}">
                <a16:creationId xmlns:a16="http://schemas.microsoft.com/office/drawing/2014/main" id="{7E4924C6-2B3E-410B-8E79-A18832FB73D3}"/>
              </a:ext>
            </a:extLst>
          </p:cNvPr>
          <p:cNvSpPr>
            <a:spLocks noGrp="1"/>
          </p:cNvSpPr>
          <p:nvPr>
            <p:ph type="sldNum" sz="quarter" idx="63"/>
          </p:nvPr>
        </p:nvSpPr>
        <p:spPr/>
        <p:txBody>
          <a:bodyPr rtlCol="0"/>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s-ES" sz="10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000" b="0" i="0" u="none" strike="noStrike" kern="1200" cap="none" spc="0" normalizeH="0" baseline="0" noProof="0">
              <a:ln>
                <a:noFill/>
              </a:ln>
              <a:solidFill>
                <a:prstClr val="white"/>
              </a:solidFill>
              <a:effectLst/>
              <a:uLnTx/>
              <a:uFillTx/>
              <a:latin typeface="Calibri"/>
              <a:ea typeface="+mn-ea"/>
              <a:cs typeface="+mn-cs"/>
            </a:endParaRPr>
          </a:p>
        </p:txBody>
      </p:sp>
      <p:sp>
        <p:nvSpPr>
          <p:cNvPr id="27" name="Marcador de texto 4">
            <a:extLst>
              <a:ext uri="{FF2B5EF4-FFF2-40B4-BE49-F238E27FC236}">
                <a16:creationId xmlns:a16="http://schemas.microsoft.com/office/drawing/2014/main" id="{9F004EB2-3657-4AA1-871D-EB67960CC751}"/>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pic>
        <p:nvPicPr>
          <p:cNvPr id="50" name="Imagen 49">
            <a:extLst>
              <a:ext uri="{FF2B5EF4-FFF2-40B4-BE49-F238E27FC236}">
                <a16:creationId xmlns:a16="http://schemas.microsoft.com/office/drawing/2014/main" id="{A0068D01-FE13-4665-982C-206182381101}"/>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922923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Encabezado de sección con imagen">
    <p:bg bwMode="grayWhite">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orma libre: Forma 15">
            <a:extLst>
              <a:ext uri="{FF2B5EF4-FFF2-40B4-BE49-F238E27FC236}">
                <a16:creationId xmlns:a16="http://schemas.microsoft.com/office/drawing/2014/main"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orma libre: Forma 10">
            <a:extLst>
              <a:ext uri="{FF2B5EF4-FFF2-40B4-BE49-F238E27FC236}">
                <a16:creationId xmlns:a16="http://schemas.microsoft.com/office/drawing/2014/main"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ítulo 1">
            <a:extLst>
              <a:ext uri="{FF2B5EF4-FFF2-40B4-BE49-F238E27FC236}">
                <a16:creationId xmlns:a16="http://schemas.microsoft.com/office/drawing/2014/main" id="{89D337DD-CA43-4635-AB4C-61F75C745EA6}"/>
              </a:ext>
            </a:extLst>
          </p:cNvPr>
          <p:cNvSpPr>
            <a:spLocks noGrp="1"/>
          </p:cNvSpPr>
          <p:nvPr>
            <p:ph type="title" hasCustomPrompt="1"/>
          </p:nvPr>
        </p:nvSpPr>
        <p:spPr>
          <a:xfrm>
            <a:off x="6842710" y="1641059"/>
            <a:ext cx="4793714" cy="2078699"/>
          </a:xfrm>
        </p:spPr>
        <p:txBody>
          <a:bodyPr rtlCol="0"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pPr rtl="0"/>
            <a:r>
              <a:rPr lang="es-ES" noProof="0"/>
              <a:t>Muchas </a:t>
            </a:r>
            <a:br>
              <a:rPr lang="es-ES" noProof="0"/>
            </a:br>
            <a:r>
              <a:rPr lang="es-ES" noProof="0"/>
              <a:t>gracias</a:t>
            </a:r>
          </a:p>
        </p:txBody>
      </p:sp>
      <p:sp>
        <p:nvSpPr>
          <p:cNvPr id="7" name="Marcador de pie de página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rtlCol="0"/>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Marcador de número de diapositiva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rtlCol="0"/>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s-ES" sz="10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000" b="0" i="0" u="none" strike="noStrike" kern="1200" cap="none" spc="0" normalizeH="0" baseline="0" noProof="0">
              <a:ln>
                <a:noFill/>
              </a:ln>
              <a:solidFill>
                <a:prstClr val="white"/>
              </a:solidFill>
              <a:effectLst/>
              <a:uLnTx/>
              <a:uFillTx/>
              <a:latin typeface="Calibri"/>
              <a:ea typeface="+mn-ea"/>
              <a:cs typeface="+mn-cs"/>
            </a:endParaRPr>
          </a:p>
        </p:txBody>
      </p:sp>
      <p:sp>
        <p:nvSpPr>
          <p:cNvPr id="9" name="Subtítulo 2">
            <a:extLst>
              <a:ext uri="{FF2B5EF4-FFF2-40B4-BE49-F238E27FC236}">
                <a16:creationId xmlns:a16="http://schemas.microsoft.com/office/drawing/2014/main" id="{0A83F5C0-892A-424B-82BC-A426C0E6C4BE}"/>
              </a:ext>
            </a:extLst>
          </p:cNvPr>
          <p:cNvSpPr>
            <a:spLocks noGrp="1"/>
          </p:cNvSpPr>
          <p:nvPr>
            <p:ph type="subTitle" idx="1" hasCustomPrompt="1"/>
          </p:nvPr>
        </p:nvSpPr>
        <p:spPr>
          <a:xfrm>
            <a:off x="6842709" y="3884812"/>
            <a:ext cx="4303959" cy="271807"/>
          </a:xfrm>
        </p:spPr>
        <p:txBody>
          <a:bodyPr rtlCol="0"/>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Nombre completo</a:t>
            </a:r>
          </a:p>
        </p:txBody>
      </p:sp>
      <p:sp>
        <p:nvSpPr>
          <p:cNvPr id="12" name="Marcador de texto 4">
            <a:extLst>
              <a:ext uri="{FF2B5EF4-FFF2-40B4-BE49-F238E27FC236}">
                <a16:creationId xmlns:a16="http://schemas.microsoft.com/office/drawing/2014/main" id="{BE90F037-AF48-45F6-8491-6A1D99D70C5A}"/>
              </a:ext>
            </a:extLst>
          </p:cNvPr>
          <p:cNvSpPr>
            <a:spLocks noGrp="1"/>
          </p:cNvSpPr>
          <p:nvPr>
            <p:ph type="body" sz="quarter" idx="15" hasCustomPrompt="1"/>
          </p:nvPr>
        </p:nvSpPr>
        <p:spPr>
          <a:xfrm>
            <a:off x="6842709" y="4290982"/>
            <a:ext cx="4303959" cy="252000"/>
          </a:xfrm>
        </p:spPr>
        <p:txBody>
          <a:bodyPr rtlCol="0"/>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Teléfono</a:t>
            </a:r>
          </a:p>
        </p:txBody>
      </p:sp>
      <p:sp>
        <p:nvSpPr>
          <p:cNvPr id="13" name="Marcador de texto 10">
            <a:extLst>
              <a:ext uri="{FF2B5EF4-FFF2-40B4-BE49-F238E27FC236}">
                <a16:creationId xmlns:a16="http://schemas.microsoft.com/office/drawing/2014/main" id="{F2CF882B-44BA-4D5B-A73E-5E9479CB3B27}"/>
              </a:ext>
            </a:extLst>
          </p:cNvPr>
          <p:cNvSpPr>
            <a:spLocks noGrp="1"/>
          </p:cNvSpPr>
          <p:nvPr>
            <p:ph type="body" sz="quarter" idx="16" hasCustomPrompt="1"/>
          </p:nvPr>
        </p:nvSpPr>
        <p:spPr>
          <a:xfrm>
            <a:off x="6842709" y="4677345"/>
            <a:ext cx="4303959" cy="252000"/>
          </a:xfrm>
        </p:spPr>
        <p:txBody>
          <a:bodyPr rtlCol="0"/>
          <a:lstStyle>
            <a:lvl1pPr marL="0" indent="0" algn="r">
              <a:buNone/>
              <a:defRPr sz="1600">
                <a:solidFill>
                  <a:schemeClr val="bg1"/>
                </a:solidFill>
              </a:defRPr>
            </a:lvl1pPr>
          </a:lstStyle>
          <a:p>
            <a:pPr lvl="0" rtl="0"/>
            <a:r>
              <a:rPr lang="es-ES" noProof="0"/>
              <a:t>Correo electrónico</a:t>
            </a:r>
          </a:p>
        </p:txBody>
      </p:sp>
      <p:sp>
        <p:nvSpPr>
          <p:cNvPr id="15" name="Marcador de texto 15">
            <a:extLst>
              <a:ext uri="{FF2B5EF4-FFF2-40B4-BE49-F238E27FC236}">
                <a16:creationId xmlns:a16="http://schemas.microsoft.com/office/drawing/2014/main" id="{41BFAAAF-C6B8-4298-8B07-CBA7C6328198}"/>
              </a:ext>
            </a:extLst>
          </p:cNvPr>
          <p:cNvSpPr>
            <a:spLocks noGrp="1"/>
          </p:cNvSpPr>
          <p:nvPr>
            <p:ph type="body" sz="quarter" idx="17" hasCustomPrompt="1"/>
          </p:nvPr>
        </p:nvSpPr>
        <p:spPr>
          <a:xfrm>
            <a:off x="6842852" y="5063709"/>
            <a:ext cx="4305582" cy="252413"/>
          </a:xfrm>
        </p:spPr>
        <p:txBody>
          <a:bodyPr rtlCol="0"/>
          <a:lstStyle>
            <a:lvl1pPr marL="0" indent="0" algn="r">
              <a:buNone/>
              <a:defRPr sz="1600">
                <a:solidFill>
                  <a:schemeClr val="bg1"/>
                </a:solidFill>
              </a:defRPr>
            </a:lvl1pPr>
          </a:lstStyle>
          <a:p>
            <a:pPr lvl="0" rtl="0"/>
            <a:r>
              <a:rPr lang="es-ES" noProof="0"/>
              <a:t>Sitio web</a:t>
            </a:r>
          </a:p>
        </p:txBody>
      </p:sp>
      <p:pic>
        <p:nvPicPr>
          <p:cNvPr id="17" name="Imagen 16">
            <a:extLst>
              <a:ext uri="{FF2B5EF4-FFF2-40B4-BE49-F238E27FC236}">
                <a16:creationId xmlns:a16="http://schemas.microsoft.com/office/drawing/2014/main" id="{88F3F62D-E8E0-4A68-AFD4-0DE72BBF876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785181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1" name="Forma libre: Forma 10">
            <a:extLst>
              <a:ext uri="{FF2B5EF4-FFF2-40B4-BE49-F238E27FC236}">
                <a16:creationId xmlns:a16="http://schemas.microsoft.com/office/drawing/2014/main"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7000">
                <a:schemeClr val="accent1">
                  <a:alpha val="81000"/>
                </a:schemeClr>
              </a:gs>
              <a:gs pos="100000">
                <a:schemeClr val="bg1">
                  <a:lumMod val="95000"/>
                </a:schemeClr>
              </a:gs>
            </a:gsLst>
            <a:path path="circle">
              <a:fillToRect l="100000" b="100000"/>
            </a:path>
            <a:tileRect t="-100000" r="-100000"/>
          </a:gra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ítulo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rtlCol="0" anchor="b"/>
          <a:lstStyle>
            <a:lvl1pPr algn="r">
              <a:lnSpc>
                <a:spcPts val="5000"/>
              </a:lnSpc>
              <a:defRPr sz="4400" cap="all" baseline="0">
                <a:solidFill>
                  <a:schemeClr val="bg1"/>
                </a:solidFill>
              </a:defRPr>
            </a:lvl1pPr>
          </a:lstStyle>
          <a:p>
            <a:pPr rtl="0"/>
            <a:r>
              <a:rPr lang="es-ES" noProof="0" smtClean="0"/>
              <a:t>Haga clic para modificar el estilo de título del patrón</a:t>
            </a:r>
            <a:endParaRPr lang="es-ES" noProof="0"/>
          </a:p>
        </p:txBody>
      </p:sp>
      <p:sp>
        <p:nvSpPr>
          <p:cNvPr id="3" name="Subtítulo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rtlCol="0"/>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smtClean="0"/>
              <a:t>Haga clic para modificar el estilo de subtítulo del patrón</a:t>
            </a:r>
            <a:endParaRPr lang="es-ES" noProof="0"/>
          </a:p>
        </p:txBody>
      </p:sp>
    </p:spTree>
    <p:extLst>
      <p:ext uri="{BB962C8B-B14F-4D97-AF65-F5344CB8AC3E}">
        <p14:creationId xmlns:p14="http://schemas.microsoft.com/office/powerpoint/2010/main" val="135156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con imagen">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2" name="Forma libre: Forma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71000"/>
                </a:schemeClr>
              </a:gs>
            </a:gsLst>
            <a:path path="circle">
              <a:fillToRect l="100000" b="100000"/>
            </a:path>
          </a:gra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ítulo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rtlCol="0" anchor="b"/>
          <a:lstStyle>
            <a:lvl1pPr algn="r">
              <a:lnSpc>
                <a:spcPts val="5000"/>
              </a:lnSpc>
              <a:defRPr sz="4400" cap="all" baseline="0">
                <a:solidFill>
                  <a:schemeClr val="bg1"/>
                </a:solidFill>
              </a:defRPr>
            </a:lvl1pPr>
          </a:lstStyle>
          <a:p>
            <a:pPr rtl="0"/>
            <a:r>
              <a:rPr lang="es-ES" noProof="0" smtClean="0"/>
              <a:t>Haga clic para modificar el estilo de título del patrón</a:t>
            </a:r>
            <a:endParaRPr lang="es-ES" noProof="0"/>
          </a:p>
        </p:txBody>
      </p:sp>
      <p:sp>
        <p:nvSpPr>
          <p:cNvPr id="3" name="Subtítulo 2">
            <a:extLst>
              <a:ext uri="{FF2B5EF4-FFF2-40B4-BE49-F238E27FC236}">
                <a16:creationId xmlns:a16="http://schemas.microsoft.com/office/drawing/2014/main" id="{B89FC95D-4CD8-4192-B0C2-D1B82FBB1DC4}"/>
              </a:ext>
            </a:extLst>
          </p:cNvPr>
          <p:cNvSpPr>
            <a:spLocks noGrp="1"/>
          </p:cNvSpPr>
          <p:nvPr>
            <p:ph type="subTitle" idx="1" hasCustomPrompt="1"/>
          </p:nvPr>
        </p:nvSpPr>
        <p:spPr>
          <a:xfrm>
            <a:off x="7171062" y="5428423"/>
            <a:ext cx="4099187" cy="1048939"/>
          </a:xfrm>
        </p:spPr>
        <p:txBody>
          <a:bodyPr rtlCol="0"/>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9" name="Marcador de posición de imagen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rtlCol="0" anchor="ctr">
            <a:noAutofit/>
          </a:bodyPr>
          <a:lstStyle>
            <a:lvl1pPr marL="0" indent="0" algn="ctr">
              <a:buNone/>
              <a:defRPr i="1">
                <a:solidFill>
                  <a:schemeClr val="bg1"/>
                </a:solidFill>
              </a:defRPr>
            </a:lvl1pPr>
          </a:lstStyle>
          <a:p>
            <a:pPr rtl="0"/>
            <a:r>
              <a:rPr lang="es-ES" noProof="0"/>
              <a:t>Inserte o arrastre y coloque su foto</a:t>
            </a:r>
          </a:p>
        </p:txBody>
      </p:sp>
    </p:spTree>
    <p:extLst>
      <p:ext uri="{BB962C8B-B14F-4D97-AF65-F5344CB8AC3E}">
        <p14:creationId xmlns:p14="http://schemas.microsoft.com/office/powerpoint/2010/main" val="1189674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cabezado de sección con imagen">
    <p:bg>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orma libre: Forma 15">
            <a:extLst>
              <a:ext uri="{FF2B5EF4-FFF2-40B4-BE49-F238E27FC236}">
                <a16:creationId xmlns:a16="http://schemas.microsoft.com/office/drawing/2014/main" id="{B4C12FF5-1412-48CA-B750-77A86CA84172}"/>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000">
                <a:schemeClr val="tx2">
                  <a:lumMod val="20000"/>
                  <a:lumOff val="80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ítulo 1">
            <a:extLst>
              <a:ext uri="{FF2B5EF4-FFF2-40B4-BE49-F238E27FC236}">
                <a16:creationId xmlns:a16="http://schemas.microsoft.com/office/drawing/2014/main" id="{89D337DD-CA43-4635-AB4C-61F75C745EA6}"/>
              </a:ext>
            </a:extLst>
          </p:cNvPr>
          <p:cNvSpPr>
            <a:spLocks noGrp="1"/>
          </p:cNvSpPr>
          <p:nvPr>
            <p:ph type="title"/>
          </p:nvPr>
        </p:nvSpPr>
        <p:spPr>
          <a:xfrm>
            <a:off x="504000" y="2781300"/>
            <a:ext cx="4793714" cy="2078699"/>
          </a:xfrm>
        </p:spPr>
        <p:txBody>
          <a:bodyPr rtlCol="0"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pPr rtl="0"/>
            <a:r>
              <a:rPr lang="es-ES" noProof="0" smtClean="0"/>
              <a:t>Haga clic para modificar el estilo de título del patrón</a:t>
            </a:r>
            <a:endParaRPr lang="es-ES" noProof="0"/>
          </a:p>
        </p:txBody>
      </p:sp>
      <p:sp>
        <p:nvSpPr>
          <p:cNvPr id="3" name="Marcador de posición de texto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5076000"/>
            <a:ext cx="4793714" cy="1047600"/>
          </a:xfrm>
        </p:spPr>
        <p:txBody>
          <a:bodyPr rtlCol="0"/>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estilos de texto del patrón</a:t>
            </a:r>
          </a:p>
        </p:txBody>
      </p:sp>
      <p:sp>
        <p:nvSpPr>
          <p:cNvPr id="7" name="Marcador de pie de página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rtlCol="0"/>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Marcador de número de diapositiva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s-ES" sz="10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000" b="0" i="0" u="none" strike="noStrike" kern="1200" cap="none" spc="0" normalizeH="0" baseline="0" noProof="0">
              <a:ln>
                <a:noFill/>
              </a:ln>
              <a:solidFill>
                <a:prstClr val="white"/>
              </a:solidFill>
              <a:effectLst/>
              <a:uLnTx/>
              <a:uFillTx/>
              <a:latin typeface="Calibri"/>
              <a:ea typeface="+mn-ea"/>
              <a:cs typeface="+mn-cs"/>
            </a:endParaRPr>
          </a:p>
        </p:txBody>
      </p:sp>
      <p:sp>
        <p:nvSpPr>
          <p:cNvPr id="12" name="Forma libre: Forma 11">
            <a:extLst>
              <a:ext uri="{FF2B5EF4-FFF2-40B4-BE49-F238E27FC236}">
                <a16:creationId xmlns:a16="http://schemas.microsoft.com/office/drawing/2014/main" id="{B2EE5DB8-C107-4983-B829-DFDF9BF2C0C5}"/>
              </a:ext>
            </a:extLst>
          </p:cNvPr>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96000"/>
                </a:schemeClr>
              </a:gs>
            </a:gsLst>
            <a:path path="circle">
              <a:fillToRect l="100000" b="100000"/>
            </a:path>
          </a:gra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Marcador de posición de imagen 12">
            <a:extLst>
              <a:ext uri="{FF2B5EF4-FFF2-40B4-BE49-F238E27FC236}">
                <a16:creationId xmlns:a16="http://schemas.microsoft.com/office/drawing/2014/main" id="{BBB70C35-77E6-4C43-BCAD-4C1B74783473}"/>
              </a:ext>
            </a:extLst>
          </p:cNvPr>
          <p:cNvSpPr>
            <a:spLocks noGrp="1"/>
          </p:cNvSpPr>
          <p:nvPr>
            <p:ph type="pic" sz="quarter" idx="12" hasCustomPrompt="1"/>
          </p:nvPr>
        </p:nvSpPr>
        <p:spPr>
          <a:xfrm>
            <a:off x="7031223" y="1172675"/>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rtlCol="0" anchor="ctr">
            <a:noAutofit/>
          </a:bodyPr>
          <a:lstStyle>
            <a:lvl1pPr marL="0" indent="0" algn="ctr">
              <a:buNone/>
              <a:defRPr i="1">
                <a:solidFill>
                  <a:schemeClr val="bg1"/>
                </a:solidFill>
              </a:defRPr>
            </a:lvl1pPr>
          </a:lstStyle>
          <a:p>
            <a:pPr rtl="0"/>
            <a:r>
              <a:rPr lang="es-ES" noProof="0"/>
              <a:t>Inserte o arrastre y coloque su foto</a:t>
            </a:r>
          </a:p>
        </p:txBody>
      </p:sp>
    </p:spTree>
    <p:extLst>
      <p:ext uri="{BB962C8B-B14F-4D97-AF65-F5344CB8AC3E}">
        <p14:creationId xmlns:p14="http://schemas.microsoft.com/office/powerpoint/2010/main" val="4244901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Encabezado de sección con imagen">
    <p:bg>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orma libre: Forma 15">
            <a:extLst>
              <a:ext uri="{FF2B5EF4-FFF2-40B4-BE49-F238E27FC236}">
                <a16:creationId xmlns:a16="http://schemas.microsoft.com/office/drawing/2014/main" id="{B4C12FF5-1412-48CA-B750-77A86CA84172}"/>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94000">
                <a:schemeClr val="accent1"/>
              </a:gs>
            </a:gsLst>
            <a:path path="circle">
              <a:fillToRect l="100000" b="100000"/>
            </a:path>
            <a:tileRect t="-100000" r="-100000"/>
          </a:gra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orma libre: Forma 10">
            <a:extLst>
              <a:ext uri="{FF2B5EF4-FFF2-40B4-BE49-F238E27FC236}">
                <a16:creationId xmlns:a16="http://schemas.microsoft.com/office/drawing/2014/main" id="{BCD5F0C6-A186-42F4-87B6-BFBFEC77A6D2}"/>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ítulo 1">
            <a:extLst>
              <a:ext uri="{FF2B5EF4-FFF2-40B4-BE49-F238E27FC236}">
                <a16:creationId xmlns:a16="http://schemas.microsoft.com/office/drawing/2014/main" id="{89D337DD-CA43-4635-AB4C-61F75C745EA6}"/>
              </a:ext>
            </a:extLst>
          </p:cNvPr>
          <p:cNvSpPr>
            <a:spLocks noGrp="1"/>
          </p:cNvSpPr>
          <p:nvPr>
            <p:ph type="title"/>
          </p:nvPr>
        </p:nvSpPr>
        <p:spPr>
          <a:xfrm>
            <a:off x="504000" y="1673488"/>
            <a:ext cx="4793714" cy="2078699"/>
          </a:xfrm>
        </p:spPr>
        <p:txBody>
          <a:bodyPr rtlCol="0"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pPr rtl="0"/>
            <a:r>
              <a:rPr lang="es-ES" noProof="0" smtClean="0"/>
              <a:t>Haga clic para modificar el estilo de título del patrón</a:t>
            </a:r>
            <a:endParaRPr lang="es-ES" noProof="0"/>
          </a:p>
        </p:txBody>
      </p:sp>
      <p:sp>
        <p:nvSpPr>
          <p:cNvPr id="3" name="Marcador de posición de texto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3968188"/>
            <a:ext cx="4793714" cy="1047600"/>
          </a:xfrm>
        </p:spPr>
        <p:txBody>
          <a:bodyPr rtlCol="0"/>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estilos de texto del patrón</a:t>
            </a:r>
          </a:p>
        </p:txBody>
      </p:sp>
      <p:sp>
        <p:nvSpPr>
          <p:cNvPr id="7" name="Marcador de pie de página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rtlCol="0"/>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Marcador de número de diapositiva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bg1">
              <a:lumMod val="95000"/>
            </a:schemeClr>
          </a:solidFill>
        </p:spPr>
        <p:txBody>
          <a:bodyPr rtlCol="0"/>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s-ES" sz="10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000" b="0" i="0" u="none" strike="noStrike" kern="1200" cap="none" spc="0" normalizeH="0" baseline="0" noProof="0">
              <a:ln>
                <a:noFill/>
              </a:ln>
              <a:solidFill>
                <a:prstClr val="black"/>
              </a:solidFill>
              <a:effectLst/>
              <a:uLnTx/>
              <a:uFillTx/>
              <a:latin typeface="Calibri"/>
              <a:ea typeface="+mn-ea"/>
              <a:cs typeface="+mn-cs"/>
            </a:endParaRPr>
          </a:p>
        </p:txBody>
      </p:sp>
      <p:pic>
        <p:nvPicPr>
          <p:cNvPr id="15" name="Imagen 14">
            <a:extLst>
              <a:ext uri="{FF2B5EF4-FFF2-40B4-BE49-F238E27FC236}">
                <a16:creationId xmlns:a16="http://schemas.microsoft.com/office/drawing/2014/main" id="{01DD7AB4-FC84-443E-AF8E-E275716A961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475702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1948E38-8FB0-4E51-A01C-C88794372E50}"/>
              </a:ext>
            </a:extLst>
          </p:cNvPr>
          <p:cNvSpPr>
            <a:spLocks noGrp="1"/>
          </p:cNvSpPr>
          <p:nvPr>
            <p:ph idx="1" hasCustomPrompt="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Título 5">
            <a:extLst>
              <a:ext uri="{FF2B5EF4-FFF2-40B4-BE49-F238E27FC236}">
                <a16:creationId xmlns:a16="http://schemas.microsoft.com/office/drawing/2014/main" id="{703B4A2F-5217-4795-8F6B-BFD7CF459B1C}"/>
              </a:ext>
            </a:extLst>
          </p:cNvPr>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7" name="Marcador de pie de página 6">
            <a:extLst>
              <a:ext uri="{FF2B5EF4-FFF2-40B4-BE49-F238E27FC236}">
                <a16:creationId xmlns:a16="http://schemas.microsoft.com/office/drawing/2014/main" id="{332C6E1E-0AF9-4CBB-8AF8-AE4DF400FCA8}"/>
              </a:ext>
            </a:extLst>
          </p:cNvPr>
          <p:cNvSpPr>
            <a:spLocks noGrp="1"/>
          </p:cNvSpPr>
          <p:nvPr>
            <p:ph type="ftr" sz="quarter"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8" name="Marcador de número de diapositiva 7">
            <a:extLst>
              <a:ext uri="{FF2B5EF4-FFF2-40B4-BE49-F238E27FC236}">
                <a16:creationId xmlns:a16="http://schemas.microsoft.com/office/drawing/2014/main" id="{B21A256C-91C2-4AC0-B272-C68D44C3EE38}"/>
              </a:ext>
            </a:extLst>
          </p:cNvPr>
          <p:cNvSpPr>
            <a:spLocks noGrp="1"/>
          </p:cNvSpPr>
          <p:nvPr>
            <p:ph type="sldNum"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s-ES" sz="10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0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37853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ñetas como iconos de 5X">
    <p:spTree>
      <p:nvGrpSpPr>
        <p:cNvPr id="1" name=""/>
        <p:cNvGrpSpPr/>
        <p:nvPr/>
      </p:nvGrpSpPr>
      <p:grpSpPr>
        <a:xfrm>
          <a:off x="0" y="0"/>
          <a:ext cx="0" cy="0"/>
          <a:chOff x="0" y="0"/>
          <a:chExt cx="0" cy="0"/>
        </a:xfrm>
      </p:grpSpPr>
      <p:sp>
        <p:nvSpPr>
          <p:cNvPr id="275" name="Forma libre: Forma 274">
            <a:extLst>
              <a:ext uri="{FF2B5EF4-FFF2-40B4-BE49-F238E27FC236}">
                <a16:creationId xmlns:a16="http://schemas.microsoft.com/office/drawing/2014/main" id="{E6216BAC-737B-4CFF-A3A4-12445DC197D8}"/>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276" name="Forma libre: Forma 275">
            <a:extLst>
              <a:ext uri="{FF2B5EF4-FFF2-40B4-BE49-F238E27FC236}">
                <a16:creationId xmlns:a16="http://schemas.microsoft.com/office/drawing/2014/main" id="{ED70CBBF-B472-413B-ADB8-D7D74EF2BDD3}"/>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143" name="Forma libre: Forma 142">
            <a:extLst>
              <a:ext uri="{FF2B5EF4-FFF2-40B4-BE49-F238E27FC236}">
                <a16:creationId xmlns:a16="http://schemas.microsoft.com/office/drawing/2014/main" id="{5F22E849-5233-48D2-959E-8C16EA1928B5}"/>
              </a:ext>
            </a:extLst>
          </p:cNvPr>
          <p:cNvSpPr>
            <a:spLocks noChangeAspect="1"/>
          </p:cNvSpPr>
          <p:nvPr/>
        </p:nvSpPr>
        <p:spPr>
          <a:xfrm>
            <a:off x="1204282"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163" name="Forma libre: Forma 162">
            <a:extLst>
              <a:ext uri="{FF2B5EF4-FFF2-40B4-BE49-F238E27FC236}">
                <a16:creationId xmlns:a16="http://schemas.microsoft.com/office/drawing/2014/main" id="{982928D4-D4D3-496B-8019-E859892D985D}"/>
              </a:ext>
            </a:extLst>
          </p:cNvPr>
          <p:cNvSpPr>
            <a:spLocks noChangeAspect="1"/>
          </p:cNvSpPr>
          <p:nvPr/>
        </p:nvSpPr>
        <p:spPr>
          <a:xfrm>
            <a:off x="3335141" y="240756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187" name="Forma libre: Forma 186">
            <a:extLst>
              <a:ext uri="{FF2B5EF4-FFF2-40B4-BE49-F238E27FC236}">
                <a16:creationId xmlns:a16="http://schemas.microsoft.com/office/drawing/2014/main" id="{54B5EC56-E438-4AF0-963D-B6446D73ADF0}"/>
              </a:ext>
            </a:extLst>
          </p:cNvPr>
          <p:cNvSpPr>
            <a:spLocks noChangeAspect="1"/>
          </p:cNvSpPr>
          <p:nvPr/>
        </p:nvSpPr>
        <p:spPr>
          <a:xfrm>
            <a:off x="5466000" y="2396622"/>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242" name="Forma libre: Forma 241">
            <a:extLst>
              <a:ext uri="{FF2B5EF4-FFF2-40B4-BE49-F238E27FC236}">
                <a16:creationId xmlns:a16="http://schemas.microsoft.com/office/drawing/2014/main" id="{712A5906-978E-4B99-8932-80E90ED71489}"/>
              </a:ext>
            </a:extLst>
          </p:cNvPr>
          <p:cNvSpPr>
            <a:spLocks noChangeAspect="1"/>
          </p:cNvSpPr>
          <p:nvPr/>
        </p:nvSpPr>
        <p:spPr>
          <a:xfrm>
            <a:off x="7596859" y="240581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274" name="Forma libre: Forma 273">
            <a:extLst>
              <a:ext uri="{FF2B5EF4-FFF2-40B4-BE49-F238E27FC236}">
                <a16:creationId xmlns:a16="http://schemas.microsoft.com/office/drawing/2014/main" id="{7819D08A-7F81-4EEC-970C-E8ECE319DA2A}"/>
              </a:ext>
            </a:extLst>
          </p:cNvPr>
          <p:cNvSpPr>
            <a:spLocks noChangeAspect="1"/>
          </p:cNvSpPr>
          <p:nvPr/>
        </p:nvSpPr>
        <p:spPr>
          <a:xfrm>
            <a:off x="9727717" y="2392224"/>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Marcador de texto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17" name="Marcador de posición de imagen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1494358"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a:t>Icono</a:t>
            </a:r>
          </a:p>
        </p:txBody>
      </p:sp>
      <p:sp>
        <p:nvSpPr>
          <p:cNvPr id="6" name="Marcador de texto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995254" y="395011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8" name="Marcador de texto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995254" y="4450670"/>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28" name="Marcador de posición de imagen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625217"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a:t>Icono</a:t>
            </a:r>
          </a:p>
        </p:txBody>
      </p:sp>
      <p:sp>
        <p:nvSpPr>
          <p:cNvPr id="9" name="Marcador de texto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3126113" y="395011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10" name="Marcador de texto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3126113" y="4450670"/>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29" name="Marcador de posición de imagen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756076"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a:t>Icono</a:t>
            </a:r>
          </a:p>
        </p:txBody>
      </p:sp>
      <p:sp>
        <p:nvSpPr>
          <p:cNvPr id="11" name="Marcador de texto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5256972" y="395011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12" name="Marcador de texto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5256972" y="4450670"/>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30" name="Marcador de posición de imagen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886935"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a:t>Icono</a:t>
            </a:r>
          </a:p>
        </p:txBody>
      </p:sp>
      <p:sp>
        <p:nvSpPr>
          <p:cNvPr id="13" name="Marcador de texto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7387831" y="395011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14" name="Marcador de texto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7387831" y="4450670"/>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31" name="Marcador de posición de imagen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1001779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a:t>Icono</a:t>
            </a:r>
          </a:p>
        </p:txBody>
      </p:sp>
      <p:sp>
        <p:nvSpPr>
          <p:cNvPr id="15" name="Marcador de texto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9518689" y="395011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16" name="Marcador de texto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9518689" y="4450670"/>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7" name="Marcador de pie de página 6">
            <a:extLst>
              <a:ext uri="{FF2B5EF4-FFF2-40B4-BE49-F238E27FC236}">
                <a16:creationId xmlns:a16="http://schemas.microsoft.com/office/drawing/2014/main" id="{69623CB6-6560-48C0-ADDF-15C11E875859}"/>
              </a:ext>
            </a:extLst>
          </p:cNvPr>
          <p:cNvSpPr>
            <a:spLocks noGrp="1"/>
          </p:cNvSpPr>
          <p:nvPr>
            <p:ph type="ftr" sz="quarter" idx="5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18" name="Marcador de número de diapositiva 17">
            <a:extLst>
              <a:ext uri="{FF2B5EF4-FFF2-40B4-BE49-F238E27FC236}">
                <a16:creationId xmlns:a16="http://schemas.microsoft.com/office/drawing/2014/main" id="{495C810C-AE5F-4460-9E04-B9E70C479FE6}"/>
              </a:ext>
            </a:extLst>
          </p:cNvPr>
          <p:cNvSpPr>
            <a:spLocks noGrp="1"/>
          </p:cNvSpPr>
          <p:nvPr>
            <p:ph type="sldNum" sz="quarter" idx="52"/>
          </p:nvPr>
        </p:nvSpPr>
        <p:spPr/>
        <p:txBody>
          <a:bodyPr rtlCol="0"/>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s-ES" sz="10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000" b="0" i="0" u="none" strike="noStrike" kern="1200" cap="none" spc="0" normalizeH="0" baseline="0" noProof="0">
              <a:ln>
                <a:noFill/>
              </a:ln>
              <a:solidFill>
                <a:prstClr val="white"/>
              </a:solidFill>
              <a:effectLst/>
              <a:uLnTx/>
              <a:uFillTx/>
              <a:latin typeface="Calibri"/>
              <a:ea typeface="+mn-ea"/>
              <a:cs typeface="+mn-cs"/>
            </a:endParaRPr>
          </a:p>
        </p:txBody>
      </p:sp>
      <p:sp>
        <p:nvSpPr>
          <p:cNvPr id="19" name="Título 18">
            <a:extLst>
              <a:ext uri="{FF2B5EF4-FFF2-40B4-BE49-F238E27FC236}">
                <a16:creationId xmlns:a16="http://schemas.microsoft.com/office/drawing/2014/main" id="{38C3E6C6-AC4D-4596-8441-DAB1F5F85FC7}"/>
              </a:ext>
            </a:extLst>
          </p:cNvPr>
          <p:cNvSpPr>
            <a:spLocks noGrp="1"/>
          </p:cNvSpPr>
          <p:nvPr>
            <p:ph type="title"/>
          </p:nvPr>
        </p:nvSpPr>
        <p:spPr/>
        <p:txBody>
          <a:bodyPr rtlCol="0"/>
          <a:lstStyle/>
          <a:p>
            <a:pPr rtl="0"/>
            <a:r>
              <a:rPr lang="es-ES" noProof="0" smtClean="0"/>
              <a:t>Haga clic para modificar el estilo de título del patrón</a:t>
            </a:r>
            <a:endParaRPr lang="es-ES" noProof="0"/>
          </a:p>
        </p:txBody>
      </p:sp>
    </p:spTree>
    <p:extLst>
      <p:ext uri="{BB962C8B-B14F-4D97-AF65-F5344CB8AC3E}">
        <p14:creationId xmlns:p14="http://schemas.microsoft.com/office/powerpoint/2010/main" val="1636663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3" name="Marcador de posición de contenid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152000"/>
            <a:ext cx="5508000" cy="504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texto 5">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53200" y="1152525"/>
            <a:ext cx="5508000" cy="5038725"/>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2" name="Título 1">
            <a:extLst>
              <a:ext uri="{FF2B5EF4-FFF2-40B4-BE49-F238E27FC236}">
                <a16:creationId xmlns:a16="http://schemas.microsoft.com/office/drawing/2014/main" id="{5312EF92-D0F7-4157-AFAF-E4A3058C58DF}"/>
              </a:ext>
            </a:extLst>
          </p:cNvPr>
          <p:cNvSpPr>
            <a:spLocks noGrp="1"/>
          </p:cNvSpPr>
          <p:nvPr>
            <p:ph type="title"/>
          </p:nvPr>
        </p:nvSpPr>
        <p:spPr>
          <a:xfrm>
            <a:off x="432000" y="432000"/>
            <a:ext cx="11329200" cy="432000"/>
          </a:xfrm>
        </p:spPr>
        <p:txBody>
          <a:bodyPr rtlCol="0"/>
          <a:lstStyle/>
          <a:p>
            <a:pPr rtl="0"/>
            <a:r>
              <a:rPr lang="es-ES" noProof="0" smtClean="0"/>
              <a:t>Haga clic para modificar el estilo de título del patrón</a:t>
            </a:r>
            <a:endParaRPr lang="es-ES" noProof="0"/>
          </a:p>
        </p:txBody>
      </p:sp>
      <p:sp>
        <p:nvSpPr>
          <p:cNvPr id="8" name="Marcador de posición de pie de página 7">
            <a:extLst>
              <a:ext uri="{FF2B5EF4-FFF2-40B4-BE49-F238E27FC236}">
                <a16:creationId xmlns:a16="http://schemas.microsoft.com/office/drawing/2014/main" id="{80B74888-33BB-4321-ABBD-249FF7900128}"/>
              </a:ext>
            </a:extLst>
          </p:cNvPr>
          <p:cNvSpPr>
            <a:spLocks noGrp="1"/>
          </p:cNvSpPr>
          <p:nvPr>
            <p:ph type="ftr" sz="quarter" idx="13"/>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9" name="Marcador de número de diapositiva 8">
            <a:extLst>
              <a:ext uri="{FF2B5EF4-FFF2-40B4-BE49-F238E27FC236}">
                <a16:creationId xmlns:a16="http://schemas.microsoft.com/office/drawing/2014/main" id="{F53E52F9-0BF1-4A0A-B070-5CF233041DC4}"/>
              </a:ext>
            </a:extLst>
          </p:cNvPr>
          <p:cNvSpPr>
            <a:spLocks noGrp="1"/>
          </p:cNvSpPr>
          <p:nvPr>
            <p:ph type="sldNum" sz="quarter" idx="14"/>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s-ES" sz="10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0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61686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Marcador de posición de texto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152000"/>
            <a:ext cx="5508000" cy="360000"/>
          </a:xfrm>
        </p:spPr>
        <p:txBody>
          <a:bodyPr rtlCol="0" anchor="t"/>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posición de contenido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584000"/>
            <a:ext cx="5508000" cy="4608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Marcador de texto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53200" y="1584325"/>
            <a:ext cx="5508000" cy="4606925"/>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2" name="Marcador de texto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253200" y="1152525"/>
            <a:ext cx="5508000" cy="358775"/>
          </a:xfrm>
        </p:spPr>
        <p:txBody>
          <a:bodyPr rtlCol="0"/>
          <a:lstStyle>
            <a:lvl1pPr marL="0" indent="0">
              <a:buNone/>
              <a:defRPr sz="2400" b="1">
                <a:solidFill>
                  <a:schemeClr val="accent3">
                    <a:lumMod val="75000"/>
                  </a:schemeClr>
                </a:solidFill>
              </a:defRPr>
            </a:lvl1pPr>
          </a:lstStyle>
          <a:p>
            <a:pPr lvl="0" rtl="0"/>
            <a:r>
              <a:rPr lang="es-ES" noProof="0"/>
              <a:t>Editar estilos de texto del patrón</a:t>
            </a:r>
          </a:p>
        </p:txBody>
      </p:sp>
      <p:sp>
        <p:nvSpPr>
          <p:cNvPr id="2" name="Título 1">
            <a:extLst>
              <a:ext uri="{FF2B5EF4-FFF2-40B4-BE49-F238E27FC236}">
                <a16:creationId xmlns:a16="http://schemas.microsoft.com/office/drawing/2014/main" id="{E4307A33-2967-4899-A40F-2B187086D240}"/>
              </a:ext>
            </a:extLst>
          </p:cNvPr>
          <p:cNvSpPr>
            <a:spLocks noGrp="1"/>
          </p:cNvSpPr>
          <p:nvPr>
            <p:ph type="title"/>
          </p:nvPr>
        </p:nvSpPr>
        <p:spPr>
          <a:xfrm>
            <a:off x="432000" y="432000"/>
            <a:ext cx="11329200" cy="432000"/>
          </a:xfrm>
        </p:spPr>
        <p:txBody>
          <a:bodyPr rtlCol="0"/>
          <a:lstStyle/>
          <a:p>
            <a:pPr rtl="0"/>
            <a:r>
              <a:rPr lang="es-ES" noProof="0" smtClean="0"/>
              <a:t>Haga clic para modificar el estilo de título del patrón</a:t>
            </a:r>
            <a:endParaRPr lang="es-ES" noProof="0"/>
          </a:p>
        </p:txBody>
      </p:sp>
      <p:sp>
        <p:nvSpPr>
          <p:cNvPr id="7" name="Marcador de pie de página 6">
            <a:extLst>
              <a:ext uri="{FF2B5EF4-FFF2-40B4-BE49-F238E27FC236}">
                <a16:creationId xmlns:a16="http://schemas.microsoft.com/office/drawing/2014/main" id="{21E492D2-A4F7-402D-8D63-336C43272949}"/>
              </a:ext>
            </a:extLst>
          </p:cNvPr>
          <p:cNvSpPr>
            <a:spLocks noGrp="1"/>
          </p:cNvSpPr>
          <p:nvPr>
            <p:ph type="ftr" sz="quarter" idx="14"/>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10" name="Marcador de número de diapositiva 9">
            <a:extLst>
              <a:ext uri="{FF2B5EF4-FFF2-40B4-BE49-F238E27FC236}">
                <a16:creationId xmlns:a16="http://schemas.microsoft.com/office/drawing/2014/main" id="{59C6AEB5-34C4-41E3-AF24-81740A75559C}"/>
              </a:ext>
            </a:extLst>
          </p:cNvPr>
          <p:cNvSpPr>
            <a:spLocks noGrp="1"/>
          </p:cNvSpPr>
          <p:nvPr>
            <p:ph type="sldNum" sz="quarter" idx="15"/>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s-ES" sz="10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0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05889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E2E0109-A852-4B1A-84CE-848A1D64057F}"/>
              </a:ext>
            </a:extLst>
          </p:cNvPr>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5" name="Marcador de pie de página 4">
            <a:extLst>
              <a:ext uri="{FF2B5EF4-FFF2-40B4-BE49-F238E27FC236}">
                <a16:creationId xmlns:a16="http://schemas.microsoft.com/office/drawing/2014/main" id="{99C962B4-1A24-4802-B0E3-A18DD3801538}"/>
              </a:ext>
            </a:extLst>
          </p:cNvPr>
          <p:cNvSpPr>
            <a:spLocks noGrp="1"/>
          </p:cNvSpPr>
          <p:nvPr>
            <p:ph type="ftr" sz="quarter"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7" name="Marcador de número de diapositiva 6">
            <a:extLst>
              <a:ext uri="{FF2B5EF4-FFF2-40B4-BE49-F238E27FC236}">
                <a16:creationId xmlns:a16="http://schemas.microsoft.com/office/drawing/2014/main" id="{5050B94B-1D31-4C5A-8138-5F7EC4E5AA6B}"/>
              </a:ext>
            </a:extLst>
          </p:cNvPr>
          <p:cNvSpPr>
            <a:spLocks noGrp="1"/>
          </p:cNvSpPr>
          <p:nvPr>
            <p:ph type="sldNum"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s-ES" sz="10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0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7853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C1F9D68-D408-4753-A4A2-75AC2CD42980}"/>
              </a:ext>
            </a:extLst>
          </p:cNvPr>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5" name="Marcador de pie de página 4">
            <a:extLst>
              <a:ext uri="{FF2B5EF4-FFF2-40B4-BE49-F238E27FC236}">
                <a16:creationId xmlns:a16="http://schemas.microsoft.com/office/drawing/2014/main" id="{5D7B0D1A-A27D-4434-9AAE-AAE33E2C5C73}"/>
              </a:ext>
            </a:extLst>
          </p:cNvPr>
          <p:cNvSpPr>
            <a:spLocks noGrp="1"/>
          </p:cNvSpPr>
          <p:nvPr>
            <p:ph type="ftr" sz="quarter"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6" name="Marcador de posición de número de diapositiva 5">
            <a:extLst>
              <a:ext uri="{FF2B5EF4-FFF2-40B4-BE49-F238E27FC236}">
                <a16:creationId xmlns:a16="http://schemas.microsoft.com/office/drawing/2014/main" id="{E17A8530-3866-411E-B986-53F7E2467FD5}"/>
              </a:ext>
            </a:extLst>
          </p:cNvPr>
          <p:cNvSpPr>
            <a:spLocks noGrp="1"/>
          </p:cNvSpPr>
          <p:nvPr>
            <p:ph type="sldNum"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s-ES" sz="10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0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12839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ido con título">
    <p:bg>
      <p:bgPr>
        <a:solidFill>
          <a:schemeClr val="bg1">
            <a:lumMod val="95000"/>
          </a:schemeClr>
        </a:solidFill>
        <a:effectLst/>
      </p:bgPr>
    </p:bg>
    <p:spTree>
      <p:nvGrpSpPr>
        <p:cNvPr id="1" name=""/>
        <p:cNvGrpSpPr/>
        <p:nvPr/>
      </p:nvGrpSpPr>
      <p:grpSpPr>
        <a:xfrm>
          <a:off x="0" y="0"/>
          <a:ext cx="0" cy="0"/>
          <a:chOff x="0" y="0"/>
          <a:chExt cx="0" cy="0"/>
        </a:xfrm>
      </p:grpSpPr>
      <p:sp>
        <p:nvSpPr>
          <p:cNvPr id="17" name="Forma libre: Forma 16">
            <a:extLst>
              <a:ext uri="{FF2B5EF4-FFF2-40B4-BE49-F238E27FC236}">
                <a16:creationId xmlns:a16="http://schemas.microsoft.com/office/drawing/2014/main"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orma libre: Forma 12">
            <a:extLst>
              <a:ext uri="{FF2B5EF4-FFF2-40B4-BE49-F238E27FC236}">
                <a16:creationId xmlns:a16="http://schemas.microsoft.com/office/drawing/2014/main"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Marcador de posición de contenido 2">
            <a:extLst>
              <a:ext uri="{FF2B5EF4-FFF2-40B4-BE49-F238E27FC236}">
                <a16:creationId xmlns:a16="http://schemas.microsoft.com/office/drawing/2014/main" id="{87B8423A-8ECB-46CC-AA96-AFD30DF27259}"/>
              </a:ext>
            </a:extLst>
          </p:cNvPr>
          <p:cNvSpPr>
            <a:spLocks noGrp="1"/>
          </p:cNvSpPr>
          <p:nvPr>
            <p:ph idx="1" hasCustomPrompt="1"/>
          </p:nvPr>
        </p:nvSpPr>
        <p:spPr>
          <a:xfrm>
            <a:off x="5181292" y="359999"/>
            <a:ext cx="6579707" cy="5764939"/>
          </a:xfrm>
        </p:spPr>
        <p:txBody>
          <a:bodyPr rtlCol="0"/>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texto 3">
            <a:extLst>
              <a:ext uri="{FF2B5EF4-FFF2-40B4-BE49-F238E27FC236}">
                <a16:creationId xmlns:a16="http://schemas.microsoft.com/office/drawing/2014/main" id="{0CA8C527-C631-42AF-94C4-70728E24506E}"/>
              </a:ext>
            </a:extLst>
          </p:cNvPr>
          <p:cNvSpPr>
            <a:spLocks noGrp="1"/>
          </p:cNvSpPr>
          <p:nvPr>
            <p:ph type="body" sz="half" idx="2" hasCustomPrompt="1"/>
          </p:nvPr>
        </p:nvSpPr>
        <p:spPr>
          <a:xfrm>
            <a:off x="360000" y="3960000"/>
            <a:ext cx="4186800" cy="216493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10" name="Título 9">
            <a:extLst>
              <a:ext uri="{FF2B5EF4-FFF2-40B4-BE49-F238E27FC236}">
                <a16:creationId xmlns:a16="http://schemas.microsoft.com/office/drawing/2014/main" id="{7674D4AD-4133-4DB9-B1FD-CF7D8D1B5034}"/>
              </a:ext>
            </a:extLst>
          </p:cNvPr>
          <p:cNvSpPr>
            <a:spLocks noGrp="1"/>
          </p:cNvSpPr>
          <p:nvPr>
            <p:ph type="title" hasCustomPrompt="1"/>
          </p:nvPr>
        </p:nvSpPr>
        <p:spPr>
          <a:xfrm>
            <a:off x="360000" y="359999"/>
            <a:ext cx="4186800" cy="3400227"/>
          </a:xfrm>
        </p:spPr>
        <p:txBody>
          <a:bodyPr rtlCol="0" anchor="b"/>
          <a:lstStyle/>
          <a:p>
            <a:pPr rtl="0"/>
            <a:r>
              <a:rPr lang="es-ES" noProof="0"/>
              <a:t>Haga clic para editar el estilo de título del patrón</a:t>
            </a:r>
          </a:p>
        </p:txBody>
      </p:sp>
      <p:sp>
        <p:nvSpPr>
          <p:cNvPr id="2" name="Marcador de pie de página 1">
            <a:extLst>
              <a:ext uri="{FF2B5EF4-FFF2-40B4-BE49-F238E27FC236}">
                <a16:creationId xmlns:a16="http://schemas.microsoft.com/office/drawing/2014/main" id="{AF12DF4A-E965-4E74-8613-208AEAED1F8A}"/>
              </a:ext>
            </a:extLst>
          </p:cNvPr>
          <p:cNvSpPr>
            <a:spLocks noGrp="1"/>
          </p:cNvSpPr>
          <p:nvPr>
            <p:ph type="ftr" sz="quarter"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5" name="Marcador de número de diapositiva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s-ES" sz="10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0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13642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n con leyenda">
    <p:spTree>
      <p:nvGrpSpPr>
        <p:cNvPr id="1" name=""/>
        <p:cNvGrpSpPr/>
        <p:nvPr/>
      </p:nvGrpSpPr>
      <p:grpSpPr>
        <a:xfrm>
          <a:off x="0" y="0"/>
          <a:ext cx="0" cy="0"/>
          <a:chOff x="0" y="0"/>
          <a:chExt cx="0" cy="0"/>
        </a:xfrm>
      </p:grpSpPr>
      <p:sp>
        <p:nvSpPr>
          <p:cNvPr id="12" name="Forma libre: Forma 11">
            <a:extLst>
              <a:ext uri="{FF2B5EF4-FFF2-40B4-BE49-F238E27FC236}">
                <a16:creationId xmlns:a16="http://schemas.microsoft.com/office/drawing/2014/main"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orma libre: Forma 12">
            <a:extLst>
              <a:ext uri="{FF2B5EF4-FFF2-40B4-BE49-F238E27FC236}">
                <a16:creationId xmlns:a16="http://schemas.microsoft.com/office/drawing/2014/main"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Marcador de posición de imagen 2" descr="Marcador de posición de imagen">
            <a:extLst>
              <a:ext uri="{FF2B5EF4-FFF2-40B4-BE49-F238E27FC236}">
                <a16:creationId xmlns:a16="http://schemas.microsoft.com/office/drawing/2014/main"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rtlCol="0"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Inserte o arrastre y coloque su foto</a:t>
            </a:r>
          </a:p>
        </p:txBody>
      </p:sp>
      <p:sp>
        <p:nvSpPr>
          <p:cNvPr id="2" name="Título 1">
            <a:extLst>
              <a:ext uri="{FF2B5EF4-FFF2-40B4-BE49-F238E27FC236}">
                <a16:creationId xmlns:a16="http://schemas.microsoft.com/office/drawing/2014/main" id="{82207D3A-6D77-4068-8652-5FE1DE2DBC22}"/>
              </a:ext>
            </a:extLst>
          </p:cNvPr>
          <p:cNvSpPr>
            <a:spLocks noGrp="1"/>
          </p:cNvSpPr>
          <p:nvPr>
            <p:ph type="title"/>
          </p:nvPr>
        </p:nvSpPr>
        <p:spPr>
          <a:xfrm>
            <a:off x="360000" y="359998"/>
            <a:ext cx="4186799" cy="3400228"/>
          </a:xfrm>
        </p:spPr>
        <p:txBody>
          <a:bodyPr rtlCol="0" anchor="b"/>
          <a:lstStyle>
            <a:lvl1pPr>
              <a:defRPr sz="3200"/>
            </a:lvl1pPr>
          </a:lstStyle>
          <a:p>
            <a:pPr rtl="0"/>
            <a:r>
              <a:rPr lang="es-ES" noProof="0" smtClean="0"/>
              <a:t>Haga clic para modificar el estilo de título del patrón</a:t>
            </a:r>
            <a:endParaRPr lang="es-ES" noProof="0"/>
          </a:p>
        </p:txBody>
      </p:sp>
      <p:sp>
        <p:nvSpPr>
          <p:cNvPr id="11" name="Marcador de posición de texto 3">
            <a:extLst>
              <a:ext uri="{FF2B5EF4-FFF2-40B4-BE49-F238E27FC236}">
                <a16:creationId xmlns:a16="http://schemas.microsoft.com/office/drawing/2014/main" id="{917DEB87-DE66-4311-84F4-4A1AE244A9D6}"/>
              </a:ext>
            </a:extLst>
          </p:cNvPr>
          <p:cNvSpPr>
            <a:spLocks noGrp="1"/>
          </p:cNvSpPr>
          <p:nvPr>
            <p:ph type="body" sz="half" idx="13" hasCustomPrompt="1"/>
          </p:nvPr>
        </p:nvSpPr>
        <p:spPr>
          <a:xfrm>
            <a:off x="359999" y="3960000"/>
            <a:ext cx="4186799" cy="216493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4" name="Marcador de pie de página 3">
            <a:extLst>
              <a:ext uri="{FF2B5EF4-FFF2-40B4-BE49-F238E27FC236}">
                <a16:creationId xmlns:a16="http://schemas.microsoft.com/office/drawing/2014/main" id="{BEF37FB2-C8E4-48B7-AD0B-D7D416D5BA06}"/>
              </a:ext>
            </a:extLst>
          </p:cNvPr>
          <p:cNvSpPr>
            <a:spLocks noGrp="1"/>
          </p:cNvSpPr>
          <p:nvPr>
            <p:ph type="ftr" sz="quarter" idx="14"/>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5" name="Marcador de posición de número de diapositiva 4">
            <a:extLst>
              <a:ext uri="{FF2B5EF4-FFF2-40B4-BE49-F238E27FC236}">
                <a16:creationId xmlns:a16="http://schemas.microsoft.com/office/drawing/2014/main" id="{15922EC6-D3E6-47C7-AA58-7987C644DB64}"/>
              </a:ext>
            </a:extLst>
          </p:cNvPr>
          <p:cNvSpPr>
            <a:spLocks noGrp="1"/>
          </p:cNvSpPr>
          <p:nvPr>
            <p:ph type="sldNum" sz="quarter" idx="15"/>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s-ES" sz="10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0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04707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Diapositiva de título_02">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Marcador de posición de imagen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es-ES" noProof="0" smtClean="0"/>
              <a:t>Haga clic en el icono para agregar una imagen</a:t>
            </a:r>
            <a:endParaRPr lang="es-ES" noProof="0" dirty="0"/>
          </a:p>
        </p:txBody>
      </p:sp>
      <p:grpSp>
        <p:nvGrpSpPr>
          <p:cNvPr id="14" name="Grupo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orma libre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Forma libre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9" name="Imagen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12" name="Conector recto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áfico 18" descr="Sobre">
            <a:extLst>
              <a:ext uri="{FF2B5EF4-FFF2-40B4-BE49-F238E27FC236}">
                <a16:creationId xmlns:a16="http://schemas.microsoft.com/office/drawing/2014/main" id="{A686352B-226C-4579-B831-0DC14EC3895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541475" y="4452337"/>
            <a:ext cx="387795" cy="387795"/>
          </a:xfrm>
          <a:prstGeom prst="rect">
            <a:avLst/>
          </a:prstGeom>
        </p:spPr>
      </p:pic>
      <p:pic>
        <p:nvPicPr>
          <p:cNvPr id="20" name="Gráfico 19" descr="Red">
            <a:extLst>
              <a:ext uri="{FF2B5EF4-FFF2-40B4-BE49-F238E27FC236}">
                <a16:creationId xmlns:a16="http://schemas.microsoft.com/office/drawing/2014/main" id="{460C8169-012B-451A-A6C2-6FEC0DC82AF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522084" y="4925640"/>
            <a:ext cx="426575" cy="426575"/>
          </a:xfrm>
          <a:prstGeom prst="rect">
            <a:avLst/>
          </a:prstGeom>
        </p:spPr>
      </p:pic>
      <p:sp>
        <p:nvSpPr>
          <p:cNvPr id="21" name="Subtítulo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rtlCol="0">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dirty="0"/>
              <a:t>correo electrónico</a:t>
            </a:r>
          </a:p>
        </p:txBody>
      </p:sp>
      <p:sp>
        <p:nvSpPr>
          <p:cNvPr id="22" name="Marcador de texto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rtl="0"/>
            <a:r>
              <a:rPr lang="es-ES" noProof="0" dirty="0"/>
              <a:t>Dirección URL del sitio web aquí</a:t>
            </a:r>
          </a:p>
        </p:txBody>
      </p:sp>
      <p:sp>
        <p:nvSpPr>
          <p:cNvPr id="18" name="Título 1">
            <a:extLst>
              <a:ext uri="{FF2B5EF4-FFF2-40B4-BE49-F238E27FC236}">
                <a16:creationId xmlns:a16="http://schemas.microsoft.com/office/drawing/2014/main" id="{525B5135-F466-4A63-A42C-3BB2BAA7D24D}"/>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rtl="0"/>
            <a:r>
              <a:rPr lang="es-ES" noProof="0" smtClean="0"/>
              <a:t>Haga clic para modificar el estilo de título del patrón</a:t>
            </a:r>
            <a:endParaRPr lang="es-ES" noProof="0" dirty="0"/>
          </a:p>
        </p:txBody>
      </p:sp>
    </p:spTree>
    <p:extLst>
      <p:ext uri="{BB962C8B-B14F-4D97-AF65-F5344CB8AC3E}">
        <p14:creationId xmlns:p14="http://schemas.microsoft.com/office/powerpoint/2010/main" val="237560554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rtl="0"/>
            <a:fld id="{F1F43D3B-FCA5-42F9-BC0A-2815ED0FF30E}" type="datetime1">
              <a:rPr lang="es-ES" noProof="0" smtClean="0"/>
              <a:t>15/08/2021</a:t>
            </a:fld>
            <a:endParaRPr lang="es-ES" noProof="0"/>
          </a:p>
        </p:txBody>
      </p:sp>
      <p:sp>
        <p:nvSpPr>
          <p:cNvPr id="8" name="Footer Placeholder 7"/>
          <p:cNvSpPr>
            <a:spLocks noGrp="1"/>
          </p:cNvSpPr>
          <p:nvPr>
            <p:ph type="ftr" sz="quarter" idx="11"/>
          </p:nvPr>
        </p:nvSpPr>
        <p:spPr/>
        <p:txBody>
          <a:bodyPr/>
          <a:lstStyle/>
          <a:p>
            <a:pPr rtl="0"/>
            <a:r>
              <a:rPr lang="es-ES" noProof="0" smtClean="0"/>
              <a:t>
              </a:t>
            </a:r>
            <a:endParaRPr lang="es-ES" noProof="0"/>
          </a:p>
        </p:txBody>
      </p:sp>
      <p:sp>
        <p:nvSpPr>
          <p:cNvPr id="9" name="Slide Number Placeholder 8"/>
          <p:cNvSpPr>
            <a:spLocks noGrp="1"/>
          </p:cNvSpPr>
          <p:nvPr>
            <p:ph type="sldNum" sz="quarter" idx="12"/>
          </p:nvPr>
        </p:nvSpPr>
        <p:spPr/>
        <p:txBody>
          <a:bodyPr/>
          <a:lstStyle/>
          <a:p>
            <a:pPr rtl="0"/>
            <a:fld id="{6D22F896-40B5-4ADD-8801-0D06FADFA095}" type="slidenum">
              <a:rPr lang="es-ES" noProof="0" smtClean="0"/>
              <a:pPr rtl="0"/>
              <a:t>‹Nº›</a:t>
            </a:fld>
            <a:endParaRPr lang="es-ES" noProof="0"/>
          </a:p>
        </p:txBody>
      </p:sp>
    </p:spTree>
    <p:extLst>
      <p:ext uri="{BB962C8B-B14F-4D97-AF65-F5344CB8AC3E}">
        <p14:creationId xmlns:p14="http://schemas.microsoft.com/office/powerpoint/2010/main" val="4046457587"/>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cSld name="Encabezado de secció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7" name="Date Placeholder 6"/>
          <p:cNvSpPr>
            <a:spLocks noGrp="1"/>
          </p:cNvSpPr>
          <p:nvPr>
            <p:ph type="dt" sz="half" idx="10"/>
          </p:nvPr>
        </p:nvSpPr>
        <p:spPr/>
        <p:txBody>
          <a:bodyPr/>
          <a:lstStyle/>
          <a:p>
            <a:pPr rtl="0"/>
            <a:fld id="{06199A74-9D1A-42DD-8129-37F6E41CB7F4}" type="datetime1">
              <a:rPr lang="es-ES" noProof="0" smtClean="0"/>
              <a:t>15/08/2021</a:t>
            </a:fld>
            <a:endParaRPr lang="es-ES" noProof="0"/>
          </a:p>
        </p:txBody>
      </p:sp>
      <p:sp>
        <p:nvSpPr>
          <p:cNvPr id="8" name="Footer Placeholder 7"/>
          <p:cNvSpPr>
            <a:spLocks noGrp="1"/>
          </p:cNvSpPr>
          <p:nvPr>
            <p:ph type="ftr" sz="quarter" idx="11"/>
          </p:nvPr>
        </p:nvSpPr>
        <p:spPr/>
        <p:txBody>
          <a:bodyPr/>
          <a:lstStyle/>
          <a:p>
            <a:pPr rtl="0"/>
            <a:r>
              <a:rPr lang="es-ES" noProof="0" smtClean="0"/>
              <a:t>
              </a:t>
            </a:r>
            <a:endParaRPr lang="es-ES" noProof="0"/>
          </a:p>
        </p:txBody>
      </p:sp>
      <p:sp>
        <p:nvSpPr>
          <p:cNvPr id="9" name="Slide Number Placeholder 8"/>
          <p:cNvSpPr>
            <a:spLocks noGrp="1"/>
          </p:cNvSpPr>
          <p:nvPr>
            <p:ph type="sldNum" sz="quarter" idx="12"/>
          </p:nvPr>
        </p:nvSpPr>
        <p:spPr/>
        <p:txBody>
          <a:bodyPr/>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869909488"/>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_Diapositiva de título con imagen">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2" name="Forma libre: Forma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71000"/>
                </a:schemeClr>
              </a:gs>
            </a:gsLst>
            <a:path path="circle">
              <a:fillToRect l="100000" b="100000"/>
            </a:path>
          </a:gradFill>
          <a:ln w="9525" cap="flat">
            <a:noFill/>
            <a:prstDash val="solid"/>
            <a:miter/>
          </a:ln>
        </p:spPr>
        <p:txBody>
          <a:bodyPr rtlCol="0" anchor="ctr"/>
          <a:lstStyle/>
          <a:p>
            <a:pPr rtl="0"/>
            <a:endParaRPr lang="es-ES" noProof="0"/>
          </a:p>
        </p:txBody>
      </p:sp>
      <p:sp>
        <p:nvSpPr>
          <p:cNvPr id="2" name="Título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rtlCol="0" anchor="b"/>
          <a:lstStyle>
            <a:lvl1pPr algn="r">
              <a:lnSpc>
                <a:spcPts val="5000"/>
              </a:lnSpc>
              <a:defRPr sz="4400" cap="all" baseline="0">
                <a:solidFill>
                  <a:schemeClr val="bg1"/>
                </a:solidFill>
              </a:defRPr>
            </a:lvl1pPr>
          </a:lstStyle>
          <a:p>
            <a:pPr rtl="0"/>
            <a:r>
              <a:rPr lang="es-ES" noProof="0" smtClean="0"/>
              <a:t>Haga clic para modificar el estilo de título del patrón</a:t>
            </a:r>
            <a:endParaRPr lang="es-ES" noProof="0"/>
          </a:p>
        </p:txBody>
      </p:sp>
      <p:sp>
        <p:nvSpPr>
          <p:cNvPr id="3" name="Subtítulo 2">
            <a:extLst>
              <a:ext uri="{FF2B5EF4-FFF2-40B4-BE49-F238E27FC236}">
                <a16:creationId xmlns:a16="http://schemas.microsoft.com/office/drawing/2014/main" id="{B89FC95D-4CD8-4192-B0C2-D1B82FBB1DC4}"/>
              </a:ext>
            </a:extLst>
          </p:cNvPr>
          <p:cNvSpPr>
            <a:spLocks noGrp="1"/>
          </p:cNvSpPr>
          <p:nvPr>
            <p:ph type="subTitle" idx="1" hasCustomPrompt="1"/>
          </p:nvPr>
        </p:nvSpPr>
        <p:spPr>
          <a:xfrm>
            <a:off x="7171062" y="5428423"/>
            <a:ext cx="4099187" cy="1048939"/>
          </a:xfrm>
        </p:spPr>
        <p:txBody>
          <a:bodyPr rtlCol="0"/>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9" name="Marcador de posición de imagen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rtlCol="0" anchor="ctr">
            <a:noAutofit/>
          </a:bodyPr>
          <a:lstStyle>
            <a:lvl1pPr marL="0" indent="0" algn="ctr">
              <a:buNone/>
              <a:defRPr i="1">
                <a:solidFill>
                  <a:schemeClr val="bg1"/>
                </a:solidFill>
              </a:defRPr>
            </a:lvl1pPr>
          </a:lstStyle>
          <a:p>
            <a:pPr rtl="0"/>
            <a:r>
              <a:rPr lang="es-ES" noProof="0"/>
              <a:t>Inserte o arrastre y coloque su foto</a:t>
            </a:r>
          </a:p>
        </p:txBody>
      </p:sp>
    </p:spTree>
    <p:extLst>
      <p:ext uri="{BB962C8B-B14F-4D97-AF65-F5344CB8AC3E}">
        <p14:creationId xmlns:p14="http://schemas.microsoft.com/office/powerpoint/2010/main" val="3665653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ñetas como iconos de 3X Opción 1">
    <p:spTree>
      <p:nvGrpSpPr>
        <p:cNvPr id="1" name=""/>
        <p:cNvGrpSpPr/>
        <p:nvPr/>
      </p:nvGrpSpPr>
      <p:grpSpPr>
        <a:xfrm>
          <a:off x="0" y="0"/>
          <a:ext cx="0" cy="0"/>
          <a:chOff x="0" y="0"/>
          <a:chExt cx="0" cy="0"/>
        </a:xfrm>
      </p:grpSpPr>
      <p:sp>
        <p:nvSpPr>
          <p:cNvPr id="23" name="Forma libre: Forma 22">
            <a:extLst>
              <a:ext uri="{FF2B5EF4-FFF2-40B4-BE49-F238E27FC236}">
                <a16:creationId xmlns:a16="http://schemas.microsoft.com/office/drawing/2014/main" id="{7CE00ECA-E657-40D0-AE56-3EC645DA4D07}"/>
              </a:ext>
            </a:extLst>
          </p:cNvPr>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orma libre: Forma 23">
            <a:extLst>
              <a:ext uri="{FF2B5EF4-FFF2-40B4-BE49-F238E27FC236}">
                <a16:creationId xmlns:a16="http://schemas.microsoft.com/office/drawing/2014/main" id="{A5314C01-4824-49ED-B262-EE250BE8A44C}"/>
              </a:ext>
            </a:extLst>
          </p:cNvPr>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orma libre: Forma 24">
            <a:extLst>
              <a:ext uri="{FF2B5EF4-FFF2-40B4-BE49-F238E27FC236}">
                <a16:creationId xmlns:a16="http://schemas.microsoft.com/office/drawing/2014/main" id="{0A68FBC7-3201-4DFF-B7E8-E2047CA06AA2}"/>
              </a:ext>
            </a:extLst>
          </p:cNvPr>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Marcador de posición de imagen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a:t>Icono</a:t>
            </a:r>
          </a:p>
        </p:txBody>
      </p:sp>
      <p:sp>
        <p:nvSpPr>
          <p:cNvPr id="6" name="Marcador de texto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647151" y="421788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8" name="Marcador de texto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647151" y="4718440"/>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21" name="Marcador de posición de imagen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a:t>Icono</a:t>
            </a:r>
          </a:p>
        </p:txBody>
      </p:sp>
      <p:sp>
        <p:nvSpPr>
          <p:cNvPr id="9" name="Marcador de texto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5286000" y="4490958"/>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10" name="Marcador de texto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5286000" y="4991513"/>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22" name="Marcador de posición de imagen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a:t>Icono</a:t>
            </a:r>
          </a:p>
        </p:txBody>
      </p:sp>
      <p:sp>
        <p:nvSpPr>
          <p:cNvPr id="11" name="Marcador de texto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7924849" y="421788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12" name="Marcador de texto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7924849" y="4718440"/>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4" name="Título 3">
            <a:extLst>
              <a:ext uri="{FF2B5EF4-FFF2-40B4-BE49-F238E27FC236}">
                <a16:creationId xmlns:a16="http://schemas.microsoft.com/office/drawing/2014/main" id="{1B6D07DD-F1C7-4A36-AF98-6B5500A11EC4}"/>
              </a:ext>
            </a:extLst>
          </p:cNvPr>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7" name="Marcador de pie de página 6">
            <a:extLst>
              <a:ext uri="{FF2B5EF4-FFF2-40B4-BE49-F238E27FC236}">
                <a16:creationId xmlns:a16="http://schemas.microsoft.com/office/drawing/2014/main" id="{D25C17B0-42A8-446A-BBCA-2ED0DE1F70E1}"/>
              </a:ext>
            </a:extLst>
          </p:cNvPr>
          <p:cNvSpPr>
            <a:spLocks noGrp="1"/>
          </p:cNvSpPr>
          <p:nvPr>
            <p:ph type="ftr" sz="quarter" idx="5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13" name="Marcador de número de diapositiva 12">
            <a:extLst>
              <a:ext uri="{FF2B5EF4-FFF2-40B4-BE49-F238E27FC236}">
                <a16:creationId xmlns:a16="http://schemas.microsoft.com/office/drawing/2014/main" id="{170FBC51-A53D-41AF-9EF3-17C1C64384C3}"/>
              </a:ext>
            </a:extLst>
          </p:cNvPr>
          <p:cNvSpPr>
            <a:spLocks noGrp="1"/>
          </p:cNvSpPr>
          <p:nvPr>
            <p:ph type="sldNum" sz="quarter" idx="51"/>
          </p:nvPr>
        </p:nvSpPr>
        <p:spPr/>
        <p:txBody>
          <a:bodyPr rtlCol="0"/>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s-ES" sz="10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000" b="0" i="0" u="none" strike="noStrike" kern="1200" cap="none" spc="0" normalizeH="0" baseline="0" noProof="0">
              <a:ln>
                <a:noFill/>
              </a:ln>
              <a:solidFill>
                <a:prstClr val="white"/>
              </a:solidFill>
              <a:effectLst/>
              <a:uLnTx/>
              <a:uFillTx/>
              <a:latin typeface="Calibri"/>
              <a:ea typeface="+mn-ea"/>
              <a:cs typeface="+mn-cs"/>
            </a:endParaRPr>
          </a:p>
        </p:txBody>
      </p:sp>
      <p:sp>
        <p:nvSpPr>
          <p:cNvPr id="26" name="Marcador de texto 4">
            <a:extLst>
              <a:ext uri="{FF2B5EF4-FFF2-40B4-BE49-F238E27FC236}">
                <a16:creationId xmlns:a16="http://schemas.microsoft.com/office/drawing/2014/main" id="{CA52831F-541E-4880-AEF7-C2F6C97FAF72}"/>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Tree>
    <p:extLst>
      <p:ext uri="{BB962C8B-B14F-4D97-AF65-F5344CB8AC3E}">
        <p14:creationId xmlns:p14="http://schemas.microsoft.com/office/powerpoint/2010/main" val="36465016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res columnas en cuadros">
    <p:spTree>
      <p:nvGrpSpPr>
        <p:cNvPr id="1" name=""/>
        <p:cNvGrpSpPr/>
        <p:nvPr/>
      </p:nvGrpSpPr>
      <p:grpSpPr>
        <a:xfrm>
          <a:off x="0" y="0"/>
          <a:ext cx="0" cy="0"/>
          <a:chOff x="0" y="0"/>
          <a:chExt cx="0" cy="0"/>
        </a:xfrm>
      </p:grpSpPr>
      <p:grpSp>
        <p:nvGrpSpPr>
          <p:cNvPr id="21" name="Grupo 20">
            <a:extLst>
              <a:ext uri="{FF2B5EF4-FFF2-40B4-BE49-F238E27FC236}">
                <a16:creationId xmlns:a16="http://schemas.microsoft.com/office/drawing/2014/main" id="{37E7734C-4A13-4559-83EF-C012059B11AF}"/>
              </a:ext>
            </a:extLst>
          </p:cNvPr>
          <p:cNvGrpSpPr/>
          <p:nvPr userDrawn="1"/>
        </p:nvGrpSpPr>
        <p:grpSpPr>
          <a:xfrm>
            <a:off x="-735060" y="-1"/>
            <a:ext cx="8994070" cy="7509123"/>
            <a:chOff x="-731331" y="-1"/>
            <a:chExt cx="8994070" cy="7509123"/>
          </a:xfrm>
        </p:grpSpPr>
        <p:sp>
          <p:nvSpPr>
            <p:cNvPr id="22" name="Forma libre: Forma 21">
              <a:extLst>
                <a:ext uri="{FF2B5EF4-FFF2-40B4-BE49-F238E27FC236}">
                  <a16:creationId xmlns:a16="http://schemas.microsoft.com/office/drawing/2014/main"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rtl="0"/>
              <a:endParaRPr lang="es-ES" noProof="0"/>
            </a:p>
          </p:txBody>
        </p:sp>
        <p:sp>
          <p:nvSpPr>
            <p:cNvPr id="23" name="Forma libre: Forma 22">
              <a:extLst>
                <a:ext uri="{FF2B5EF4-FFF2-40B4-BE49-F238E27FC236}">
                  <a16:creationId xmlns:a16="http://schemas.microsoft.com/office/drawing/2014/main"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pPr rtl="0"/>
              <a:endParaRPr lang="es-ES" noProof="0"/>
            </a:p>
          </p:txBody>
        </p:sp>
      </p:grpSp>
      <p:sp>
        <p:nvSpPr>
          <p:cNvPr id="10" name="Marcador de contenido 2">
            <a:extLst>
              <a:ext uri="{FF2B5EF4-FFF2-40B4-BE49-F238E27FC236}">
                <a16:creationId xmlns:a16="http://schemas.microsoft.com/office/drawing/2014/main"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rtlCol="0" anchor="ctr"/>
          <a:lstStyle>
            <a:lvl1pPr marL="0" indent="0" algn="ctr">
              <a:buNone/>
              <a:defRPr>
                <a:solidFill>
                  <a:schemeClr val="tx1"/>
                </a:solidFill>
              </a:defRPr>
            </a:lvl1pPr>
          </a:lstStyle>
          <a:p>
            <a:pPr lvl="0" rtl="0"/>
            <a:r>
              <a:rPr lang="es-ES" noProof="0"/>
              <a:t>Título de la sección 1</a:t>
            </a:r>
          </a:p>
        </p:txBody>
      </p:sp>
      <p:sp>
        <p:nvSpPr>
          <p:cNvPr id="6" name="Marcador de contenido 2">
            <a:extLst>
              <a:ext uri="{FF2B5EF4-FFF2-40B4-BE49-F238E27FC236}">
                <a16:creationId xmlns:a16="http://schemas.microsoft.com/office/drawing/2014/main" id="{D79DF38F-893A-4CE0-B168-9FAA1D01B8D7}"/>
              </a:ext>
            </a:extLst>
          </p:cNvPr>
          <p:cNvSpPr>
            <a:spLocks noGrp="1"/>
          </p:cNvSpPr>
          <p:nvPr>
            <p:ph idx="14" hasCustomPrompt="1"/>
          </p:nvPr>
        </p:nvSpPr>
        <p:spPr>
          <a:xfrm>
            <a:off x="431999" y="2448000"/>
            <a:ext cx="3240000" cy="3631338"/>
          </a:xfrm>
          <a:solidFill>
            <a:schemeClr val="bg1"/>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1" name="Marcador de contenido 2">
            <a:extLst>
              <a:ext uri="{FF2B5EF4-FFF2-40B4-BE49-F238E27FC236}">
                <a16:creationId xmlns:a16="http://schemas.microsoft.com/office/drawing/2014/main"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rtlCol="0" anchor="ctr"/>
          <a:lstStyle>
            <a:lvl1pPr marL="0" indent="0" algn="ctr">
              <a:buNone/>
              <a:defRPr>
                <a:solidFill>
                  <a:schemeClr val="tx1"/>
                </a:solidFill>
              </a:defRPr>
            </a:lvl1pPr>
          </a:lstStyle>
          <a:p>
            <a:pPr lvl="0" rtl="0"/>
            <a:r>
              <a:rPr lang="es-ES" noProof="0"/>
              <a:t>Título de la sección 2</a:t>
            </a:r>
          </a:p>
        </p:txBody>
      </p:sp>
      <p:sp>
        <p:nvSpPr>
          <p:cNvPr id="8" name="Marcador de contenido 2">
            <a:extLst>
              <a:ext uri="{FF2B5EF4-FFF2-40B4-BE49-F238E27FC236}">
                <a16:creationId xmlns:a16="http://schemas.microsoft.com/office/drawing/2014/main" id="{22F46232-3721-4BC5-BEB7-E61D878D79FA}"/>
              </a:ext>
            </a:extLst>
          </p:cNvPr>
          <p:cNvSpPr>
            <a:spLocks noGrp="1"/>
          </p:cNvSpPr>
          <p:nvPr>
            <p:ph idx="15" hasCustomPrompt="1"/>
          </p:nvPr>
        </p:nvSpPr>
        <p:spPr>
          <a:xfrm>
            <a:off x="4476499" y="2448000"/>
            <a:ext cx="3240000" cy="3631338"/>
          </a:xfrm>
          <a:solidFill>
            <a:schemeClr val="bg1"/>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2" name="Marcador de contenido 2">
            <a:extLst>
              <a:ext uri="{FF2B5EF4-FFF2-40B4-BE49-F238E27FC236}">
                <a16:creationId xmlns:a16="http://schemas.microsoft.com/office/drawing/2014/main"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rtlCol="0" anchor="ctr"/>
          <a:lstStyle>
            <a:lvl1pPr marL="0" indent="0" algn="ctr">
              <a:buNone/>
              <a:defRPr>
                <a:solidFill>
                  <a:schemeClr val="tx1"/>
                </a:solidFill>
              </a:defRPr>
            </a:lvl1pPr>
          </a:lstStyle>
          <a:p>
            <a:pPr lvl="0" rtl="0"/>
            <a:r>
              <a:rPr lang="es-ES" noProof="0"/>
              <a:t>Título de la sección 3</a:t>
            </a:r>
          </a:p>
        </p:txBody>
      </p:sp>
      <p:sp>
        <p:nvSpPr>
          <p:cNvPr id="9" name="Marcador de contenido 2">
            <a:extLst>
              <a:ext uri="{FF2B5EF4-FFF2-40B4-BE49-F238E27FC236}">
                <a16:creationId xmlns:a16="http://schemas.microsoft.com/office/drawing/2014/main" id="{23CB58AD-849B-4714-8D57-C5C56343A24C}"/>
              </a:ext>
            </a:extLst>
          </p:cNvPr>
          <p:cNvSpPr>
            <a:spLocks noGrp="1"/>
          </p:cNvSpPr>
          <p:nvPr>
            <p:ph idx="16" hasCustomPrompt="1"/>
          </p:nvPr>
        </p:nvSpPr>
        <p:spPr>
          <a:xfrm>
            <a:off x="8520999" y="2448000"/>
            <a:ext cx="3240000" cy="3631338"/>
          </a:xfrm>
          <a:solidFill>
            <a:schemeClr val="bg1"/>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Título 3">
            <a:extLst>
              <a:ext uri="{FF2B5EF4-FFF2-40B4-BE49-F238E27FC236}">
                <a16:creationId xmlns:a16="http://schemas.microsoft.com/office/drawing/2014/main" id="{F23BA81C-7A11-4162-B12D-09C177941F54}"/>
              </a:ext>
            </a:extLst>
          </p:cNvPr>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7" name="Marcador de pie de página 6">
            <a:extLst>
              <a:ext uri="{FF2B5EF4-FFF2-40B4-BE49-F238E27FC236}">
                <a16:creationId xmlns:a16="http://schemas.microsoft.com/office/drawing/2014/main" id="{CA1EBB99-4F8E-4B62-91DA-789AF746F861}"/>
              </a:ext>
            </a:extLst>
          </p:cNvPr>
          <p:cNvSpPr>
            <a:spLocks noGrp="1"/>
          </p:cNvSpPr>
          <p:nvPr>
            <p:ph type="ftr" sz="quarter" idx="19"/>
          </p:nvPr>
        </p:nvSpPr>
        <p:spPr/>
        <p:txBody>
          <a:bodyPr rtlCol="0"/>
          <a:lstStyle/>
          <a:p>
            <a:pPr rtl="0"/>
            <a:endParaRPr lang="es-ES" noProof="0"/>
          </a:p>
        </p:txBody>
      </p:sp>
      <p:sp>
        <p:nvSpPr>
          <p:cNvPr id="16" name="Marcador de número de diapositiva 15">
            <a:extLst>
              <a:ext uri="{FF2B5EF4-FFF2-40B4-BE49-F238E27FC236}">
                <a16:creationId xmlns:a16="http://schemas.microsoft.com/office/drawing/2014/main" id="{0E673CEF-A1C2-4E14-B0D1-54B174662EE0}"/>
              </a:ext>
            </a:extLst>
          </p:cNvPr>
          <p:cNvSpPr>
            <a:spLocks noGrp="1"/>
          </p:cNvSpPr>
          <p:nvPr>
            <p:ph type="sldNum" sz="quarter" idx="20"/>
          </p:nvPr>
        </p:nvSpPr>
        <p:spPr/>
        <p:txBody>
          <a:bodyPr rtlCol="0"/>
          <a:lstStyle>
            <a:lvl1pPr algn="ctr">
              <a:defRPr/>
            </a:lvl1pPr>
          </a:lstStyle>
          <a:p>
            <a:pPr rtl="0"/>
            <a:fld id="{B67B645E-C5E5-4727-B977-D372A0AA71D9}" type="slidenum">
              <a:rPr lang="es-ES" noProof="0" smtClean="0"/>
              <a:pPr rtl="0"/>
              <a:t>‹Nº›</a:t>
            </a:fld>
            <a:endParaRPr lang="es-ES" noProof="0"/>
          </a:p>
        </p:txBody>
      </p:sp>
      <p:sp>
        <p:nvSpPr>
          <p:cNvPr id="17" name="Marcador de texto 4">
            <a:extLst>
              <a:ext uri="{FF2B5EF4-FFF2-40B4-BE49-F238E27FC236}">
                <a16:creationId xmlns:a16="http://schemas.microsoft.com/office/drawing/2014/main" id="{CA03A092-B488-4D14-9F71-D5C2B7C90796}"/>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24" name="Forma libre: Forma 23">
            <a:extLst>
              <a:ext uri="{FF2B5EF4-FFF2-40B4-BE49-F238E27FC236}">
                <a16:creationId xmlns:a16="http://schemas.microsoft.com/office/drawing/2014/main" id="{94D67D91-8385-450E-8591-87F3B0D49A28}"/>
              </a:ext>
            </a:extLst>
          </p:cNvPr>
          <p:cNvSpPr>
            <a:spLocks noChangeAspect="1"/>
          </p:cNvSpPr>
          <p:nvPr userDrawn="1"/>
        </p:nvSpPr>
        <p:spPr>
          <a:xfrm>
            <a:off x="3718631"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pPr rtl="0"/>
            <a:endParaRPr lang="es-ES" noProof="0"/>
          </a:p>
        </p:txBody>
      </p:sp>
      <p:sp>
        <p:nvSpPr>
          <p:cNvPr id="26" name="Flecha: Derecha 25">
            <a:extLst>
              <a:ext uri="{FF2B5EF4-FFF2-40B4-BE49-F238E27FC236}">
                <a16:creationId xmlns:a16="http://schemas.microsoft.com/office/drawing/2014/main" id="{84F40ADC-3BDE-4F70-B1D8-90B903ACBEB0}"/>
              </a:ext>
            </a:extLst>
          </p:cNvPr>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8" name="Forma libre: Forma 27">
            <a:extLst>
              <a:ext uri="{FF2B5EF4-FFF2-40B4-BE49-F238E27FC236}">
                <a16:creationId xmlns:a16="http://schemas.microsoft.com/office/drawing/2014/main" id="{0353AEB2-51D0-417C-934D-F65FF08D855B}"/>
              </a:ext>
            </a:extLst>
          </p:cNvPr>
          <p:cNvSpPr>
            <a:spLocks noChangeAspect="1"/>
          </p:cNvSpPr>
          <p:nvPr userDrawn="1"/>
        </p:nvSpPr>
        <p:spPr>
          <a:xfrm>
            <a:off x="7763130"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pPr rtl="0"/>
            <a:endParaRPr lang="es-ES" noProof="0"/>
          </a:p>
        </p:txBody>
      </p:sp>
      <p:sp>
        <p:nvSpPr>
          <p:cNvPr id="29" name="Flecha: Derecha 28">
            <a:extLst>
              <a:ext uri="{FF2B5EF4-FFF2-40B4-BE49-F238E27FC236}">
                <a16:creationId xmlns:a16="http://schemas.microsoft.com/office/drawing/2014/main" id="{B8DEE142-1DEB-405F-827B-00F256F20B5F}"/>
              </a:ext>
            </a:extLst>
          </p:cNvPr>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8868448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8/15/2021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100471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ñetas como iconos de 3X Opción 2">
    <p:bg>
      <p:bgPr>
        <a:solidFill>
          <a:schemeClr val="bg1">
            <a:lumMod val="95000"/>
          </a:schemeClr>
        </a:solidFill>
        <a:effectLst/>
      </p:bgPr>
    </p:bg>
    <p:spTree>
      <p:nvGrpSpPr>
        <p:cNvPr id="1" name=""/>
        <p:cNvGrpSpPr/>
        <p:nvPr/>
      </p:nvGrpSpPr>
      <p:grpSpPr>
        <a:xfrm>
          <a:off x="0" y="0"/>
          <a:ext cx="0" cy="0"/>
          <a:chOff x="0" y="0"/>
          <a:chExt cx="0" cy="0"/>
        </a:xfrm>
      </p:grpSpPr>
      <p:sp>
        <p:nvSpPr>
          <p:cNvPr id="43" name="Forma libre: Forma 42">
            <a:extLst>
              <a:ext uri="{FF2B5EF4-FFF2-40B4-BE49-F238E27FC236}">
                <a16:creationId xmlns:a16="http://schemas.microsoft.com/office/drawing/2014/main" id="{21E6B2EE-94FF-4E25-9CFC-F43E65B96870}"/>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Marcador de texto 10">
            <a:extLst>
              <a:ext uri="{FF2B5EF4-FFF2-40B4-BE49-F238E27FC236}">
                <a16:creationId xmlns:a16="http://schemas.microsoft.com/office/drawing/2014/main" id="{903C64D8-B655-49E0-A776-8C6594DF12C9}"/>
              </a:ext>
            </a:extLst>
          </p:cNvPr>
          <p:cNvSpPr>
            <a:spLocks noGrp="1"/>
          </p:cNvSpPr>
          <p:nvPr>
            <p:ph type="body" sz="quarter" idx="36" hasCustomPrompt="1"/>
          </p:nvPr>
        </p:nvSpPr>
        <p:spPr>
          <a:xfrm>
            <a:off x="4693518" y="4756649"/>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29" name="Forma libre: Forma 28">
            <a:extLst>
              <a:ext uri="{FF2B5EF4-FFF2-40B4-BE49-F238E27FC236}">
                <a16:creationId xmlns:a16="http://schemas.microsoft.com/office/drawing/2014/main" id="{6568F6D3-D653-4EBC-84EA-616F26727B1F}"/>
              </a:ext>
            </a:extLst>
          </p:cNvPr>
          <p:cNvSpPr>
            <a:spLocks noChangeAspect="1"/>
          </p:cNvSpPr>
          <p:nvPr userDrawn="1"/>
        </p:nvSpPr>
        <p:spPr>
          <a:xfrm>
            <a:off x="469310" y="2429248"/>
            <a:ext cx="1544981" cy="15246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orma libre: Forma 29">
            <a:extLst>
              <a:ext uri="{FF2B5EF4-FFF2-40B4-BE49-F238E27FC236}">
                <a16:creationId xmlns:a16="http://schemas.microsoft.com/office/drawing/2014/main" id="{E8804C91-5A62-45D4-8E78-D339079F58C7}"/>
              </a:ext>
            </a:extLst>
          </p:cNvPr>
          <p:cNvSpPr>
            <a:spLocks noChangeAspect="1"/>
          </p:cNvSpPr>
          <p:nvPr userDrawn="1"/>
        </p:nvSpPr>
        <p:spPr>
          <a:xfrm>
            <a:off x="2356714" y="2176927"/>
            <a:ext cx="2031890" cy="2029243"/>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Forma libre: Forma 36">
            <a:extLst>
              <a:ext uri="{FF2B5EF4-FFF2-40B4-BE49-F238E27FC236}">
                <a16:creationId xmlns:a16="http://schemas.microsoft.com/office/drawing/2014/main" id="{57BED22A-EAD3-4A7D-8DF2-A71E2A1C7E4A}"/>
              </a:ext>
            </a:extLst>
          </p:cNvPr>
          <p:cNvSpPr>
            <a:spLocks noChangeAspect="1"/>
          </p:cNvSpPr>
          <p:nvPr userDrawn="1"/>
        </p:nvSpPr>
        <p:spPr>
          <a:xfrm>
            <a:off x="4753268" y="2429248"/>
            <a:ext cx="1500501" cy="152460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Marcador de posición de imagen 15">
            <a:extLst>
              <a:ext uri="{FF2B5EF4-FFF2-40B4-BE49-F238E27FC236}">
                <a16:creationId xmlns:a16="http://schemas.microsoft.com/office/drawing/2014/main" id="{58E0D31A-DD56-EF4B-A0DC-8130892CA19D}"/>
              </a:ext>
            </a:extLst>
          </p:cNvPr>
          <p:cNvSpPr>
            <a:spLocks noGrp="1"/>
          </p:cNvSpPr>
          <p:nvPr>
            <p:ph type="pic" sz="quarter" idx="45" hasCustomPrompt="1"/>
          </p:nvPr>
        </p:nvSpPr>
        <p:spPr>
          <a:xfrm>
            <a:off x="931393"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a:t>Icono</a:t>
            </a:r>
          </a:p>
        </p:txBody>
      </p:sp>
      <p:sp>
        <p:nvSpPr>
          <p:cNvPr id="16" name="Marcador de texto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431800" y="4256094"/>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17" name="Marcador de texto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431800" y="4756649"/>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35" name="Marcador de posición de imagen 15">
            <a:extLst>
              <a:ext uri="{FF2B5EF4-FFF2-40B4-BE49-F238E27FC236}">
                <a16:creationId xmlns:a16="http://schemas.microsoft.com/office/drawing/2014/main" id="{49A7B2CE-81BA-D944-BE88-232214C60554}"/>
              </a:ext>
            </a:extLst>
          </p:cNvPr>
          <p:cNvSpPr>
            <a:spLocks noGrp="1"/>
          </p:cNvSpPr>
          <p:nvPr>
            <p:ph type="pic" sz="quarter" idx="47" hasCustomPrompt="1"/>
          </p:nvPr>
        </p:nvSpPr>
        <p:spPr>
          <a:xfrm>
            <a:off x="3062252"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a:t>Icono</a:t>
            </a:r>
          </a:p>
        </p:txBody>
      </p:sp>
      <p:sp>
        <p:nvSpPr>
          <p:cNvPr id="18" name="Marcador de texto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2562659" y="4256094"/>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19" name="Marcador de texto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2562659" y="4756649"/>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36" name="Marcador de posición de imagen 15">
            <a:extLst>
              <a:ext uri="{FF2B5EF4-FFF2-40B4-BE49-F238E27FC236}">
                <a16:creationId xmlns:a16="http://schemas.microsoft.com/office/drawing/2014/main" id="{7228B3AA-7CEF-C740-B9D8-656B168288C0}"/>
              </a:ext>
            </a:extLst>
          </p:cNvPr>
          <p:cNvSpPr>
            <a:spLocks noGrp="1"/>
          </p:cNvSpPr>
          <p:nvPr>
            <p:ph type="pic" sz="quarter" idx="48" hasCustomPrompt="1"/>
          </p:nvPr>
        </p:nvSpPr>
        <p:spPr>
          <a:xfrm>
            <a:off x="5193111"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a:t>Icono</a:t>
            </a:r>
          </a:p>
        </p:txBody>
      </p:sp>
      <p:sp>
        <p:nvSpPr>
          <p:cNvPr id="20" name="Marcador de texto 8">
            <a:extLst>
              <a:ext uri="{FF2B5EF4-FFF2-40B4-BE49-F238E27FC236}">
                <a16:creationId xmlns:a16="http://schemas.microsoft.com/office/drawing/2014/main" id="{1BE88C8C-9E13-4109-9608-6DC4B7B0DF14}"/>
              </a:ext>
            </a:extLst>
          </p:cNvPr>
          <p:cNvSpPr>
            <a:spLocks noGrp="1"/>
          </p:cNvSpPr>
          <p:nvPr>
            <p:ph type="body" sz="quarter" idx="35" hasCustomPrompt="1"/>
          </p:nvPr>
        </p:nvSpPr>
        <p:spPr>
          <a:xfrm>
            <a:off x="4693518" y="4256094"/>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2" name="Títu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859469" y="2774487"/>
            <a:ext cx="3863221" cy="720000"/>
          </a:xfrm>
        </p:spPr>
        <p:txBody>
          <a:bodyPr rtlCol="0" anchor="b"/>
          <a:lstStyle>
            <a:lvl1pPr algn="r">
              <a:defRPr sz="4500">
                <a:solidFill>
                  <a:schemeClr val="bg1"/>
                </a:solidFill>
              </a:defRPr>
            </a:lvl1pPr>
          </a:lstStyle>
          <a:p>
            <a:pPr rtl="0"/>
            <a:r>
              <a:rPr lang="es-ES" noProof="0"/>
              <a:t>Título de diapositiva</a:t>
            </a:r>
          </a:p>
        </p:txBody>
      </p:sp>
      <p:sp>
        <p:nvSpPr>
          <p:cNvPr id="3" name="Subtítulo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7859469" y="3708115"/>
            <a:ext cx="3863221" cy="1415429"/>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4" name="Marcador de pie de página 3">
            <a:extLst>
              <a:ext uri="{FF2B5EF4-FFF2-40B4-BE49-F238E27FC236}">
                <a16:creationId xmlns:a16="http://schemas.microsoft.com/office/drawing/2014/main" id="{E6F9B1B6-16AC-4198-91CD-956BF735E11A}"/>
              </a:ext>
            </a:extLst>
          </p:cNvPr>
          <p:cNvSpPr>
            <a:spLocks noGrp="1"/>
          </p:cNvSpPr>
          <p:nvPr>
            <p:ph type="ftr" sz="quarter" idx="49"/>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6" name="Marcador de número de diapositiva 5">
            <a:extLst>
              <a:ext uri="{FF2B5EF4-FFF2-40B4-BE49-F238E27FC236}">
                <a16:creationId xmlns:a16="http://schemas.microsoft.com/office/drawing/2014/main" id="{DFB6E3B4-3AEB-4DB1-B296-6271573D2FDF}"/>
              </a:ext>
            </a:extLst>
          </p:cNvPr>
          <p:cNvSpPr>
            <a:spLocks noGrp="1"/>
          </p:cNvSpPr>
          <p:nvPr>
            <p:ph type="sldNum" sz="quarter" idx="50"/>
          </p:nvPr>
        </p:nvSpPr>
        <p:spPr>
          <a:solidFill>
            <a:schemeClr val="tx1"/>
          </a:solidFill>
        </p:spPr>
        <p:txBody>
          <a:bodyPr rtlCol="0"/>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s-ES" sz="10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000" b="0" i="0" u="none" strike="noStrike" kern="1200" cap="none" spc="0" normalizeH="0" baseline="0" noProof="0">
              <a:ln>
                <a:noFill/>
              </a:ln>
              <a:solidFill>
                <a:prstClr val="white"/>
              </a:solidFill>
              <a:effectLst/>
              <a:uLnTx/>
              <a:uFillTx/>
              <a:latin typeface="Calibri"/>
              <a:ea typeface="+mn-ea"/>
              <a:cs typeface="+mn-cs"/>
            </a:endParaRPr>
          </a:p>
        </p:txBody>
      </p:sp>
      <p:pic>
        <p:nvPicPr>
          <p:cNvPr id="44" name="Imagen 43">
            <a:extLst>
              <a:ext uri="{FF2B5EF4-FFF2-40B4-BE49-F238E27FC236}">
                <a16:creationId xmlns:a16="http://schemas.microsoft.com/office/drawing/2014/main" id="{42D97A27-82CC-4C99-A055-C3572732087B}"/>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224585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ñetas como iconos de 4X Opción 1">
    <p:bg>
      <p:bgPr>
        <a:solidFill>
          <a:schemeClr val="bg1">
            <a:lumMod val="95000"/>
          </a:schemeClr>
        </a:solidFill>
        <a:effectLst/>
      </p:bgPr>
    </p:bg>
    <p:spTree>
      <p:nvGrpSpPr>
        <p:cNvPr id="1" name=""/>
        <p:cNvGrpSpPr/>
        <p:nvPr/>
      </p:nvGrpSpPr>
      <p:grpSpPr>
        <a:xfrm>
          <a:off x="0" y="0"/>
          <a:ext cx="0" cy="0"/>
          <a:chOff x="0" y="0"/>
          <a:chExt cx="0" cy="0"/>
        </a:xfrm>
      </p:grpSpPr>
      <p:sp>
        <p:nvSpPr>
          <p:cNvPr id="50" name="Forma libre: Forma 49">
            <a:extLst>
              <a:ext uri="{FF2B5EF4-FFF2-40B4-BE49-F238E27FC236}">
                <a16:creationId xmlns:a16="http://schemas.microsoft.com/office/drawing/2014/main" id="{A0690024-45C4-4CC9-BD1E-D825E7D4B6B1}"/>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orma libre: Forma 29">
            <a:extLst>
              <a:ext uri="{FF2B5EF4-FFF2-40B4-BE49-F238E27FC236}">
                <a16:creationId xmlns:a16="http://schemas.microsoft.com/office/drawing/2014/main" id="{B58F67BC-9F07-41AA-9DF1-9BD4B1B12B10}"/>
              </a:ext>
            </a:extLst>
          </p:cNvPr>
          <p:cNvSpPr>
            <a:spLocks noChangeAspect="1"/>
          </p:cNvSpPr>
          <p:nvPr userDrawn="1"/>
        </p:nvSpPr>
        <p:spPr>
          <a:xfrm>
            <a:off x="1634555" y="607910"/>
            <a:ext cx="1404528" cy="13860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Forma libre: Forma 38">
            <a:extLst>
              <a:ext uri="{FF2B5EF4-FFF2-40B4-BE49-F238E27FC236}">
                <a16:creationId xmlns:a16="http://schemas.microsoft.com/office/drawing/2014/main" id="{C4DC8940-CA95-47DF-A8D3-BB13D5B324AB}"/>
              </a:ext>
            </a:extLst>
          </p:cNvPr>
          <p:cNvSpPr>
            <a:spLocks noChangeAspect="1"/>
          </p:cNvSpPr>
          <p:nvPr userDrawn="1"/>
        </p:nvSpPr>
        <p:spPr>
          <a:xfrm>
            <a:off x="3628054" y="462380"/>
            <a:ext cx="1679248" cy="167706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Forma libre: Forma 39">
            <a:extLst>
              <a:ext uri="{FF2B5EF4-FFF2-40B4-BE49-F238E27FC236}">
                <a16:creationId xmlns:a16="http://schemas.microsoft.com/office/drawing/2014/main" id="{9D41CCC0-CD07-4982-8103-46113A80A8C0}"/>
              </a:ext>
            </a:extLst>
          </p:cNvPr>
          <p:cNvSpPr>
            <a:spLocks noChangeAspect="1"/>
          </p:cNvSpPr>
          <p:nvPr userDrawn="1"/>
        </p:nvSpPr>
        <p:spPr>
          <a:xfrm>
            <a:off x="1511544" y="3457426"/>
            <a:ext cx="1650551" cy="167706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Forma libre: Forma 40">
            <a:extLst>
              <a:ext uri="{FF2B5EF4-FFF2-40B4-BE49-F238E27FC236}">
                <a16:creationId xmlns:a16="http://schemas.microsoft.com/office/drawing/2014/main" id="{AA212DA5-BF0C-456D-85D5-79A26A3FE52C}"/>
              </a:ext>
            </a:extLst>
          </p:cNvPr>
          <p:cNvSpPr>
            <a:spLocks noChangeAspect="1"/>
          </p:cNvSpPr>
          <p:nvPr userDrawn="1"/>
        </p:nvSpPr>
        <p:spPr>
          <a:xfrm>
            <a:off x="3454539" y="3281335"/>
            <a:ext cx="2026278" cy="2029243"/>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Marcador de posición de imagen 15">
            <a:extLst>
              <a:ext uri="{FF2B5EF4-FFF2-40B4-BE49-F238E27FC236}">
                <a16:creationId xmlns:a16="http://schemas.microsoft.com/office/drawing/2014/main" id="{DC68C0D1-0629-E546-99ED-3DA6B7EE0EE8}"/>
              </a:ext>
            </a:extLst>
          </p:cNvPr>
          <p:cNvSpPr>
            <a:spLocks noGrp="1"/>
          </p:cNvSpPr>
          <p:nvPr>
            <p:ph type="pic" sz="quarter" idx="51" hasCustomPrompt="1"/>
          </p:nvPr>
        </p:nvSpPr>
        <p:spPr>
          <a:xfrm>
            <a:off x="2026412"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a:t>Icono</a:t>
            </a:r>
          </a:p>
        </p:txBody>
      </p:sp>
      <p:sp>
        <p:nvSpPr>
          <p:cNvPr id="16" name="Marcador de texto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1526819" y="2164904"/>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17" name="Marcador de texto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1526819" y="2557458"/>
            <a:ext cx="1620000" cy="434302"/>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34" name="Marcador de posición de imagen 15">
            <a:extLst>
              <a:ext uri="{FF2B5EF4-FFF2-40B4-BE49-F238E27FC236}">
                <a16:creationId xmlns:a16="http://schemas.microsoft.com/office/drawing/2014/main" id="{905D3761-5A7C-8546-BADF-20524AE7D5DB}"/>
              </a:ext>
            </a:extLst>
          </p:cNvPr>
          <p:cNvSpPr>
            <a:spLocks noGrp="1"/>
          </p:cNvSpPr>
          <p:nvPr>
            <p:ph type="pic" sz="quarter" idx="52" hasCustomPrompt="1"/>
          </p:nvPr>
        </p:nvSpPr>
        <p:spPr>
          <a:xfrm>
            <a:off x="4157271"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a:t>Icono</a:t>
            </a:r>
          </a:p>
        </p:txBody>
      </p:sp>
      <p:sp>
        <p:nvSpPr>
          <p:cNvPr id="18" name="Marcador de texto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3657678" y="2164904"/>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2</a:t>
            </a:r>
          </a:p>
        </p:txBody>
      </p:sp>
      <p:sp>
        <p:nvSpPr>
          <p:cNvPr id="19" name="Marcador de texto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3657678" y="2557458"/>
            <a:ext cx="1620000" cy="434302"/>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37" name="Marcador de posición de imagen 15">
            <a:extLst>
              <a:ext uri="{FF2B5EF4-FFF2-40B4-BE49-F238E27FC236}">
                <a16:creationId xmlns:a16="http://schemas.microsoft.com/office/drawing/2014/main" id="{8B15AB9B-691E-DD4D-9136-3E88324FBF9C}"/>
              </a:ext>
            </a:extLst>
          </p:cNvPr>
          <p:cNvSpPr>
            <a:spLocks noGrp="1"/>
          </p:cNvSpPr>
          <p:nvPr>
            <p:ph type="pic" sz="quarter" idx="53" hasCustomPrompt="1"/>
          </p:nvPr>
        </p:nvSpPr>
        <p:spPr>
          <a:xfrm>
            <a:off x="2025434"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a:t>Icono</a:t>
            </a:r>
          </a:p>
        </p:txBody>
      </p:sp>
      <p:sp>
        <p:nvSpPr>
          <p:cNvPr id="25" name="Marcador de texto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1526819" y="5329272"/>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3</a:t>
            </a:r>
          </a:p>
        </p:txBody>
      </p:sp>
      <p:sp>
        <p:nvSpPr>
          <p:cNvPr id="26" name="Marcador de texto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1526819" y="5721826"/>
            <a:ext cx="1620000" cy="434302"/>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38" name="Marcador de posición de imagen 15">
            <a:extLst>
              <a:ext uri="{FF2B5EF4-FFF2-40B4-BE49-F238E27FC236}">
                <a16:creationId xmlns:a16="http://schemas.microsoft.com/office/drawing/2014/main" id="{3B3DF983-963A-B942-97F9-7781C383B6B3}"/>
              </a:ext>
            </a:extLst>
          </p:cNvPr>
          <p:cNvSpPr>
            <a:spLocks noGrp="1"/>
          </p:cNvSpPr>
          <p:nvPr>
            <p:ph type="pic" sz="quarter" idx="54" hasCustomPrompt="1"/>
          </p:nvPr>
        </p:nvSpPr>
        <p:spPr>
          <a:xfrm>
            <a:off x="4156293"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a:t>Icono</a:t>
            </a:r>
          </a:p>
        </p:txBody>
      </p:sp>
      <p:sp>
        <p:nvSpPr>
          <p:cNvPr id="27" name="Marcador de texto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3657678" y="5329272"/>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4</a:t>
            </a:r>
          </a:p>
        </p:txBody>
      </p:sp>
      <p:sp>
        <p:nvSpPr>
          <p:cNvPr id="28" name="Marcador de texto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3657678" y="5721826"/>
            <a:ext cx="1620000" cy="434302"/>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4" name="Marcador de pie de página 3">
            <a:extLst>
              <a:ext uri="{FF2B5EF4-FFF2-40B4-BE49-F238E27FC236}">
                <a16:creationId xmlns:a16="http://schemas.microsoft.com/office/drawing/2014/main" id="{987C5A92-3AAD-4F33-9F39-62B825B0F02C}"/>
              </a:ext>
            </a:extLst>
          </p:cNvPr>
          <p:cNvSpPr>
            <a:spLocks noGrp="1"/>
          </p:cNvSpPr>
          <p:nvPr>
            <p:ph type="ftr" sz="quarter" idx="55"/>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6" name="Marcador de número de diapositiva 5">
            <a:extLst>
              <a:ext uri="{FF2B5EF4-FFF2-40B4-BE49-F238E27FC236}">
                <a16:creationId xmlns:a16="http://schemas.microsoft.com/office/drawing/2014/main" id="{F3F8C556-B80F-421B-8F80-332CBFCE257B}"/>
              </a:ext>
            </a:extLst>
          </p:cNvPr>
          <p:cNvSpPr>
            <a:spLocks noGrp="1"/>
          </p:cNvSpPr>
          <p:nvPr>
            <p:ph type="sldNum" sz="quarter" idx="56"/>
          </p:nvPr>
        </p:nvSpPr>
        <p:spPr>
          <a:solidFill>
            <a:schemeClr val="tx1"/>
          </a:solidFill>
        </p:spPr>
        <p:txBody>
          <a:bodyPr rtlCol="0"/>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s-ES" sz="10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000" b="0" i="0" u="none" strike="noStrike" kern="1200" cap="none" spc="0" normalizeH="0" baseline="0" noProof="0">
              <a:ln>
                <a:noFill/>
              </a:ln>
              <a:solidFill>
                <a:prstClr val="white"/>
              </a:solidFill>
              <a:effectLst/>
              <a:uLnTx/>
              <a:uFillTx/>
              <a:latin typeface="Calibri"/>
              <a:ea typeface="+mn-ea"/>
              <a:cs typeface="+mn-cs"/>
            </a:endParaRPr>
          </a:p>
        </p:txBody>
      </p:sp>
      <p:sp>
        <p:nvSpPr>
          <p:cNvPr id="51" name="Título 1">
            <a:extLst>
              <a:ext uri="{FF2B5EF4-FFF2-40B4-BE49-F238E27FC236}">
                <a16:creationId xmlns:a16="http://schemas.microsoft.com/office/drawing/2014/main" id="{28D6001F-5A07-40AD-9813-6EB9D708DC4E}"/>
              </a:ext>
            </a:extLst>
          </p:cNvPr>
          <p:cNvSpPr>
            <a:spLocks noGrp="1"/>
          </p:cNvSpPr>
          <p:nvPr>
            <p:ph type="ctrTitle" hasCustomPrompt="1"/>
          </p:nvPr>
        </p:nvSpPr>
        <p:spPr>
          <a:xfrm>
            <a:off x="7859469" y="2774487"/>
            <a:ext cx="3863221" cy="720000"/>
          </a:xfrm>
        </p:spPr>
        <p:txBody>
          <a:bodyPr rtlCol="0" anchor="b"/>
          <a:lstStyle>
            <a:lvl1pPr algn="r">
              <a:defRPr sz="4500">
                <a:solidFill>
                  <a:schemeClr val="bg1"/>
                </a:solidFill>
              </a:defRPr>
            </a:lvl1pPr>
          </a:lstStyle>
          <a:p>
            <a:pPr rtl="0"/>
            <a:r>
              <a:rPr lang="es-ES" noProof="0"/>
              <a:t>Título de diapositiva</a:t>
            </a:r>
          </a:p>
        </p:txBody>
      </p:sp>
      <p:sp>
        <p:nvSpPr>
          <p:cNvPr id="52" name="Subtítulo 2">
            <a:extLst>
              <a:ext uri="{FF2B5EF4-FFF2-40B4-BE49-F238E27FC236}">
                <a16:creationId xmlns:a16="http://schemas.microsoft.com/office/drawing/2014/main" id="{3F5D994D-B125-4628-9E39-49308819F25B}"/>
              </a:ext>
            </a:extLst>
          </p:cNvPr>
          <p:cNvSpPr>
            <a:spLocks noGrp="1"/>
          </p:cNvSpPr>
          <p:nvPr>
            <p:ph type="subTitle" idx="1" hasCustomPrompt="1"/>
          </p:nvPr>
        </p:nvSpPr>
        <p:spPr>
          <a:xfrm>
            <a:off x="7859469" y="3708115"/>
            <a:ext cx="3863221" cy="1415429"/>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pic>
        <p:nvPicPr>
          <p:cNvPr id="53" name="Imagen 52">
            <a:extLst>
              <a:ext uri="{FF2B5EF4-FFF2-40B4-BE49-F238E27FC236}">
                <a16:creationId xmlns:a16="http://schemas.microsoft.com/office/drawing/2014/main" id="{FC1DA787-0E72-4002-921D-E78F824CC3C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62828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o digital">
    <p:bg>
      <p:bgPr>
        <a:gradFill>
          <a:gsLst>
            <a:gs pos="0">
              <a:schemeClr val="tx2">
                <a:lumMod val="75000"/>
              </a:schemeClr>
            </a:gs>
            <a:gs pos="100000">
              <a:schemeClr val="accent1"/>
            </a:gs>
          </a:gsLst>
          <a:path path="circle">
            <a:fillToRect t="100000" r="100000"/>
          </a:path>
        </a:gradFill>
        <a:effectLst/>
      </p:bgPr>
    </p:bg>
    <p:spTree>
      <p:nvGrpSpPr>
        <p:cNvPr id="1" name=""/>
        <p:cNvGrpSpPr/>
        <p:nvPr/>
      </p:nvGrpSpPr>
      <p:grpSpPr>
        <a:xfrm>
          <a:off x="0" y="0"/>
          <a:ext cx="0" cy="0"/>
          <a:chOff x="0" y="0"/>
          <a:chExt cx="0" cy="0"/>
        </a:xfrm>
      </p:grpSpPr>
      <p:sp>
        <p:nvSpPr>
          <p:cNvPr id="20" name="Forma libre: Forma 19">
            <a:extLst>
              <a:ext uri="{FF2B5EF4-FFF2-40B4-BE49-F238E27FC236}">
                <a16:creationId xmlns:a16="http://schemas.microsoft.com/office/drawing/2014/main" id="{2FD7BC34-5181-4965-B18D-8ADC0B46C39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orma libre: Forma 20">
            <a:extLst>
              <a:ext uri="{FF2B5EF4-FFF2-40B4-BE49-F238E27FC236}">
                <a16:creationId xmlns:a16="http://schemas.microsoft.com/office/drawing/2014/main"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Marcador de pie de página 2">
            <a:extLst>
              <a:ext uri="{FF2B5EF4-FFF2-40B4-BE49-F238E27FC236}">
                <a16:creationId xmlns:a16="http://schemas.microsoft.com/office/drawing/2014/main" id="{CB18B5B4-8849-45B8-B629-6EE5A6792169}"/>
              </a:ext>
            </a:extLst>
          </p:cNvPr>
          <p:cNvSpPr>
            <a:spLocks noGrp="1"/>
          </p:cNvSpPr>
          <p:nvPr>
            <p:ph type="ftr" sz="quarter" idx="14"/>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4" name="Marcador de número de diapositiva 3">
            <a:extLst>
              <a:ext uri="{FF2B5EF4-FFF2-40B4-BE49-F238E27FC236}">
                <a16:creationId xmlns:a16="http://schemas.microsoft.com/office/drawing/2014/main" id="{D7781777-9B67-4E3C-847D-B426B68CB6E5}"/>
              </a:ext>
            </a:extLst>
          </p:cNvPr>
          <p:cNvSpPr>
            <a:spLocks noGrp="1"/>
          </p:cNvSpPr>
          <p:nvPr>
            <p:ph type="sldNum" sz="quarter" idx="15"/>
          </p:nvPr>
        </p:nvSpPr>
        <p:spPr>
          <a:solidFill>
            <a:schemeClr val="tx1"/>
          </a:solidFill>
        </p:spPr>
        <p:txBody>
          <a:bodyPr rtlCol="0"/>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s-ES" sz="10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000" b="0" i="0" u="none" strike="noStrike" kern="1200" cap="none" spc="0" normalizeH="0" baseline="0" noProof="0">
              <a:ln>
                <a:noFill/>
              </a:ln>
              <a:solidFill>
                <a:prstClr val="white"/>
              </a:solidFill>
              <a:effectLst/>
              <a:uLnTx/>
              <a:uFillTx/>
              <a:latin typeface="Calibri"/>
              <a:ea typeface="+mn-ea"/>
              <a:cs typeface="+mn-cs"/>
            </a:endParaRPr>
          </a:p>
        </p:txBody>
      </p:sp>
      <p:sp>
        <p:nvSpPr>
          <p:cNvPr id="17" name="Título 1">
            <a:extLst>
              <a:ext uri="{FF2B5EF4-FFF2-40B4-BE49-F238E27FC236}">
                <a16:creationId xmlns:a16="http://schemas.microsoft.com/office/drawing/2014/main" id="{2C76363F-BFA2-4E2A-B304-6282FD6A1217}"/>
              </a:ext>
            </a:extLst>
          </p:cNvPr>
          <p:cNvSpPr>
            <a:spLocks noGrp="1"/>
          </p:cNvSpPr>
          <p:nvPr>
            <p:ph type="ctrTitle" hasCustomPrompt="1"/>
          </p:nvPr>
        </p:nvSpPr>
        <p:spPr>
          <a:xfrm>
            <a:off x="7578276" y="3429000"/>
            <a:ext cx="3863221" cy="720000"/>
          </a:xfrm>
        </p:spPr>
        <p:txBody>
          <a:bodyPr rtlCol="0" anchor="b"/>
          <a:lstStyle>
            <a:lvl1pPr algn="r">
              <a:defRPr sz="4500">
                <a:solidFill>
                  <a:schemeClr val="bg1"/>
                </a:solidFill>
              </a:defRPr>
            </a:lvl1pPr>
          </a:lstStyle>
          <a:p>
            <a:pPr rtl="0"/>
            <a:r>
              <a:rPr lang="es-ES" noProof="0"/>
              <a:t>Título de diapositiva</a:t>
            </a:r>
          </a:p>
        </p:txBody>
      </p:sp>
      <p:sp>
        <p:nvSpPr>
          <p:cNvPr id="18" name="Subtítulo 2">
            <a:extLst>
              <a:ext uri="{FF2B5EF4-FFF2-40B4-BE49-F238E27FC236}">
                <a16:creationId xmlns:a16="http://schemas.microsoft.com/office/drawing/2014/main" id="{0345838A-C221-4A96-A471-11032B0E2D0E}"/>
              </a:ext>
            </a:extLst>
          </p:cNvPr>
          <p:cNvSpPr>
            <a:spLocks noGrp="1"/>
          </p:cNvSpPr>
          <p:nvPr>
            <p:ph type="subTitle" idx="1" hasCustomPrompt="1"/>
          </p:nvPr>
        </p:nvSpPr>
        <p:spPr>
          <a:xfrm>
            <a:off x="7578276" y="4362628"/>
            <a:ext cx="3863221" cy="1415429"/>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pic>
        <p:nvPicPr>
          <p:cNvPr id="22" name="Imagen 21">
            <a:extLst>
              <a:ext uri="{FF2B5EF4-FFF2-40B4-BE49-F238E27FC236}">
                <a16:creationId xmlns:a16="http://schemas.microsoft.com/office/drawing/2014/main" id="{D98D57CD-4838-4ABE-97CB-358D8A3930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pic>
        <p:nvPicPr>
          <p:cNvPr id="31" name="Imagen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32" name="Marcador de posición de imagen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rtl="0"/>
            <a:r>
              <a:rPr lang="es-ES" noProof="0"/>
              <a:t>Inserte o arrastre y coloque su diseño de la pantalla aquí</a:t>
            </a:r>
          </a:p>
        </p:txBody>
      </p:sp>
    </p:spTree>
    <p:extLst>
      <p:ext uri="{BB962C8B-B14F-4D97-AF65-F5344CB8AC3E}">
        <p14:creationId xmlns:p14="http://schemas.microsoft.com/office/powerpoint/2010/main" val="4246025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ción de números grandes 1">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rtlCol="0"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1</a:t>
            </a:r>
          </a:p>
        </p:txBody>
      </p:sp>
      <p:sp>
        <p:nvSpPr>
          <p:cNvPr id="4" name="Marcador de contenido 3">
            <a:extLst>
              <a:ext uri="{FF2B5EF4-FFF2-40B4-BE49-F238E27FC236}">
                <a16:creationId xmlns:a16="http://schemas.microsoft.com/office/drawing/2014/main" id="{9FD584DA-F775-47B8-A1D7-6556AD5FCBD2}"/>
              </a:ext>
            </a:extLst>
          </p:cNvPr>
          <p:cNvSpPr>
            <a:spLocks noGrp="1"/>
          </p:cNvSpPr>
          <p:nvPr>
            <p:ph sz="half" idx="2" hasCustomPrompt="1"/>
          </p:nvPr>
        </p:nvSpPr>
        <p:spPr>
          <a:xfrm>
            <a:off x="1631968" y="3314505"/>
            <a:ext cx="3069500" cy="3051905"/>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2" name="Marcador de texto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rtlCol="0"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rtl="0"/>
            <a:r>
              <a:rPr lang="es-ES" noProof="0"/>
              <a:t>2</a:t>
            </a:r>
          </a:p>
        </p:txBody>
      </p:sp>
      <p:sp>
        <p:nvSpPr>
          <p:cNvPr id="8" name="Marcador de texto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753360" y="3314701"/>
            <a:ext cx="3069500" cy="3051192"/>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2" name="Título 1">
            <a:extLst>
              <a:ext uri="{FF2B5EF4-FFF2-40B4-BE49-F238E27FC236}">
                <a16:creationId xmlns:a16="http://schemas.microsoft.com/office/drawing/2014/main" id="{D511B9E7-33BC-464B-B75C-73154C197648}"/>
              </a:ext>
            </a:extLst>
          </p:cNvPr>
          <p:cNvSpPr>
            <a:spLocks noGrp="1"/>
          </p:cNvSpPr>
          <p:nvPr>
            <p:ph type="title" hasCustomPrompt="1"/>
          </p:nvPr>
        </p:nvSpPr>
        <p:spPr/>
        <p:txBody>
          <a:bodyPr rtlCol="0"/>
          <a:lstStyle/>
          <a:p>
            <a:pPr rtl="0"/>
            <a:r>
              <a:rPr lang="es-ES" noProof="0"/>
              <a:t>Haga clic para editar el estilo de título del patrón</a:t>
            </a:r>
          </a:p>
        </p:txBody>
      </p:sp>
      <p:sp>
        <p:nvSpPr>
          <p:cNvPr id="7" name="Marcador de pie de página 6">
            <a:extLst>
              <a:ext uri="{FF2B5EF4-FFF2-40B4-BE49-F238E27FC236}">
                <a16:creationId xmlns:a16="http://schemas.microsoft.com/office/drawing/2014/main" id="{C2C8C3B3-A8FF-408F-9A44-0B71B3E7DB51}"/>
              </a:ext>
            </a:extLst>
          </p:cNvPr>
          <p:cNvSpPr>
            <a:spLocks noGrp="1"/>
          </p:cNvSpPr>
          <p:nvPr>
            <p:ph type="ftr" sz="quarter" idx="18"/>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13" name="Marcador de texto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10" name="Marcador de número de diapositiva 9">
            <a:extLst>
              <a:ext uri="{FF2B5EF4-FFF2-40B4-BE49-F238E27FC236}">
                <a16:creationId xmlns:a16="http://schemas.microsoft.com/office/drawing/2014/main" id="{9BCDD160-4456-4859-BEAC-1D44AF4DAF99}"/>
              </a:ext>
            </a:extLst>
          </p:cNvPr>
          <p:cNvSpPr>
            <a:spLocks noGrp="1"/>
          </p:cNvSpPr>
          <p:nvPr>
            <p:ph type="sldNum" sz="quarter" idx="2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s-ES" sz="10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0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62312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ción de números grandes 2">
    <p:spTree>
      <p:nvGrpSpPr>
        <p:cNvPr id="1" name=""/>
        <p:cNvGrpSpPr/>
        <p:nvPr/>
      </p:nvGrpSpPr>
      <p:grpSpPr>
        <a:xfrm>
          <a:off x="0" y="0"/>
          <a:ext cx="0" cy="0"/>
          <a:chOff x="0" y="0"/>
          <a:chExt cx="0" cy="0"/>
        </a:xfrm>
      </p:grpSpPr>
      <p:sp>
        <p:nvSpPr>
          <p:cNvPr id="21" name="Forma libre: Forma 20">
            <a:extLst>
              <a:ext uri="{FF2B5EF4-FFF2-40B4-BE49-F238E27FC236}">
                <a16:creationId xmlns:a16="http://schemas.microsoft.com/office/drawing/2014/main" id="{F3278D70-8832-41B9-87B8-C926C4130480}"/>
              </a:ext>
            </a:extLst>
          </p:cNvPr>
          <p:cNvSpPr>
            <a:spLocks noChangeAspect="1"/>
          </p:cNvSpPr>
          <p:nvPr userDrawn="1"/>
        </p:nvSpPr>
        <p:spPr>
          <a:xfrm>
            <a:off x="8015138" y="2208637"/>
            <a:ext cx="3112534"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orma libre: Forma 19">
            <a:extLst>
              <a:ext uri="{FF2B5EF4-FFF2-40B4-BE49-F238E27FC236}">
                <a16:creationId xmlns:a16="http://schemas.microsoft.com/office/drawing/2014/main" id="{02552EF4-9F89-45DA-B96E-A84453180094}"/>
              </a:ext>
            </a:extLst>
          </p:cNvPr>
          <p:cNvSpPr>
            <a:spLocks noChangeAspect="1"/>
          </p:cNvSpPr>
          <p:nvPr userDrawn="1"/>
        </p:nvSpPr>
        <p:spPr>
          <a:xfrm>
            <a:off x="4651994"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Marcador de texto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rtl="0"/>
            <a:r>
              <a:rPr lang="es-ES" noProof="0"/>
              <a:t>Encabezado de la sección</a:t>
            </a:r>
          </a:p>
        </p:txBody>
      </p:sp>
      <p:sp>
        <p:nvSpPr>
          <p:cNvPr id="9" name="Marcador de texto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rtl="0"/>
            <a:r>
              <a:rPr lang="es-ES" noProof="0"/>
              <a:t>Encabezado de sección</a:t>
            </a:r>
          </a:p>
        </p:txBody>
      </p:sp>
      <p:sp>
        <p:nvSpPr>
          <p:cNvPr id="19" name="Forma libre: Forma 18">
            <a:extLst>
              <a:ext uri="{FF2B5EF4-FFF2-40B4-BE49-F238E27FC236}">
                <a16:creationId xmlns:a16="http://schemas.microsoft.com/office/drawing/2014/main" id="{436970BD-9B20-4B7C-A294-5174BA15880C}"/>
              </a:ext>
            </a:extLst>
          </p:cNvPr>
          <p:cNvSpPr>
            <a:spLocks noChangeAspect="1"/>
          </p:cNvSpPr>
          <p:nvPr userDrawn="1"/>
        </p:nvSpPr>
        <p:spPr>
          <a:xfrm>
            <a:off x="665259" y="1425981"/>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alpha val="87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Marcador de texto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rtlCol="0"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Encabezado de sección</a:t>
            </a:r>
          </a:p>
        </p:txBody>
      </p:sp>
      <p:sp>
        <p:nvSpPr>
          <p:cNvPr id="10" name="Marcador de texto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rtlCol="0" anchor="b"/>
          <a:lstStyle>
            <a:lvl1pPr marL="0" indent="0" algn="ctr">
              <a:spcBef>
                <a:spcPts val="0"/>
              </a:spcBef>
              <a:spcAft>
                <a:spcPts val="0"/>
              </a:spcAft>
              <a:buNone/>
              <a:defRPr sz="58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1</a:t>
            </a:r>
          </a:p>
        </p:txBody>
      </p:sp>
      <p:sp>
        <p:nvSpPr>
          <p:cNvPr id="13" name="Marcador de contenido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rtlCol="0"/>
          <a:lstStyle>
            <a:lvl1pPr marL="0" indent="0" algn="ctr">
              <a:buFont typeface="Arial" panose="020B0604020202020204" pitchFamily="34" charset="0"/>
              <a:buNone/>
              <a:defRPr sz="1400">
                <a:solidFill>
                  <a:schemeClr val="bg1"/>
                </a:solidFill>
              </a:defRPr>
            </a:lvl1pPr>
          </a:lstStyle>
          <a:p>
            <a:pPr lvl="0" rtl="0"/>
            <a:r>
              <a:rPr lang="es-ES" noProof="0"/>
              <a:t>Descripción de la sección</a:t>
            </a:r>
          </a:p>
        </p:txBody>
      </p:sp>
      <p:sp>
        <p:nvSpPr>
          <p:cNvPr id="11" name="Marcador de texto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5800" b="1" dirty="0">
                <a:solidFill>
                  <a:schemeClr val="bg1"/>
                </a:solidFill>
                <a:latin typeface="+mj-lt"/>
                <a:cs typeface="Arial" panose="020B0604020202020204" pitchFamily="34" charset="0"/>
              </a:defRPr>
            </a:lvl1pPr>
          </a:lstStyle>
          <a:p>
            <a:pPr marL="266700" lvl="0" indent="-266700" algn="ctr" rtl="0"/>
            <a:r>
              <a:rPr lang="es-ES" noProof="0"/>
              <a:t>2</a:t>
            </a:r>
          </a:p>
        </p:txBody>
      </p:sp>
      <p:sp>
        <p:nvSpPr>
          <p:cNvPr id="14" name="Marcador de texto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rtlCol="0"/>
          <a:lstStyle>
            <a:lvl1pPr marL="0" indent="0" algn="ctr">
              <a:buFont typeface="Arial" panose="020B0604020202020204" pitchFamily="34" charset="0"/>
              <a:buNone/>
              <a:defRPr sz="1400">
                <a:solidFill>
                  <a:schemeClr val="bg1"/>
                </a:solidFill>
              </a:defRPr>
            </a:lvl1pPr>
          </a:lstStyle>
          <a:p>
            <a:pPr lvl="0" rtl="0"/>
            <a:r>
              <a:rPr lang="es-ES" noProof="0"/>
              <a:t>Descripción de la sección</a:t>
            </a:r>
          </a:p>
        </p:txBody>
      </p:sp>
      <p:sp>
        <p:nvSpPr>
          <p:cNvPr id="12" name="Marcador de texto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5800" b="1" dirty="0">
                <a:solidFill>
                  <a:schemeClr val="bg1"/>
                </a:solidFill>
                <a:latin typeface="+mj-lt"/>
                <a:cs typeface="Arial" panose="020B0604020202020204" pitchFamily="34" charset="0"/>
              </a:defRPr>
            </a:lvl1pPr>
          </a:lstStyle>
          <a:p>
            <a:pPr marL="266700" lvl="0" indent="-266700" algn="ctr" rtl="0"/>
            <a:r>
              <a:rPr lang="es-ES" noProof="0"/>
              <a:t>3</a:t>
            </a:r>
          </a:p>
        </p:txBody>
      </p:sp>
      <p:sp>
        <p:nvSpPr>
          <p:cNvPr id="15" name="Marcador de texto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rtlCol="0"/>
          <a:lstStyle>
            <a:lvl1pPr marL="0" indent="0" algn="ctr">
              <a:buFont typeface="Arial" panose="020B0604020202020204" pitchFamily="34" charset="0"/>
              <a:buNone/>
              <a:defRPr sz="1400">
                <a:solidFill>
                  <a:schemeClr val="bg1"/>
                </a:solidFill>
              </a:defRPr>
            </a:lvl1pPr>
          </a:lstStyle>
          <a:p>
            <a:pPr lvl="0" rtl="0"/>
            <a:r>
              <a:rPr lang="es-ES" noProof="0"/>
              <a:t>Descripción de la sección</a:t>
            </a:r>
          </a:p>
        </p:txBody>
      </p:sp>
      <p:sp>
        <p:nvSpPr>
          <p:cNvPr id="4" name="Título 3">
            <a:extLst>
              <a:ext uri="{FF2B5EF4-FFF2-40B4-BE49-F238E27FC236}">
                <a16:creationId xmlns:a16="http://schemas.microsoft.com/office/drawing/2014/main" id="{F81CA826-63B3-43E6-99A0-25895892FF1D}"/>
              </a:ext>
            </a:extLst>
          </p:cNvPr>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7" name="Marcador de pie de página 6">
            <a:extLst>
              <a:ext uri="{FF2B5EF4-FFF2-40B4-BE49-F238E27FC236}">
                <a16:creationId xmlns:a16="http://schemas.microsoft.com/office/drawing/2014/main" id="{D8091642-7CB0-45CD-82C4-9EBAD3FAEA11}"/>
              </a:ext>
            </a:extLst>
          </p:cNvPr>
          <p:cNvSpPr>
            <a:spLocks noGrp="1"/>
          </p:cNvSpPr>
          <p:nvPr>
            <p:ph type="ftr" sz="quarter" idx="35"/>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17" name="Marcador de número de diapositiva 16">
            <a:extLst>
              <a:ext uri="{FF2B5EF4-FFF2-40B4-BE49-F238E27FC236}">
                <a16:creationId xmlns:a16="http://schemas.microsoft.com/office/drawing/2014/main" id="{E8012A76-B25A-41AE-A474-DD4A7ADB6B6B}"/>
              </a:ext>
            </a:extLst>
          </p:cNvPr>
          <p:cNvSpPr>
            <a:spLocks noGrp="1"/>
          </p:cNvSpPr>
          <p:nvPr>
            <p:ph type="sldNum" sz="quarter" idx="36"/>
          </p:nvPr>
        </p:nvSpPr>
        <p:spPr/>
        <p:txBody>
          <a:bodyPr rtlCol="0"/>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s-ES" sz="10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000" b="0" i="0" u="none" strike="noStrike" kern="1200" cap="none" spc="0" normalizeH="0" baseline="0" noProof="0">
              <a:ln>
                <a:noFill/>
              </a:ln>
              <a:solidFill>
                <a:prstClr val="white"/>
              </a:solidFill>
              <a:effectLst/>
              <a:uLnTx/>
              <a:uFillTx/>
              <a:latin typeface="Calibri"/>
              <a:ea typeface="+mn-ea"/>
              <a:cs typeface="+mn-cs"/>
            </a:endParaRPr>
          </a:p>
        </p:txBody>
      </p:sp>
      <p:sp>
        <p:nvSpPr>
          <p:cNvPr id="18" name="Marcador de texto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grpSp>
        <p:nvGrpSpPr>
          <p:cNvPr id="192" name="Grupo 191">
            <a:extLst>
              <a:ext uri="{FF2B5EF4-FFF2-40B4-BE49-F238E27FC236}">
                <a16:creationId xmlns:a16="http://schemas.microsoft.com/office/drawing/2014/main" id="{03F3DBFF-E893-4319-8149-7985258E7BD0}"/>
              </a:ext>
            </a:extLst>
          </p:cNvPr>
          <p:cNvGrpSpPr/>
          <p:nvPr userDrawn="1"/>
        </p:nvGrpSpPr>
        <p:grpSpPr>
          <a:xfrm>
            <a:off x="7999730" y="2916193"/>
            <a:ext cx="449973" cy="1657292"/>
            <a:chOff x="7999730" y="2916193"/>
            <a:chExt cx="449973" cy="1657292"/>
          </a:xfrm>
        </p:grpSpPr>
        <p:sp>
          <p:nvSpPr>
            <p:cNvPr id="179" name="Forma libre: Forma 178">
              <a:extLst>
                <a:ext uri="{FF2B5EF4-FFF2-40B4-BE49-F238E27FC236}">
                  <a16:creationId xmlns:a16="http://schemas.microsoft.com/office/drawing/2014/main" id="{1D69BD83-D846-4BC0-A795-F863DF62C211}"/>
                </a:ext>
              </a:extLst>
            </p:cNvPr>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82" name="Grupo 181">
              <a:extLst>
                <a:ext uri="{FF2B5EF4-FFF2-40B4-BE49-F238E27FC236}">
                  <a16:creationId xmlns:a16="http://schemas.microsoft.com/office/drawing/2014/main" id="{72A805DF-EC6B-453D-9258-D4B8F8C47608}"/>
                </a:ext>
              </a:extLst>
            </p:cNvPr>
            <p:cNvGrpSpPr/>
            <p:nvPr userDrawn="1"/>
          </p:nvGrpSpPr>
          <p:grpSpPr>
            <a:xfrm>
              <a:off x="8018856" y="2916193"/>
              <a:ext cx="430847" cy="1657292"/>
              <a:chOff x="8018856" y="2916193"/>
              <a:chExt cx="430847" cy="1657292"/>
            </a:xfrm>
          </p:grpSpPr>
          <p:sp>
            <p:nvSpPr>
              <p:cNvPr id="183" name="Forma libre: Forma 182">
                <a:extLst>
                  <a:ext uri="{FF2B5EF4-FFF2-40B4-BE49-F238E27FC236}">
                    <a16:creationId xmlns:a16="http://schemas.microsoft.com/office/drawing/2014/main" id="{76047B8E-A135-41FD-9E76-76387785A2EE}"/>
                  </a:ext>
                </a:extLst>
              </p:cNvPr>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184" name="Forma libre: Forma 183">
                <a:extLst>
                  <a:ext uri="{FF2B5EF4-FFF2-40B4-BE49-F238E27FC236}">
                    <a16:creationId xmlns:a16="http://schemas.microsoft.com/office/drawing/2014/main" id="{9A7738CE-642C-4213-B254-E3F950BD9EF0}"/>
                  </a:ext>
                </a:extLst>
              </p:cNvPr>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185" name="Forma libre: Forma 184">
                <a:extLst>
                  <a:ext uri="{FF2B5EF4-FFF2-40B4-BE49-F238E27FC236}">
                    <a16:creationId xmlns:a16="http://schemas.microsoft.com/office/drawing/2014/main" id="{BF480885-8366-4391-ABB6-03FD4B3ECE8D}"/>
                  </a:ext>
                </a:extLst>
              </p:cNvPr>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186" name="Forma libre: Forma 185">
                <a:extLst>
                  <a:ext uri="{FF2B5EF4-FFF2-40B4-BE49-F238E27FC236}">
                    <a16:creationId xmlns:a16="http://schemas.microsoft.com/office/drawing/2014/main" id="{4B31CB29-437E-4E20-999E-FF6C58817C3D}"/>
                  </a:ext>
                </a:extLst>
              </p:cNvPr>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187" name="Forma libre: Forma 186">
                <a:extLst>
                  <a:ext uri="{FF2B5EF4-FFF2-40B4-BE49-F238E27FC236}">
                    <a16:creationId xmlns:a16="http://schemas.microsoft.com/office/drawing/2014/main" id="{83D8A735-3ABA-4849-89DF-84368587DD59}"/>
                  </a:ext>
                </a:extLst>
              </p:cNvPr>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188" name="Forma libre: Forma 187">
                <a:extLst>
                  <a:ext uri="{FF2B5EF4-FFF2-40B4-BE49-F238E27FC236}">
                    <a16:creationId xmlns:a16="http://schemas.microsoft.com/office/drawing/2014/main" id="{1E6A2C20-7D3D-4B35-91B0-8D908B65AE08}"/>
                  </a:ext>
                </a:extLst>
              </p:cNvPr>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189" name="Forma libre: Forma 188">
                <a:extLst>
                  <a:ext uri="{FF2B5EF4-FFF2-40B4-BE49-F238E27FC236}">
                    <a16:creationId xmlns:a16="http://schemas.microsoft.com/office/drawing/2014/main" id="{D32A1368-C580-448D-A8B5-F78895ED36AC}"/>
                  </a:ext>
                </a:extLst>
              </p:cNvPr>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190" name="Forma libre: Forma 189">
                <a:extLst>
                  <a:ext uri="{FF2B5EF4-FFF2-40B4-BE49-F238E27FC236}">
                    <a16:creationId xmlns:a16="http://schemas.microsoft.com/office/drawing/2014/main" id="{F7950CC4-5E6B-4F96-93AD-8D8759BD3864}"/>
                  </a:ext>
                </a:extLst>
              </p:cNvPr>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191" name="Forma libre: Forma 190">
                <a:extLst>
                  <a:ext uri="{FF2B5EF4-FFF2-40B4-BE49-F238E27FC236}">
                    <a16:creationId xmlns:a16="http://schemas.microsoft.com/office/drawing/2014/main" id="{5343D5B4-639E-4EB5-924A-60FC3A28271C}"/>
                  </a:ext>
                </a:extLst>
              </p:cNvPr>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grpSp>
      </p:grpSp>
    </p:spTree>
    <p:extLst>
      <p:ext uri="{BB962C8B-B14F-4D97-AF65-F5344CB8AC3E}">
        <p14:creationId xmlns:p14="http://schemas.microsoft.com/office/powerpoint/2010/main" val="3665827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spacio comercial">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E09B4ACC-E72E-450B-88FA-710ECDE6548D}"/>
              </a:ext>
            </a:extLst>
          </p:cNvPr>
          <p:cNvCxnSpPr/>
          <p:nvPr userDrawn="1"/>
        </p:nvCxnSpPr>
        <p:spPr>
          <a:xfrm>
            <a:off x="6096600"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B1419610-8183-4044-A08A-8F6940C6AC9B}"/>
              </a:ext>
            </a:extLst>
          </p:cNvPr>
          <p:cNvCxnSpPr>
            <a:cxnSpLocks/>
          </p:cNvCxnSpPr>
          <p:nvPr userDrawn="1"/>
        </p:nvCxnSpPr>
        <p:spPr>
          <a:xfrm flipH="1">
            <a:off x="432001" y="3652910"/>
            <a:ext cx="1132919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Marcador de texto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5106600" y="1069941"/>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Título del cuadrante</a:t>
            </a:r>
          </a:p>
        </p:txBody>
      </p:sp>
      <p:sp>
        <p:nvSpPr>
          <p:cNvPr id="10" name="Marcador de texto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5106600" y="5983879"/>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Título del cuadrante</a:t>
            </a:r>
          </a:p>
        </p:txBody>
      </p:sp>
      <p:sp>
        <p:nvSpPr>
          <p:cNvPr id="11" name="Marcador de texto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rtlCol="0"/>
          <a:lstStyle>
            <a:lvl1pPr marL="0" indent="0" algn="l">
              <a:buFont typeface="Arial" panose="020B0604020202020204" pitchFamily="34" charset="0"/>
              <a:buNone/>
              <a:defRPr sz="1400">
                <a:solidFill>
                  <a:schemeClr val="tx1">
                    <a:lumMod val="75000"/>
                    <a:lumOff val="25000"/>
                  </a:schemeClr>
                </a:solidFill>
              </a:defRPr>
            </a:lvl1pPr>
          </a:lstStyle>
          <a:p>
            <a:pPr lvl="0" rtl="0"/>
            <a:r>
              <a:rPr lang="es-ES" noProof="0"/>
              <a:t>Título del cuadrante</a:t>
            </a:r>
          </a:p>
        </p:txBody>
      </p:sp>
      <p:sp>
        <p:nvSpPr>
          <p:cNvPr id="12" name="Marcador de texto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9781200" y="3354600"/>
            <a:ext cx="1980000" cy="252000"/>
          </a:xfrm>
        </p:spPr>
        <p:txBody>
          <a:bodyPr rtlCol="0"/>
          <a:lstStyle>
            <a:lvl1pPr marL="0" indent="0" algn="r">
              <a:buFont typeface="Arial" panose="020B0604020202020204" pitchFamily="34" charset="0"/>
              <a:buNone/>
              <a:defRPr sz="1400">
                <a:solidFill>
                  <a:schemeClr val="tx1">
                    <a:lumMod val="75000"/>
                    <a:lumOff val="25000"/>
                  </a:schemeClr>
                </a:solidFill>
              </a:defRPr>
            </a:lvl1pPr>
          </a:lstStyle>
          <a:p>
            <a:pPr lvl="0" rtl="0"/>
            <a:r>
              <a:rPr lang="es-ES" noProof="0"/>
              <a:t>Título del cuadrante</a:t>
            </a:r>
          </a:p>
        </p:txBody>
      </p:sp>
      <p:sp>
        <p:nvSpPr>
          <p:cNvPr id="4" name="Título 3">
            <a:extLst>
              <a:ext uri="{FF2B5EF4-FFF2-40B4-BE49-F238E27FC236}">
                <a16:creationId xmlns:a16="http://schemas.microsoft.com/office/drawing/2014/main" id="{129EA32B-6EE8-4742-9788-FCAC7A0FE6E6}"/>
              </a:ext>
            </a:extLst>
          </p:cNvPr>
          <p:cNvSpPr>
            <a:spLocks noGrp="1"/>
          </p:cNvSpPr>
          <p:nvPr>
            <p:ph type="title"/>
          </p:nvPr>
        </p:nvSpPr>
        <p:spPr>
          <a:xfrm>
            <a:off x="432000" y="432000"/>
            <a:ext cx="11329200" cy="432000"/>
          </a:xfrm>
        </p:spPr>
        <p:txBody>
          <a:bodyPr rtlCol="0"/>
          <a:lstStyle/>
          <a:p>
            <a:pPr rtl="0"/>
            <a:r>
              <a:rPr lang="es-ES" noProof="0" smtClean="0"/>
              <a:t>Haga clic para modificar el estilo de título del patrón</a:t>
            </a:r>
            <a:endParaRPr lang="es-ES" noProof="0"/>
          </a:p>
        </p:txBody>
      </p:sp>
      <p:sp>
        <p:nvSpPr>
          <p:cNvPr id="5" name="Marcador de pie de página 4">
            <a:extLst>
              <a:ext uri="{FF2B5EF4-FFF2-40B4-BE49-F238E27FC236}">
                <a16:creationId xmlns:a16="http://schemas.microsoft.com/office/drawing/2014/main" id="{0427A446-62BF-4F99-BF28-8B764B71F115}"/>
              </a:ext>
            </a:extLst>
          </p:cNvPr>
          <p:cNvSpPr>
            <a:spLocks noGrp="1"/>
          </p:cNvSpPr>
          <p:nvPr>
            <p:ph type="ftr" sz="quarter" idx="18"/>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7" name="Marcador de número de diapositiva 6">
            <a:extLst>
              <a:ext uri="{FF2B5EF4-FFF2-40B4-BE49-F238E27FC236}">
                <a16:creationId xmlns:a16="http://schemas.microsoft.com/office/drawing/2014/main" id="{2CAE8445-BA39-4932-B40E-1B18A4CDF6CF}"/>
              </a:ext>
            </a:extLst>
          </p:cNvPr>
          <p:cNvSpPr>
            <a:spLocks noGrp="1"/>
          </p:cNvSpPr>
          <p:nvPr>
            <p:ph type="sldNum" sz="quarter" idx="19"/>
          </p:nvPr>
        </p:nvSpPr>
        <p:spPr/>
        <p:txBody>
          <a:bodyPr rtlCol="0"/>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s-ES" sz="10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0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6679836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rtl="0"/>
            <a:r>
              <a:rPr lang="es-ES" noProof="0"/>
              <a:t>Haga clic para modificar el estilo de título del patrón</a:t>
            </a:r>
          </a:p>
        </p:txBody>
      </p:sp>
      <p:sp>
        <p:nvSpPr>
          <p:cNvPr id="3" name="Marcador de posición de texto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ie de página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pic>
        <p:nvPicPr>
          <p:cNvPr id="12" name="Imagen 11">
            <a:extLst>
              <a:ext uri="{FF2B5EF4-FFF2-40B4-BE49-F238E27FC236}">
                <a16:creationId xmlns:a16="http://schemas.microsoft.com/office/drawing/2014/main" id="{0B6E215A-5CBB-4D87-AC07-D4489F92376D}"/>
              </a:ext>
            </a:extLst>
          </p:cNvPr>
          <p:cNvPicPr>
            <a:picLocks noChangeAspect="1"/>
          </p:cNvPicPr>
          <p:nvPr userDrawn="1"/>
        </p:nvPicPr>
        <p:blipFill>
          <a:blip r:embed="rId33"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
        <p:nvSpPr>
          <p:cNvPr id="4" name="Marcador de número de diapositiva 3">
            <a:extLst>
              <a:ext uri="{FF2B5EF4-FFF2-40B4-BE49-F238E27FC236}">
                <a16:creationId xmlns:a16="http://schemas.microsoft.com/office/drawing/2014/main" id="{215F7E44-8ABB-4ABE-998C-AFEFE7AA0503}"/>
              </a:ext>
            </a:extLst>
          </p:cNvPr>
          <p:cNvSpPr>
            <a:spLocks noGrp="1"/>
          </p:cNvSpPr>
          <p:nvPr>
            <p:ph type="sldNum" sz="quarter" idx="4"/>
          </p:nvPr>
        </p:nvSpPr>
        <p:spPr>
          <a:xfrm>
            <a:off x="11728948" y="6385422"/>
            <a:ext cx="288000" cy="288000"/>
          </a:xfrm>
          <a:prstGeom prst="ellipse">
            <a:avLst/>
          </a:prstGeom>
          <a:solidFill>
            <a:schemeClr val="tx1">
              <a:lumMod val="65000"/>
              <a:lumOff val="35000"/>
            </a:schemeClr>
          </a:solidFill>
        </p:spPr>
        <p:txBody>
          <a:bodyPr lIns="0" tIns="0" rIns="0" bIns="0" rtlCol="0" anchor="ctr"/>
          <a:lstStyle>
            <a:lvl1pPr algn="ctr">
              <a:defRPr lang="en-ZA" sz="1000" smtClean="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s-ES" sz="10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0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15712767"/>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 id="2147483948" r:id="rId14"/>
    <p:sldLayoutId id="2147483949" r:id="rId15"/>
    <p:sldLayoutId id="2147483950" r:id="rId16"/>
    <p:sldLayoutId id="2147483951" r:id="rId17"/>
    <p:sldLayoutId id="2147483952" r:id="rId18"/>
    <p:sldLayoutId id="2147483953" r:id="rId19"/>
    <p:sldLayoutId id="2147483954" r:id="rId20"/>
    <p:sldLayoutId id="2147483955" r:id="rId21"/>
    <p:sldLayoutId id="2147483956" r:id="rId22"/>
    <p:sldLayoutId id="2147483957" r:id="rId23"/>
    <p:sldLayoutId id="2147483958" r:id="rId24"/>
    <p:sldLayoutId id="2147483959" r:id="rId25"/>
    <p:sldLayoutId id="2147483961" r:id="rId26"/>
    <p:sldLayoutId id="2147483962" r:id="rId27"/>
    <p:sldLayoutId id="2147483963" r:id="rId28"/>
    <p:sldLayoutId id="2147483932" r:id="rId29"/>
    <p:sldLayoutId id="2147483933" r:id="rId30"/>
    <p:sldLayoutId id="2147483964" r:id="rId31"/>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8.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8.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8.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8.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8.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diagramColors" Target="../diagrams/colors1.xml"/><Relationship Id="rId11" Type="http://schemas.openxmlformats.org/officeDocument/2006/relationships/image" Target="../media/image13.png"/><Relationship Id="rId5" Type="http://schemas.openxmlformats.org/officeDocument/2006/relationships/diagramQuickStyle" Target="../diagrams/quickStyle1.xml"/><Relationship Id="rId10" Type="http://schemas.openxmlformats.org/officeDocument/2006/relationships/image" Target="../media/image12.png"/><Relationship Id="rId4" Type="http://schemas.openxmlformats.org/officeDocument/2006/relationships/diagramLayout" Target="../diagrams/layout1.xml"/><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1.pn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0.xml"/><Relationship Id="rId5" Type="http://schemas.openxmlformats.org/officeDocument/2006/relationships/image" Target="../media/image8.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microsoft.com/office/2007/relationships/hdphoto" Target="../media/hdphoto3.wdp"/><Relationship Id="rId5" Type="http://schemas.openxmlformats.org/officeDocument/2006/relationships/image" Target="../media/image18.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2.png"/><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50E8F8-CBC6-4A56-A60B-FDBF1E1F1214}"/>
              </a:ext>
            </a:extLst>
          </p:cNvPr>
          <p:cNvSpPr>
            <a:spLocks noGrp="1"/>
          </p:cNvSpPr>
          <p:nvPr>
            <p:ph type="ctrTitle"/>
          </p:nvPr>
        </p:nvSpPr>
        <p:spPr>
          <a:xfrm>
            <a:off x="7158445" y="2873829"/>
            <a:ext cx="4919333" cy="1903058"/>
          </a:xfrm>
        </p:spPr>
        <p:txBody>
          <a:bodyPr rtlCol="0">
            <a:normAutofit/>
          </a:bodyPr>
          <a:lstStyle/>
          <a:p>
            <a:pPr algn="ctr">
              <a:lnSpc>
                <a:spcPct val="100000"/>
              </a:lnSpc>
            </a:pPr>
            <a:r>
              <a:rPr lang="es-ES" sz="2000" b="1" dirty="0">
                <a:solidFill>
                  <a:schemeClr val="tx1"/>
                </a:solidFill>
                <a:latin typeface="Arial" panose="020B0604020202020204" pitchFamily="34" charset="0"/>
                <a:cs typeface="Arial" panose="020B0604020202020204" pitchFamily="34" charset="0"/>
              </a:rPr>
              <a:t>Caracterización de la Cadena de Valor Agroalimentario del Cacao </a:t>
            </a:r>
            <a:r>
              <a:rPr lang="es-ES" sz="2000" b="1" dirty="0" smtClean="0">
                <a:solidFill>
                  <a:schemeClr val="tx1"/>
                </a:solidFill>
                <a:latin typeface="Arial" panose="020B0604020202020204" pitchFamily="34" charset="0"/>
                <a:cs typeface="Arial" panose="020B0604020202020204" pitchFamily="34" charset="0"/>
              </a:rPr>
              <a:t>(</a:t>
            </a:r>
            <a:r>
              <a:rPr lang="es-ES" sz="2000" b="1" i="1" cap="none" dirty="0">
                <a:solidFill>
                  <a:schemeClr val="tx1"/>
                </a:solidFill>
                <a:latin typeface="Arial" panose="020B0604020202020204" pitchFamily="34" charset="0"/>
                <a:cs typeface="Arial" panose="020B0604020202020204" pitchFamily="34" charset="0"/>
              </a:rPr>
              <a:t>T</a:t>
            </a:r>
            <a:r>
              <a:rPr lang="es-ES" sz="2000" b="1" i="1" cap="none" dirty="0" smtClean="0">
                <a:solidFill>
                  <a:schemeClr val="tx1"/>
                </a:solidFill>
                <a:latin typeface="Arial" panose="020B0604020202020204" pitchFamily="34" charset="0"/>
                <a:cs typeface="Arial" panose="020B0604020202020204" pitchFamily="34" charset="0"/>
              </a:rPr>
              <a:t>heobroma cacao </a:t>
            </a:r>
            <a:r>
              <a:rPr lang="es-ES" sz="2000" b="1" i="1" dirty="0" smtClean="0">
                <a:solidFill>
                  <a:schemeClr val="tx1"/>
                </a:solidFill>
                <a:latin typeface="Arial" panose="020B0604020202020204" pitchFamily="34" charset="0"/>
                <a:cs typeface="Arial" panose="020B0604020202020204" pitchFamily="34" charset="0"/>
              </a:rPr>
              <a:t>L</a:t>
            </a:r>
            <a:r>
              <a:rPr lang="es-ES" sz="2000" b="1" dirty="0">
                <a:solidFill>
                  <a:schemeClr val="tx1"/>
                </a:solidFill>
                <a:latin typeface="Arial" panose="020B0604020202020204" pitchFamily="34" charset="0"/>
                <a:cs typeface="Arial" panose="020B0604020202020204" pitchFamily="34" charset="0"/>
              </a:rPr>
              <a:t>.) como uno de los Principales Rubros en la Economía Ecuatoriana</a:t>
            </a:r>
            <a:endParaRPr lang="es-ES" sz="2000" dirty="0">
              <a:ln w="28575">
                <a:solidFill>
                  <a:srgbClr val="002060"/>
                </a:solidFill>
              </a:ln>
              <a:solidFill>
                <a:schemeClr val="tx1"/>
              </a:solidFill>
              <a:latin typeface="Arial" panose="020B0604020202020204" pitchFamily="34" charset="0"/>
              <a:cs typeface="Arial" panose="020B0604020202020204" pitchFamily="34" charset="0"/>
            </a:endParaRPr>
          </a:p>
        </p:txBody>
      </p:sp>
      <p:sp>
        <p:nvSpPr>
          <p:cNvPr id="3" name="Subtítulo 2">
            <a:extLst>
              <a:ext uri="{FF2B5EF4-FFF2-40B4-BE49-F238E27FC236}">
                <a16:creationId xmlns:a16="http://schemas.microsoft.com/office/drawing/2014/main" id="{72258620-D380-473B-A288-E14928A16BDB}"/>
              </a:ext>
            </a:extLst>
          </p:cNvPr>
          <p:cNvSpPr>
            <a:spLocks noGrp="1"/>
          </p:cNvSpPr>
          <p:nvPr>
            <p:ph type="subTitle" idx="1"/>
          </p:nvPr>
        </p:nvSpPr>
        <p:spPr>
          <a:xfrm>
            <a:off x="5620232" y="5565629"/>
            <a:ext cx="6571768" cy="1048939"/>
          </a:xfrm>
        </p:spPr>
        <p:txBody>
          <a:bodyPr rtlCol="0">
            <a:normAutofit/>
          </a:bodyPr>
          <a:lstStyle/>
          <a:p>
            <a:pPr rtl="0"/>
            <a:r>
              <a:rPr lang="es-ES" sz="2400" cap="none" dirty="0" smtClean="0">
                <a:ln w="19050">
                  <a:solidFill>
                    <a:schemeClr val="tx1">
                      <a:lumMod val="95000"/>
                      <a:lumOff val="5000"/>
                    </a:schemeClr>
                  </a:solidFill>
                </a:ln>
              </a:rPr>
              <a:t>AUTORA: </a:t>
            </a:r>
            <a:r>
              <a:rPr lang="es-ES" sz="2800" cap="none" dirty="0" smtClean="0">
                <a:ln w="19050">
                  <a:solidFill>
                    <a:schemeClr val="tx1">
                      <a:lumMod val="95000"/>
                      <a:lumOff val="5000"/>
                    </a:schemeClr>
                  </a:solidFill>
                </a:ln>
              </a:rPr>
              <a:t>Mónica Nathaly Molina Gavilanes </a:t>
            </a:r>
            <a:endParaRPr lang="es-ES" sz="2800" cap="none" dirty="0" smtClean="0">
              <a:ln w="19050">
                <a:solidFill>
                  <a:schemeClr val="tx1">
                    <a:lumMod val="95000"/>
                    <a:lumOff val="5000"/>
                  </a:schemeClr>
                </a:solidFill>
              </a:ln>
            </a:endParaRPr>
          </a:p>
          <a:p>
            <a:pPr rtl="0"/>
            <a:r>
              <a:rPr lang="es-ES" sz="2800" cap="none" noProof="1" smtClean="0">
                <a:ln w="19050">
                  <a:solidFill>
                    <a:schemeClr val="tx1">
                      <a:lumMod val="95000"/>
                      <a:lumOff val="5000"/>
                    </a:schemeClr>
                  </a:solidFill>
                </a:ln>
              </a:rPr>
              <a:t>TUTORA: Econ. Mercedes Montero </a:t>
            </a:r>
            <a:endParaRPr lang="es-ES" sz="2800" cap="none" noProof="1" smtClean="0">
              <a:ln w="19050">
                <a:solidFill>
                  <a:schemeClr val="tx1">
                    <a:lumMod val="95000"/>
                    <a:lumOff val="5000"/>
                  </a:schemeClr>
                </a:solidFill>
              </a:ln>
            </a:endParaRPr>
          </a:p>
          <a:p>
            <a:pPr rtl="0"/>
            <a:endParaRPr lang="es-ES" dirty="0">
              <a:ln w="19050">
                <a:solidFill>
                  <a:schemeClr val="tx1"/>
                </a:solidFill>
              </a:ln>
            </a:endParaRPr>
          </a:p>
        </p:txBody>
      </p:sp>
      <p:pic>
        <p:nvPicPr>
          <p:cNvPr id="8" name="Marcador de posición de imagen 7"/>
          <p:cNvPicPr>
            <a:picLocks noGrp="1" noChangeAspect="1"/>
          </p:cNvPicPr>
          <p:nvPr>
            <p:ph type="pic" sz="quarter" idx="10"/>
          </p:nvPr>
        </p:nvPicPr>
        <p:blipFill rotWithShape="1">
          <a:blip r:embed="rId3"/>
          <a:srcRect l="15671" r="230" b="14518"/>
          <a:stretch/>
        </p:blipFill>
        <p:spPr>
          <a:xfrm>
            <a:off x="787559" y="480925"/>
            <a:ext cx="5943600" cy="57718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Imagen 13"/>
          <p:cNvPicPr>
            <a:picLocks noChangeAspect="1"/>
          </p:cNvPicPr>
          <p:nvPr/>
        </p:nvPicPr>
        <p:blipFill rotWithShape="1">
          <a:blip r:embed="rId4"/>
          <a:srcRect l="6728" t="20371" r="9616" b="26697"/>
          <a:stretch/>
        </p:blipFill>
        <p:spPr>
          <a:xfrm>
            <a:off x="109026" y="119137"/>
            <a:ext cx="1902654" cy="723576"/>
          </a:xfrm>
          <a:prstGeom prst="rect">
            <a:avLst/>
          </a:prstGeom>
        </p:spPr>
      </p:pic>
      <p:pic>
        <p:nvPicPr>
          <p:cNvPr id="12" name="Imagen 11"/>
          <p:cNvPicPr/>
          <p:nvPr/>
        </p:nvPicPr>
        <p:blipFill>
          <a:blip r:embed="rId5">
            <a:extLst>
              <a:ext uri="{28A0092B-C50C-407E-A947-70E740481C1C}">
                <a14:useLocalDpi xmlns:a14="http://schemas.microsoft.com/office/drawing/2010/main" val="0"/>
              </a:ext>
            </a:extLst>
          </a:blip>
          <a:srcRect/>
          <a:stretch>
            <a:fillRect/>
          </a:stretch>
        </p:blipFill>
        <p:spPr bwMode="auto">
          <a:xfrm>
            <a:off x="8334103" y="336323"/>
            <a:ext cx="2207624" cy="2171746"/>
          </a:xfrm>
          <a:prstGeom prst="rect">
            <a:avLst/>
          </a:prstGeom>
          <a:noFill/>
        </p:spPr>
      </p:pic>
    </p:spTree>
    <p:extLst>
      <p:ext uri="{BB962C8B-B14F-4D97-AF65-F5344CB8AC3E}">
        <p14:creationId xmlns:p14="http://schemas.microsoft.com/office/powerpoint/2010/main" val="1892773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39633" y="235131"/>
            <a:ext cx="3174275" cy="523220"/>
          </a:xfrm>
          <a:prstGeom prst="rect">
            <a:avLst/>
          </a:prstGeom>
          <a:noFill/>
        </p:spPr>
        <p:txBody>
          <a:bodyPr wrap="square" rtlCol="0">
            <a:spAutoFit/>
          </a:bodyPr>
          <a:lstStyle/>
          <a:p>
            <a:r>
              <a:rPr lang="es-ES" sz="2800" dirty="0" smtClean="0">
                <a:latin typeface="Algerian" panose="04020705040A02060702" pitchFamily="82" charset="0"/>
              </a:rPr>
              <a:t>EXPORTADORES</a:t>
            </a:r>
            <a:r>
              <a:rPr lang="es-ES" dirty="0" smtClean="0"/>
              <a:t> </a:t>
            </a:r>
            <a:endParaRPr lang="es-ES" dirty="0"/>
          </a:p>
        </p:txBody>
      </p:sp>
      <p:pic>
        <p:nvPicPr>
          <p:cNvPr id="4" name="Imagen 3"/>
          <p:cNvPicPr>
            <a:picLocks noChangeAspect="1"/>
          </p:cNvPicPr>
          <p:nvPr/>
        </p:nvPicPr>
        <p:blipFill>
          <a:blip r:embed="rId2"/>
          <a:stretch>
            <a:fillRect/>
          </a:stretch>
        </p:blipFill>
        <p:spPr>
          <a:xfrm>
            <a:off x="224482" y="875527"/>
            <a:ext cx="5601552" cy="3291524"/>
          </a:xfrm>
          <a:prstGeom prst="rect">
            <a:avLst/>
          </a:prstGeom>
        </p:spPr>
      </p:pic>
      <p:sp>
        <p:nvSpPr>
          <p:cNvPr id="5" name="Rectángulo 4"/>
          <p:cNvSpPr/>
          <p:nvPr/>
        </p:nvSpPr>
        <p:spPr>
          <a:xfrm>
            <a:off x="224482" y="4284227"/>
            <a:ext cx="5601552" cy="2308324"/>
          </a:xfrm>
          <a:prstGeom prst="rect">
            <a:avLst/>
          </a:prstGeom>
        </p:spPr>
        <p:txBody>
          <a:bodyPr wrap="square">
            <a:spAutoFit/>
          </a:bodyPr>
          <a:lstStyle/>
          <a:p>
            <a:pPr algn="just"/>
            <a:r>
              <a:rPr lang="es-ES" dirty="0">
                <a:latin typeface="Arial" panose="020B0604020202020204" pitchFamily="34" charset="0"/>
                <a:cs typeface="Arial" panose="020B0604020202020204" pitchFamily="34" charset="0"/>
              </a:rPr>
              <a:t>De acuerdo con la figura </a:t>
            </a:r>
            <a:r>
              <a:rPr lang="es-ES" dirty="0" smtClean="0">
                <a:latin typeface="Arial" panose="020B0604020202020204" pitchFamily="34" charset="0"/>
                <a:cs typeface="Arial" panose="020B0604020202020204" pitchFamily="34" charset="0"/>
              </a:rPr>
              <a:t>1, Que </a:t>
            </a:r>
            <a:r>
              <a:rPr lang="es-ES" dirty="0">
                <a:latin typeface="Arial" panose="020B0604020202020204" pitchFamily="34" charset="0"/>
                <a:cs typeface="Arial" panose="020B0604020202020204" pitchFamily="34" charset="0"/>
              </a:rPr>
              <a:t>describe la variedad con mayor demanda en mercados internacionales se tiene al fino de aroma o nacional con 62.5%, mientras que 37.5% mencionaron al CCN-51, esto depende al mercado que lo exportan y los derivados que hacen en cada país, puesto que donde demanda características organolépticas mayores predomina el fino de aroma.</a:t>
            </a:r>
          </a:p>
        </p:txBody>
      </p:sp>
      <p:pic>
        <p:nvPicPr>
          <p:cNvPr id="6" name="Imagen 5"/>
          <p:cNvPicPr>
            <a:picLocks noChangeAspect="1"/>
          </p:cNvPicPr>
          <p:nvPr/>
        </p:nvPicPr>
        <p:blipFill>
          <a:blip r:embed="rId3"/>
          <a:stretch>
            <a:fillRect/>
          </a:stretch>
        </p:blipFill>
        <p:spPr>
          <a:xfrm>
            <a:off x="6115830" y="875527"/>
            <a:ext cx="5588490" cy="3291524"/>
          </a:xfrm>
          <a:prstGeom prst="rect">
            <a:avLst/>
          </a:prstGeom>
        </p:spPr>
      </p:pic>
      <p:sp>
        <p:nvSpPr>
          <p:cNvPr id="7" name="Rectángulo 6"/>
          <p:cNvSpPr/>
          <p:nvPr/>
        </p:nvSpPr>
        <p:spPr>
          <a:xfrm>
            <a:off x="6115830" y="4284227"/>
            <a:ext cx="5588490" cy="2585323"/>
          </a:xfrm>
          <a:prstGeom prst="rect">
            <a:avLst/>
          </a:prstGeom>
        </p:spPr>
        <p:txBody>
          <a:bodyPr wrap="square">
            <a:spAutoFit/>
          </a:bodyPr>
          <a:lstStyle/>
          <a:p>
            <a:r>
              <a:rPr lang="es-ES" dirty="0">
                <a:latin typeface="Arial" panose="020B0604020202020204" pitchFamily="34" charset="0"/>
                <a:cs typeface="Arial" panose="020B0604020202020204" pitchFamily="34" charset="0"/>
              </a:rPr>
              <a:t>En la figura </a:t>
            </a:r>
            <a:r>
              <a:rPr lang="es-ES" dirty="0" smtClean="0">
                <a:latin typeface="Arial" panose="020B0604020202020204" pitchFamily="34" charset="0"/>
                <a:cs typeface="Arial" panose="020B0604020202020204" pitchFamily="34" charset="0"/>
              </a:rPr>
              <a:t>2</a:t>
            </a:r>
            <a:r>
              <a:rPr lang="es-ES" dirty="0" smtClean="0"/>
              <a:t>, </a:t>
            </a:r>
            <a:r>
              <a:rPr lang="es-ES" dirty="0" smtClean="0">
                <a:latin typeface="Arial" panose="020B0604020202020204" pitchFamily="34" charset="0"/>
                <a:cs typeface="Arial" panose="020B0604020202020204" pitchFamily="34" charset="0"/>
              </a:rPr>
              <a:t>Se </a:t>
            </a:r>
            <a:r>
              <a:rPr lang="es-ES" dirty="0">
                <a:latin typeface="Arial" panose="020B0604020202020204" pitchFamily="34" charset="0"/>
                <a:cs typeface="Arial" panose="020B0604020202020204" pitchFamily="34" charset="0"/>
              </a:rPr>
              <a:t>muestra el estado en el que es comercializado al exterior el producto, teniendo la mayor demanda con el cacao seco en grano con 90% y apenas 10% que exportan semielaborados, esto es porque aún en el país existen pocas empresas dedicadas al procesamiento del cacao para darle un valor agregado a su producto dentro y fuera del país.</a:t>
            </a:r>
          </a:p>
          <a:p>
            <a:endParaRPr lang="es-ES" dirty="0"/>
          </a:p>
        </p:txBody>
      </p:sp>
      <p:pic>
        <p:nvPicPr>
          <p:cNvPr id="8" name="Imagen 7"/>
          <p:cNvPicPr>
            <a:picLocks noChangeAspect="1"/>
          </p:cNvPicPr>
          <p:nvPr/>
        </p:nvPicPr>
        <p:blipFill rotWithShape="1">
          <a:blip r:embed="rId4"/>
          <a:srcRect l="6728" t="20371" r="9616" b="26697"/>
          <a:stretch/>
        </p:blipFill>
        <p:spPr>
          <a:xfrm>
            <a:off x="10166411" y="6360999"/>
            <a:ext cx="1667039" cy="463104"/>
          </a:xfrm>
          <a:prstGeom prst="rect">
            <a:avLst/>
          </a:prstGeom>
        </p:spPr>
      </p:pic>
    </p:spTree>
    <p:extLst>
      <p:ext uri="{BB962C8B-B14F-4D97-AF65-F5344CB8AC3E}">
        <p14:creationId xmlns:p14="http://schemas.microsoft.com/office/powerpoint/2010/main" val="2152974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67589" y="292925"/>
            <a:ext cx="5649885" cy="3599806"/>
          </a:xfrm>
          <a:prstGeom prst="rect">
            <a:avLst/>
          </a:prstGeom>
        </p:spPr>
      </p:pic>
      <p:sp>
        <p:nvSpPr>
          <p:cNvPr id="4" name="Rectángulo 3"/>
          <p:cNvSpPr/>
          <p:nvPr/>
        </p:nvSpPr>
        <p:spPr>
          <a:xfrm>
            <a:off x="267589" y="4103638"/>
            <a:ext cx="5649885" cy="2862322"/>
          </a:xfrm>
          <a:prstGeom prst="rect">
            <a:avLst/>
          </a:prstGeom>
        </p:spPr>
        <p:txBody>
          <a:bodyPr wrap="square">
            <a:spAutoFit/>
          </a:bodyPr>
          <a:lstStyle/>
          <a:p>
            <a:pPr algn="just"/>
            <a:r>
              <a:rPr lang="es-ES" dirty="0">
                <a:latin typeface="Arial" panose="020B0604020202020204" pitchFamily="34" charset="0"/>
                <a:cs typeface="Arial" panose="020B0604020202020204" pitchFamily="34" charset="0"/>
              </a:rPr>
              <a:t>De acuerdo con la figura </a:t>
            </a:r>
            <a:r>
              <a:rPr lang="es-ES" dirty="0" smtClean="0">
                <a:latin typeface="Arial" panose="020B0604020202020204" pitchFamily="34" charset="0"/>
                <a:cs typeface="Arial" panose="020B0604020202020204" pitchFamily="34" charset="0"/>
              </a:rPr>
              <a:t>3, El </a:t>
            </a:r>
            <a:r>
              <a:rPr lang="es-ES" dirty="0">
                <a:latin typeface="Arial" panose="020B0604020202020204" pitchFamily="34" charset="0"/>
                <a:cs typeface="Arial" panose="020B0604020202020204" pitchFamily="34" charset="0"/>
              </a:rPr>
              <a:t>100</a:t>
            </a:r>
            <a:r>
              <a:rPr lang="es-ES" dirty="0" smtClean="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de los exportadores encuestados expresaron que su mayor demanda al exterior es en los meses de julio a diciembre, teniendo 0% de respuesta para el primer semestre del año, esto se debe por la estación del año, de acuerdo con ciertos comentarios expuestos por los exportadores, asumen que los productores tienen más baja producción de cacao y por ende menos acopio del producto para exportar.</a:t>
            </a:r>
          </a:p>
          <a:p>
            <a:pPr algn="just"/>
            <a:endParaRPr lang="es-ES"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3"/>
          <a:stretch>
            <a:fillRect/>
          </a:stretch>
        </p:blipFill>
        <p:spPr>
          <a:xfrm>
            <a:off x="6354880" y="292925"/>
            <a:ext cx="5401691" cy="3599806"/>
          </a:xfrm>
          <a:prstGeom prst="rect">
            <a:avLst/>
          </a:prstGeom>
        </p:spPr>
      </p:pic>
      <p:sp>
        <p:nvSpPr>
          <p:cNvPr id="6" name="Rectángulo 5"/>
          <p:cNvSpPr/>
          <p:nvPr/>
        </p:nvSpPr>
        <p:spPr>
          <a:xfrm>
            <a:off x="6248400" y="4362382"/>
            <a:ext cx="5508171" cy="2031325"/>
          </a:xfrm>
          <a:prstGeom prst="rect">
            <a:avLst/>
          </a:prstGeom>
        </p:spPr>
        <p:txBody>
          <a:bodyPr wrap="square">
            <a:spAutoFit/>
          </a:bodyPr>
          <a:lstStyle/>
          <a:p>
            <a:pPr algn="just"/>
            <a:r>
              <a:rPr lang="es-ES" dirty="0">
                <a:latin typeface="Arial" panose="020B0604020202020204" pitchFamily="34" charset="0"/>
                <a:cs typeface="Arial" panose="020B0604020202020204" pitchFamily="34" charset="0"/>
              </a:rPr>
              <a:t>En la figura </a:t>
            </a:r>
            <a:r>
              <a:rPr lang="es-ES" dirty="0" smtClean="0">
                <a:latin typeface="Arial" panose="020B0604020202020204" pitchFamily="34" charset="0"/>
                <a:cs typeface="Arial" panose="020B0604020202020204" pitchFamily="34" charset="0"/>
              </a:rPr>
              <a:t>4,  Podemos </a:t>
            </a:r>
            <a:r>
              <a:rPr lang="es-ES" dirty="0">
                <a:latin typeface="Arial" panose="020B0604020202020204" pitchFamily="34" charset="0"/>
                <a:cs typeface="Arial" panose="020B0604020202020204" pitchFamily="34" charset="0"/>
              </a:rPr>
              <a:t>notar como el principal destino de exportación es Indonesia con 40%, seguido por Estados Unidos con 25%, Malasia con 12.5%, Holanda con 15% entre otros países que conforman el 7.5% restante de exportadores encuestados.</a:t>
            </a:r>
          </a:p>
          <a:p>
            <a:endParaRPr lang="es-ES" dirty="0"/>
          </a:p>
        </p:txBody>
      </p:sp>
      <p:pic>
        <p:nvPicPr>
          <p:cNvPr id="7" name="Imagen 6"/>
          <p:cNvPicPr>
            <a:picLocks noChangeAspect="1"/>
          </p:cNvPicPr>
          <p:nvPr/>
        </p:nvPicPr>
        <p:blipFill rotWithShape="1">
          <a:blip r:embed="rId4"/>
          <a:srcRect l="6728" t="20371" r="9616" b="26697"/>
          <a:stretch/>
        </p:blipFill>
        <p:spPr>
          <a:xfrm>
            <a:off x="10192537" y="6237241"/>
            <a:ext cx="1667039" cy="463104"/>
          </a:xfrm>
          <a:prstGeom prst="rect">
            <a:avLst/>
          </a:prstGeom>
        </p:spPr>
      </p:pic>
    </p:spTree>
    <p:extLst>
      <p:ext uri="{BB962C8B-B14F-4D97-AF65-F5344CB8AC3E}">
        <p14:creationId xmlns:p14="http://schemas.microsoft.com/office/powerpoint/2010/main" val="1565313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81237" y="280293"/>
            <a:ext cx="5862809" cy="3795318"/>
          </a:xfrm>
          <a:prstGeom prst="rect">
            <a:avLst/>
          </a:prstGeom>
        </p:spPr>
      </p:pic>
      <p:sp>
        <p:nvSpPr>
          <p:cNvPr id="4" name="Rectángulo 3"/>
          <p:cNvSpPr/>
          <p:nvPr/>
        </p:nvSpPr>
        <p:spPr>
          <a:xfrm>
            <a:off x="381237" y="4234266"/>
            <a:ext cx="6096000" cy="2308324"/>
          </a:xfrm>
          <a:prstGeom prst="rect">
            <a:avLst/>
          </a:prstGeom>
        </p:spPr>
        <p:txBody>
          <a:bodyPr>
            <a:spAutoFit/>
          </a:bodyPr>
          <a:lstStyle/>
          <a:p>
            <a:pPr algn="just"/>
            <a:r>
              <a:rPr lang="es-ES" dirty="0">
                <a:latin typeface="Arial" panose="020B0604020202020204" pitchFamily="34" charset="0"/>
                <a:cs typeface="Arial" panose="020B0604020202020204" pitchFamily="34" charset="0"/>
              </a:rPr>
              <a:t>De acuerdo a la figura 5</a:t>
            </a:r>
            <a:r>
              <a:rPr lang="es-ES" dirty="0" smtClean="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el 52,5% de exportadores encuestados menciono exportar de 2 a 5TM en el primer trimestre del 2021, luego está el 30% con 1 a 2TM, seguido por 22,5% exportadores que tiene valores de 5 a 10TM, y 0% para exportadores con más de 10TM, de esta forma nos damos cuenta de que el rubro del cacao está empezando a tomar más fuerza en temporadas del año que generalmente no es tan común su alta exportación.</a:t>
            </a:r>
          </a:p>
        </p:txBody>
      </p:sp>
      <p:pic>
        <p:nvPicPr>
          <p:cNvPr id="5" name="Imagen 4"/>
          <p:cNvPicPr>
            <a:picLocks noChangeAspect="1"/>
          </p:cNvPicPr>
          <p:nvPr/>
        </p:nvPicPr>
        <p:blipFill>
          <a:blip r:embed="rId3"/>
          <a:stretch>
            <a:fillRect/>
          </a:stretch>
        </p:blipFill>
        <p:spPr>
          <a:xfrm>
            <a:off x="6651408" y="280293"/>
            <a:ext cx="5248855" cy="3795318"/>
          </a:xfrm>
          <a:prstGeom prst="rect">
            <a:avLst/>
          </a:prstGeom>
        </p:spPr>
      </p:pic>
      <p:sp>
        <p:nvSpPr>
          <p:cNvPr id="6" name="Rectángulo 5"/>
          <p:cNvSpPr/>
          <p:nvPr/>
        </p:nvSpPr>
        <p:spPr>
          <a:xfrm>
            <a:off x="6651408" y="4234266"/>
            <a:ext cx="5248855" cy="2585323"/>
          </a:xfrm>
          <a:prstGeom prst="rect">
            <a:avLst/>
          </a:prstGeom>
        </p:spPr>
        <p:txBody>
          <a:bodyPr wrap="square">
            <a:spAutoFit/>
          </a:bodyPr>
          <a:lstStyle/>
          <a:p>
            <a:pPr algn="just"/>
            <a:r>
              <a:rPr lang="es-ES" dirty="0">
                <a:latin typeface="Arial" panose="020B0604020202020204" pitchFamily="34" charset="0"/>
                <a:cs typeface="Arial" panose="020B0604020202020204" pitchFamily="34" charset="0"/>
              </a:rPr>
              <a:t>La figura 6</a:t>
            </a:r>
            <a:r>
              <a:rPr lang="es-ES" dirty="0" smtClean="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describe los factores que puede ser una amenaza para la exportación de cacao, teniendo 95% de exportadores encuestados que expresaron a los aranceles aduaneros la principal amenaza para una exportación fluida, seguido por un 5%que menciona a las faltas de políticas agrarias, estos dos factores son las principales amenazas que se tiene en el eslabón de los exportadores.</a:t>
            </a:r>
          </a:p>
        </p:txBody>
      </p:sp>
    </p:spTree>
    <p:extLst>
      <p:ext uri="{BB962C8B-B14F-4D97-AF65-F5344CB8AC3E}">
        <p14:creationId xmlns:p14="http://schemas.microsoft.com/office/powerpoint/2010/main" val="1084228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459613" y="300761"/>
            <a:ext cx="5392547" cy="3853228"/>
          </a:xfrm>
          <a:prstGeom prst="rect">
            <a:avLst/>
          </a:prstGeom>
        </p:spPr>
      </p:pic>
      <p:sp>
        <p:nvSpPr>
          <p:cNvPr id="6" name="Rectángulo 5"/>
          <p:cNvSpPr/>
          <p:nvPr/>
        </p:nvSpPr>
        <p:spPr>
          <a:xfrm>
            <a:off x="459613" y="4272677"/>
            <a:ext cx="5392547" cy="3139321"/>
          </a:xfrm>
          <a:prstGeom prst="rect">
            <a:avLst/>
          </a:prstGeom>
        </p:spPr>
        <p:txBody>
          <a:bodyPr wrap="square">
            <a:spAutoFit/>
          </a:bodyPr>
          <a:lstStyle/>
          <a:p>
            <a:pPr algn="just"/>
            <a:r>
              <a:rPr lang="es-ES" dirty="0">
                <a:latin typeface="Arial" panose="020B0604020202020204" pitchFamily="34" charset="0"/>
                <a:cs typeface="Arial" panose="020B0604020202020204" pitchFamily="34" charset="0"/>
              </a:rPr>
              <a:t>Para la figura 7</a:t>
            </a:r>
            <a:r>
              <a:rPr lang="es-ES" dirty="0" smtClean="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donde se describe a que mercado nacional o internacional se dirige su producción, el 93% expreso que, al mercado internacional, por tener más campo para la venta y posterior procesamiento de la materia, y un 7% que expreso para el mercado nacional, este pequeño porcentaje hace referencia a las pequeñas empresas que procesan el producto y le dan un valor agregado en el país.</a:t>
            </a:r>
          </a:p>
          <a:p>
            <a:endParaRPr lang="es-ES" dirty="0"/>
          </a:p>
          <a:p>
            <a:endParaRPr lang="es-ES" dirty="0"/>
          </a:p>
        </p:txBody>
      </p:sp>
      <p:pic>
        <p:nvPicPr>
          <p:cNvPr id="7" name="Imagen 6"/>
          <p:cNvPicPr>
            <a:picLocks noChangeAspect="1"/>
          </p:cNvPicPr>
          <p:nvPr/>
        </p:nvPicPr>
        <p:blipFill>
          <a:blip r:embed="rId3"/>
          <a:stretch>
            <a:fillRect/>
          </a:stretch>
        </p:blipFill>
        <p:spPr>
          <a:xfrm>
            <a:off x="6557554" y="300761"/>
            <a:ext cx="5199018" cy="3853228"/>
          </a:xfrm>
          <a:prstGeom prst="rect">
            <a:avLst/>
          </a:prstGeom>
        </p:spPr>
      </p:pic>
      <p:sp>
        <p:nvSpPr>
          <p:cNvPr id="8" name="Rectángulo 7"/>
          <p:cNvSpPr/>
          <p:nvPr/>
        </p:nvSpPr>
        <p:spPr>
          <a:xfrm>
            <a:off x="6557554" y="4272677"/>
            <a:ext cx="5199018" cy="2031325"/>
          </a:xfrm>
          <a:prstGeom prst="rect">
            <a:avLst/>
          </a:prstGeom>
        </p:spPr>
        <p:txBody>
          <a:bodyPr wrap="square">
            <a:spAutoFit/>
          </a:bodyPr>
          <a:lstStyle/>
          <a:p>
            <a:pPr algn="just"/>
            <a:r>
              <a:rPr lang="es-ES" dirty="0">
                <a:latin typeface="Arial" panose="020B0604020202020204" pitchFamily="34" charset="0"/>
                <a:cs typeface="Arial" panose="020B0604020202020204" pitchFamily="34" charset="0"/>
              </a:rPr>
              <a:t>En la figura </a:t>
            </a:r>
            <a:r>
              <a:rPr lang="es-ES" dirty="0" smtClean="0">
                <a:latin typeface="Arial" panose="020B0604020202020204" pitchFamily="34" charset="0"/>
                <a:cs typeface="Arial" panose="020B0604020202020204" pitchFamily="34" charset="0"/>
              </a:rPr>
              <a:t>8, se </a:t>
            </a:r>
            <a:r>
              <a:rPr lang="es-ES" dirty="0">
                <a:latin typeface="Arial" panose="020B0604020202020204" pitchFamily="34" charset="0"/>
                <a:cs typeface="Arial" panose="020B0604020202020204" pitchFamily="34" charset="0"/>
              </a:rPr>
              <a:t>puede observar cómo el 87.5% de exportadores, mencionaron que sus principales canales de exportación están destinados a representantes en el exterior, mientras que un 12.5% tienen vendedores directos en el exterior, de esta forma es como la producción de cacao se distribuye en el exterior.</a:t>
            </a:r>
          </a:p>
        </p:txBody>
      </p:sp>
      <p:pic>
        <p:nvPicPr>
          <p:cNvPr id="9" name="Imagen 8"/>
          <p:cNvPicPr>
            <a:picLocks noChangeAspect="1"/>
          </p:cNvPicPr>
          <p:nvPr/>
        </p:nvPicPr>
        <p:blipFill rotWithShape="1">
          <a:blip r:embed="rId4"/>
          <a:srcRect l="6728" t="20371" r="9616" b="26697"/>
          <a:stretch/>
        </p:blipFill>
        <p:spPr>
          <a:xfrm>
            <a:off x="10089533" y="6304002"/>
            <a:ext cx="1667039" cy="463104"/>
          </a:xfrm>
          <a:prstGeom prst="rect">
            <a:avLst/>
          </a:prstGeom>
        </p:spPr>
      </p:pic>
    </p:spTree>
    <p:extLst>
      <p:ext uri="{BB962C8B-B14F-4D97-AF65-F5344CB8AC3E}">
        <p14:creationId xmlns:p14="http://schemas.microsoft.com/office/powerpoint/2010/main" val="2811905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02859" y="248509"/>
            <a:ext cx="5013724" cy="3879354"/>
          </a:xfrm>
          <a:prstGeom prst="rect">
            <a:avLst/>
          </a:prstGeom>
        </p:spPr>
      </p:pic>
      <p:sp>
        <p:nvSpPr>
          <p:cNvPr id="4" name="Rectángulo 3"/>
          <p:cNvSpPr/>
          <p:nvPr/>
        </p:nvSpPr>
        <p:spPr>
          <a:xfrm>
            <a:off x="200297" y="4260392"/>
            <a:ext cx="5325292" cy="2862322"/>
          </a:xfrm>
          <a:prstGeom prst="rect">
            <a:avLst/>
          </a:prstGeom>
        </p:spPr>
        <p:txBody>
          <a:bodyPr wrap="square">
            <a:spAutoFit/>
          </a:bodyPr>
          <a:lstStyle/>
          <a:p>
            <a:pPr algn="just"/>
            <a:r>
              <a:rPr lang="es-ES" dirty="0">
                <a:latin typeface="Arial" panose="020B0604020202020204" pitchFamily="34" charset="0"/>
                <a:cs typeface="Arial" panose="020B0604020202020204" pitchFamily="34" charset="0"/>
              </a:rPr>
              <a:t>En cuanto a la figura 9</a:t>
            </a:r>
            <a:r>
              <a:rPr lang="es-ES" dirty="0" smtClean="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por medio de una pregunta cerrada se interrogo a los exportadores si promueven su producto en el exterior, teniendo un 70% que mencionaron que, si lo hacen por diferentes medios como redes sociales, mencionando sus propiedades organolépticas y el origen del producto, y un grupo pequeño del 30% de exportadores encuestados que mencionaron no hacerlo, por diferentes factores.</a:t>
            </a:r>
          </a:p>
          <a:p>
            <a:pPr algn="just"/>
            <a:endParaRPr lang="es-ES"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3"/>
          <a:stretch>
            <a:fillRect/>
          </a:stretch>
        </p:blipFill>
        <p:spPr>
          <a:xfrm>
            <a:off x="6390151" y="248509"/>
            <a:ext cx="5222729" cy="3879354"/>
          </a:xfrm>
          <a:prstGeom prst="rect">
            <a:avLst/>
          </a:prstGeom>
        </p:spPr>
      </p:pic>
      <p:sp>
        <p:nvSpPr>
          <p:cNvPr id="6" name="Rectángulo 5"/>
          <p:cNvSpPr/>
          <p:nvPr/>
        </p:nvSpPr>
        <p:spPr>
          <a:xfrm>
            <a:off x="6337900" y="4440759"/>
            <a:ext cx="5274980" cy="2031325"/>
          </a:xfrm>
          <a:prstGeom prst="rect">
            <a:avLst/>
          </a:prstGeom>
        </p:spPr>
        <p:txBody>
          <a:bodyPr wrap="square">
            <a:spAutoFit/>
          </a:bodyPr>
          <a:lstStyle/>
          <a:p>
            <a:pPr algn="just"/>
            <a:r>
              <a:rPr lang="es-ES" dirty="0">
                <a:latin typeface="Arial" panose="020B0604020202020204" pitchFamily="34" charset="0"/>
                <a:cs typeface="Arial" panose="020B0604020202020204" pitchFamily="34" charset="0"/>
              </a:rPr>
              <a:t>Para la figura </a:t>
            </a:r>
            <a:r>
              <a:rPr lang="es-ES" dirty="0" smtClean="0">
                <a:latin typeface="Arial" panose="020B0604020202020204" pitchFamily="34" charset="0"/>
                <a:cs typeface="Arial" panose="020B0604020202020204" pitchFamily="34" charset="0"/>
              </a:rPr>
              <a:t>10, </a:t>
            </a:r>
            <a:r>
              <a:rPr lang="es-ES" dirty="0">
                <a:latin typeface="Arial" panose="020B0604020202020204" pitchFamily="34" charset="0"/>
                <a:cs typeface="Arial" panose="020B0604020202020204" pitchFamily="34" charset="0"/>
              </a:rPr>
              <a:t>se menciona el porcentaje que tuvo de afectación la empresa con la pandemia de COVID-19, la mayoría de los exportadores mencionaron de 1 a 10% de afectación siendo el 92.5% de los exportadores encuestados, mientras que un 7.5% mencionaron de 10 a 20% de afectación.</a:t>
            </a:r>
          </a:p>
        </p:txBody>
      </p:sp>
      <p:pic>
        <p:nvPicPr>
          <p:cNvPr id="7" name="Imagen 6"/>
          <p:cNvPicPr>
            <a:picLocks noChangeAspect="1"/>
          </p:cNvPicPr>
          <p:nvPr/>
        </p:nvPicPr>
        <p:blipFill rotWithShape="1">
          <a:blip r:embed="rId4"/>
          <a:srcRect l="6728" t="20371" r="9616" b="26697"/>
          <a:stretch/>
        </p:blipFill>
        <p:spPr>
          <a:xfrm>
            <a:off x="10192537" y="6237241"/>
            <a:ext cx="1667039" cy="463104"/>
          </a:xfrm>
          <a:prstGeom prst="rect">
            <a:avLst/>
          </a:prstGeom>
        </p:spPr>
      </p:pic>
    </p:spTree>
    <p:extLst>
      <p:ext uri="{BB962C8B-B14F-4D97-AF65-F5344CB8AC3E}">
        <p14:creationId xmlns:p14="http://schemas.microsoft.com/office/powerpoint/2010/main" val="75563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91135" y="344380"/>
            <a:ext cx="2348008" cy="400110"/>
          </a:xfrm>
          <a:prstGeom prst="rect">
            <a:avLst/>
          </a:prstGeom>
        </p:spPr>
        <p:txBody>
          <a:bodyPr wrap="square">
            <a:spAutoFit/>
          </a:bodyPr>
          <a:lstStyle/>
          <a:p>
            <a:r>
              <a:rPr lang="es-ES" sz="2000" dirty="0" smtClean="0">
                <a:solidFill>
                  <a:schemeClr val="bg1"/>
                </a:solidFill>
                <a:latin typeface="Algerian" panose="04020705040A02060702" pitchFamily="82" charset="0"/>
              </a:rPr>
              <a:t>CONSUMIDORES</a:t>
            </a:r>
            <a:endParaRPr lang="es-ES" sz="2000" dirty="0">
              <a:solidFill>
                <a:schemeClr val="bg1"/>
              </a:solidFill>
              <a:latin typeface="Algerian" panose="04020705040A02060702" pitchFamily="82" charset="0"/>
            </a:endParaRPr>
          </a:p>
        </p:txBody>
      </p:sp>
      <p:pic>
        <p:nvPicPr>
          <p:cNvPr id="5" name="Imagen 4"/>
          <p:cNvPicPr>
            <a:picLocks noChangeAspect="1"/>
          </p:cNvPicPr>
          <p:nvPr/>
        </p:nvPicPr>
        <p:blipFill>
          <a:blip r:embed="rId2"/>
          <a:stretch>
            <a:fillRect/>
          </a:stretch>
        </p:blipFill>
        <p:spPr>
          <a:xfrm>
            <a:off x="198357" y="849401"/>
            <a:ext cx="5575426" cy="3605033"/>
          </a:xfrm>
          <a:prstGeom prst="rect">
            <a:avLst/>
          </a:prstGeom>
        </p:spPr>
      </p:pic>
      <p:sp>
        <p:nvSpPr>
          <p:cNvPr id="6" name="Rectángulo 5"/>
          <p:cNvSpPr/>
          <p:nvPr/>
        </p:nvSpPr>
        <p:spPr>
          <a:xfrm>
            <a:off x="198357" y="4741205"/>
            <a:ext cx="5575426" cy="1754326"/>
          </a:xfrm>
          <a:prstGeom prst="rect">
            <a:avLst/>
          </a:prstGeom>
        </p:spPr>
        <p:txBody>
          <a:bodyPr wrap="square">
            <a:spAutoFit/>
          </a:bodyPr>
          <a:lstStyle/>
          <a:p>
            <a:pPr algn="just"/>
            <a:r>
              <a:rPr lang="es-ES" dirty="0">
                <a:solidFill>
                  <a:schemeClr val="bg1"/>
                </a:solidFill>
                <a:latin typeface="Arial" panose="020B0604020202020204" pitchFamily="34" charset="0"/>
                <a:cs typeface="Arial" panose="020B0604020202020204" pitchFamily="34" charset="0"/>
              </a:rPr>
              <a:t>De acuerdo con la figura 1</a:t>
            </a:r>
            <a:r>
              <a:rPr lang="es-ES" dirty="0" smtClean="0">
                <a:solidFill>
                  <a:schemeClr val="bg1"/>
                </a:solidFill>
                <a:latin typeface="Arial" panose="020B0604020202020204" pitchFamily="34" charset="0"/>
                <a:cs typeface="Arial" panose="020B0604020202020204" pitchFamily="34" charset="0"/>
              </a:rPr>
              <a:t>, </a:t>
            </a:r>
            <a:r>
              <a:rPr lang="es-ES" dirty="0">
                <a:solidFill>
                  <a:schemeClr val="bg1"/>
                </a:solidFill>
                <a:latin typeface="Arial" panose="020B0604020202020204" pitchFamily="34" charset="0"/>
                <a:cs typeface="Arial" panose="020B0604020202020204" pitchFamily="34" charset="0"/>
              </a:rPr>
              <a:t>que describe cual es la frecuencia de consumo de los productos derivados del cacao tenemos el mayor consumo es el semanal con 48%, seguidos del mensual con 28,4% y el consumo diario con 18,6% de un total de 150 encuestados.</a:t>
            </a:r>
          </a:p>
        </p:txBody>
      </p:sp>
      <p:pic>
        <p:nvPicPr>
          <p:cNvPr id="7" name="Imagen 6"/>
          <p:cNvPicPr>
            <a:picLocks noChangeAspect="1"/>
          </p:cNvPicPr>
          <p:nvPr/>
        </p:nvPicPr>
        <p:blipFill>
          <a:blip r:embed="rId3"/>
          <a:stretch>
            <a:fillRect/>
          </a:stretch>
        </p:blipFill>
        <p:spPr>
          <a:xfrm>
            <a:off x="6795099" y="849401"/>
            <a:ext cx="4974535" cy="3605033"/>
          </a:xfrm>
          <a:prstGeom prst="rect">
            <a:avLst/>
          </a:prstGeom>
        </p:spPr>
      </p:pic>
      <p:sp>
        <p:nvSpPr>
          <p:cNvPr id="8" name="Rectángulo 7"/>
          <p:cNvSpPr/>
          <p:nvPr/>
        </p:nvSpPr>
        <p:spPr>
          <a:xfrm>
            <a:off x="6666412" y="4597513"/>
            <a:ext cx="5103222" cy="1754326"/>
          </a:xfrm>
          <a:prstGeom prst="rect">
            <a:avLst/>
          </a:prstGeom>
        </p:spPr>
        <p:txBody>
          <a:bodyPr wrap="square">
            <a:spAutoFit/>
          </a:bodyPr>
          <a:lstStyle/>
          <a:p>
            <a:r>
              <a:rPr lang="es-ES" dirty="0">
                <a:solidFill>
                  <a:schemeClr val="bg1"/>
                </a:solidFill>
              </a:rPr>
              <a:t>De acuerdo con la figura 2</a:t>
            </a:r>
            <a:r>
              <a:rPr lang="es-ES" dirty="0" smtClean="0">
                <a:solidFill>
                  <a:schemeClr val="bg1"/>
                </a:solidFill>
              </a:rPr>
              <a:t>, </a:t>
            </a:r>
            <a:r>
              <a:rPr lang="es-ES" dirty="0">
                <a:solidFill>
                  <a:schemeClr val="bg1"/>
                </a:solidFill>
              </a:rPr>
              <a:t>se observa que la mayor presentación de consumo de los derivados del cacao es chocolate con 58,8%, seguido por el cacao en polvo con 39,2% y el de menor consumo el licor de cacao con 2%.</a:t>
            </a:r>
          </a:p>
          <a:p>
            <a:endParaRPr lang="es-ES" dirty="0"/>
          </a:p>
        </p:txBody>
      </p:sp>
      <p:pic>
        <p:nvPicPr>
          <p:cNvPr id="9" name="Imagen 8"/>
          <p:cNvPicPr>
            <a:picLocks noChangeAspect="1"/>
          </p:cNvPicPr>
          <p:nvPr/>
        </p:nvPicPr>
        <p:blipFill rotWithShape="1">
          <a:blip r:embed="rId4"/>
          <a:srcRect l="6728" t="20371" r="9616" b="26697"/>
          <a:stretch/>
        </p:blipFill>
        <p:spPr>
          <a:xfrm>
            <a:off x="10192537" y="6237241"/>
            <a:ext cx="1667039" cy="463104"/>
          </a:xfrm>
          <a:prstGeom prst="rect">
            <a:avLst/>
          </a:prstGeom>
        </p:spPr>
      </p:pic>
    </p:spTree>
    <p:extLst>
      <p:ext uri="{BB962C8B-B14F-4D97-AF65-F5344CB8AC3E}">
        <p14:creationId xmlns:p14="http://schemas.microsoft.com/office/powerpoint/2010/main" val="1473015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73669" y="286829"/>
            <a:ext cx="5709120" cy="3945537"/>
          </a:xfrm>
          <a:prstGeom prst="rect">
            <a:avLst/>
          </a:prstGeom>
        </p:spPr>
      </p:pic>
      <p:sp>
        <p:nvSpPr>
          <p:cNvPr id="5" name="Rectángulo 4"/>
          <p:cNvSpPr/>
          <p:nvPr/>
        </p:nvSpPr>
        <p:spPr>
          <a:xfrm>
            <a:off x="273669" y="4733335"/>
            <a:ext cx="5839748" cy="1754326"/>
          </a:xfrm>
          <a:prstGeom prst="rect">
            <a:avLst/>
          </a:prstGeom>
        </p:spPr>
        <p:txBody>
          <a:bodyPr wrap="square">
            <a:spAutoFit/>
          </a:bodyPr>
          <a:lstStyle/>
          <a:p>
            <a:pPr algn="just"/>
            <a:r>
              <a:rPr lang="es-ES" dirty="0">
                <a:solidFill>
                  <a:schemeClr val="bg1"/>
                </a:solidFill>
                <a:latin typeface="Arial" panose="020B0604020202020204" pitchFamily="34" charset="0"/>
                <a:cs typeface="Arial" panose="020B0604020202020204" pitchFamily="34" charset="0"/>
              </a:rPr>
              <a:t>Como se muestra en la figura 3</a:t>
            </a:r>
            <a:r>
              <a:rPr lang="es-ES" dirty="0" smtClean="0">
                <a:solidFill>
                  <a:schemeClr val="bg1"/>
                </a:solidFill>
                <a:latin typeface="Arial" panose="020B0604020202020204" pitchFamily="34" charset="0"/>
                <a:cs typeface="Arial" panose="020B0604020202020204" pitchFamily="34" charset="0"/>
              </a:rPr>
              <a:t>, </a:t>
            </a:r>
            <a:r>
              <a:rPr lang="es-ES" dirty="0">
                <a:solidFill>
                  <a:schemeClr val="bg1"/>
                </a:solidFill>
                <a:latin typeface="Arial" panose="020B0604020202020204" pitchFamily="34" charset="0"/>
                <a:cs typeface="Arial" panose="020B0604020202020204" pitchFamily="34" charset="0"/>
              </a:rPr>
              <a:t>los encuestados opinan que el motivo principal por el cual se consume cacao es por costumbre con 55,9%, seguido con un 30,4% porque es nutritivo y en menor porcentaje con 13,7 porque les transmite sentimiento.</a:t>
            </a:r>
          </a:p>
          <a:p>
            <a:pPr algn="just"/>
            <a:endParaRPr lang="es-ES" dirty="0">
              <a:solidFill>
                <a:schemeClr val="bg1"/>
              </a:solidFill>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3"/>
          <a:stretch>
            <a:fillRect/>
          </a:stretch>
        </p:blipFill>
        <p:spPr>
          <a:xfrm>
            <a:off x="6847351" y="286829"/>
            <a:ext cx="5013723" cy="3945537"/>
          </a:xfrm>
          <a:prstGeom prst="rect">
            <a:avLst/>
          </a:prstGeom>
        </p:spPr>
      </p:pic>
      <p:sp>
        <p:nvSpPr>
          <p:cNvPr id="7" name="Rectángulo 6"/>
          <p:cNvSpPr/>
          <p:nvPr/>
        </p:nvSpPr>
        <p:spPr>
          <a:xfrm>
            <a:off x="6847351" y="4623639"/>
            <a:ext cx="5013723" cy="2031325"/>
          </a:xfrm>
          <a:prstGeom prst="rect">
            <a:avLst/>
          </a:prstGeom>
        </p:spPr>
        <p:txBody>
          <a:bodyPr wrap="square">
            <a:spAutoFit/>
          </a:bodyPr>
          <a:lstStyle/>
          <a:p>
            <a:pPr algn="just"/>
            <a:r>
              <a:rPr lang="es-ES" dirty="0">
                <a:solidFill>
                  <a:schemeClr val="bg1"/>
                </a:solidFill>
                <a:latin typeface="Arial" panose="020B0604020202020204" pitchFamily="34" charset="0"/>
                <a:cs typeface="Arial" panose="020B0604020202020204" pitchFamily="34" charset="0"/>
              </a:rPr>
              <a:t>De acuerdo con la figura 4</a:t>
            </a:r>
            <a:r>
              <a:rPr lang="es-ES" dirty="0" smtClean="0">
                <a:solidFill>
                  <a:schemeClr val="bg1"/>
                </a:solidFill>
                <a:latin typeface="Arial" panose="020B0604020202020204" pitchFamily="34" charset="0"/>
                <a:cs typeface="Arial" panose="020B0604020202020204" pitchFamily="34" charset="0"/>
              </a:rPr>
              <a:t>, </a:t>
            </a:r>
            <a:r>
              <a:rPr lang="es-ES" dirty="0">
                <a:solidFill>
                  <a:schemeClr val="bg1"/>
                </a:solidFill>
                <a:latin typeface="Arial" panose="020B0604020202020204" pitchFamily="34" charset="0"/>
                <a:cs typeface="Arial" panose="020B0604020202020204" pitchFamily="34" charset="0"/>
              </a:rPr>
              <a:t>la mayor preferencia de consumo de chocolate es el chocolate negro con 57,9%, chocolate blanco con 17,6%, chocolate con relleno con 14,7% y el de menor preferencia es el chocolate orgánico con 9,8%.</a:t>
            </a:r>
          </a:p>
          <a:p>
            <a:endParaRPr lang="es-ES" dirty="0"/>
          </a:p>
        </p:txBody>
      </p:sp>
      <p:pic>
        <p:nvPicPr>
          <p:cNvPr id="8" name="Imagen 7"/>
          <p:cNvPicPr>
            <a:picLocks noChangeAspect="1"/>
          </p:cNvPicPr>
          <p:nvPr/>
        </p:nvPicPr>
        <p:blipFill rotWithShape="1">
          <a:blip r:embed="rId4"/>
          <a:srcRect l="6728" t="20371" r="9616" b="26697"/>
          <a:stretch/>
        </p:blipFill>
        <p:spPr>
          <a:xfrm>
            <a:off x="10192537" y="6237241"/>
            <a:ext cx="1667039" cy="463104"/>
          </a:xfrm>
          <a:prstGeom prst="rect">
            <a:avLst/>
          </a:prstGeom>
        </p:spPr>
      </p:pic>
    </p:spTree>
    <p:extLst>
      <p:ext uri="{BB962C8B-B14F-4D97-AF65-F5344CB8AC3E}">
        <p14:creationId xmlns:p14="http://schemas.microsoft.com/office/powerpoint/2010/main" val="2957139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6916" y="170133"/>
            <a:ext cx="5188927" cy="3761787"/>
          </a:xfrm>
          <a:prstGeom prst="rect">
            <a:avLst/>
          </a:prstGeom>
        </p:spPr>
      </p:pic>
      <p:sp>
        <p:nvSpPr>
          <p:cNvPr id="5" name="Rectángulo 4"/>
          <p:cNvSpPr/>
          <p:nvPr/>
        </p:nvSpPr>
        <p:spPr>
          <a:xfrm>
            <a:off x="106916" y="4435567"/>
            <a:ext cx="5188927" cy="1477328"/>
          </a:xfrm>
          <a:prstGeom prst="rect">
            <a:avLst/>
          </a:prstGeom>
        </p:spPr>
        <p:txBody>
          <a:bodyPr wrap="square">
            <a:spAutoFit/>
          </a:bodyPr>
          <a:lstStyle/>
          <a:p>
            <a:pPr algn="just"/>
            <a:r>
              <a:rPr lang="es-ES" dirty="0">
                <a:solidFill>
                  <a:schemeClr val="bg1"/>
                </a:solidFill>
                <a:latin typeface="Arial" panose="020B0604020202020204" pitchFamily="34" charset="0"/>
                <a:cs typeface="Arial" panose="020B0604020202020204" pitchFamily="34" charset="0"/>
              </a:rPr>
              <a:t>De acuerdo con la figura 5</a:t>
            </a:r>
            <a:r>
              <a:rPr lang="es-ES" dirty="0" smtClean="0">
                <a:solidFill>
                  <a:schemeClr val="bg1"/>
                </a:solidFill>
                <a:latin typeface="Arial" panose="020B0604020202020204" pitchFamily="34" charset="0"/>
                <a:cs typeface="Arial" panose="020B0604020202020204" pitchFamily="34" charset="0"/>
              </a:rPr>
              <a:t>, </a:t>
            </a:r>
            <a:r>
              <a:rPr lang="es-ES" dirty="0">
                <a:solidFill>
                  <a:schemeClr val="bg1"/>
                </a:solidFill>
                <a:latin typeface="Arial" panose="020B0604020202020204" pitchFamily="34" charset="0"/>
                <a:cs typeface="Arial" panose="020B0604020202020204" pitchFamily="34" charset="0"/>
              </a:rPr>
              <a:t>según la opinión de los encuestados tenemos que a la hora de comprar chocolate el 65,7% basa su decisión en la calidad, el 17,6% lo hace en la marca y el 14,7% lo hace en el precio.</a:t>
            </a:r>
          </a:p>
        </p:txBody>
      </p:sp>
      <p:pic>
        <p:nvPicPr>
          <p:cNvPr id="6" name="Imagen 5"/>
          <p:cNvPicPr>
            <a:picLocks noChangeAspect="1"/>
          </p:cNvPicPr>
          <p:nvPr/>
        </p:nvPicPr>
        <p:blipFill>
          <a:blip r:embed="rId3"/>
          <a:stretch>
            <a:fillRect/>
          </a:stretch>
        </p:blipFill>
        <p:spPr>
          <a:xfrm>
            <a:off x="5998265" y="170133"/>
            <a:ext cx="5627678" cy="3761787"/>
          </a:xfrm>
          <a:prstGeom prst="rect">
            <a:avLst/>
          </a:prstGeom>
        </p:spPr>
      </p:pic>
      <p:sp>
        <p:nvSpPr>
          <p:cNvPr id="7" name="Rectángulo 6"/>
          <p:cNvSpPr/>
          <p:nvPr/>
        </p:nvSpPr>
        <p:spPr>
          <a:xfrm>
            <a:off x="5998265" y="4435567"/>
            <a:ext cx="5771369" cy="1754326"/>
          </a:xfrm>
          <a:prstGeom prst="rect">
            <a:avLst/>
          </a:prstGeom>
        </p:spPr>
        <p:txBody>
          <a:bodyPr wrap="square">
            <a:spAutoFit/>
          </a:bodyPr>
          <a:lstStyle/>
          <a:p>
            <a:pPr algn="just"/>
            <a:r>
              <a:rPr lang="es-ES" dirty="0">
                <a:solidFill>
                  <a:schemeClr val="bg1"/>
                </a:solidFill>
                <a:latin typeface="Arial" panose="020B0604020202020204" pitchFamily="34" charset="0"/>
                <a:cs typeface="Arial" panose="020B0604020202020204" pitchFamily="34" charset="0"/>
              </a:rPr>
              <a:t>Según muestra la figura 6</a:t>
            </a:r>
            <a:r>
              <a:rPr lang="es-ES" dirty="0" smtClean="0">
                <a:solidFill>
                  <a:schemeClr val="bg1"/>
                </a:solidFill>
                <a:latin typeface="Arial" panose="020B0604020202020204" pitchFamily="34" charset="0"/>
                <a:cs typeface="Arial" panose="020B0604020202020204" pitchFamily="34" charset="0"/>
              </a:rPr>
              <a:t>, </a:t>
            </a:r>
            <a:r>
              <a:rPr lang="es-ES" dirty="0">
                <a:solidFill>
                  <a:schemeClr val="bg1"/>
                </a:solidFill>
                <a:latin typeface="Arial" panose="020B0604020202020204" pitchFamily="34" charset="0"/>
                <a:cs typeface="Arial" panose="020B0604020202020204" pitchFamily="34" charset="0"/>
              </a:rPr>
              <a:t>la marca más conocida por los consumidores de chocolate en la población encuestada fue la marca </a:t>
            </a:r>
            <a:r>
              <a:rPr lang="es-ES" dirty="0" err="1">
                <a:solidFill>
                  <a:schemeClr val="bg1"/>
                </a:solidFill>
                <a:latin typeface="Arial" panose="020B0604020202020204" pitchFamily="34" charset="0"/>
                <a:cs typeface="Arial" panose="020B0604020202020204" pitchFamily="34" charset="0"/>
              </a:rPr>
              <a:t>Pacari</a:t>
            </a:r>
            <a:r>
              <a:rPr lang="es-ES" dirty="0">
                <a:solidFill>
                  <a:schemeClr val="bg1"/>
                </a:solidFill>
                <a:latin typeface="Arial" panose="020B0604020202020204" pitchFamily="34" charset="0"/>
                <a:cs typeface="Arial" panose="020B0604020202020204" pitchFamily="34" charset="0"/>
              </a:rPr>
              <a:t> con 50%, seguida de </a:t>
            </a:r>
            <a:r>
              <a:rPr lang="es-ES" dirty="0" err="1">
                <a:solidFill>
                  <a:schemeClr val="bg1"/>
                </a:solidFill>
                <a:latin typeface="Arial" panose="020B0604020202020204" pitchFamily="34" charset="0"/>
                <a:cs typeface="Arial" panose="020B0604020202020204" pitchFamily="34" charset="0"/>
              </a:rPr>
              <a:t>Ecuartesanal</a:t>
            </a:r>
            <a:r>
              <a:rPr lang="es-ES" dirty="0">
                <a:solidFill>
                  <a:schemeClr val="bg1"/>
                </a:solidFill>
                <a:latin typeface="Arial" panose="020B0604020202020204" pitchFamily="34" charset="0"/>
                <a:cs typeface="Arial" panose="020B0604020202020204" pitchFamily="34" charset="0"/>
              </a:rPr>
              <a:t> con 28,4%, y las menos conocidas fueron Choco art con 14,7% y Hoja verde con solo el 6,9%.</a:t>
            </a:r>
          </a:p>
        </p:txBody>
      </p:sp>
      <p:pic>
        <p:nvPicPr>
          <p:cNvPr id="8" name="Imagen 7"/>
          <p:cNvPicPr>
            <a:picLocks noChangeAspect="1"/>
          </p:cNvPicPr>
          <p:nvPr/>
        </p:nvPicPr>
        <p:blipFill rotWithShape="1">
          <a:blip r:embed="rId4"/>
          <a:srcRect l="6728" t="20371" r="9616" b="26697"/>
          <a:stretch/>
        </p:blipFill>
        <p:spPr>
          <a:xfrm>
            <a:off x="10192537" y="6237241"/>
            <a:ext cx="1667039" cy="463104"/>
          </a:xfrm>
          <a:prstGeom prst="rect">
            <a:avLst/>
          </a:prstGeom>
        </p:spPr>
      </p:pic>
    </p:spTree>
    <p:extLst>
      <p:ext uri="{BB962C8B-B14F-4D97-AF65-F5344CB8AC3E}">
        <p14:creationId xmlns:p14="http://schemas.microsoft.com/office/powerpoint/2010/main" val="3694436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24612" y="300761"/>
            <a:ext cx="5011346" cy="3853228"/>
          </a:xfrm>
          <a:prstGeom prst="rect">
            <a:avLst/>
          </a:prstGeom>
        </p:spPr>
      </p:pic>
      <p:sp>
        <p:nvSpPr>
          <p:cNvPr id="5" name="Rectángulo 4"/>
          <p:cNvSpPr/>
          <p:nvPr/>
        </p:nvSpPr>
        <p:spPr>
          <a:xfrm>
            <a:off x="324612" y="4571388"/>
            <a:ext cx="5148725" cy="1754326"/>
          </a:xfrm>
          <a:prstGeom prst="rect">
            <a:avLst/>
          </a:prstGeom>
        </p:spPr>
        <p:txBody>
          <a:bodyPr wrap="square">
            <a:spAutoFit/>
          </a:bodyPr>
          <a:lstStyle/>
          <a:p>
            <a:pPr algn="just"/>
            <a:r>
              <a:rPr lang="es-ES" dirty="0">
                <a:solidFill>
                  <a:schemeClr val="bg1"/>
                </a:solidFill>
                <a:latin typeface="Arial" panose="020B0604020202020204" pitchFamily="34" charset="0"/>
                <a:cs typeface="Arial" panose="020B0604020202020204" pitchFamily="34" charset="0"/>
              </a:rPr>
              <a:t>Como se muestra en la figura </a:t>
            </a:r>
            <a:r>
              <a:rPr lang="es-ES" dirty="0" smtClean="0">
                <a:solidFill>
                  <a:schemeClr val="bg1"/>
                </a:solidFill>
                <a:latin typeface="Arial" panose="020B0604020202020204" pitchFamily="34" charset="0"/>
                <a:cs typeface="Arial" panose="020B0604020202020204" pitchFamily="34" charset="0"/>
              </a:rPr>
              <a:t>7, </a:t>
            </a:r>
            <a:r>
              <a:rPr lang="es-ES" dirty="0">
                <a:solidFill>
                  <a:schemeClr val="bg1"/>
                </a:solidFill>
                <a:latin typeface="Arial" panose="020B0604020202020204" pitchFamily="34" charset="0"/>
                <a:cs typeface="Arial" panose="020B0604020202020204" pitchFamily="34" charset="0"/>
              </a:rPr>
              <a:t>el mayor grupo de consumidores de chocolate son los que se encuentran en el grupo de jóvenes (18-35 años) con 84,3%, siendo los menores el grupo adulto (36-64 años) con 11,8% seguido del grupo adolescente (13-17 años).</a:t>
            </a:r>
          </a:p>
        </p:txBody>
      </p:sp>
      <p:pic>
        <p:nvPicPr>
          <p:cNvPr id="6" name="Imagen 5"/>
          <p:cNvPicPr>
            <a:picLocks noChangeAspect="1"/>
          </p:cNvPicPr>
          <p:nvPr/>
        </p:nvPicPr>
        <p:blipFill>
          <a:blip r:embed="rId3"/>
          <a:stretch>
            <a:fillRect/>
          </a:stretch>
        </p:blipFill>
        <p:spPr>
          <a:xfrm>
            <a:off x="6233397" y="300761"/>
            <a:ext cx="5209666" cy="3853228"/>
          </a:xfrm>
          <a:prstGeom prst="rect">
            <a:avLst/>
          </a:prstGeom>
        </p:spPr>
      </p:pic>
      <p:sp>
        <p:nvSpPr>
          <p:cNvPr id="7" name="Rectángulo 6"/>
          <p:cNvSpPr/>
          <p:nvPr/>
        </p:nvSpPr>
        <p:spPr>
          <a:xfrm>
            <a:off x="6233397" y="4432889"/>
            <a:ext cx="5209666" cy="2031325"/>
          </a:xfrm>
          <a:prstGeom prst="rect">
            <a:avLst/>
          </a:prstGeom>
        </p:spPr>
        <p:txBody>
          <a:bodyPr wrap="square">
            <a:spAutoFit/>
          </a:bodyPr>
          <a:lstStyle/>
          <a:p>
            <a:pPr algn="just"/>
            <a:r>
              <a:rPr lang="es-ES" dirty="0">
                <a:solidFill>
                  <a:schemeClr val="bg1"/>
                </a:solidFill>
                <a:latin typeface="Arial" panose="020B0604020202020204" pitchFamily="34" charset="0"/>
                <a:cs typeface="Arial" panose="020B0604020202020204" pitchFamily="34" charset="0"/>
              </a:rPr>
              <a:t>De acuerdo con lo reflejado en la figura 8</a:t>
            </a:r>
            <a:r>
              <a:rPr lang="es-ES" dirty="0" smtClean="0">
                <a:solidFill>
                  <a:schemeClr val="bg1"/>
                </a:solidFill>
                <a:latin typeface="Arial" panose="020B0604020202020204" pitchFamily="34" charset="0"/>
                <a:cs typeface="Arial" panose="020B0604020202020204" pitchFamily="34" charset="0"/>
              </a:rPr>
              <a:t>, </a:t>
            </a:r>
            <a:r>
              <a:rPr lang="es-ES" dirty="0">
                <a:solidFill>
                  <a:schemeClr val="bg1"/>
                </a:solidFill>
                <a:latin typeface="Arial" panose="020B0604020202020204" pitchFamily="34" charset="0"/>
                <a:cs typeface="Arial" panose="020B0604020202020204" pitchFamily="34" charset="0"/>
              </a:rPr>
              <a:t>el mayor canal de distribución de los productos derivados del cacao son los productores artesanos con el 51%, los exportadores alcanzan el 29,4% y en último lugar tenemos a las asociaciones de productores con el 19,6%.</a:t>
            </a:r>
          </a:p>
          <a:p>
            <a:pPr algn="just"/>
            <a:endParaRPr lang="es-ES" dirty="0">
              <a:solidFill>
                <a:schemeClr val="bg1"/>
              </a:solidFill>
              <a:latin typeface="Arial" panose="020B0604020202020204" pitchFamily="34" charset="0"/>
              <a:cs typeface="Arial" panose="020B0604020202020204" pitchFamily="34" charset="0"/>
            </a:endParaRPr>
          </a:p>
        </p:txBody>
      </p:sp>
      <p:pic>
        <p:nvPicPr>
          <p:cNvPr id="8" name="Imagen 7"/>
          <p:cNvPicPr>
            <a:picLocks noChangeAspect="1"/>
          </p:cNvPicPr>
          <p:nvPr/>
        </p:nvPicPr>
        <p:blipFill rotWithShape="1">
          <a:blip r:embed="rId4"/>
          <a:srcRect l="6728" t="20371" r="9616" b="26697"/>
          <a:stretch/>
        </p:blipFill>
        <p:spPr>
          <a:xfrm>
            <a:off x="10192537" y="6237241"/>
            <a:ext cx="1667039" cy="463104"/>
          </a:xfrm>
          <a:prstGeom prst="rect">
            <a:avLst/>
          </a:prstGeom>
        </p:spPr>
      </p:pic>
    </p:spTree>
    <p:extLst>
      <p:ext uri="{BB962C8B-B14F-4D97-AF65-F5344CB8AC3E}">
        <p14:creationId xmlns:p14="http://schemas.microsoft.com/office/powerpoint/2010/main" val="2813168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72231" y="366075"/>
            <a:ext cx="5183540" cy="3696474"/>
          </a:xfrm>
          <a:prstGeom prst="rect">
            <a:avLst/>
          </a:prstGeom>
        </p:spPr>
      </p:pic>
      <p:sp>
        <p:nvSpPr>
          <p:cNvPr id="5" name="Rectángulo 4"/>
          <p:cNvSpPr/>
          <p:nvPr/>
        </p:nvSpPr>
        <p:spPr>
          <a:xfrm>
            <a:off x="172231" y="4524329"/>
            <a:ext cx="5183540" cy="2308324"/>
          </a:xfrm>
          <a:prstGeom prst="rect">
            <a:avLst/>
          </a:prstGeom>
        </p:spPr>
        <p:txBody>
          <a:bodyPr wrap="square">
            <a:spAutoFit/>
          </a:bodyPr>
          <a:lstStyle/>
          <a:p>
            <a:pPr algn="just"/>
            <a:r>
              <a:rPr lang="es-ES" dirty="0">
                <a:solidFill>
                  <a:schemeClr val="bg1"/>
                </a:solidFill>
                <a:latin typeface="Arial" panose="020B0604020202020204" pitchFamily="34" charset="0"/>
                <a:cs typeface="Arial" panose="020B0604020202020204" pitchFamily="34" charset="0"/>
              </a:rPr>
              <a:t>Según nos indica la figura 9</a:t>
            </a:r>
            <a:r>
              <a:rPr lang="es-ES" dirty="0" smtClean="0">
                <a:solidFill>
                  <a:schemeClr val="bg1"/>
                </a:solidFill>
                <a:latin typeface="Arial" panose="020B0604020202020204" pitchFamily="34" charset="0"/>
                <a:cs typeface="Arial" panose="020B0604020202020204" pitchFamily="34" charset="0"/>
              </a:rPr>
              <a:t>, </a:t>
            </a:r>
            <a:r>
              <a:rPr lang="es-ES" dirty="0">
                <a:solidFill>
                  <a:schemeClr val="bg1"/>
                </a:solidFill>
                <a:latin typeface="Arial" panose="020B0604020202020204" pitchFamily="34" charset="0"/>
                <a:cs typeface="Arial" panose="020B0604020202020204" pitchFamily="34" charset="0"/>
              </a:rPr>
              <a:t>sobre los precios que estarían dispuestos a pagar los consumidores por los productos elaborados con cacao la gran mayoría manifestó que el precio varía entre 1 a 3 dólares con 54,9%, de 3 a 5 dólares el 37,3%, de 5 a 8 dólares el 6,9% y solo el 1% pagaría más de 8 dólares.</a:t>
            </a:r>
          </a:p>
          <a:p>
            <a:endParaRPr lang="es-ES" dirty="0"/>
          </a:p>
        </p:txBody>
      </p:sp>
      <p:pic>
        <p:nvPicPr>
          <p:cNvPr id="6" name="Imagen 5"/>
          <p:cNvPicPr>
            <a:picLocks noChangeAspect="1"/>
          </p:cNvPicPr>
          <p:nvPr/>
        </p:nvPicPr>
        <p:blipFill>
          <a:blip r:embed="rId3"/>
          <a:stretch>
            <a:fillRect/>
          </a:stretch>
        </p:blipFill>
        <p:spPr>
          <a:xfrm>
            <a:off x="6174593" y="366075"/>
            <a:ext cx="5041829" cy="3696474"/>
          </a:xfrm>
          <a:prstGeom prst="rect">
            <a:avLst/>
          </a:prstGeom>
        </p:spPr>
      </p:pic>
      <p:sp>
        <p:nvSpPr>
          <p:cNvPr id="7" name="Rectángulo 6"/>
          <p:cNvSpPr/>
          <p:nvPr/>
        </p:nvSpPr>
        <p:spPr>
          <a:xfrm>
            <a:off x="6096000" y="4388508"/>
            <a:ext cx="5120422" cy="1754326"/>
          </a:xfrm>
          <a:prstGeom prst="rect">
            <a:avLst/>
          </a:prstGeom>
        </p:spPr>
        <p:txBody>
          <a:bodyPr wrap="square">
            <a:spAutoFit/>
          </a:bodyPr>
          <a:lstStyle/>
          <a:p>
            <a:pPr algn="just"/>
            <a:r>
              <a:rPr lang="es-ES" dirty="0">
                <a:solidFill>
                  <a:schemeClr val="bg1"/>
                </a:solidFill>
                <a:latin typeface="Arial" panose="020B0604020202020204" pitchFamily="34" charset="0"/>
                <a:cs typeface="Arial" panose="020B0604020202020204" pitchFamily="34" charset="0"/>
              </a:rPr>
              <a:t>De acuerdo con la figura </a:t>
            </a:r>
            <a:r>
              <a:rPr lang="es-ES" dirty="0" smtClean="0">
                <a:solidFill>
                  <a:schemeClr val="bg1"/>
                </a:solidFill>
                <a:latin typeface="Arial" panose="020B0604020202020204" pitchFamily="34" charset="0"/>
                <a:cs typeface="Arial" panose="020B0604020202020204" pitchFamily="34" charset="0"/>
              </a:rPr>
              <a:t>10, </a:t>
            </a:r>
            <a:r>
              <a:rPr lang="es-ES" dirty="0">
                <a:solidFill>
                  <a:schemeClr val="bg1"/>
                </a:solidFill>
                <a:latin typeface="Arial" panose="020B0604020202020204" pitchFamily="34" charset="0"/>
                <a:cs typeface="Arial" panose="020B0604020202020204" pitchFamily="34" charset="0"/>
              </a:rPr>
              <a:t>sobre la calificación que merece la calidad del cacao ecuatoriano el 76,5% de la población encuestada opinaron que es excelente mientras que solo el 21,6% dijo que es buena y una minoría con el 2% opino que es de mala calidad</a:t>
            </a:r>
            <a:r>
              <a:rPr lang="es-ES" dirty="0"/>
              <a:t>.</a:t>
            </a:r>
          </a:p>
        </p:txBody>
      </p:sp>
      <p:pic>
        <p:nvPicPr>
          <p:cNvPr id="9" name="Imagen 8"/>
          <p:cNvPicPr>
            <a:picLocks noChangeAspect="1"/>
          </p:cNvPicPr>
          <p:nvPr/>
        </p:nvPicPr>
        <p:blipFill rotWithShape="1">
          <a:blip r:embed="rId4"/>
          <a:srcRect l="6728" t="20371" r="9616" b="26697"/>
          <a:stretch/>
        </p:blipFill>
        <p:spPr>
          <a:xfrm>
            <a:off x="10192537" y="6237241"/>
            <a:ext cx="1667039" cy="463104"/>
          </a:xfrm>
          <a:prstGeom prst="rect">
            <a:avLst/>
          </a:prstGeom>
        </p:spPr>
      </p:pic>
    </p:spTree>
    <p:extLst>
      <p:ext uri="{BB962C8B-B14F-4D97-AF65-F5344CB8AC3E}">
        <p14:creationId xmlns:p14="http://schemas.microsoft.com/office/powerpoint/2010/main" val="1857947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100000">
              <a:schemeClr val="bg1"/>
            </a:gs>
          </a:gsLst>
          <a:lin ang="7800000" scaled="0"/>
        </a:gradFill>
        <a:effectLst/>
      </p:bgPr>
    </p:bg>
    <p:spTree>
      <p:nvGrpSpPr>
        <p:cNvPr id="1" name=""/>
        <p:cNvGrpSpPr/>
        <p:nvPr/>
      </p:nvGrpSpPr>
      <p:grpSpPr>
        <a:xfrm>
          <a:off x="0" y="0"/>
          <a:ext cx="0" cy="0"/>
          <a:chOff x="0" y="0"/>
          <a:chExt cx="0" cy="0"/>
        </a:xfrm>
      </p:grpSpPr>
      <p:sp>
        <p:nvSpPr>
          <p:cNvPr id="6" name="object 2"/>
          <p:cNvSpPr txBox="1">
            <a:spLocks noGrp="1"/>
          </p:cNvSpPr>
          <p:nvPr>
            <p:ph type="title"/>
          </p:nvPr>
        </p:nvSpPr>
        <p:spPr>
          <a:xfrm>
            <a:off x="423816" y="0"/>
            <a:ext cx="3304540" cy="513080"/>
          </a:xfrm>
          <a:prstGeom prst="rect">
            <a:avLst/>
          </a:prstGeom>
        </p:spPr>
        <p:txBody>
          <a:bodyPr vert="horz" wrap="square" lIns="0" tIns="12700" rIns="0" bIns="0" rtlCol="0">
            <a:spAutoFit/>
          </a:bodyPr>
          <a:lstStyle/>
          <a:p>
            <a:pPr marL="12700">
              <a:lnSpc>
                <a:spcPct val="100000"/>
              </a:lnSpc>
              <a:spcBef>
                <a:spcPts val="100"/>
              </a:spcBef>
            </a:pPr>
            <a:r>
              <a:rPr sz="3200" spc="0" dirty="0">
                <a:ln w="22225">
                  <a:solidFill>
                    <a:schemeClr val="accent2"/>
                  </a:solidFill>
                  <a:prstDash val="solid"/>
                </a:ln>
                <a:solidFill>
                  <a:schemeClr val="accent2">
                    <a:lumMod val="40000"/>
                    <a:lumOff val="60000"/>
                  </a:schemeClr>
                </a:solidFill>
              </a:rPr>
              <a:t>INTRODUCCIÓN</a:t>
            </a:r>
          </a:p>
        </p:txBody>
      </p:sp>
      <p:graphicFrame>
        <p:nvGraphicFramePr>
          <p:cNvPr id="9" name="Marcador de contenido 8"/>
          <p:cNvGraphicFramePr>
            <a:graphicFrameLocks noGrp="1"/>
          </p:cNvGraphicFramePr>
          <p:nvPr>
            <p:ph idx="4294967295"/>
            <p:extLst>
              <p:ext uri="{D42A27DB-BD31-4B8C-83A1-F6EECF244321}">
                <p14:modId xmlns:p14="http://schemas.microsoft.com/office/powerpoint/2010/main" val="612538223"/>
              </p:ext>
            </p:extLst>
          </p:nvPr>
        </p:nvGraphicFramePr>
        <p:xfrm>
          <a:off x="998884" y="713281"/>
          <a:ext cx="6825765" cy="6477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n 9"/>
          <p:cNvPicPr>
            <a:picLocks noChangeAspect="1"/>
          </p:cNvPicPr>
          <p:nvPr/>
        </p:nvPicPr>
        <p:blipFill>
          <a:blip r:embed="rId8"/>
          <a:stretch>
            <a:fillRect/>
          </a:stretch>
        </p:blipFill>
        <p:spPr>
          <a:xfrm>
            <a:off x="7367451" y="632895"/>
            <a:ext cx="3931920" cy="2194663"/>
          </a:xfrm>
          <a:prstGeom prst="rect">
            <a:avLst/>
          </a:prstGeom>
        </p:spPr>
      </p:pic>
      <p:pic>
        <p:nvPicPr>
          <p:cNvPr id="11" name="Imagen 10"/>
          <p:cNvPicPr>
            <a:picLocks noChangeAspect="1"/>
          </p:cNvPicPr>
          <p:nvPr/>
        </p:nvPicPr>
        <p:blipFill>
          <a:blip r:embed="rId9"/>
          <a:stretch>
            <a:fillRect/>
          </a:stretch>
        </p:blipFill>
        <p:spPr>
          <a:xfrm>
            <a:off x="7367451" y="2827557"/>
            <a:ext cx="3931920" cy="2057951"/>
          </a:xfrm>
          <a:prstGeom prst="rect">
            <a:avLst/>
          </a:prstGeom>
        </p:spPr>
      </p:pic>
      <p:pic>
        <p:nvPicPr>
          <p:cNvPr id="12" name="Imagen 11"/>
          <p:cNvPicPr>
            <a:picLocks noChangeAspect="1"/>
          </p:cNvPicPr>
          <p:nvPr/>
        </p:nvPicPr>
        <p:blipFill>
          <a:blip r:embed="rId10"/>
          <a:stretch>
            <a:fillRect/>
          </a:stretch>
        </p:blipFill>
        <p:spPr>
          <a:xfrm>
            <a:off x="7367451" y="4885508"/>
            <a:ext cx="3931920" cy="1908810"/>
          </a:xfrm>
          <a:prstGeom prst="rect">
            <a:avLst/>
          </a:prstGeom>
        </p:spPr>
      </p:pic>
      <p:pic>
        <p:nvPicPr>
          <p:cNvPr id="13" name="Imagen 12"/>
          <p:cNvPicPr>
            <a:picLocks noChangeAspect="1"/>
          </p:cNvPicPr>
          <p:nvPr/>
        </p:nvPicPr>
        <p:blipFill>
          <a:blip r:embed="rId11"/>
          <a:stretch>
            <a:fillRect/>
          </a:stretch>
        </p:blipFill>
        <p:spPr>
          <a:xfrm>
            <a:off x="162741" y="713281"/>
            <a:ext cx="2095500" cy="5883461"/>
          </a:xfrm>
          <a:prstGeom prst="rect">
            <a:avLst/>
          </a:prstGeom>
        </p:spPr>
      </p:pic>
    </p:spTree>
    <p:extLst>
      <p:ext uri="{BB962C8B-B14F-4D97-AF65-F5344CB8AC3E}">
        <p14:creationId xmlns:p14="http://schemas.microsoft.com/office/powerpoint/2010/main" val="1102586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8DBCB88-247D-49E4-8FCA-2BC56F1AE0E0}"/>
              </a:ext>
            </a:extLst>
          </p:cNvPr>
          <p:cNvSpPr>
            <a:spLocks noGrp="1"/>
          </p:cNvSpPr>
          <p:nvPr>
            <p:ph type="sldNum"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s-ES" sz="10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s-ES" sz="10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Imagen 2"/>
          <p:cNvPicPr>
            <a:picLocks noChangeAspect="1"/>
          </p:cNvPicPr>
          <p:nvPr/>
        </p:nvPicPr>
        <p:blipFill rotWithShape="1">
          <a:blip r:embed="rId3"/>
          <a:srcRect l="6728" t="20371" r="9616" b="26697"/>
          <a:stretch/>
        </p:blipFill>
        <p:spPr>
          <a:xfrm>
            <a:off x="9944343" y="6297870"/>
            <a:ext cx="1667039" cy="463104"/>
          </a:xfrm>
          <a:prstGeom prst="rect">
            <a:avLst/>
          </a:prstGeom>
        </p:spPr>
      </p:pic>
      <p:sp>
        <p:nvSpPr>
          <p:cNvPr id="8" name="Rectángulo 7"/>
          <p:cNvSpPr/>
          <p:nvPr/>
        </p:nvSpPr>
        <p:spPr>
          <a:xfrm>
            <a:off x="-283856" y="355538"/>
            <a:ext cx="3458960" cy="669094"/>
          </a:xfrm>
          <a:prstGeom prst="rect">
            <a:avLst/>
          </a:prstGeom>
        </p:spPr>
        <p:txBody>
          <a:bodyPr wrap="none">
            <a:spAutoFit/>
          </a:bodyPr>
          <a:lstStyle/>
          <a:p>
            <a:pPr marL="457200" marR="0" lvl="0" indent="450215" algn="ctr" defTabSz="914400" rtl="0" eaLnBrk="1" fontAlgn="auto" latinLnBrk="0" hangingPunct="1">
              <a:lnSpc>
                <a:spcPct val="150000"/>
              </a:lnSpc>
              <a:spcBef>
                <a:spcPts val="1200"/>
              </a:spcBef>
              <a:spcAft>
                <a:spcPts val="800"/>
              </a:spcAft>
              <a:buClrTx/>
              <a:buSzTx/>
              <a:buFontTx/>
              <a:buNone/>
              <a:tabLst/>
              <a:defRPr/>
            </a:pPr>
            <a:r>
              <a:rPr kumimoji="0" lang="es-ES" sz="28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Conclusiones</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513805" y="1250246"/>
            <a:ext cx="10236925" cy="4524315"/>
          </a:xfrm>
          <a:prstGeom prst="rect">
            <a:avLst/>
          </a:prstGeom>
        </p:spPr>
        <p:txBody>
          <a:bodyPr wrap="square">
            <a:spAutoFit/>
          </a:bodyPr>
          <a:lstStyle/>
          <a:p>
            <a:pPr marL="285750" indent="-285750" algn="just">
              <a:buFont typeface="Wingdings" panose="05000000000000000000" pitchFamily="2" charset="2"/>
              <a:buChar char="v"/>
            </a:pPr>
            <a:r>
              <a:rPr lang="es-ES" dirty="0">
                <a:latin typeface="Arial" panose="020B0604020202020204" pitchFamily="34" charset="0"/>
                <a:cs typeface="Arial" panose="020B0604020202020204" pitchFamily="34" charset="0"/>
              </a:rPr>
              <a:t>El cacao es uno de los rubros más importantes a nivel mundial y nacional este pasa por un proceso de comercialización el cual empieza con la obtención de los granos en las diversas fincas de los productores y culmina en el mercado internacional, nacional ya sea como producto elaborado, semielaborado o como materia prima</a:t>
            </a:r>
            <a:r>
              <a:rPr lang="es-ES" dirty="0" smtClean="0">
                <a:latin typeface="Arial" panose="020B0604020202020204" pitchFamily="34" charset="0"/>
                <a:cs typeface="Arial" panose="020B0604020202020204" pitchFamily="34" charset="0"/>
              </a:rPr>
              <a:t>.</a:t>
            </a:r>
          </a:p>
          <a:p>
            <a:pPr algn="just"/>
            <a:endParaRPr lang="es-ES"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s-ES" dirty="0">
                <a:latin typeface="Arial" panose="020B0604020202020204" pitchFamily="34" charset="0"/>
                <a:cs typeface="Arial" panose="020B0604020202020204" pitchFamily="34" charset="0"/>
              </a:rPr>
              <a:t>De acuerdo con las entrevistas realizadas pudimos conocer más de cerca la situación actual de los productores que se dedican a este rubro tan importante en la cadena agroalimentaria como lo es el cultivo de Cacao, siendo así que la gran mayoría de productores sobrepasan los 45 años y poseen alrededor de 5 a 10 hectáreas destinadas para este cultivo. La variedad más cultivada en las provincias cacaoteras del país es la variedad CCN-51 ya que según lo manifestado por los propios productores esta variedad es más resistente al ataque de plagas y enfermedades pese a ello uno de los principales factores que amenazan la producción es la presencia de enfermedades demandando así el uso de insumos semestrales para el cuidado y a su vez el incremento de los jornales. En lo que respecta al rendimiento del cultivo el cacao CCN-51 tiene una producción superior a los 20qq/semestre siendo este mayor a los rendimientos del cacao fino de aroma.</a:t>
            </a:r>
          </a:p>
        </p:txBody>
      </p:sp>
      <p:sp>
        <p:nvSpPr>
          <p:cNvPr id="7" name="object 4"/>
          <p:cNvSpPr/>
          <p:nvPr/>
        </p:nvSpPr>
        <p:spPr>
          <a:xfrm>
            <a:off x="10777862" y="559164"/>
            <a:ext cx="1266599" cy="2223226"/>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8044121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8DBCB88-247D-49E4-8FCA-2BC56F1AE0E0}"/>
              </a:ext>
            </a:extLst>
          </p:cNvPr>
          <p:cNvSpPr>
            <a:spLocks noGrp="1"/>
          </p:cNvSpPr>
          <p:nvPr>
            <p:ph type="sldNum"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s-ES" sz="10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s-ES" sz="10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Imagen 2"/>
          <p:cNvPicPr>
            <a:picLocks noChangeAspect="1"/>
          </p:cNvPicPr>
          <p:nvPr/>
        </p:nvPicPr>
        <p:blipFill rotWithShape="1">
          <a:blip r:embed="rId3"/>
          <a:srcRect l="6728" t="20371" r="9616" b="26697"/>
          <a:stretch/>
        </p:blipFill>
        <p:spPr>
          <a:xfrm>
            <a:off x="9944343" y="6297870"/>
            <a:ext cx="1667039" cy="463104"/>
          </a:xfrm>
          <a:prstGeom prst="rect">
            <a:avLst/>
          </a:prstGeom>
        </p:spPr>
      </p:pic>
      <p:sp>
        <p:nvSpPr>
          <p:cNvPr id="5" name="Rectángulo 4"/>
          <p:cNvSpPr/>
          <p:nvPr/>
        </p:nvSpPr>
        <p:spPr>
          <a:xfrm>
            <a:off x="276948" y="117781"/>
            <a:ext cx="11740000" cy="6555641"/>
          </a:xfrm>
          <a:prstGeom prst="rect">
            <a:avLst/>
          </a:prstGeom>
        </p:spPr>
        <p:txBody>
          <a:bodyPr wrap="square">
            <a:spAutoFit/>
          </a:bodyPr>
          <a:lstStyle/>
          <a:p>
            <a:pPr marL="540385" indent="-540385">
              <a:lnSpc>
                <a:spcPct val="200000"/>
              </a:lnSpc>
              <a:spcBef>
                <a:spcPts val="1200"/>
              </a:spcBef>
              <a:spcAft>
                <a:spcPts val="0"/>
              </a:spcAft>
              <a:tabLst>
                <a:tab pos="228600" algn="l"/>
                <a:tab pos="449580" algn="l"/>
              </a:tabLst>
            </a:pPr>
            <a:r>
              <a:rPr lang="es-EC" b="1" dirty="0">
                <a:latin typeface="Arial" panose="020B0604020202020204" pitchFamily="34" charset="0"/>
                <a:ea typeface="Times New Roman" panose="02020603050405020304" pitchFamily="18" charset="0"/>
                <a:cs typeface="Times New Roman" panose="02020603050405020304" pitchFamily="18" charset="0"/>
              </a:rPr>
              <a:t>Recomendaciones </a:t>
            </a:r>
            <a:endParaRPr lang="es-ES" sz="20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200000"/>
              </a:lnSpc>
              <a:spcAft>
                <a:spcPts val="0"/>
              </a:spcAft>
            </a:pPr>
            <a:r>
              <a:rPr lang="es-ES" sz="1600" dirty="0">
                <a:latin typeface="Arial" panose="020B0604020202020204" pitchFamily="34" charset="0"/>
                <a:ea typeface="Calibri" panose="020F0502020204030204" pitchFamily="34" charset="0"/>
                <a:cs typeface="Arial" panose="020B0604020202020204" pitchFamily="34" charset="0"/>
              </a:rPr>
              <a:t>Se establece como una opción de mucha importancia por parte de las entidades gubernamentales del país que están aporten, con capacitaciones y asesorías a los productores para que le den un mejor manejo a los cultivos de cacao sin dejar de lado las buenas prácticas agrícolas que demanda el cultivo para que estas sean amigables con el ambiente sin que afecte la flora y fauna de la región y lograr así la obtención de materia prima de calidad para que estos alcancen una buena remuneración.</a:t>
            </a:r>
          </a:p>
          <a:p>
            <a:pPr indent="457200" algn="just">
              <a:lnSpc>
                <a:spcPct val="200000"/>
              </a:lnSpc>
              <a:spcAft>
                <a:spcPts val="0"/>
              </a:spcAft>
            </a:pPr>
            <a:r>
              <a:rPr lang="es-ES" sz="1600" dirty="0">
                <a:latin typeface="Arial" panose="020B0604020202020204" pitchFamily="34" charset="0"/>
                <a:ea typeface="Calibri" panose="020F0502020204030204" pitchFamily="34" charset="0"/>
                <a:cs typeface="Arial" panose="020B0604020202020204" pitchFamily="34" charset="0"/>
              </a:rPr>
              <a:t>Por otra parte, es estrictamente necesario que se formen asociaciones de productores para formar un centro de acopio administrado por entes regulatorio como el MAGAP que garantice el cumplimiento de sus derechos para que sean ellos los que comercialicen directamente sus productos con las empresas exportadoras y productores de la industria del chocolate, recibiendo precios justos que ayuden a la economía y sustentación de sus hogares.</a:t>
            </a:r>
          </a:p>
          <a:p>
            <a:pPr indent="457200" algn="just">
              <a:lnSpc>
                <a:spcPct val="200000"/>
              </a:lnSpc>
              <a:spcAft>
                <a:spcPts val="0"/>
              </a:spcAft>
            </a:pPr>
            <a:r>
              <a:rPr lang="es-ES" sz="1600" dirty="0">
                <a:latin typeface="Arial" panose="020B0604020202020204" pitchFamily="34" charset="0"/>
                <a:ea typeface="Calibri" panose="020F0502020204030204" pitchFamily="34" charset="0"/>
                <a:cs typeface="Arial" panose="020B0604020202020204" pitchFamily="34" charset="0"/>
              </a:rPr>
              <a:t>Es necesario incentivar el consumo de chocolate en el país dándole un valor agregado y capacitando a los productores y artesanos en la elaboración de productos ya que en la actualidad son pocas las empresas que se dedican a la transformación de la materia prima en el país.</a:t>
            </a:r>
          </a:p>
        </p:txBody>
      </p:sp>
    </p:spTree>
    <p:extLst>
      <p:ext uri="{BB962C8B-B14F-4D97-AF65-F5344CB8AC3E}">
        <p14:creationId xmlns:p14="http://schemas.microsoft.com/office/powerpoint/2010/main" val="23845409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2C2E3D"/>
          </a:solidFill>
        </p:spPr>
        <p:txBody>
          <a:bodyPr wrap="square" lIns="0" tIns="0" rIns="0" bIns="0" rtlCol="0"/>
          <a:lstStyle/>
          <a:p>
            <a:endParaRPr/>
          </a:p>
        </p:txBody>
      </p:sp>
      <p:pic>
        <p:nvPicPr>
          <p:cNvPr id="7" name="Imagen 6"/>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0" y="20255"/>
            <a:ext cx="12192000" cy="6837745"/>
          </a:xfrm>
          <a:prstGeom prst="rect">
            <a:avLst/>
          </a:prstGeom>
        </p:spPr>
      </p:pic>
      <p:sp>
        <p:nvSpPr>
          <p:cNvPr id="6" name="object 6"/>
          <p:cNvSpPr txBox="1">
            <a:spLocks noGrp="1"/>
          </p:cNvSpPr>
          <p:nvPr>
            <p:ph type="title"/>
          </p:nvPr>
        </p:nvSpPr>
        <p:spPr>
          <a:xfrm>
            <a:off x="1726564" y="4084573"/>
            <a:ext cx="9283065" cy="2556510"/>
          </a:xfrm>
          <a:prstGeom prst="rect">
            <a:avLst/>
          </a:prstGeom>
        </p:spPr>
        <p:txBody>
          <a:bodyPr vert="horz" wrap="square" lIns="0" tIns="13335" rIns="0" bIns="0" rtlCol="0">
            <a:spAutoFit/>
          </a:bodyPr>
          <a:lstStyle/>
          <a:p>
            <a:pPr marL="12700">
              <a:lnSpc>
                <a:spcPct val="100000"/>
              </a:lnSpc>
              <a:spcBef>
                <a:spcPts val="105"/>
              </a:spcBef>
            </a:pPr>
            <a:r>
              <a:rPr sz="16600" b="0" dirty="0">
                <a:latin typeface="Times New Roman"/>
                <a:cs typeface="Times New Roman"/>
              </a:rPr>
              <a:t>GRACIAS</a:t>
            </a:r>
            <a:endParaRPr sz="16600" dirty="0">
              <a:latin typeface="Times New Roman"/>
              <a:cs typeface="Times New Roman"/>
            </a:endParaRPr>
          </a:p>
        </p:txBody>
      </p:sp>
    </p:spTree>
    <p:extLst>
      <p:ext uri="{BB962C8B-B14F-4D97-AF65-F5344CB8AC3E}">
        <p14:creationId xmlns:p14="http://schemas.microsoft.com/office/powerpoint/2010/main" val="1587932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sz="half" idx="1"/>
          </p:nvPr>
        </p:nvSpPr>
        <p:spPr>
          <a:xfrm>
            <a:off x="156754" y="2084832"/>
            <a:ext cx="4114800" cy="1833835"/>
          </a:xfrm>
          <a:prstGeom prst="rect">
            <a:avLst/>
          </a:prstGeom>
        </p:spPr>
        <p:txBody>
          <a:bodyPr vert="horz" wrap="square" lIns="0" tIns="12700" rIns="0" bIns="0" rtlCol="0">
            <a:spAutoFit/>
          </a:bodyPr>
          <a:lstStyle/>
          <a:p>
            <a:pPr marL="835660" indent="0" algn="just">
              <a:lnSpc>
                <a:spcPct val="100000"/>
              </a:lnSpc>
              <a:spcBef>
                <a:spcPts val="100"/>
              </a:spcBef>
              <a:buNone/>
            </a:pPr>
            <a:r>
              <a:rPr sz="2000" b="1" spc="-5" dirty="0">
                <a:latin typeface="Times New Roman"/>
                <a:cs typeface="Times New Roman"/>
              </a:rPr>
              <a:t>Objetivo</a:t>
            </a:r>
            <a:r>
              <a:rPr sz="2000" b="1" spc="-25" dirty="0">
                <a:latin typeface="Times New Roman"/>
                <a:cs typeface="Times New Roman"/>
              </a:rPr>
              <a:t> </a:t>
            </a:r>
            <a:r>
              <a:rPr sz="2000" b="1" spc="-10" dirty="0">
                <a:latin typeface="Times New Roman"/>
                <a:cs typeface="Times New Roman"/>
              </a:rPr>
              <a:t>General</a:t>
            </a:r>
            <a:endParaRPr sz="2000" dirty="0">
              <a:latin typeface="Times New Roman"/>
              <a:cs typeface="Times New Roman"/>
            </a:endParaRPr>
          </a:p>
          <a:p>
            <a:pPr lvl="0" algn="just"/>
            <a:r>
              <a:rPr lang="es-ES" dirty="0">
                <a:latin typeface="Arial" panose="020B0604020202020204" pitchFamily="34" charset="0"/>
                <a:cs typeface="Arial" panose="020B0604020202020204" pitchFamily="34" charset="0"/>
              </a:rPr>
              <a:t>Caracterizar la cadena de valor agroalimentaria del cacao </a:t>
            </a:r>
            <a:r>
              <a:rPr lang="es-ES" i="1" dirty="0" smtClean="0">
                <a:latin typeface="Arial" panose="020B0604020202020204" pitchFamily="34" charset="0"/>
                <a:cs typeface="Arial" panose="020B0604020202020204" pitchFamily="34" charset="0"/>
              </a:rPr>
              <a:t>(</a:t>
            </a:r>
            <a:r>
              <a:rPr lang="es-ES" i="1" cap="none" dirty="0">
                <a:latin typeface="Arial" panose="020B0604020202020204" pitchFamily="34" charset="0"/>
                <a:cs typeface="Arial" panose="020B0604020202020204" pitchFamily="34" charset="0"/>
              </a:rPr>
              <a:t>T</a:t>
            </a:r>
            <a:r>
              <a:rPr lang="es-ES" i="1" cap="none" dirty="0" smtClean="0">
                <a:latin typeface="Arial" panose="020B0604020202020204" pitchFamily="34" charset="0"/>
                <a:cs typeface="Arial" panose="020B0604020202020204" pitchFamily="34" charset="0"/>
              </a:rPr>
              <a:t>heobroma cacao</a:t>
            </a:r>
            <a:r>
              <a:rPr lang="es-ES" i="1" dirty="0" smtClean="0">
                <a:latin typeface="Arial" panose="020B0604020202020204" pitchFamily="34" charset="0"/>
                <a:cs typeface="Arial" panose="020B0604020202020204" pitchFamily="34" charset="0"/>
              </a:rPr>
              <a:t> L</a:t>
            </a:r>
            <a:r>
              <a:rPr lang="es-ES" i="1" dirty="0">
                <a:latin typeface="Arial" panose="020B0604020202020204" pitchFamily="34" charset="0"/>
                <a:cs typeface="Arial" panose="020B0604020202020204" pitchFamily="34" charset="0"/>
              </a:rPr>
              <a:t>.)</a:t>
            </a:r>
            <a:r>
              <a:rPr lang="es-ES" dirty="0">
                <a:latin typeface="Arial" panose="020B0604020202020204" pitchFamily="34" charset="0"/>
                <a:cs typeface="Arial" panose="020B0604020202020204" pitchFamily="34" charset="0"/>
              </a:rPr>
              <a:t> como uno </a:t>
            </a:r>
            <a:r>
              <a:rPr lang="es-ES" dirty="0" smtClean="0">
                <a:latin typeface="Arial" panose="020B0604020202020204" pitchFamily="34" charset="0"/>
                <a:cs typeface="Arial" panose="020B0604020202020204" pitchFamily="34" charset="0"/>
              </a:rPr>
              <a:t>de </a:t>
            </a:r>
            <a:r>
              <a:rPr lang="es-ES" dirty="0">
                <a:latin typeface="Arial" panose="020B0604020202020204" pitchFamily="34" charset="0"/>
                <a:cs typeface="Arial" panose="020B0604020202020204" pitchFamily="34" charset="0"/>
              </a:rPr>
              <a:t>los principales rubros en la economía ecuatoriana. </a:t>
            </a:r>
          </a:p>
        </p:txBody>
      </p:sp>
      <p:sp>
        <p:nvSpPr>
          <p:cNvPr id="4" name="Marcador de contenido 3"/>
          <p:cNvSpPr>
            <a:spLocks noGrp="1"/>
          </p:cNvSpPr>
          <p:nvPr>
            <p:ph type="body" sz="quarter" idx="12"/>
          </p:nvPr>
        </p:nvSpPr>
        <p:spPr>
          <a:xfrm>
            <a:off x="6466950" y="2535294"/>
            <a:ext cx="5519710" cy="4023360"/>
          </a:xfrm>
        </p:spPr>
        <p:txBody>
          <a:bodyPr>
            <a:normAutofit fontScale="85000" lnSpcReduction="10000"/>
          </a:bodyPr>
          <a:lstStyle/>
          <a:p>
            <a:pPr algn="just"/>
            <a:r>
              <a:rPr lang="es-ES" sz="2600" dirty="0" smtClean="0">
                <a:latin typeface="Arial" panose="020B0604020202020204" pitchFamily="34" charset="0"/>
                <a:cs typeface="Arial" panose="020B0604020202020204" pitchFamily="34" charset="0"/>
              </a:rPr>
              <a:t>Identificar </a:t>
            </a:r>
            <a:r>
              <a:rPr lang="es-ES" sz="2600" dirty="0">
                <a:latin typeface="Arial" panose="020B0604020202020204" pitchFamily="34" charset="0"/>
                <a:cs typeface="Arial" panose="020B0604020202020204" pitchFamily="34" charset="0"/>
              </a:rPr>
              <a:t>la situación actual de los productores del cacao </a:t>
            </a:r>
            <a:r>
              <a:rPr lang="es-ES" sz="2600" dirty="0" smtClean="0">
                <a:latin typeface="Arial" panose="020B0604020202020204" pitchFamily="34" charset="0"/>
                <a:cs typeface="Arial" panose="020B0604020202020204" pitchFamily="34" charset="0"/>
              </a:rPr>
              <a:t>(</a:t>
            </a:r>
            <a:r>
              <a:rPr lang="es-ES" sz="2600" i="1" cap="none" dirty="0" smtClean="0">
                <a:latin typeface="Arial" panose="020B0604020202020204" pitchFamily="34" charset="0"/>
                <a:cs typeface="Arial" panose="020B0604020202020204" pitchFamily="34" charset="0"/>
              </a:rPr>
              <a:t>Theobroma cacao </a:t>
            </a:r>
            <a:r>
              <a:rPr lang="es-ES" sz="2600" i="1" dirty="0" smtClean="0">
                <a:latin typeface="Arial" panose="020B0604020202020204" pitchFamily="34" charset="0"/>
                <a:cs typeface="Arial" panose="020B0604020202020204" pitchFamily="34" charset="0"/>
              </a:rPr>
              <a:t>L</a:t>
            </a:r>
            <a:r>
              <a:rPr lang="es-ES" sz="2600" i="1" dirty="0">
                <a:latin typeface="Arial" panose="020B0604020202020204" pitchFamily="34" charset="0"/>
                <a:cs typeface="Arial" panose="020B0604020202020204" pitchFamily="34" charset="0"/>
              </a:rPr>
              <a:t>.) </a:t>
            </a:r>
            <a:r>
              <a:rPr lang="es-ES" sz="2600" dirty="0">
                <a:latin typeface="Arial" panose="020B0604020202020204" pitchFamily="34" charset="0"/>
                <a:cs typeface="Arial" panose="020B0604020202020204" pitchFamily="34" charset="0"/>
              </a:rPr>
              <a:t>para posteriormente proponer el análisis de una mejora en la cadena agroalimentaria.  </a:t>
            </a:r>
          </a:p>
          <a:p>
            <a:pPr algn="just"/>
            <a:r>
              <a:rPr lang="es-ES" sz="2600" dirty="0" smtClean="0">
                <a:latin typeface="Arial" panose="020B0604020202020204" pitchFamily="34" charset="0"/>
                <a:cs typeface="Arial" panose="020B0604020202020204" pitchFamily="34" charset="0"/>
              </a:rPr>
              <a:t>Determinar </a:t>
            </a:r>
            <a:r>
              <a:rPr lang="es-ES" sz="2600" dirty="0">
                <a:latin typeface="Arial" panose="020B0604020202020204" pitchFamily="34" charset="0"/>
                <a:cs typeface="Arial" panose="020B0604020202020204" pitchFamily="34" charset="0"/>
              </a:rPr>
              <a:t>los actores directos e indirectos de la cadena de valor agroalimentaria del cacao </a:t>
            </a:r>
            <a:r>
              <a:rPr lang="es-ES" sz="2600" dirty="0" smtClean="0">
                <a:latin typeface="Arial" panose="020B0604020202020204" pitchFamily="34" charset="0"/>
                <a:cs typeface="Arial" panose="020B0604020202020204" pitchFamily="34" charset="0"/>
              </a:rPr>
              <a:t>(</a:t>
            </a:r>
            <a:r>
              <a:rPr lang="es-ES" sz="2600" i="1" cap="none" dirty="0" smtClean="0">
                <a:latin typeface="Arial" panose="020B0604020202020204" pitchFamily="34" charset="0"/>
                <a:cs typeface="Arial" panose="020B0604020202020204" pitchFamily="34" charset="0"/>
              </a:rPr>
              <a:t>Theobroma cacao</a:t>
            </a:r>
            <a:r>
              <a:rPr lang="es-ES" sz="2600" i="1" dirty="0" smtClean="0">
                <a:latin typeface="Arial" panose="020B0604020202020204" pitchFamily="34" charset="0"/>
                <a:cs typeface="Arial" panose="020B0604020202020204" pitchFamily="34" charset="0"/>
              </a:rPr>
              <a:t> L.).</a:t>
            </a:r>
            <a:endParaRPr lang="es-ES" sz="2600" i="1" dirty="0">
              <a:latin typeface="Arial" panose="020B0604020202020204" pitchFamily="34" charset="0"/>
              <a:cs typeface="Arial" panose="020B0604020202020204" pitchFamily="34" charset="0"/>
            </a:endParaRPr>
          </a:p>
          <a:p>
            <a:pPr algn="just"/>
            <a:r>
              <a:rPr lang="es-ES" sz="2600" dirty="0" smtClean="0">
                <a:latin typeface="Arial" panose="020B0604020202020204" pitchFamily="34" charset="0"/>
                <a:cs typeface="Arial" panose="020B0604020202020204" pitchFamily="34" charset="0"/>
              </a:rPr>
              <a:t>Contribuir </a:t>
            </a:r>
            <a:r>
              <a:rPr lang="es-ES" sz="2600" dirty="0">
                <a:latin typeface="Arial" panose="020B0604020202020204" pitchFamily="34" charset="0"/>
                <a:cs typeface="Arial" panose="020B0604020202020204" pitchFamily="34" charset="0"/>
              </a:rPr>
              <a:t>al enriquecimiento del material bibliográfico brindando un instrumento o guía para los productores que desarrollan este cultivo como rubro económico dentro de sus hogares</a:t>
            </a:r>
          </a:p>
          <a:p>
            <a:endParaRPr lang="es-ES" dirty="0"/>
          </a:p>
        </p:txBody>
      </p:sp>
      <p:sp>
        <p:nvSpPr>
          <p:cNvPr id="2" name="Título 1"/>
          <p:cNvSpPr>
            <a:spLocks noGrp="1"/>
          </p:cNvSpPr>
          <p:nvPr>
            <p:ph type="title"/>
          </p:nvPr>
        </p:nvSpPr>
        <p:spPr>
          <a:xfrm>
            <a:off x="2136933" y="417266"/>
            <a:ext cx="7729728" cy="1188720"/>
          </a:xfrm>
        </p:spPr>
        <p:txBody>
          <a:bodyPr/>
          <a:lstStyle/>
          <a:p>
            <a:r>
              <a:rPr lang="es-ES" dirty="0" smtClean="0"/>
              <a:t>Objetivos </a:t>
            </a:r>
            <a:endParaRPr lang="es-ES" dirty="0"/>
          </a:p>
        </p:txBody>
      </p:sp>
      <p:sp>
        <p:nvSpPr>
          <p:cNvPr id="6" name="object 3"/>
          <p:cNvSpPr txBox="1"/>
          <p:nvPr/>
        </p:nvSpPr>
        <p:spPr>
          <a:xfrm>
            <a:off x="7498915" y="2084832"/>
            <a:ext cx="3455779" cy="320601"/>
          </a:xfrm>
          <a:prstGeom prst="rect">
            <a:avLst/>
          </a:prstGeom>
        </p:spPr>
        <p:txBody>
          <a:bodyPr vert="horz" wrap="square" lIns="0" tIns="12700" rIns="0" bIns="0" rtlCol="0">
            <a:spAutoFit/>
          </a:bodyPr>
          <a:lstStyle/>
          <a:p>
            <a:pPr marL="12700" defTabSz="914400">
              <a:spcBef>
                <a:spcPts val="100"/>
              </a:spcBef>
            </a:pPr>
            <a:r>
              <a:rPr lang="es-ES" sz="2000" b="1" spc="-5" dirty="0" smtClean="0">
                <a:latin typeface="Times New Roman"/>
                <a:cs typeface="Times New Roman"/>
              </a:rPr>
              <a:t>OBJETIVOS</a:t>
            </a:r>
            <a:r>
              <a:rPr lang="es-ES" sz="2000" b="1" spc="-65" dirty="0" smtClean="0">
                <a:latin typeface="Times New Roman"/>
                <a:cs typeface="Times New Roman"/>
              </a:rPr>
              <a:t> </a:t>
            </a:r>
            <a:r>
              <a:rPr lang="es-ES" sz="2000" b="1" dirty="0" smtClean="0">
                <a:latin typeface="Times New Roman"/>
                <a:cs typeface="Times New Roman"/>
              </a:rPr>
              <a:t>ESPECÍFICOS</a:t>
            </a:r>
            <a:endParaRPr lang="es-ES" sz="2000" b="1" dirty="0">
              <a:latin typeface="Times New Roman"/>
              <a:cs typeface="Times New Roman"/>
            </a:endParaRPr>
          </a:p>
        </p:txBody>
      </p:sp>
      <p:pic>
        <p:nvPicPr>
          <p:cNvPr id="7" name="Imagen 6"/>
          <p:cNvPicPr>
            <a:picLocks noChangeAspect="1"/>
          </p:cNvPicPr>
          <p:nvPr/>
        </p:nvPicPr>
        <p:blipFill>
          <a:blip r:embed="rId2"/>
          <a:stretch>
            <a:fillRect/>
          </a:stretch>
        </p:blipFill>
        <p:spPr>
          <a:xfrm>
            <a:off x="5495865" y="4749664"/>
            <a:ext cx="914479" cy="938865"/>
          </a:xfrm>
          <a:prstGeom prst="rect">
            <a:avLst/>
          </a:prstGeom>
        </p:spPr>
      </p:pic>
      <p:pic>
        <p:nvPicPr>
          <p:cNvPr id="8" name="Imagen 7"/>
          <p:cNvPicPr>
            <a:picLocks noChangeAspect="1"/>
          </p:cNvPicPr>
          <p:nvPr/>
        </p:nvPicPr>
        <p:blipFill>
          <a:blip r:embed="rId3"/>
          <a:stretch>
            <a:fillRect/>
          </a:stretch>
        </p:blipFill>
        <p:spPr>
          <a:xfrm>
            <a:off x="5495865" y="2447604"/>
            <a:ext cx="914479" cy="932769"/>
          </a:xfrm>
          <a:prstGeom prst="rect">
            <a:avLst/>
          </a:prstGeom>
        </p:spPr>
      </p:pic>
      <p:pic>
        <p:nvPicPr>
          <p:cNvPr id="9" name="Imagen 8"/>
          <p:cNvPicPr>
            <a:picLocks noChangeAspect="1"/>
          </p:cNvPicPr>
          <p:nvPr/>
        </p:nvPicPr>
        <p:blipFill>
          <a:blip r:embed="rId4"/>
          <a:stretch>
            <a:fillRect/>
          </a:stretch>
        </p:blipFill>
        <p:spPr>
          <a:xfrm>
            <a:off x="5495865" y="3648838"/>
            <a:ext cx="914479" cy="932769"/>
          </a:xfrm>
          <a:prstGeom prst="rect">
            <a:avLst/>
          </a:prstGeom>
        </p:spPr>
      </p:pic>
      <p:pic>
        <p:nvPicPr>
          <p:cNvPr id="10" name="Imagen 9"/>
          <p:cNvPicPr>
            <a:picLocks noChangeAspect="1"/>
          </p:cNvPicPr>
          <p:nvPr/>
        </p:nvPicPr>
        <p:blipFill rotWithShape="1">
          <a:blip r:embed="rId5"/>
          <a:srcRect l="6728" t="20371" r="9616" b="26697"/>
          <a:stretch/>
        </p:blipFill>
        <p:spPr>
          <a:xfrm>
            <a:off x="10319621" y="6327102"/>
            <a:ext cx="1667039" cy="463104"/>
          </a:xfrm>
          <a:prstGeom prst="rect">
            <a:avLst/>
          </a:prstGeom>
        </p:spPr>
      </p:pic>
    </p:spTree>
    <p:extLst>
      <p:ext uri="{BB962C8B-B14F-4D97-AF65-F5344CB8AC3E}">
        <p14:creationId xmlns:p14="http://schemas.microsoft.com/office/powerpoint/2010/main" val="3739079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AD5B11C5-EB75-4884-ADDC-73EA04FE9FCE}"/>
              </a:ext>
            </a:extLst>
          </p:cNvPr>
          <p:cNvSpPr>
            <a:spLocks noGrp="1"/>
          </p:cNvSpPr>
          <p:nvPr>
            <p:ph idx="1"/>
          </p:nvPr>
        </p:nvSpPr>
        <p:spPr>
          <a:xfrm>
            <a:off x="324797" y="1940979"/>
            <a:ext cx="3240000" cy="720000"/>
          </a:xfrm>
        </p:spPr>
        <p:txBody>
          <a:bodyPr rtlCol="0">
            <a:normAutofit/>
          </a:bodyPr>
          <a:lstStyle/>
          <a:p>
            <a:r>
              <a:rPr lang="es-ES" sz="2400" b="1" dirty="0"/>
              <a:t>Tipo de investigación</a:t>
            </a:r>
            <a:endParaRPr lang="es-ES" sz="2400" b="1" dirty="0"/>
          </a:p>
        </p:txBody>
      </p:sp>
      <p:sp>
        <p:nvSpPr>
          <p:cNvPr id="5" name="Marcador de contenido 4">
            <a:extLst>
              <a:ext uri="{FF2B5EF4-FFF2-40B4-BE49-F238E27FC236}">
                <a16:creationId xmlns:a16="http://schemas.microsoft.com/office/drawing/2014/main" id="{A444DFB7-7E28-41B4-9BF9-BE436E0FC9E8}"/>
              </a:ext>
            </a:extLst>
          </p:cNvPr>
          <p:cNvSpPr>
            <a:spLocks noGrp="1"/>
          </p:cNvSpPr>
          <p:nvPr>
            <p:ph idx="14"/>
          </p:nvPr>
        </p:nvSpPr>
        <p:spPr>
          <a:xfrm>
            <a:off x="493923" y="2617062"/>
            <a:ext cx="2729212" cy="3631338"/>
          </a:xfrm>
        </p:spPr>
        <p:txBody>
          <a:bodyPr rtlCol="0">
            <a:normAutofit lnSpcReduction="10000"/>
          </a:bodyPr>
          <a:lstStyle/>
          <a:p>
            <a:r>
              <a:rPr lang="es-ES" dirty="0" smtClean="0">
                <a:latin typeface="Arial" panose="020B0604020202020204" pitchFamily="34" charset="0"/>
                <a:cs typeface="Arial" panose="020B0604020202020204" pitchFamily="34" charset="0"/>
              </a:rPr>
              <a:t>La </a:t>
            </a:r>
            <a:r>
              <a:rPr lang="es-ES" dirty="0">
                <a:latin typeface="Arial" panose="020B0604020202020204" pitchFamily="34" charset="0"/>
                <a:cs typeface="Arial" panose="020B0604020202020204" pitchFamily="34" charset="0"/>
              </a:rPr>
              <a:t>presente investigación es de tipo descriptiva, debido que se busca la caracterización de la cadena de valor agroalimentaria del cacao (</a:t>
            </a:r>
            <a:r>
              <a:rPr lang="es-ES" i="1" dirty="0">
                <a:latin typeface="Arial" panose="020B0604020202020204" pitchFamily="34" charset="0"/>
                <a:cs typeface="Arial" panose="020B0604020202020204" pitchFamily="34" charset="0"/>
              </a:rPr>
              <a:t>Theobroma cacao L.) </a:t>
            </a:r>
            <a:r>
              <a:rPr lang="es-ES" dirty="0">
                <a:latin typeface="Arial" panose="020B0604020202020204" pitchFamily="34" charset="0"/>
                <a:cs typeface="Arial" panose="020B0604020202020204" pitchFamily="34" charset="0"/>
              </a:rPr>
              <a:t>como uno de los principales rubros en la economía ecuatoriana en la actualidad. </a:t>
            </a:r>
          </a:p>
        </p:txBody>
      </p:sp>
      <p:sp>
        <p:nvSpPr>
          <p:cNvPr id="9" name="Marcador de contenido 8">
            <a:extLst>
              <a:ext uri="{FF2B5EF4-FFF2-40B4-BE49-F238E27FC236}">
                <a16:creationId xmlns:a16="http://schemas.microsoft.com/office/drawing/2014/main" id="{C1931C4D-A892-4FF3-8E0D-09189255CCF9}"/>
              </a:ext>
            </a:extLst>
          </p:cNvPr>
          <p:cNvSpPr>
            <a:spLocks noGrp="1"/>
          </p:cNvSpPr>
          <p:nvPr>
            <p:ph idx="17"/>
          </p:nvPr>
        </p:nvSpPr>
        <p:spPr>
          <a:xfrm>
            <a:off x="3671999" y="1859026"/>
            <a:ext cx="3240000" cy="720000"/>
          </a:xfrm>
        </p:spPr>
        <p:txBody>
          <a:bodyPr rtlCol="0">
            <a:normAutofit/>
          </a:bodyPr>
          <a:lstStyle/>
          <a:p>
            <a:r>
              <a:rPr lang="es-ES" b="1" dirty="0"/>
              <a:t>Investigación de campo</a:t>
            </a:r>
          </a:p>
        </p:txBody>
      </p:sp>
      <p:sp>
        <p:nvSpPr>
          <p:cNvPr id="6" name="Marcador de contenido 5">
            <a:extLst>
              <a:ext uri="{FF2B5EF4-FFF2-40B4-BE49-F238E27FC236}">
                <a16:creationId xmlns:a16="http://schemas.microsoft.com/office/drawing/2014/main" id="{8F1F20C0-022B-4E7D-BF64-E9B2AFE01D1E}"/>
              </a:ext>
            </a:extLst>
          </p:cNvPr>
          <p:cNvSpPr>
            <a:spLocks noGrp="1"/>
          </p:cNvSpPr>
          <p:nvPr>
            <p:ph idx="15"/>
          </p:nvPr>
        </p:nvSpPr>
        <p:spPr>
          <a:xfrm>
            <a:off x="3863572" y="2617062"/>
            <a:ext cx="2681947" cy="3631338"/>
          </a:xfrm>
        </p:spPr>
        <p:txBody>
          <a:bodyPr rtlCol="0">
            <a:normAutofit/>
          </a:bodyPr>
          <a:lstStyle/>
          <a:p>
            <a:r>
              <a:rPr lang="es-ES" sz="2000" dirty="0" smtClean="0">
                <a:latin typeface="Arial" panose="020B0604020202020204" pitchFamily="34" charset="0"/>
                <a:cs typeface="Arial" panose="020B0604020202020204" pitchFamily="34" charset="0"/>
              </a:rPr>
              <a:t>La presente investigación comprende la observación in situ y entrevista con los productores, exportadores y consumidores </a:t>
            </a:r>
            <a:endParaRPr lang="es-ES" dirty="0">
              <a:latin typeface="Arial" panose="020B0604020202020204" pitchFamily="34" charset="0"/>
              <a:cs typeface="Arial" panose="020B0604020202020204" pitchFamily="34" charset="0"/>
            </a:endParaRPr>
          </a:p>
        </p:txBody>
      </p:sp>
      <p:sp>
        <p:nvSpPr>
          <p:cNvPr id="10" name="Marcador de contenido 9">
            <a:extLst>
              <a:ext uri="{FF2B5EF4-FFF2-40B4-BE49-F238E27FC236}">
                <a16:creationId xmlns:a16="http://schemas.microsoft.com/office/drawing/2014/main" id="{09A5516D-8C31-4428-AF93-D3D26BBCBCDF}"/>
              </a:ext>
            </a:extLst>
          </p:cNvPr>
          <p:cNvSpPr>
            <a:spLocks noGrp="1"/>
          </p:cNvSpPr>
          <p:nvPr>
            <p:ph idx="18"/>
          </p:nvPr>
        </p:nvSpPr>
        <p:spPr>
          <a:xfrm>
            <a:off x="7655428" y="1855323"/>
            <a:ext cx="3240000" cy="720000"/>
          </a:xfrm>
        </p:spPr>
        <p:txBody>
          <a:bodyPr rtlCol="0">
            <a:normAutofit lnSpcReduction="10000"/>
          </a:bodyPr>
          <a:lstStyle/>
          <a:p>
            <a:r>
              <a:rPr lang="es-ES" sz="2400" b="1" dirty="0">
                <a:latin typeface="Arial" panose="020B0604020202020204" pitchFamily="34" charset="0"/>
                <a:cs typeface="Arial" panose="020B0604020202020204" pitchFamily="34" charset="0"/>
              </a:rPr>
              <a:t>Selección de la muestra</a:t>
            </a:r>
            <a:endParaRPr lang="en-US" sz="24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7" name="Marcador de contenido 6">
                <a:extLst>
                  <a:ext uri="{FF2B5EF4-FFF2-40B4-BE49-F238E27FC236}">
                    <a16:creationId xmlns:a16="http://schemas.microsoft.com/office/drawing/2014/main" id="{9356C085-A0B2-4CAD-B8CD-22F8E31F72C7}"/>
                  </a:ext>
                </a:extLst>
              </p:cNvPr>
              <p:cNvSpPr>
                <a:spLocks noGrp="1"/>
              </p:cNvSpPr>
              <p:nvPr>
                <p:ph idx="16"/>
              </p:nvPr>
            </p:nvSpPr>
            <p:spPr>
              <a:xfrm>
                <a:off x="7143069" y="2660979"/>
                <a:ext cx="4760537" cy="3631338"/>
              </a:xfrm>
            </p:spPr>
            <p:txBody>
              <a:bodyPr rtlCol="0">
                <a:normAutofit/>
              </a:bodyPr>
              <a:lstStyle/>
              <a:p>
                <a14:m>
                  <m:oMath xmlns:m="http://schemas.openxmlformats.org/officeDocument/2006/math">
                    <m:r>
                      <a:rPr lang="es-ES" i="1" smtClean="0"/>
                      <m:t>𝑛</m:t>
                    </m:r>
                    <m:r>
                      <a:rPr lang="es-ES" smtClean="0"/>
                      <m:t>=</m:t>
                    </m:r>
                    <m:f>
                      <m:fPr>
                        <m:ctrlPr>
                          <a:rPr lang="es-ES" i="1"/>
                        </m:ctrlPr>
                      </m:fPr>
                      <m:num>
                        <m:r>
                          <a:rPr lang="es-ES" i="1"/>
                          <m:t>𝑁</m:t>
                        </m:r>
                        <m:r>
                          <a:rPr lang="es-ES" i="1"/>
                          <m:t>∗</m:t>
                        </m:r>
                        <m:sSubSup>
                          <m:sSubSupPr>
                            <m:ctrlPr>
                              <a:rPr lang="es-ES" i="1"/>
                            </m:ctrlPr>
                          </m:sSubSupPr>
                          <m:e>
                            <m:r>
                              <a:rPr lang="es-ES" i="1"/>
                              <m:t>𝑍</m:t>
                            </m:r>
                          </m:e>
                          <m:sub>
                            <m:r>
                              <a:rPr lang="es-ES" i="1"/>
                              <m:t>𝛼</m:t>
                            </m:r>
                          </m:sub>
                          <m:sup>
                            <m:r>
                              <a:rPr lang="es-ES" i="1"/>
                              <m:t>2</m:t>
                            </m:r>
                          </m:sup>
                        </m:sSubSup>
                        <m:r>
                          <a:rPr lang="es-ES" i="1"/>
                          <m:t>∗</m:t>
                        </m:r>
                        <m:r>
                          <a:rPr lang="es-ES" i="1"/>
                          <m:t>𝑝</m:t>
                        </m:r>
                        <m:r>
                          <a:rPr lang="es-ES" i="1"/>
                          <m:t>∗</m:t>
                        </m:r>
                        <m:r>
                          <a:rPr lang="es-ES" i="1"/>
                          <m:t>𝑞</m:t>
                        </m:r>
                      </m:num>
                      <m:den>
                        <m:sSup>
                          <m:sSupPr>
                            <m:ctrlPr>
                              <a:rPr lang="es-ES" i="1"/>
                            </m:ctrlPr>
                          </m:sSupPr>
                          <m:e>
                            <m:r>
                              <a:rPr lang="es-ES" i="1"/>
                              <m:t>𝑒</m:t>
                            </m:r>
                          </m:e>
                          <m:sup>
                            <m:r>
                              <a:rPr lang="es-ES" i="1"/>
                              <m:t>2</m:t>
                            </m:r>
                          </m:sup>
                        </m:sSup>
                        <m:r>
                          <a:rPr lang="es-ES" i="1"/>
                          <m:t>∗</m:t>
                        </m:r>
                        <m:d>
                          <m:dPr>
                            <m:ctrlPr>
                              <a:rPr lang="es-ES" i="1"/>
                            </m:ctrlPr>
                          </m:dPr>
                          <m:e>
                            <m:r>
                              <a:rPr lang="es-ES" i="1"/>
                              <m:t>𝑁</m:t>
                            </m:r>
                            <m:r>
                              <a:rPr lang="es-ES" i="1"/>
                              <m:t>−1</m:t>
                            </m:r>
                          </m:e>
                        </m:d>
                        <m:r>
                          <a:rPr lang="es-ES" i="1"/>
                          <m:t>+ </m:t>
                        </m:r>
                        <m:sSubSup>
                          <m:sSubSupPr>
                            <m:ctrlPr>
                              <a:rPr lang="es-ES" i="1"/>
                            </m:ctrlPr>
                          </m:sSubSupPr>
                          <m:e>
                            <m:r>
                              <a:rPr lang="es-ES" i="1"/>
                              <m:t>𝑍</m:t>
                            </m:r>
                          </m:e>
                          <m:sub>
                            <m:r>
                              <a:rPr lang="es-ES" i="1"/>
                              <m:t>𝛼</m:t>
                            </m:r>
                          </m:sub>
                          <m:sup>
                            <m:r>
                              <a:rPr lang="es-ES" i="1"/>
                              <m:t>2</m:t>
                            </m:r>
                          </m:sup>
                        </m:sSubSup>
                        <m:r>
                          <a:rPr lang="es-ES" i="1"/>
                          <m:t>∗</m:t>
                        </m:r>
                        <m:r>
                          <a:rPr lang="es-ES" i="1"/>
                          <m:t>𝑝</m:t>
                        </m:r>
                        <m:r>
                          <a:rPr lang="es-ES" i="1"/>
                          <m:t>∗</m:t>
                        </m:r>
                        <m:r>
                          <a:rPr lang="es-ES" i="1"/>
                          <m:t>𝑞</m:t>
                        </m:r>
                      </m:den>
                    </m:f>
                  </m:oMath>
                </a14:m>
                <a:endParaRPr lang="es-ES" dirty="0"/>
              </a:p>
              <a:p>
                <a:pPr rtl="0"/>
                <a:endParaRPr lang="es-ES" dirty="0"/>
              </a:p>
              <a:p>
                <a:pPr rtl="0"/>
                <a:endParaRPr lang="es-ES" dirty="0"/>
              </a:p>
            </p:txBody>
          </p:sp>
        </mc:Choice>
        <mc:Fallback>
          <p:sp>
            <p:nvSpPr>
              <p:cNvPr id="7" name="Marcador de contenido 6">
                <a:extLst>
                  <a:ext uri="{FF2B5EF4-FFF2-40B4-BE49-F238E27FC236}">
                    <a16:creationId xmlns:a16="http://schemas.microsoft.com/office/drawing/2014/main" id="{9356C085-A0B2-4CAD-B8CD-22F8E31F72C7}"/>
                  </a:ext>
                </a:extLst>
              </p:cNvPr>
              <p:cNvSpPr>
                <a:spLocks noGrp="1" noRot="1" noChangeAspect="1" noMove="1" noResize="1" noEditPoints="1" noAdjustHandles="1" noChangeArrowheads="1" noChangeShapeType="1" noTextEdit="1"/>
              </p:cNvSpPr>
              <p:nvPr>
                <p:ph idx="16"/>
              </p:nvPr>
            </p:nvSpPr>
            <p:spPr>
              <a:xfrm>
                <a:off x="7143069" y="2660979"/>
                <a:ext cx="4760537" cy="3631338"/>
              </a:xfrm>
              <a:blipFill>
                <a:blip r:embed="rId3"/>
                <a:stretch>
                  <a:fillRect/>
                </a:stretch>
              </a:blipFill>
            </p:spPr>
            <p:txBody>
              <a:bodyPr/>
              <a:lstStyle/>
              <a:p>
                <a:r>
                  <a:rPr lang="es-ES">
                    <a:noFill/>
                  </a:rPr>
                  <a:t> </a:t>
                </a:r>
              </a:p>
            </p:txBody>
          </p:sp>
        </mc:Fallback>
      </mc:AlternateContent>
      <p:sp>
        <p:nvSpPr>
          <p:cNvPr id="2" name="Título 1">
            <a:extLst>
              <a:ext uri="{FF2B5EF4-FFF2-40B4-BE49-F238E27FC236}">
                <a16:creationId xmlns:a16="http://schemas.microsoft.com/office/drawing/2014/main" id="{77A3196A-A76D-47F1-A8FB-7438D050CE4B}"/>
              </a:ext>
            </a:extLst>
          </p:cNvPr>
          <p:cNvSpPr>
            <a:spLocks noGrp="1"/>
          </p:cNvSpPr>
          <p:nvPr>
            <p:ph type="title"/>
          </p:nvPr>
        </p:nvSpPr>
        <p:spPr>
          <a:xfrm>
            <a:off x="301370" y="561703"/>
            <a:ext cx="3656676" cy="590297"/>
          </a:xfrm>
        </p:spPr>
        <p:txBody>
          <a:bodyPr rtlCol="0">
            <a:normAutofit fontScale="90000"/>
          </a:bodyPr>
          <a:lstStyle/>
          <a:p>
            <a:pPr rtl="0"/>
            <a:r>
              <a:rPr lang="es-ES" sz="4400" dirty="0" smtClean="0">
                <a:latin typeface="Arial" panose="020B0604020202020204" pitchFamily="34" charset="0"/>
                <a:cs typeface="Arial" panose="020B0604020202020204" pitchFamily="34" charset="0"/>
              </a:rPr>
              <a:t>Métodos</a:t>
            </a:r>
            <a:r>
              <a:rPr lang="es-ES" dirty="0" smtClean="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p:txBody>
      </p:sp>
      <p:sp>
        <p:nvSpPr>
          <p:cNvPr id="11" name="Marcador de número de diapositiva 10">
            <a:extLst>
              <a:ext uri="{FF2B5EF4-FFF2-40B4-BE49-F238E27FC236}">
                <a16:creationId xmlns:a16="http://schemas.microsoft.com/office/drawing/2014/main" id="{06F0AC6A-5FB2-4428-B693-24FC5DD0F206}"/>
              </a:ext>
            </a:extLst>
          </p:cNvPr>
          <p:cNvSpPr>
            <a:spLocks noGrp="1"/>
          </p:cNvSpPr>
          <p:nvPr>
            <p:ph type="sldNum" sz="quarter" idx="20"/>
          </p:nvPr>
        </p:nvSpPr>
        <p:spPr/>
        <p:txBody>
          <a:bodyPr rtlCol="0"/>
          <a:lstStyle/>
          <a:p>
            <a:pPr rtl="0"/>
            <a:fld id="{B67B645E-C5E5-4727-B977-D372A0AA71D9}" type="slidenum">
              <a:rPr lang="es-ES" smtClean="0"/>
              <a:pPr rtl="0"/>
              <a:t>4</a:t>
            </a:fld>
            <a:endParaRPr lang="es-ES" dirty="0"/>
          </a:p>
        </p:txBody>
      </p:sp>
      <p:pic>
        <p:nvPicPr>
          <p:cNvPr id="12" name="Imagen 11"/>
          <p:cNvPicPr>
            <a:picLocks noChangeAspect="1"/>
          </p:cNvPicPr>
          <p:nvPr/>
        </p:nvPicPr>
        <p:blipFill rotWithShape="1">
          <a:blip r:embed="rId4"/>
          <a:srcRect l="6728" t="20371" r="9616" b="26697"/>
          <a:stretch/>
        </p:blipFill>
        <p:spPr>
          <a:xfrm>
            <a:off x="10061909" y="6336234"/>
            <a:ext cx="1667039" cy="463104"/>
          </a:xfrm>
          <a:prstGeom prst="rect">
            <a:avLst/>
          </a:prstGeom>
        </p:spPr>
      </p:pic>
      <p:pic>
        <p:nvPicPr>
          <p:cNvPr id="4" name="Imagen 3"/>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7374141" y="3634241"/>
            <a:ext cx="4529465" cy="2485714"/>
          </a:xfrm>
          <a:prstGeom prst="rect">
            <a:avLst/>
          </a:prstGeom>
        </p:spPr>
      </p:pic>
      <p:pic>
        <p:nvPicPr>
          <p:cNvPr id="13" name="Imagen 12"/>
          <p:cNvPicPr>
            <a:picLocks noChangeAspect="1"/>
          </p:cNvPicPr>
          <p:nvPr/>
        </p:nvPicPr>
        <p:blipFill>
          <a:blip r:embed="rId7"/>
          <a:stretch>
            <a:fillRect/>
          </a:stretch>
        </p:blipFill>
        <p:spPr>
          <a:xfrm>
            <a:off x="10061909" y="2832292"/>
            <a:ext cx="1613786" cy="943097"/>
          </a:xfrm>
          <a:prstGeom prst="rect">
            <a:avLst/>
          </a:prstGeom>
        </p:spPr>
      </p:pic>
    </p:spTree>
    <p:extLst>
      <p:ext uri="{BB962C8B-B14F-4D97-AF65-F5344CB8AC3E}">
        <p14:creationId xmlns:p14="http://schemas.microsoft.com/office/powerpoint/2010/main" val="4035623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100000">
              <a:schemeClr val="bg1"/>
            </a:gs>
          </a:gsLst>
          <a:lin ang="7800000" scaled="0"/>
        </a:gradFill>
        <a:effectLst/>
      </p:bgPr>
    </p:bg>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21699C2-32BF-423F-9FCB-C7261C5F4388}"/>
              </a:ext>
            </a:extLst>
          </p:cNvPr>
          <p:cNvSpPr>
            <a:spLocks noGrp="1"/>
          </p:cNvSpPr>
          <p:nvPr>
            <p:ph type="title"/>
          </p:nvPr>
        </p:nvSpPr>
        <p:spPr>
          <a:xfrm>
            <a:off x="434764" y="150559"/>
            <a:ext cx="6540801" cy="807775"/>
          </a:xfrm>
        </p:spPr>
        <p:txBody>
          <a:bodyPr rtlCol="0">
            <a:normAutofit/>
          </a:bodyPr>
          <a:lstStyle/>
          <a:p>
            <a:r>
              <a:rPr lang="es-ES" sz="3600" dirty="0" smtClean="0">
                <a:latin typeface="Arial" panose="020B0604020202020204" pitchFamily="34" charset="0"/>
                <a:cs typeface="Arial" panose="020B0604020202020204" pitchFamily="34" charset="0"/>
              </a:rPr>
              <a:t>Resultados y discusión</a:t>
            </a:r>
            <a:endParaRPr lang="en-US" sz="3600" dirty="0">
              <a:latin typeface="Arial" panose="020B0604020202020204" pitchFamily="34" charset="0"/>
              <a:cs typeface="Arial" panose="020B0604020202020204" pitchFamily="34" charset="0"/>
            </a:endParaRPr>
          </a:p>
        </p:txBody>
      </p:sp>
      <p:sp>
        <p:nvSpPr>
          <p:cNvPr id="5" name="Rectángulo 4"/>
          <p:cNvSpPr/>
          <p:nvPr/>
        </p:nvSpPr>
        <p:spPr>
          <a:xfrm>
            <a:off x="1086076" y="919145"/>
            <a:ext cx="1720343" cy="369332"/>
          </a:xfrm>
          <a:prstGeom prst="rect">
            <a:avLst/>
          </a:prstGeom>
        </p:spPr>
        <p:txBody>
          <a:bodyPr wrap="none">
            <a:spAutoFit/>
          </a:bodyPr>
          <a:lstStyle/>
          <a:p>
            <a:r>
              <a:rPr lang="es-ES" dirty="0" smtClean="0">
                <a:latin typeface="Algerian" panose="04020705040A02060702" pitchFamily="82" charset="0"/>
              </a:rPr>
              <a:t>productores</a:t>
            </a:r>
            <a:endParaRPr lang="es-ES" dirty="0">
              <a:latin typeface="Algerian" panose="04020705040A02060702" pitchFamily="82" charset="0"/>
            </a:endParaRPr>
          </a:p>
        </p:txBody>
      </p:sp>
      <p:pic>
        <p:nvPicPr>
          <p:cNvPr id="7" name="Imagen 6"/>
          <p:cNvPicPr>
            <a:picLocks noChangeAspect="1"/>
          </p:cNvPicPr>
          <p:nvPr/>
        </p:nvPicPr>
        <p:blipFill>
          <a:blip r:embed="rId3"/>
          <a:stretch>
            <a:fillRect/>
          </a:stretch>
        </p:blipFill>
        <p:spPr>
          <a:xfrm>
            <a:off x="279310" y="1399847"/>
            <a:ext cx="5054218" cy="2891343"/>
          </a:xfrm>
          <a:prstGeom prst="rect">
            <a:avLst/>
          </a:prstGeom>
        </p:spPr>
      </p:pic>
      <p:sp>
        <p:nvSpPr>
          <p:cNvPr id="9" name="Rectángulo 8"/>
          <p:cNvSpPr/>
          <p:nvPr/>
        </p:nvSpPr>
        <p:spPr>
          <a:xfrm>
            <a:off x="658452" y="4506073"/>
            <a:ext cx="4675076" cy="2031325"/>
          </a:xfrm>
          <a:prstGeom prst="rect">
            <a:avLst/>
          </a:prstGeom>
        </p:spPr>
        <p:txBody>
          <a:bodyPr wrap="square">
            <a:spAutoFit/>
          </a:bodyPr>
          <a:lstStyle/>
          <a:p>
            <a:pPr algn="just"/>
            <a:r>
              <a:rPr lang="es-ES" dirty="0"/>
              <a:t>De acuerdo con la figura </a:t>
            </a:r>
            <a:r>
              <a:rPr lang="es-ES" dirty="0" smtClean="0"/>
              <a:t>1, Se </a:t>
            </a:r>
            <a:r>
              <a:rPr lang="es-ES" dirty="0"/>
              <a:t>observa como el rango de edad promedio de productores de cacao del ecuador es de 45 a 55 años, siendo personas que se dedicaron a sembrar y cosechar cacao para el sustento de sus familias, este rango forma parte del 61,75% de productores encuestados.</a:t>
            </a:r>
          </a:p>
        </p:txBody>
      </p:sp>
      <p:pic>
        <p:nvPicPr>
          <p:cNvPr id="10" name="Imagen 9"/>
          <p:cNvPicPr>
            <a:picLocks noChangeAspect="1"/>
          </p:cNvPicPr>
          <p:nvPr/>
        </p:nvPicPr>
        <p:blipFill>
          <a:blip r:embed="rId4"/>
          <a:stretch>
            <a:fillRect/>
          </a:stretch>
        </p:blipFill>
        <p:spPr>
          <a:xfrm>
            <a:off x="5889844" y="1399847"/>
            <a:ext cx="5448716" cy="2891343"/>
          </a:xfrm>
          <a:prstGeom prst="rect">
            <a:avLst/>
          </a:prstGeom>
        </p:spPr>
      </p:pic>
      <p:sp>
        <p:nvSpPr>
          <p:cNvPr id="14" name="Rectángulo 13"/>
          <p:cNvSpPr/>
          <p:nvPr/>
        </p:nvSpPr>
        <p:spPr>
          <a:xfrm>
            <a:off x="5889844" y="4506073"/>
            <a:ext cx="5448716" cy="2031325"/>
          </a:xfrm>
          <a:prstGeom prst="rect">
            <a:avLst/>
          </a:prstGeom>
        </p:spPr>
        <p:txBody>
          <a:bodyPr wrap="square">
            <a:spAutoFit/>
          </a:bodyPr>
          <a:lstStyle/>
          <a:p>
            <a:pPr algn="just"/>
            <a:r>
              <a:rPr lang="es-ES" dirty="0"/>
              <a:t>De acuerdo con la figura </a:t>
            </a:r>
            <a:r>
              <a:rPr lang="es-ES" dirty="0" smtClean="0"/>
              <a:t>2, se </a:t>
            </a:r>
            <a:r>
              <a:rPr lang="es-ES" dirty="0"/>
              <a:t>detalla que el área del predio que prevalece es de 5 a 10 ha, con 56,28% de 183 como la población total, de igual manera los de 10 a 20ha y más de 20 obtuvieron rangos iguales con 2,73% cada uno, de esta forma se verifica que la mayoría son pequeños productores que tiene menos de 10ha de terreno dedicados al cultivo de cacao.</a:t>
            </a:r>
          </a:p>
        </p:txBody>
      </p:sp>
    </p:spTree>
    <p:extLst>
      <p:ext uri="{BB962C8B-B14F-4D97-AF65-F5344CB8AC3E}">
        <p14:creationId xmlns:p14="http://schemas.microsoft.com/office/powerpoint/2010/main" val="3357200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381236" y="274635"/>
            <a:ext cx="5059443" cy="3800976"/>
          </a:xfrm>
          <a:prstGeom prst="rect">
            <a:avLst/>
          </a:prstGeom>
        </p:spPr>
      </p:pic>
      <p:sp>
        <p:nvSpPr>
          <p:cNvPr id="5" name="Rectángulo 4"/>
          <p:cNvSpPr/>
          <p:nvPr/>
        </p:nvSpPr>
        <p:spPr>
          <a:xfrm>
            <a:off x="381236" y="4168954"/>
            <a:ext cx="5274980" cy="2862322"/>
          </a:xfrm>
          <a:prstGeom prst="rect">
            <a:avLst/>
          </a:prstGeom>
        </p:spPr>
        <p:txBody>
          <a:bodyPr wrap="square">
            <a:spAutoFit/>
          </a:bodyPr>
          <a:lstStyle/>
          <a:p>
            <a:pPr algn="just"/>
            <a:r>
              <a:rPr lang="es-ES" dirty="0">
                <a:latin typeface="Arial" panose="020B0604020202020204" pitchFamily="34" charset="0"/>
                <a:cs typeface="Arial" panose="020B0604020202020204" pitchFamily="34" charset="0"/>
              </a:rPr>
              <a:t>En la figura </a:t>
            </a:r>
            <a:r>
              <a:rPr lang="es-ES" dirty="0">
                <a:latin typeface="Arial" panose="020B0604020202020204" pitchFamily="34" charset="0"/>
                <a:cs typeface="Arial" panose="020B0604020202020204" pitchFamily="34" charset="0"/>
              </a:rPr>
              <a:t>3</a:t>
            </a:r>
            <a:r>
              <a:rPr lang="es-ES" dirty="0" smtClean="0">
                <a:latin typeface="Arial" panose="020B0604020202020204" pitchFamily="34" charset="0"/>
                <a:cs typeface="Arial" panose="020B0604020202020204" pitchFamily="34" charset="0"/>
              </a:rPr>
              <a:t>, Se </a:t>
            </a:r>
            <a:r>
              <a:rPr lang="es-ES" dirty="0">
                <a:latin typeface="Arial" panose="020B0604020202020204" pitchFamily="34" charset="0"/>
                <a:cs typeface="Arial" panose="020B0604020202020204" pitchFamily="34" charset="0"/>
              </a:rPr>
              <a:t>observa como prevalece la variedad CCN-51 con 50,27% de productores y Cacao Nacional con 46,45% de los productores, esto se debe a la diferencia de producción que existe entre las dos variedades, sin embargo, las características organolépticas le dan un rol más importante al cacao nacional, por esa razón aún existen productores que se dedican exclusivamente a esta variedad.</a:t>
            </a:r>
          </a:p>
          <a:p>
            <a:endParaRPr lang="es-ES" dirty="0"/>
          </a:p>
        </p:txBody>
      </p:sp>
      <p:pic>
        <p:nvPicPr>
          <p:cNvPr id="6" name="Imagen 5"/>
          <p:cNvPicPr>
            <a:picLocks noChangeAspect="1"/>
          </p:cNvPicPr>
          <p:nvPr/>
        </p:nvPicPr>
        <p:blipFill>
          <a:blip r:embed="rId4"/>
          <a:stretch>
            <a:fillRect/>
          </a:stretch>
        </p:blipFill>
        <p:spPr>
          <a:xfrm>
            <a:off x="5884817" y="274635"/>
            <a:ext cx="5976257" cy="3800976"/>
          </a:xfrm>
          <a:prstGeom prst="rect">
            <a:avLst/>
          </a:prstGeom>
        </p:spPr>
      </p:pic>
      <p:sp>
        <p:nvSpPr>
          <p:cNvPr id="7" name="Rectángulo 6"/>
          <p:cNvSpPr/>
          <p:nvPr/>
        </p:nvSpPr>
        <p:spPr>
          <a:xfrm>
            <a:off x="5884817" y="4289197"/>
            <a:ext cx="5738949" cy="2031325"/>
          </a:xfrm>
          <a:prstGeom prst="rect">
            <a:avLst/>
          </a:prstGeom>
        </p:spPr>
        <p:txBody>
          <a:bodyPr wrap="square">
            <a:spAutoFit/>
          </a:bodyPr>
          <a:lstStyle/>
          <a:p>
            <a:pPr algn="just"/>
            <a:r>
              <a:rPr lang="es-ES" dirty="0">
                <a:latin typeface="Arial" panose="020B0604020202020204" pitchFamily="34" charset="0"/>
                <a:cs typeface="Arial" panose="020B0604020202020204" pitchFamily="34" charset="0"/>
              </a:rPr>
              <a:t>Para la figura </a:t>
            </a:r>
            <a:r>
              <a:rPr lang="es-ES" dirty="0" smtClean="0">
                <a:latin typeface="Arial" panose="020B0604020202020204" pitchFamily="34" charset="0"/>
                <a:cs typeface="Arial" panose="020B0604020202020204" pitchFamily="34" charset="0"/>
              </a:rPr>
              <a:t>4, Sobre </a:t>
            </a:r>
            <a:r>
              <a:rPr lang="es-ES" dirty="0">
                <a:latin typeface="Arial" panose="020B0604020202020204" pitchFamily="34" charset="0"/>
                <a:cs typeface="Arial" panose="020B0604020202020204" pitchFamily="34" charset="0"/>
              </a:rPr>
              <a:t>la producción promedio que se obtiene semestralmente se obtuvo para la respuesta de más de 20 quintales un rango de 53,55% encuestados de 183, seguido por 25,14% que obtienen promedios de 10 a 20 quintales, todo esto se debe al manejo que realizan cada productor.</a:t>
            </a:r>
          </a:p>
          <a:p>
            <a:pPr algn="just"/>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1752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19102" y="117566"/>
            <a:ext cx="5354236" cy="3840480"/>
          </a:xfrm>
          <a:prstGeom prst="rect">
            <a:avLst/>
          </a:prstGeom>
        </p:spPr>
      </p:pic>
      <p:sp>
        <p:nvSpPr>
          <p:cNvPr id="5" name="Rectángulo 4"/>
          <p:cNvSpPr/>
          <p:nvPr/>
        </p:nvSpPr>
        <p:spPr>
          <a:xfrm>
            <a:off x="119102" y="4150698"/>
            <a:ext cx="5354236" cy="2585323"/>
          </a:xfrm>
          <a:prstGeom prst="rect">
            <a:avLst/>
          </a:prstGeom>
        </p:spPr>
        <p:txBody>
          <a:bodyPr wrap="square">
            <a:spAutoFit/>
          </a:bodyPr>
          <a:lstStyle/>
          <a:p>
            <a:pPr algn="just"/>
            <a:r>
              <a:rPr lang="es-ES" dirty="0">
                <a:latin typeface="Arial" panose="020B0604020202020204" pitchFamily="34" charset="0"/>
                <a:cs typeface="Arial" panose="020B0604020202020204" pitchFamily="34" charset="0"/>
              </a:rPr>
              <a:t>De acuerdo con la figura </a:t>
            </a:r>
            <a:r>
              <a:rPr lang="es-ES" dirty="0">
                <a:latin typeface="Arial" panose="020B0604020202020204" pitchFamily="34" charset="0"/>
                <a:cs typeface="Arial" panose="020B0604020202020204" pitchFamily="34" charset="0"/>
              </a:rPr>
              <a:t>5</a:t>
            </a:r>
            <a:r>
              <a:rPr lang="es-ES" dirty="0" smtClean="0">
                <a:latin typeface="Arial" panose="020B0604020202020204" pitchFamily="34" charset="0"/>
                <a:cs typeface="Arial" panose="020B0604020202020204" pitchFamily="34" charset="0"/>
              </a:rPr>
              <a:t>, El </a:t>
            </a:r>
            <a:r>
              <a:rPr lang="es-ES" dirty="0">
                <a:latin typeface="Arial" panose="020B0604020202020204" pitchFamily="34" charset="0"/>
                <a:cs typeface="Arial" panose="020B0604020202020204" pitchFamily="34" charset="0"/>
              </a:rPr>
              <a:t>grado de fermentación tiene variantes entre sus respuestas, puesto que el de mayor rango fue seco con 38,25% , seguido de en baba con 32,79%, no es una diferencia muy notoria, pero de acuerdo con sus relatos, los productores apuestan a vender en baba por el peso que se adquiere y menor esfuerzo, al igual que en seco expresan que es un poco más de tiempo, pero el precio es mayor</a:t>
            </a:r>
          </a:p>
        </p:txBody>
      </p:sp>
      <p:pic>
        <p:nvPicPr>
          <p:cNvPr id="6" name="Imagen 5"/>
          <p:cNvPicPr>
            <a:picLocks noChangeAspect="1"/>
          </p:cNvPicPr>
          <p:nvPr/>
        </p:nvPicPr>
        <p:blipFill>
          <a:blip r:embed="rId3"/>
          <a:stretch>
            <a:fillRect/>
          </a:stretch>
        </p:blipFill>
        <p:spPr>
          <a:xfrm>
            <a:off x="5837146" y="117566"/>
            <a:ext cx="5710420" cy="3840480"/>
          </a:xfrm>
          <a:prstGeom prst="rect">
            <a:avLst/>
          </a:prstGeom>
        </p:spPr>
      </p:pic>
      <p:sp>
        <p:nvSpPr>
          <p:cNvPr id="7" name="Rectángulo 6"/>
          <p:cNvSpPr/>
          <p:nvPr/>
        </p:nvSpPr>
        <p:spPr>
          <a:xfrm>
            <a:off x="5758770" y="4150698"/>
            <a:ext cx="5788796" cy="2585323"/>
          </a:xfrm>
          <a:prstGeom prst="rect">
            <a:avLst/>
          </a:prstGeom>
        </p:spPr>
        <p:txBody>
          <a:bodyPr wrap="square">
            <a:spAutoFit/>
          </a:bodyPr>
          <a:lstStyle/>
          <a:p>
            <a:pPr algn="just"/>
            <a:r>
              <a:rPr lang="es-ES" dirty="0">
                <a:latin typeface="Arial" panose="020B0604020202020204" pitchFamily="34" charset="0"/>
                <a:cs typeface="Arial" panose="020B0604020202020204" pitchFamily="34" charset="0"/>
              </a:rPr>
              <a:t>En cuanto a la figura </a:t>
            </a:r>
            <a:r>
              <a:rPr lang="es-ES" dirty="0">
                <a:latin typeface="Arial" panose="020B0604020202020204" pitchFamily="34" charset="0"/>
                <a:cs typeface="Arial" panose="020B0604020202020204" pitchFamily="34" charset="0"/>
              </a:rPr>
              <a:t>6</a:t>
            </a:r>
            <a:r>
              <a:rPr lang="es-ES" dirty="0" smtClean="0">
                <a:latin typeface="Arial" panose="020B0604020202020204" pitchFamily="34" charset="0"/>
                <a:cs typeface="Arial" panose="020B0604020202020204" pitchFamily="34" charset="0"/>
              </a:rPr>
              <a:t>, Se </a:t>
            </a:r>
            <a:r>
              <a:rPr lang="es-ES" dirty="0">
                <a:latin typeface="Arial" panose="020B0604020202020204" pitchFamily="34" charset="0"/>
                <a:cs typeface="Arial" panose="020B0604020202020204" pitchFamily="34" charset="0"/>
              </a:rPr>
              <a:t>muestra como para el ingreso semestral el 65,57% de productores encuestados, mencionaron obtener ingresos mayores a los 300 USD del cultivo de cacao, esto se debe a que en su mayoría son personas dedicadas al rubro del cacao con asociación, para los ingresos menores como 50 a 100USD y 100 a 200USD, se puede deber a factores como monocultivos, menores ha de cultivo, entre otras cosas.</a:t>
            </a:r>
            <a:r>
              <a:rPr lang="es-ES" dirty="0"/>
              <a:t>	</a:t>
            </a:r>
          </a:p>
        </p:txBody>
      </p:sp>
    </p:spTree>
    <p:extLst>
      <p:ext uri="{BB962C8B-B14F-4D97-AF65-F5344CB8AC3E}">
        <p14:creationId xmlns:p14="http://schemas.microsoft.com/office/powerpoint/2010/main" val="2831273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85293" y="78378"/>
            <a:ext cx="5497049" cy="3748725"/>
          </a:xfrm>
          <a:prstGeom prst="rect">
            <a:avLst/>
          </a:prstGeom>
        </p:spPr>
      </p:pic>
      <p:sp>
        <p:nvSpPr>
          <p:cNvPr id="5" name="Rectángulo 4"/>
          <p:cNvSpPr/>
          <p:nvPr/>
        </p:nvSpPr>
        <p:spPr>
          <a:xfrm>
            <a:off x="185293" y="3971111"/>
            <a:ext cx="5679930" cy="3139321"/>
          </a:xfrm>
          <a:prstGeom prst="rect">
            <a:avLst/>
          </a:prstGeom>
        </p:spPr>
        <p:txBody>
          <a:bodyPr wrap="square">
            <a:spAutoFit/>
          </a:bodyPr>
          <a:lstStyle/>
          <a:p>
            <a:pPr algn="just"/>
            <a:r>
              <a:rPr lang="es-ES" dirty="0">
                <a:latin typeface="Arial" panose="020B0604020202020204" pitchFamily="34" charset="0"/>
                <a:cs typeface="Arial" panose="020B0604020202020204" pitchFamily="34" charset="0"/>
              </a:rPr>
              <a:t>Para la figura 7</a:t>
            </a:r>
            <a:r>
              <a:rPr lang="es-ES" dirty="0" smtClean="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Se obtuvo que el 55,74% de los productores mencionaron que su producción es destinada a comerciantes (intermediarios), detallando así, centros de acopios, personas que les compran el producto en sus predios, pero siempre a precios menores de lo que está en el mercado, esto lo hacen por no tener un canal directo, evitando el eslabón de los intermediarios, de igual forma el 40,98% de productores los vende a exportadores directos y solo el 3,28%de productores a una planta procesadora.</a:t>
            </a:r>
          </a:p>
          <a:p>
            <a:endParaRPr lang="es-ES" dirty="0"/>
          </a:p>
        </p:txBody>
      </p:sp>
      <p:pic>
        <p:nvPicPr>
          <p:cNvPr id="6" name="Imagen 5"/>
          <p:cNvPicPr>
            <a:picLocks noChangeAspect="1"/>
          </p:cNvPicPr>
          <p:nvPr/>
        </p:nvPicPr>
        <p:blipFill>
          <a:blip r:embed="rId3"/>
          <a:stretch>
            <a:fillRect/>
          </a:stretch>
        </p:blipFill>
        <p:spPr>
          <a:xfrm>
            <a:off x="6003475" y="78377"/>
            <a:ext cx="5753095" cy="3748725"/>
          </a:xfrm>
          <a:prstGeom prst="rect">
            <a:avLst/>
          </a:prstGeom>
        </p:spPr>
      </p:pic>
      <p:sp>
        <p:nvSpPr>
          <p:cNvPr id="7" name="Rectángulo 6"/>
          <p:cNvSpPr/>
          <p:nvPr/>
        </p:nvSpPr>
        <p:spPr>
          <a:xfrm>
            <a:off x="6003475" y="4063443"/>
            <a:ext cx="5753095" cy="1754326"/>
          </a:xfrm>
          <a:prstGeom prst="rect">
            <a:avLst/>
          </a:prstGeom>
        </p:spPr>
        <p:txBody>
          <a:bodyPr wrap="square">
            <a:spAutoFit/>
          </a:bodyPr>
          <a:lstStyle/>
          <a:p>
            <a:pPr algn="just"/>
            <a:r>
              <a:rPr lang="es-ES" dirty="0">
                <a:latin typeface="Arial" panose="020B0604020202020204" pitchFamily="34" charset="0"/>
                <a:cs typeface="Arial" panose="020B0604020202020204" pitchFamily="34" charset="0"/>
              </a:rPr>
              <a:t>De acuerdo con la figura </a:t>
            </a:r>
            <a:r>
              <a:rPr lang="es-ES" dirty="0" smtClean="0">
                <a:latin typeface="Arial" panose="020B0604020202020204" pitchFamily="34" charset="0"/>
                <a:cs typeface="Arial" panose="020B0604020202020204" pitchFamily="34" charset="0"/>
              </a:rPr>
              <a:t>8,  Los </a:t>
            </a:r>
            <a:r>
              <a:rPr lang="es-ES" dirty="0">
                <a:latin typeface="Arial" panose="020B0604020202020204" pitchFamily="34" charset="0"/>
                <a:cs typeface="Arial" panose="020B0604020202020204" pitchFamily="34" charset="0"/>
              </a:rPr>
              <a:t>factores mencionados que afectan a su producción son las condiciones climáticas con 39,34% expresaron ese factor y 46,99% por presencia de enfermedades, 3,28% por el contrario expresan que es la falta de capacitación, para obtener mejores rendimientos en sus predios.</a:t>
            </a:r>
          </a:p>
        </p:txBody>
      </p:sp>
    </p:spTree>
    <p:extLst>
      <p:ext uri="{BB962C8B-B14F-4D97-AF65-F5344CB8AC3E}">
        <p14:creationId xmlns:p14="http://schemas.microsoft.com/office/powerpoint/2010/main" val="1485384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3948" y="224986"/>
            <a:ext cx="5113446" cy="3524054"/>
          </a:xfrm>
          <a:prstGeom prst="rect">
            <a:avLst/>
          </a:prstGeom>
        </p:spPr>
      </p:pic>
      <p:sp>
        <p:nvSpPr>
          <p:cNvPr id="5" name="Rectángulo 4"/>
          <p:cNvSpPr/>
          <p:nvPr/>
        </p:nvSpPr>
        <p:spPr>
          <a:xfrm>
            <a:off x="278675" y="4205627"/>
            <a:ext cx="4998719" cy="2031325"/>
          </a:xfrm>
          <a:prstGeom prst="rect">
            <a:avLst/>
          </a:prstGeom>
        </p:spPr>
        <p:txBody>
          <a:bodyPr wrap="square">
            <a:spAutoFit/>
          </a:bodyPr>
          <a:lstStyle/>
          <a:p>
            <a:pPr algn="just"/>
            <a:r>
              <a:rPr lang="es-ES" dirty="0">
                <a:latin typeface="Arial" panose="020B0604020202020204" pitchFamily="34" charset="0"/>
                <a:cs typeface="Arial" panose="020B0604020202020204" pitchFamily="34" charset="0"/>
              </a:rPr>
              <a:t>Para la figura </a:t>
            </a:r>
            <a:r>
              <a:rPr lang="es-ES" dirty="0" smtClean="0">
                <a:latin typeface="Arial" panose="020B0604020202020204" pitchFamily="34" charset="0"/>
                <a:cs typeface="Arial" panose="020B0604020202020204" pitchFamily="34" charset="0"/>
              </a:rPr>
              <a:t>9, Donde </a:t>
            </a:r>
            <a:r>
              <a:rPr lang="es-ES" dirty="0">
                <a:latin typeface="Arial" panose="020B0604020202020204" pitchFamily="34" charset="0"/>
                <a:cs typeface="Arial" panose="020B0604020202020204" pitchFamily="34" charset="0"/>
              </a:rPr>
              <a:t>se describe cuanto es el gasto en insumos la mayor parte de la población encuestada con 65,57% mencionaron valores de entre 200 a 300 USD, expresando que es la forma en que tratan de cuidar y brindarle todos los nutrientes al cultivo para obtener mejores ganancias.</a:t>
            </a:r>
          </a:p>
        </p:txBody>
      </p:sp>
      <p:pic>
        <p:nvPicPr>
          <p:cNvPr id="6" name="Imagen 5"/>
          <p:cNvPicPr>
            <a:picLocks noChangeAspect="1"/>
          </p:cNvPicPr>
          <p:nvPr/>
        </p:nvPicPr>
        <p:blipFill>
          <a:blip r:embed="rId3"/>
          <a:stretch>
            <a:fillRect/>
          </a:stretch>
        </p:blipFill>
        <p:spPr>
          <a:xfrm>
            <a:off x="6115831" y="224986"/>
            <a:ext cx="5366420" cy="3524054"/>
          </a:xfrm>
          <a:prstGeom prst="rect">
            <a:avLst/>
          </a:prstGeom>
        </p:spPr>
      </p:pic>
      <p:sp>
        <p:nvSpPr>
          <p:cNvPr id="7" name="Rectángulo 6"/>
          <p:cNvSpPr/>
          <p:nvPr/>
        </p:nvSpPr>
        <p:spPr>
          <a:xfrm>
            <a:off x="6115831" y="4085384"/>
            <a:ext cx="5366420" cy="2308324"/>
          </a:xfrm>
          <a:prstGeom prst="rect">
            <a:avLst/>
          </a:prstGeom>
        </p:spPr>
        <p:txBody>
          <a:bodyPr wrap="square">
            <a:spAutoFit/>
          </a:bodyPr>
          <a:lstStyle/>
          <a:p>
            <a:pPr algn="just"/>
            <a:r>
              <a:rPr lang="es-ES" dirty="0" smtClean="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De acuerdo con la </a:t>
            </a:r>
            <a:r>
              <a:rPr lang="es-ES" dirty="0" smtClean="0">
                <a:latin typeface="Arial" panose="020B0604020202020204" pitchFamily="34" charset="0"/>
                <a:cs typeface="Arial" panose="020B0604020202020204" pitchFamily="34" charset="0"/>
              </a:rPr>
              <a:t>figura 10, el </a:t>
            </a:r>
            <a:r>
              <a:rPr lang="es-ES" dirty="0">
                <a:latin typeface="Arial" panose="020B0604020202020204" pitchFamily="34" charset="0"/>
                <a:cs typeface="Arial" panose="020B0604020202020204" pitchFamily="34" charset="0"/>
              </a:rPr>
              <a:t>total de jornales que invierten en su cultivo de cacao se describe al 47,54% con un rango de 10 a 20 jornales, seguido por 28,96% que mencionaron invertir más de 20 jornales semestralmente, esto depende del área de trabajo, y del cuidado del cultivo y las labores que se debe realizar dentro del mismo.</a:t>
            </a:r>
          </a:p>
          <a:p>
            <a:endParaRPr lang="es-ES" dirty="0"/>
          </a:p>
        </p:txBody>
      </p:sp>
    </p:spTree>
    <p:extLst>
      <p:ext uri="{BB962C8B-B14F-4D97-AF65-F5344CB8AC3E}">
        <p14:creationId xmlns:p14="http://schemas.microsoft.com/office/powerpoint/2010/main" val="1755170774"/>
      </p:ext>
    </p:extLst>
  </p:cSld>
  <p:clrMapOvr>
    <a:masterClrMapping/>
  </p:clrMapOvr>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BFBFBF"/>
      </a:accent6>
      <a:hlink>
        <a:srgbClr val="F7B615"/>
      </a:hlink>
      <a:folHlink>
        <a:srgbClr val="704404"/>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478263_TF66835393" id="{E0DB5EC9-88BE-4326-8CDA-183FE8A56833}" vid="{BD83488B-7349-4AD6-9D0F-E5C648D25B9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0F7A41-B1D0-4876-B6D4-D0473498FCF9}">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ADE682D-B6B9-42D0-88B0-65F09B3D7CEF}">
  <ds:schemaRefs>
    <ds:schemaRef ds:uri="http://schemas.microsoft.com/sharepoint/v3/contenttype/forms"/>
  </ds:schemaRefs>
</ds:datastoreItem>
</file>

<file path=customXml/itemProps3.xml><?xml version="1.0" encoding="utf-8"?>
<ds:datastoreItem xmlns:ds="http://schemas.openxmlformats.org/officeDocument/2006/customXml" ds:itemID="{2A708FAD-CC7A-492F-8811-2B53E77C73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2649</Words>
  <Application>Microsoft Office PowerPoint</Application>
  <PresentationFormat>Panorámica</PresentationFormat>
  <Paragraphs>78</Paragraphs>
  <Slides>22</Slides>
  <Notes>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22</vt:i4>
      </vt:variant>
    </vt:vector>
  </HeadingPairs>
  <TitlesOfParts>
    <vt:vector size="29" baseType="lpstr">
      <vt:lpstr>Algerian</vt:lpstr>
      <vt:lpstr>Arial</vt:lpstr>
      <vt:lpstr>Calibri</vt:lpstr>
      <vt:lpstr>Corbel</vt:lpstr>
      <vt:lpstr>Times New Roman</vt:lpstr>
      <vt:lpstr>Wingdings</vt:lpstr>
      <vt:lpstr>Tema de Office</vt:lpstr>
      <vt:lpstr>Caracterización de la Cadena de Valor Agroalimentario del Cacao (Theobroma cacao L.) como uno de los Principales Rubros en la Economía Ecuatoriana</vt:lpstr>
      <vt:lpstr>INTRODUCCIÓN</vt:lpstr>
      <vt:lpstr>Objetivos </vt:lpstr>
      <vt:lpstr>Métodos </vt:lpstr>
      <vt:lpstr>Resultados y discusión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2021-08-15T14:46:52Z</dcterms:created>
  <dcterms:modified xsi:type="dcterms:W3CDTF">2021-08-15T19:34:43Z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