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60" r:id="rId4"/>
    <p:sldId id="257" r:id="rId5"/>
    <p:sldId id="258" r:id="rId6"/>
    <p:sldId id="259" r:id="rId7"/>
    <p:sldId id="265" r:id="rId8"/>
    <p:sldId id="261" r:id="rId9"/>
    <p:sldId id="266" r:id="rId10"/>
    <p:sldId id="262" r:id="rId11"/>
    <p:sldId id="263" r:id="rId12"/>
    <p:sldId id="264" r:id="rId13"/>
    <p:sldId id="267" r:id="rId14"/>
    <p:sldId id="276" r:id="rId15"/>
    <p:sldId id="268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9" r:id="rId24"/>
    <p:sldId id="274" r:id="rId25"/>
    <p:sldId id="275" r:id="rId26"/>
    <p:sldId id="284" r:id="rId2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9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FE276-9A3D-4015-A6D9-ECED92EDF00D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4B875A9-2422-4957-822A-A38C9D3228AB}">
      <dgm:prSet phldrT="[Texto]"/>
      <dgm:spPr/>
      <dgm:t>
        <a:bodyPr/>
        <a:lstStyle/>
        <a:p>
          <a:r>
            <a:rPr lang="es-EC" b="1" dirty="0" smtClean="0"/>
            <a:t>Transferencia de embriones</a:t>
          </a:r>
          <a:endParaRPr lang="es-EC" b="1" dirty="0"/>
        </a:p>
      </dgm:t>
    </dgm:pt>
    <dgm:pt modelId="{6219C215-F4EC-472D-8AB7-90DD49F58B0D}" type="parTrans" cxnId="{A4BF5AA0-ECCD-49CF-BEE5-D3F9CD308BA5}">
      <dgm:prSet/>
      <dgm:spPr/>
      <dgm:t>
        <a:bodyPr/>
        <a:lstStyle/>
        <a:p>
          <a:endParaRPr lang="es-EC"/>
        </a:p>
      </dgm:t>
    </dgm:pt>
    <dgm:pt modelId="{0FFB8D66-42CC-4265-9CAE-C21AD49922D2}" type="sibTrans" cxnId="{A4BF5AA0-ECCD-49CF-BEE5-D3F9CD308BA5}">
      <dgm:prSet/>
      <dgm:spPr/>
      <dgm:t>
        <a:bodyPr/>
        <a:lstStyle/>
        <a:p>
          <a:endParaRPr lang="es-EC"/>
        </a:p>
      </dgm:t>
    </dgm:pt>
    <dgm:pt modelId="{C92BA7C8-9947-4D31-85A1-B6DB36504C76}">
      <dgm:prSet phldrT="[Texto]"/>
      <dgm:spPr/>
      <dgm:t>
        <a:bodyPr/>
        <a:lstStyle/>
        <a:p>
          <a:r>
            <a:rPr lang="es-EC" dirty="0" smtClean="0"/>
            <a:t>Biotecnología</a:t>
          </a:r>
          <a:endParaRPr lang="es-EC" dirty="0"/>
        </a:p>
      </dgm:t>
    </dgm:pt>
    <dgm:pt modelId="{3FC3DC79-88E4-4EE4-9FDF-2DB1D8732C90}" type="parTrans" cxnId="{AC22F236-94C2-4AC0-8D76-5A798BD1914F}">
      <dgm:prSet/>
      <dgm:spPr/>
      <dgm:t>
        <a:bodyPr/>
        <a:lstStyle/>
        <a:p>
          <a:endParaRPr lang="es-EC"/>
        </a:p>
      </dgm:t>
    </dgm:pt>
    <dgm:pt modelId="{A0C3A849-5EDF-4F94-8C49-77D154C7DB0F}" type="sibTrans" cxnId="{AC22F236-94C2-4AC0-8D76-5A798BD1914F}">
      <dgm:prSet/>
      <dgm:spPr/>
      <dgm:t>
        <a:bodyPr/>
        <a:lstStyle/>
        <a:p>
          <a:endParaRPr lang="es-EC"/>
        </a:p>
      </dgm:t>
    </dgm:pt>
    <dgm:pt modelId="{8B2B1892-243A-4080-BD1B-F72D48458FBD}">
      <dgm:prSet phldrT="[Texto]"/>
      <dgm:spPr/>
      <dgm:t>
        <a:bodyPr/>
        <a:lstStyle/>
        <a:p>
          <a:r>
            <a:rPr lang="es-EC" dirty="0" smtClean="0"/>
            <a:t>Mejorar genética de manea más rápida</a:t>
          </a:r>
          <a:endParaRPr lang="es-EC" dirty="0"/>
        </a:p>
      </dgm:t>
    </dgm:pt>
    <dgm:pt modelId="{D232CEC3-F873-4DCE-9736-DB6F6AB1CFA0}" type="parTrans" cxnId="{5C71ADAA-099A-4434-9161-48D80F90C9CB}">
      <dgm:prSet/>
      <dgm:spPr/>
      <dgm:t>
        <a:bodyPr/>
        <a:lstStyle/>
        <a:p>
          <a:endParaRPr lang="es-EC"/>
        </a:p>
      </dgm:t>
    </dgm:pt>
    <dgm:pt modelId="{4AFF22FE-F094-48D2-A8DB-A2A105C88EFA}" type="sibTrans" cxnId="{5C71ADAA-099A-4434-9161-48D80F90C9CB}">
      <dgm:prSet/>
      <dgm:spPr/>
      <dgm:t>
        <a:bodyPr/>
        <a:lstStyle/>
        <a:p>
          <a:endParaRPr lang="es-EC"/>
        </a:p>
      </dgm:t>
    </dgm:pt>
    <dgm:pt modelId="{F757820F-F57E-4B2E-9D31-23EC5D7FB18C}">
      <dgm:prSet phldrT="[Texto]"/>
      <dgm:spPr/>
      <dgm:t>
        <a:bodyPr/>
        <a:lstStyle/>
        <a:p>
          <a:r>
            <a:rPr lang="es-EC" b="1" dirty="0" smtClean="0"/>
            <a:t>TETF</a:t>
          </a:r>
          <a:endParaRPr lang="es-EC" b="1" dirty="0"/>
        </a:p>
      </dgm:t>
    </dgm:pt>
    <dgm:pt modelId="{835229A6-B0F4-415B-8047-407F0EA1DE6F}" type="parTrans" cxnId="{2661B73F-773A-4FC3-BCB5-35A41B97F214}">
      <dgm:prSet/>
      <dgm:spPr/>
      <dgm:t>
        <a:bodyPr/>
        <a:lstStyle/>
        <a:p>
          <a:endParaRPr lang="es-EC"/>
        </a:p>
      </dgm:t>
    </dgm:pt>
    <dgm:pt modelId="{48B18010-A285-4CD4-94C2-E60247B7A370}" type="sibTrans" cxnId="{2661B73F-773A-4FC3-BCB5-35A41B97F214}">
      <dgm:prSet/>
      <dgm:spPr/>
      <dgm:t>
        <a:bodyPr/>
        <a:lstStyle/>
        <a:p>
          <a:endParaRPr lang="es-EC"/>
        </a:p>
      </dgm:t>
    </dgm:pt>
    <dgm:pt modelId="{FD2A9CEC-ACA8-495F-8D7B-944734F9A521}">
      <dgm:prSet phldrT="[Texto]"/>
      <dgm:spPr/>
      <dgm:t>
        <a:bodyPr/>
        <a:lstStyle/>
        <a:p>
          <a:r>
            <a:rPr lang="es-EC" dirty="0" smtClean="0"/>
            <a:t>Evita mala detección de celo</a:t>
          </a:r>
          <a:endParaRPr lang="es-EC" dirty="0"/>
        </a:p>
      </dgm:t>
    </dgm:pt>
    <dgm:pt modelId="{A67FE4E8-9C4C-4B41-AA64-C9B8591F61D4}" type="parTrans" cxnId="{B68EFD0F-DB43-4AC3-9EF1-F50D990176C9}">
      <dgm:prSet/>
      <dgm:spPr/>
      <dgm:t>
        <a:bodyPr/>
        <a:lstStyle/>
        <a:p>
          <a:endParaRPr lang="es-EC"/>
        </a:p>
      </dgm:t>
    </dgm:pt>
    <dgm:pt modelId="{60A45B98-3274-40D9-8F7D-664B05F878A8}" type="sibTrans" cxnId="{B68EFD0F-DB43-4AC3-9EF1-F50D990176C9}">
      <dgm:prSet/>
      <dgm:spPr/>
      <dgm:t>
        <a:bodyPr/>
        <a:lstStyle/>
        <a:p>
          <a:endParaRPr lang="es-EC"/>
        </a:p>
      </dgm:t>
    </dgm:pt>
    <dgm:pt modelId="{CEA3D0A4-B87E-45DA-BBC0-01C7CE8C2DBD}">
      <dgm:prSet phldrT="[Texto]"/>
      <dgm:spPr/>
      <dgm:t>
        <a:bodyPr/>
        <a:lstStyle/>
        <a:p>
          <a:r>
            <a:rPr lang="es-EC" dirty="0" smtClean="0"/>
            <a:t>Disminuye l frecuencia de visitas de equipos técnicos.</a:t>
          </a:r>
          <a:endParaRPr lang="es-EC" dirty="0"/>
        </a:p>
      </dgm:t>
    </dgm:pt>
    <dgm:pt modelId="{406B8865-9E0F-40AD-B6D7-F7F3CF6D7556}" type="parTrans" cxnId="{4359090C-D372-44DD-9855-8ACE0E25A26C}">
      <dgm:prSet/>
      <dgm:spPr/>
      <dgm:t>
        <a:bodyPr/>
        <a:lstStyle/>
        <a:p>
          <a:endParaRPr lang="es-EC"/>
        </a:p>
      </dgm:t>
    </dgm:pt>
    <dgm:pt modelId="{B96BCEFA-B975-4690-B776-E150F0A4B0DB}" type="sibTrans" cxnId="{4359090C-D372-44DD-9855-8ACE0E25A26C}">
      <dgm:prSet/>
      <dgm:spPr/>
      <dgm:t>
        <a:bodyPr/>
        <a:lstStyle/>
        <a:p>
          <a:endParaRPr lang="es-EC"/>
        </a:p>
      </dgm:t>
    </dgm:pt>
    <dgm:pt modelId="{7BC4226C-69A6-4D9E-8DA7-CFFF018B5A63}">
      <dgm:prSet phldrT="[Texto]"/>
      <dgm:spPr/>
      <dgm:t>
        <a:bodyPr/>
        <a:lstStyle/>
        <a:p>
          <a:r>
            <a:rPr lang="es-EC" b="1" dirty="0" smtClean="0"/>
            <a:t>Resultados de TETF</a:t>
          </a:r>
          <a:endParaRPr lang="es-EC" b="1" dirty="0"/>
        </a:p>
      </dgm:t>
    </dgm:pt>
    <dgm:pt modelId="{460569E1-FCE8-46FE-B5C1-4D855F734927}" type="parTrans" cxnId="{5DB07B0A-EF26-4B2C-8B4B-D1922577D487}">
      <dgm:prSet/>
      <dgm:spPr/>
      <dgm:t>
        <a:bodyPr/>
        <a:lstStyle/>
        <a:p>
          <a:endParaRPr lang="es-EC"/>
        </a:p>
      </dgm:t>
    </dgm:pt>
    <dgm:pt modelId="{37699F18-790B-47FF-8DF5-7281F58C584D}" type="sibTrans" cxnId="{5DB07B0A-EF26-4B2C-8B4B-D1922577D487}">
      <dgm:prSet/>
      <dgm:spPr/>
      <dgm:t>
        <a:bodyPr/>
        <a:lstStyle/>
        <a:p>
          <a:endParaRPr lang="es-EC"/>
        </a:p>
      </dgm:t>
    </dgm:pt>
    <dgm:pt modelId="{87353D7A-2668-4874-852A-E8F0144F0768}">
      <dgm:prSet phldrT="[Texto]"/>
      <dgm:spPr/>
      <dgm:t>
        <a:bodyPr/>
        <a:lstStyle/>
        <a:p>
          <a:r>
            <a:rPr lang="es-EC" dirty="0" smtClean="0"/>
            <a:t>Del embrión implantado.</a:t>
          </a:r>
          <a:endParaRPr lang="es-EC" dirty="0"/>
        </a:p>
      </dgm:t>
    </dgm:pt>
    <dgm:pt modelId="{37A6590E-B663-4A20-9932-190CECB7DB69}" type="parTrans" cxnId="{553E7DD7-3D9D-4077-95C0-BB8F31BD7653}">
      <dgm:prSet/>
      <dgm:spPr/>
      <dgm:t>
        <a:bodyPr/>
        <a:lstStyle/>
        <a:p>
          <a:endParaRPr lang="es-EC"/>
        </a:p>
      </dgm:t>
    </dgm:pt>
    <dgm:pt modelId="{8D65638C-B52C-403A-A0A2-985296C881F9}" type="sibTrans" cxnId="{553E7DD7-3D9D-4077-95C0-BB8F31BD7653}">
      <dgm:prSet/>
      <dgm:spPr/>
      <dgm:t>
        <a:bodyPr/>
        <a:lstStyle/>
        <a:p>
          <a:endParaRPr lang="es-EC"/>
        </a:p>
      </dgm:t>
    </dgm:pt>
    <dgm:pt modelId="{33F8635C-8D61-4ACA-9BCE-488BDB4C3A47}">
      <dgm:prSet phldrT="[Texto]"/>
      <dgm:spPr/>
      <dgm:t>
        <a:bodyPr/>
        <a:lstStyle/>
        <a:p>
          <a:r>
            <a:rPr lang="es-EC" dirty="0" smtClean="0"/>
            <a:t>De la receptora</a:t>
          </a:r>
          <a:endParaRPr lang="es-EC" dirty="0"/>
        </a:p>
      </dgm:t>
    </dgm:pt>
    <dgm:pt modelId="{2AA287B9-EAE8-4767-87FE-6FFEC93EC662}" type="parTrans" cxnId="{DBBE54A6-E212-434A-8F34-66EC1BAD4D49}">
      <dgm:prSet/>
      <dgm:spPr/>
      <dgm:t>
        <a:bodyPr/>
        <a:lstStyle/>
        <a:p>
          <a:endParaRPr lang="es-EC"/>
        </a:p>
      </dgm:t>
    </dgm:pt>
    <dgm:pt modelId="{F28CF5EE-9FEC-4289-BA6F-09F161FAC133}" type="sibTrans" cxnId="{DBBE54A6-E212-434A-8F34-66EC1BAD4D49}">
      <dgm:prSet/>
      <dgm:spPr/>
      <dgm:t>
        <a:bodyPr/>
        <a:lstStyle/>
        <a:p>
          <a:endParaRPr lang="es-EC"/>
        </a:p>
      </dgm:t>
    </dgm:pt>
    <dgm:pt modelId="{B9211C31-D4A2-492F-908F-418028931155}">
      <dgm:prSet phldrT="[Texto]"/>
      <dgm:spPr/>
      <dgm:t>
        <a:bodyPr/>
        <a:lstStyle/>
        <a:p>
          <a:r>
            <a:rPr lang="es-EC" dirty="0" smtClean="0"/>
            <a:t>Características de padre y madre.</a:t>
          </a:r>
          <a:endParaRPr lang="es-EC" dirty="0"/>
        </a:p>
      </dgm:t>
    </dgm:pt>
    <dgm:pt modelId="{1858E13E-498E-4D73-9178-2FFC2073065B}" type="parTrans" cxnId="{0E0997F2-4F0B-4589-8D6C-D22A68B536B1}">
      <dgm:prSet/>
      <dgm:spPr/>
      <dgm:t>
        <a:bodyPr/>
        <a:lstStyle/>
        <a:p>
          <a:endParaRPr lang="es-EC"/>
        </a:p>
      </dgm:t>
    </dgm:pt>
    <dgm:pt modelId="{F68FDA4B-F04F-45A2-B1CC-EE1AEB384EBC}" type="sibTrans" cxnId="{0E0997F2-4F0B-4589-8D6C-D22A68B536B1}">
      <dgm:prSet/>
      <dgm:spPr/>
      <dgm:t>
        <a:bodyPr/>
        <a:lstStyle/>
        <a:p>
          <a:endParaRPr lang="es-EC"/>
        </a:p>
      </dgm:t>
    </dgm:pt>
    <dgm:pt modelId="{DC231114-2CBA-4953-9A2F-A82BD74A28E6}">
      <dgm:prSet phldrT="[Texto]"/>
      <dgm:spPr/>
      <dgm:t>
        <a:bodyPr/>
        <a:lstStyle/>
        <a:p>
          <a:r>
            <a:rPr lang="es-EC" dirty="0" smtClean="0"/>
            <a:t>Adaptabilidad ambiental y producción.</a:t>
          </a:r>
          <a:endParaRPr lang="es-EC" dirty="0"/>
        </a:p>
      </dgm:t>
    </dgm:pt>
    <dgm:pt modelId="{02C67834-46AF-484E-AC6E-DF97F860FB94}" type="parTrans" cxnId="{86969ABC-5686-4C7A-BA80-FC1732636A1F}">
      <dgm:prSet/>
      <dgm:spPr/>
      <dgm:t>
        <a:bodyPr/>
        <a:lstStyle/>
        <a:p>
          <a:endParaRPr lang="es-EC"/>
        </a:p>
      </dgm:t>
    </dgm:pt>
    <dgm:pt modelId="{D79B8015-DF27-4C65-B270-F64C8AE82D00}" type="sibTrans" cxnId="{86969ABC-5686-4C7A-BA80-FC1732636A1F}">
      <dgm:prSet/>
      <dgm:spPr/>
      <dgm:t>
        <a:bodyPr/>
        <a:lstStyle/>
        <a:p>
          <a:endParaRPr lang="es-EC"/>
        </a:p>
      </dgm:t>
    </dgm:pt>
    <dgm:pt modelId="{83B8C33E-442A-49EC-82E8-67049E063E5B}">
      <dgm:prSet phldrT="[Texto]"/>
      <dgm:spPr/>
      <dgm:t>
        <a:bodyPr/>
        <a:lstStyle/>
        <a:p>
          <a:r>
            <a:rPr lang="es-EC" dirty="0" smtClean="0"/>
            <a:t>Diferentes protocolos de sincronización de celo.</a:t>
          </a:r>
          <a:endParaRPr lang="es-EC" dirty="0"/>
        </a:p>
      </dgm:t>
    </dgm:pt>
    <dgm:pt modelId="{46C74915-2FE4-471E-BB18-5F04C4C681B6}" type="parTrans" cxnId="{B378E093-5A5B-453D-BD69-2F7F854F9867}">
      <dgm:prSet/>
      <dgm:spPr/>
      <dgm:t>
        <a:bodyPr/>
        <a:lstStyle/>
        <a:p>
          <a:endParaRPr lang="es-EC"/>
        </a:p>
      </dgm:t>
    </dgm:pt>
    <dgm:pt modelId="{21DF6D8E-F58A-4F15-9190-4BE2C52FD4F8}" type="sibTrans" cxnId="{B378E093-5A5B-453D-BD69-2F7F854F9867}">
      <dgm:prSet/>
      <dgm:spPr/>
      <dgm:t>
        <a:bodyPr/>
        <a:lstStyle/>
        <a:p>
          <a:endParaRPr lang="es-EC"/>
        </a:p>
      </dgm:t>
    </dgm:pt>
    <dgm:pt modelId="{08046263-CF09-4FF1-AFF9-F7057F697FE2}">
      <dgm:prSet phldrT="[Texto]"/>
      <dgm:spPr/>
      <dgm:t>
        <a:bodyPr/>
        <a:lstStyle/>
        <a:p>
          <a:r>
            <a:rPr lang="es-EC" dirty="0" smtClean="0"/>
            <a:t>Factores extrínsecos</a:t>
          </a:r>
          <a:endParaRPr lang="es-EC" dirty="0"/>
        </a:p>
      </dgm:t>
    </dgm:pt>
    <dgm:pt modelId="{8740C3C6-0A5B-4BD1-ABDC-6F9983F996B7}" type="parTrans" cxnId="{B15D51EE-1157-42E3-B4A1-98D88AE83237}">
      <dgm:prSet/>
      <dgm:spPr/>
      <dgm:t>
        <a:bodyPr/>
        <a:lstStyle/>
        <a:p>
          <a:endParaRPr lang="es-EC"/>
        </a:p>
      </dgm:t>
    </dgm:pt>
    <dgm:pt modelId="{9811DD06-351A-4349-867A-62D3FC6C15E0}" type="sibTrans" cxnId="{B15D51EE-1157-42E3-B4A1-98D88AE83237}">
      <dgm:prSet/>
      <dgm:spPr/>
      <dgm:t>
        <a:bodyPr/>
        <a:lstStyle/>
        <a:p>
          <a:endParaRPr lang="es-EC"/>
        </a:p>
      </dgm:t>
    </dgm:pt>
    <dgm:pt modelId="{C1E60BF7-3270-45E4-B027-7742D45035A3}">
      <dgm:prSet phldrT="[Texto]"/>
      <dgm:spPr/>
      <dgm:t>
        <a:bodyPr/>
        <a:lstStyle/>
        <a:p>
          <a:r>
            <a:rPr lang="es-EC" b="1" dirty="0" smtClean="0"/>
            <a:t>Análisis de resultados</a:t>
          </a:r>
          <a:endParaRPr lang="es-EC" b="1" dirty="0"/>
        </a:p>
      </dgm:t>
    </dgm:pt>
    <dgm:pt modelId="{AB77995A-EADF-4745-946E-0C3CB5CB1183}" type="parTrans" cxnId="{7E19E3B0-A26F-4657-B12B-BFB4A65C5239}">
      <dgm:prSet/>
      <dgm:spPr/>
      <dgm:t>
        <a:bodyPr/>
        <a:lstStyle/>
        <a:p>
          <a:endParaRPr lang="es-EC"/>
        </a:p>
      </dgm:t>
    </dgm:pt>
    <dgm:pt modelId="{3A65E80C-6198-4F43-9CDA-9D88AAFCF090}" type="sibTrans" cxnId="{7E19E3B0-A26F-4657-B12B-BFB4A65C5239}">
      <dgm:prSet/>
      <dgm:spPr/>
      <dgm:t>
        <a:bodyPr/>
        <a:lstStyle/>
        <a:p>
          <a:endParaRPr lang="es-EC"/>
        </a:p>
      </dgm:t>
    </dgm:pt>
    <dgm:pt modelId="{BD4A534F-7490-4185-B3B0-83E96EB9B143}">
      <dgm:prSet phldrT="[Texto]"/>
      <dgm:spPr/>
      <dgm:t>
        <a:bodyPr/>
        <a:lstStyle/>
        <a:p>
          <a:r>
            <a:rPr lang="es-EC" dirty="0" smtClean="0"/>
            <a:t>Parámetros para establecer protocolos de sincronización.</a:t>
          </a:r>
          <a:endParaRPr lang="es-EC" dirty="0"/>
        </a:p>
      </dgm:t>
    </dgm:pt>
    <dgm:pt modelId="{0C159A3D-ACFB-4D00-A7CF-C4FC2A754E58}" type="parTrans" cxnId="{D4EFC38D-D314-4BE9-AF03-72670BFEA877}">
      <dgm:prSet/>
      <dgm:spPr/>
      <dgm:t>
        <a:bodyPr/>
        <a:lstStyle/>
        <a:p>
          <a:endParaRPr lang="es-EC"/>
        </a:p>
      </dgm:t>
    </dgm:pt>
    <dgm:pt modelId="{1EFF412F-C4F3-4B9D-A14D-C20015412F26}" type="sibTrans" cxnId="{D4EFC38D-D314-4BE9-AF03-72670BFEA877}">
      <dgm:prSet/>
      <dgm:spPr/>
      <dgm:t>
        <a:bodyPr/>
        <a:lstStyle/>
        <a:p>
          <a:endParaRPr lang="es-EC"/>
        </a:p>
      </dgm:t>
    </dgm:pt>
    <dgm:pt modelId="{17524A76-F228-43F8-926F-3A3669073FE4}">
      <dgm:prSet phldrT="[Texto]"/>
      <dgm:spPr/>
      <dgm:t>
        <a:bodyPr/>
        <a:lstStyle/>
        <a:p>
          <a:r>
            <a:rPr lang="es-EC" dirty="0" smtClean="0"/>
            <a:t>Metodología para la selección de receptoras.</a:t>
          </a:r>
          <a:endParaRPr lang="es-EC" dirty="0"/>
        </a:p>
      </dgm:t>
    </dgm:pt>
    <dgm:pt modelId="{2E84CE29-3AA8-45AF-9668-E2DFE019D112}" type="parTrans" cxnId="{6A28098C-A2FE-4DE7-9FB5-17C85F5D9203}">
      <dgm:prSet/>
      <dgm:spPr/>
      <dgm:t>
        <a:bodyPr/>
        <a:lstStyle/>
        <a:p>
          <a:endParaRPr lang="es-EC"/>
        </a:p>
      </dgm:t>
    </dgm:pt>
    <dgm:pt modelId="{3AA27E1D-666F-478C-AB40-70901B3ACD5B}" type="sibTrans" cxnId="{6A28098C-A2FE-4DE7-9FB5-17C85F5D9203}">
      <dgm:prSet/>
      <dgm:spPr/>
      <dgm:t>
        <a:bodyPr/>
        <a:lstStyle/>
        <a:p>
          <a:endParaRPr lang="es-EC"/>
        </a:p>
      </dgm:t>
    </dgm:pt>
    <dgm:pt modelId="{9EABA87C-A03D-41DA-87C1-415A95B291E6}" type="pres">
      <dgm:prSet presAssocID="{F2FFE276-9A3D-4015-A6D9-ECED92EDF0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D141698-3D29-432A-8FB3-B6051615E6F5}" type="pres">
      <dgm:prSet presAssocID="{F2FFE276-9A3D-4015-A6D9-ECED92EDF00D}" presName="tSp" presStyleCnt="0"/>
      <dgm:spPr/>
    </dgm:pt>
    <dgm:pt modelId="{10AF214E-C27B-4357-B1BA-8768789F1F0F}" type="pres">
      <dgm:prSet presAssocID="{F2FFE276-9A3D-4015-A6D9-ECED92EDF00D}" presName="bSp" presStyleCnt="0"/>
      <dgm:spPr/>
    </dgm:pt>
    <dgm:pt modelId="{7405FDB3-7628-497A-B2AC-45AC2E624BDD}" type="pres">
      <dgm:prSet presAssocID="{F2FFE276-9A3D-4015-A6D9-ECED92EDF00D}" presName="process" presStyleCnt="0"/>
      <dgm:spPr/>
    </dgm:pt>
    <dgm:pt modelId="{273C40FB-1EEC-4491-8640-6710CF45A51E}" type="pres">
      <dgm:prSet presAssocID="{C4B875A9-2422-4957-822A-A38C9D3228AB}" presName="composite1" presStyleCnt="0"/>
      <dgm:spPr/>
    </dgm:pt>
    <dgm:pt modelId="{CC5563DE-4FEC-4AAD-A907-72486C56C85C}" type="pres">
      <dgm:prSet presAssocID="{C4B875A9-2422-4957-822A-A38C9D3228AB}" presName="dummyNode1" presStyleLbl="node1" presStyleIdx="0" presStyleCnt="4"/>
      <dgm:spPr/>
    </dgm:pt>
    <dgm:pt modelId="{0C649665-6042-4FDA-B365-B1DBA3FB35EF}" type="pres">
      <dgm:prSet presAssocID="{C4B875A9-2422-4957-822A-A38C9D3228AB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608AA6-AE3C-4DD7-9660-9DCF2AC47E9F}" type="pres">
      <dgm:prSet presAssocID="{C4B875A9-2422-4957-822A-A38C9D3228AB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E2E47C-B6E8-471C-9AD4-79AC1E35BCB7}" type="pres">
      <dgm:prSet presAssocID="{C4B875A9-2422-4957-822A-A38C9D3228AB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E26BA5-1E49-4706-8F0C-A4307EB2B0FB}" type="pres">
      <dgm:prSet presAssocID="{C4B875A9-2422-4957-822A-A38C9D3228AB}" presName="connSite1" presStyleCnt="0"/>
      <dgm:spPr/>
    </dgm:pt>
    <dgm:pt modelId="{87591959-3B41-46A3-9228-EB361F366C78}" type="pres">
      <dgm:prSet presAssocID="{0FFB8D66-42CC-4265-9CAE-C21AD49922D2}" presName="Name9" presStyleLbl="sibTrans2D1" presStyleIdx="0" presStyleCnt="3"/>
      <dgm:spPr/>
      <dgm:t>
        <a:bodyPr/>
        <a:lstStyle/>
        <a:p>
          <a:endParaRPr lang="es-EC"/>
        </a:p>
      </dgm:t>
    </dgm:pt>
    <dgm:pt modelId="{93C54869-9E2B-4871-9717-40FB1083F818}" type="pres">
      <dgm:prSet presAssocID="{F757820F-F57E-4B2E-9D31-23EC5D7FB18C}" presName="composite2" presStyleCnt="0"/>
      <dgm:spPr/>
    </dgm:pt>
    <dgm:pt modelId="{3FACD605-18D7-44A0-ABDD-D707A3C57B27}" type="pres">
      <dgm:prSet presAssocID="{F757820F-F57E-4B2E-9D31-23EC5D7FB18C}" presName="dummyNode2" presStyleLbl="node1" presStyleIdx="0" presStyleCnt="4"/>
      <dgm:spPr/>
    </dgm:pt>
    <dgm:pt modelId="{1713F607-9736-4860-BDFC-93442BDADF19}" type="pres">
      <dgm:prSet presAssocID="{F757820F-F57E-4B2E-9D31-23EC5D7FB18C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FDDB78-64E5-4EB8-B8BE-1494A690FDBD}" type="pres">
      <dgm:prSet presAssocID="{F757820F-F57E-4B2E-9D31-23EC5D7FB18C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393B5B-5E3F-4599-844A-4FC1A83F9B24}" type="pres">
      <dgm:prSet presAssocID="{F757820F-F57E-4B2E-9D31-23EC5D7FB18C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EA1B94-6800-4870-95C8-32C744AB68B1}" type="pres">
      <dgm:prSet presAssocID="{F757820F-F57E-4B2E-9D31-23EC5D7FB18C}" presName="connSite2" presStyleCnt="0"/>
      <dgm:spPr/>
    </dgm:pt>
    <dgm:pt modelId="{E119DC26-C22F-4B84-8F30-3C26E87F35E7}" type="pres">
      <dgm:prSet presAssocID="{48B18010-A285-4CD4-94C2-E60247B7A370}" presName="Name18" presStyleLbl="sibTrans2D1" presStyleIdx="1" presStyleCnt="3"/>
      <dgm:spPr/>
      <dgm:t>
        <a:bodyPr/>
        <a:lstStyle/>
        <a:p>
          <a:endParaRPr lang="es-EC"/>
        </a:p>
      </dgm:t>
    </dgm:pt>
    <dgm:pt modelId="{83C8EBAB-FD4C-4987-A5D9-173A55F7C417}" type="pres">
      <dgm:prSet presAssocID="{7BC4226C-69A6-4D9E-8DA7-CFFF018B5A63}" presName="composite1" presStyleCnt="0"/>
      <dgm:spPr/>
    </dgm:pt>
    <dgm:pt modelId="{3C5B633B-73D6-42B2-B13E-778DA06509F8}" type="pres">
      <dgm:prSet presAssocID="{7BC4226C-69A6-4D9E-8DA7-CFFF018B5A63}" presName="dummyNode1" presStyleLbl="node1" presStyleIdx="1" presStyleCnt="4"/>
      <dgm:spPr/>
    </dgm:pt>
    <dgm:pt modelId="{2404F53E-19B5-4C68-AC9C-1D8C6E84EA6B}" type="pres">
      <dgm:prSet presAssocID="{7BC4226C-69A6-4D9E-8DA7-CFFF018B5A63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291E2E-E775-4729-8125-61F1D3224FA7}" type="pres">
      <dgm:prSet presAssocID="{7BC4226C-69A6-4D9E-8DA7-CFFF018B5A63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2C2C3F-9D20-4B46-B58F-D4A723D2ABF7}" type="pres">
      <dgm:prSet presAssocID="{7BC4226C-69A6-4D9E-8DA7-CFFF018B5A63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AD4177-B725-4D04-8CBE-C3EC860CE6B9}" type="pres">
      <dgm:prSet presAssocID="{7BC4226C-69A6-4D9E-8DA7-CFFF018B5A63}" presName="connSite1" presStyleCnt="0"/>
      <dgm:spPr/>
    </dgm:pt>
    <dgm:pt modelId="{CACA03E1-1AF6-4576-8252-1905B89BAEAB}" type="pres">
      <dgm:prSet presAssocID="{37699F18-790B-47FF-8DF5-7281F58C584D}" presName="Name9" presStyleLbl="sibTrans2D1" presStyleIdx="2" presStyleCnt="3"/>
      <dgm:spPr/>
      <dgm:t>
        <a:bodyPr/>
        <a:lstStyle/>
        <a:p>
          <a:endParaRPr lang="es-EC"/>
        </a:p>
      </dgm:t>
    </dgm:pt>
    <dgm:pt modelId="{20D46FC3-BEF7-47BE-8F65-9C86F278CCE7}" type="pres">
      <dgm:prSet presAssocID="{C1E60BF7-3270-45E4-B027-7742D45035A3}" presName="composite2" presStyleCnt="0"/>
      <dgm:spPr/>
    </dgm:pt>
    <dgm:pt modelId="{72FD9D5C-D374-4CFE-9112-230B756CDD9D}" type="pres">
      <dgm:prSet presAssocID="{C1E60BF7-3270-45E4-B027-7742D45035A3}" presName="dummyNode2" presStyleLbl="node1" presStyleIdx="2" presStyleCnt="4"/>
      <dgm:spPr/>
    </dgm:pt>
    <dgm:pt modelId="{96672A98-7B4E-4608-B244-5C3C9FB19A04}" type="pres">
      <dgm:prSet presAssocID="{C1E60BF7-3270-45E4-B027-7742D45035A3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222C75-F2F1-4809-98A9-7D48D0D48378}" type="pres">
      <dgm:prSet presAssocID="{C1E60BF7-3270-45E4-B027-7742D45035A3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9F1442-C1A2-4B1D-9921-830F16610F31}" type="pres">
      <dgm:prSet presAssocID="{C1E60BF7-3270-45E4-B027-7742D45035A3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6723D7-5F99-4C7B-84D6-59ECA323022E}" type="pres">
      <dgm:prSet presAssocID="{C1E60BF7-3270-45E4-B027-7742D45035A3}" presName="connSite2" presStyleCnt="0"/>
      <dgm:spPr/>
    </dgm:pt>
  </dgm:ptLst>
  <dgm:cxnLst>
    <dgm:cxn modelId="{48485217-99AB-4E89-A2EA-D04E24757E59}" type="presOf" srcId="{DC231114-2CBA-4953-9A2F-A82BD74A28E6}" destId="{0C649665-6042-4FDA-B365-B1DBA3FB35EF}" srcOrd="0" destOrd="3" presId="urn:microsoft.com/office/officeart/2005/8/layout/hProcess4"/>
    <dgm:cxn modelId="{B15D51EE-1157-42E3-B4A1-98D88AE83237}" srcId="{7BC4226C-69A6-4D9E-8DA7-CFFF018B5A63}" destId="{08046263-CF09-4FF1-AFF9-F7057F697FE2}" srcOrd="2" destOrd="0" parTransId="{8740C3C6-0A5B-4BD1-ABDC-6F9983F996B7}" sibTransId="{9811DD06-351A-4349-867A-62D3FC6C15E0}"/>
    <dgm:cxn modelId="{2F46417B-0272-4B82-9EF0-0FA4CC51C1BB}" type="presOf" srcId="{0FFB8D66-42CC-4265-9CAE-C21AD49922D2}" destId="{87591959-3B41-46A3-9228-EB361F366C78}" srcOrd="0" destOrd="0" presId="urn:microsoft.com/office/officeart/2005/8/layout/hProcess4"/>
    <dgm:cxn modelId="{A4BF5AA0-ECCD-49CF-BEE5-D3F9CD308BA5}" srcId="{F2FFE276-9A3D-4015-A6D9-ECED92EDF00D}" destId="{C4B875A9-2422-4957-822A-A38C9D3228AB}" srcOrd="0" destOrd="0" parTransId="{6219C215-F4EC-472D-8AB7-90DD49F58B0D}" sibTransId="{0FFB8D66-42CC-4265-9CAE-C21AD49922D2}"/>
    <dgm:cxn modelId="{CAA90CEA-39DA-4A6B-980E-22CD12F262EA}" type="presOf" srcId="{F2FFE276-9A3D-4015-A6D9-ECED92EDF00D}" destId="{9EABA87C-A03D-41DA-87C1-415A95B291E6}" srcOrd="0" destOrd="0" presId="urn:microsoft.com/office/officeart/2005/8/layout/hProcess4"/>
    <dgm:cxn modelId="{5DB07B0A-EF26-4B2C-8B4B-D1922577D487}" srcId="{F2FFE276-9A3D-4015-A6D9-ECED92EDF00D}" destId="{7BC4226C-69A6-4D9E-8DA7-CFFF018B5A63}" srcOrd="2" destOrd="0" parTransId="{460569E1-FCE8-46FE-B5C1-4D855F734927}" sibTransId="{37699F18-790B-47FF-8DF5-7281F58C584D}"/>
    <dgm:cxn modelId="{553E7DD7-3D9D-4077-95C0-BB8F31BD7653}" srcId="{7BC4226C-69A6-4D9E-8DA7-CFFF018B5A63}" destId="{87353D7A-2668-4874-852A-E8F0144F0768}" srcOrd="0" destOrd="0" parTransId="{37A6590E-B663-4A20-9932-190CECB7DB69}" sibTransId="{8D65638C-B52C-403A-A0A2-985296C881F9}"/>
    <dgm:cxn modelId="{A1320188-D8E7-45B1-B0BB-6E96581CE163}" type="presOf" srcId="{C92BA7C8-9947-4D31-85A1-B6DB36504C76}" destId="{0C649665-6042-4FDA-B365-B1DBA3FB35EF}" srcOrd="0" destOrd="0" presId="urn:microsoft.com/office/officeart/2005/8/layout/hProcess4"/>
    <dgm:cxn modelId="{B4B24E04-5159-4C94-AC45-0896FB46F2AF}" type="presOf" srcId="{C92BA7C8-9947-4D31-85A1-B6DB36504C76}" destId="{25608AA6-AE3C-4DD7-9660-9DCF2AC47E9F}" srcOrd="1" destOrd="0" presId="urn:microsoft.com/office/officeart/2005/8/layout/hProcess4"/>
    <dgm:cxn modelId="{34E5C2FD-CEE7-41DA-99CB-217DB67E4259}" type="presOf" srcId="{83B8C33E-442A-49EC-82E8-67049E063E5B}" destId="{27FDDB78-64E5-4EB8-B8BE-1494A690FDBD}" srcOrd="1" destOrd="2" presId="urn:microsoft.com/office/officeart/2005/8/layout/hProcess4"/>
    <dgm:cxn modelId="{2661B73F-773A-4FC3-BCB5-35A41B97F214}" srcId="{F2FFE276-9A3D-4015-A6D9-ECED92EDF00D}" destId="{F757820F-F57E-4B2E-9D31-23EC5D7FB18C}" srcOrd="1" destOrd="0" parTransId="{835229A6-B0F4-415B-8047-407F0EA1DE6F}" sibTransId="{48B18010-A285-4CD4-94C2-E60247B7A370}"/>
    <dgm:cxn modelId="{D4EFC38D-D314-4BE9-AF03-72670BFEA877}" srcId="{C1E60BF7-3270-45E4-B027-7742D45035A3}" destId="{BD4A534F-7490-4185-B3B0-83E96EB9B143}" srcOrd="0" destOrd="0" parTransId="{0C159A3D-ACFB-4D00-A7CF-C4FC2A754E58}" sibTransId="{1EFF412F-C4F3-4B9D-A14D-C20015412F26}"/>
    <dgm:cxn modelId="{86969ABC-5686-4C7A-BA80-FC1732636A1F}" srcId="{C4B875A9-2422-4957-822A-A38C9D3228AB}" destId="{DC231114-2CBA-4953-9A2F-A82BD74A28E6}" srcOrd="3" destOrd="0" parTransId="{02C67834-46AF-484E-AC6E-DF97F860FB94}" sibTransId="{D79B8015-DF27-4C65-B270-F64C8AE82D00}"/>
    <dgm:cxn modelId="{472BAF98-4A65-482A-9E8B-3FFE70C3FDA2}" type="presOf" srcId="{8B2B1892-243A-4080-BD1B-F72D48458FBD}" destId="{0C649665-6042-4FDA-B365-B1DBA3FB35EF}" srcOrd="0" destOrd="1" presId="urn:microsoft.com/office/officeart/2005/8/layout/hProcess4"/>
    <dgm:cxn modelId="{4CE8EF95-1986-4F50-95EA-CA336FB1147A}" type="presOf" srcId="{FD2A9CEC-ACA8-495F-8D7B-944734F9A521}" destId="{1713F607-9736-4860-BDFC-93442BDADF19}" srcOrd="0" destOrd="0" presId="urn:microsoft.com/office/officeart/2005/8/layout/hProcess4"/>
    <dgm:cxn modelId="{B378E093-5A5B-453D-BD69-2F7F854F9867}" srcId="{F757820F-F57E-4B2E-9D31-23EC5D7FB18C}" destId="{83B8C33E-442A-49EC-82E8-67049E063E5B}" srcOrd="2" destOrd="0" parTransId="{46C74915-2FE4-471E-BB18-5F04C4C681B6}" sibTransId="{21DF6D8E-F58A-4F15-9190-4BE2C52FD4F8}"/>
    <dgm:cxn modelId="{5C71ADAA-099A-4434-9161-48D80F90C9CB}" srcId="{C4B875A9-2422-4957-822A-A38C9D3228AB}" destId="{8B2B1892-243A-4080-BD1B-F72D48458FBD}" srcOrd="1" destOrd="0" parTransId="{D232CEC3-F873-4DCE-9736-DB6F6AB1CFA0}" sibTransId="{4AFF22FE-F094-48D2-A8DB-A2A105C88EFA}"/>
    <dgm:cxn modelId="{E105262A-361C-4AB4-B212-43776B885300}" type="presOf" srcId="{87353D7A-2668-4874-852A-E8F0144F0768}" destId="{2404F53E-19B5-4C68-AC9C-1D8C6E84EA6B}" srcOrd="0" destOrd="0" presId="urn:microsoft.com/office/officeart/2005/8/layout/hProcess4"/>
    <dgm:cxn modelId="{A6CD9CE5-C96A-4AA3-9B2F-5ED56EDF336F}" type="presOf" srcId="{DC231114-2CBA-4953-9A2F-A82BD74A28E6}" destId="{25608AA6-AE3C-4DD7-9660-9DCF2AC47E9F}" srcOrd="1" destOrd="3" presId="urn:microsoft.com/office/officeart/2005/8/layout/hProcess4"/>
    <dgm:cxn modelId="{A679842A-0492-4800-AB7C-330C91F662DE}" type="presOf" srcId="{BD4A534F-7490-4185-B3B0-83E96EB9B143}" destId="{AD222C75-F2F1-4809-98A9-7D48D0D48378}" srcOrd="1" destOrd="0" presId="urn:microsoft.com/office/officeart/2005/8/layout/hProcess4"/>
    <dgm:cxn modelId="{B68EFD0F-DB43-4AC3-9EF1-F50D990176C9}" srcId="{F757820F-F57E-4B2E-9D31-23EC5D7FB18C}" destId="{FD2A9CEC-ACA8-495F-8D7B-944734F9A521}" srcOrd="0" destOrd="0" parTransId="{A67FE4E8-9C4C-4B41-AA64-C9B8591F61D4}" sibTransId="{60A45B98-3274-40D9-8F7D-664B05F878A8}"/>
    <dgm:cxn modelId="{F8719F6D-5BA2-426E-A019-8B935EC0658E}" type="presOf" srcId="{33F8635C-8D61-4ACA-9BCE-488BDB4C3A47}" destId="{42291E2E-E775-4729-8125-61F1D3224FA7}" srcOrd="1" destOrd="1" presId="urn:microsoft.com/office/officeart/2005/8/layout/hProcess4"/>
    <dgm:cxn modelId="{6076725B-BC55-493E-BFB4-DC590A645A95}" type="presOf" srcId="{CEA3D0A4-B87E-45DA-BBC0-01C7CE8C2DBD}" destId="{27FDDB78-64E5-4EB8-B8BE-1494A690FDBD}" srcOrd="1" destOrd="1" presId="urn:microsoft.com/office/officeart/2005/8/layout/hProcess4"/>
    <dgm:cxn modelId="{E0259631-40AA-477E-B442-5E925189427D}" type="presOf" srcId="{B9211C31-D4A2-492F-908F-418028931155}" destId="{0C649665-6042-4FDA-B365-B1DBA3FB35EF}" srcOrd="0" destOrd="2" presId="urn:microsoft.com/office/officeart/2005/8/layout/hProcess4"/>
    <dgm:cxn modelId="{311DBBC0-1DAD-47AF-BCB0-E061878C20D5}" type="presOf" srcId="{08046263-CF09-4FF1-AFF9-F7057F697FE2}" destId="{42291E2E-E775-4729-8125-61F1D3224FA7}" srcOrd="1" destOrd="2" presId="urn:microsoft.com/office/officeart/2005/8/layout/hProcess4"/>
    <dgm:cxn modelId="{4359090C-D372-44DD-9855-8ACE0E25A26C}" srcId="{F757820F-F57E-4B2E-9D31-23EC5D7FB18C}" destId="{CEA3D0A4-B87E-45DA-BBC0-01C7CE8C2DBD}" srcOrd="1" destOrd="0" parTransId="{406B8865-9E0F-40AD-B6D7-F7F3CF6D7556}" sibTransId="{B96BCEFA-B975-4690-B776-E150F0A4B0DB}"/>
    <dgm:cxn modelId="{AE9D8B72-00C0-4DD9-8528-36758A96283E}" type="presOf" srcId="{48B18010-A285-4CD4-94C2-E60247B7A370}" destId="{E119DC26-C22F-4B84-8F30-3C26E87F35E7}" srcOrd="0" destOrd="0" presId="urn:microsoft.com/office/officeart/2005/8/layout/hProcess4"/>
    <dgm:cxn modelId="{211C8865-2798-4B31-9138-5D4A5189E595}" type="presOf" srcId="{17524A76-F228-43F8-926F-3A3669073FE4}" destId="{96672A98-7B4E-4608-B244-5C3C9FB19A04}" srcOrd="0" destOrd="1" presId="urn:microsoft.com/office/officeart/2005/8/layout/hProcess4"/>
    <dgm:cxn modelId="{DF4995CA-ACBF-4F94-A03C-B657013FCA45}" type="presOf" srcId="{17524A76-F228-43F8-926F-3A3669073FE4}" destId="{AD222C75-F2F1-4809-98A9-7D48D0D48378}" srcOrd="1" destOrd="1" presId="urn:microsoft.com/office/officeart/2005/8/layout/hProcess4"/>
    <dgm:cxn modelId="{63DAAF84-CD76-4930-BC0A-3EAD28B36C10}" type="presOf" srcId="{B9211C31-D4A2-492F-908F-418028931155}" destId="{25608AA6-AE3C-4DD7-9660-9DCF2AC47E9F}" srcOrd="1" destOrd="2" presId="urn:microsoft.com/office/officeart/2005/8/layout/hProcess4"/>
    <dgm:cxn modelId="{74CD4F86-18EA-4051-881E-F439D7D92B43}" type="presOf" srcId="{BD4A534F-7490-4185-B3B0-83E96EB9B143}" destId="{96672A98-7B4E-4608-B244-5C3C9FB19A04}" srcOrd="0" destOrd="0" presId="urn:microsoft.com/office/officeart/2005/8/layout/hProcess4"/>
    <dgm:cxn modelId="{DE0DAA88-2B5A-4D29-8DC4-80CE34E8E625}" type="presOf" srcId="{CEA3D0A4-B87E-45DA-BBC0-01C7CE8C2DBD}" destId="{1713F607-9736-4860-BDFC-93442BDADF19}" srcOrd="0" destOrd="1" presId="urn:microsoft.com/office/officeart/2005/8/layout/hProcess4"/>
    <dgm:cxn modelId="{30BAE7C3-EEA9-4F76-B336-1F8010FA811F}" type="presOf" srcId="{F757820F-F57E-4B2E-9D31-23EC5D7FB18C}" destId="{3A393B5B-5E3F-4599-844A-4FC1A83F9B24}" srcOrd="0" destOrd="0" presId="urn:microsoft.com/office/officeart/2005/8/layout/hProcess4"/>
    <dgm:cxn modelId="{0E0997F2-4F0B-4589-8D6C-D22A68B536B1}" srcId="{C4B875A9-2422-4957-822A-A38C9D3228AB}" destId="{B9211C31-D4A2-492F-908F-418028931155}" srcOrd="2" destOrd="0" parTransId="{1858E13E-498E-4D73-9178-2FFC2073065B}" sibTransId="{F68FDA4B-F04F-45A2-B1CC-EE1AEB384EBC}"/>
    <dgm:cxn modelId="{D1989F9B-B11B-4FBD-A65B-FB83C223A2C9}" type="presOf" srcId="{8B2B1892-243A-4080-BD1B-F72D48458FBD}" destId="{25608AA6-AE3C-4DD7-9660-9DCF2AC47E9F}" srcOrd="1" destOrd="1" presId="urn:microsoft.com/office/officeart/2005/8/layout/hProcess4"/>
    <dgm:cxn modelId="{7E19E3B0-A26F-4657-B12B-BFB4A65C5239}" srcId="{F2FFE276-9A3D-4015-A6D9-ECED92EDF00D}" destId="{C1E60BF7-3270-45E4-B027-7742D45035A3}" srcOrd="3" destOrd="0" parTransId="{AB77995A-EADF-4745-946E-0C3CB5CB1183}" sibTransId="{3A65E80C-6198-4F43-9CDA-9D88AAFCF090}"/>
    <dgm:cxn modelId="{B95FE680-7A6B-49E5-90AA-FA015E97BDBB}" type="presOf" srcId="{7BC4226C-69A6-4D9E-8DA7-CFFF018B5A63}" destId="{412C2C3F-9D20-4B46-B58F-D4A723D2ABF7}" srcOrd="0" destOrd="0" presId="urn:microsoft.com/office/officeart/2005/8/layout/hProcess4"/>
    <dgm:cxn modelId="{B6FE8D76-3FE4-4AC1-A3FF-43E3603E6D5B}" type="presOf" srcId="{83B8C33E-442A-49EC-82E8-67049E063E5B}" destId="{1713F607-9736-4860-BDFC-93442BDADF19}" srcOrd="0" destOrd="2" presId="urn:microsoft.com/office/officeart/2005/8/layout/hProcess4"/>
    <dgm:cxn modelId="{AC22F236-94C2-4AC0-8D76-5A798BD1914F}" srcId="{C4B875A9-2422-4957-822A-A38C9D3228AB}" destId="{C92BA7C8-9947-4D31-85A1-B6DB36504C76}" srcOrd="0" destOrd="0" parTransId="{3FC3DC79-88E4-4EE4-9FDF-2DB1D8732C90}" sibTransId="{A0C3A849-5EDF-4F94-8C49-77D154C7DB0F}"/>
    <dgm:cxn modelId="{8C354D81-42F5-4554-835F-66987EBFD90D}" type="presOf" srcId="{87353D7A-2668-4874-852A-E8F0144F0768}" destId="{42291E2E-E775-4729-8125-61F1D3224FA7}" srcOrd="1" destOrd="0" presId="urn:microsoft.com/office/officeart/2005/8/layout/hProcess4"/>
    <dgm:cxn modelId="{F429390D-8CE8-4B61-A9B9-EC4C8EFF12D0}" type="presOf" srcId="{FD2A9CEC-ACA8-495F-8D7B-944734F9A521}" destId="{27FDDB78-64E5-4EB8-B8BE-1494A690FDBD}" srcOrd="1" destOrd="0" presId="urn:microsoft.com/office/officeart/2005/8/layout/hProcess4"/>
    <dgm:cxn modelId="{6A28098C-A2FE-4DE7-9FB5-17C85F5D9203}" srcId="{C1E60BF7-3270-45E4-B027-7742D45035A3}" destId="{17524A76-F228-43F8-926F-3A3669073FE4}" srcOrd="1" destOrd="0" parTransId="{2E84CE29-3AA8-45AF-9668-E2DFE019D112}" sibTransId="{3AA27E1D-666F-478C-AB40-70901B3ACD5B}"/>
    <dgm:cxn modelId="{D3134194-A8EE-465E-AA1A-46A8D9011331}" type="presOf" srcId="{33F8635C-8D61-4ACA-9BCE-488BDB4C3A47}" destId="{2404F53E-19B5-4C68-AC9C-1D8C6E84EA6B}" srcOrd="0" destOrd="1" presId="urn:microsoft.com/office/officeart/2005/8/layout/hProcess4"/>
    <dgm:cxn modelId="{DBBE54A6-E212-434A-8F34-66EC1BAD4D49}" srcId="{7BC4226C-69A6-4D9E-8DA7-CFFF018B5A63}" destId="{33F8635C-8D61-4ACA-9BCE-488BDB4C3A47}" srcOrd="1" destOrd="0" parTransId="{2AA287B9-EAE8-4767-87FE-6FFEC93EC662}" sibTransId="{F28CF5EE-9FEC-4289-BA6F-09F161FAC133}"/>
    <dgm:cxn modelId="{F1D1A45D-F1B8-4111-820E-F4A789169FDD}" type="presOf" srcId="{37699F18-790B-47FF-8DF5-7281F58C584D}" destId="{CACA03E1-1AF6-4576-8252-1905B89BAEAB}" srcOrd="0" destOrd="0" presId="urn:microsoft.com/office/officeart/2005/8/layout/hProcess4"/>
    <dgm:cxn modelId="{2FEE77EE-0468-422E-AC8A-A9141C1B6C6D}" type="presOf" srcId="{C1E60BF7-3270-45E4-B027-7742D45035A3}" destId="{319F1442-C1A2-4B1D-9921-830F16610F31}" srcOrd="0" destOrd="0" presId="urn:microsoft.com/office/officeart/2005/8/layout/hProcess4"/>
    <dgm:cxn modelId="{49A91FB0-317A-4A15-9208-3D7A0D34D51C}" type="presOf" srcId="{C4B875A9-2422-4957-822A-A38C9D3228AB}" destId="{30E2E47C-B6E8-471C-9AD4-79AC1E35BCB7}" srcOrd="0" destOrd="0" presId="urn:microsoft.com/office/officeart/2005/8/layout/hProcess4"/>
    <dgm:cxn modelId="{228E931E-A46B-41A2-B725-BE6524DB7599}" type="presOf" srcId="{08046263-CF09-4FF1-AFF9-F7057F697FE2}" destId="{2404F53E-19B5-4C68-AC9C-1D8C6E84EA6B}" srcOrd="0" destOrd="2" presId="urn:microsoft.com/office/officeart/2005/8/layout/hProcess4"/>
    <dgm:cxn modelId="{EFDA63C8-0C7F-4992-9F5A-AADDEB19308E}" type="presParOf" srcId="{9EABA87C-A03D-41DA-87C1-415A95B291E6}" destId="{9D141698-3D29-432A-8FB3-B6051615E6F5}" srcOrd="0" destOrd="0" presId="urn:microsoft.com/office/officeart/2005/8/layout/hProcess4"/>
    <dgm:cxn modelId="{9DB5873E-2F05-432D-A7C9-290D476C1E8B}" type="presParOf" srcId="{9EABA87C-A03D-41DA-87C1-415A95B291E6}" destId="{10AF214E-C27B-4357-B1BA-8768789F1F0F}" srcOrd="1" destOrd="0" presId="urn:microsoft.com/office/officeart/2005/8/layout/hProcess4"/>
    <dgm:cxn modelId="{58CF76F3-35B1-496D-AFB4-A83202B99F50}" type="presParOf" srcId="{9EABA87C-A03D-41DA-87C1-415A95B291E6}" destId="{7405FDB3-7628-497A-B2AC-45AC2E624BDD}" srcOrd="2" destOrd="0" presId="urn:microsoft.com/office/officeart/2005/8/layout/hProcess4"/>
    <dgm:cxn modelId="{80FB407D-31D1-489A-A31F-E2F285B69EBB}" type="presParOf" srcId="{7405FDB3-7628-497A-B2AC-45AC2E624BDD}" destId="{273C40FB-1EEC-4491-8640-6710CF45A51E}" srcOrd="0" destOrd="0" presId="urn:microsoft.com/office/officeart/2005/8/layout/hProcess4"/>
    <dgm:cxn modelId="{44C3C245-379A-4972-881D-8BF027C5BC9C}" type="presParOf" srcId="{273C40FB-1EEC-4491-8640-6710CF45A51E}" destId="{CC5563DE-4FEC-4AAD-A907-72486C56C85C}" srcOrd="0" destOrd="0" presId="urn:microsoft.com/office/officeart/2005/8/layout/hProcess4"/>
    <dgm:cxn modelId="{1614FE45-C1D1-4C86-A36C-0B8EBDEB0FE1}" type="presParOf" srcId="{273C40FB-1EEC-4491-8640-6710CF45A51E}" destId="{0C649665-6042-4FDA-B365-B1DBA3FB35EF}" srcOrd="1" destOrd="0" presId="urn:microsoft.com/office/officeart/2005/8/layout/hProcess4"/>
    <dgm:cxn modelId="{2C74CCA1-E73D-4BD3-8CBE-050B03A7A212}" type="presParOf" srcId="{273C40FB-1EEC-4491-8640-6710CF45A51E}" destId="{25608AA6-AE3C-4DD7-9660-9DCF2AC47E9F}" srcOrd="2" destOrd="0" presId="urn:microsoft.com/office/officeart/2005/8/layout/hProcess4"/>
    <dgm:cxn modelId="{D488CF32-74DD-432F-9EA3-1B7C5D723DAE}" type="presParOf" srcId="{273C40FB-1EEC-4491-8640-6710CF45A51E}" destId="{30E2E47C-B6E8-471C-9AD4-79AC1E35BCB7}" srcOrd="3" destOrd="0" presId="urn:microsoft.com/office/officeart/2005/8/layout/hProcess4"/>
    <dgm:cxn modelId="{60B7C8C5-3A85-4E04-BC3B-0B0AD6B1BA7F}" type="presParOf" srcId="{273C40FB-1EEC-4491-8640-6710CF45A51E}" destId="{C0E26BA5-1E49-4706-8F0C-A4307EB2B0FB}" srcOrd="4" destOrd="0" presId="urn:microsoft.com/office/officeart/2005/8/layout/hProcess4"/>
    <dgm:cxn modelId="{FA6754B8-5E8D-4BD5-8918-5BCD1F82D8D1}" type="presParOf" srcId="{7405FDB3-7628-497A-B2AC-45AC2E624BDD}" destId="{87591959-3B41-46A3-9228-EB361F366C78}" srcOrd="1" destOrd="0" presId="urn:microsoft.com/office/officeart/2005/8/layout/hProcess4"/>
    <dgm:cxn modelId="{CCB6FA96-B668-437E-8564-9369A2E77CAE}" type="presParOf" srcId="{7405FDB3-7628-497A-B2AC-45AC2E624BDD}" destId="{93C54869-9E2B-4871-9717-40FB1083F818}" srcOrd="2" destOrd="0" presId="urn:microsoft.com/office/officeart/2005/8/layout/hProcess4"/>
    <dgm:cxn modelId="{ADC43734-8F40-4E79-BCD7-53FC1DC588F3}" type="presParOf" srcId="{93C54869-9E2B-4871-9717-40FB1083F818}" destId="{3FACD605-18D7-44A0-ABDD-D707A3C57B27}" srcOrd="0" destOrd="0" presId="urn:microsoft.com/office/officeart/2005/8/layout/hProcess4"/>
    <dgm:cxn modelId="{641BC1A2-57A5-4FD4-9E8B-23A67E551126}" type="presParOf" srcId="{93C54869-9E2B-4871-9717-40FB1083F818}" destId="{1713F607-9736-4860-BDFC-93442BDADF19}" srcOrd="1" destOrd="0" presId="urn:microsoft.com/office/officeart/2005/8/layout/hProcess4"/>
    <dgm:cxn modelId="{719999BC-58BC-4BAF-962A-6A731F2D952C}" type="presParOf" srcId="{93C54869-9E2B-4871-9717-40FB1083F818}" destId="{27FDDB78-64E5-4EB8-B8BE-1494A690FDBD}" srcOrd="2" destOrd="0" presId="urn:microsoft.com/office/officeart/2005/8/layout/hProcess4"/>
    <dgm:cxn modelId="{98026A6F-6E91-41F7-8E7C-F9B0FA04E634}" type="presParOf" srcId="{93C54869-9E2B-4871-9717-40FB1083F818}" destId="{3A393B5B-5E3F-4599-844A-4FC1A83F9B24}" srcOrd="3" destOrd="0" presId="urn:microsoft.com/office/officeart/2005/8/layout/hProcess4"/>
    <dgm:cxn modelId="{A91F6F15-878A-49A2-999E-F19EAC76E4F0}" type="presParOf" srcId="{93C54869-9E2B-4871-9717-40FB1083F818}" destId="{4EEA1B94-6800-4870-95C8-32C744AB68B1}" srcOrd="4" destOrd="0" presId="urn:microsoft.com/office/officeart/2005/8/layout/hProcess4"/>
    <dgm:cxn modelId="{3581177B-25AA-4A11-A1BB-0F2A91BBFAA3}" type="presParOf" srcId="{7405FDB3-7628-497A-B2AC-45AC2E624BDD}" destId="{E119DC26-C22F-4B84-8F30-3C26E87F35E7}" srcOrd="3" destOrd="0" presId="urn:microsoft.com/office/officeart/2005/8/layout/hProcess4"/>
    <dgm:cxn modelId="{29F88E2B-E806-480A-93BC-C1C30384C8CF}" type="presParOf" srcId="{7405FDB3-7628-497A-B2AC-45AC2E624BDD}" destId="{83C8EBAB-FD4C-4987-A5D9-173A55F7C417}" srcOrd="4" destOrd="0" presId="urn:microsoft.com/office/officeart/2005/8/layout/hProcess4"/>
    <dgm:cxn modelId="{22D9BFE2-6B95-475E-AC4B-231E33C1920F}" type="presParOf" srcId="{83C8EBAB-FD4C-4987-A5D9-173A55F7C417}" destId="{3C5B633B-73D6-42B2-B13E-778DA06509F8}" srcOrd="0" destOrd="0" presId="urn:microsoft.com/office/officeart/2005/8/layout/hProcess4"/>
    <dgm:cxn modelId="{D82BEA52-BF82-4200-8AC1-8B2308E2D601}" type="presParOf" srcId="{83C8EBAB-FD4C-4987-A5D9-173A55F7C417}" destId="{2404F53E-19B5-4C68-AC9C-1D8C6E84EA6B}" srcOrd="1" destOrd="0" presId="urn:microsoft.com/office/officeart/2005/8/layout/hProcess4"/>
    <dgm:cxn modelId="{C9CCBA16-B7F5-4352-97A6-D7B3EFE4BB5C}" type="presParOf" srcId="{83C8EBAB-FD4C-4987-A5D9-173A55F7C417}" destId="{42291E2E-E775-4729-8125-61F1D3224FA7}" srcOrd="2" destOrd="0" presId="urn:microsoft.com/office/officeart/2005/8/layout/hProcess4"/>
    <dgm:cxn modelId="{1D1D9104-F817-4C9B-8592-96609A68C82D}" type="presParOf" srcId="{83C8EBAB-FD4C-4987-A5D9-173A55F7C417}" destId="{412C2C3F-9D20-4B46-B58F-D4A723D2ABF7}" srcOrd="3" destOrd="0" presId="urn:microsoft.com/office/officeart/2005/8/layout/hProcess4"/>
    <dgm:cxn modelId="{B85A1932-3965-42EF-AC8F-7D409F04E5D5}" type="presParOf" srcId="{83C8EBAB-FD4C-4987-A5D9-173A55F7C417}" destId="{C0AD4177-B725-4D04-8CBE-C3EC860CE6B9}" srcOrd="4" destOrd="0" presId="urn:microsoft.com/office/officeart/2005/8/layout/hProcess4"/>
    <dgm:cxn modelId="{D05CBB38-458F-4ABC-933C-FF7C679519DA}" type="presParOf" srcId="{7405FDB3-7628-497A-B2AC-45AC2E624BDD}" destId="{CACA03E1-1AF6-4576-8252-1905B89BAEAB}" srcOrd="5" destOrd="0" presId="urn:microsoft.com/office/officeart/2005/8/layout/hProcess4"/>
    <dgm:cxn modelId="{E307CE6C-71AD-420B-9F7F-54A812AAE63D}" type="presParOf" srcId="{7405FDB3-7628-497A-B2AC-45AC2E624BDD}" destId="{20D46FC3-BEF7-47BE-8F65-9C86F278CCE7}" srcOrd="6" destOrd="0" presId="urn:microsoft.com/office/officeart/2005/8/layout/hProcess4"/>
    <dgm:cxn modelId="{B0E8FD2F-6CA2-42E2-8E91-4ECD8E70F930}" type="presParOf" srcId="{20D46FC3-BEF7-47BE-8F65-9C86F278CCE7}" destId="{72FD9D5C-D374-4CFE-9112-230B756CDD9D}" srcOrd="0" destOrd="0" presId="urn:microsoft.com/office/officeart/2005/8/layout/hProcess4"/>
    <dgm:cxn modelId="{472855B6-5E01-41FB-A812-35BA28190631}" type="presParOf" srcId="{20D46FC3-BEF7-47BE-8F65-9C86F278CCE7}" destId="{96672A98-7B4E-4608-B244-5C3C9FB19A04}" srcOrd="1" destOrd="0" presId="urn:microsoft.com/office/officeart/2005/8/layout/hProcess4"/>
    <dgm:cxn modelId="{C11E7B6D-713A-49C2-A01D-2DC915B6828C}" type="presParOf" srcId="{20D46FC3-BEF7-47BE-8F65-9C86F278CCE7}" destId="{AD222C75-F2F1-4809-98A9-7D48D0D48378}" srcOrd="2" destOrd="0" presId="urn:microsoft.com/office/officeart/2005/8/layout/hProcess4"/>
    <dgm:cxn modelId="{346AD77B-0069-492A-85C7-063F2597CC4B}" type="presParOf" srcId="{20D46FC3-BEF7-47BE-8F65-9C86F278CCE7}" destId="{319F1442-C1A2-4B1D-9921-830F16610F31}" srcOrd="3" destOrd="0" presId="urn:microsoft.com/office/officeart/2005/8/layout/hProcess4"/>
    <dgm:cxn modelId="{9AE06CA3-2DC9-4B0E-A9F2-14072F3383DF}" type="presParOf" srcId="{20D46FC3-BEF7-47BE-8F65-9C86F278CCE7}" destId="{FB6723D7-5F99-4C7B-84D6-59ECA323022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C7E866A-16E4-455B-AB32-16AD9DF12910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480F218-6E29-4424-AAC0-5557CB73A05E}">
      <dgm:prSet phldrT="[Texto]"/>
      <dgm:spPr/>
      <dgm:t>
        <a:bodyPr/>
        <a:lstStyle/>
        <a:p>
          <a:r>
            <a:rPr lang="es-EC" dirty="0" smtClean="0"/>
            <a:t>La repuesta de las receptoras a los protocolos de sincronización estadísticamente no fue significativo,  ambos tratamientos mantienen un alto grado de eficacia (88-90%).</a:t>
          </a:r>
          <a:endParaRPr lang="es-EC" b="1" dirty="0"/>
        </a:p>
      </dgm:t>
    </dgm:pt>
    <dgm:pt modelId="{27A77991-910B-4912-9D14-69B42EF4A91A}" type="parTrans" cxnId="{8727237E-7240-4DB8-B36C-42A2DE63417F}">
      <dgm:prSet/>
      <dgm:spPr/>
      <dgm:t>
        <a:bodyPr/>
        <a:lstStyle/>
        <a:p>
          <a:endParaRPr lang="es-EC"/>
        </a:p>
      </dgm:t>
    </dgm:pt>
    <dgm:pt modelId="{9A628354-1433-4434-B322-D81BF0FDFDBA}" type="sibTrans" cxnId="{8727237E-7240-4DB8-B36C-42A2DE63417F}">
      <dgm:prSet/>
      <dgm:spPr/>
      <dgm:t>
        <a:bodyPr/>
        <a:lstStyle/>
        <a:p>
          <a:endParaRPr lang="es-EC"/>
        </a:p>
      </dgm:t>
    </dgm:pt>
    <dgm:pt modelId="{8F0679C5-EF79-477C-A132-6998C25C55ED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DFD53B23-5702-4539-8DEA-4898DCDFD507}" type="parTrans" cxnId="{053C719A-3F7B-4552-9BA3-D2BD542C59DB}">
      <dgm:prSet/>
      <dgm:spPr/>
      <dgm:t>
        <a:bodyPr/>
        <a:lstStyle/>
        <a:p>
          <a:endParaRPr lang="es-EC"/>
        </a:p>
      </dgm:t>
    </dgm:pt>
    <dgm:pt modelId="{4EF301FC-90FE-4869-BF5B-4A37ACE9B1BA}" type="sibTrans" cxnId="{053C719A-3F7B-4552-9BA3-D2BD542C59DB}">
      <dgm:prSet/>
      <dgm:spPr/>
      <dgm:t>
        <a:bodyPr/>
        <a:lstStyle/>
        <a:p>
          <a:endParaRPr lang="es-EC"/>
        </a:p>
      </dgm:t>
    </dgm:pt>
    <dgm:pt modelId="{65DC6AC0-09FE-4BF0-A397-BD47A6784E30}">
      <dgm:prSet phldrT="[Texto]"/>
      <dgm:spPr/>
      <dgm:t>
        <a:bodyPr/>
        <a:lstStyle/>
        <a:p>
          <a:r>
            <a:rPr lang="es-EC" dirty="0" smtClean="0"/>
            <a:t>La gestación no se vio condicionada por los protocolos estudiados, sin embargo, el tratamiento SARELEV_FP presentó  mayor eficiencia de preñez en  vaconas.</a:t>
          </a:r>
          <a:endParaRPr lang="es-EC" dirty="0"/>
        </a:p>
      </dgm:t>
    </dgm:pt>
    <dgm:pt modelId="{C9A5BBC8-757A-4104-B6F6-6F57646733CC}" type="parTrans" cxnId="{8CF8D54A-B9F9-4349-809F-DEDD2F113F9E}">
      <dgm:prSet/>
      <dgm:spPr/>
      <dgm:t>
        <a:bodyPr/>
        <a:lstStyle/>
        <a:p>
          <a:endParaRPr lang="es-EC"/>
        </a:p>
      </dgm:t>
    </dgm:pt>
    <dgm:pt modelId="{5C447C2A-DF9A-45EC-98B0-652B15A8A302}" type="sibTrans" cxnId="{8CF8D54A-B9F9-4349-809F-DEDD2F113F9E}">
      <dgm:prSet/>
      <dgm:spPr/>
      <dgm:t>
        <a:bodyPr/>
        <a:lstStyle/>
        <a:p>
          <a:endParaRPr lang="es-EC"/>
        </a:p>
      </dgm:t>
    </dgm:pt>
    <dgm:pt modelId="{16DA5DA6-ABD4-4626-97BA-A9921F098A6F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634A2AEC-1C29-453C-B8EC-F73775A7B7CA}" type="parTrans" cxnId="{4BB21844-A951-47B3-A2E6-75F457FFAF7B}">
      <dgm:prSet/>
      <dgm:spPr/>
      <dgm:t>
        <a:bodyPr/>
        <a:lstStyle/>
        <a:p>
          <a:endParaRPr lang="es-EC"/>
        </a:p>
      </dgm:t>
    </dgm:pt>
    <dgm:pt modelId="{7FF0D6AF-D6CD-4601-91F6-69BACE0E6FFD}" type="sibTrans" cxnId="{4BB21844-A951-47B3-A2E6-75F457FFAF7B}">
      <dgm:prSet/>
      <dgm:spPr/>
      <dgm:t>
        <a:bodyPr/>
        <a:lstStyle/>
        <a:p>
          <a:endParaRPr lang="es-EC"/>
        </a:p>
      </dgm:t>
    </dgm:pt>
    <dgm:pt modelId="{D28A0037-F40B-46BC-9358-4DA8F6FA62B2}">
      <dgm:prSet phldrT="[Texto]"/>
      <dgm:spPr/>
      <dgm:t>
        <a:bodyPr/>
        <a:lstStyle/>
        <a:p>
          <a:r>
            <a:rPr lang="es-EC" dirty="0" smtClean="0"/>
            <a:t>El porcentaje de preñez no se vio afectado por el tamaño de CL, ni por el  </a:t>
          </a:r>
          <a:r>
            <a:rPr lang="es-EC" dirty="0" err="1" smtClean="0"/>
            <a:t>estadío</a:t>
          </a:r>
          <a:r>
            <a:rPr lang="es-EC" dirty="0" smtClean="0"/>
            <a:t> del embrión; sin embargo, la transferencia de embriones en </a:t>
          </a:r>
          <a:r>
            <a:rPr lang="es-EC" dirty="0" err="1" smtClean="0"/>
            <a:t>estadíos</a:t>
          </a:r>
          <a:r>
            <a:rPr lang="es-EC" dirty="0" smtClean="0"/>
            <a:t> de </a:t>
          </a:r>
          <a:r>
            <a:rPr lang="es-EC" dirty="0" err="1" smtClean="0"/>
            <a:t>Blastocisto</a:t>
          </a:r>
          <a:r>
            <a:rPr lang="es-EC" dirty="0" smtClean="0"/>
            <a:t> expandido, </a:t>
          </a:r>
          <a:r>
            <a:rPr lang="es-EC" dirty="0" err="1" smtClean="0"/>
            <a:t>Blastocisto</a:t>
          </a:r>
          <a:r>
            <a:rPr lang="es-EC" dirty="0" smtClean="0"/>
            <a:t> y </a:t>
          </a:r>
          <a:r>
            <a:rPr lang="es-EC" dirty="0" err="1" smtClean="0"/>
            <a:t>bastocisto</a:t>
          </a:r>
          <a:r>
            <a:rPr lang="es-EC" dirty="0" smtClean="0"/>
            <a:t> normal, permiten incrementar el número de hembras gestantes. </a:t>
          </a:r>
          <a:endParaRPr lang="es-EC" dirty="0"/>
        </a:p>
      </dgm:t>
    </dgm:pt>
    <dgm:pt modelId="{87ECC6FE-EFCD-4240-951A-5299AF736067}" type="parTrans" cxnId="{8EA30032-832D-4808-B0DE-79F6BD548DF1}">
      <dgm:prSet/>
      <dgm:spPr/>
      <dgm:t>
        <a:bodyPr/>
        <a:lstStyle/>
        <a:p>
          <a:endParaRPr lang="es-EC"/>
        </a:p>
      </dgm:t>
    </dgm:pt>
    <dgm:pt modelId="{6D3EB21A-C4E7-4EF9-BBDC-0796FADCB655}" type="sibTrans" cxnId="{8EA30032-832D-4808-B0DE-79F6BD548DF1}">
      <dgm:prSet/>
      <dgm:spPr/>
      <dgm:t>
        <a:bodyPr/>
        <a:lstStyle/>
        <a:p>
          <a:endParaRPr lang="es-EC"/>
        </a:p>
      </dgm:t>
    </dgm:pt>
    <dgm:pt modelId="{0BCFDC4D-A2E4-4E0E-B57C-DF21CB4D9994}">
      <dgm:prSet phldrT="[Texto]"/>
      <dgm:spPr/>
      <dgm:t>
        <a:bodyPr/>
        <a:lstStyle/>
        <a:p>
          <a:endParaRPr lang="es-EC" b="1"/>
        </a:p>
      </dgm:t>
    </dgm:pt>
    <dgm:pt modelId="{4E06CE96-FC97-4283-B9B9-B3B521FA8F35}" type="parTrans" cxnId="{5FB31010-0381-4DB2-AE8D-7F8A0845A015}">
      <dgm:prSet/>
      <dgm:spPr/>
      <dgm:t>
        <a:bodyPr/>
        <a:lstStyle/>
        <a:p>
          <a:endParaRPr lang="es-EC"/>
        </a:p>
      </dgm:t>
    </dgm:pt>
    <dgm:pt modelId="{A01AAE42-3634-4275-A63F-326171F89D8A}" type="sibTrans" cxnId="{5FB31010-0381-4DB2-AE8D-7F8A0845A015}">
      <dgm:prSet/>
      <dgm:spPr/>
      <dgm:t>
        <a:bodyPr/>
        <a:lstStyle/>
        <a:p>
          <a:endParaRPr lang="es-EC"/>
        </a:p>
      </dgm:t>
    </dgm:pt>
    <dgm:pt modelId="{84E68EE4-99D9-4163-AD41-C2ADD6402A9A}">
      <dgm:prSet phldrT="[Texto]"/>
      <dgm:spPr/>
      <dgm:t>
        <a:bodyPr/>
        <a:lstStyle/>
        <a:p>
          <a:r>
            <a:rPr lang="es-EC" dirty="0" smtClean="0"/>
            <a:t>Los protocolos estudiados son aplicables, y la utilidad puede incrementarse si se logra mejorar la tasa de preñez.</a:t>
          </a:r>
          <a:endParaRPr lang="es-EC" dirty="0"/>
        </a:p>
      </dgm:t>
    </dgm:pt>
    <dgm:pt modelId="{700021D6-D6E2-4909-8C84-7CD68868B7CF}" type="parTrans" cxnId="{FC4C446B-7C05-4485-8E70-FD96193A704F}">
      <dgm:prSet/>
      <dgm:spPr/>
      <dgm:t>
        <a:bodyPr/>
        <a:lstStyle/>
        <a:p>
          <a:endParaRPr lang="es-EC"/>
        </a:p>
      </dgm:t>
    </dgm:pt>
    <dgm:pt modelId="{8CF5BFC8-1436-4A90-B20E-4E5C51AD08DF}" type="sibTrans" cxnId="{FC4C446B-7C05-4485-8E70-FD96193A704F}">
      <dgm:prSet/>
      <dgm:spPr/>
      <dgm:t>
        <a:bodyPr/>
        <a:lstStyle/>
        <a:p>
          <a:endParaRPr lang="es-EC"/>
        </a:p>
      </dgm:t>
    </dgm:pt>
    <dgm:pt modelId="{B1083711-723C-4836-8AB2-F77AD5368383}">
      <dgm:prSet phldrT="[Texto]"/>
      <dgm:spPr/>
      <dgm:t>
        <a:bodyPr/>
        <a:lstStyle/>
        <a:p>
          <a:endParaRPr lang="es-EC" dirty="0"/>
        </a:p>
      </dgm:t>
    </dgm:pt>
    <dgm:pt modelId="{F56D6349-EBD1-440E-BCBC-E3BCE663A6DE}" type="parTrans" cxnId="{6C2DBE8A-7992-4446-A6CD-317E023952E7}">
      <dgm:prSet/>
      <dgm:spPr/>
      <dgm:t>
        <a:bodyPr/>
        <a:lstStyle/>
        <a:p>
          <a:endParaRPr lang="es-EC"/>
        </a:p>
      </dgm:t>
    </dgm:pt>
    <dgm:pt modelId="{DC9B3913-A956-4C94-AF68-53660E3B881C}" type="sibTrans" cxnId="{6C2DBE8A-7992-4446-A6CD-317E023952E7}">
      <dgm:prSet/>
      <dgm:spPr/>
      <dgm:t>
        <a:bodyPr/>
        <a:lstStyle/>
        <a:p>
          <a:endParaRPr lang="es-EC"/>
        </a:p>
      </dgm:t>
    </dgm:pt>
    <dgm:pt modelId="{3BB5C7D6-E914-4994-A423-920826FDE8F7}" type="pres">
      <dgm:prSet presAssocID="{EC7E866A-16E4-455B-AB32-16AD9DF129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43FBDFB-81F3-449F-9AC8-8E097AB1C12C}" type="pres">
      <dgm:prSet presAssocID="{0BCFDC4D-A2E4-4E0E-B57C-DF21CB4D9994}" presName="composite" presStyleCnt="0"/>
      <dgm:spPr/>
    </dgm:pt>
    <dgm:pt modelId="{9024BC78-90A2-4194-B600-EA9791A6DB3B}" type="pres">
      <dgm:prSet presAssocID="{0BCFDC4D-A2E4-4E0E-B57C-DF21CB4D999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7D0085-5FF2-4827-B2B9-BC69B58C06D2}" type="pres">
      <dgm:prSet presAssocID="{0BCFDC4D-A2E4-4E0E-B57C-DF21CB4D999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CF8F42-05CC-46FE-A246-A8D34D4983B6}" type="pres">
      <dgm:prSet presAssocID="{A01AAE42-3634-4275-A63F-326171F89D8A}" presName="sp" presStyleCnt="0"/>
      <dgm:spPr/>
    </dgm:pt>
    <dgm:pt modelId="{A43F3A2B-E65B-4A47-9CD5-0EAE42AA480E}" type="pres">
      <dgm:prSet presAssocID="{8F0679C5-EF79-477C-A132-6998C25C55ED}" presName="composite" presStyleCnt="0"/>
      <dgm:spPr/>
    </dgm:pt>
    <dgm:pt modelId="{726607A8-3611-4560-974B-A6133DF1DAAC}" type="pres">
      <dgm:prSet presAssocID="{8F0679C5-EF79-477C-A132-6998C25C55E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1CEA78-C0CA-4E8C-A8BB-764F20673554}" type="pres">
      <dgm:prSet presAssocID="{8F0679C5-EF79-477C-A132-6998C25C55E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E17AFB-B6CE-4342-A48C-4197628B2E90}" type="pres">
      <dgm:prSet presAssocID="{4EF301FC-90FE-4869-BF5B-4A37ACE9B1BA}" presName="sp" presStyleCnt="0"/>
      <dgm:spPr/>
    </dgm:pt>
    <dgm:pt modelId="{391E5EE5-302B-4094-8DF2-54C1463180E3}" type="pres">
      <dgm:prSet presAssocID="{16DA5DA6-ABD4-4626-97BA-A9921F098A6F}" presName="composite" presStyleCnt="0"/>
      <dgm:spPr/>
    </dgm:pt>
    <dgm:pt modelId="{88E0DA86-4587-4EF5-92AC-79C8A943F2C3}" type="pres">
      <dgm:prSet presAssocID="{16DA5DA6-ABD4-4626-97BA-A9921F098A6F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3BFB06-B67C-446F-9ACE-867FA70AB6CE}" type="pres">
      <dgm:prSet presAssocID="{16DA5DA6-ABD4-4626-97BA-A9921F098A6F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C834DF-442C-48A2-868D-09FBDDFE45ED}" type="pres">
      <dgm:prSet presAssocID="{7FF0D6AF-D6CD-4601-91F6-69BACE0E6FFD}" presName="sp" presStyleCnt="0"/>
      <dgm:spPr/>
    </dgm:pt>
    <dgm:pt modelId="{ACDAAD2C-4DAA-460E-A631-ADE190A46680}" type="pres">
      <dgm:prSet presAssocID="{B1083711-723C-4836-8AB2-F77AD5368383}" presName="composite" presStyleCnt="0"/>
      <dgm:spPr/>
    </dgm:pt>
    <dgm:pt modelId="{EDC2D33B-4771-4A5B-BAF0-8B8D2C9880E7}" type="pres">
      <dgm:prSet presAssocID="{B1083711-723C-4836-8AB2-F77AD5368383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30EEF8-71EE-4102-AE92-A61340E80079}" type="pres">
      <dgm:prSet presAssocID="{B1083711-723C-4836-8AB2-F77AD5368383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3DCB690-BEF1-48AD-8172-5FB4D4D578FC}" type="presOf" srcId="{EC7E866A-16E4-455B-AB32-16AD9DF12910}" destId="{3BB5C7D6-E914-4994-A423-920826FDE8F7}" srcOrd="0" destOrd="0" presId="urn:microsoft.com/office/officeart/2005/8/layout/chevron2"/>
    <dgm:cxn modelId="{8727237E-7240-4DB8-B36C-42A2DE63417F}" srcId="{0BCFDC4D-A2E4-4E0E-B57C-DF21CB4D9994}" destId="{E480F218-6E29-4424-AAC0-5557CB73A05E}" srcOrd="0" destOrd="0" parTransId="{27A77991-910B-4912-9D14-69B42EF4A91A}" sibTransId="{9A628354-1433-4434-B322-D81BF0FDFDBA}"/>
    <dgm:cxn modelId="{A6997EDB-933A-48E8-82CE-4E397C64FB98}" type="presOf" srcId="{65DC6AC0-09FE-4BF0-A397-BD47A6784E30}" destId="{861CEA78-C0CA-4E8C-A8BB-764F20673554}" srcOrd="0" destOrd="0" presId="urn:microsoft.com/office/officeart/2005/8/layout/chevron2"/>
    <dgm:cxn modelId="{3C0129A4-F46C-4B21-AAB4-7707C94D7A6C}" type="presOf" srcId="{8F0679C5-EF79-477C-A132-6998C25C55ED}" destId="{726607A8-3611-4560-974B-A6133DF1DAAC}" srcOrd="0" destOrd="0" presId="urn:microsoft.com/office/officeart/2005/8/layout/chevron2"/>
    <dgm:cxn modelId="{50DA6454-AFDC-41CE-9324-5705FF6370F4}" type="presOf" srcId="{84E68EE4-99D9-4163-AD41-C2ADD6402A9A}" destId="{E330EEF8-71EE-4102-AE92-A61340E80079}" srcOrd="0" destOrd="0" presId="urn:microsoft.com/office/officeart/2005/8/layout/chevron2"/>
    <dgm:cxn modelId="{FC4C446B-7C05-4485-8E70-FD96193A704F}" srcId="{B1083711-723C-4836-8AB2-F77AD5368383}" destId="{84E68EE4-99D9-4163-AD41-C2ADD6402A9A}" srcOrd="0" destOrd="0" parTransId="{700021D6-D6E2-4909-8C84-7CD68868B7CF}" sibTransId="{8CF5BFC8-1436-4A90-B20E-4E5C51AD08DF}"/>
    <dgm:cxn modelId="{6E0560DB-DBDA-4173-AEE5-9C75A29C741A}" type="presOf" srcId="{0BCFDC4D-A2E4-4E0E-B57C-DF21CB4D9994}" destId="{9024BC78-90A2-4194-B600-EA9791A6DB3B}" srcOrd="0" destOrd="0" presId="urn:microsoft.com/office/officeart/2005/8/layout/chevron2"/>
    <dgm:cxn modelId="{5FB31010-0381-4DB2-AE8D-7F8A0845A015}" srcId="{EC7E866A-16E4-455B-AB32-16AD9DF12910}" destId="{0BCFDC4D-A2E4-4E0E-B57C-DF21CB4D9994}" srcOrd="0" destOrd="0" parTransId="{4E06CE96-FC97-4283-B9B9-B3B521FA8F35}" sibTransId="{A01AAE42-3634-4275-A63F-326171F89D8A}"/>
    <dgm:cxn modelId="{A5D4300A-57FF-4F10-A1F5-D2B66C6DEE03}" type="presOf" srcId="{B1083711-723C-4836-8AB2-F77AD5368383}" destId="{EDC2D33B-4771-4A5B-BAF0-8B8D2C9880E7}" srcOrd="0" destOrd="0" presId="urn:microsoft.com/office/officeart/2005/8/layout/chevron2"/>
    <dgm:cxn modelId="{8CF8D54A-B9F9-4349-809F-DEDD2F113F9E}" srcId="{8F0679C5-EF79-477C-A132-6998C25C55ED}" destId="{65DC6AC0-09FE-4BF0-A397-BD47A6784E30}" srcOrd="0" destOrd="0" parTransId="{C9A5BBC8-757A-4104-B6F6-6F57646733CC}" sibTransId="{5C447C2A-DF9A-45EC-98B0-652B15A8A302}"/>
    <dgm:cxn modelId="{6C2DBE8A-7992-4446-A6CD-317E023952E7}" srcId="{EC7E866A-16E4-455B-AB32-16AD9DF12910}" destId="{B1083711-723C-4836-8AB2-F77AD5368383}" srcOrd="3" destOrd="0" parTransId="{F56D6349-EBD1-440E-BCBC-E3BCE663A6DE}" sibTransId="{DC9B3913-A956-4C94-AF68-53660E3B881C}"/>
    <dgm:cxn modelId="{FDEF6D2B-4140-46A0-9954-8FC223573FD2}" type="presOf" srcId="{16DA5DA6-ABD4-4626-97BA-A9921F098A6F}" destId="{88E0DA86-4587-4EF5-92AC-79C8A943F2C3}" srcOrd="0" destOrd="0" presId="urn:microsoft.com/office/officeart/2005/8/layout/chevron2"/>
    <dgm:cxn modelId="{053C719A-3F7B-4552-9BA3-D2BD542C59DB}" srcId="{EC7E866A-16E4-455B-AB32-16AD9DF12910}" destId="{8F0679C5-EF79-477C-A132-6998C25C55ED}" srcOrd="1" destOrd="0" parTransId="{DFD53B23-5702-4539-8DEA-4898DCDFD507}" sibTransId="{4EF301FC-90FE-4869-BF5B-4A37ACE9B1BA}"/>
    <dgm:cxn modelId="{4BB21844-A951-47B3-A2E6-75F457FFAF7B}" srcId="{EC7E866A-16E4-455B-AB32-16AD9DF12910}" destId="{16DA5DA6-ABD4-4626-97BA-A9921F098A6F}" srcOrd="2" destOrd="0" parTransId="{634A2AEC-1C29-453C-B8EC-F73775A7B7CA}" sibTransId="{7FF0D6AF-D6CD-4601-91F6-69BACE0E6FFD}"/>
    <dgm:cxn modelId="{8EA30032-832D-4808-B0DE-79F6BD548DF1}" srcId="{16DA5DA6-ABD4-4626-97BA-A9921F098A6F}" destId="{D28A0037-F40B-46BC-9358-4DA8F6FA62B2}" srcOrd="0" destOrd="0" parTransId="{87ECC6FE-EFCD-4240-951A-5299AF736067}" sibTransId="{6D3EB21A-C4E7-4EF9-BBDC-0796FADCB655}"/>
    <dgm:cxn modelId="{0EF7BBFA-9F40-4FA8-A055-D809A9855ADF}" type="presOf" srcId="{E480F218-6E29-4424-AAC0-5557CB73A05E}" destId="{6D7D0085-5FF2-4827-B2B9-BC69B58C06D2}" srcOrd="0" destOrd="0" presId="urn:microsoft.com/office/officeart/2005/8/layout/chevron2"/>
    <dgm:cxn modelId="{FCD825E2-AB71-452C-99ED-8F13113086D5}" type="presOf" srcId="{D28A0037-F40B-46BC-9358-4DA8F6FA62B2}" destId="{0A3BFB06-B67C-446F-9ACE-867FA70AB6CE}" srcOrd="0" destOrd="0" presId="urn:microsoft.com/office/officeart/2005/8/layout/chevron2"/>
    <dgm:cxn modelId="{3DFD5A22-98F4-4EEE-88B8-8854E73954F3}" type="presParOf" srcId="{3BB5C7D6-E914-4994-A423-920826FDE8F7}" destId="{643FBDFB-81F3-449F-9AC8-8E097AB1C12C}" srcOrd="0" destOrd="0" presId="urn:microsoft.com/office/officeart/2005/8/layout/chevron2"/>
    <dgm:cxn modelId="{9DCA9A08-F2CB-48C0-9A41-1A32A34846B1}" type="presParOf" srcId="{643FBDFB-81F3-449F-9AC8-8E097AB1C12C}" destId="{9024BC78-90A2-4194-B600-EA9791A6DB3B}" srcOrd="0" destOrd="0" presId="urn:microsoft.com/office/officeart/2005/8/layout/chevron2"/>
    <dgm:cxn modelId="{728E41DF-E748-4FDE-B018-38B1237B504D}" type="presParOf" srcId="{643FBDFB-81F3-449F-9AC8-8E097AB1C12C}" destId="{6D7D0085-5FF2-4827-B2B9-BC69B58C06D2}" srcOrd="1" destOrd="0" presId="urn:microsoft.com/office/officeart/2005/8/layout/chevron2"/>
    <dgm:cxn modelId="{9FB9B753-5EE0-493F-87E8-6E5F19E30C57}" type="presParOf" srcId="{3BB5C7D6-E914-4994-A423-920826FDE8F7}" destId="{3ACF8F42-05CC-46FE-A246-A8D34D4983B6}" srcOrd="1" destOrd="0" presId="urn:microsoft.com/office/officeart/2005/8/layout/chevron2"/>
    <dgm:cxn modelId="{10C6C0CE-6558-4C0E-8DF8-6A0B75CC5588}" type="presParOf" srcId="{3BB5C7D6-E914-4994-A423-920826FDE8F7}" destId="{A43F3A2B-E65B-4A47-9CD5-0EAE42AA480E}" srcOrd="2" destOrd="0" presId="urn:microsoft.com/office/officeart/2005/8/layout/chevron2"/>
    <dgm:cxn modelId="{FA2607EE-662D-44EC-9DB7-047BB62EE6FD}" type="presParOf" srcId="{A43F3A2B-E65B-4A47-9CD5-0EAE42AA480E}" destId="{726607A8-3611-4560-974B-A6133DF1DAAC}" srcOrd="0" destOrd="0" presId="urn:microsoft.com/office/officeart/2005/8/layout/chevron2"/>
    <dgm:cxn modelId="{3690E0A1-EF47-420A-9C93-B28826722AF7}" type="presParOf" srcId="{A43F3A2B-E65B-4A47-9CD5-0EAE42AA480E}" destId="{861CEA78-C0CA-4E8C-A8BB-764F20673554}" srcOrd="1" destOrd="0" presId="urn:microsoft.com/office/officeart/2005/8/layout/chevron2"/>
    <dgm:cxn modelId="{616CD79E-4DDC-4580-9F99-80DC7D616D64}" type="presParOf" srcId="{3BB5C7D6-E914-4994-A423-920826FDE8F7}" destId="{1AE17AFB-B6CE-4342-A48C-4197628B2E90}" srcOrd="3" destOrd="0" presId="urn:microsoft.com/office/officeart/2005/8/layout/chevron2"/>
    <dgm:cxn modelId="{EA2EACD4-6438-4EB5-B251-29D21A2C0DBC}" type="presParOf" srcId="{3BB5C7D6-E914-4994-A423-920826FDE8F7}" destId="{391E5EE5-302B-4094-8DF2-54C1463180E3}" srcOrd="4" destOrd="0" presId="urn:microsoft.com/office/officeart/2005/8/layout/chevron2"/>
    <dgm:cxn modelId="{48C2A331-8571-475D-9C94-C594310FC535}" type="presParOf" srcId="{391E5EE5-302B-4094-8DF2-54C1463180E3}" destId="{88E0DA86-4587-4EF5-92AC-79C8A943F2C3}" srcOrd="0" destOrd="0" presId="urn:microsoft.com/office/officeart/2005/8/layout/chevron2"/>
    <dgm:cxn modelId="{5DAB68B3-C03F-493A-80FF-8A9C98B5ECC2}" type="presParOf" srcId="{391E5EE5-302B-4094-8DF2-54C1463180E3}" destId="{0A3BFB06-B67C-446F-9ACE-867FA70AB6CE}" srcOrd="1" destOrd="0" presId="urn:microsoft.com/office/officeart/2005/8/layout/chevron2"/>
    <dgm:cxn modelId="{9017F070-6279-41B5-8851-35F0A635DBDD}" type="presParOf" srcId="{3BB5C7D6-E914-4994-A423-920826FDE8F7}" destId="{5AC834DF-442C-48A2-868D-09FBDDFE45ED}" srcOrd="5" destOrd="0" presId="urn:microsoft.com/office/officeart/2005/8/layout/chevron2"/>
    <dgm:cxn modelId="{D0E7308E-0E52-477F-A53F-E95C8DB9FBDB}" type="presParOf" srcId="{3BB5C7D6-E914-4994-A423-920826FDE8F7}" destId="{ACDAAD2C-4DAA-460E-A631-ADE190A46680}" srcOrd="6" destOrd="0" presId="urn:microsoft.com/office/officeart/2005/8/layout/chevron2"/>
    <dgm:cxn modelId="{7B293954-317C-4EA1-9496-4495B307BB45}" type="presParOf" srcId="{ACDAAD2C-4DAA-460E-A631-ADE190A46680}" destId="{EDC2D33B-4771-4A5B-BAF0-8B8D2C9880E7}" srcOrd="0" destOrd="0" presId="urn:microsoft.com/office/officeart/2005/8/layout/chevron2"/>
    <dgm:cxn modelId="{6258C111-FC5F-4BB1-AFBE-64655EA00D04}" type="presParOf" srcId="{ACDAAD2C-4DAA-460E-A631-ADE190A46680}" destId="{E330EEF8-71EE-4102-AE92-A61340E800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C7E866A-16E4-455B-AB32-16AD9DF12910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BCFDC4D-A2E4-4E0E-B57C-DF21CB4D9994}">
      <dgm:prSet phldrT="[Texto]"/>
      <dgm:spPr/>
      <dgm:t>
        <a:bodyPr/>
        <a:lstStyle/>
        <a:p>
          <a:r>
            <a:rPr lang="es-EC" dirty="0" smtClean="0"/>
            <a:t>Los protocolos estudiados son aceptables, por lo que su aplicación deber llevarse a cabo de acuerdo a los criterios de los técnicos encargados de la TE.</a:t>
          </a:r>
          <a:endParaRPr lang="es-EC" b="1" dirty="0"/>
        </a:p>
      </dgm:t>
    </dgm:pt>
    <dgm:pt modelId="{A01AAE42-3634-4275-A63F-326171F89D8A}" type="sibTrans" cxnId="{5FB31010-0381-4DB2-AE8D-7F8A0845A015}">
      <dgm:prSet/>
      <dgm:spPr/>
      <dgm:t>
        <a:bodyPr/>
        <a:lstStyle/>
        <a:p>
          <a:endParaRPr lang="es-EC"/>
        </a:p>
      </dgm:t>
    </dgm:pt>
    <dgm:pt modelId="{4E06CE96-FC97-4283-B9B9-B3B521FA8F35}" type="parTrans" cxnId="{5FB31010-0381-4DB2-AE8D-7F8A0845A015}">
      <dgm:prSet/>
      <dgm:spPr/>
      <dgm:t>
        <a:bodyPr/>
        <a:lstStyle/>
        <a:p>
          <a:endParaRPr lang="es-EC"/>
        </a:p>
      </dgm:t>
    </dgm:pt>
    <dgm:pt modelId="{1612527B-3933-42EF-B634-0FEE93F86BF0}">
      <dgm:prSet phldrT="[Texto]"/>
      <dgm:spPr/>
      <dgm:t>
        <a:bodyPr/>
        <a:lstStyle/>
        <a:p>
          <a:endParaRPr lang="es-EC" b="1" dirty="0"/>
        </a:p>
      </dgm:t>
    </dgm:pt>
    <dgm:pt modelId="{F6BD65FF-05E5-481A-ABEF-3C9B7D579170}" type="parTrans" cxnId="{6E65ECD6-44B6-4D5F-8DF9-25D582B45B68}">
      <dgm:prSet/>
      <dgm:spPr/>
      <dgm:t>
        <a:bodyPr/>
        <a:lstStyle/>
        <a:p>
          <a:endParaRPr lang="es-EC"/>
        </a:p>
      </dgm:t>
    </dgm:pt>
    <dgm:pt modelId="{9CC572B2-6663-48EB-8051-5E3A08B47A14}" type="sibTrans" cxnId="{6E65ECD6-44B6-4D5F-8DF9-25D582B45B68}">
      <dgm:prSet/>
      <dgm:spPr/>
      <dgm:t>
        <a:bodyPr/>
        <a:lstStyle/>
        <a:p>
          <a:endParaRPr lang="es-EC"/>
        </a:p>
      </dgm:t>
    </dgm:pt>
    <dgm:pt modelId="{62D469EB-3163-41CF-AA72-00814333364F}">
      <dgm:prSet/>
      <dgm:spPr/>
      <dgm:t>
        <a:bodyPr/>
        <a:lstStyle/>
        <a:p>
          <a:endParaRPr lang="es-EC" dirty="0"/>
        </a:p>
      </dgm:t>
    </dgm:pt>
    <dgm:pt modelId="{BF1971C9-E8DA-4175-B81C-B575C924BC65}" type="parTrans" cxnId="{C5AA82B0-F799-4806-9617-8B1432A2BD36}">
      <dgm:prSet/>
      <dgm:spPr/>
      <dgm:t>
        <a:bodyPr/>
        <a:lstStyle/>
        <a:p>
          <a:endParaRPr lang="es-EC"/>
        </a:p>
      </dgm:t>
    </dgm:pt>
    <dgm:pt modelId="{4BB63282-D10B-4F39-9AA2-2E7B314823AF}" type="sibTrans" cxnId="{C5AA82B0-F799-4806-9617-8B1432A2BD36}">
      <dgm:prSet/>
      <dgm:spPr/>
      <dgm:t>
        <a:bodyPr/>
        <a:lstStyle/>
        <a:p>
          <a:endParaRPr lang="es-EC"/>
        </a:p>
      </dgm:t>
    </dgm:pt>
    <dgm:pt modelId="{847639BC-C7B3-4347-B3AE-D92BE2FC8CC9}">
      <dgm:prSet/>
      <dgm:spPr/>
      <dgm:t>
        <a:bodyPr/>
        <a:lstStyle/>
        <a:p>
          <a:r>
            <a:rPr lang="es-EC" dirty="0" smtClean="0"/>
            <a:t>Seleccionar receptoras que se encuentren ciclando, y que no tengan deformaciones en la anatomía cervical.  </a:t>
          </a:r>
          <a:endParaRPr lang="es-EC" dirty="0"/>
        </a:p>
      </dgm:t>
    </dgm:pt>
    <dgm:pt modelId="{353FE0C8-5B2E-445F-AF64-C8BCF6645280}" type="parTrans" cxnId="{91903657-0FC2-444C-9307-127364AA1CF6}">
      <dgm:prSet/>
      <dgm:spPr/>
      <dgm:t>
        <a:bodyPr/>
        <a:lstStyle/>
        <a:p>
          <a:endParaRPr lang="es-EC"/>
        </a:p>
      </dgm:t>
    </dgm:pt>
    <dgm:pt modelId="{0617D350-89AD-4ED2-B099-6FD26863778E}" type="sibTrans" cxnId="{91903657-0FC2-444C-9307-127364AA1CF6}">
      <dgm:prSet/>
      <dgm:spPr/>
      <dgm:t>
        <a:bodyPr/>
        <a:lstStyle/>
        <a:p>
          <a:endParaRPr lang="es-EC"/>
        </a:p>
      </dgm:t>
    </dgm:pt>
    <dgm:pt modelId="{0C611D81-1962-4939-9820-6B55AD228C74}">
      <dgm:prSet/>
      <dgm:spPr/>
      <dgm:t>
        <a:bodyPr/>
        <a:lstStyle/>
        <a:p>
          <a:endParaRPr lang="es-EC" dirty="0"/>
        </a:p>
      </dgm:t>
    </dgm:pt>
    <dgm:pt modelId="{7B91537C-EEC3-424A-9660-DE71653E69C3}" type="parTrans" cxnId="{F480C8E6-B666-494E-8F9B-98368B2B3FEE}">
      <dgm:prSet/>
      <dgm:spPr/>
      <dgm:t>
        <a:bodyPr/>
        <a:lstStyle/>
        <a:p>
          <a:endParaRPr lang="es-EC"/>
        </a:p>
      </dgm:t>
    </dgm:pt>
    <dgm:pt modelId="{7F86D39E-B907-471B-A8B4-B192DE84659D}" type="sibTrans" cxnId="{F480C8E6-B666-494E-8F9B-98368B2B3FEE}">
      <dgm:prSet/>
      <dgm:spPr/>
      <dgm:t>
        <a:bodyPr/>
        <a:lstStyle/>
        <a:p>
          <a:endParaRPr lang="es-EC"/>
        </a:p>
      </dgm:t>
    </dgm:pt>
    <dgm:pt modelId="{B9F43EFF-EDDF-4044-9FCF-27C9DA3053C4}">
      <dgm:prSet/>
      <dgm:spPr/>
      <dgm:t>
        <a:bodyPr/>
        <a:lstStyle/>
        <a:p>
          <a:r>
            <a:rPr lang="es-EC" dirty="0" smtClean="0"/>
            <a:t>No implantar embriones en </a:t>
          </a:r>
          <a:r>
            <a:rPr lang="es-EC" dirty="0" err="1" smtClean="0"/>
            <a:t>estadío</a:t>
          </a:r>
          <a:r>
            <a:rPr lang="es-EC" dirty="0" smtClean="0"/>
            <a:t> de </a:t>
          </a:r>
          <a:r>
            <a:rPr lang="es-EC" dirty="0" err="1" smtClean="0"/>
            <a:t>blastocisto</a:t>
          </a:r>
          <a:r>
            <a:rPr lang="es-EC" dirty="0" smtClean="0"/>
            <a:t> eclosionado, ya que las receptoras que reciben estos embriones, presentan menores tasas de gestación. </a:t>
          </a:r>
          <a:endParaRPr lang="es-EC" dirty="0"/>
        </a:p>
      </dgm:t>
    </dgm:pt>
    <dgm:pt modelId="{DA858566-C8FF-450F-9AA4-6CF52372FCBA}" type="parTrans" cxnId="{0F11F131-F722-481E-8DC6-E451660CBB60}">
      <dgm:prSet/>
      <dgm:spPr/>
      <dgm:t>
        <a:bodyPr/>
        <a:lstStyle/>
        <a:p>
          <a:endParaRPr lang="es-EC"/>
        </a:p>
      </dgm:t>
    </dgm:pt>
    <dgm:pt modelId="{117FA634-DF05-44A2-9065-ACD6C4581B04}" type="sibTrans" cxnId="{0F11F131-F722-481E-8DC6-E451660CBB60}">
      <dgm:prSet/>
      <dgm:spPr/>
      <dgm:t>
        <a:bodyPr/>
        <a:lstStyle/>
        <a:p>
          <a:endParaRPr lang="es-EC"/>
        </a:p>
      </dgm:t>
    </dgm:pt>
    <dgm:pt modelId="{0D85A611-914A-4789-865A-FD14567A594F}">
      <dgm:prSet/>
      <dgm:spPr/>
      <dgm:t>
        <a:bodyPr/>
        <a:lstStyle/>
        <a:p>
          <a:endParaRPr lang="es-EC" dirty="0"/>
        </a:p>
      </dgm:t>
    </dgm:pt>
    <dgm:pt modelId="{55F01B7C-3F63-4DC5-A66C-3938F2F72E47}" type="parTrans" cxnId="{F3EA1CDE-EB64-47CB-BAD5-1680E0CD7DD4}">
      <dgm:prSet/>
      <dgm:spPr/>
      <dgm:t>
        <a:bodyPr/>
        <a:lstStyle/>
        <a:p>
          <a:endParaRPr lang="es-EC"/>
        </a:p>
      </dgm:t>
    </dgm:pt>
    <dgm:pt modelId="{7CE8A8FC-6EA6-481E-92EC-79F56F786469}" type="sibTrans" cxnId="{F3EA1CDE-EB64-47CB-BAD5-1680E0CD7DD4}">
      <dgm:prSet/>
      <dgm:spPr/>
      <dgm:t>
        <a:bodyPr/>
        <a:lstStyle/>
        <a:p>
          <a:endParaRPr lang="es-EC"/>
        </a:p>
      </dgm:t>
    </dgm:pt>
    <dgm:pt modelId="{618F72CD-C47B-43AE-B941-507F1553D210}">
      <dgm:prSet/>
      <dgm:spPr/>
      <dgm:t>
        <a:bodyPr/>
        <a:lstStyle/>
        <a:p>
          <a:r>
            <a:rPr lang="es-EC" dirty="0" smtClean="0"/>
            <a:t>Realizar el diagnóstico de preñez al día 28 post-transferencia, ya que transcurrido este tiempo, se puede identificar con facilidad la gestación, además se evitará que se incrementen los días abiertos en las receptoras que se diagnostiquen vacías. </a:t>
          </a:r>
          <a:endParaRPr lang="es-EC" dirty="0"/>
        </a:p>
      </dgm:t>
    </dgm:pt>
    <dgm:pt modelId="{29B3816F-F990-499F-8BEC-96CF53971FD1}" type="parTrans" cxnId="{8388D226-7A00-4509-90BF-21787B8E1328}">
      <dgm:prSet/>
      <dgm:spPr/>
      <dgm:t>
        <a:bodyPr/>
        <a:lstStyle/>
        <a:p>
          <a:endParaRPr lang="es-EC"/>
        </a:p>
      </dgm:t>
    </dgm:pt>
    <dgm:pt modelId="{0475E3B3-536C-41F0-BBDF-4FDBA93529F8}" type="sibTrans" cxnId="{8388D226-7A00-4509-90BF-21787B8E1328}">
      <dgm:prSet/>
      <dgm:spPr/>
      <dgm:t>
        <a:bodyPr/>
        <a:lstStyle/>
        <a:p>
          <a:endParaRPr lang="es-EC"/>
        </a:p>
      </dgm:t>
    </dgm:pt>
    <dgm:pt modelId="{7FDA77B4-BE9D-452B-A611-495EBB8E384A}">
      <dgm:prSet/>
      <dgm:spPr/>
      <dgm:t>
        <a:bodyPr/>
        <a:lstStyle/>
        <a:p>
          <a:endParaRPr lang="es-EC" dirty="0"/>
        </a:p>
      </dgm:t>
    </dgm:pt>
    <dgm:pt modelId="{B92BC9E6-1748-48EA-971D-E4529C1B124F}" type="parTrans" cxnId="{0134C535-08ED-41C4-8A1A-B045500BE25C}">
      <dgm:prSet/>
      <dgm:spPr/>
      <dgm:t>
        <a:bodyPr/>
        <a:lstStyle/>
        <a:p>
          <a:endParaRPr lang="es-EC"/>
        </a:p>
      </dgm:t>
    </dgm:pt>
    <dgm:pt modelId="{3783B833-76D4-42A3-9315-BD071CF3BC5E}" type="sibTrans" cxnId="{0134C535-08ED-41C4-8A1A-B045500BE25C}">
      <dgm:prSet/>
      <dgm:spPr/>
      <dgm:t>
        <a:bodyPr/>
        <a:lstStyle/>
        <a:p>
          <a:endParaRPr lang="es-EC"/>
        </a:p>
      </dgm:t>
    </dgm:pt>
    <dgm:pt modelId="{1ABC2799-32B3-410C-9DA1-7FB9EF2CF56F}">
      <dgm:prSet/>
      <dgm:spPr/>
      <dgm:t>
        <a:bodyPr/>
        <a:lstStyle/>
        <a:p>
          <a:r>
            <a:rPr lang="es-EC" dirty="0" smtClean="0"/>
            <a:t>Realizar la confirmación de preñez al día 90, y de esta manera se conocerá si la receptora continúa gestante o si presentó reabsorción de embrión. </a:t>
          </a:r>
          <a:endParaRPr lang="es-EC" dirty="0"/>
        </a:p>
      </dgm:t>
    </dgm:pt>
    <dgm:pt modelId="{CFEA77D0-6C08-4AD5-8C17-3CAB4881557F}" type="parTrans" cxnId="{1E1A15C5-F9B3-488E-9B5B-75C670F14106}">
      <dgm:prSet/>
      <dgm:spPr/>
      <dgm:t>
        <a:bodyPr/>
        <a:lstStyle/>
        <a:p>
          <a:endParaRPr lang="es-EC"/>
        </a:p>
      </dgm:t>
    </dgm:pt>
    <dgm:pt modelId="{E70719B5-3746-4811-B147-92D0A7DB6A89}" type="sibTrans" cxnId="{1E1A15C5-F9B3-488E-9B5B-75C670F14106}">
      <dgm:prSet/>
      <dgm:spPr/>
      <dgm:t>
        <a:bodyPr/>
        <a:lstStyle/>
        <a:p>
          <a:endParaRPr lang="es-EC"/>
        </a:p>
      </dgm:t>
    </dgm:pt>
    <dgm:pt modelId="{3BB5C7D6-E914-4994-A423-920826FDE8F7}" type="pres">
      <dgm:prSet presAssocID="{EC7E866A-16E4-455B-AB32-16AD9DF129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9B6391D-00AB-42F4-8DEB-1E2198EC5051}" type="pres">
      <dgm:prSet presAssocID="{1612527B-3933-42EF-B634-0FEE93F86BF0}" presName="composite" presStyleCnt="0"/>
      <dgm:spPr/>
    </dgm:pt>
    <dgm:pt modelId="{B3C81256-C52E-4EC8-B03F-5A2C89E6A598}" type="pres">
      <dgm:prSet presAssocID="{1612527B-3933-42EF-B634-0FEE93F86BF0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B4DE88-9FEE-43BE-A054-7E5872EF3F36}" type="pres">
      <dgm:prSet presAssocID="{1612527B-3933-42EF-B634-0FEE93F86BF0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47B53E-E958-49A1-BF90-4B2819AB3ED1}" type="pres">
      <dgm:prSet presAssocID="{9CC572B2-6663-48EB-8051-5E3A08B47A14}" presName="sp" presStyleCnt="0"/>
      <dgm:spPr/>
    </dgm:pt>
    <dgm:pt modelId="{EF42AF8D-5C28-4534-9EF9-3FD293C18F78}" type="pres">
      <dgm:prSet presAssocID="{62D469EB-3163-41CF-AA72-00814333364F}" presName="composite" presStyleCnt="0"/>
      <dgm:spPr/>
    </dgm:pt>
    <dgm:pt modelId="{A2675558-A38B-4494-A16F-4952E9BF5A59}" type="pres">
      <dgm:prSet presAssocID="{62D469EB-3163-41CF-AA72-00814333364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422FA0-352E-4650-98BC-1745349B80A0}" type="pres">
      <dgm:prSet presAssocID="{62D469EB-3163-41CF-AA72-00814333364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0773DB-1820-4870-B5BC-9B87097444FE}" type="pres">
      <dgm:prSet presAssocID="{4BB63282-D10B-4F39-9AA2-2E7B314823AF}" presName="sp" presStyleCnt="0"/>
      <dgm:spPr/>
    </dgm:pt>
    <dgm:pt modelId="{5575AFBC-2521-4891-979A-94BC65B45684}" type="pres">
      <dgm:prSet presAssocID="{0C611D81-1962-4939-9820-6B55AD228C74}" presName="composite" presStyleCnt="0"/>
      <dgm:spPr/>
    </dgm:pt>
    <dgm:pt modelId="{4C35F97F-FE3B-4304-AFFA-4C4AA93DA20A}" type="pres">
      <dgm:prSet presAssocID="{0C611D81-1962-4939-9820-6B55AD228C74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86CE9E-1611-486C-9106-08A1E2164903}" type="pres">
      <dgm:prSet presAssocID="{0C611D81-1962-4939-9820-6B55AD228C74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548298-29AE-4656-81DE-6899474495C2}" type="pres">
      <dgm:prSet presAssocID="{7F86D39E-B907-471B-A8B4-B192DE84659D}" presName="sp" presStyleCnt="0"/>
      <dgm:spPr/>
    </dgm:pt>
    <dgm:pt modelId="{9E352B7E-E701-4748-822E-9F6076542CBE}" type="pres">
      <dgm:prSet presAssocID="{0D85A611-914A-4789-865A-FD14567A594F}" presName="composite" presStyleCnt="0"/>
      <dgm:spPr/>
    </dgm:pt>
    <dgm:pt modelId="{D49643A6-FD0B-470D-ABCF-F887D2359E44}" type="pres">
      <dgm:prSet presAssocID="{0D85A611-914A-4789-865A-FD14567A594F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F2C6D4-15D8-476E-A4E1-E846EA54696D}" type="pres">
      <dgm:prSet presAssocID="{0D85A611-914A-4789-865A-FD14567A594F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466F53-4C00-497D-AAC4-FC13EB971B3C}" type="pres">
      <dgm:prSet presAssocID="{7CE8A8FC-6EA6-481E-92EC-79F56F786469}" presName="sp" presStyleCnt="0"/>
      <dgm:spPr/>
    </dgm:pt>
    <dgm:pt modelId="{7656CDD5-776E-4317-8EA2-334203C44EB0}" type="pres">
      <dgm:prSet presAssocID="{7FDA77B4-BE9D-452B-A611-495EBB8E384A}" presName="composite" presStyleCnt="0"/>
      <dgm:spPr/>
    </dgm:pt>
    <dgm:pt modelId="{4B8D14F9-4710-44C0-9649-E46A718A6683}" type="pres">
      <dgm:prSet presAssocID="{7FDA77B4-BE9D-452B-A611-495EBB8E384A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58CC92-F5BF-4DA1-97C3-D10E8D928DA7}" type="pres">
      <dgm:prSet presAssocID="{7FDA77B4-BE9D-452B-A611-495EBB8E384A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772EDF8-6EE0-475C-A864-A87791E2E951}" type="presOf" srcId="{62D469EB-3163-41CF-AA72-00814333364F}" destId="{A2675558-A38B-4494-A16F-4952E9BF5A59}" srcOrd="0" destOrd="0" presId="urn:microsoft.com/office/officeart/2005/8/layout/chevron2"/>
    <dgm:cxn modelId="{45F858D6-B7F3-4F72-8E56-8EB78683CB77}" type="presOf" srcId="{EC7E866A-16E4-455B-AB32-16AD9DF12910}" destId="{3BB5C7D6-E914-4994-A423-920826FDE8F7}" srcOrd="0" destOrd="0" presId="urn:microsoft.com/office/officeart/2005/8/layout/chevron2"/>
    <dgm:cxn modelId="{381A5302-3323-47BD-8DB6-1234DEDC3F11}" type="presOf" srcId="{0D85A611-914A-4789-865A-FD14567A594F}" destId="{D49643A6-FD0B-470D-ABCF-F887D2359E44}" srcOrd="0" destOrd="0" presId="urn:microsoft.com/office/officeart/2005/8/layout/chevron2"/>
    <dgm:cxn modelId="{C5AA82B0-F799-4806-9617-8B1432A2BD36}" srcId="{EC7E866A-16E4-455B-AB32-16AD9DF12910}" destId="{62D469EB-3163-41CF-AA72-00814333364F}" srcOrd="1" destOrd="0" parTransId="{BF1971C9-E8DA-4175-B81C-B575C924BC65}" sibTransId="{4BB63282-D10B-4F39-9AA2-2E7B314823AF}"/>
    <dgm:cxn modelId="{EC08CD01-33FB-4024-B541-9CEADDF65315}" type="presOf" srcId="{618F72CD-C47B-43AE-B941-507F1553D210}" destId="{4BF2C6D4-15D8-476E-A4E1-E846EA54696D}" srcOrd="0" destOrd="0" presId="urn:microsoft.com/office/officeart/2005/8/layout/chevron2"/>
    <dgm:cxn modelId="{8388D226-7A00-4509-90BF-21787B8E1328}" srcId="{0D85A611-914A-4789-865A-FD14567A594F}" destId="{618F72CD-C47B-43AE-B941-507F1553D210}" srcOrd="0" destOrd="0" parTransId="{29B3816F-F990-499F-8BEC-96CF53971FD1}" sibTransId="{0475E3B3-536C-41F0-BBDF-4FDBA93529F8}"/>
    <dgm:cxn modelId="{F3EA1CDE-EB64-47CB-BAD5-1680E0CD7DD4}" srcId="{EC7E866A-16E4-455B-AB32-16AD9DF12910}" destId="{0D85A611-914A-4789-865A-FD14567A594F}" srcOrd="3" destOrd="0" parTransId="{55F01B7C-3F63-4DC5-A66C-3938F2F72E47}" sibTransId="{7CE8A8FC-6EA6-481E-92EC-79F56F786469}"/>
    <dgm:cxn modelId="{1E1A15C5-F9B3-488E-9B5B-75C670F14106}" srcId="{7FDA77B4-BE9D-452B-A611-495EBB8E384A}" destId="{1ABC2799-32B3-410C-9DA1-7FB9EF2CF56F}" srcOrd="0" destOrd="0" parTransId="{CFEA77D0-6C08-4AD5-8C17-3CAB4881557F}" sibTransId="{E70719B5-3746-4811-B147-92D0A7DB6A89}"/>
    <dgm:cxn modelId="{40768D2A-26A5-49B3-8D84-91C166801AAF}" type="presOf" srcId="{0BCFDC4D-A2E4-4E0E-B57C-DF21CB4D9994}" destId="{8BB4DE88-9FEE-43BE-A054-7E5872EF3F36}" srcOrd="0" destOrd="0" presId="urn:microsoft.com/office/officeart/2005/8/layout/chevron2"/>
    <dgm:cxn modelId="{F480C8E6-B666-494E-8F9B-98368B2B3FEE}" srcId="{EC7E866A-16E4-455B-AB32-16AD9DF12910}" destId="{0C611D81-1962-4939-9820-6B55AD228C74}" srcOrd="2" destOrd="0" parTransId="{7B91537C-EEC3-424A-9660-DE71653E69C3}" sibTransId="{7F86D39E-B907-471B-A8B4-B192DE84659D}"/>
    <dgm:cxn modelId="{5FB31010-0381-4DB2-AE8D-7F8A0845A015}" srcId="{1612527B-3933-42EF-B634-0FEE93F86BF0}" destId="{0BCFDC4D-A2E4-4E0E-B57C-DF21CB4D9994}" srcOrd="0" destOrd="0" parTransId="{4E06CE96-FC97-4283-B9B9-B3B521FA8F35}" sibTransId="{A01AAE42-3634-4275-A63F-326171F89D8A}"/>
    <dgm:cxn modelId="{7089FA68-D442-4601-B327-8BF7B357285E}" type="presOf" srcId="{847639BC-C7B3-4347-B3AE-D92BE2FC8CC9}" destId="{8F422FA0-352E-4650-98BC-1745349B80A0}" srcOrd="0" destOrd="0" presId="urn:microsoft.com/office/officeart/2005/8/layout/chevron2"/>
    <dgm:cxn modelId="{0F11F131-F722-481E-8DC6-E451660CBB60}" srcId="{0C611D81-1962-4939-9820-6B55AD228C74}" destId="{B9F43EFF-EDDF-4044-9FCF-27C9DA3053C4}" srcOrd="0" destOrd="0" parTransId="{DA858566-C8FF-450F-9AA4-6CF52372FCBA}" sibTransId="{117FA634-DF05-44A2-9065-ACD6C4581B04}"/>
    <dgm:cxn modelId="{0134C535-08ED-41C4-8A1A-B045500BE25C}" srcId="{EC7E866A-16E4-455B-AB32-16AD9DF12910}" destId="{7FDA77B4-BE9D-452B-A611-495EBB8E384A}" srcOrd="4" destOrd="0" parTransId="{B92BC9E6-1748-48EA-971D-E4529C1B124F}" sibTransId="{3783B833-76D4-42A3-9315-BD071CF3BC5E}"/>
    <dgm:cxn modelId="{FE42F639-3357-4268-90A8-63146CF3D9CE}" type="presOf" srcId="{1612527B-3933-42EF-B634-0FEE93F86BF0}" destId="{B3C81256-C52E-4EC8-B03F-5A2C89E6A598}" srcOrd="0" destOrd="0" presId="urn:microsoft.com/office/officeart/2005/8/layout/chevron2"/>
    <dgm:cxn modelId="{06E62387-D481-4450-95A5-0F057FDF4ABD}" type="presOf" srcId="{B9F43EFF-EDDF-4044-9FCF-27C9DA3053C4}" destId="{C586CE9E-1611-486C-9106-08A1E2164903}" srcOrd="0" destOrd="0" presId="urn:microsoft.com/office/officeart/2005/8/layout/chevron2"/>
    <dgm:cxn modelId="{FB9F7155-B91E-4E12-915A-3F90AB4FB498}" type="presOf" srcId="{1ABC2799-32B3-410C-9DA1-7FB9EF2CF56F}" destId="{3D58CC92-F5BF-4DA1-97C3-D10E8D928DA7}" srcOrd="0" destOrd="0" presId="urn:microsoft.com/office/officeart/2005/8/layout/chevron2"/>
    <dgm:cxn modelId="{95A82A7C-9DD7-4EC2-899A-98B3F21E647B}" type="presOf" srcId="{0C611D81-1962-4939-9820-6B55AD228C74}" destId="{4C35F97F-FE3B-4304-AFFA-4C4AA93DA20A}" srcOrd="0" destOrd="0" presId="urn:microsoft.com/office/officeart/2005/8/layout/chevron2"/>
    <dgm:cxn modelId="{6E65ECD6-44B6-4D5F-8DF9-25D582B45B68}" srcId="{EC7E866A-16E4-455B-AB32-16AD9DF12910}" destId="{1612527B-3933-42EF-B634-0FEE93F86BF0}" srcOrd="0" destOrd="0" parTransId="{F6BD65FF-05E5-481A-ABEF-3C9B7D579170}" sibTransId="{9CC572B2-6663-48EB-8051-5E3A08B47A14}"/>
    <dgm:cxn modelId="{F635755F-9901-488E-8982-4FD1810F83F1}" type="presOf" srcId="{7FDA77B4-BE9D-452B-A611-495EBB8E384A}" destId="{4B8D14F9-4710-44C0-9649-E46A718A6683}" srcOrd="0" destOrd="0" presId="urn:microsoft.com/office/officeart/2005/8/layout/chevron2"/>
    <dgm:cxn modelId="{91903657-0FC2-444C-9307-127364AA1CF6}" srcId="{62D469EB-3163-41CF-AA72-00814333364F}" destId="{847639BC-C7B3-4347-B3AE-D92BE2FC8CC9}" srcOrd="0" destOrd="0" parTransId="{353FE0C8-5B2E-445F-AF64-C8BCF6645280}" sibTransId="{0617D350-89AD-4ED2-B099-6FD26863778E}"/>
    <dgm:cxn modelId="{59C11D40-ADBC-4821-862B-AC3096945A58}" type="presParOf" srcId="{3BB5C7D6-E914-4994-A423-920826FDE8F7}" destId="{F9B6391D-00AB-42F4-8DEB-1E2198EC5051}" srcOrd="0" destOrd="0" presId="urn:microsoft.com/office/officeart/2005/8/layout/chevron2"/>
    <dgm:cxn modelId="{EF441843-73B8-4561-8358-D7FEA8731C0A}" type="presParOf" srcId="{F9B6391D-00AB-42F4-8DEB-1E2198EC5051}" destId="{B3C81256-C52E-4EC8-B03F-5A2C89E6A598}" srcOrd="0" destOrd="0" presId="urn:microsoft.com/office/officeart/2005/8/layout/chevron2"/>
    <dgm:cxn modelId="{253059D1-50AF-43CC-848D-52063C0D45FA}" type="presParOf" srcId="{F9B6391D-00AB-42F4-8DEB-1E2198EC5051}" destId="{8BB4DE88-9FEE-43BE-A054-7E5872EF3F36}" srcOrd="1" destOrd="0" presId="urn:microsoft.com/office/officeart/2005/8/layout/chevron2"/>
    <dgm:cxn modelId="{1CDEC5A8-504C-4ABB-B061-4BD33A12FBCE}" type="presParOf" srcId="{3BB5C7D6-E914-4994-A423-920826FDE8F7}" destId="{FC47B53E-E958-49A1-BF90-4B2819AB3ED1}" srcOrd="1" destOrd="0" presId="urn:microsoft.com/office/officeart/2005/8/layout/chevron2"/>
    <dgm:cxn modelId="{B62BE290-7E97-40BA-AF54-1317BFFA5DBF}" type="presParOf" srcId="{3BB5C7D6-E914-4994-A423-920826FDE8F7}" destId="{EF42AF8D-5C28-4534-9EF9-3FD293C18F78}" srcOrd="2" destOrd="0" presId="urn:microsoft.com/office/officeart/2005/8/layout/chevron2"/>
    <dgm:cxn modelId="{2ABA8B1B-80C9-426F-A4BA-8948B63D5D2E}" type="presParOf" srcId="{EF42AF8D-5C28-4534-9EF9-3FD293C18F78}" destId="{A2675558-A38B-4494-A16F-4952E9BF5A59}" srcOrd="0" destOrd="0" presId="urn:microsoft.com/office/officeart/2005/8/layout/chevron2"/>
    <dgm:cxn modelId="{828C6643-4159-4277-9CFE-4CFB11AA513C}" type="presParOf" srcId="{EF42AF8D-5C28-4534-9EF9-3FD293C18F78}" destId="{8F422FA0-352E-4650-98BC-1745349B80A0}" srcOrd="1" destOrd="0" presId="urn:microsoft.com/office/officeart/2005/8/layout/chevron2"/>
    <dgm:cxn modelId="{BDFE3171-76CF-4CA2-9BDC-849C384A2FC0}" type="presParOf" srcId="{3BB5C7D6-E914-4994-A423-920826FDE8F7}" destId="{CB0773DB-1820-4870-B5BC-9B87097444FE}" srcOrd="3" destOrd="0" presId="urn:microsoft.com/office/officeart/2005/8/layout/chevron2"/>
    <dgm:cxn modelId="{A89D24F0-E405-446A-992E-552A65D62006}" type="presParOf" srcId="{3BB5C7D6-E914-4994-A423-920826FDE8F7}" destId="{5575AFBC-2521-4891-979A-94BC65B45684}" srcOrd="4" destOrd="0" presId="urn:microsoft.com/office/officeart/2005/8/layout/chevron2"/>
    <dgm:cxn modelId="{EBC9926D-DE97-47B5-ADDD-6489E01B9171}" type="presParOf" srcId="{5575AFBC-2521-4891-979A-94BC65B45684}" destId="{4C35F97F-FE3B-4304-AFFA-4C4AA93DA20A}" srcOrd="0" destOrd="0" presId="urn:microsoft.com/office/officeart/2005/8/layout/chevron2"/>
    <dgm:cxn modelId="{5D292739-8368-4388-8336-48771AA7EBBB}" type="presParOf" srcId="{5575AFBC-2521-4891-979A-94BC65B45684}" destId="{C586CE9E-1611-486C-9106-08A1E2164903}" srcOrd="1" destOrd="0" presId="urn:microsoft.com/office/officeart/2005/8/layout/chevron2"/>
    <dgm:cxn modelId="{7D410C0A-8D42-4786-91F5-23CA1C294962}" type="presParOf" srcId="{3BB5C7D6-E914-4994-A423-920826FDE8F7}" destId="{22548298-29AE-4656-81DE-6899474495C2}" srcOrd="5" destOrd="0" presId="urn:microsoft.com/office/officeart/2005/8/layout/chevron2"/>
    <dgm:cxn modelId="{5626CFA0-3A12-4522-8943-F12DCC8D9397}" type="presParOf" srcId="{3BB5C7D6-E914-4994-A423-920826FDE8F7}" destId="{9E352B7E-E701-4748-822E-9F6076542CBE}" srcOrd="6" destOrd="0" presId="urn:microsoft.com/office/officeart/2005/8/layout/chevron2"/>
    <dgm:cxn modelId="{F921A8C8-0329-4E68-B1C7-ACA0C854636E}" type="presParOf" srcId="{9E352B7E-E701-4748-822E-9F6076542CBE}" destId="{D49643A6-FD0B-470D-ABCF-F887D2359E44}" srcOrd="0" destOrd="0" presId="urn:microsoft.com/office/officeart/2005/8/layout/chevron2"/>
    <dgm:cxn modelId="{98362F87-8104-4C3F-BAD2-943C2EFB3E86}" type="presParOf" srcId="{9E352B7E-E701-4748-822E-9F6076542CBE}" destId="{4BF2C6D4-15D8-476E-A4E1-E846EA54696D}" srcOrd="1" destOrd="0" presId="urn:microsoft.com/office/officeart/2005/8/layout/chevron2"/>
    <dgm:cxn modelId="{4B40F351-7192-4150-90B4-5866A5A9506B}" type="presParOf" srcId="{3BB5C7D6-E914-4994-A423-920826FDE8F7}" destId="{62466F53-4C00-497D-AAC4-FC13EB971B3C}" srcOrd="7" destOrd="0" presId="urn:microsoft.com/office/officeart/2005/8/layout/chevron2"/>
    <dgm:cxn modelId="{0728430D-6AE0-4722-AC52-4EEFA6E3BF19}" type="presParOf" srcId="{3BB5C7D6-E914-4994-A423-920826FDE8F7}" destId="{7656CDD5-776E-4317-8EA2-334203C44EB0}" srcOrd="8" destOrd="0" presId="urn:microsoft.com/office/officeart/2005/8/layout/chevron2"/>
    <dgm:cxn modelId="{746E3036-1840-4854-867D-B5F222C304FD}" type="presParOf" srcId="{7656CDD5-776E-4317-8EA2-334203C44EB0}" destId="{4B8D14F9-4710-44C0-9649-E46A718A6683}" srcOrd="0" destOrd="0" presId="urn:microsoft.com/office/officeart/2005/8/layout/chevron2"/>
    <dgm:cxn modelId="{BA6B06D5-4A1F-426D-BE48-3D46EAA83410}" type="presParOf" srcId="{7656CDD5-776E-4317-8EA2-334203C44EB0}" destId="{3D58CC92-F5BF-4DA1-97C3-D10E8D928DA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D82E8E-FE50-468A-97EA-7DDF74056AA7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E0502A0-0F20-45D0-813D-52CF182CBE2D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</a:rPr>
            <a:t>Objetivo General</a:t>
          </a:r>
          <a:endParaRPr lang="es-EC" sz="2000" b="1" dirty="0">
            <a:solidFill>
              <a:schemeClr val="tx1"/>
            </a:solidFill>
          </a:endParaRPr>
        </a:p>
      </dgm:t>
    </dgm:pt>
    <dgm:pt modelId="{5AD6288F-186F-41E9-B300-83CFEB753E24}" type="parTrans" cxnId="{7B64E08E-AF38-42EA-B7F1-E82E9871E2CF}">
      <dgm:prSet/>
      <dgm:spPr/>
      <dgm:t>
        <a:bodyPr/>
        <a:lstStyle/>
        <a:p>
          <a:endParaRPr lang="es-EC"/>
        </a:p>
      </dgm:t>
    </dgm:pt>
    <dgm:pt modelId="{89FF1747-0985-435D-9E37-F73A0469AA5E}" type="sibTrans" cxnId="{7B64E08E-AF38-42EA-B7F1-E82E9871E2CF}">
      <dgm:prSet/>
      <dgm:spPr/>
      <dgm:t>
        <a:bodyPr/>
        <a:lstStyle/>
        <a:p>
          <a:endParaRPr lang="es-EC"/>
        </a:p>
      </dgm:t>
    </dgm:pt>
    <dgm:pt modelId="{AD6C2598-90EB-4326-B599-D58CE87C21F9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</a:rPr>
            <a:t>Objetivos Específicos</a:t>
          </a:r>
          <a:endParaRPr lang="es-EC" sz="2000" b="1" dirty="0">
            <a:solidFill>
              <a:schemeClr val="tx1"/>
            </a:solidFill>
          </a:endParaRPr>
        </a:p>
      </dgm:t>
    </dgm:pt>
    <dgm:pt modelId="{E5FA8F9A-328F-4409-AA58-068160E34E7B}" type="parTrans" cxnId="{C193F33F-A5CF-4ED7-A8E0-516503924D1D}">
      <dgm:prSet/>
      <dgm:spPr/>
      <dgm:t>
        <a:bodyPr/>
        <a:lstStyle/>
        <a:p>
          <a:endParaRPr lang="es-EC"/>
        </a:p>
      </dgm:t>
    </dgm:pt>
    <dgm:pt modelId="{871F6075-AED6-4BE7-9678-66A22B4D77DD}" type="sibTrans" cxnId="{C193F33F-A5CF-4ED7-A8E0-516503924D1D}">
      <dgm:prSet/>
      <dgm:spPr/>
      <dgm:t>
        <a:bodyPr/>
        <a:lstStyle/>
        <a:p>
          <a:endParaRPr lang="es-EC"/>
        </a:p>
      </dgm:t>
    </dgm:pt>
    <dgm:pt modelId="{10ACCA8C-A1B4-4A96-9E95-8557A2F28599}">
      <dgm:prSet phldrT="[Texto]"/>
      <dgm:spPr/>
      <dgm:t>
        <a:bodyPr/>
        <a:lstStyle/>
        <a:p>
          <a:r>
            <a:rPr lang="es-EC" dirty="0" smtClean="0"/>
            <a:t>Comparar la eficiencia en fertilidad de dos protocolos de sincronización de celo  para receptoras de embriones bovinos en vacas mestizas de carne</a:t>
          </a:r>
          <a:endParaRPr lang="es-EC" dirty="0"/>
        </a:p>
      </dgm:t>
    </dgm:pt>
    <dgm:pt modelId="{93134120-DF3D-4976-9D1B-4F82A3AFB3E7}" type="parTrans" cxnId="{35655301-77D4-4909-BCB7-D89A025520E2}">
      <dgm:prSet/>
      <dgm:spPr/>
      <dgm:t>
        <a:bodyPr/>
        <a:lstStyle/>
        <a:p>
          <a:endParaRPr lang="es-EC"/>
        </a:p>
      </dgm:t>
    </dgm:pt>
    <dgm:pt modelId="{4AFE55A6-11C5-4569-86B2-81E07F2F3594}" type="sibTrans" cxnId="{35655301-77D4-4909-BCB7-D89A025520E2}">
      <dgm:prSet/>
      <dgm:spPr/>
      <dgm:t>
        <a:bodyPr/>
        <a:lstStyle/>
        <a:p>
          <a:endParaRPr lang="es-EC"/>
        </a:p>
      </dgm:t>
    </dgm:pt>
    <dgm:pt modelId="{26869D3D-AD76-4E79-84D4-41B3664BB923}">
      <dgm:prSet phldrT="[Texto]"/>
      <dgm:spPr/>
      <dgm:t>
        <a:bodyPr/>
        <a:lstStyle/>
        <a:p>
          <a:r>
            <a:rPr lang="es-EC" dirty="0" smtClean="0"/>
            <a:t>Determinar el protocolo con mayor eficiencia en la sincronización de </a:t>
          </a:r>
          <a:r>
            <a:rPr lang="es-EC" dirty="0" err="1" smtClean="0"/>
            <a:t>estro</a:t>
          </a:r>
          <a:r>
            <a:rPr lang="es-EC" dirty="0" smtClean="0"/>
            <a:t> en receptoras de embriones.</a:t>
          </a:r>
          <a:endParaRPr lang="es-EC" dirty="0"/>
        </a:p>
      </dgm:t>
    </dgm:pt>
    <dgm:pt modelId="{22073627-D8E5-4D32-AEB3-4D4B72C27623}" type="parTrans" cxnId="{000A9D7A-FC06-4549-A167-6DE91BF75D12}">
      <dgm:prSet/>
      <dgm:spPr/>
      <dgm:t>
        <a:bodyPr/>
        <a:lstStyle/>
        <a:p>
          <a:endParaRPr lang="es-EC"/>
        </a:p>
      </dgm:t>
    </dgm:pt>
    <dgm:pt modelId="{DA5BA5C3-40DB-4062-85ED-11F8A7B3FF9E}" type="sibTrans" cxnId="{000A9D7A-FC06-4549-A167-6DE91BF75D12}">
      <dgm:prSet/>
      <dgm:spPr/>
      <dgm:t>
        <a:bodyPr/>
        <a:lstStyle/>
        <a:p>
          <a:endParaRPr lang="es-EC"/>
        </a:p>
      </dgm:t>
    </dgm:pt>
    <dgm:pt modelId="{61C1340A-CFBA-4353-9F46-89110E60F521}">
      <dgm:prSet/>
      <dgm:spPr/>
      <dgm:t>
        <a:bodyPr/>
        <a:lstStyle/>
        <a:p>
          <a:endParaRPr lang="es-EC"/>
        </a:p>
      </dgm:t>
    </dgm:pt>
    <dgm:pt modelId="{A0F37A8E-B3AB-4B3D-9431-F805B50AF352}" type="parTrans" cxnId="{2FE76ADF-66E7-4202-97F4-03C1BF05B7BD}">
      <dgm:prSet/>
      <dgm:spPr/>
      <dgm:t>
        <a:bodyPr/>
        <a:lstStyle/>
        <a:p>
          <a:endParaRPr lang="es-EC"/>
        </a:p>
      </dgm:t>
    </dgm:pt>
    <dgm:pt modelId="{C13B770E-6020-495E-A941-A3B5E143F894}" type="sibTrans" cxnId="{2FE76ADF-66E7-4202-97F4-03C1BF05B7BD}">
      <dgm:prSet/>
      <dgm:spPr/>
      <dgm:t>
        <a:bodyPr/>
        <a:lstStyle/>
        <a:p>
          <a:endParaRPr lang="es-EC"/>
        </a:p>
      </dgm:t>
    </dgm:pt>
    <dgm:pt modelId="{C656DE8B-04E9-4941-AA33-276F77E68E8F}">
      <dgm:prSet/>
      <dgm:spPr/>
      <dgm:t>
        <a:bodyPr/>
        <a:lstStyle/>
        <a:p>
          <a:r>
            <a:rPr lang="es-EC" dirty="0" smtClean="0"/>
            <a:t>Conocer la respuesta de preñez de las receptoras de embriones con los diferentes protocolos.</a:t>
          </a:r>
          <a:endParaRPr lang="es-EC" dirty="0"/>
        </a:p>
      </dgm:t>
    </dgm:pt>
    <dgm:pt modelId="{40DFAD29-958E-4455-A4E6-9B60B615EE78}" type="parTrans" cxnId="{378C2DC7-B81E-4BA8-B21D-8123D23CBE65}">
      <dgm:prSet/>
      <dgm:spPr/>
      <dgm:t>
        <a:bodyPr/>
        <a:lstStyle/>
        <a:p>
          <a:endParaRPr lang="es-EC"/>
        </a:p>
      </dgm:t>
    </dgm:pt>
    <dgm:pt modelId="{10467CF8-1F45-4EA9-BCB7-A84EE2AE2AE0}" type="sibTrans" cxnId="{378C2DC7-B81E-4BA8-B21D-8123D23CBE65}">
      <dgm:prSet/>
      <dgm:spPr/>
      <dgm:t>
        <a:bodyPr/>
        <a:lstStyle/>
        <a:p>
          <a:endParaRPr lang="es-EC"/>
        </a:p>
      </dgm:t>
    </dgm:pt>
    <dgm:pt modelId="{E63EB3DA-48FD-4454-AC6D-DCE43828ED89}">
      <dgm:prSet/>
      <dgm:spPr/>
      <dgm:t>
        <a:bodyPr/>
        <a:lstStyle/>
        <a:p>
          <a:endParaRPr lang="es-EC" dirty="0"/>
        </a:p>
      </dgm:t>
    </dgm:pt>
    <dgm:pt modelId="{0D364D1D-3F34-42BE-B501-94C1238DF347}" type="parTrans" cxnId="{EBF6F39D-67F2-4F69-952E-0CCC595288DC}">
      <dgm:prSet/>
      <dgm:spPr/>
      <dgm:t>
        <a:bodyPr/>
        <a:lstStyle/>
        <a:p>
          <a:endParaRPr lang="es-EC"/>
        </a:p>
      </dgm:t>
    </dgm:pt>
    <dgm:pt modelId="{9E81A030-1874-4A17-A972-6CBAED39FC16}" type="sibTrans" cxnId="{EBF6F39D-67F2-4F69-952E-0CCC595288DC}">
      <dgm:prSet/>
      <dgm:spPr/>
      <dgm:t>
        <a:bodyPr/>
        <a:lstStyle/>
        <a:p>
          <a:endParaRPr lang="es-EC"/>
        </a:p>
      </dgm:t>
    </dgm:pt>
    <dgm:pt modelId="{EA014F04-AC68-479F-BD78-2C3A0A8BE788}">
      <dgm:prSet/>
      <dgm:spPr/>
      <dgm:t>
        <a:bodyPr/>
        <a:lstStyle/>
        <a:p>
          <a:r>
            <a:rPr lang="es-EC" dirty="0" smtClean="0"/>
            <a:t>Analizar la incidencia de la calidad del embrión, tamaño de cuerpo lúteo y categoría de la receptora en la tasa de gestación con los diferentes protocolos.</a:t>
          </a:r>
          <a:endParaRPr lang="es-EC" dirty="0"/>
        </a:p>
      </dgm:t>
    </dgm:pt>
    <dgm:pt modelId="{C4C5AFA2-A177-4C06-87C4-D4E658708BDB}" type="parTrans" cxnId="{029DB0E9-B8CB-4A9C-8A58-CFFE71EC3724}">
      <dgm:prSet/>
      <dgm:spPr/>
      <dgm:t>
        <a:bodyPr/>
        <a:lstStyle/>
        <a:p>
          <a:endParaRPr lang="es-EC"/>
        </a:p>
      </dgm:t>
    </dgm:pt>
    <dgm:pt modelId="{928138B9-5212-46FF-8DA0-5BE820FB9BEE}" type="sibTrans" cxnId="{029DB0E9-B8CB-4A9C-8A58-CFFE71EC3724}">
      <dgm:prSet/>
      <dgm:spPr/>
      <dgm:t>
        <a:bodyPr/>
        <a:lstStyle/>
        <a:p>
          <a:endParaRPr lang="es-EC"/>
        </a:p>
      </dgm:t>
    </dgm:pt>
    <dgm:pt modelId="{82621FC5-C100-4F2A-AE4E-225EACF96194}">
      <dgm:prSet/>
      <dgm:spPr/>
      <dgm:t>
        <a:bodyPr/>
        <a:lstStyle/>
        <a:p>
          <a:endParaRPr lang="es-EC"/>
        </a:p>
      </dgm:t>
    </dgm:pt>
    <dgm:pt modelId="{505587FC-87CA-415D-8702-821568A2BB31}" type="parTrans" cxnId="{9DCCCF4D-240B-4EBE-9D4C-4D75A50CA58A}">
      <dgm:prSet/>
      <dgm:spPr/>
      <dgm:t>
        <a:bodyPr/>
        <a:lstStyle/>
        <a:p>
          <a:endParaRPr lang="es-EC"/>
        </a:p>
      </dgm:t>
    </dgm:pt>
    <dgm:pt modelId="{7C4683AC-0598-40F2-A31F-B9736036F628}" type="sibTrans" cxnId="{9DCCCF4D-240B-4EBE-9D4C-4D75A50CA58A}">
      <dgm:prSet/>
      <dgm:spPr/>
      <dgm:t>
        <a:bodyPr/>
        <a:lstStyle/>
        <a:p>
          <a:endParaRPr lang="es-EC"/>
        </a:p>
      </dgm:t>
    </dgm:pt>
    <dgm:pt modelId="{A047878D-FF7A-4BEC-9228-32A115674272}">
      <dgm:prSet/>
      <dgm:spPr/>
      <dgm:t>
        <a:bodyPr/>
        <a:lstStyle/>
        <a:p>
          <a:r>
            <a:rPr lang="es-EC" smtClean="0"/>
            <a:t>Realizar el análisis económico de los protocolos en estudio hasta el diagnóstico de preñez.</a:t>
          </a:r>
          <a:endParaRPr lang="es-EC"/>
        </a:p>
      </dgm:t>
    </dgm:pt>
    <dgm:pt modelId="{A3CD9B60-6AC5-4465-A81E-910388559AE1}" type="parTrans" cxnId="{468141A5-2D31-491C-AEE8-F2E1DED1C3CB}">
      <dgm:prSet/>
      <dgm:spPr/>
      <dgm:t>
        <a:bodyPr/>
        <a:lstStyle/>
        <a:p>
          <a:endParaRPr lang="es-EC"/>
        </a:p>
      </dgm:t>
    </dgm:pt>
    <dgm:pt modelId="{C905ABF3-7CAF-4855-885B-E4329D14C26D}" type="sibTrans" cxnId="{468141A5-2D31-491C-AEE8-F2E1DED1C3CB}">
      <dgm:prSet/>
      <dgm:spPr/>
      <dgm:t>
        <a:bodyPr/>
        <a:lstStyle/>
        <a:p>
          <a:endParaRPr lang="es-EC"/>
        </a:p>
      </dgm:t>
    </dgm:pt>
    <dgm:pt modelId="{5BED4DE0-EC91-477E-A2AF-FB3316AA5A20}" type="pres">
      <dgm:prSet presAssocID="{6ED82E8E-FE50-468A-97EA-7DDF74056AA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C3054A8-D3E5-42F6-B2E2-8F9E378B452E}" type="pres">
      <dgm:prSet presAssocID="{2E0502A0-0F20-45D0-813D-52CF182CBE2D}" presName="parentLin" presStyleCnt="0"/>
      <dgm:spPr/>
    </dgm:pt>
    <dgm:pt modelId="{542FEF0D-F539-4956-9009-09736EB2D5CA}" type="pres">
      <dgm:prSet presAssocID="{2E0502A0-0F20-45D0-813D-52CF182CBE2D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91FEE4FB-5CF0-4760-BF45-A89C93D9BE83}" type="pres">
      <dgm:prSet presAssocID="{2E0502A0-0F20-45D0-813D-52CF182CBE2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007119-D630-46E3-ADC9-D6FD750A5904}" type="pres">
      <dgm:prSet presAssocID="{2E0502A0-0F20-45D0-813D-52CF182CBE2D}" presName="negativeSpace" presStyleCnt="0"/>
      <dgm:spPr/>
    </dgm:pt>
    <dgm:pt modelId="{8F92B782-35ED-4149-8214-15577A222BFB}" type="pres">
      <dgm:prSet presAssocID="{2E0502A0-0F20-45D0-813D-52CF182CBE2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F20C59-111D-4534-B0D9-0EAC51B61F74}" type="pres">
      <dgm:prSet presAssocID="{89FF1747-0985-435D-9E37-F73A0469AA5E}" presName="spaceBetweenRectangles" presStyleCnt="0"/>
      <dgm:spPr/>
    </dgm:pt>
    <dgm:pt modelId="{5E93DE6B-92E9-4C25-9903-B04675B1602F}" type="pres">
      <dgm:prSet presAssocID="{AD6C2598-90EB-4326-B599-D58CE87C21F9}" presName="parentLin" presStyleCnt="0"/>
      <dgm:spPr/>
    </dgm:pt>
    <dgm:pt modelId="{35171B39-2203-4E04-AE79-6C858EB6514B}" type="pres">
      <dgm:prSet presAssocID="{AD6C2598-90EB-4326-B599-D58CE87C21F9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E577B18F-4686-46FE-B59E-513B35F7AB72}" type="pres">
      <dgm:prSet presAssocID="{AD6C2598-90EB-4326-B599-D58CE87C21F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19F8F7-A0BB-47A7-879C-2C8D86A414B5}" type="pres">
      <dgm:prSet presAssocID="{AD6C2598-90EB-4326-B599-D58CE87C21F9}" presName="negativeSpace" presStyleCnt="0"/>
      <dgm:spPr/>
    </dgm:pt>
    <dgm:pt modelId="{02F3A870-998A-4850-949C-8AD2524AF43E}" type="pres">
      <dgm:prSet presAssocID="{AD6C2598-90EB-4326-B599-D58CE87C21F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AA9E0EC-2A90-434A-8AB1-030C6207B5DC}" type="presOf" srcId="{82621FC5-C100-4F2A-AE4E-225EACF96194}" destId="{02F3A870-998A-4850-949C-8AD2524AF43E}" srcOrd="0" destOrd="5" presId="urn:microsoft.com/office/officeart/2005/8/layout/list1"/>
    <dgm:cxn modelId="{2FE76ADF-66E7-4202-97F4-03C1BF05B7BD}" srcId="{AD6C2598-90EB-4326-B599-D58CE87C21F9}" destId="{61C1340A-CFBA-4353-9F46-89110E60F521}" srcOrd="1" destOrd="0" parTransId="{A0F37A8E-B3AB-4B3D-9431-F805B50AF352}" sibTransId="{C13B770E-6020-495E-A941-A3B5E143F894}"/>
    <dgm:cxn modelId="{DBD0F0CB-E376-44FD-B4B7-349BCEEDEAFB}" type="presOf" srcId="{AD6C2598-90EB-4326-B599-D58CE87C21F9}" destId="{35171B39-2203-4E04-AE79-6C858EB6514B}" srcOrd="0" destOrd="0" presId="urn:microsoft.com/office/officeart/2005/8/layout/list1"/>
    <dgm:cxn modelId="{7B64E08E-AF38-42EA-B7F1-E82E9871E2CF}" srcId="{6ED82E8E-FE50-468A-97EA-7DDF74056AA7}" destId="{2E0502A0-0F20-45D0-813D-52CF182CBE2D}" srcOrd="0" destOrd="0" parTransId="{5AD6288F-186F-41E9-B300-83CFEB753E24}" sibTransId="{89FF1747-0985-435D-9E37-F73A0469AA5E}"/>
    <dgm:cxn modelId="{141ECCF7-081A-4EEF-8B5A-24ABD4A3A331}" type="presOf" srcId="{C656DE8B-04E9-4941-AA33-276F77E68E8F}" destId="{02F3A870-998A-4850-949C-8AD2524AF43E}" srcOrd="0" destOrd="2" presId="urn:microsoft.com/office/officeart/2005/8/layout/list1"/>
    <dgm:cxn modelId="{378C2DC7-B81E-4BA8-B21D-8123D23CBE65}" srcId="{AD6C2598-90EB-4326-B599-D58CE87C21F9}" destId="{C656DE8B-04E9-4941-AA33-276F77E68E8F}" srcOrd="2" destOrd="0" parTransId="{40DFAD29-958E-4455-A4E6-9B60B615EE78}" sibTransId="{10467CF8-1F45-4EA9-BCB7-A84EE2AE2AE0}"/>
    <dgm:cxn modelId="{7CCF37F6-002D-4AA2-8887-7D0050A2C65B}" type="presOf" srcId="{10ACCA8C-A1B4-4A96-9E95-8557A2F28599}" destId="{8F92B782-35ED-4149-8214-15577A222BFB}" srcOrd="0" destOrd="0" presId="urn:microsoft.com/office/officeart/2005/8/layout/list1"/>
    <dgm:cxn modelId="{694EDCD4-2609-4366-9468-B2F77E443C76}" type="presOf" srcId="{6ED82E8E-FE50-468A-97EA-7DDF74056AA7}" destId="{5BED4DE0-EC91-477E-A2AF-FB3316AA5A20}" srcOrd="0" destOrd="0" presId="urn:microsoft.com/office/officeart/2005/8/layout/list1"/>
    <dgm:cxn modelId="{668A6E1E-F539-4061-99C1-923363163ECD}" type="presOf" srcId="{AD6C2598-90EB-4326-B599-D58CE87C21F9}" destId="{E577B18F-4686-46FE-B59E-513B35F7AB72}" srcOrd="1" destOrd="0" presId="urn:microsoft.com/office/officeart/2005/8/layout/list1"/>
    <dgm:cxn modelId="{029DB0E9-B8CB-4A9C-8A58-CFFE71EC3724}" srcId="{AD6C2598-90EB-4326-B599-D58CE87C21F9}" destId="{EA014F04-AC68-479F-BD78-2C3A0A8BE788}" srcOrd="4" destOrd="0" parTransId="{C4C5AFA2-A177-4C06-87C4-D4E658708BDB}" sibTransId="{928138B9-5212-46FF-8DA0-5BE820FB9BEE}"/>
    <dgm:cxn modelId="{780514B7-0598-428E-9719-B9C6289E99D1}" type="presOf" srcId="{EA014F04-AC68-479F-BD78-2C3A0A8BE788}" destId="{02F3A870-998A-4850-949C-8AD2524AF43E}" srcOrd="0" destOrd="4" presId="urn:microsoft.com/office/officeart/2005/8/layout/list1"/>
    <dgm:cxn modelId="{000A9D7A-FC06-4549-A167-6DE91BF75D12}" srcId="{AD6C2598-90EB-4326-B599-D58CE87C21F9}" destId="{26869D3D-AD76-4E79-84D4-41B3664BB923}" srcOrd="0" destOrd="0" parTransId="{22073627-D8E5-4D32-AEB3-4D4B72C27623}" sibTransId="{DA5BA5C3-40DB-4062-85ED-11F8A7B3FF9E}"/>
    <dgm:cxn modelId="{EBF6F39D-67F2-4F69-952E-0CCC595288DC}" srcId="{AD6C2598-90EB-4326-B599-D58CE87C21F9}" destId="{E63EB3DA-48FD-4454-AC6D-DCE43828ED89}" srcOrd="3" destOrd="0" parTransId="{0D364D1D-3F34-42BE-B501-94C1238DF347}" sibTransId="{9E81A030-1874-4A17-A972-6CBAED39FC16}"/>
    <dgm:cxn modelId="{1F857DF9-3AE3-4754-A165-B6EA167FCA82}" type="presOf" srcId="{E63EB3DA-48FD-4454-AC6D-DCE43828ED89}" destId="{02F3A870-998A-4850-949C-8AD2524AF43E}" srcOrd="0" destOrd="3" presId="urn:microsoft.com/office/officeart/2005/8/layout/list1"/>
    <dgm:cxn modelId="{F94BBB46-2087-4494-8084-2B739C16B8A5}" type="presOf" srcId="{26869D3D-AD76-4E79-84D4-41B3664BB923}" destId="{02F3A870-998A-4850-949C-8AD2524AF43E}" srcOrd="0" destOrd="0" presId="urn:microsoft.com/office/officeart/2005/8/layout/list1"/>
    <dgm:cxn modelId="{73971452-AEF2-4182-966E-2409FAE192DC}" type="presOf" srcId="{61C1340A-CFBA-4353-9F46-89110E60F521}" destId="{02F3A870-998A-4850-949C-8AD2524AF43E}" srcOrd="0" destOrd="1" presId="urn:microsoft.com/office/officeart/2005/8/layout/list1"/>
    <dgm:cxn modelId="{35655301-77D4-4909-BCB7-D89A025520E2}" srcId="{2E0502A0-0F20-45D0-813D-52CF182CBE2D}" destId="{10ACCA8C-A1B4-4A96-9E95-8557A2F28599}" srcOrd="0" destOrd="0" parTransId="{93134120-DF3D-4976-9D1B-4F82A3AFB3E7}" sibTransId="{4AFE55A6-11C5-4569-86B2-81E07F2F3594}"/>
    <dgm:cxn modelId="{468141A5-2D31-491C-AEE8-F2E1DED1C3CB}" srcId="{AD6C2598-90EB-4326-B599-D58CE87C21F9}" destId="{A047878D-FF7A-4BEC-9228-32A115674272}" srcOrd="6" destOrd="0" parTransId="{A3CD9B60-6AC5-4465-A81E-910388559AE1}" sibTransId="{C905ABF3-7CAF-4855-885B-E4329D14C26D}"/>
    <dgm:cxn modelId="{1FF7BCBE-F5DE-42AC-8773-C0AF82EA35D0}" type="presOf" srcId="{2E0502A0-0F20-45D0-813D-52CF182CBE2D}" destId="{542FEF0D-F539-4956-9009-09736EB2D5CA}" srcOrd="0" destOrd="0" presId="urn:microsoft.com/office/officeart/2005/8/layout/list1"/>
    <dgm:cxn modelId="{C193F33F-A5CF-4ED7-A8E0-516503924D1D}" srcId="{6ED82E8E-FE50-468A-97EA-7DDF74056AA7}" destId="{AD6C2598-90EB-4326-B599-D58CE87C21F9}" srcOrd="1" destOrd="0" parTransId="{E5FA8F9A-328F-4409-AA58-068160E34E7B}" sibTransId="{871F6075-AED6-4BE7-9678-66A22B4D77DD}"/>
    <dgm:cxn modelId="{29260765-9DD0-49F2-85BC-90BC9BB7D624}" type="presOf" srcId="{A047878D-FF7A-4BEC-9228-32A115674272}" destId="{02F3A870-998A-4850-949C-8AD2524AF43E}" srcOrd="0" destOrd="6" presId="urn:microsoft.com/office/officeart/2005/8/layout/list1"/>
    <dgm:cxn modelId="{9DCCCF4D-240B-4EBE-9D4C-4D75A50CA58A}" srcId="{AD6C2598-90EB-4326-B599-D58CE87C21F9}" destId="{82621FC5-C100-4F2A-AE4E-225EACF96194}" srcOrd="5" destOrd="0" parTransId="{505587FC-87CA-415D-8702-821568A2BB31}" sibTransId="{7C4683AC-0598-40F2-A31F-B9736036F628}"/>
    <dgm:cxn modelId="{24C8E9A7-761D-42BA-A012-C8324CC68E41}" type="presOf" srcId="{2E0502A0-0F20-45D0-813D-52CF182CBE2D}" destId="{91FEE4FB-5CF0-4760-BF45-A89C93D9BE83}" srcOrd="1" destOrd="0" presId="urn:microsoft.com/office/officeart/2005/8/layout/list1"/>
    <dgm:cxn modelId="{F2700AC1-5145-4FAF-A428-15D8774EB189}" type="presParOf" srcId="{5BED4DE0-EC91-477E-A2AF-FB3316AA5A20}" destId="{5C3054A8-D3E5-42F6-B2E2-8F9E378B452E}" srcOrd="0" destOrd="0" presId="urn:microsoft.com/office/officeart/2005/8/layout/list1"/>
    <dgm:cxn modelId="{C9D7CEC2-5635-4C43-B1BC-A4C4035330BF}" type="presParOf" srcId="{5C3054A8-D3E5-42F6-B2E2-8F9E378B452E}" destId="{542FEF0D-F539-4956-9009-09736EB2D5CA}" srcOrd="0" destOrd="0" presId="urn:microsoft.com/office/officeart/2005/8/layout/list1"/>
    <dgm:cxn modelId="{C70E8C82-9B71-4CA7-A6B0-AB16FC39DE73}" type="presParOf" srcId="{5C3054A8-D3E5-42F6-B2E2-8F9E378B452E}" destId="{91FEE4FB-5CF0-4760-BF45-A89C93D9BE83}" srcOrd="1" destOrd="0" presId="urn:microsoft.com/office/officeart/2005/8/layout/list1"/>
    <dgm:cxn modelId="{1F301304-0CCF-4BFC-A97C-A93B9337F6B4}" type="presParOf" srcId="{5BED4DE0-EC91-477E-A2AF-FB3316AA5A20}" destId="{86007119-D630-46E3-ADC9-D6FD750A5904}" srcOrd="1" destOrd="0" presId="urn:microsoft.com/office/officeart/2005/8/layout/list1"/>
    <dgm:cxn modelId="{8AFC3D7F-920D-41F6-8894-EDE6B141D58C}" type="presParOf" srcId="{5BED4DE0-EC91-477E-A2AF-FB3316AA5A20}" destId="{8F92B782-35ED-4149-8214-15577A222BFB}" srcOrd="2" destOrd="0" presId="urn:microsoft.com/office/officeart/2005/8/layout/list1"/>
    <dgm:cxn modelId="{4697C6E7-035C-49F2-94BB-1B75E399953A}" type="presParOf" srcId="{5BED4DE0-EC91-477E-A2AF-FB3316AA5A20}" destId="{2BF20C59-111D-4534-B0D9-0EAC51B61F74}" srcOrd="3" destOrd="0" presId="urn:microsoft.com/office/officeart/2005/8/layout/list1"/>
    <dgm:cxn modelId="{6FF4D932-EC96-415C-84D2-6BD3CDBA7712}" type="presParOf" srcId="{5BED4DE0-EC91-477E-A2AF-FB3316AA5A20}" destId="{5E93DE6B-92E9-4C25-9903-B04675B1602F}" srcOrd="4" destOrd="0" presId="urn:microsoft.com/office/officeart/2005/8/layout/list1"/>
    <dgm:cxn modelId="{DD855D25-E3F4-4DF3-BE9B-4F083347B392}" type="presParOf" srcId="{5E93DE6B-92E9-4C25-9903-B04675B1602F}" destId="{35171B39-2203-4E04-AE79-6C858EB6514B}" srcOrd="0" destOrd="0" presId="urn:microsoft.com/office/officeart/2005/8/layout/list1"/>
    <dgm:cxn modelId="{39D9E9A0-A72F-4EBA-AF13-92C45E60ACB6}" type="presParOf" srcId="{5E93DE6B-92E9-4C25-9903-B04675B1602F}" destId="{E577B18F-4686-46FE-B59E-513B35F7AB72}" srcOrd="1" destOrd="0" presId="urn:microsoft.com/office/officeart/2005/8/layout/list1"/>
    <dgm:cxn modelId="{20844F7A-A6AD-4ECC-AB82-1AE0EF005389}" type="presParOf" srcId="{5BED4DE0-EC91-477E-A2AF-FB3316AA5A20}" destId="{4319F8F7-A0BB-47A7-879C-2C8D86A414B5}" srcOrd="5" destOrd="0" presId="urn:microsoft.com/office/officeart/2005/8/layout/list1"/>
    <dgm:cxn modelId="{430267CC-83B8-4F1F-9F28-2A43B49AE1CA}" type="presParOf" srcId="{5BED4DE0-EC91-477E-A2AF-FB3316AA5A20}" destId="{02F3A870-998A-4850-949C-8AD2524AF43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337DFF-51F5-4ACF-A7B2-E22C441D593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52E1B4C-D0DE-4BC9-95C3-9B0C305CD049}">
      <dgm:prSet phldrT="[Texto]" custT="1"/>
      <dgm:spPr/>
      <dgm:t>
        <a:bodyPr/>
        <a:lstStyle/>
        <a:p>
          <a:r>
            <a:rPr lang="es-EC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</a:t>
          </a:r>
          <a:endParaRPr lang="es-EC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7FCD80-BD4E-4DEB-81B3-7F65468F5BAC}" type="parTrans" cxnId="{39680B15-BD86-450F-960C-3450DDDB1ACB}">
      <dgm:prSet/>
      <dgm:spPr/>
      <dgm:t>
        <a:bodyPr/>
        <a:lstStyle/>
        <a:p>
          <a:endParaRPr lang="es-EC"/>
        </a:p>
      </dgm:t>
    </dgm:pt>
    <dgm:pt modelId="{97445D71-3754-45C3-A766-19425C2E94AA}" type="sibTrans" cxnId="{39680B15-BD86-450F-960C-3450DDDB1ACB}">
      <dgm:prSet/>
      <dgm:spPr/>
      <dgm:t>
        <a:bodyPr/>
        <a:lstStyle/>
        <a:p>
          <a:endParaRPr lang="es-EC"/>
        </a:p>
      </dgm:t>
    </dgm:pt>
    <dgm:pt modelId="{11054D97-3B79-4DDD-8E4C-9F945C033044}">
      <dgm:prSet phldrT="[Texto]" custT="1"/>
      <dgm:spPr/>
      <dgm:t>
        <a:bodyPr/>
        <a:lstStyle/>
        <a:p>
          <a:r>
            <a:rPr lang="es-EC" sz="2800" dirty="0" smtClean="0"/>
            <a:t>Los protocolos de sincronización inciden en la tasa de preñez de las receptoras implantadas.</a:t>
          </a:r>
          <a:endParaRPr lang="es-EC" sz="2800" dirty="0"/>
        </a:p>
      </dgm:t>
    </dgm:pt>
    <dgm:pt modelId="{D33DC1B1-D5C1-4013-80E7-75EDC32EC477}" type="parTrans" cxnId="{68AFAC54-D191-4F92-8A8B-2BCD6603DEFC}">
      <dgm:prSet/>
      <dgm:spPr/>
      <dgm:t>
        <a:bodyPr/>
        <a:lstStyle/>
        <a:p>
          <a:endParaRPr lang="es-EC"/>
        </a:p>
      </dgm:t>
    </dgm:pt>
    <dgm:pt modelId="{8EE5ABC3-F0CB-4AE3-A60C-175499CDCE7D}" type="sibTrans" cxnId="{68AFAC54-D191-4F92-8A8B-2BCD6603DEFC}">
      <dgm:prSet/>
      <dgm:spPr/>
      <dgm:t>
        <a:bodyPr/>
        <a:lstStyle/>
        <a:p>
          <a:endParaRPr lang="es-EC"/>
        </a:p>
      </dgm:t>
    </dgm:pt>
    <dgm:pt modelId="{B3712CD3-287F-46FC-A7F9-67E1486855D1}">
      <dgm:prSet phldrT="[Texto]" custT="1"/>
      <dgm:spPr/>
      <dgm:t>
        <a:bodyPr/>
        <a:lstStyle/>
        <a:p>
          <a:r>
            <a:rPr lang="es-EC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</a:t>
          </a:r>
          <a:endParaRPr lang="es-EC" sz="3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B3B33D-71AD-4286-B677-791F1A3487BA}" type="parTrans" cxnId="{DB8D79B0-3AD4-4BDD-B957-0D6DEC25C139}">
      <dgm:prSet/>
      <dgm:spPr/>
      <dgm:t>
        <a:bodyPr/>
        <a:lstStyle/>
        <a:p>
          <a:endParaRPr lang="es-EC"/>
        </a:p>
      </dgm:t>
    </dgm:pt>
    <dgm:pt modelId="{E101774D-641C-4938-AFAE-B19849EE2D50}" type="sibTrans" cxnId="{DB8D79B0-3AD4-4BDD-B957-0D6DEC25C139}">
      <dgm:prSet/>
      <dgm:spPr/>
      <dgm:t>
        <a:bodyPr/>
        <a:lstStyle/>
        <a:p>
          <a:endParaRPr lang="es-EC"/>
        </a:p>
      </dgm:t>
    </dgm:pt>
    <dgm:pt modelId="{1C146779-4794-4D95-AB6D-DA33494E255E}">
      <dgm:prSet phldrT="[Texto]" custT="1"/>
      <dgm:spPr/>
      <dgm:t>
        <a:bodyPr/>
        <a:lstStyle/>
        <a:p>
          <a:r>
            <a:rPr lang="es-EC" sz="2800" dirty="0" smtClean="0"/>
            <a:t>Los protocolos de sincronización no inciden en la tasa de preñez de las receptoras implantadas.</a:t>
          </a:r>
          <a:endParaRPr lang="es-EC" sz="2800" dirty="0"/>
        </a:p>
      </dgm:t>
    </dgm:pt>
    <dgm:pt modelId="{68FE2587-D47B-4C0E-947F-85BEBB425CB2}" type="parTrans" cxnId="{6AE676B5-E094-4BF9-AD4F-A35B440FEE95}">
      <dgm:prSet/>
      <dgm:spPr/>
      <dgm:t>
        <a:bodyPr/>
        <a:lstStyle/>
        <a:p>
          <a:endParaRPr lang="es-EC"/>
        </a:p>
      </dgm:t>
    </dgm:pt>
    <dgm:pt modelId="{40AF4C70-DFA9-4D8A-A67B-520E5F7EAE55}" type="sibTrans" cxnId="{6AE676B5-E094-4BF9-AD4F-A35B440FEE95}">
      <dgm:prSet/>
      <dgm:spPr/>
      <dgm:t>
        <a:bodyPr/>
        <a:lstStyle/>
        <a:p>
          <a:endParaRPr lang="es-EC"/>
        </a:p>
      </dgm:t>
    </dgm:pt>
    <dgm:pt modelId="{71AE774E-64BF-4D8E-B499-68761359B7CB}" type="pres">
      <dgm:prSet presAssocID="{5C337DFF-51F5-4ACF-A7B2-E22C441D59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04D8E28-1193-4B05-86E8-03710AFA8750}" type="pres">
      <dgm:prSet presAssocID="{552E1B4C-D0DE-4BC9-95C3-9B0C305CD04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84E3F3-17F4-47DF-8A19-476072577870}" type="pres">
      <dgm:prSet presAssocID="{552E1B4C-D0DE-4BC9-95C3-9B0C305CD04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930536-F0E8-427C-AD35-22E802404055}" type="pres">
      <dgm:prSet presAssocID="{B3712CD3-287F-46FC-A7F9-67E1486855D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E0DF6E-13C2-4CC4-ADD1-B8DB69063216}" type="pres">
      <dgm:prSet presAssocID="{B3712CD3-287F-46FC-A7F9-67E1486855D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A4CC950-FA60-4C28-85A1-71491125927F}" type="presOf" srcId="{5C337DFF-51F5-4ACF-A7B2-E22C441D593B}" destId="{71AE774E-64BF-4D8E-B499-68761359B7CB}" srcOrd="0" destOrd="0" presId="urn:microsoft.com/office/officeart/2005/8/layout/vList2"/>
    <dgm:cxn modelId="{6AE676B5-E094-4BF9-AD4F-A35B440FEE95}" srcId="{B3712CD3-287F-46FC-A7F9-67E1486855D1}" destId="{1C146779-4794-4D95-AB6D-DA33494E255E}" srcOrd="0" destOrd="0" parTransId="{68FE2587-D47B-4C0E-947F-85BEBB425CB2}" sibTransId="{40AF4C70-DFA9-4D8A-A67B-520E5F7EAE55}"/>
    <dgm:cxn modelId="{F7635732-0A2C-4DA9-83EE-1A4F843A3A0F}" type="presOf" srcId="{1C146779-4794-4D95-AB6D-DA33494E255E}" destId="{79E0DF6E-13C2-4CC4-ADD1-B8DB69063216}" srcOrd="0" destOrd="0" presId="urn:microsoft.com/office/officeart/2005/8/layout/vList2"/>
    <dgm:cxn modelId="{63FD872F-2D0B-4942-8B51-C42E26793F90}" type="presOf" srcId="{B3712CD3-287F-46FC-A7F9-67E1486855D1}" destId="{54930536-F0E8-427C-AD35-22E802404055}" srcOrd="0" destOrd="0" presId="urn:microsoft.com/office/officeart/2005/8/layout/vList2"/>
    <dgm:cxn modelId="{39680B15-BD86-450F-960C-3450DDDB1ACB}" srcId="{5C337DFF-51F5-4ACF-A7B2-E22C441D593B}" destId="{552E1B4C-D0DE-4BC9-95C3-9B0C305CD049}" srcOrd="0" destOrd="0" parTransId="{847FCD80-BD4E-4DEB-81B3-7F65468F5BAC}" sibTransId="{97445D71-3754-45C3-A766-19425C2E94AA}"/>
    <dgm:cxn modelId="{DB8D79B0-3AD4-4BDD-B957-0D6DEC25C139}" srcId="{5C337DFF-51F5-4ACF-A7B2-E22C441D593B}" destId="{B3712CD3-287F-46FC-A7F9-67E1486855D1}" srcOrd="1" destOrd="0" parTransId="{FCB3B33D-71AD-4286-B677-791F1A3487BA}" sibTransId="{E101774D-641C-4938-AFAE-B19849EE2D50}"/>
    <dgm:cxn modelId="{68AFAC54-D191-4F92-8A8B-2BCD6603DEFC}" srcId="{552E1B4C-D0DE-4BC9-95C3-9B0C305CD049}" destId="{11054D97-3B79-4DDD-8E4C-9F945C033044}" srcOrd="0" destOrd="0" parTransId="{D33DC1B1-D5C1-4013-80E7-75EDC32EC477}" sibTransId="{8EE5ABC3-F0CB-4AE3-A60C-175499CDCE7D}"/>
    <dgm:cxn modelId="{2F692527-E212-40C8-9BE1-4C2EB1A8DFEE}" type="presOf" srcId="{11054D97-3B79-4DDD-8E4C-9F945C033044}" destId="{AF84E3F3-17F4-47DF-8A19-476072577870}" srcOrd="0" destOrd="0" presId="urn:microsoft.com/office/officeart/2005/8/layout/vList2"/>
    <dgm:cxn modelId="{19CEC729-AFE3-41D0-942D-7A596A68321B}" type="presOf" srcId="{552E1B4C-D0DE-4BC9-95C3-9B0C305CD049}" destId="{604D8E28-1193-4B05-86E8-03710AFA8750}" srcOrd="0" destOrd="0" presId="urn:microsoft.com/office/officeart/2005/8/layout/vList2"/>
    <dgm:cxn modelId="{5EDB919B-244D-4819-A195-1B17B6334503}" type="presParOf" srcId="{71AE774E-64BF-4D8E-B499-68761359B7CB}" destId="{604D8E28-1193-4B05-86E8-03710AFA8750}" srcOrd="0" destOrd="0" presId="urn:microsoft.com/office/officeart/2005/8/layout/vList2"/>
    <dgm:cxn modelId="{7877AC9F-6F2C-45E6-9220-0AD9D31825F6}" type="presParOf" srcId="{71AE774E-64BF-4D8E-B499-68761359B7CB}" destId="{AF84E3F3-17F4-47DF-8A19-476072577870}" srcOrd="1" destOrd="0" presId="urn:microsoft.com/office/officeart/2005/8/layout/vList2"/>
    <dgm:cxn modelId="{AF9CB521-8DB5-4EF3-95F0-EEF0554F8053}" type="presParOf" srcId="{71AE774E-64BF-4D8E-B499-68761359B7CB}" destId="{54930536-F0E8-427C-AD35-22E802404055}" srcOrd="2" destOrd="0" presId="urn:microsoft.com/office/officeart/2005/8/layout/vList2"/>
    <dgm:cxn modelId="{206029A2-0B47-4D93-A5FB-983D41D2FCE7}" type="presParOf" srcId="{71AE774E-64BF-4D8E-B499-68761359B7CB}" destId="{79E0DF6E-13C2-4CC4-ADD1-B8DB6906321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EB82CC-8D0D-4A4D-8927-3B522DAC3BDF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43A0E9C-A42F-4F28-9A8F-A83CDD4BE981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Material experimental </a:t>
          </a:r>
          <a:endParaRPr lang="es-EC" b="1" dirty="0">
            <a:solidFill>
              <a:schemeClr val="tx1"/>
            </a:solidFill>
          </a:endParaRPr>
        </a:p>
      </dgm:t>
    </dgm:pt>
    <dgm:pt modelId="{54F9F2BA-6D88-4B7A-B18C-5ABD81A14803}" type="parTrans" cxnId="{CA7EC233-D4D6-4114-94E8-EC7AAFA0A88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9AD8457-AE3B-466A-94F8-A64457063F78}" type="sibTrans" cxnId="{CA7EC233-D4D6-4114-94E8-EC7AAFA0A88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EC8F5D6-76D8-47E5-B8C3-89181C5A7D32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400 hembras de razas: Brahman, Charbray, Nelangus, Brangus. </a:t>
          </a:r>
          <a:endParaRPr lang="es-EC" dirty="0">
            <a:solidFill>
              <a:schemeClr val="tx1"/>
            </a:solidFill>
          </a:endParaRPr>
        </a:p>
      </dgm:t>
    </dgm:pt>
    <dgm:pt modelId="{FA268D6D-5739-453E-9E83-488A422F9A6B}" type="parTrans" cxnId="{817DD9EE-2D0C-4E2E-B928-362692EC23D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EDA23C0-B2E4-4B12-9C03-8508C0303051}" type="sibTrans" cxnId="{817DD9EE-2D0C-4E2E-B928-362692EC23D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498FA4D-2D09-41D9-9D4B-ACC219E2F76A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Material experimental complementario</a:t>
          </a:r>
          <a:endParaRPr lang="es-EC" b="1" dirty="0">
            <a:solidFill>
              <a:schemeClr val="tx1"/>
            </a:solidFill>
          </a:endParaRPr>
        </a:p>
      </dgm:t>
    </dgm:pt>
    <dgm:pt modelId="{B180870E-D3C5-44C1-891E-26619EED0CF6}" type="parTrans" cxnId="{07741F01-F66F-4468-B06E-A444FF2881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D67A353-38D7-4256-8B28-8D9AAD27D6DC}" type="sibTrans" cxnId="{07741F01-F66F-4468-B06E-A444FF2881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D06E4E5-39C9-4963-BE37-4A90F7F62770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Hormonas.</a:t>
          </a:r>
          <a:endParaRPr lang="es-EC" dirty="0">
            <a:solidFill>
              <a:schemeClr val="tx1"/>
            </a:solidFill>
          </a:endParaRPr>
        </a:p>
      </dgm:t>
    </dgm:pt>
    <dgm:pt modelId="{8A111772-A82D-4620-AF42-EB7B68B599ED}" type="parTrans" cxnId="{3A51C2B5-6646-47AE-A00C-13A398FE63C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425C2BA-6A37-47F3-ADF0-1966198E9836}" type="sibTrans" cxnId="{3A51C2B5-6646-47AE-A00C-13A398FE63C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5B3D3C5-FEFD-4EC4-B79F-89E252B3CFEC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Equipos</a:t>
          </a:r>
          <a:endParaRPr lang="es-EC" b="1" dirty="0">
            <a:solidFill>
              <a:schemeClr val="tx1"/>
            </a:solidFill>
          </a:endParaRPr>
        </a:p>
      </dgm:t>
    </dgm:pt>
    <dgm:pt modelId="{9972D0E4-F414-4838-9816-F4B936BCBD37}" type="parTrans" cxnId="{580F9F68-4948-4914-9292-149E95114BB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559E3EF-A451-41F0-BF2E-290FD0A1C910}" type="sibTrans" cxnId="{580F9F68-4948-4914-9292-149E95114BB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A564147-01B3-4B86-BFE4-E8110E7B3327}">
      <dgm:prSet phldrT="[Texto]"/>
      <dgm:spPr/>
      <dgm:t>
        <a:bodyPr/>
        <a:lstStyle/>
        <a:p>
          <a:r>
            <a:rPr lang="es-EC" b="0" smtClean="0">
              <a:solidFill>
                <a:schemeClr val="tx1"/>
              </a:solidFill>
            </a:rPr>
            <a:t>Ecógrafo</a:t>
          </a:r>
          <a:r>
            <a:rPr lang="es-EC" smtClean="0">
              <a:solidFill>
                <a:schemeClr val="tx1"/>
              </a:solidFill>
            </a:rPr>
            <a:t>.</a:t>
          </a:r>
          <a:endParaRPr lang="es-EC" dirty="0">
            <a:solidFill>
              <a:schemeClr val="tx1"/>
            </a:solidFill>
          </a:endParaRPr>
        </a:p>
      </dgm:t>
    </dgm:pt>
    <dgm:pt modelId="{0978C329-5442-4BA6-9263-C688AA1068D3}" type="parTrans" cxnId="{380156DA-B7C8-4FD6-8F6C-675FBB7DA58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8919B3B-0DDE-4393-AB86-8ADDBFFAF842}" type="sibTrans" cxnId="{380156DA-B7C8-4FD6-8F6C-675FBB7DA58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D5CF255-9738-4486-89CB-27EAFC9B7DD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1B75C6F-4771-464C-BA70-C3537C6A01FA}" type="parTrans" cxnId="{06BE0F5B-B868-4A2D-AB71-447BC478AEA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074EDC3-6DA7-45F6-9740-CE47E36718FD}" type="sibTrans" cxnId="{06BE0F5B-B868-4A2D-AB71-447BC478AEA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3EFA1B6-A0DA-4A34-A3FF-EBA045C277EB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400 embriones frescos de razas </a:t>
          </a:r>
          <a:r>
            <a:rPr lang="es-EC" dirty="0" err="1" smtClean="0">
              <a:solidFill>
                <a:schemeClr val="tx1"/>
              </a:solidFill>
            </a:rPr>
            <a:t>Brahman</a:t>
          </a:r>
          <a:r>
            <a:rPr lang="es-EC" dirty="0" smtClean="0">
              <a:solidFill>
                <a:schemeClr val="tx1"/>
              </a:solidFill>
            </a:rPr>
            <a:t>, </a:t>
          </a:r>
          <a:r>
            <a:rPr lang="es-EC" dirty="0" err="1" smtClean="0">
              <a:solidFill>
                <a:schemeClr val="tx1"/>
              </a:solidFill>
            </a:rPr>
            <a:t>Brangus</a:t>
          </a:r>
          <a:r>
            <a:rPr lang="es-EC" dirty="0" smtClean="0">
              <a:solidFill>
                <a:schemeClr val="tx1"/>
              </a:solidFill>
            </a:rPr>
            <a:t> y </a:t>
          </a:r>
          <a:r>
            <a:rPr lang="es-EC" dirty="0" err="1" smtClean="0">
              <a:solidFill>
                <a:schemeClr val="tx1"/>
              </a:solidFill>
            </a:rPr>
            <a:t>Nelangus</a:t>
          </a:r>
          <a:endParaRPr lang="es-EC" dirty="0">
            <a:solidFill>
              <a:schemeClr val="tx1"/>
            </a:solidFill>
          </a:endParaRPr>
        </a:p>
      </dgm:t>
    </dgm:pt>
    <dgm:pt modelId="{46F7F145-0CA4-402C-9971-2F0CD92609D4}" type="parTrans" cxnId="{C277C8FA-C38B-4CB5-AD8F-5D0E5642D35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49DD612-A93E-4D9B-B8D1-6B2AE3DEBA04}" type="sibTrans" cxnId="{C277C8FA-C38B-4CB5-AD8F-5D0E5642D35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1DE512C-5905-4B82-90DB-6CA303E9475F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Aplicadores.</a:t>
          </a:r>
          <a:endParaRPr lang="es-EC" dirty="0">
            <a:solidFill>
              <a:schemeClr val="tx1"/>
            </a:solidFill>
          </a:endParaRPr>
        </a:p>
      </dgm:t>
    </dgm:pt>
    <dgm:pt modelId="{08FB5A56-A4F0-4E25-82AF-4FDFB5ED6C5E}" type="parTrans" cxnId="{803E448C-1FA1-4806-B19C-B539E33E993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B8AC131-D614-413D-9020-CC6D915359BE}" type="sibTrans" cxnId="{803E448C-1FA1-4806-B19C-B539E33E993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B2E5F25-9A34-48FD-85D9-ADF5E422D88A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Jeringas.</a:t>
          </a:r>
          <a:endParaRPr lang="es-EC" dirty="0">
            <a:solidFill>
              <a:schemeClr val="tx1"/>
            </a:solidFill>
          </a:endParaRPr>
        </a:p>
      </dgm:t>
    </dgm:pt>
    <dgm:pt modelId="{9480BB94-FCC8-489F-9B69-AE66974D218D}" type="parTrans" cxnId="{281784AD-2C9C-456C-AB57-13DCE051D03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F023E51-6781-45F2-82A6-550EBB95C197}" type="sibTrans" cxnId="{281784AD-2C9C-456C-AB57-13DCE051D03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2B4DB2D-083F-457D-A5C5-0E32719BF060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Agujas.</a:t>
          </a:r>
          <a:endParaRPr lang="es-EC" dirty="0">
            <a:solidFill>
              <a:schemeClr val="tx1"/>
            </a:solidFill>
          </a:endParaRPr>
        </a:p>
      </dgm:t>
    </dgm:pt>
    <dgm:pt modelId="{2D89AABF-A1ED-48C3-A588-CAA1C313ABEE}" type="parTrans" cxnId="{682CE31F-250E-4722-A73C-41969F46205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6BB6242-6EC8-4A97-891A-4C5B2BD7CF0E}" type="sibTrans" cxnId="{682CE31F-250E-4722-A73C-41969F46205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019B811-23BE-4698-BF54-3A577E17E609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Guantes. </a:t>
          </a:r>
          <a:endParaRPr lang="es-EC" dirty="0">
            <a:solidFill>
              <a:schemeClr val="tx1"/>
            </a:solidFill>
          </a:endParaRPr>
        </a:p>
      </dgm:t>
    </dgm:pt>
    <dgm:pt modelId="{4BDD7067-11E6-4C86-BD16-221075954C2F}" type="parTrans" cxnId="{54D7B36D-8522-494B-AF06-86C7B4EBF53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4FD7DC8-D528-43BB-9117-C56EA32243C9}" type="sibTrans" cxnId="{54D7B36D-8522-494B-AF06-86C7B4EBF53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011279A-266C-4EE4-8A08-76B9B67EF085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Computador.</a:t>
          </a:r>
          <a:endParaRPr lang="es-EC" dirty="0">
            <a:solidFill>
              <a:schemeClr val="tx1"/>
            </a:solidFill>
          </a:endParaRPr>
        </a:p>
      </dgm:t>
    </dgm:pt>
    <dgm:pt modelId="{9466FBFC-1A04-44FD-B25C-F4E43A089248}" type="parTrans" cxnId="{E13B98D4-0B27-4043-81C0-4B2E7B7AF7F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C6EC20D-783C-43AF-AE49-9A7C56A86C58}" type="sibTrans" cxnId="{E13B98D4-0B27-4043-81C0-4B2E7B7AF7F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A95F757-EE63-4BEB-835D-D478EFD92407}" type="pres">
      <dgm:prSet presAssocID="{D4EB82CC-8D0D-4A4D-8927-3B522DAC3B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83A461A-9E17-47D1-A618-9A8FA4C9B2BC}" type="pres">
      <dgm:prSet presAssocID="{F43A0E9C-A42F-4F28-9A8F-A83CDD4BE981}" presName="composite" presStyleCnt="0"/>
      <dgm:spPr/>
    </dgm:pt>
    <dgm:pt modelId="{907A3F0C-3A76-4F0B-8F6A-102712231669}" type="pres">
      <dgm:prSet presAssocID="{F43A0E9C-A42F-4F28-9A8F-A83CDD4BE98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A447A6-25DC-4389-B420-AFC43104ABBB}" type="pres">
      <dgm:prSet presAssocID="{F43A0E9C-A42F-4F28-9A8F-A83CDD4BE98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3DC3AB-3332-4019-8B11-729D0526733A}" type="pres">
      <dgm:prSet presAssocID="{09AD8457-AE3B-466A-94F8-A64457063F78}" presName="space" presStyleCnt="0"/>
      <dgm:spPr/>
    </dgm:pt>
    <dgm:pt modelId="{9A5F2586-1895-4DE2-8390-70750CDE5833}" type="pres">
      <dgm:prSet presAssocID="{F498FA4D-2D09-41D9-9D4B-ACC219E2F76A}" presName="composite" presStyleCnt="0"/>
      <dgm:spPr/>
    </dgm:pt>
    <dgm:pt modelId="{31B4E9F8-8EBA-45EF-993D-3AADA6B98B1F}" type="pres">
      <dgm:prSet presAssocID="{F498FA4D-2D09-41D9-9D4B-ACC219E2F76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240085-F2BC-4145-8196-0E3A5C76E3ED}" type="pres">
      <dgm:prSet presAssocID="{F498FA4D-2D09-41D9-9D4B-ACC219E2F76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767A69-0356-47B7-8AC9-728E398789AB}" type="pres">
      <dgm:prSet presAssocID="{BD67A353-38D7-4256-8B28-8D9AAD27D6DC}" presName="space" presStyleCnt="0"/>
      <dgm:spPr/>
    </dgm:pt>
    <dgm:pt modelId="{C53F5A22-01AE-4E5E-8D8D-6FB3A9A00ABC}" type="pres">
      <dgm:prSet presAssocID="{85B3D3C5-FEFD-4EC4-B79F-89E252B3CFEC}" presName="composite" presStyleCnt="0"/>
      <dgm:spPr/>
    </dgm:pt>
    <dgm:pt modelId="{F65A129B-FD4F-4205-A9C1-8D98ED3BB3F0}" type="pres">
      <dgm:prSet presAssocID="{85B3D3C5-FEFD-4EC4-B79F-89E252B3CFE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096734-5D7A-4083-A038-6D36E72B8875}" type="pres">
      <dgm:prSet presAssocID="{85B3D3C5-FEFD-4EC4-B79F-89E252B3CFE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B23B051-51D9-4D28-B072-9685EF2A5605}" type="presOf" srcId="{6EC8F5D6-76D8-47E5-B8C3-89181C5A7D32}" destId="{EAA447A6-25DC-4389-B420-AFC43104ABBB}" srcOrd="0" destOrd="0" presId="urn:microsoft.com/office/officeart/2005/8/layout/hList1"/>
    <dgm:cxn modelId="{580F9F68-4948-4914-9292-149E95114BB6}" srcId="{D4EB82CC-8D0D-4A4D-8927-3B522DAC3BDF}" destId="{85B3D3C5-FEFD-4EC4-B79F-89E252B3CFEC}" srcOrd="2" destOrd="0" parTransId="{9972D0E4-F414-4838-9816-F4B936BCBD37}" sibTransId="{C559E3EF-A451-41F0-BF2E-290FD0A1C910}"/>
    <dgm:cxn modelId="{803E448C-1FA1-4806-B19C-B539E33E993B}" srcId="{F498FA4D-2D09-41D9-9D4B-ACC219E2F76A}" destId="{D1DE512C-5905-4B82-90DB-6CA303E9475F}" srcOrd="1" destOrd="0" parTransId="{08FB5A56-A4F0-4E25-82AF-4FDFB5ED6C5E}" sibTransId="{CB8AC131-D614-413D-9020-CC6D915359BE}"/>
    <dgm:cxn modelId="{07741F01-F66F-4468-B06E-A444FF28814A}" srcId="{D4EB82CC-8D0D-4A4D-8927-3B522DAC3BDF}" destId="{F498FA4D-2D09-41D9-9D4B-ACC219E2F76A}" srcOrd="1" destOrd="0" parTransId="{B180870E-D3C5-44C1-891E-26619EED0CF6}" sibTransId="{BD67A353-38D7-4256-8B28-8D9AAD27D6DC}"/>
    <dgm:cxn modelId="{817DD9EE-2D0C-4E2E-B928-362692EC23D9}" srcId="{F43A0E9C-A42F-4F28-9A8F-A83CDD4BE981}" destId="{6EC8F5D6-76D8-47E5-B8C3-89181C5A7D32}" srcOrd="0" destOrd="0" parTransId="{FA268D6D-5739-453E-9E83-488A422F9A6B}" sibTransId="{BEDA23C0-B2E4-4B12-9C03-8508C0303051}"/>
    <dgm:cxn modelId="{D84E8CF0-9FBA-477B-8550-DF7355D92C9A}" type="presOf" srcId="{B2B4DB2D-083F-457D-A5C5-0E32719BF060}" destId="{91240085-F2BC-4145-8196-0E3A5C76E3ED}" srcOrd="0" destOrd="3" presId="urn:microsoft.com/office/officeart/2005/8/layout/hList1"/>
    <dgm:cxn modelId="{455B8B59-5C42-4911-B6F6-4252F6E82FD1}" type="presOf" srcId="{3D06E4E5-39C9-4963-BE37-4A90F7F62770}" destId="{91240085-F2BC-4145-8196-0E3A5C76E3ED}" srcOrd="0" destOrd="0" presId="urn:microsoft.com/office/officeart/2005/8/layout/hList1"/>
    <dgm:cxn modelId="{83469328-9503-45D1-8A82-30CD92138FBD}" type="presOf" srcId="{D1DE512C-5905-4B82-90DB-6CA303E9475F}" destId="{91240085-F2BC-4145-8196-0E3A5C76E3ED}" srcOrd="0" destOrd="1" presId="urn:microsoft.com/office/officeart/2005/8/layout/hList1"/>
    <dgm:cxn modelId="{DE2E3EB2-7194-4CA2-A6B5-34ADAF1D810E}" type="presOf" srcId="{F498FA4D-2D09-41D9-9D4B-ACC219E2F76A}" destId="{31B4E9F8-8EBA-45EF-993D-3AADA6B98B1F}" srcOrd="0" destOrd="0" presId="urn:microsoft.com/office/officeart/2005/8/layout/hList1"/>
    <dgm:cxn modelId="{CA7EC233-D4D6-4114-94E8-EC7AAFA0A885}" srcId="{D4EB82CC-8D0D-4A4D-8927-3B522DAC3BDF}" destId="{F43A0E9C-A42F-4F28-9A8F-A83CDD4BE981}" srcOrd="0" destOrd="0" parTransId="{54F9F2BA-6D88-4B7A-B18C-5ABD81A14803}" sibTransId="{09AD8457-AE3B-466A-94F8-A64457063F78}"/>
    <dgm:cxn modelId="{7F498817-9AB0-48F3-8159-D522E85DD563}" type="presOf" srcId="{85B3D3C5-FEFD-4EC4-B79F-89E252B3CFEC}" destId="{F65A129B-FD4F-4205-A9C1-8D98ED3BB3F0}" srcOrd="0" destOrd="0" presId="urn:microsoft.com/office/officeart/2005/8/layout/hList1"/>
    <dgm:cxn modelId="{BC1EB1FB-DF7D-4B45-8635-123A9401DC3B}" type="presOf" srcId="{6019B811-23BE-4698-BF54-3A577E17E609}" destId="{91240085-F2BC-4145-8196-0E3A5C76E3ED}" srcOrd="0" destOrd="4" presId="urn:microsoft.com/office/officeart/2005/8/layout/hList1"/>
    <dgm:cxn modelId="{262E5EF1-0A08-443D-A8BB-D5B0A48D3263}" type="presOf" srcId="{0011279A-266C-4EE4-8A08-76B9B67EF085}" destId="{16096734-5D7A-4083-A038-6D36E72B8875}" srcOrd="0" destOrd="1" presId="urn:microsoft.com/office/officeart/2005/8/layout/hList1"/>
    <dgm:cxn modelId="{E13B98D4-0B27-4043-81C0-4B2E7B7AF7F7}" srcId="{85B3D3C5-FEFD-4EC4-B79F-89E252B3CFEC}" destId="{0011279A-266C-4EE4-8A08-76B9B67EF085}" srcOrd="1" destOrd="0" parTransId="{9466FBFC-1A04-44FD-B25C-F4E43A089248}" sibTransId="{1C6EC20D-783C-43AF-AE49-9A7C56A86C58}"/>
    <dgm:cxn modelId="{C277C8FA-C38B-4CB5-AD8F-5D0E5642D35C}" srcId="{F43A0E9C-A42F-4F28-9A8F-A83CDD4BE981}" destId="{03EFA1B6-A0DA-4A34-A3FF-EBA045C277EB}" srcOrd="1" destOrd="0" parTransId="{46F7F145-0CA4-402C-9971-2F0CD92609D4}" sibTransId="{749DD612-A93E-4D9B-B8D1-6B2AE3DEBA04}"/>
    <dgm:cxn modelId="{B971E32B-756B-4532-83D2-41D1E950275B}" type="presOf" srcId="{EA564147-01B3-4B86-BFE4-E8110E7B3327}" destId="{16096734-5D7A-4083-A038-6D36E72B8875}" srcOrd="0" destOrd="0" presId="urn:microsoft.com/office/officeart/2005/8/layout/hList1"/>
    <dgm:cxn modelId="{FD4CF325-DEE3-4DFC-BAA7-DAB66D353857}" type="presOf" srcId="{F43A0E9C-A42F-4F28-9A8F-A83CDD4BE981}" destId="{907A3F0C-3A76-4F0B-8F6A-102712231669}" srcOrd="0" destOrd="0" presId="urn:microsoft.com/office/officeart/2005/8/layout/hList1"/>
    <dgm:cxn modelId="{281784AD-2C9C-456C-AB57-13DCE051D03F}" srcId="{F498FA4D-2D09-41D9-9D4B-ACC219E2F76A}" destId="{EB2E5F25-9A34-48FD-85D9-ADF5E422D88A}" srcOrd="2" destOrd="0" parTransId="{9480BB94-FCC8-489F-9B69-AE66974D218D}" sibTransId="{BF023E51-6781-45F2-82A6-550EBB95C197}"/>
    <dgm:cxn modelId="{54D7B36D-8522-494B-AF06-86C7B4EBF53F}" srcId="{F498FA4D-2D09-41D9-9D4B-ACC219E2F76A}" destId="{6019B811-23BE-4698-BF54-3A577E17E609}" srcOrd="4" destOrd="0" parTransId="{4BDD7067-11E6-4C86-BD16-221075954C2F}" sibTransId="{24FD7DC8-D528-43BB-9117-C56EA32243C9}"/>
    <dgm:cxn modelId="{E453ED3B-9FAD-49CF-87D5-8363CF3B2077}" type="presOf" srcId="{D4EB82CC-8D0D-4A4D-8927-3B522DAC3BDF}" destId="{8A95F757-EE63-4BEB-835D-D478EFD92407}" srcOrd="0" destOrd="0" presId="urn:microsoft.com/office/officeart/2005/8/layout/hList1"/>
    <dgm:cxn modelId="{895806E2-4285-44F2-8680-A41AA3FE927F}" type="presOf" srcId="{03EFA1B6-A0DA-4A34-A3FF-EBA045C277EB}" destId="{EAA447A6-25DC-4389-B420-AFC43104ABBB}" srcOrd="0" destOrd="2" presId="urn:microsoft.com/office/officeart/2005/8/layout/hList1"/>
    <dgm:cxn modelId="{380156DA-B7C8-4FD6-8F6C-675FBB7DA58B}" srcId="{85B3D3C5-FEFD-4EC4-B79F-89E252B3CFEC}" destId="{EA564147-01B3-4B86-BFE4-E8110E7B3327}" srcOrd="0" destOrd="0" parTransId="{0978C329-5442-4BA6-9263-C688AA1068D3}" sibTransId="{18919B3B-0DDE-4393-AB86-8ADDBFFAF842}"/>
    <dgm:cxn modelId="{C962D803-450E-4047-B295-280A874E292F}" type="presOf" srcId="{8D5CF255-9738-4486-89CB-27EAFC9B7DD9}" destId="{EAA447A6-25DC-4389-B420-AFC43104ABBB}" srcOrd="0" destOrd="1" presId="urn:microsoft.com/office/officeart/2005/8/layout/hList1"/>
    <dgm:cxn modelId="{4177CAB8-D1F0-4FE1-9B63-22EBF15BA6E7}" type="presOf" srcId="{EB2E5F25-9A34-48FD-85D9-ADF5E422D88A}" destId="{91240085-F2BC-4145-8196-0E3A5C76E3ED}" srcOrd="0" destOrd="2" presId="urn:microsoft.com/office/officeart/2005/8/layout/hList1"/>
    <dgm:cxn modelId="{682CE31F-250E-4722-A73C-41969F462053}" srcId="{F498FA4D-2D09-41D9-9D4B-ACC219E2F76A}" destId="{B2B4DB2D-083F-457D-A5C5-0E32719BF060}" srcOrd="3" destOrd="0" parTransId="{2D89AABF-A1ED-48C3-A588-CAA1C313ABEE}" sibTransId="{C6BB6242-6EC8-4A97-891A-4C5B2BD7CF0E}"/>
    <dgm:cxn modelId="{3A51C2B5-6646-47AE-A00C-13A398FE63CA}" srcId="{F498FA4D-2D09-41D9-9D4B-ACC219E2F76A}" destId="{3D06E4E5-39C9-4963-BE37-4A90F7F62770}" srcOrd="0" destOrd="0" parTransId="{8A111772-A82D-4620-AF42-EB7B68B599ED}" sibTransId="{D425C2BA-6A37-47F3-ADF0-1966198E9836}"/>
    <dgm:cxn modelId="{06BE0F5B-B868-4A2D-AB71-447BC478AEAD}" srcId="{6EC8F5D6-76D8-47E5-B8C3-89181C5A7D32}" destId="{8D5CF255-9738-4486-89CB-27EAFC9B7DD9}" srcOrd="0" destOrd="0" parTransId="{51B75C6F-4771-464C-BA70-C3537C6A01FA}" sibTransId="{3074EDC3-6DA7-45F6-9740-CE47E36718FD}"/>
    <dgm:cxn modelId="{ACA1C41A-C720-49D7-9B2C-A0910F6F1D9B}" type="presParOf" srcId="{8A95F757-EE63-4BEB-835D-D478EFD92407}" destId="{983A461A-9E17-47D1-A618-9A8FA4C9B2BC}" srcOrd="0" destOrd="0" presId="urn:microsoft.com/office/officeart/2005/8/layout/hList1"/>
    <dgm:cxn modelId="{75BFEBD4-FC3A-4C4E-92C4-0AFFCFB5C318}" type="presParOf" srcId="{983A461A-9E17-47D1-A618-9A8FA4C9B2BC}" destId="{907A3F0C-3A76-4F0B-8F6A-102712231669}" srcOrd="0" destOrd="0" presId="urn:microsoft.com/office/officeart/2005/8/layout/hList1"/>
    <dgm:cxn modelId="{96DB1AC2-038D-4D95-9B33-A12A44BD69BA}" type="presParOf" srcId="{983A461A-9E17-47D1-A618-9A8FA4C9B2BC}" destId="{EAA447A6-25DC-4389-B420-AFC43104ABBB}" srcOrd="1" destOrd="0" presId="urn:microsoft.com/office/officeart/2005/8/layout/hList1"/>
    <dgm:cxn modelId="{82C31E4B-9CC2-4AAD-9A15-294C49005252}" type="presParOf" srcId="{8A95F757-EE63-4BEB-835D-D478EFD92407}" destId="{3E3DC3AB-3332-4019-8B11-729D0526733A}" srcOrd="1" destOrd="0" presId="urn:microsoft.com/office/officeart/2005/8/layout/hList1"/>
    <dgm:cxn modelId="{05745F95-41B9-499F-9859-760BA14BF209}" type="presParOf" srcId="{8A95F757-EE63-4BEB-835D-D478EFD92407}" destId="{9A5F2586-1895-4DE2-8390-70750CDE5833}" srcOrd="2" destOrd="0" presId="urn:microsoft.com/office/officeart/2005/8/layout/hList1"/>
    <dgm:cxn modelId="{7EB1D225-6998-4E2E-A796-5F95CD207241}" type="presParOf" srcId="{9A5F2586-1895-4DE2-8390-70750CDE5833}" destId="{31B4E9F8-8EBA-45EF-993D-3AADA6B98B1F}" srcOrd="0" destOrd="0" presId="urn:microsoft.com/office/officeart/2005/8/layout/hList1"/>
    <dgm:cxn modelId="{B4B551BD-E5B9-452D-AD68-E3B5BC7201D1}" type="presParOf" srcId="{9A5F2586-1895-4DE2-8390-70750CDE5833}" destId="{91240085-F2BC-4145-8196-0E3A5C76E3ED}" srcOrd="1" destOrd="0" presId="urn:microsoft.com/office/officeart/2005/8/layout/hList1"/>
    <dgm:cxn modelId="{C5F367B3-F761-431E-9BED-0570AB574521}" type="presParOf" srcId="{8A95F757-EE63-4BEB-835D-D478EFD92407}" destId="{20767A69-0356-47B7-8AC9-728E398789AB}" srcOrd="3" destOrd="0" presId="urn:microsoft.com/office/officeart/2005/8/layout/hList1"/>
    <dgm:cxn modelId="{9FC28586-49B3-4CDF-9A19-1AFDCB46EB38}" type="presParOf" srcId="{8A95F757-EE63-4BEB-835D-D478EFD92407}" destId="{C53F5A22-01AE-4E5E-8D8D-6FB3A9A00ABC}" srcOrd="4" destOrd="0" presId="urn:microsoft.com/office/officeart/2005/8/layout/hList1"/>
    <dgm:cxn modelId="{8125DB4E-D777-47BB-B876-26AFBD1EE25B}" type="presParOf" srcId="{C53F5A22-01AE-4E5E-8D8D-6FB3A9A00ABC}" destId="{F65A129B-FD4F-4205-A9C1-8D98ED3BB3F0}" srcOrd="0" destOrd="0" presId="urn:microsoft.com/office/officeart/2005/8/layout/hList1"/>
    <dgm:cxn modelId="{6CDA89F2-B7B1-43C5-A3C4-9041941693ED}" type="presParOf" srcId="{C53F5A22-01AE-4E5E-8D8D-6FB3A9A00ABC}" destId="{16096734-5D7A-4083-A038-6D36E72B887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EB82CC-8D0D-4A4D-8927-3B522DAC3BDF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43A0E9C-A42F-4F28-9A8F-A83CDD4BE981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Duración de la evaluación</a:t>
          </a:r>
          <a:endParaRPr lang="es-EC" b="1" dirty="0">
            <a:solidFill>
              <a:schemeClr val="tx1"/>
            </a:solidFill>
          </a:endParaRPr>
        </a:p>
      </dgm:t>
    </dgm:pt>
    <dgm:pt modelId="{54F9F2BA-6D88-4B7A-B18C-5ABD81A14803}" type="parTrans" cxnId="{CA7EC233-D4D6-4114-94E8-EC7AAFA0A885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09AD8457-AE3B-466A-94F8-A64457063F78}" type="sibTrans" cxnId="{CA7EC233-D4D6-4114-94E8-EC7AAFA0A885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6EC8F5D6-76D8-47E5-B8C3-89181C5A7D32}">
      <dgm:prSet phldrT="[Texto]"/>
      <dgm:spPr/>
      <dgm:t>
        <a:bodyPr/>
        <a:lstStyle/>
        <a:p>
          <a:r>
            <a:rPr lang="es-EC" b="0" dirty="0" smtClean="0">
              <a:solidFill>
                <a:schemeClr val="tx1"/>
              </a:solidFill>
            </a:rPr>
            <a:t>120 días</a:t>
          </a:r>
          <a:endParaRPr lang="es-EC" b="0" dirty="0">
            <a:solidFill>
              <a:schemeClr val="tx1"/>
            </a:solidFill>
          </a:endParaRPr>
        </a:p>
      </dgm:t>
    </dgm:pt>
    <dgm:pt modelId="{FA268D6D-5739-453E-9E83-488A422F9A6B}" type="parTrans" cxnId="{817DD9EE-2D0C-4E2E-B928-362692EC23D9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BEDA23C0-B2E4-4B12-9C03-8508C0303051}" type="sibTrans" cxnId="{817DD9EE-2D0C-4E2E-B928-362692EC23D9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F498FA4D-2D09-41D9-9D4B-ACC219E2F76A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Factor  evaluado</a:t>
          </a:r>
          <a:endParaRPr lang="es-EC" b="1" dirty="0">
            <a:solidFill>
              <a:schemeClr val="tx1"/>
            </a:solidFill>
          </a:endParaRPr>
        </a:p>
      </dgm:t>
    </dgm:pt>
    <dgm:pt modelId="{B180870E-D3C5-44C1-891E-26619EED0CF6}" type="parTrans" cxnId="{07741F01-F66F-4468-B06E-A444FF28814A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BD67A353-38D7-4256-8B28-8D9AAD27D6DC}" type="sibTrans" cxnId="{07741F01-F66F-4468-B06E-A444FF28814A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3D06E4E5-39C9-4963-BE37-4A90F7F62770}">
      <dgm:prSet phldrT="[Texto]"/>
      <dgm:spPr/>
      <dgm:t>
        <a:bodyPr/>
        <a:lstStyle/>
        <a:p>
          <a:r>
            <a:rPr lang="es-EC" b="0" dirty="0" smtClean="0">
              <a:solidFill>
                <a:schemeClr val="tx1"/>
              </a:solidFill>
            </a:rPr>
            <a:t>Dos protocolos de sincronización de celo,  mediante el nivel de repuesta a los protocolos y el porcentaje de preñez obtenido con cada uno.</a:t>
          </a:r>
          <a:endParaRPr lang="es-EC" b="0" dirty="0">
            <a:solidFill>
              <a:schemeClr val="tx1"/>
            </a:solidFill>
          </a:endParaRPr>
        </a:p>
      </dgm:t>
    </dgm:pt>
    <dgm:pt modelId="{8A111772-A82D-4620-AF42-EB7B68B599ED}" type="parTrans" cxnId="{3A51C2B5-6646-47AE-A00C-13A398FE63CA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D425C2BA-6A37-47F3-ADF0-1966198E9836}" type="sibTrans" cxnId="{3A51C2B5-6646-47AE-A00C-13A398FE63CA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85B3D3C5-FEFD-4EC4-B79F-89E252B3CFEC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Tratamientos</a:t>
          </a:r>
          <a:endParaRPr lang="es-EC" b="1" dirty="0">
            <a:solidFill>
              <a:schemeClr val="tx1"/>
            </a:solidFill>
          </a:endParaRPr>
        </a:p>
      </dgm:t>
    </dgm:pt>
    <dgm:pt modelId="{9972D0E4-F414-4838-9816-F4B936BCBD37}" type="parTrans" cxnId="{580F9F68-4948-4914-9292-149E95114BB6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C559E3EF-A451-41F0-BF2E-290FD0A1C910}" type="sibTrans" cxnId="{580F9F68-4948-4914-9292-149E95114BB6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EA564147-01B3-4B86-BFE4-E8110E7B3327}">
      <dgm:prSet phldrT="[Texto]"/>
      <dgm:spPr/>
      <dgm:t>
        <a:bodyPr/>
        <a:lstStyle/>
        <a:p>
          <a:r>
            <a:rPr lang="es-EC" b="0" dirty="0" smtClean="0">
              <a:solidFill>
                <a:schemeClr val="tx1"/>
              </a:solidFill>
            </a:rPr>
            <a:t>T1: Protocolo SARELEV_MC: En base a </a:t>
          </a:r>
          <a:r>
            <a:rPr lang="es-EC" b="0" dirty="0" err="1" smtClean="0">
              <a:solidFill>
                <a:schemeClr val="tx1"/>
              </a:solidFill>
            </a:rPr>
            <a:t>prostágenos</a:t>
          </a:r>
          <a:r>
            <a:rPr lang="es-EC" b="0" dirty="0" smtClean="0">
              <a:solidFill>
                <a:schemeClr val="tx1"/>
              </a:solidFill>
            </a:rPr>
            <a:t> y prostaglandinas, de 18 días de duración.</a:t>
          </a:r>
          <a:endParaRPr lang="es-EC" b="0" dirty="0">
            <a:solidFill>
              <a:schemeClr val="tx1"/>
            </a:solidFill>
          </a:endParaRPr>
        </a:p>
      </dgm:t>
    </dgm:pt>
    <dgm:pt modelId="{0978C329-5442-4BA6-9263-C688AA1068D3}" type="parTrans" cxnId="{380156DA-B7C8-4FD6-8F6C-675FBB7DA58B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18919B3B-0DDE-4393-AB86-8ADDBFFAF842}" type="sibTrans" cxnId="{380156DA-B7C8-4FD6-8F6C-675FBB7DA58B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2E011B68-B8B8-4BD3-898F-ADCFBA9223FC}">
      <dgm:prSet/>
      <dgm:spPr/>
      <dgm:t>
        <a:bodyPr/>
        <a:lstStyle/>
        <a:p>
          <a:r>
            <a:rPr lang="es-EC" b="0" dirty="0" smtClean="0">
              <a:solidFill>
                <a:schemeClr val="tx1"/>
              </a:solidFill>
            </a:rPr>
            <a:t>T2: Protocolo SARELEV_FP: En base a </a:t>
          </a:r>
          <a:r>
            <a:rPr lang="es-EC" b="0" dirty="0" err="1" smtClean="0">
              <a:solidFill>
                <a:schemeClr val="tx1"/>
              </a:solidFill>
            </a:rPr>
            <a:t>prostágenos</a:t>
          </a:r>
          <a:r>
            <a:rPr lang="es-EC" b="0" dirty="0" smtClean="0">
              <a:solidFill>
                <a:schemeClr val="tx1"/>
              </a:solidFill>
            </a:rPr>
            <a:t> y prostaglandinas, de 17 días de duración.</a:t>
          </a:r>
          <a:endParaRPr lang="es-EC" b="0" dirty="0">
            <a:solidFill>
              <a:schemeClr val="tx1"/>
            </a:solidFill>
          </a:endParaRPr>
        </a:p>
      </dgm:t>
    </dgm:pt>
    <dgm:pt modelId="{4CE9A096-10EF-4471-A93D-C1FD9A36DD7F}" type="parTrans" cxnId="{8F9056C3-17DF-408D-AD12-E689C4CDB58C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6DCAAE9D-BEBC-4F16-965E-61B40764CC19}" type="sibTrans" cxnId="{8F9056C3-17DF-408D-AD12-E689C4CDB58C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8A95F757-EE63-4BEB-835D-D478EFD92407}" type="pres">
      <dgm:prSet presAssocID="{D4EB82CC-8D0D-4A4D-8927-3B522DAC3B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83A461A-9E17-47D1-A618-9A8FA4C9B2BC}" type="pres">
      <dgm:prSet presAssocID="{F43A0E9C-A42F-4F28-9A8F-A83CDD4BE981}" presName="composite" presStyleCnt="0"/>
      <dgm:spPr/>
    </dgm:pt>
    <dgm:pt modelId="{907A3F0C-3A76-4F0B-8F6A-102712231669}" type="pres">
      <dgm:prSet presAssocID="{F43A0E9C-A42F-4F28-9A8F-A83CDD4BE98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A447A6-25DC-4389-B420-AFC43104ABBB}" type="pres">
      <dgm:prSet presAssocID="{F43A0E9C-A42F-4F28-9A8F-A83CDD4BE98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3DC3AB-3332-4019-8B11-729D0526733A}" type="pres">
      <dgm:prSet presAssocID="{09AD8457-AE3B-466A-94F8-A64457063F78}" presName="space" presStyleCnt="0"/>
      <dgm:spPr/>
    </dgm:pt>
    <dgm:pt modelId="{9A5F2586-1895-4DE2-8390-70750CDE5833}" type="pres">
      <dgm:prSet presAssocID="{F498FA4D-2D09-41D9-9D4B-ACC219E2F76A}" presName="composite" presStyleCnt="0"/>
      <dgm:spPr/>
    </dgm:pt>
    <dgm:pt modelId="{31B4E9F8-8EBA-45EF-993D-3AADA6B98B1F}" type="pres">
      <dgm:prSet presAssocID="{F498FA4D-2D09-41D9-9D4B-ACC219E2F76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240085-F2BC-4145-8196-0E3A5C76E3ED}" type="pres">
      <dgm:prSet presAssocID="{F498FA4D-2D09-41D9-9D4B-ACC219E2F76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767A69-0356-47B7-8AC9-728E398789AB}" type="pres">
      <dgm:prSet presAssocID="{BD67A353-38D7-4256-8B28-8D9AAD27D6DC}" presName="space" presStyleCnt="0"/>
      <dgm:spPr/>
    </dgm:pt>
    <dgm:pt modelId="{C53F5A22-01AE-4E5E-8D8D-6FB3A9A00ABC}" type="pres">
      <dgm:prSet presAssocID="{85B3D3C5-FEFD-4EC4-B79F-89E252B3CFEC}" presName="composite" presStyleCnt="0"/>
      <dgm:spPr/>
    </dgm:pt>
    <dgm:pt modelId="{F65A129B-FD4F-4205-A9C1-8D98ED3BB3F0}" type="pres">
      <dgm:prSet presAssocID="{85B3D3C5-FEFD-4EC4-B79F-89E252B3CFE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096734-5D7A-4083-A038-6D36E72B8875}" type="pres">
      <dgm:prSet presAssocID="{85B3D3C5-FEFD-4EC4-B79F-89E252B3CFE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F4EB9E6-D4DB-4D0E-A9FF-5498C0C1B6A8}" type="presOf" srcId="{2E011B68-B8B8-4BD3-898F-ADCFBA9223FC}" destId="{16096734-5D7A-4083-A038-6D36E72B8875}" srcOrd="0" destOrd="1" presId="urn:microsoft.com/office/officeart/2005/8/layout/hList1"/>
    <dgm:cxn modelId="{6D4FCA4A-FA67-4A4B-A76B-D3BF29902265}" type="presOf" srcId="{F43A0E9C-A42F-4F28-9A8F-A83CDD4BE981}" destId="{907A3F0C-3A76-4F0B-8F6A-102712231669}" srcOrd="0" destOrd="0" presId="urn:microsoft.com/office/officeart/2005/8/layout/hList1"/>
    <dgm:cxn modelId="{BD02E33F-FEDD-4BB0-BA48-AF0D227CCFDD}" type="presOf" srcId="{EA564147-01B3-4B86-BFE4-E8110E7B3327}" destId="{16096734-5D7A-4083-A038-6D36E72B8875}" srcOrd="0" destOrd="0" presId="urn:microsoft.com/office/officeart/2005/8/layout/hList1"/>
    <dgm:cxn modelId="{380156DA-B7C8-4FD6-8F6C-675FBB7DA58B}" srcId="{85B3D3C5-FEFD-4EC4-B79F-89E252B3CFEC}" destId="{EA564147-01B3-4B86-BFE4-E8110E7B3327}" srcOrd="0" destOrd="0" parTransId="{0978C329-5442-4BA6-9263-C688AA1068D3}" sibTransId="{18919B3B-0DDE-4393-AB86-8ADDBFFAF842}"/>
    <dgm:cxn modelId="{CA7EC233-D4D6-4114-94E8-EC7AAFA0A885}" srcId="{D4EB82CC-8D0D-4A4D-8927-3B522DAC3BDF}" destId="{F43A0E9C-A42F-4F28-9A8F-A83CDD4BE981}" srcOrd="0" destOrd="0" parTransId="{54F9F2BA-6D88-4B7A-B18C-5ABD81A14803}" sibTransId="{09AD8457-AE3B-466A-94F8-A64457063F78}"/>
    <dgm:cxn modelId="{0BF158EC-B90D-4BF3-9B46-40543970B07F}" type="presOf" srcId="{F498FA4D-2D09-41D9-9D4B-ACC219E2F76A}" destId="{31B4E9F8-8EBA-45EF-993D-3AADA6B98B1F}" srcOrd="0" destOrd="0" presId="urn:microsoft.com/office/officeart/2005/8/layout/hList1"/>
    <dgm:cxn modelId="{07741F01-F66F-4468-B06E-A444FF28814A}" srcId="{D4EB82CC-8D0D-4A4D-8927-3B522DAC3BDF}" destId="{F498FA4D-2D09-41D9-9D4B-ACC219E2F76A}" srcOrd="1" destOrd="0" parTransId="{B180870E-D3C5-44C1-891E-26619EED0CF6}" sibTransId="{BD67A353-38D7-4256-8B28-8D9AAD27D6DC}"/>
    <dgm:cxn modelId="{A43A565E-E3E7-4DB9-999F-BA3C5E73D6BA}" type="presOf" srcId="{D4EB82CC-8D0D-4A4D-8927-3B522DAC3BDF}" destId="{8A95F757-EE63-4BEB-835D-D478EFD92407}" srcOrd="0" destOrd="0" presId="urn:microsoft.com/office/officeart/2005/8/layout/hList1"/>
    <dgm:cxn modelId="{817DD9EE-2D0C-4E2E-B928-362692EC23D9}" srcId="{F43A0E9C-A42F-4F28-9A8F-A83CDD4BE981}" destId="{6EC8F5D6-76D8-47E5-B8C3-89181C5A7D32}" srcOrd="0" destOrd="0" parTransId="{FA268D6D-5739-453E-9E83-488A422F9A6B}" sibTransId="{BEDA23C0-B2E4-4B12-9C03-8508C0303051}"/>
    <dgm:cxn modelId="{3A51C2B5-6646-47AE-A00C-13A398FE63CA}" srcId="{F498FA4D-2D09-41D9-9D4B-ACC219E2F76A}" destId="{3D06E4E5-39C9-4963-BE37-4A90F7F62770}" srcOrd="0" destOrd="0" parTransId="{8A111772-A82D-4620-AF42-EB7B68B599ED}" sibTransId="{D425C2BA-6A37-47F3-ADF0-1966198E9836}"/>
    <dgm:cxn modelId="{8F9056C3-17DF-408D-AD12-E689C4CDB58C}" srcId="{85B3D3C5-FEFD-4EC4-B79F-89E252B3CFEC}" destId="{2E011B68-B8B8-4BD3-898F-ADCFBA9223FC}" srcOrd="1" destOrd="0" parTransId="{4CE9A096-10EF-4471-A93D-C1FD9A36DD7F}" sibTransId="{6DCAAE9D-BEBC-4F16-965E-61B40764CC19}"/>
    <dgm:cxn modelId="{90E893DF-B672-43F3-91E1-ED3AE43F2F2A}" type="presOf" srcId="{3D06E4E5-39C9-4963-BE37-4A90F7F62770}" destId="{91240085-F2BC-4145-8196-0E3A5C76E3ED}" srcOrd="0" destOrd="0" presId="urn:microsoft.com/office/officeart/2005/8/layout/hList1"/>
    <dgm:cxn modelId="{41BE7648-3986-40C9-90A4-3F44646385ED}" type="presOf" srcId="{85B3D3C5-FEFD-4EC4-B79F-89E252B3CFEC}" destId="{F65A129B-FD4F-4205-A9C1-8D98ED3BB3F0}" srcOrd="0" destOrd="0" presId="urn:microsoft.com/office/officeart/2005/8/layout/hList1"/>
    <dgm:cxn modelId="{580F9F68-4948-4914-9292-149E95114BB6}" srcId="{D4EB82CC-8D0D-4A4D-8927-3B522DAC3BDF}" destId="{85B3D3C5-FEFD-4EC4-B79F-89E252B3CFEC}" srcOrd="2" destOrd="0" parTransId="{9972D0E4-F414-4838-9816-F4B936BCBD37}" sibTransId="{C559E3EF-A451-41F0-BF2E-290FD0A1C910}"/>
    <dgm:cxn modelId="{8C83DCD7-EA2E-4747-BE62-3B9C13845239}" type="presOf" srcId="{6EC8F5D6-76D8-47E5-B8C3-89181C5A7D32}" destId="{EAA447A6-25DC-4389-B420-AFC43104ABBB}" srcOrd="0" destOrd="0" presId="urn:microsoft.com/office/officeart/2005/8/layout/hList1"/>
    <dgm:cxn modelId="{4406B04C-6C8C-439B-9E79-E42F439986B5}" type="presParOf" srcId="{8A95F757-EE63-4BEB-835D-D478EFD92407}" destId="{983A461A-9E17-47D1-A618-9A8FA4C9B2BC}" srcOrd="0" destOrd="0" presId="urn:microsoft.com/office/officeart/2005/8/layout/hList1"/>
    <dgm:cxn modelId="{4C787B24-5636-4E07-B469-49748ECB0598}" type="presParOf" srcId="{983A461A-9E17-47D1-A618-9A8FA4C9B2BC}" destId="{907A3F0C-3A76-4F0B-8F6A-102712231669}" srcOrd="0" destOrd="0" presId="urn:microsoft.com/office/officeart/2005/8/layout/hList1"/>
    <dgm:cxn modelId="{D67C6AC9-3832-43DC-A5F9-A9EF6F9145C2}" type="presParOf" srcId="{983A461A-9E17-47D1-A618-9A8FA4C9B2BC}" destId="{EAA447A6-25DC-4389-B420-AFC43104ABBB}" srcOrd="1" destOrd="0" presId="urn:microsoft.com/office/officeart/2005/8/layout/hList1"/>
    <dgm:cxn modelId="{85C1F183-8B23-495E-8ECF-A5F7A7F27BDD}" type="presParOf" srcId="{8A95F757-EE63-4BEB-835D-D478EFD92407}" destId="{3E3DC3AB-3332-4019-8B11-729D0526733A}" srcOrd="1" destOrd="0" presId="urn:microsoft.com/office/officeart/2005/8/layout/hList1"/>
    <dgm:cxn modelId="{148AC6B3-28FB-45AA-9895-4E00B966B478}" type="presParOf" srcId="{8A95F757-EE63-4BEB-835D-D478EFD92407}" destId="{9A5F2586-1895-4DE2-8390-70750CDE5833}" srcOrd="2" destOrd="0" presId="urn:microsoft.com/office/officeart/2005/8/layout/hList1"/>
    <dgm:cxn modelId="{1D17B0EB-36E5-4E57-B4A2-D46AFBCECD1F}" type="presParOf" srcId="{9A5F2586-1895-4DE2-8390-70750CDE5833}" destId="{31B4E9F8-8EBA-45EF-993D-3AADA6B98B1F}" srcOrd="0" destOrd="0" presId="urn:microsoft.com/office/officeart/2005/8/layout/hList1"/>
    <dgm:cxn modelId="{64015D85-C008-4044-A304-FF3FF16C33B2}" type="presParOf" srcId="{9A5F2586-1895-4DE2-8390-70750CDE5833}" destId="{91240085-F2BC-4145-8196-0E3A5C76E3ED}" srcOrd="1" destOrd="0" presId="urn:microsoft.com/office/officeart/2005/8/layout/hList1"/>
    <dgm:cxn modelId="{8E328E1B-F853-4FF8-AFC1-129AD842FCBF}" type="presParOf" srcId="{8A95F757-EE63-4BEB-835D-D478EFD92407}" destId="{20767A69-0356-47B7-8AC9-728E398789AB}" srcOrd="3" destOrd="0" presId="urn:microsoft.com/office/officeart/2005/8/layout/hList1"/>
    <dgm:cxn modelId="{35CC929F-0827-4076-9D89-03457484439E}" type="presParOf" srcId="{8A95F757-EE63-4BEB-835D-D478EFD92407}" destId="{C53F5A22-01AE-4E5E-8D8D-6FB3A9A00ABC}" srcOrd="4" destOrd="0" presId="urn:microsoft.com/office/officeart/2005/8/layout/hList1"/>
    <dgm:cxn modelId="{78B6BA3E-8333-4462-B084-E23C2223FC0B}" type="presParOf" srcId="{C53F5A22-01AE-4E5E-8D8D-6FB3A9A00ABC}" destId="{F65A129B-FD4F-4205-A9C1-8D98ED3BB3F0}" srcOrd="0" destOrd="0" presId="urn:microsoft.com/office/officeart/2005/8/layout/hList1"/>
    <dgm:cxn modelId="{32655A8E-81C3-493C-95D4-BD83349B21F8}" type="presParOf" srcId="{C53F5A22-01AE-4E5E-8D8D-6FB3A9A00ABC}" destId="{16096734-5D7A-4083-A038-6D36E72B887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EB82CC-8D0D-4A4D-8927-3B522DAC3BDF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43A0E9C-A42F-4F28-9A8F-A83CDD4BE981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Análisis estadístico</a:t>
          </a:r>
          <a:endParaRPr lang="es-EC" b="1" dirty="0">
            <a:solidFill>
              <a:schemeClr val="tx1"/>
            </a:solidFill>
          </a:endParaRPr>
        </a:p>
      </dgm:t>
    </dgm:pt>
    <dgm:pt modelId="{54F9F2BA-6D88-4B7A-B18C-5ABD81A14803}" type="parTrans" cxnId="{CA7EC233-D4D6-4114-94E8-EC7AAFA0A88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9AD8457-AE3B-466A-94F8-A64457063F78}" type="sibTrans" cxnId="{CA7EC233-D4D6-4114-94E8-EC7AAFA0A88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EC8F5D6-76D8-47E5-B8C3-89181C5A7D3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Chi-cuadrado al 5% de significancia</a:t>
          </a:r>
          <a:endParaRPr lang="es-EC" dirty="0">
            <a:solidFill>
              <a:schemeClr val="tx1"/>
            </a:solidFill>
          </a:endParaRPr>
        </a:p>
      </dgm:t>
    </dgm:pt>
    <dgm:pt modelId="{FA268D6D-5739-453E-9E83-488A422F9A6B}" type="parTrans" cxnId="{817DD9EE-2D0C-4E2E-B928-362692EC23D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EDA23C0-B2E4-4B12-9C03-8508C0303051}" type="sibTrans" cxnId="{817DD9EE-2D0C-4E2E-B928-362692EC23D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498FA4D-2D09-41D9-9D4B-ACC219E2F76A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Unidad experimental</a:t>
          </a:r>
          <a:endParaRPr lang="es-EC" b="1" dirty="0">
            <a:solidFill>
              <a:schemeClr val="tx1"/>
            </a:solidFill>
          </a:endParaRPr>
        </a:p>
      </dgm:t>
    </dgm:pt>
    <dgm:pt modelId="{B180870E-D3C5-44C1-891E-26619EED0CF6}" type="parTrans" cxnId="{07741F01-F66F-4468-B06E-A444FF2881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D67A353-38D7-4256-8B28-8D9AAD27D6DC}" type="sibTrans" cxnId="{07741F01-F66F-4468-B06E-A444FF2881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D06E4E5-39C9-4963-BE37-4A90F7F62770}">
      <dgm:prSet phldrT="[Texto]"/>
      <dgm:spPr/>
      <dgm:t>
        <a:bodyPr/>
        <a:lstStyle/>
        <a:p>
          <a:r>
            <a:rPr lang="es-EC" dirty="0" smtClean="0"/>
            <a:t>200 vacas y vaconas para cada tratamiento.</a:t>
          </a:r>
          <a:endParaRPr lang="es-EC" dirty="0">
            <a:solidFill>
              <a:schemeClr val="tx1"/>
            </a:solidFill>
          </a:endParaRPr>
        </a:p>
      </dgm:t>
    </dgm:pt>
    <dgm:pt modelId="{8A111772-A82D-4620-AF42-EB7B68B599ED}" type="parTrans" cxnId="{3A51C2B5-6646-47AE-A00C-13A398FE63C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425C2BA-6A37-47F3-ADF0-1966198E9836}" type="sibTrans" cxnId="{3A51C2B5-6646-47AE-A00C-13A398FE63C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A95F757-EE63-4BEB-835D-D478EFD92407}" type="pres">
      <dgm:prSet presAssocID="{D4EB82CC-8D0D-4A4D-8927-3B522DAC3B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83A461A-9E17-47D1-A618-9A8FA4C9B2BC}" type="pres">
      <dgm:prSet presAssocID="{F43A0E9C-A42F-4F28-9A8F-A83CDD4BE981}" presName="composite" presStyleCnt="0"/>
      <dgm:spPr/>
    </dgm:pt>
    <dgm:pt modelId="{907A3F0C-3A76-4F0B-8F6A-102712231669}" type="pres">
      <dgm:prSet presAssocID="{F43A0E9C-A42F-4F28-9A8F-A83CDD4BE98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A447A6-25DC-4389-B420-AFC43104ABBB}" type="pres">
      <dgm:prSet presAssocID="{F43A0E9C-A42F-4F28-9A8F-A83CDD4BE98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3DC3AB-3332-4019-8B11-729D0526733A}" type="pres">
      <dgm:prSet presAssocID="{09AD8457-AE3B-466A-94F8-A64457063F78}" presName="space" presStyleCnt="0"/>
      <dgm:spPr/>
    </dgm:pt>
    <dgm:pt modelId="{9A5F2586-1895-4DE2-8390-70750CDE5833}" type="pres">
      <dgm:prSet presAssocID="{F498FA4D-2D09-41D9-9D4B-ACC219E2F76A}" presName="composite" presStyleCnt="0"/>
      <dgm:spPr/>
    </dgm:pt>
    <dgm:pt modelId="{31B4E9F8-8EBA-45EF-993D-3AADA6B98B1F}" type="pres">
      <dgm:prSet presAssocID="{F498FA4D-2D09-41D9-9D4B-ACC219E2F76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240085-F2BC-4145-8196-0E3A5C76E3ED}" type="pres">
      <dgm:prSet presAssocID="{F498FA4D-2D09-41D9-9D4B-ACC219E2F76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7741F01-F66F-4468-B06E-A444FF28814A}" srcId="{D4EB82CC-8D0D-4A4D-8927-3B522DAC3BDF}" destId="{F498FA4D-2D09-41D9-9D4B-ACC219E2F76A}" srcOrd="1" destOrd="0" parTransId="{B180870E-D3C5-44C1-891E-26619EED0CF6}" sibTransId="{BD67A353-38D7-4256-8B28-8D9AAD27D6DC}"/>
    <dgm:cxn modelId="{817DD9EE-2D0C-4E2E-B928-362692EC23D9}" srcId="{F43A0E9C-A42F-4F28-9A8F-A83CDD4BE981}" destId="{6EC8F5D6-76D8-47E5-B8C3-89181C5A7D32}" srcOrd="0" destOrd="0" parTransId="{FA268D6D-5739-453E-9E83-488A422F9A6B}" sibTransId="{BEDA23C0-B2E4-4B12-9C03-8508C0303051}"/>
    <dgm:cxn modelId="{083C9123-3E4A-4D93-A68F-7FFA33E741A9}" type="presOf" srcId="{F498FA4D-2D09-41D9-9D4B-ACC219E2F76A}" destId="{31B4E9F8-8EBA-45EF-993D-3AADA6B98B1F}" srcOrd="0" destOrd="0" presId="urn:microsoft.com/office/officeart/2005/8/layout/hList1"/>
    <dgm:cxn modelId="{CA7EC233-D4D6-4114-94E8-EC7AAFA0A885}" srcId="{D4EB82CC-8D0D-4A4D-8927-3B522DAC3BDF}" destId="{F43A0E9C-A42F-4F28-9A8F-A83CDD4BE981}" srcOrd="0" destOrd="0" parTransId="{54F9F2BA-6D88-4B7A-B18C-5ABD81A14803}" sibTransId="{09AD8457-AE3B-466A-94F8-A64457063F78}"/>
    <dgm:cxn modelId="{BB0EAA20-3089-4C41-917E-6F56408E2053}" type="presOf" srcId="{6EC8F5D6-76D8-47E5-B8C3-89181C5A7D32}" destId="{EAA447A6-25DC-4389-B420-AFC43104ABBB}" srcOrd="0" destOrd="0" presId="urn:microsoft.com/office/officeart/2005/8/layout/hList1"/>
    <dgm:cxn modelId="{3B0704A7-4727-4A74-9C89-383DFA0A498A}" type="presOf" srcId="{3D06E4E5-39C9-4963-BE37-4A90F7F62770}" destId="{91240085-F2BC-4145-8196-0E3A5C76E3ED}" srcOrd="0" destOrd="0" presId="urn:microsoft.com/office/officeart/2005/8/layout/hList1"/>
    <dgm:cxn modelId="{D9BBFE43-F13E-40BC-84A2-9DEA5D4AE3D9}" type="presOf" srcId="{D4EB82CC-8D0D-4A4D-8927-3B522DAC3BDF}" destId="{8A95F757-EE63-4BEB-835D-D478EFD92407}" srcOrd="0" destOrd="0" presId="urn:microsoft.com/office/officeart/2005/8/layout/hList1"/>
    <dgm:cxn modelId="{86D52B51-8C7E-4565-8A34-8CABF4619C02}" type="presOf" srcId="{F43A0E9C-A42F-4F28-9A8F-A83CDD4BE981}" destId="{907A3F0C-3A76-4F0B-8F6A-102712231669}" srcOrd="0" destOrd="0" presId="urn:microsoft.com/office/officeart/2005/8/layout/hList1"/>
    <dgm:cxn modelId="{3A51C2B5-6646-47AE-A00C-13A398FE63CA}" srcId="{F498FA4D-2D09-41D9-9D4B-ACC219E2F76A}" destId="{3D06E4E5-39C9-4963-BE37-4A90F7F62770}" srcOrd="0" destOrd="0" parTransId="{8A111772-A82D-4620-AF42-EB7B68B599ED}" sibTransId="{D425C2BA-6A37-47F3-ADF0-1966198E9836}"/>
    <dgm:cxn modelId="{DB9F7B2C-7170-4CAA-933D-53ED9306A744}" type="presParOf" srcId="{8A95F757-EE63-4BEB-835D-D478EFD92407}" destId="{983A461A-9E17-47D1-A618-9A8FA4C9B2BC}" srcOrd="0" destOrd="0" presId="urn:microsoft.com/office/officeart/2005/8/layout/hList1"/>
    <dgm:cxn modelId="{BAFCB041-D4CB-4924-A059-8D748F992D9B}" type="presParOf" srcId="{983A461A-9E17-47D1-A618-9A8FA4C9B2BC}" destId="{907A3F0C-3A76-4F0B-8F6A-102712231669}" srcOrd="0" destOrd="0" presId="urn:microsoft.com/office/officeart/2005/8/layout/hList1"/>
    <dgm:cxn modelId="{5BB989CB-39FD-4F30-BF5F-0E3349EB0AC2}" type="presParOf" srcId="{983A461A-9E17-47D1-A618-9A8FA4C9B2BC}" destId="{EAA447A6-25DC-4389-B420-AFC43104ABBB}" srcOrd="1" destOrd="0" presId="urn:microsoft.com/office/officeart/2005/8/layout/hList1"/>
    <dgm:cxn modelId="{104E2069-1E60-43FF-B865-465D95DB4F36}" type="presParOf" srcId="{8A95F757-EE63-4BEB-835D-D478EFD92407}" destId="{3E3DC3AB-3332-4019-8B11-729D0526733A}" srcOrd="1" destOrd="0" presId="urn:microsoft.com/office/officeart/2005/8/layout/hList1"/>
    <dgm:cxn modelId="{3F93F2A6-10B0-47C9-A5BF-9FF70C63F07A}" type="presParOf" srcId="{8A95F757-EE63-4BEB-835D-D478EFD92407}" destId="{9A5F2586-1895-4DE2-8390-70750CDE5833}" srcOrd="2" destOrd="0" presId="urn:microsoft.com/office/officeart/2005/8/layout/hList1"/>
    <dgm:cxn modelId="{6BB2B13F-20F5-4A9F-9F0C-876F584195AD}" type="presParOf" srcId="{9A5F2586-1895-4DE2-8390-70750CDE5833}" destId="{31B4E9F8-8EBA-45EF-993D-3AADA6B98B1F}" srcOrd="0" destOrd="0" presId="urn:microsoft.com/office/officeart/2005/8/layout/hList1"/>
    <dgm:cxn modelId="{CC16DBC0-370C-4DC7-9646-021A1E259F2F}" type="presParOf" srcId="{9A5F2586-1895-4DE2-8390-70750CDE5833}" destId="{91240085-F2BC-4145-8196-0E3A5C76E3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355F91-3F51-487E-8339-F2066D8DCDC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2BB519F-7242-4CC8-B1CA-2EF5E6F0C629}">
      <dgm:prSet phldrT="[Texto]"/>
      <dgm:spPr/>
      <dgm:t>
        <a:bodyPr/>
        <a:lstStyle/>
        <a:p>
          <a:r>
            <a:rPr lang="es-EC" b="0" i="0" dirty="0" smtClean="0">
              <a:solidFill>
                <a:schemeClr val="tx1"/>
              </a:solidFill>
            </a:rPr>
            <a:t>Repuesta a los protocolos de sincronización (%)</a:t>
          </a:r>
          <a:endParaRPr lang="es-EC" b="0" i="0" dirty="0">
            <a:solidFill>
              <a:schemeClr val="tx1"/>
            </a:solidFill>
          </a:endParaRPr>
        </a:p>
      </dgm:t>
    </dgm:pt>
    <dgm:pt modelId="{19225F36-777E-4E21-9D47-0D47BD3CA6F9}" type="parTrans" cxnId="{01081B5C-0072-4328-8A07-86F4434C32E6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CB7ABD81-C093-4C2F-912E-F638BA10A1E2}" type="sibTrans" cxnId="{01081B5C-0072-4328-8A07-86F4434C32E6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B08DB927-E610-4344-8EEC-0D2EC78CA798}">
      <dgm:prSet phldrT="[Texto]"/>
      <dgm:spPr/>
      <dgm:t>
        <a:bodyPr/>
        <a:lstStyle/>
        <a:p>
          <a:r>
            <a:rPr lang="es-EC" b="0" i="0" dirty="0" smtClean="0">
              <a:solidFill>
                <a:schemeClr val="tx1"/>
              </a:solidFill>
            </a:rPr>
            <a:t>Diámetro del cuerpo lúteo </a:t>
          </a:r>
          <a:endParaRPr lang="es-EC" b="0" i="0" dirty="0">
            <a:solidFill>
              <a:schemeClr val="tx1"/>
            </a:solidFill>
          </a:endParaRPr>
        </a:p>
      </dgm:t>
    </dgm:pt>
    <dgm:pt modelId="{406BA290-3219-4BD2-AA2D-25280A43975F}" type="parTrans" cxnId="{0BD9AEFC-C5D5-4799-9628-B75192FC26D8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544AC0BA-9246-4D67-80EE-90D7841F1A77}" type="sibTrans" cxnId="{0BD9AEFC-C5D5-4799-9628-B75192FC26D8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25909528-7252-4184-98D7-DF9F65358D90}">
      <dgm:prSet phldrT="[Texto]"/>
      <dgm:spPr/>
      <dgm:t>
        <a:bodyPr/>
        <a:lstStyle/>
        <a:p>
          <a:r>
            <a:rPr lang="es-EC" b="0" i="0" dirty="0" smtClean="0">
              <a:solidFill>
                <a:schemeClr val="tx1"/>
              </a:solidFill>
            </a:rPr>
            <a:t>Categoría de las receptoras</a:t>
          </a:r>
          <a:endParaRPr lang="es-EC" b="0" i="0" dirty="0">
            <a:solidFill>
              <a:schemeClr val="tx1"/>
            </a:solidFill>
          </a:endParaRPr>
        </a:p>
      </dgm:t>
    </dgm:pt>
    <dgm:pt modelId="{0424759E-9B63-45F4-B842-BAE327D4EE69}" type="parTrans" cxnId="{F1E85674-F159-4891-B65B-1A5ADBDE4DAC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A7BF34DD-023A-431F-853F-3E4E6BBE0041}" type="sibTrans" cxnId="{F1E85674-F159-4891-B65B-1A5ADBDE4DAC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38FF2E30-F710-4EBB-A3B8-2FE1F8924215}">
      <dgm:prSet phldrT="[Texto]"/>
      <dgm:spPr/>
      <dgm:t>
        <a:bodyPr/>
        <a:lstStyle/>
        <a:p>
          <a:r>
            <a:rPr lang="es-EC" b="0" i="0" dirty="0" smtClean="0">
              <a:solidFill>
                <a:schemeClr val="tx1"/>
              </a:solidFill>
            </a:rPr>
            <a:t>Tasa de preñez a los 35 y 90 días</a:t>
          </a:r>
          <a:endParaRPr lang="es-EC" b="0" i="0" dirty="0">
            <a:solidFill>
              <a:schemeClr val="tx1"/>
            </a:solidFill>
          </a:endParaRPr>
        </a:p>
      </dgm:t>
    </dgm:pt>
    <dgm:pt modelId="{BB276F25-9E48-48C0-BB97-05A2742D3B05}" type="parTrans" cxnId="{5AB1171F-94F1-4EC4-B426-55DFEC3D06AB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3DBA168C-18E1-4104-9136-DE7D2552EBA5}" type="sibTrans" cxnId="{5AB1171F-94F1-4EC4-B426-55DFEC3D06AB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20173C2E-9F33-48A3-8686-1F7DC5426AA7}">
      <dgm:prSet phldrT="[Texto]"/>
      <dgm:spPr/>
      <dgm:t>
        <a:bodyPr/>
        <a:lstStyle/>
        <a:p>
          <a:r>
            <a:rPr lang="es-EC" b="0" i="0" smtClean="0">
              <a:solidFill>
                <a:schemeClr val="tx1"/>
              </a:solidFill>
            </a:rPr>
            <a:t>Costo de preñez por tratamiento</a:t>
          </a:r>
          <a:endParaRPr lang="es-EC" b="0" i="0" dirty="0">
            <a:solidFill>
              <a:schemeClr val="tx1"/>
            </a:solidFill>
          </a:endParaRPr>
        </a:p>
      </dgm:t>
    </dgm:pt>
    <dgm:pt modelId="{381A8CB7-61C5-4D2B-BAAC-B9FD8290513C}" type="parTrans" cxnId="{648550CC-6D30-4E83-9FD1-BC386D66F3DA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A404A722-66A0-4741-81AB-048507A80E07}" type="sibTrans" cxnId="{648550CC-6D30-4E83-9FD1-BC386D66F3DA}">
      <dgm:prSet/>
      <dgm:spPr/>
      <dgm:t>
        <a:bodyPr/>
        <a:lstStyle/>
        <a:p>
          <a:endParaRPr lang="es-EC" b="0" i="0">
            <a:solidFill>
              <a:schemeClr val="tx1"/>
            </a:solidFill>
          </a:endParaRPr>
        </a:p>
      </dgm:t>
    </dgm:pt>
    <dgm:pt modelId="{B9C47E98-06E3-44A2-8ED2-E2D8CBCBCE96}" type="pres">
      <dgm:prSet presAssocID="{E4355F91-3F51-487E-8339-F2066D8DCDC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E31EE68F-B8E3-438E-A17C-A4298E42F853}" type="pres">
      <dgm:prSet presAssocID="{E4355F91-3F51-487E-8339-F2066D8DCDC6}" presName="Name1" presStyleCnt="0"/>
      <dgm:spPr/>
    </dgm:pt>
    <dgm:pt modelId="{FAC87C0F-ABE1-4077-8DE3-9A6FFB77DEB3}" type="pres">
      <dgm:prSet presAssocID="{E4355F91-3F51-487E-8339-F2066D8DCDC6}" presName="cycle" presStyleCnt="0"/>
      <dgm:spPr/>
    </dgm:pt>
    <dgm:pt modelId="{22217118-820A-48A6-9F2A-D0F57267FE94}" type="pres">
      <dgm:prSet presAssocID="{E4355F91-3F51-487E-8339-F2066D8DCDC6}" presName="srcNode" presStyleLbl="node1" presStyleIdx="0" presStyleCnt="5"/>
      <dgm:spPr/>
    </dgm:pt>
    <dgm:pt modelId="{328711E5-4E05-4308-A54A-B505026D102F}" type="pres">
      <dgm:prSet presAssocID="{E4355F91-3F51-487E-8339-F2066D8DCDC6}" presName="conn" presStyleLbl="parChTrans1D2" presStyleIdx="0" presStyleCnt="1"/>
      <dgm:spPr/>
      <dgm:t>
        <a:bodyPr/>
        <a:lstStyle/>
        <a:p>
          <a:endParaRPr lang="es-EC"/>
        </a:p>
      </dgm:t>
    </dgm:pt>
    <dgm:pt modelId="{2E3AB80D-D7F1-4D7C-B653-E1033DD49343}" type="pres">
      <dgm:prSet presAssocID="{E4355F91-3F51-487E-8339-F2066D8DCDC6}" presName="extraNode" presStyleLbl="node1" presStyleIdx="0" presStyleCnt="5"/>
      <dgm:spPr/>
    </dgm:pt>
    <dgm:pt modelId="{EDB3AF6F-5840-4029-9630-F3D859E9DF29}" type="pres">
      <dgm:prSet presAssocID="{E4355F91-3F51-487E-8339-F2066D8DCDC6}" presName="dstNode" presStyleLbl="node1" presStyleIdx="0" presStyleCnt="5"/>
      <dgm:spPr/>
    </dgm:pt>
    <dgm:pt modelId="{7650156C-D14B-4B12-A358-736C4650B271}" type="pres">
      <dgm:prSet presAssocID="{D2BB519F-7242-4CC8-B1CA-2EF5E6F0C62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BAA71A-9B35-40B5-AD1B-E26D9EFF07C6}" type="pres">
      <dgm:prSet presAssocID="{D2BB519F-7242-4CC8-B1CA-2EF5E6F0C629}" presName="accent_1" presStyleCnt="0"/>
      <dgm:spPr/>
    </dgm:pt>
    <dgm:pt modelId="{5C6895F2-D5DA-45FD-A73B-A23885AB7D59}" type="pres">
      <dgm:prSet presAssocID="{D2BB519F-7242-4CC8-B1CA-2EF5E6F0C629}" presName="accentRepeatNode" presStyleLbl="solidFgAcc1" presStyleIdx="0" presStyleCnt="5"/>
      <dgm:spPr/>
    </dgm:pt>
    <dgm:pt modelId="{EFEC5021-2040-4A14-A939-CFEA592122C4}" type="pres">
      <dgm:prSet presAssocID="{B08DB927-E610-4344-8EEC-0D2EC78CA79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A41CB2-708D-4B64-8005-1E81AF6EDF37}" type="pres">
      <dgm:prSet presAssocID="{B08DB927-E610-4344-8EEC-0D2EC78CA798}" presName="accent_2" presStyleCnt="0"/>
      <dgm:spPr/>
    </dgm:pt>
    <dgm:pt modelId="{1F08259A-B029-4AAC-BF2F-E11431A01C9A}" type="pres">
      <dgm:prSet presAssocID="{B08DB927-E610-4344-8EEC-0D2EC78CA798}" presName="accentRepeatNode" presStyleLbl="solidFgAcc1" presStyleIdx="1" presStyleCnt="5"/>
      <dgm:spPr/>
    </dgm:pt>
    <dgm:pt modelId="{918CE9BF-20CD-43B0-99CC-910765333CC8}" type="pres">
      <dgm:prSet presAssocID="{25909528-7252-4184-98D7-DF9F65358D9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9EBDC8-C53A-4980-B64C-3093E72852EB}" type="pres">
      <dgm:prSet presAssocID="{25909528-7252-4184-98D7-DF9F65358D90}" presName="accent_3" presStyleCnt="0"/>
      <dgm:spPr/>
    </dgm:pt>
    <dgm:pt modelId="{B2C76E51-CF69-48E2-918E-DC51261D8D1C}" type="pres">
      <dgm:prSet presAssocID="{25909528-7252-4184-98D7-DF9F65358D90}" presName="accentRepeatNode" presStyleLbl="solidFgAcc1" presStyleIdx="2" presStyleCnt="5"/>
      <dgm:spPr/>
    </dgm:pt>
    <dgm:pt modelId="{F24375F6-B426-4BB2-9F1A-E14E0B8D8D74}" type="pres">
      <dgm:prSet presAssocID="{38FF2E30-F710-4EBB-A3B8-2FE1F892421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B8502C-C95E-444A-9DA9-60D1FD2347F0}" type="pres">
      <dgm:prSet presAssocID="{38FF2E30-F710-4EBB-A3B8-2FE1F8924215}" presName="accent_4" presStyleCnt="0"/>
      <dgm:spPr/>
    </dgm:pt>
    <dgm:pt modelId="{3281B676-C5C4-4A4A-B69F-5C731AE56CE2}" type="pres">
      <dgm:prSet presAssocID="{38FF2E30-F710-4EBB-A3B8-2FE1F8924215}" presName="accentRepeatNode" presStyleLbl="solidFgAcc1" presStyleIdx="3" presStyleCnt="5"/>
      <dgm:spPr/>
    </dgm:pt>
    <dgm:pt modelId="{3C763F2B-B81C-4683-A780-C3A5CF0DCACC}" type="pres">
      <dgm:prSet presAssocID="{20173C2E-9F33-48A3-8686-1F7DC5426AA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0743B1-6965-4921-BF6C-9229D5E682D6}" type="pres">
      <dgm:prSet presAssocID="{20173C2E-9F33-48A3-8686-1F7DC5426AA7}" presName="accent_5" presStyleCnt="0"/>
      <dgm:spPr/>
    </dgm:pt>
    <dgm:pt modelId="{2523E967-70B8-45C5-A14F-5D0456FAA4E0}" type="pres">
      <dgm:prSet presAssocID="{20173C2E-9F33-48A3-8686-1F7DC5426AA7}" presName="accentRepeatNode" presStyleLbl="solidFgAcc1" presStyleIdx="4" presStyleCnt="5"/>
      <dgm:spPr/>
    </dgm:pt>
  </dgm:ptLst>
  <dgm:cxnLst>
    <dgm:cxn modelId="{F629E71E-2B0B-430C-938F-1C4EA76411ED}" type="presOf" srcId="{CB7ABD81-C093-4C2F-912E-F638BA10A1E2}" destId="{328711E5-4E05-4308-A54A-B505026D102F}" srcOrd="0" destOrd="0" presId="urn:microsoft.com/office/officeart/2008/layout/VerticalCurvedList"/>
    <dgm:cxn modelId="{D3A0B478-7AAD-4D2B-826D-BDF122BED1F9}" type="presOf" srcId="{20173C2E-9F33-48A3-8686-1F7DC5426AA7}" destId="{3C763F2B-B81C-4683-A780-C3A5CF0DCACC}" srcOrd="0" destOrd="0" presId="urn:microsoft.com/office/officeart/2008/layout/VerticalCurvedList"/>
    <dgm:cxn modelId="{676F893B-D38A-46B9-9E11-985E22EFE15C}" type="presOf" srcId="{38FF2E30-F710-4EBB-A3B8-2FE1F8924215}" destId="{F24375F6-B426-4BB2-9F1A-E14E0B8D8D74}" srcOrd="0" destOrd="0" presId="urn:microsoft.com/office/officeart/2008/layout/VerticalCurvedList"/>
    <dgm:cxn modelId="{55D36BC1-EB7D-41C5-9970-8676043EDA1F}" type="presOf" srcId="{D2BB519F-7242-4CC8-B1CA-2EF5E6F0C629}" destId="{7650156C-D14B-4B12-A358-736C4650B271}" srcOrd="0" destOrd="0" presId="urn:microsoft.com/office/officeart/2008/layout/VerticalCurvedList"/>
    <dgm:cxn modelId="{5AB1171F-94F1-4EC4-B426-55DFEC3D06AB}" srcId="{E4355F91-3F51-487E-8339-F2066D8DCDC6}" destId="{38FF2E30-F710-4EBB-A3B8-2FE1F8924215}" srcOrd="3" destOrd="0" parTransId="{BB276F25-9E48-48C0-BB97-05A2742D3B05}" sibTransId="{3DBA168C-18E1-4104-9136-DE7D2552EBA5}"/>
    <dgm:cxn modelId="{01081B5C-0072-4328-8A07-86F4434C32E6}" srcId="{E4355F91-3F51-487E-8339-F2066D8DCDC6}" destId="{D2BB519F-7242-4CC8-B1CA-2EF5E6F0C629}" srcOrd="0" destOrd="0" parTransId="{19225F36-777E-4E21-9D47-0D47BD3CA6F9}" sibTransId="{CB7ABD81-C093-4C2F-912E-F638BA10A1E2}"/>
    <dgm:cxn modelId="{E3B44383-D0D8-40B2-A9B0-D5E88E904504}" type="presOf" srcId="{E4355F91-3F51-487E-8339-F2066D8DCDC6}" destId="{B9C47E98-06E3-44A2-8ED2-E2D8CBCBCE96}" srcOrd="0" destOrd="0" presId="urn:microsoft.com/office/officeart/2008/layout/VerticalCurvedList"/>
    <dgm:cxn modelId="{F1E85674-F159-4891-B65B-1A5ADBDE4DAC}" srcId="{E4355F91-3F51-487E-8339-F2066D8DCDC6}" destId="{25909528-7252-4184-98D7-DF9F65358D90}" srcOrd="2" destOrd="0" parTransId="{0424759E-9B63-45F4-B842-BAE327D4EE69}" sibTransId="{A7BF34DD-023A-431F-853F-3E4E6BBE0041}"/>
    <dgm:cxn modelId="{648550CC-6D30-4E83-9FD1-BC386D66F3DA}" srcId="{E4355F91-3F51-487E-8339-F2066D8DCDC6}" destId="{20173C2E-9F33-48A3-8686-1F7DC5426AA7}" srcOrd="4" destOrd="0" parTransId="{381A8CB7-61C5-4D2B-BAAC-B9FD8290513C}" sibTransId="{A404A722-66A0-4741-81AB-048507A80E07}"/>
    <dgm:cxn modelId="{A8D0516B-3452-4771-94E1-C1FD3D1147EF}" type="presOf" srcId="{B08DB927-E610-4344-8EEC-0D2EC78CA798}" destId="{EFEC5021-2040-4A14-A939-CFEA592122C4}" srcOrd="0" destOrd="0" presId="urn:microsoft.com/office/officeart/2008/layout/VerticalCurvedList"/>
    <dgm:cxn modelId="{183B88B5-478F-4A80-BBB3-90017710537C}" type="presOf" srcId="{25909528-7252-4184-98D7-DF9F65358D90}" destId="{918CE9BF-20CD-43B0-99CC-910765333CC8}" srcOrd="0" destOrd="0" presId="urn:microsoft.com/office/officeart/2008/layout/VerticalCurvedList"/>
    <dgm:cxn modelId="{0BD9AEFC-C5D5-4799-9628-B75192FC26D8}" srcId="{E4355F91-3F51-487E-8339-F2066D8DCDC6}" destId="{B08DB927-E610-4344-8EEC-0D2EC78CA798}" srcOrd="1" destOrd="0" parTransId="{406BA290-3219-4BD2-AA2D-25280A43975F}" sibTransId="{544AC0BA-9246-4D67-80EE-90D7841F1A77}"/>
    <dgm:cxn modelId="{36A8FC22-CB16-458D-BDC6-6EC86571793C}" type="presParOf" srcId="{B9C47E98-06E3-44A2-8ED2-E2D8CBCBCE96}" destId="{E31EE68F-B8E3-438E-A17C-A4298E42F853}" srcOrd="0" destOrd="0" presId="urn:microsoft.com/office/officeart/2008/layout/VerticalCurvedList"/>
    <dgm:cxn modelId="{933223F6-AE66-43EA-8B41-5AC3D2FE6A99}" type="presParOf" srcId="{E31EE68F-B8E3-438E-A17C-A4298E42F853}" destId="{FAC87C0F-ABE1-4077-8DE3-9A6FFB77DEB3}" srcOrd="0" destOrd="0" presId="urn:microsoft.com/office/officeart/2008/layout/VerticalCurvedList"/>
    <dgm:cxn modelId="{4AD6382A-97D0-43BA-B92E-AF32DD47CAB7}" type="presParOf" srcId="{FAC87C0F-ABE1-4077-8DE3-9A6FFB77DEB3}" destId="{22217118-820A-48A6-9F2A-D0F57267FE94}" srcOrd="0" destOrd="0" presId="urn:microsoft.com/office/officeart/2008/layout/VerticalCurvedList"/>
    <dgm:cxn modelId="{4EF28AB1-D225-45DE-B9B5-CB1565D8A5AF}" type="presParOf" srcId="{FAC87C0F-ABE1-4077-8DE3-9A6FFB77DEB3}" destId="{328711E5-4E05-4308-A54A-B505026D102F}" srcOrd="1" destOrd="0" presId="urn:microsoft.com/office/officeart/2008/layout/VerticalCurvedList"/>
    <dgm:cxn modelId="{7FC41BB7-4DF6-4BDA-8138-B367D6BE9100}" type="presParOf" srcId="{FAC87C0F-ABE1-4077-8DE3-9A6FFB77DEB3}" destId="{2E3AB80D-D7F1-4D7C-B653-E1033DD49343}" srcOrd="2" destOrd="0" presId="urn:microsoft.com/office/officeart/2008/layout/VerticalCurvedList"/>
    <dgm:cxn modelId="{44AE0739-1DA3-49FD-981D-43150C03F48D}" type="presParOf" srcId="{FAC87C0F-ABE1-4077-8DE3-9A6FFB77DEB3}" destId="{EDB3AF6F-5840-4029-9630-F3D859E9DF29}" srcOrd="3" destOrd="0" presId="urn:microsoft.com/office/officeart/2008/layout/VerticalCurvedList"/>
    <dgm:cxn modelId="{D91243DF-C579-4A59-8111-92322C4C9074}" type="presParOf" srcId="{E31EE68F-B8E3-438E-A17C-A4298E42F853}" destId="{7650156C-D14B-4B12-A358-736C4650B271}" srcOrd="1" destOrd="0" presId="urn:microsoft.com/office/officeart/2008/layout/VerticalCurvedList"/>
    <dgm:cxn modelId="{7E4E2938-C276-4C44-8E75-0B5C2ADE4267}" type="presParOf" srcId="{E31EE68F-B8E3-438E-A17C-A4298E42F853}" destId="{3FBAA71A-9B35-40B5-AD1B-E26D9EFF07C6}" srcOrd="2" destOrd="0" presId="urn:microsoft.com/office/officeart/2008/layout/VerticalCurvedList"/>
    <dgm:cxn modelId="{8720A1E3-3409-403B-9C1D-AE058D857F31}" type="presParOf" srcId="{3FBAA71A-9B35-40B5-AD1B-E26D9EFF07C6}" destId="{5C6895F2-D5DA-45FD-A73B-A23885AB7D59}" srcOrd="0" destOrd="0" presId="urn:microsoft.com/office/officeart/2008/layout/VerticalCurvedList"/>
    <dgm:cxn modelId="{1CEF3769-0BF6-4525-B996-503CFF510C8B}" type="presParOf" srcId="{E31EE68F-B8E3-438E-A17C-A4298E42F853}" destId="{EFEC5021-2040-4A14-A939-CFEA592122C4}" srcOrd="3" destOrd="0" presId="urn:microsoft.com/office/officeart/2008/layout/VerticalCurvedList"/>
    <dgm:cxn modelId="{8B99A537-8792-4635-B76E-F8F0F00C3027}" type="presParOf" srcId="{E31EE68F-B8E3-438E-A17C-A4298E42F853}" destId="{7EA41CB2-708D-4B64-8005-1E81AF6EDF37}" srcOrd="4" destOrd="0" presId="urn:microsoft.com/office/officeart/2008/layout/VerticalCurvedList"/>
    <dgm:cxn modelId="{53581E83-A67D-4E2A-AB7E-42134B05EB65}" type="presParOf" srcId="{7EA41CB2-708D-4B64-8005-1E81AF6EDF37}" destId="{1F08259A-B029-4AAC-BF2F-E11431A01C9A}" srcOrd="0" destOrd="0" presId="urn:microsoft.com/office/officeart/2008/layout/VerticalCurvedList"/>
    <dgm:cxn modelId="{FAF71CAC-E3F9-4EA0-A467-02455D820583}" type="presParOf" srcId="{E31EE68F-B8E3-438E-A17C-A4298E42F853}" destId="{918CE9BF-20CD-43B0-99CC-910765333CC8}" srcOrd="5" destOrd="0" presId="urn:microsoft.com/office/officeart/2008/layout/VerticalCurvedList"/>
    <dgm:cxn modelId="{C84DB304-327C-45F3-B136-216C3545281C}" type="presParOf" srcId="{E31EE68F-B8E3-438E-A17C-A4298E42F853}" destId="{6A9EBDC8-C53A-4980-B64C-3093E72852EB}" srcOrd="6" destOrd="0" presId="urn:microsoft.com/office/officeart/2008/layout/VerticalCurvedList"/>
    <dgm:cxn modelId="{C19543AC-9406-4412-8F44-035EF8028D7F}" type="presParOf" srcId="{6A9EBDC8-C53A-4980-B64C-3093E72852EB}" destId="{B2C76E51-CF69-48E2-918E-DC51261D8D1C}" srcOrd="0" destOrd="0" presId="urn:microsoft.com/office/officeart/2008/layout/VerticalCurvedList"/>
    <dgm:cxn modelId="{E1E72E19-885B-49A7-8891-60A819BD1EE5}" type="presParOf" srcId="{E31EE68F-B8E3-438E-A17C-A4298E42F853}" destId="{F24375F6-B426-4BB2-9F1A-E14E0B8D8D74}" srcOrd="7" destOrd="0" presId="urn:microsoft.com/office/officeart/2008/layout/VerticalCurvedList"/>
    <dgm:cxn modelId="{A9DCC374-29AF-4A5E-9F3D-8CDEAAE1E092}" type="presParOf" srcId="{E31EE68F-B8E3-438E-A17C-A4298E42F853}" destId="{E7B8502C-C95E-444A-9DA9-60D1FD2347F0}" srcOrd="8" destOrd="0" presId="urn:microsoft.com/office/officeart/2008/layout/VerticalCurvedList"/>
    <dgm:cxn modelId="{FB865737-06E1-48AC-AAE2-4F7C45740636}" type="presParOf" srcId="{E7B8502C-C95E-444A-9DA9-60D1FD2347F0}" destId="{3281B676-C5C4-4A4A-B69F-5C731AE56CE2}" srcOrd="0" destOrd="0" presId="urn:microsoft.com/office/officeart/2008/layout/VerticalCurvedList"/>
    <dgm:cxn modelId="{81E3A9B3-E72B-474F-8CEE-7A9433957F26}" type="presParOf" srcId="{E31EE68F-B8E3-438E-A17C-A4298E42F853}" destId="{3C763F2B-B81C-4683-A780-C3A5CF0DCACC}" srcOrd="9" destOrd="0" presId="urn:microsoft.com/office/officeart/2008/layout/VerticalCurvedList"/>
    <dgm:cxn modelId="{3A14C0F2-FD3E-4DF1-B362-EAC6EDB545D2}" type="presParOf" srcId="{E31EE68F-B8E3-438E-A17C-A4298E42F853}" destId="{650743B1-6965-4921-BF6C-9229D5E682D6}" srcOrd="10" destOrd="0" presId="urn:microsoft.com/office/officeart/2008/layout/VerticalCurvedList"/>
    <dgm:cxn modelId="{685B3306-1599-478E-8C49-24D292138654}" type="presParOf" srcId="{650743B1-6965-4921-BF6C-9229D5E682D6}" destId="{2523E967-70B8-45C5-A14F-5D0456FAA4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DD131D-5956-43AE-90FD-907B4D9E91C2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B35945C-342B-4027-9B50-3778D13B550E}">
      <dgm:prSet phldrT="[Texto]"/>
      <dgm:spPr/>
      <dgm:t>
        <a:bodyPr/>
        <a:lstStyle/>
        <a:p>
          <a:r>
            <a:rPr lang="es-EC" dirty="0" smtClean="0"/>
            <a:t>Selección de receptoras</a:t>
          </a:r>
          <a:endParaRPr lang="es-EC" dirty="0"/>
        </a:p>
      </dgm:t>
    </dgm:pt>
    <dgm:pt modelId="{ABF32608-9241-4519-8B71-FB1A9F15A70F}" type="parTrans" cxnId="{844C14EE-E5BF-4EA6-9057-916133DCFFBD}">
      <dgm:prSet/>
      <dgm:spPr/>
      <dgm:t>
        <a:bodyPr/>
        <a:lstStyle/>
        <a:p>
          <a:endParaRPr lang="es-EC"/>
        </a:p>
      </dgm:t>
    </dgm:pt>
    <dgm:pt modelId="{7DB48312-B5EB-48B1-BA3D-4B6A2E97E90C}" type="sibTrans" cxnId="{844C14EE-E5BF-4EA6-9057-916133DCFFBD}">
      <dgm:prSet/>
      <dgm:spPr/>
      <dgm:t>
        <a:bodyPr/>
        <a:lstStyle/>
        <a:p>
          <a:endParaRPr lang="es-EC"/>
        </a:p>
      </dgm:t>
    </dgm:pt>
    <dgm:pt modelId="{56579058-E4BA-44B2-BDC3-021411EBF881}">
      <dgm:prSet phldrT="[Texto]"/>
      <dgm:spPr/>
      <dgm:t>
        <a:bodyPr/>
        <a:lstStyle/>
        <a:p>
          <a:r>
            <a:rPr lang="es-EC" dirty="0" smtClean="0"/>
            <a:t>Sincronización de celo</a:t>
          </a:r>
          <a:endParaRPr lang="es-EC" dirty="0"/>
        </a:p>
      </dgm:t>
    </dgm:pt>
    <dgm:pt modelId="{FF30281A-A45C-4915-B917-9A7D31756671}" type="parTrans" cxnId="{4F8BF636-0284-4BFE-90B3-9C913B7FBBD2}">
      <dgm:prSet/>
      <dgm:spPr/>
      <dgm:t>
        <a:bodyPr/>
        <a:lstStyle/>
        <a:p>
          <a:endParaRPr lang="es-EC"/>
        </a:p>
      </dgm:t>
    </dgm:pt>
    <dgm:pt modelId="{214DA930-1AEC-44E0-BABC-B9BF33BB6B27}" type="sibTrans" cxnId="{4F8BF636-0284-4BFE-90B3-9C913B7FBBD2}">
      <dgm:prSet/>
      <dgm:spPr/>
      <dgm:t>
        <a:bodyPr/>
        <a:lstStyle/>
        <a:p>
          <a:endParaRPr lang="es-EC"/>
        </a:p>
      </dgm:t>
    </dgm:pt>
    <dgm:pt modelId="{5DAADD2E-C1DF-42B9-8807-F140C7DA7DFC}">
      <dgm:prSet phldrT="[Texto]"/>
      <dgm:spPr/>
      <dgm:t>
        <a:bodyPr/>
        <a:lstStyle/>
        <a:p>
          <a:r>
            <a:rPr lang="es-EC" dirty="0" smtClean="0"/>
            <a:t>DAO</a:t>
          </a:r>
          <a:endParaRPr lang="es-EC" dirty="0"/>
        </a:p>
      </dgm:t>
    </dgm:pt>
    <dgm:pt modelId="{9D30B133-21B6-46E3-B0C3-2786862AD4B0}" type="parTrans" cxnId="{100C784D-BF20-4B16-B927-12061310649E}">
      <dgm:prSet/>
      <dgm:spPr/>
      <dgm:t>
        <a:bodyPr/>
        <a:lstStyle/>
        <a:p>
          <a:endParaRPr lang="es-EC"/>
        </a:p>
      </dgm:t>
    </dgm:pt>
    <dgm:pt modelId="{821F1890-5A24-464C-AEAB-33111CC6C3D6}" type="sibTrans" cxnId="{100C784D-BF20-4B16-B927-12061310649E}">
      <dgm:prSet/>
      <dgm:spPr/>
      <dgm:t>
        <a:bodyPr/>
        <a:lstStyle/>
        <a:p>
          <a:endParaRPr lang="es-EC"/>
        </a:p>
      </dgm:t>
    </dgm:pt>
    <dgm:pt modelId="{BFE1D123-2860-4773-85DC-B806490295E9}" type="pres">
      <dgm:prSet presAssocID="{AADD131D-5956-43AE-90FD-907B4D9E91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5198C77-08C6-4A8E-9AD3-1EA8C2D2B3DB}" type="pres">
      <dgm:prSet presAssocID="{3B35945C-342B-4027-9B50-3778D13B550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976336-A4B2-4DC6-B97A-8DF1DFFEEF8B}" type="pres">
      <dgm:prSet presAssocID="{7DB48312-B5EB-48B1-BA3D-4B6A2E97E90C}" presName="parTxOnlySpace" presStyleCnt="0"/>
      <dgm:spPr/>
      <dgm:t>
        <a:bodyPr/>
        <a:lstStyle/>
        <a:p>
          <a:endParaRPr lang="es-EC"/>
        </a:p>
      </dgm:t>
    </dgm:pt>
    <dgm:pt modelId="{39F38CE9-CF09-4016-8859-AFD160C8B38F}" type="pres">
      <dgm:prSet presAssocID="{56579058-E4BA-44B2-BDC3-021411EBF88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F6B46B-59A2-43C8-8787-63FBC7E202D0}" type="pres">
      <dgm:prSet presAssocID="{214DA930-1AEC-44E0-BABC-B9BF33BB6B27}" presName="parTxOnlySpace" presStyleCnt="0"/>
      <dgm:spPr/>
      <dgm:t>
        <a:bodyPr/>
        <a:lstStyle/>
        <a:p>
          <a:endParaRPr lang="es-EC"/>
        </a:p>
      </dgm:t>
    </dgm:pt>
    <dgm:pt modelId="{F7374C7B-072C-4FCC-8B36-CBE20DDE3CB1}" type="pres">
      <dgm:prSet presAssocID="{5DAADD2E-C1DF-42B9-8807-F140C7DA7DF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44C14EE-E5BF-4EA6-9057-916133DCFFBD}" srcId="{AADD131D-5956-43AE-90FD-907B4D9E91C2}" destId="{3B35945C-342B-4027-9B50-3778D13B550E}" srcOrd="0" destOrd="0" parTransId="{ABF32608-9241-4519-8B71-FB1A9F15A70F}" sibTransId="{7DB48312-B5EB-48B1-BA3D-4B6A2E97E90C}"/>
    <dgm:cxn modelId="{27E207F4-BE43-4EEE-916F-C776E2B10AEA}" type="presOf" srcId="{AADD131D-5956-43AE-90FD-907B4D9E91C2}" destId="{BFE1D123-2860-4773-85DC-B806490295E9}" srcOrd="0" destOrd="0" presId="urn:microsoft.com/office/officeart/2005/8/layout/chevron1"/>
    <dgm:cxn modelId="{100C784D-BF20-4B16-B927-12061310649E}" srcId="{AADD131D-5956-43AE-90FD-907B4D9E91C2}" destId="{5DAADD2E-C1DF-42B9-8807-F140C7DA7DFC}" srcOrd="2" destOrd="0" parTransId="{9D30B133-21B6-46E3-B0C3-2786862AD4B0}" sibTransId="{821F1890-5A24-464C-AEAB-33111CC6C3D6}"/>
    <dgm:cxn modelId="{4F8BF636-0284-4BFE-90B3-9C913B7FBBD2}" srcId="{AADD131D-5956-43AE-90FD-907B4D9E91C2}" destId="{56579058-E4BA-44B2-BDC3-021411EBF881}" srcOrd="1" destOrd="0" parTransId="{FF30281A-A45C-4915-B917-9A7D31756671}" sibTransId="{214DA930-1AEC-44E0-BABC-B9BF33BB6B27}"/>
    <dgm:cxn modelId="{E83A1C30-25CD-424A-97D9-C3B708B8EE35}" type="presOf" srcId="{56579058-E4BA-44B2-BDC3-021411EBF881}" destId="{39F38CE9-CF09-4016-8859-AFD160C8B38F}" srcOrd="0" destOrd="0" presId="urn:microsoft.com/office/officeart/2005/8/layout/chevron1"/>
    <dgm:cxn modelId="{A10E388A-07EF-4BCC-93AF-4C1EDEF856D3}" type="presOf" srcId="{3B35945C-342B-4027-9B50-3778D13B550E}" destId="{65198C77-08C6-4A8E-9AD3-1EA8C2D2B3DB}" srcOrd="0" destOrd="0" presId="urn:microsoft.com/office/officeart/2005/8/layout/chevron1"/>
    <dgm:cxn modelId="{862B5BB9-EDAA-4030-9D68-7F38F2740C23}" type="presOf" srcId="{5DAADD2E-C1DF-42B9-8807-F140C7DA7DFC}" destId="{F7374C7B-072C-4FCC-8B36-CBE20DDE3CB1}" srcOrd="0" destOrd="0" presId="urn:microsoft.com/office/officeart/2005/8/layout/chevron1"/>
    <dgm:cxn modelId="{DA5D2BA7-E54C-44C6-8A07-67B5384FAE54}" type="presParOf" srcId="{BFE1D123-2860-4773-85DC-B806490295E9}" destId="{65198C77-08C6-4A8E-9AD3-1EA8C2D2B3DB}" srcOrd="0" destOrd="0" presId="urn:microsoft.com/office/officeart/2005/8/layout/chevron1"/>
    <dgm:cxn modelId="{EFE075C0-CAC1-410A-9F08-EE547B14A790}" type="presParOf" srcId="{BFE1D123-2860-4773-85DC-B806490295E9}" destId="{2F976336-A4B2-4DC6-B97A-8DF1DFFEEF8B}" srcOrd="1" destOrd="0" presId="urn:microsoft.com/office/officeart/2005/8/layout/chevron1"/>
    <dgm:cxn modelId="{D62C7FCC-5B36-452B-B80D-6E1AC1365AC8}" type="presParOf" srcId="{BFE1D123-2860-4773-85DC-B806490295E9}" destId="{39F38CE9-CF09-4016-8859-AFD160C8B38F}" srcOrd="2" destOrd="0" presId="urn:microsoft.com/office/officeart/2005/8/layout/chevron1"/>
    <dgm:cxn modelId="{DBE27A1E-6436-4A67-B10F-5951293E3033}" type="presParOf" srcId="{BFE1D123-2860-4773-85DC-B806490295E9}" destId="{6FF6B46B-59A2-43C8-8787-63FBC7E202D0}" srcOrd="3" destOrd="0" presId="urn:microsoft.com/office/officeart/2005/8/layout/chevron1"/>
    <dgm:cxn modelId="{D6DA51A2-6B82-463D-822B-1B1675705CBE}" type="presParOf" srcId="{BFE1D123-2860-4773-85DC-B806490295E9}" destId="{F7374C7B-072C-4FCC-8B36-CBE20DDE3CB1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ADD131D-5956-43AE-90FD-907B4D9E91C2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B35945C-342B-4027-9B50-3778D13B550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TRANSFERENCIA DE EMBRIONES</a:t>
          </a:r>
          <a:endParaRPr lang="es-EC" dirty="0">
            <a:solidFill>
              <a:schemeClr val="tx1"/>
            </a:solidFill>
          </a:endParaRPr>
        </a:p>
      </dgm:t>
    </dgm:pt>
    <dgm:pt modelId="{ABF32608-9241-4519-8B71-FB1A9F15A70F}" type="parTrans" cxnId="{844C14EE-E5BF-4EA6-9057-916133DCFFB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DB48312-B5EB-48B1-BA3D-4B6A2E97E90C}" type="sibTrans" cxnId="{844C14EE-E5BF-4EA6-9057-916133DCFFB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6579058-E4BA-44B2-BDC3-021411EBF88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Diagnóstico de preñez</a:t>
          </a:r>
          <a:endParaRPr lang="es-EC" dirty="0">
            <a:solidFill>
              <a:schemeClr val="tx1"/>
            </a:solidFill>
          </a:endParaRPr>
        </a:p>
      </dgm:t>
    </dgm:pt>
    <dgm:pt modelId="{FF30281A-A45C-4915-B917-9A7D31756671}" type="parTrans" cxnId="{4F8BF636-0284-4BFE-90B3-9C913B7FBBD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14DA930-1AEC-44E0-BABC-B9BF33BB6B27}" type="sibTrans" cxnId="{4F8BF636-0284-4BFE-90B3-9C913B7FBBD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DAADD2E-C1DF-42B9-8807-F140C7DA7DF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Confirmación de preñez</a:t>
          </a:r>
          <a:endParaRPr lang="es-EC" dirty="0">
            <a:solidFill>
              <a:schemeClr val="tx1"/>
            </a:solidFill>
          </a:endParaRPr>
        </a:p>
      </dgm:t>
    </dgm:pt>
    <dgm:pt modelId="{9D30B133-21B6-46E3-B0C3-2786862AD4B0}" type="parTrans" cxnId="{100C784D-BF20-4B16-B927-12061310649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21F1890-5A24-464C-AEAB-33111CC6C3D6}" type="sibTrans" cxnId="{100C784D-BF20-4B16-B927-12061310649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FE1D123-2860-4773-85DC-B806490295E9}" type="pres">
      <dgm:prSet presAssocID="{AADD131D-5956-43AE-90FD-907B4D9E91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8C825F5-1D3E-4C11-A2E1-925A749B5DED}" type="pres">
      <dgm:prSet presAssocID="{3B35945C-342B-4027-9B50-3778D13B550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E24131-9D9D-4DE0-B133-57A5C2343377}" type="pres">
      <dgm:prSet presAssocID="{7DB48312-B5EB-48B1-BA3D-4B6A2E97E90C}" presName="parTxOnlySpace" presStyleCnt="0"/>
      <dgm:spPr/>
    </dgm:pt>
    <dgm:pt modelId="{849BD3BB-51A1-472F-8D96-6FF01DE294D5}" type="pres">
      <dgm:prSet presAssocID="{56579058-E4BA-44B2-BDC3-021411EBF88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3EA6BA-04D8-4AB6-B4F1-676132A2160E}" type="pres">
      <dgm:prSet presAssocID="{214DA930-1AEC-44E0-BABC-B9BF33BB6B27}" presName="parTxOnlySpace" presStyleCnt="0"/>
      <dgm:spPr/>
    </dgm:pt>
    <dgm:pt modelId="{4909F589-5B1B-4ED4-8659-19AF56C95E9E}" type="pres">
      <dgm:prSet presAssocID="{5DAADD2E-C1DF-42B9-8807-F140C7DA7DF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C7B280-FA62-4725-B30A-D7973DF4B10A}" type="presOf" srcId="{AADD131D-5956-43AE-90FD-907B4D9E91C2}" destId="{BFE1D123-2860-4773-85DC-B806490295E9}" srcOrd="0" destOrd="0" presId="urn:microsoft.com/office/officeart/2005/8/layout/chevron1"/>
    <dgm:cxn modelId="{844C14EE-E5BF-4EA6-9057-916133DCFFBD}" srcId="{AADD131D-5956-43AE-90FD-907B4D9E91C2}" destId="{3B35945C-342B-4027-9B50-3778D13B550E}" srcOrd="0" destOrd="0" parTransId="{ABF32608-9241-4519-8B71-FB1A9F15A70F}" sibTransId="{7DB48312-B5EB-48B1-BA3D-4B6A2E97E90C}"/>
    <dgm:cxn modelId="{100C784D-BF20-4B16-B927-12061310649E}" srcId="{AADD131D-5956-43AE-90FD-907B4D9E91C2}" destId="{5DAADD2E-C1DF-42B9-8807-F140C7DA7DFC}" srcOrd="2" destOrd="0" parTransId="{9D30B133-21B6-46E3-B0C3-2786862AD4B0}" sibTransId="{821F1890-5A24-464C-AEAB-33111CC6C3D6}"/>
    <dgm:cxn modelId="{CFA0AB07-F83D-41BC-9D48-CE8515F24572}" type="presOf" srcId="{5DAADD2E-C1DF-42B9-8807-F140C7DA7DFC}" destId="{4909F589-5B1B-4ED4-8659-19AF56C95E9E}" srcOrd="0" destOrd="0" presId="urn:microsoft.com/office/officeart/2005/8/layout/chevron1"/>
    <dgm:cxn modelId="{2755ECB2-F003-47CF-9A8F-8FE3EBE1D945}" type="presOf" srcId="{56579058-E4BA-44B2-BDC3-021411EBF881}" destId="{849BD3BB-51A1-472F-8D96-6FF01DE294D5}" srcOrd="0" destOrd="0" presId="urn:microsoft.com/office/officeart/2005/8/layout/chevron1"/>
    <dgm:cxn modelId="{4F8BF636-0284-4BFE-90B3-9C913B7FBBD2}" srcId="{AADD131D-5956-43AE-90FD-907B4D9E91C2}" destId="{56579058-E4BA-44B2-BDC3-021411EBF881}" srcOrd="1" destOrd="0" parTransId="{FF30281A-A45C-4915-B917-9A7D31756671}" sibTransId="{214DA930-1AEC-44E0-BABC-B9BF33BB6B27}"/>
    <dgm:cxn modelId="{FE9C9E64-4C7F-495D-9008-2ED82C1967D6}" type="presOf" srcId="{3B35945C-342B-4027-9B50-3778D13B550E}" destId="{18C825F5-1D3E-4C11-A2E1-925A749B5DED}" srcOrd="0" destOrd="0" presId="urn:microsoft.com/office/officeart/2005/8/layout/chevron1"/>
    <dgm:cxn modelId="{4AD0CA98-0134-4002-9758-3674590E8675}" type="presParOf" srcId="{BFE1D123-2860-4773-85DC-B806490295E9}" destId="{18C825F5-1D3E-4C11-A2E1-925A749B5DED}" srcOrd="0" destOrd="0" presId="urn:microsoft.com/office/officeart/2005/8/layout/chevron1"/>
    <dgm:cxn modelId="{E712E552-E194-42C2-B728-1A5D0A832CBD}" type="presParOf" srcId="{BFE1D123-2860-4773-85DC-B806490295E9}" destId="{F8E24131-9D9D-4DE0-B133-57A5C2343377}" srcOrd="1" destOrd="0" presId="urn:microsoft.com/office/officeart/2005/8/layout/chevron1"/>
    <dgm:cxn modelId="{0ACA26B8-6FE2-4756-82E9-14E970C51D01}" type="presParOf" srcId="{BFE1D123-2860-4773-85DC-B806490295E9}" destId="{849BD3BB-51A1-472F-8D96-6FF01DE294D5}" srcOrd="2" destOrd="0" presId="urn:microsoft.com/office/officeart/2005/8/layout/chevron1"/>
    <dgm:cxn modelId="{85E527BB-8CE4-420B-B8BB-282FACF79CC2}" type="presParOf" srcId="{BFE1D123-2860-4773-85DC-B806490295E9}" destId="{063EA6BA-04D8-4AB6-B4F1-676132A2160E}" srcOrd="3" destOrd="0" presId="urn:microsoft.com/office/officeart/2005/8/layout/chevron1"/>
    <dgm:cxn modelId="{FED3EC27-2CE4-43E4-BC90-6EC482497907}" type="presParOf" srcId="{BFE1D123-2860-4773-85DC-B806490295E9}" destId="{4909F589-5B1B-4ED4-8659-19AF56C95E9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3B9CB-3F87-4D36-A9BC-5D0DF8BA8333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E6D42-A962-4DDF-AD2A-BF9CC3717E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33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La diferencia en los resultados, son variaciones debido a características raciales y factores como la alimentación, condiciones ambientales, entre otros limitantes del desarrollo del CL.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6D42-A962-4DDF-AD2A-BF9CC3717E1C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054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 valores son inferiores cuando se realiza selección pre-sincronización, ya sea mediante palpación, ecografía, prueba de cateterismo cervical o historial.</a:t>
            </a:r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6D42-A962-4DDF-AD2A-BF9CC3717E1C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2662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La fertilización puede ser exitosa, pero existen factores que pueden producir muerte embrionaria,</a:t>
            </a:r>
            <a:r>
              <a:rPr lang="es-EC" baseline="0" dirty="0" smtClean="0"/>
              <a:t> e</a:t>
            </a:r>
            <a:r>
              <a:rPr lang="es-EC" dirty="0" smtClean="0"/>
              <a:t>strés </a:t>
            </a:r>
            <a:r>
              <a:rPr lang="es-EC" dirty="0" err="1" smtClean="0"/>
              <a:t>colórico</a:t>
            </a:r>
            <a:r>
              <a:rPr lang="es-EC" dirty="0" smtClean="0"/>
              <a:t>,</a:t>
            </a:r>
            <a:r>
              <a:rPr lang="es-EC" baseline="0" dirty="0" smtClean="0"/>
              <a:t> cambios bruscos de temperatura, CL que no produzca P4, infecciones, 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6D42-A962-4DDF-AD2A-BF9CC3717E1C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70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925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1807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321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3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2" y="5037663"/>
            <a:ext cx="551167" cy="279400"/>
          </a:xfrm>
        </p:spPr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78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1228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51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469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72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4286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3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06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9222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39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1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791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593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228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1816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56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9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238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8" y="982133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28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991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110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898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372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691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264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337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777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3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4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0A5324D-59A6-47CD-A7D2-AAC92FE0FE05}" type="datetimeFigureOut">
              <a:rPr lang="es-EC" smtClean="0"/>
              <a:t>6/9/2021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2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184A19-F161-45F6-8295-FAC6550F71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993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15.jp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6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19.tmp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8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7" Type="http://schemas.openxmlformats.org/officeDocument/2006/relationships/image" Target="../media/image34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mp"/><Relationship Id="rId5" Type="http://schemas.openxmlformats.org/officeDocument/2006/relationships/image" Target="../media/image32.tmp"/><Relationship Id="rId4" Type="http://schemas.openxmlformats.org/officeDocument/2006/relationships/image" Target="../media/image31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41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5761" y="2220634"/>
            <a:ext cx="10792497" cy="1966278"/>
          </a:xfrm>
        </p:spPr>
        <p:txBody>
          <a:bodyPr>
            <a:noAutofit/>
          </a:bodyPr>
          <a:lstStyle/>
          <a:p>
            <a:r>
              <a:rPr lang="es-EC" sz="3200" b="1" dirty="0"/>
              <a:t>Comparación de dos protocolos de sincronización de celo para receptoras de embriones bovinos en razas mestizas de carne, </a:t>
            </a:r>
            <a:r>
              <a:rPr lang="es-ES_tradnl" sz="3200" b="1" dirty="0"/>
              <a:t>en Servicios Agrícolas RELEV S.A</a:t>
            </a:r>
            <a:r>
              <a:rPr lang="es-ES_tradnl" sz="3200" b="1" dirty="0" smtClean="0"/>
              <a:t>., Santo Domingo de los Tsáchilas, Ecuador.</a:t>
            </a:r>
            <a:endParaRPr lang="es-EC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45738" y="4589207"/>
            <a:ext cx="7252544" cy="1420544"/>
          </a:xfrm>
        </p:spPr>
        <p:txBody>
          <a:bodyPr>
            <a:normAutofit fontScale="77500" lnSpcReduction="20000"/>
          </a:bodyPr>
          <a:lstStyle/>
          <a:p>
            <a:r>
              <a:rPr lang="es-ES_tradnl" sz="2800" dirty="0"/>
              <a:t>Autor: Basurto Chavarría, Ana María</a:t>
            </a:r>
          </a:p>
          <a:p>
            <a:r>
              <a:rPr lang="es-ES_tradnl" sz="2800" dirty="0"/>
              <a:t>Director: Dr. Gómez Mendoza, </a:t>
            </a:r>
            <a:r>
              <a:rPr lang="es-ES_tradnl" sz="2800" dirty="0" err="1"/>
              <a:t>Gelacio</a:t>
            </a:r>
            <a:r>
              <a:rPr lang="es-ES_tradnl" sz="2800" dirty="0"/>
              <a:t> Antonio</a:t>
            </a:r>
          </a:p>
          <a:p>
            <a:r>
              <a:rPr lang="es-ES_tradnl" sz="2800" dirty="0"/>
              <a:t>Santo Domingo-Ecuador</a:t>
            </a:r>
            <a:endParaRPr lang="es-EC" sz="2800" dirty="0"/>
          </a:p>
          <a:p>
            <a:r>
              <a:rPr lang="es-ES_tradnl" sz="2800" dirty="0"/>
              <a:t>Septiembre de 2021</a:t>
            </a:r>
            <a:endParaRPr lang="es-EC" sz="2800" dirty="0"/>
          </a:p>
          <a:p>
            <a:endParaRPr lang="es-EC" dirty="0"/>
          </a:p>
          <a:p>
            <a:endParaRPr lang="es-EC" dirty="0"/>
          </a:p>
        </p:txBody>
      </p:sp>
      <p:pic>
        <p:nvPicPr>
          <p:cNvPr id="4" name="Picture 2" descr="C:\Users\Usuario\Desktop\ESPE\imagenes\LOGO-PRINCIPAL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64" y="474030"/>
            <a:ext cx="7221455" cy="134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uario\Desktop\ESPE\imagenes\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995" y="157863"/>
            <a:ext cx="1872208" cy="171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VARIABLES ESTUDIADAS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173716"/>
              </p:ext>
            </p:extLst>
          </p:nvPr>
        </p:nvGraphicFramePr>
        <p:xfrm>
          <a:off x="590550" y="1690690"/>
          <a:ext cx="11010900" cy="4780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492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PROCEDIMIENTO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3066353"/>
              </p:ext>
            </p:extLst>
          </p:nvPr>
        </p:nvGraphicFramePr>
        <p:xfrm>
          <a:off x="838200" y="933712"/>
          <a:ext cx="10515600" cy="335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71902"/>
            <a:ext cx="2906334" cy="21797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0" r="13813"/>
          <a:stretch/>
        </p:blipFill>
        <p:spPr>
          <a:xfrm>
            <a:off x="7929203" y="3871902"/>
            <a:ext cx="3026535" cy="21957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5592" y="3871902"/>
            <a:ext cx="1646834" cy="21957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2428" y="3871902"/>
            <a:ext cx="1644471" cy="21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7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PROCEDIMIENTO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860495"/>
              </p:ext>
            </p:extLst>
          </p:nvPr>
        </p:nvGraphicFramePr>
        <p:xfrm>
          <a:off x="838200" y="890084"/>
          <a:ext cx="10515600" cy="335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8" y="3693505"/>
            <a:ext cx="3225978" cy="18137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 t="750" r="351" b="972"/>
          <a:stretch/>
        </p:blipFill>
        <p:spPr>
          <a:xfrm>
            <a:off x="7815598" y="3718792"/>
            <a:ext cx="3431593" cy="1788419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70" y="3727806"/>
            <a:ext cx="1892246" cy="1782475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2"/>
          <a:stretch/>
        </p:blipFill>
        <p:spPr>
          <a:xfrm>
            <a:off x="3089275" y="3700227"/>
            <a:ext cx="893621" cy="17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92480" y="2239645"/>
            <a:ext cx="10515600" cy="2469515"/>
          </a:xfrm>
        </p:spPr>
        <p:txBody>
          <a:bodyPr>
            <a:noAutofit/>
          </a:bodyPr>
          <a:lstStyle/>
          <a:p>
            <a:pPr algn="ctr"/>
            <a:r>
              <a:rPr lang="es-EC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s-EC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18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half" idx="2"/>
          </p:nvPr>
        </p:nvSpPr>
        <p:spPr>
          <a:xfrm>
            <a:off x="474029" y="1253307"/>
            <a:ext cx="3686491" cy="494950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 smtClean="0"/>
              <a:t>No </a:t>
            </a:r>
            <a:r>
              <a:rPr lang="es-EC" sz="1800" dirty="0"/>
              <a:t>se encontró diferencia </a:t>
            </a:r>
            <a:r>
              <a:rPr lang="es-EC" sz="1800" dirty="0" smtClean="0"/>
              <a:t>significativa (p=0,5227).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/>
              <a:t>P</a:t>
            </a:r>
            <a:r>
              <a:rPr lang="es-EC" sz="1800" dirty="0" smtClean="0"/>
              <a:t>udo </a:t>
            </a:r>
            <a:r>
              <a:rPr lang="es-EC" sz="1800" dirty="0"/>
              <a:t>ser provocada por la combinación de progestágenos y PGF2α en ambos tratamientos (Stevenson, 2000</a:t>
            </a:r>
            <a:r>
              <a:rPr lang="es-EC" sz="18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/>
              <a:t>García, </a:t>
            </a:r>
            <a:r>
              <a:rPr lang="es-EC" sz="1800" i="1" dirty="0"/>
              <a:t>et al</a:t>
            </a:r>
            <a:r>
              <a:rPr lang="es-EC" sz="1800" dirty="0"/>
              <a:t>. (2017), mencionan que el uso de los dispositivos liberadores de progesterona al combinarse con BE y PGF2α, permiten mejorar los porcentajes de </a:t>
            </a:r>
            <a:r>
              <a:rPr lang="es-EC" sz="1800" dirty="0" smtClean="0"/>
              <a:t>ovulación.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/>
              <a:t>Martínez (2009), indica que </a:t>
            </a:r>
            <a:r>
              <a:rPr lang="es-EC" sz="1800" dirty="0" smtClean="0"/>
              <a:t>no existe diferencia entre protocolos en el que el  CIDR es retirado en rangos entre 7-9 días.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282" y="1084423"/>
            <a:ext cx="6949439" cy="4742785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0" y="-116654"/>
            <a:ext cx="12119663" cy="936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/>
              <a:t>REPUESTA DE LAS RECEPTORAS A LOS PROTOCOLOS DE SINCRONIZACIÓN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46270" y="5707803"/>
            <a:ext cx="7812402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>
                <a:latin typeface="Arial" panose="020B0604020202020204" pitchFamily="34" charset="0"/>
                <a:ea typeface="Calibri" panose="020F0502020204030204" pitchFamily="34" charset="0"/>
              </a:rPr>
              <a:t>Figura</a:t>
            </a:r>
            <a:r>
              <a:rPr lang="es-EC" sz="16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b="1">
                <a:latin typeface="Arial" panose="020B0604020202020204" pitchFamily="34" charset="0"/>
                <a:ea typeface="Calibri" panose="020F0502020204030204" pitchFamily="34" charset="0"/>
              </a:rPr>
              <a:t>3 </a:t>
            </a:r>
            <a:endParaRPr lang="es-EC" sz="160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Repuesta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</a:rPr>
              <a:t>de las receptoras a los protocolos de sincronización de celo para TETF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23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half" idx="2"/>
          </p:nvPr>
        </p:nvSpPr>
        <p:spPr>
          <a:xfrm>
            <a:off x="496889" y="1362130"/>
            <a:ext cx="3686491" cy="494950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/>
              <a:t>No existió diferencias significativas, ya que se obtuvo un </a:t>
            </a:r>
            <a:r>
              <a:rPr lang="es-EC" sz="2000" dirty="0"/>
              <a:t>valor de p=0,0534 para vacas y p=0,2647 para </a:t>
            </a:r>
            <a:r>
              <a:rPr lang="es-EC" sz="2000" dirty="0" smtClean="0"/>
              <a:t>vaconas.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/>
              <a:t>Las dosis de hormonas no influyen en el nivel de repuesta a los protocolos en las diferentes categorías.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err="1" smtClean="0"/>
              <a:t>Baruselli</a:t>
            </a:r>
            <a:r>
              <a:rPr lang="es-EC" sz="2000" dirty="0"/>
              <a:t>, (2021), </a:t>
            </a:r>
            <a:r>
              <a:rPr lang="es-EC" sz="2000" dirty="0" smtClean="0"/>
              <a:t>indica que 20mg de BE es </a:t>
            </a:r>
            <a:r>
              <a:rPr lang="es-EC" sz="2000" dirty="0"/>
              <a:t>eficiente en protocolos de sincronización de celo tanto en taurinos, como en </a:t>
            </a:r>
            <a:r>
              <a:rPr lang="es-EC" sz="2000" dirty="0" err="1"/>
              <a:t>índicus</a:t>
            </a:r>
            <a:r>
              <a:rPr lang="es-EC" sz="2000" dirty="0"/>
              <a:t> independientemente de la categoría.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66531" y="39639"/>
            <a:ext cx="11355389" cy="936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/>
              <a:t>REPUESTA A LOS PROTOCOLOS DE SINCRONIZACIÓN POR CATEGORÍA.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46270" y="5707803"/>
            <a:ext cx="7812402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Figura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4 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i="1" dirty="0"/>
              <a:t>Repuesta a los protocolos de sincronización de acuerdo a la categoría</a:t>
            </a:r>
            <a:r>
              <a:rPr lang="es-EC" dirty="0"/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270" y="1965962"/>
            <a:ext cx="7375650" cy="37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half" idx="2"/>
          </p:nvPr>
        </p:nvSpPr>
        <p:spPr>
          <a:xfrm>
            <a:off x="839789" y="1416367"/>
            <a:ext cx="3160711" cy="49495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/>
              <a:t>No se </a:t>
            </a:r>
            <a:r>
              <a:rPr lang="es-EC" sz="2400" dirty="0" err="1" smtClean="0"/>
              <a:t>pesentaron</a:t>
            </a:r>
            <a:r>
              <a:rPr lang="es-EC" sz="2400" dirty="0" smtClean="0"/>
              <a:t> </a:t>
            </a:r>
            <a:r>
              <a:rPr lang="es-EC" sz="2400" dirty="0"/>
              <a:t>diferencias significativas entre los tratamientos (p=0,4804</a:t>
            </a:r>
            <a:r>
              <a:rPr lang="es-EC" sz="2400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/>
              <a:t>Rodríguez </a:t>
            </a:r>
            <a:r>
              <a:rPr lang="es-EC" sz="2400" dirty="0"/>
              <a:t>(2017), quien obtuvo CL de 16 a 22 mm, al día 16. </a:t>
            </a:r>
            <a:endParaRPr lang="es-EC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/>
              <a:t>Perry, </a:t>
            </a:r>
            <a:r>
              <a:rPr lang="es-EC" sz="2400" i="1" dirty="0"/>
              <a:t>et</a:t>
            </a:r>
            <a:r>
              <a:rPr lang="es-EC" sz="2400" dirty="0"/>
              <a:t> al. (2005), </a:t>
            </a:r>
            <a:r>
              <a:rPr lang="es-EC" sz="2400" dirty="0" smtClean="0"/>
              <a:t>obtuvo CL </a:t>
            </a:r>
            <a:r>
              <a:rPr lang="es-EC" sz="2400" dirty="0"/>
              <a:t>de 19 mm al día 10, en </a:t>
            </a:r>
            <a:r>
              <a:rPr lang="es-EC" sz="2400" dirty="0" smtClean="0"/>
              <a:t>una vaquillas </a:t>
            </a:r>
            <a:r>
              <a:rPr lang="es-EC" sz="2400" dirty="0"/>
              <a:t>mestizas </a:t>
            </a:r>
            <a:r>
              <a:rPr lang="es-EC" sz="2400" dirty="0" smtClean="0"/>
              <a:t>.</a:t>
            </a:r>
            <a:endParaRPr lang="es-EC" sz="24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32012" y="68538"/>
            <a:ext cx="11959988" cy="936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/>
              <a:t>EFECTO DE LOS TRATAMIENTOS SOBRE CALIDAD DE CL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000500" y="5707803"/>
            <a:ext cx="8258172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Figura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5 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i="1" dirty="0"/>
              <a:t>Efectos</a:t>
            </a:r>
            <a:r>
              <a:rPr lang="es-EC" dirty="0"/>
              <a:t> </a:t>
            </a:r>
            <a:r>
              <a:rPr lang="es-EC" i="1" dirty="0"/>
              <a:t>de los protocolos establecidos sobre la calidad de CL</a:t>
            </a:r>
            <a:r>
              <a:rPr lang="es-EC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416368"/>
            <a:ext cx="7390840" cy="42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0" y="-140847"/>
            <a:ext cx="12110424" cy="936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/>
              <a:t>TRANSFERENCIA DE EMBRIONES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833999" y="5707803"/>
            <a:ext cx="8424673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Figura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 6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i="1" dirty="0"/>
              <a:t>Receptoras</a:t>
            </a:r>
            <a:r>
              <a:rPr lang="es-EC" dirty="0"/>
              <a:t> </a:t>
            </a:r>
            <a:r>
              <a:rPr lang="es-EC" i="1" dirty="0"/>
              <a:t>aptas para transferencia embrionaria</a:t>
            </a:r>
            <a:r>
              <a:rPr lang="es-EC" dirty="0"/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999" y="1175075"/>
            <a:ext cx="7812401" cy="4674975"/>
          </a:xfrm>
          <a:prstGeom prst="rect">
            <a:avLst/>
          </a:prstGeom>
        </p:spPr>
      </p:pic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>
          <a:xfrm>
            <a:off x="438646" y="1175075"/>
            <a:ext cx="2994210" cy="302843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1800" dirty="0" err="1"/>
              <a:t>Munar</a:t>
            </a:r>
            <a:r>
              <a:rPr lang="es-EC" sz="1800" dirty="0"/>
              <a:t> (2019), </a:t>
            </a:r>
            <a:r>
              <a:rPr lang="es-EC" sz="1800" dirty="0" smtClean="0"/>
              <a:t>indica que rango </a:t>
            </a:r>
            <a:r>
              <a:rPr lang="es-EC" sz="1800" dirty="0"/>
              <a:t>de ejemplares rechazadas por </a:t>
            </a:r>
            <a:r>
              <a:rPr lang="es-EC" sz="1800" dirty="0" smtClean="0"/>
              <a:t>anomalías de cérvix, </a:t>
            </a:r>
            <a:r>
              <a:rPr lang="es-EC" sz="1800" dirty="0"/>
              <a:t>se encuentran entre 1-2%. </a:t>
            </a:r>
          </a:p>
        </p:txBody>
      </p:sp>
    </p:spTree>
    <p:extLst>
      <p:ext uri="{BB962C8B-B14F-4D97-AF65-F5344CB8AC3E}">
        <p14:creationId xmlns:p14="http://schemas.microsoft.com/office/powerpoint/2010/main" val="152622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839788" y="109179"/>
            <a:ext cx="10515600" cy="696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/>
              <a:t>TASA DE PREÑEZ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34493" y="4514182"/>
            <a:ext cx="4451807" cy="126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Figura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 7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i="1" dirty="0"/>
              <a:t>Revisión</a:t>
            </a:r>
            <a:r>
              <a:rPr lang="es-EC" dirty="0"/>
              <a:t> </a:t>
            </a:r>
            <a:r>
              <a:rPr lang="es-EC" i="1" dirty="0"/>
              <a:t>de preñez 35 días post-transferencia</a:t>
            </a:r>
            <a:r>
              <a:rPr lang="es-EC" dirty="0"/>
              <a:t>.</a:t>
            </a:r>
          </a:p>
          <a:p>
            <a:r>
              <a:rPr lang="es-EC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93" y="1065056"/>
            <a:ext cx="5715930" cy="328561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588" y="1065056"/>
            <a:ext cx="5868747" cy="328561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097588" y="4514181"/>
            <a:ext cx="4451807" cy="126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Figura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 8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i="1" dirty="0"/>
              <a:t>Tasa</a:t>
            </a:r>
            <a:r>
              <a:rPr lang="es-EC" dirty="0"/>
              <a:t> </a:t>
            </a:r>
            <a:r>
              <a:rPr lang="es-EC" i="1" dirty="0"/>
              <a:t>de preñez 90 días </a:t>
            </a:r>
            <a:r>
              <a:rPr lang="es-EC" i="1" dirty="0" smtClean="0"/>
              <a:t>post-transferencia</a:t>
            </a:r>
            <a:r>
              <a:rPr lang="es-EC" dirty="0" smtClean="0"/>
              <a:t>.</a:t>
            </a:r>
            <a:endParaRPr lang="es-EC" dirty="0"/>
          </a:p>
          <a:p>
            <a:r>
              <a:rPr lang="es-EC" dirty="0"/>
              <a:t>.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34493" y="5710230"/>
            <a:ext cx="11120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No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se encontraron diferencias significativas entre los tratamientos (p=0,4804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).</a:t>
            </a:r>
          </a:p>
          <a:p>
            <a:r>
              <a:rPr lang="es-EC" dirty="0" smtClean="0"/>
              <a:t>Block </a:t>
            </a:r>
            <a:r>
              <a:rPr lang="es-EC" dirty="0"/>
              <a:t>y Hansen (2007), </a:t>
            </a:r>
            <a:r>
              <a:rPr lang="es-EC" dirty="0" smtClean="0"/>
              <a:t>obtuvieron </a:t>
            </a:r>
            <a:r>
              <a:rPr lang="es-EC" dirty="0"/>
              <a:t>24,4% de preñez en época cálida y 18,3% en temporada </a:t>
            </a:r>
            <a:r>
              <a:rPr lang="es-EC" dirty="0" smtClean="0"/>
              <a:t>fría</a:t>
            </a:r>
            <a:endParaRPr lang="es-EC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839788" y="177421"/>
            <a:ext cx="10515600" cy="6285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/>
              <a:t>PREÑEZ – CATEGORÍA DE RECEPTORAS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542986" y="5707802"/>
            <a:ext cx="7812402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Figura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9</a:t>
            </a:r>
            <a:r>
              <a:rPr lang="es-EC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i="1" dirty="0"/>
              <a:t>Análisis</a:t>
            </a:r>
            <a:r>
              <a:rPr lang="es-EC" dirty="0"/>
              <a:t> </a:t>
            </a:r>
            <a:r>
              <a:rPr lang="es-EC" i="1" dirty="0"/>
              <a:t>de la relación entre los tratamientos  y la categoría de las receptoras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388619" y="1146084"/>
            <a:ext cx="3017521" cy="5551733"/>
          </a:xfrm>
        </p:spPr>
        <p:txBody>
          <a:bodyPr>
            <a:normAutofit/>
          </a:bodyPr>
          <a:lstStyle/>
          <a:p>
            <a:r>
              <a:rPr lang="es-EC" sz="1800" dirty="0" smtClean="0">
                <a:ea typeface="Calibri" panose="020F0502020204030204" pitchFamily="34" charset="0"/>
              </a:rPr>
              <a:t>Esta </a:t>
            </a:r>
            <a:r>
              <a:rPr lang="es-EC" sz="1800" dirty="0">
                <a:ea typeface="Calibri" panose="020F0502020204030204" pitchFamily="34" charset="0"/>
              </a:rPr>
              <a:t>interacción no tuvo efecto para T1 (p=0,1615); mientras que el T2,  presentó mayor eficacia en vaconas (p= 0,0022).</a:t>
            </a:r>
            <a:endParaRPr lang="es-EC" sz="1800" dirty="0"/>
          </a:p>
          <a:p>
            <a:endParaRPr lang="es-EC" sz="1800" dirty="0" smtClean="0"/>
          </a:p>
          <a:p>
            <a:r>
              <a:rPr lang="es-EC" sz="1800" dirty="0" smtClean="0"/>
              <a:t>Las vacas presenta mejor adaptabilidad ambiental ante vaconas, pero también, mayores complicaciones </a:t>
            </a:r>
            <a:r>
              <a:rPr lang="es-EC" sz="1800" dirty="0"/>
              <a:t>ante problemas alimentarios y </a:t>
            </a:r>
            <a:r>
              <a:rPr lang="es-EC" sz="1800" dirty="0" smtClean="0"/>
              <a:t>nutricionales (</a:t>
            </a:r>
            <a:r>
              <a:rPr lang="es-EC" sz="1800" dirty="0" err="1" smtClean="0"/>
              <a:t>Hasler</a:t>
            </a:r>
            <a:r>
              <a:rPr lang="es-EC" sz="1800" dirty="0" smtClean="0">
                <a:latin typeface="AcadEref" panose="02000500000000020003" pitchFamily="2" charset="0"/>
              </a:rPr>
              <a:t>, 2001).</a:t>
            </a:r>
            <a:endParaRPr lang="es-EC" sz="1800" dirty="0">
              <a:latin typeface="AcadEref" panose="02000500000000020003" pitchFamily="2" charset="0"/>
            </a:endParaRPr>
          </a:p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18" y="1146085"/>
            <a:ext cx="8341560" cy="39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1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621135"/>
              </p:ext>
            </p:extLst>
          </p:nvPr>
        </p:nvGraphicFramePr>
        <p:xfrm>
          <a:off x="415290" y="160020"/>
          <a:ext cx="11361420" cy="651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2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839788" y="245659"/>
            <a:ext cx="10515600" cy="655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/>
              <a:t>PREÑEZ – CATEGORÍA DE CL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772025" y="5483049"/>
            <a:ext cx="6999549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Figura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10</a:t>
            </a:r>
            <a:r>
              <a:rPr lang="es-EC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i="1" dirty="0"/>
              <a:t>Análisis</a:t>
            </a:r>
            <a:r>
              <a:rPr lang="es-EC" dirty="0"/>
              <a:t> </a:t>
            </a:r>
            <a:r>
              <a:rPr lang="es-EC" i="1" dirty="0"/>
              <a:t>de la relación entre el tamaño del CL y el porcentaje de preñez</a:t>
            </a:r>
            <a:r>
              <a:rPr lang="es-EC" i="1" dirty="0" smtClean="0"/>
              <a:t>.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565468" y="1218229"/>
            <a:ext cx="4006532" cy="426481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 smtClean="0"/>
              <a:t>No se presentó </a:t>
            </a:r>
            <a:r>
              <a:rPr lang="es-EC" sz="1800" dirty="0"/>
              <a:t>diferencias significativas (p= 0,3204), sin </a:t>
            </a:r>
            <a:r>
              <a:rPr lang="es-EC" sz="1800" dirty="0" smtClean="0"/>
              <a:t>embargo.</a:t>
            </a:r>
            <a:endParaRPr lang="es-EC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/>
              <a:t>Vasconcelos, </a:t>
            </a:r>
            <a:r>
              <a:rPr lang="es-EC" sz="1800" i="1" dirty="0"/>
              <a:t>et al. </a:t>
            </a:r>
            <a:r>
              <a:rPr lang="es-EC" sz="1800" dirty="0"/>
              <a:t>(2001), mencionan que a mayor tamaño de cuerpo lúteo, existe mayor nivel de </a:t>
            </a:r>
            <a:r>
              <a:rPr lang="es-EC" sz="1800" dirty="0" smtClean="0"/>
              <a:t>P4</a:t>
            </a:r>
            <a:r>
              <a:rPr lang="es-EC" sz="1800" dirty="0"/>
              <a:t>.</a:t>
            </a:r>
            <a:endParaRPr lang="es-EC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 err="1"/>
              <a:t>Baruselli</a:t>
            </a:r>
            <a:r>
              <a:rPr lang="es-EC" sz="1800" dirty="0"/>
              <a:t>, (2021), </a:t>
            </a:r>
            <a:r>
              <a:rPr lang="es-EC" sz="1800" dirty="0" smtClean="0"/>
              <a:t>indica</a:t>
            </a:r>
            <a:r>
              <a:rPr lang="es-EC" sz="1800" dirty="0"/>
              <a:t>, que las hembras de origen cebú, a pesar de presentar CL de diámetros </a:t>
            </a:r>
            <a:r>
              <a:rPr lang="es-EC" sz="1800" dirty="0" smtClean="0"/>
              <a:t>de CL pequeños, </a:t>
            </a:r>
            <a:r>
              <a:rPr lang="es-EC" sz="1800" dirty="0"/>
              <a:t>producen niveles altos de </a:t>
            </a:r>
            <a:r>
              <a:rPr lang="es-EC" sz="1800" dirty="0" smtClean="0"/>
              <a:t>P4.</a:t>
            </a:r>
            <a:endParaRPr lang="es-EC" sz="1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561" y="1218230"/>
            <a:ext cx="6994013" cy="42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7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839788" y="-34767"/>
            <a:ext cx="10515600" cy="936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/>
              <a:t>PREÑEZ - ESTADÍO DE EMBRIONES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714681" y="5591414"/>
            <a:ext cx="6983730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</a:rPr>
              <a:t>Figura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11</a:t>
            </a:r>
            <a:r>
              <a:rPr lang="es-EC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C" i="1" dirty="0"/>
              <a:t>Análisis</a:t>
            </a:r>
            <a:r>
              <a:rPr lang="es-EC" dirty="0"/>
              <a:t> </a:t>
            </a:r>
            <a:r>
              <a:rPr lang="es-EC" i="1" dirty="0"/>
              <a:t>de la relación entre el tamaño del CL y el porcentaje de </a:t>
            </a:r>
            <a:r>
              <a:rPr lang="es-EC" i="1" dirty="0" smtClean="0"/>
              <a:t>preñez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628017" y="1478703"/>
            <a:ext cx="3932237" cy="4229100"/>
          </a:xfrm>
        </p:spPr>
        <p:txBody>
          <a:bodyPr>
            <a:normAutofit/>
          </a:bodyPr>
          <a:lstStyle/>
          <a:p>
            <a:r>
              <a:rPr lang="es-EC" sz="2000" dirty="0" smtClean="0"/>
              <a:t>No se encontró </a:t>
            </a:r>
            <a:r>
              <a:rPr lang="es-EC" sz="2000" dirty="0"/>
              <a:t>diferencias estadísticas (p=0,2914</a:t>
            </a:r>
            <a:r>
              <a:rPr lang="es-EC" sz="2000" dirty="0" smtClean="0"/>
              <a:t>).</a:t>
            </a:r>
          </a:p>
          <a:p>
            <a:r>
              <a:rPr lang="es-EC" sz="2000" dirty="0" err="1" smtClean="0"/>
              <a:t>Blastocisto</a:t>
            </a:r>
            <a:r>
              <a:rPr lang="es-EC" sz="2000" dirty="0" smtClean="0"/>
              <a:t> expandido (BX), se adapta mejor al ambiente uterino </a:t>
            </a:r>
            <a:r>
              <a:rPr lang="es-EC" sz="2000" dirty="0"/>
              <a:t>(Barceló, </a:t>
            </a:r>
            <a:r>
              <a:rPr lang="es-EC" sz="2000" i="1" dirty="0"/>
              <a:t>et al.</a:t>
            </a:r>
            <a:r>
              <a:rPr lang="es-EC" sz="2000" dirty="0"/>
              <a:t> 2009</a:t>
            </a:r>
            <a:r>
              <a:rPr lang="es-EC" sz="2000" dirty="0" smtClean="0"/>
              <a:t>).</a:t>
            </a:r>
          </a:p>
          <a:p>
            <a:r>
              <a:rPr lang="es-EC" sz="2000" dirty="0" smtClean="0"/>
              <a:t>Existe correlación </a:t>
            </a:r>
            <a:r>
              <a:rPr lang="es-EC" sz="2000" dirty="0"/>
              <a:t>positiva entre el tamaño del embrión y la producción del </a:t>
            </a:r>
            <a:r>
              <a:rPr lang="es-EC" sz="2000" dirty="0" smtClean="0"/>
              <a:t>interferón-tau (Block </a:t>
            </a:r>
            <a:r>
              <a:rPr lang="es-EC" sz="2000" dirty="0"/>
              <a:t>&amp; Hansen, </a:t>
            </a:r>
            <a:r>
              <a:rPr lang="es-EC" sz="2000" dirty="0" smtClean="0"/>
              <a:t>2007</a:t>
            </a:r>
            <a:r>
              <a:rPr lang="es-EC" sz="2000" dirty="0"/>
              <a:t>) </a:t>
            </a:r>
            <a:r>
              <a:rPr lang="es-EC" sz="2000" dirty="0" smtClean="0"/>
              <a:t>.</a:t>
            </a:r>
          </a:p>
          <a:p>
            <a:r>
              <a:rPr lang="es-EC" sz="2000" dirty="0" smtClean="0"/>
              <a:t>Existen menores tasas de gestación al implantar </a:t>
            </a:r>
            <a:r>
              <a:rPr lang="es-EC" sz="2000" dirty="0" err="1" smtClean="0"/>
              <a:t>Blastocisto</a:t>
            </a:r>
            <a:r>
              <a:rPr lang="es-EC" sz="2000" dirty="0" smtClean="0"/>
              <a:t> inicial (BI) y </a:t>
            </a:r>
            <a:r>
              <a:rPr lang="es-EC" sz="2000" dirty="0" err="1" smtClean="0"/>
              <a:t>Blastocisto</a:t>
            </a:r>
            <a:r>
              <a:rPr lang="es-EC" sz="2000" dirty="0" smtClean="0"/>
              <a:t> Eclosionado (BE)(Block</a:t>
            </a:r>
            <a:r>
              <a:rPr lang="es-EC" sz="2000" dirty="0"/>
              <a:t>, </a:t>
            </a:r>
            <a:r>
              <a:rPr lang="es-EC" sz="2000" i="1" dirty="0"/>
              <a:t>et al.</a:t>
            </a:r>
            <a:r>
              <a:rPr lang="es-EC" sz="2000" dirty="0"/>
              <a:t> </a:t>
            </a:r>
            <a:r>
              <a:rPr lang="es-EC" sz="2000" dirty="0" smtClean="0"/>
              <a:t>2009), </a:t>
            </a:r>
            <a:r>
              <a:rPr lang="es-EC" sz="2000" dirty="0"/>
              <a:t>Vera, (2019</a:t>
            </a:r>
            <a:r>
              <a:rPr lang="es-EC" sz="2000" dirty="0" smtClean="0"/>
              <a:t>).</a:t>
            </a:r>
          </a:p>
          <a:p>
            <a:endParaRPr lang="es-EC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681" y="1478703"/>
            <a:ext cx="7263959" cy="40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727431"/>
              </p:ext>
            </p:extLst>
          </p:nvPr>
        </p:nvGraphicFramePr>
        <p:xfrm>
          <a:off x="1903180" y="2420877"/>
          <a:ext cx="8385639" cy="32399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985601"/>
                <a:gridCol w="2197290"/>
                <a:gridCol w="2202748"/>
              </a:tblGrid>
              <a:tr h="46285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Descripción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 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 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6285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Insumos para sincronización de celo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$3.386,00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$3.458,00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6285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Asistencia técnica externa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$200,00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$300,00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6285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Recursos físicos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$540,00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$630,00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6285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Pagos por preñez confirmada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$30.600,00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$32.200,00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6285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Total Egresos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$34.726,00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$36.588,00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6285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Costo por preñez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$680,90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$795,39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7" name="Título 1"/>
          <p:cNvSpPr txBox="1">
            <a:spLocks noGrp="1"/>
          </p:cNvSpPr>
          <p:nvPr>
            <p:ph type="title"/>
          </p:nvPr>
        </p:nvSpPr>
        <p:spPr>
          <a:xfrm>
            <a:off x="838199" y="-17271"/>
            <a:ext cx="10515600" cy="890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/>
              <a:t>COSTO POR PREÑEZ A 90 DÍAS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82040" y="982813"/>
            <a:ext cx="8793480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Tabla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3 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</a:rPr>
              <a:t>Resumen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</a:rPr>
              <a:t>de egresos y costo por preñez hasta el día 90 pos-transferencia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82040" y="5892078"/>
            <a:ext cx="10736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Por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cada dólar invertido en el tratamiento T1, se obtiene $ 0,47 de ganancia, mientras que en el T2, la ganancia obtenida fue de $ 0,26 por cada dólar invertido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9813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798285"/>
              </p:ext>
            </p:extLst>
          </p:nvPr>
        </p:nvGraphicFramePr>
        <p:xfrm>
          <a:off x="548640" y="1690690"/>
          <a:ext cx="11094720" cy="4689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47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6527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196365"/>
              </p:ext>
            </p:extLst>
          </p:nvPr>
        </p:nvGraphicFramePr>
        <p:xfrm>
          <a:off x="434340" y="1394462"/>
          <a:ext cx="11361420" cy="528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2137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50" y="-1"/>
            <a:ext cx="12325450" cy="69327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8604" y="5030680"/>
            <a:ext cx="10515600" cy="1325563"/>
          </a:xfrm>
        </p:spPr>
        <p:txBody>
          <a:bodyPr>
            <a:normAutofit/>
          </a:bodyPr>
          <a:lstStyle/>
          <a:p>
            <a:r>
              <a:rPr lang="es-EC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GRACIAS….</a:t>
            </a:r>
            <a:endParaRPr lang="es-EC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223" cy="3490558"/>
          </a:xfr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5" y="365127"/>
            <a:ext cx="2629935" cy="3504302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33" y="875896"/>
            <a:ext cx="2619721" cy="3504302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80" y="1405335"/>
            <a:ext cx="2615477" cy="3504302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76" y="2055817"/>
            <a:ext cx="2609847" cy="350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1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454048"/>
              </p:ext>
            </p:extLst>
          </p:nvPr>
        </p:nvGraphicFramePr>
        <p:xfrm>
          <a:off x="640080" y="1394460"/>
          <a:ext cx="10713720" cy="5166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72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HIPÓTESIS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9197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86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77750" y="1371284"/>
            <a:ext cx="3932237" cy="686117"/>
          </a:xfrm>
        </p:spPr>
        <p:txBody>
          <a:bodyPr>
            <a:normAutofit/>
          </a:bodyPr>
          <a:lstStyle/>
          <a:p>
            <a:r>
              <a:rPr lang="es-EC" sz="1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UBICACIÓN POLÍTICA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>
          <a:xfrm>
            <a:off x="7377750" y="2049464"/>
            <a:ext cx="3932237" cy="3940539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s-EC" b="1" dirty="0"/>
              <a:t>País:</a:t>
            </a:r>
            <a:r>
              <a:rPr lang="es-EC" dirty="0"/>
              <a:t>	</a:t>
            </a:r>
            <a:r>
              <a:rPr lang="es-EC" dirty="0" smtClean="0"/>
              <a:t>Ecuador</a:t>
            </a:r>
            <a:endParaRPr lang="es-EC" dirty="0"/>
          </a:p>
          <a:p>
            <a:pPr lvl="0">
              <a:lnSpc>
                <a:spcPct val="150000"/>
              </a:lnSpc>
            </a:pPr>
            <a:r>
              <a:rPr lang="es-EC" b="1" dirty="0"/>
              <a:t>Provincia: </a:t>
            </a:r>
            <a:r>
              <a:rPr lang="es-EC" dirty="0"/>
              <a:t>	Santo Domingo de los Tsáchilas</a:t>
            </a:r>
          </a:p>
          <a:p>
            <a:pPr lvl="0">
              <a:lnSpc>
                <a:spcPct val="150000"/>
              </a:lnSpc>
            </a:pPr>
            <a:r>
              <a:rPr lang="es-EC" b="1" dirty="0"/>
              <a:t>Cantón: </a:t>
            </a:r>
            <a:r>
              <a:rPr lang="es-EC" dirty="0"/>
              <a:t>	Santo Domingo</a:t>
            </a:r>
          </a:p>
          <a:p>
            <a:pPr lvl="0">
              <a:lnSpc>
                <a:spcPct val="150000"/>
              </a:lnSpc>
            </a:pPr>
            <a:r>
              <a:rPr lang="es-EC" b="1" dirty="0"/>
              <a:t>Parroquia: </a:t>
            </a:r>
            <a:r>
              <a:rPr lang="es-EC" dirty="0" smtClean="0"/>
              <a:t>Luz </a:t>
            </a:r>
            <a:r>
              <a:rPr lang="es-EC" dirty="0"/>
              <a:t>de América</a:t>
            </a:r>
          </a:p>
          <a:p>
            <a:pPr lvl="0">
              <a:lnSpc>
                <a:spcPct val="150000"/>
              </a:lnSpc>
            </a:pPr>
            <a:r>
              <a:rPr lang="es-EC" b="1" dirty="0"/>
              <a:t>Propiedad: </a:t>
            </a:r>
            <a:r>
              <a:rPr lang="es-EC" dirty="0" smtClean="0"/>
              <a:t>Servicios </a:t>
            </a:r>
            <a:r>
              <a:rPr lang="es-EC" dirty="0"/>
              <a:t>Agrícolas RELEV S.A, Hacienda San Antonio.</a:t>
            </a:r>
          </a:p>
          <a:p>
            <a:pPr lvl="0">
              <a:lnSpc>
                <a:spcPct val="150000"/>
              </a:lnSpc>
            </a:pPr>
            <a:r>
              <a:rPr lang="es-EC" b="1" dirty="0"/>
              <a:t>Dirección:</a:t>
            </a:r>
            <a:r>
              <a:rPr lang="es-EC" dirty="0"/>
              <a:t>	Km 38 ½, vía Santo Domingo - Quevedo margen izquierdo</a:t>
            </a:r>
            <a:r>
              <a:rPr lang="es-EC" dirty="0" smtClean="0"/>
              <a:t>.</a:t>
            </a:r>
            <a:endParaRPr lang="es-EC" dirty="0"/>
          </a:p>
        </p:txBody>
      </p:sp>
      <p:pic>
        <p:nvPicPr>
          <p:cNvPr id="8" name="Marcador de posición de imagen 7" descr="C:\Users\ADMIN\Desktop\Shapefiles_SDT\NELLLY\Mapa Anita.jpg"/>
          <p:cNvPicPr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r="1069"/>
          <a:stretch/>
        </p:blipFill>
        <p:spPr bwMode="auto">
          <a:xfrm>
            <a:off x="569653" y="1714340"/>
            <a:ext cx="5831146" cy="4275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794385" y="457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UBICACIÓN</a:t>
            </a:r>
          </a:p>
        </p:txBody>
      </p:sp>
    </p:spTree>
    <p:extLst>
      <p:ext uri="{BB962C8B-B14F-4D97-AF65-F5344CB8AC3E}">
        <p14:creationId xmlns:p14="http://schemas.microsoft.com/office/powerpoint/2010/main" val="36695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530074"/>
              </p:ext>
            </p:extLst>
          </p:nvPr>
        </p:nvGraphicFramePr>
        <p:xfrm>
          <a:off x="838200" y="1440180"/>
          <a:ext cx="10515600" cy="5006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20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64209"/>
              </p:ext>
            </p:extLst>
          </p:nvPr>
        </p:nvGraphicFramePr>
        <p:xfrm>
          <a:off x="838200" y="1440180"/>
          <a:ext cx="10515600" cy="5006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89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665475"/>
              </p:ext>
            </p:extLst>
          </p:nvPr>
        </p:nvGraphicFramePr>
        <p:xfrm>
          <a:off x="838200" y="1440180"/>
          <a:ext cx="10515600" cy="5006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60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37" y="0"/>
            <a:ext cx="1066038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16200000">
            <a:off x="-92160" y="1964028"/>
            <a:ext cx="181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TRATAMIENTO 1</a:t>
            </a:r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-60023" y="5233115"/>
            <a:ext cx="181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TRATAMIENTO 2</a:t>
            </a:r>
          </a:p>
        </p:txBody>
      </p:sp>
    </p:spTree>
    <p:extLst>
      <p:ext uri="{BB962C8B-B14F-4D97-AF65-F5344CB8AC3E}">
        <p14:creationId xmlns:p14="http://schemas.microsoft.com/office/powerpoint/2010/main" val="69361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1387</TotalTime>
  <Words>1520</Words>
  <Application>Microsoft Office PowerPoint</Application>
  <PresentationFormat>Panorámica</PresentationFormat>
  <Paragraphs>181</Paragraphs>
  <Slides>25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AcadEref</vt:lpstr>
      <vt:lpstr>Arial</vt:lpstr>
      <vt:lpstr>Calibri</vt:lpstr>
      <vt:lpstr>Calibri Light</vt:lpstr>
      <vt:lpstr>Garamond</vt:lpstr>
      <vt:lpstr>Tahoma</vt:lpstr>
      <vt:lpstr>Times New Roman</vt:lpstr>
      <vt:lpstr>Tema de Office</vt:lpstr>
      <vt:lpstr>Orgánico</vt:lpstr>
      <vt:lpstr>Comparación de dos protocolos de sincronización de celo para receptoras de embriones bovinos en razas mestizas de carne, en Servicios Agrícolas RELEV S.A., Santo Domingo de los Tsáchilas, Ecuador.</vt:lpstr>
      <vt:lpstr>INTRODUCCIÓN</vt:lpstr>
      <vt:lpstr>OBJETIVOS</vt:lpstr>
      <vt:lpstr>HIPÓTESIS</vt:lpstr>
      <vt:lpstr>UBICACIÓN POLÍTICA</vt:lpstr>
      <vt:lpstr>MATERIALES</vt:lpstr>
      <vt:lpstr>METODOLOGÍA</vt:lpstr>
      <vt:lpstr>Presentación de PowerPoint</vt:lpstr>
      <vt:lpstr>Presentación de PowerPoint</vt:lpstr>
      <vt:lpstr>VARIABLES ESTUDIADAS</vt:lpstr>
      <vt:lpstr>PROCEDIMIENTO</vt:lpstr>
      <vt:lpstr>PROCEDIMIENTO</vt:lpstr>
      <vt:lpstr>RESULTADOS Y DISCUSIÓN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COSTO POR PREÑEZ A 90 DÍAS</vt:lpstr>
      <vt:lpstr>CONCLUSIONES</vt:lpstr>
      <vt:lpstr>RECOMENDACIONES</vt:lpstr>
      <vt:lpstr>GRACIAS….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Comparación de dos protocolos de sincronización de celo para receptoras de embriones bovinos en razas mestizas de carne, en servicios agrícolas RELEV S.A., Santo Domingo de los Tsáchilas, Ecuador.</dc:title>
  <dc:creator>Cuenta Microsoft</dc:creator>
  <cp:lastModifiedBy>Cuenta Microsoft</cp:lastModifiedBy>
  <cp:revision>73</cp:revision>
  <dcterms:created xsi:type="dcterms:W3CDTF">2021-09-01T10:29:19Z</dcterms:created>
  <dcterms:modified xsi:type="dcterms:W3CDTF">2021-09-06T13:45:38Z</dcterms:modified>
</cp:coreProperties>
</file>