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1" r:id="rId4"/>
    <p:sldId id="258" r:id="rId5"/>
    <p:sldId id="263" r:id="rId6"/>
    <p:sldId id="262" r:id="rId7"/>
    <p:sldId id="265" r:id="rId8"/>
    <p:sldId id="264" r:id="rId9"/>
    <p:sldId id="266" r:id="rId10"/>
    <p:sldId id="267" r:id="rId11"/>
    <p:sldId id="268" r:id="rId12"/>
    <p:sldId id="271" r:id="rId13"/>
    <p:sldId id="287" r:id="rId14"/>
    <p:sldId id="273" r:id="rId15"/>
    <p:sldId id="275" r:id="rId16"/>
    <p:sldId id="276" r:id="rId17"/>
    <p:sldId id="288" r:id="rId18"/>
    <p:sldId id="277" r:id="rId19"/>
    <p:sldId id="279" r:id="rId20"/>
    <p:sldId id="285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D75"/>
    <a:srgbClr val="CCFF99"/>
    <a:srgbClr val="D9F0C2"/>
    <a:srgbClr val="CCEEC4"/>
    <a:srgbClr val="E3F9E4"/>
    <a:srgbClr val="CCFFCC"/>
    <a:srgbClr val="B7E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ECBEE0-16CD-44A3-8E37-8C698F771872}" v="7" dt="2021-09-06T00:17:59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jandra Stacey" userId="c10735684dd7e2bf" providerId="LiveId" clId="{8CC8D60F-0EF8-4F35-8992-CC886F8906BB}"/>
    <pc:docChg chg="undo custSel addSld delSld modSld">
      <pc:chgData name="Alejandra Stacey" userId="c10735684dd7e2bf" providerId="LiveId" clId="{8CC8D60F-0EF8-4F35-8992-CC886F8906BB}" dt="2021-09-06T05:34:39.452" v="683" actId="680"/>
      <pc:docMkLst>
        <pc:docMk/>
      </pc:docMkLst>
      <pc:sldChg chg="modSp">
        <pc:chgData name="Alejandra Stacey" userId="c10735684dd7e2bf" providerId="LiveId" clId="{8CC8D60F-0EF8-4F35-8992-CC886F8906BB}" dt="2021-09-06T03:55:05.165" v="489" actId="20577"/>
        <pc:sldMkLst>
          <pc:docMk/>
          <pc:sldMk cId="3467050955" sldId="256"/>
        </pc:sldMkLst>
        <pc:spChg chg="mod">
          <ac:chgData name="Alejandra Stacey" userId="c10735684dd7e2bf" providerId="LiveId" clId="{8CC8D60F-0EF8-4F35-8992-CC886F8906BB}" dt="2021-09-06T03:55:05.165" v="489" actId="20577"/>
          <ac:spMkLst>
            <pc:docMk/>
            <pc:sldMk cId="3467050955" sldId="256"/>
            <ac:spMk id="2" creationId="{332BC726-E623-4471-8A88-C4B7B0DF59AA}"/>
          </ac:spMkLst>
        </pc:spChg>
      </pc:sldChg>
      <pc:sldChg chg="modSp">
        <pc:chgData name="Alejandra Stacey" userId="c10735684dd7e2bf" providerId="LiveId" clId="{8CC8D60F-0EF8-4F35-8992-CC886F8906BB}" dt="2021-09-06T03:37:06.104" v="427" actId="20577"/>
        <pc:sldMkLst>
          <pc:docMk/>
          <pc:sldMk cId="1134796678" sldId="262"/>
        </pc:sldMkLst>
        <pc:graphicFrameChg chg="mod">
          <ac:chgData name="Alejandra Stacey" userId="c10735684dd7e2bf" providerId="LiveId" clId="{8CC8D60F-0EF8-4F35-8992-CC886F8906BB}" dt="2021-09-06T03:37:06.104" v="427" actId="20577"/>
          <ac:graphicFrameMkLst>
            <pc:docMk/>
            <pc:sldMk cId="1134796678" sldId="262"/>
            <ac:graphicFrameMk id="4" creationId="{36A70178-3682-42E6-884C-57152387CEC3}"/>
          </ac:graphicFrameMkLst>
        </pc:graphicFrameChg>
      </pc:sldChg>
      <pc:sldChg chg="modSp">
        <pc:chgData name="Alejandra Stacey" userId="c10735684dd7e2bf" providerId="LiveId" clId="{8CC8D60F-0EF8-4F35-8992-CC886F8906BB}" dt="2021-09-06T00:24:29.332" v="25" actId="20577"/>
        <pc:sldMkLst>
          <pc:docMk/>
          <pc:sldMk cId="1302294472" sldId="268"/>
        </pc:sldMkLst>
        <pc:spChg chg="mod">
          <ac:chgData name="Alejandra Stacey" userId="c10735684dd7e2bf" providerId="LiveId" clId="{8CC8D60F-0EF8-4F35-8992-CC886F8906BB}" dt="2021-09-06T00:24:29.332" v="25" actId="20577"/>
          <ac:spMkLst>
            <pc:docMk/>
            <pc:sldMk cId="1302294472" sldId="268"/>
            <ac:spMk id="8" creationId="{40CC8E48-8DD9-4E45-A589-13346CD87C75}"/>
          </ac:spMkLst>
        </pc:spChg>
        <pc:graphicFrameChg chg="mod">
          <ac:chgData name="Alejandra Stacey" userId="c10735684dd7e2bf" providerId="LiveId" clId="{8CC8D60F-0EF8-4F35-8992-CC886F8906BB}" dt="2021-09-06T00:23:55.441" v="22"/>
          <ac:graphicFrameMkLst>
            <pc:docMk/>
            <pc:sldMk cId="1302294472" sldId="268"/>
            <ac:graphicFrameMk id="4" creationId="{C3537B0F-1757-4257-B710-996B98536BAD}"/>
          </ac:graphicFrameMkLst>
        </pc:graphicFrameChg>
      </pc:sldChg>
      <pc:sldChg chg="modSp">
        <pc:chgData name="Alejandra Stacey" userId="c10735684dd7e2bf" providerId="LiveId" clId="{8CC8D60F-0EF8-4F35-8992-CC886F8906BB}" dt="2021-09-06T05:27:32.847" v="668" actId="20577"/>
        <pc:sldMkLst>
          <pc:docMk/>
          <pc:sldMk cId="2102264138" sldId="276"/>
        </pc:sldMkLst>
        <pc:graphicFrameChg chg="mod">
          <ac:chgData name="Alejandra Stacey" userId="c10735684dd7e2bf" providerId="LiveId" clId="{8CC8D60F-0EF8-4F35-8992-CC886F8906BB}" dt="2021-09-06T05:27:32.847" v="668" actId="20577"/>
          <ac:graphicFrameMkLst>
            <pc:docMk/>
            <pc:sldMk cId="2102264138" sldId="276"/>
            <ac:graphicFrameMk id="9" creationId="{14927E22-74EE-47C9-86B1-B530E027DD21}"/>
          </ac:graphicFrameMkLst>
        </pc:graphicFrameChg>
      </pc:sldChg>
      <pc:sldChg chg="addSp modSp">
        <pc:chgData name="Alejandra Stacey" userId="c10735684dd7e2bf" providerId="LiveId" clId="{8CC8D60F-0EF8-4F35-8992-CC886F8906BB}" dt="2021-09-06T05:25:11.619" v="503" actId="14100"/>
        <pc:sldMkLst>
          <pc:docMk/>
          <pc:sldMk cId="997010036" sldId="277"/>
        </pc:sldMkLst>
        <pc:picChg chg="add mod">
          <ac:chgData name="Alejandra Stacey" userId="c10735684dd7e2bf" providerId="LiveId" clId="{8CC8D60F-0EF8-4F35-8992-CC886F8906BB}" dt="2021-09-06T05:25:11.619" v="503" actId="14100"/>
          <ac:picMkLst>
            <pc:docMk/>
            <pc:sldMk cId="997010036" sldId="277"/>
            <ac:picMk id="4" creationId="{CB4F65AD-7D80-4055-82CD-CDF2B111D4B4}"/>
          </ac:picMkLst>
        </pc:picChg>
        <pc:picChg chg="mod">
          <ac:chgData name="Alejandra Stacey" userId="c10735684dd7e2bf" providerId="LiveId" clId="{8CC8D60F-0EF8-4F35-8992-CC886F8906BB}" dt="2021-09-06T05:25:03.920" v="500" actId="1076"/>
          <ac:picMkLst>
            <pc:docMk/>
            <pc:sldMk cId="997010036" sldId="277"/>
            <ac:picMk id="7" creationId="{660AFB89-E3E0-495D-8CB9-B684A216DD76}"/>
          </ac:picMkLst>
        </pc:picChg>
      </pc:sldChg>
      <pc:sldChg chg="addSp delSp modSp">
        <pc:chgData name="Alejandra Stacey" userId="c10735684dd7e2bf" providerId="LiveId" clId="{8CC8D60F-0EF8-4F35-8992-CC886F8906BB}" dt="2021-09-06T00:47:03.306" v="422" actId="14100"/>
        <pc:sldMkLst>
          <pc:docMk/>
          <pc:sldMk cId="2206914186" sldId="279"/>
        </pc:sldMkLst>
        <pc:spChg chg="mod">
          <ac:chgData name="Alejandra Stacey" userId="c10735684dd7e2bf" providerId="LiveId" clId="{8CC8D60F-0EF8-4F35-8992-CC886F8906BB}" dt="2021-09-06T00:46:30.371" v="416" actId="1076"/>
          <ac:spMkLst>
            <pc:docMk/>
            <pc:sldMk cId="2206914186" sldId="279"/>
            <ac:spMk id="3" creationId="{87A06609-430D-4380-8D30-E1E07C7089BA}"/>
          </ac:spMkLst>
        </pc:spChg>
        <pc:spChg chg="mod">
          <ac:chgData name="Alejandra Stacey" userId="c10735684dd7e2bf" providerId="LiveId" clId="{8CC8D60F-0EF8-4F35-8992-CC886F8906BB}" dt="2021-09-06T00:46:36.711" v="418" actId="1076"/>
          <ac:spMkLst>
            <pc:docMk/>
            <pc:sldMk cId="2206914186" sldId="279"/>
            <ac:spMk id="5" creationId="{B1CBB464-EB59-4868-BDA1-DF53418B025E}"/>
          </ac:spMkLst>
        </pc:spChg>
        <pc:spChg chg="add del mod">
          <ac:chgData name="Alejandra Stacey" userId="c10735684dd7e2bf" providerId="LiveId" clId="{8CC8D60F-0EF8-4F35-8992-CC886F8906BB}" dt="2021-09-06T00:41:55.080" v="350"/>
          <ac:spMkLst>
            <pc:docMk/>
            <pc:sldMk cId="2206914186" sldId="279"/>
            <ac:spMk id="11" creationId="{317A6A9A-423F-429B-8460-9F75852BE186}"/>
          </ac:spMkLst>
        </pc:spChg>
        <pc:spChg chg="mod">
          <ac:chgData name="Alejandra Stacey" userId="c10735684dd7e2bf" providerId="LiveId" clId="{8CC8D60F-0EF8-4F35-8992-CC886F8906BB}" dt="2021-09-06T00:46:44.147" v="419" actId="1076"/>
          <ac:spMkLst>
            <pc:docMk/>
            <pc:sldMk cId="2206914186" sldId="279"/>
            <ac:spMk id="14" creationId="{2F51750A-97C8-4588-946F-0A62DCD6D7C0}"/>
          </ac:spMkLst>
        </pc:spChg>
        <pc:spChg chg="mod">
          <ac:chgData name="Alejandra Stacey" userId="c10735684dd7e2bf" providerId="LiveId" clId="{8CC8D60F-0EF8-4F35-8992-CC886F8906BB}" dt="2021-09-06T00:46:49.243" v="420" actId="1076"/>
          <ac:spMkLst>
            <pc:docMk/>
            <pc:sldMk cId="2206914186" sldId="279"/>
            <ac:spMk id="15" creationId="{514745FA-0A24-40FB-BC16-62F659971F21}"/>
          </ac:spMkLst>
        </pc:spChg>
        <pc:spChg chg="add del mod">
          <ac:chgData name="Alejandra Stacey" userId="c10735684dd7e2bf" providerId="LiveId" clId="{8CC8D60F-0EF8-4F35-8992-CC886F8906BB}" dt="2021-09-06T00:41:55.080" v="350"/>
          <ac:spMkLst>
            <pc:docMk/>
            <pc:sldMk cId="2206914186" sldId="279"/>
            <ac:spMk id="16" creationId="{1A4CCEE8-6DD2-4E17-8759-2944E878A0F6}"/>
          </ac:spMkLst>
        </pc:spChg>
        <pc:spChg chg="add del mod">
          <ac:chgData name="Alejandra Stacey" userId="c10735684dd7e2bf" providerId="LiveId" clId="{8CC8D60F-0EF8-4F35-8992-CC886F8906BB}" dt="2021-09-06T00:41:55.080" v="350"/>
          <ac:spMkLst>
            <pc:docMk/>
            <pc:sldMk cId="2206914186" sldId="279"/>
            <ac:spMk id="17" creationId="{51913352-F616-4571-A3D3-5B0EE0E4D0A2}"/>
          </ac:spMkLst>
        </pc:spChg>
        <pc:spChg chg="add del mod">
          <ac:chgData name="Alejandra Stacey" userId="c10735684dd7e2bf" providerId="LiveId" clId="{8CC8D60F-0EF8-4F35-8992-CC886F8906BB}" dt="2021-09-06T00:41:55.080" v="350"/>
          <ac:spMkLst>
            <pc:docMk/>
            <pc:sldMk cId="2206914186" sldId="279"/>
            <ac:spMk id="18" creationId="{C00E34CD-97BF-4E3F-B4DB-76CFB0518A63}"/>
          </ac:spMkLst>
        </pc:spChg>
        <pc:spChg chg="add del mod">
          <ac:chgData name="Alejandra Stacey" userId="c10735684dd7e2bf" providerId="LiveId" clId="{8CC8D60F-0EF8-4F35-8992-CC886F8906BB}" dt="2021-09-06T00:41:55.080" v="350"/>
          <ac:spMkLst>
            <pc:docMk/>
            <pc:sldMk cId="2206914186" sldId="279"/>
            <ac:spMk id="19" creationId="{BAADB387-3868-43D3-91AE-9075E7155A4D}"/>
          </ac:spMkLst>
        </pc:spChg>
        <pc:spChg chg="add del mod">
          <ac:chgData name="Alejandra Stacey" userId="c10735684dd7e2bf" providerId="LiveId" clId="{8CC8D60F-0EF8-4F35-8992-CC886F8906BB}" dt="2021-09-06T00:41:55.080" v="350"/>
          <ac:spMkLst>
            <pc:docMk/>
            <pc:sldMk cId="2206914186" sldId="279"/>
            <ac:spMk id="20" creationId="{24321B5A-3890-4900-85A9-35F03A2CF962}"/>
          </ac:spMkLst>
        </pc:spChg>
        <pc:spChg chg="add mod">
          <ac:chgData name="Alejandra Stacey" userId="c10735684dd7e2bf" providerId="LiveId" clId="{8CC8D60F-0EF8-4F35-8992-CC886F8906BB}" dt="2021-09-06T00:46:19.615" v="412" actId="255"/>
          <ac:spMkLst>
            <pc:docMk/>
            <pc:sldMk cId="2206914186" sldId="279"/>
            <ac:spMk id="21" creationId="{B24896DA-5A96-4E9D-8EC1-E19ECF738628}"/>
          </ac:spMkLst>
        </pc:spChg>
        <pc:spChg chg="add mod">
          <ac:chgData name="Alejandra Stacey" userId="c10735684dd7e2bf" providerId="LiveId" clId="{8CC8D60F-0EF8-4F35-8992-CC886F8906BB}" dt="2021-09-06T00:46:14.494" v="411" actId="255"/>
          <ac:spMkLst>
            <pc:docMk/>
            <pc:sldMk cId="2206914186" sldId="279"/>
            <ac:spMk id="22" creationId="{A4C100CF-2BFC-47EB-A22C-B9E820C5AA79}"/>
          </ac:spMkLst>
        </pc:spChg>
        <pc:spChg chg="add mod">
          <ac:chgData name="Alejandra Stacey" userId="c10735684dd7e2bf" providerId="LiveId" clId="{8CC8D60F-0EF8-4F35-8992-CC886F8906BB}" dt="2021-09-06T00:46:21.394" v="413" actId="1076"/>
          <ac:spMkLst>
            <pc:docMk/>
            <pc:sldMk cId="2206914186" sldId="279"/>
            <ac:spMk id="23" creationId="{4ADBA219-1C9A-4110-B4AA-996C54BB515A}"/>
          </ac:spMkLst>
        </pc:spChg>
        <pc:spChg chg="add mod">
          <ac:chgData name="Alejandra Stacey" userId="c10735684dd7e2bf" providerId="LiveId" clId="{8CC8D60F-0EF8-4F35-8992-CC886F8906BB}" dt="2021-09-06T00:46:06.003" v="410" actId="14100"/>
          <ac:spMkLst>
            <pc:docMk/>
            <pc:sldMk cId="2206914186" sldId="279"/>
            <ac:spMk id="24" creationId="{868E50FB-7176-48A3-8BAB-7B91B7259E04}"/>
          </ac:spMkLst>
        </pc:spChg>
        <pc:spChg chg="add mod">
          <ac:chgData name="Alejandra Stacey" userId="c10735684dd7e2bf" providerId="LiveId" clId="{8CC8D60F-0EF8-4F35-8992-CC886F8906BB}" dt="2021-09-06T00:45:38.023" v="403" actId="1076"/>
          <ac:spMkLst>
            <pc:docMk/>
            <pc:sldMk cId="2206914186" sldId="279"/>
            <ac:spMk id="25" creationId="{302E9DA9-B5F9-411A-9403-E6956744C343}"/>
          </ac:spMkLst>
        </pc:spChg>
        <pc:spChg chg="add del mod">
          <ac:chgData name="Alejandra Stacey" userId="c10735684dd7e2bf" providerId="LiveId" clId="{8CC8D60F-0EF8-4F35-8992-CC886F8906BB}" dt="2021-09-06T00:44:37.743" v="386" actId="478"/>
          <ac:spMkLst>
            <pc:docMk/>
            <pc:sldMk cId="2206914186" sldId="279"/>
            <ac:spMk id="26" creationId="{43BA16D6-E4BA-444D-872E-C1DD99B84102}"/>
          </ac:spMkLst>
        </pc:spChg>
        <pc:spChg chg="add mod">
          <ac:chgData name="Alejandra Stacey" userId="c10735684dd7e2bf" providerId="LiveId" clId="{8CC8D60F-0EF8-4F35-8992-CC886F8906BB}" dt="2021-09-06T00:45:43.680" v="405" actId="1076"/>
          <ac:spMkLst>
            <pc:docMk/>
            <pc:sldMk cId="2206914186" sldId="279"/>
            <ac:spMk id="27" creationId="{2615802E-57C3-4A40-A2E9-AEE1B1BB2D6C}"/>
          </ac:spMkLst>
        </pc:spChg>
        <pc:picChg chg="mod">
          <ac:chgData name="Alejandra Stacey" userId="c10735684dd7e2bf" providerId="LiveId" clId="{8CC8D60F-0EF8-4F35-8992-CC886F8906BB}" dt="2021-09-06T00:46:55.730" v="421" actId="14100"/>
          <ac:picMkLst>
            <pc:docMk/>
            <pc:sldMk cId="2206914186" sldId="279"/>
            <ac:picMk id="10" creationId="{9543E99F-4197-4366-B002-AEB15A920FFE}"/>
          </ac:picMkLst>
        </pc:picChg>
        <pc:picChg chg="mod">
          <ac:chgData name="Alejandra Stacey" userId="c10735684dd7e2bf" providerId="LiveId" clId="{8CC8D60F-0EF8-4F35-8992-CC886F8906BB}" dt="2021-09-06T00:47:03.306" v="422" actId="14100"/>
          <ac:picMkLst>
            <pc:docMk/>
            <pc:sldMk cId="2206914186" sldId="279"/>
            <ac:picMk id="12" creationId="{0BC6B4A0-CC62-4DB9-9156-11281CC3E537}"/>
          </ac:picMkLst>
        </pc:picChg>
        <pc:cxnChg chg="mod">
          <ac:chgData name="Alejandra Stacey" userId="c10735684dd7e2bf" providerId="LiveId" clId="{8CC8D60F-0EF8-4F35-8992-CC886F8906BB}" dt="2021-09-06T00:42:26.143" v="357" actId="14100"/>
          <ac:cxnSpMkLst>
            <pc:docMk/>
            <pc:sldMk cId="2206914186" sldId="279"/>
            <ac:cxnSpMk id="13" creationId="{85D44F9E-49B4-48A9-B788-C02C8092C8F1}"/>
          </ac:cxnSpMkLst>
        </pc:cxnChg>
      </pc:sldChg>
      <pc:sldChg chg="modSp">
        <pc:chgData name="Alejandra Stacey" userId="c10735684dd7e2bf" providerId="LiveId" clId="{8CC8D60F-0EF8-4F35-8992-CC886F8906BB}" dt="2021-09-06T05:30:31.355" v="682" actId="1076"/>
        <pc:sldMkLst>
          <pc:docMk/>
          <pc:sldMk cId="2173920322" sldId="280"/>
        </pc:sldMkLst>
        <pc:graphicFrameChg chg="mod">
          <ac:chgData name="Alejandra Stacey" userId="c10735684dd7e2bf" providerId="LiveId" clId="{8CC8D60F-0EF8-4F35-8992-CC886F8906BB}" dt="2021-09-06T05:29:51.388" v="676"/>
          <ac:graphicFrameMkLst>
            <pc:docMk/>
            <pc:sldMk cId="2173920322" sldId="280"/>
            <ac:graphicFrameMk id="7" creationId="{44E08D44-A019-47FD-ADEB-7834A4D88AD6}"/>
          </ac:graphicFrameMkLst>
        </pc:graphicFrameChg>
        <pc:graphicFrameChg chg="mod">
          <ac:chgData name="Alejandra Stacey" userId="c10735684dd7e2bf" providerId="LiveId" clId="{8CC8D60F-0EF8-4F35-8992-CC886F8906BB}" dt="2021-09-06T05:30:31.355" v="682" actId="1076"/>
          <ac:graphicFrameMkLst>
            <pc:docMk/>
            <pc:sldMk cId="2173920322" sldId="280"/>
            <ac:graphicFrameMk id="8" creationId="{9C3D2EB4-3906-4A10-8510-5C75EE078EA9}"/>
          </ac:graphicFrameMkLst>
        </pc:graphicFrameChg>
      </pc:sldChg>
      <pc:sldChg chg="new">
        <pc:chgData name="Alejandra Stacey" userId="c10735684dd7e2bf" providerId="LiveId" clId="{8CC8D60F-0EF8-4F35-8992-CC886F8906BB}" dt="2021-09-06T05:34:39.452" v="683" actId="680"/>
        <pc:sldMkLst>
          <pc:docMk/>
          <pc:sldMk cId="2646944616" sldId="284"/>
        </pc:sldMkLst>
      </pc:sldChg>
      <pc:sldChg chg="del">
        <pc:chgData name="Alejandra Stacey" userId="c10735684dd7e2bf" providerId="LiveId" clId="{8CC8D60F-0EF8-4F35-8992-CC886F8906BB}" dt="2021-09-06T05:25:22.182" v="504" actId="47"/>
        <pc:sldMkLst>
          <pc:docMk/>
          <pc:sldMk cId="2813511708" sldId="284"/>
        </pc:sldMkLst>
      </pc:sldChg>
      <pc:sldChg chg="addSp delSp modSp new del">
        <pc:chgData name="Alejandra Stacey" userId="c10735684dd7e2bf" providerId="LiveId" clId="{8CC8D60F-0EF8-4F35-8992-CC886F8906BB}" dt="2021-09-06T00:47:10.558" v="423" actId="47"/>
        <pc:sldMkLst>
          <pc:docMk/>
          <pc:sldMk cId="3348482866" sldId="285"/>
        </pc:sldMkLst>
        <pc:spChg chg="del">
          <ac:chgData name="Alejandra Stacey" userId="c10735684dd7e2bf" providerId="LiveId" clId="{8CC8D60F-0EF8-4F35-8992-CC886F8906BB}" dt="2021-09-06T00:25:19.903" v="30" actId="478"/>
          <ac:spMkLst>
            <pc:docMk/>
            <pc:sldMk cId="3348482866" sldId="285"/>
            <ac:spMk id="2" creationId="{CA6CE3BD-60FD-4718-BE32-B3C84B6C9040}"/>
          </ac:spMkLst>
        </pc:spChg>
        <pc:spChg chg="del mod">
          <ac:chgData name="Alejandra Stacey" userId="c10735684dd7e2bf" providerId="LiveId" clId="{8CC8D60F-0EF8-4F35-8992-CC886F8906BB}" dt="2021-09-06T00:24:57.697" v="28" actId="478"/>
          <ac:spMkLst>
            <pc:docMk/>
            <pc:sldMk cId="3348482866" sldId="285"/>
            <ac:spMk id="3" creationId="{C1E9FE85-6F46-4E2A-9CBD-E9A6A2F26C7A}"/>
          </ac:spMkLst>
        </pc:spChg>
        <pc:spChg chg="add mod">
          <ac:chgData name="Alejandra Stacey" userId="c10735684dd7e2bf" providerId="LiveId" clId="{8CC8D60F-0EF8-4F35-8992-CC886F8906BB}" dt="2021-09-06T00:42:33.580" v="358" actId="14100"/>
          <ac:spMkLst>
            <pc:docMk/>
            <pc:sldMk cId="3348482866" sldId="285"/>
            <ac:spMk id="4" creationId="{F6B1477E-8427-4034-867C-B3431E367684}"/>
          </ac:spMkLst>
        </pc:spChg>
        <pc:spChg chg="add mod">
          <ac:chgData name="Alejandra Stacey" userId="c10735684dd7e2bf" providerId="LiveId" clId="{8CC8D60F-0EF8-4F35-8992-CC886F8906BB}" dt="2021-09-06T00:42:43.799" v="361" actId="14100"/>
          <ac:spMkLst>
            <pc:docMk/>
            <pc:sldMk cId="3348482866" sldId="285"/>
            <ac:spMk id="5" creationId="{BCDF200C-FBF1-4297-9041-8D27F70F2B40}"/>
          </ac:spMkLst>
        </pc:spChg>
        <pc:spChg chg="add del mod">
          <ac:chgData name="Alejandra Stacey" userId="c10735684dd7e2bf" providerId="LiveId" clId="{8CC8D60F-0EF8-4F35-8992-CC886F8906BB}" dt="2021-09-06T00:29:09.115" v="177" actId="478"/>
          <ac:spMkLst>
            <pc:docMk/>
            <pc:sldMk cId="3348482866" sldId="285"/>
            <ac:spMk id="6" creationId="{C3B288A9-C895-4F39-9ED3-4C9BBA03FB68}"/>
          </ac:spMkLst>
        </pc:spChg>
        <pc:spChg chg="add mod">
          <ac:chgData name="Alejandra Stacey" userId="c10735684dd7e2bf" providerId="LiveId" clId="{8CC8D60F-0EF8-4F35-8992-CC886F8906BB}" dt="2021-09-06T00:42:56.542" v="365" actId="14100"/>
          <ac:spMkLst>
            <pc:docMk/>
            <pc:sldMk cId="3348482866" sldId="285"/>
            <ac:spMk id="7" creationId="{16F49065-096C-4F52-BE52-2372F6A3FDDC}"/>
          </ac:spMkLst>
        </pc:spChg>
        <pc:spChg chg="add mod">
          <ac:chgData name="Alejandra Stacey" userId="c10735684dd7e2bf" providerId="LiveId" clId="{8CC8D60F-0EF8-4F35-8992-CC886F8906BB}" dt="2021-09-06T00:43:12.357" v="370" actId="14100"/>
          <ac:spMkLst>
            <pc:docMk/>
            <pc:sldMk cId="3348482866" sldId="285"/>
            <ac:spMk id="8" creationId="{6F99AE9C-EFDC-4CF8-9C4F-68F6F9E0360A}"/>
          </ac:spMkLst>
        </pc:spChg>
        <pc:spChg chg="add mod">
          <ac:chgData name="Alejandra Stacey" userId="c10735684dd7e2bf" providerId="LiveId" clId="{8CC8D60F-0EF8-4F35-8992-CC886F8906BB}" dt="2021-09-06T00:42:46.621" v="362" actId="1076"/>
          <ac:spMkLst>
            <pc:docMk/>
            <pc:sldMk cId="3348482866" sldId="285"/>
            <ac:spMk id="9" creationId="{183AF55B-17B8-4F56-B3D4-32F83E590DA5}"/>
          </ac:spMkLst>
        </pc:spChg>
        <pc:spChg chg="add mod">
          <ac:chgData name="Alejandra Stacey" userId="c10735684dd7e2bf" providerId="LiveId" clId="{8CC8D60F-0EF8-4F35-8992-CC886F8906BB}" dt="2021-09-06T00:43:02.326" v="367" actId="1076"/>
          <ac:spMkLst>
            <pc:docMk/>
            <pc:sldMk cId="3348482866" sldId="285"/>
            <ac:spMk id="10" creationId="{14E1C4CA-8B25-4D35-BF5F-469DF552F549}"/>
          </ac:spMkLst>
        </pc:spChg>
      </pc:sldChg>
    </pc:docChg>
  </pc:docChgLst>
  <pc:docChgLst>
    <pc:chgData name="Alejandra Stacey" userId="c10735684dd7e2bf" providerId="LiveId" clId="{13DDD7A4-4BBB-49E3-BBF0-30EF170BE7A5}"/>
    <pc:docChg chg="undo custSel addSld delSld modSld">
      <pc:chgData name="Alejandra Stacey" userId="c10735684dd7e2bf" providerId="LiveId" clId="{13DDD7A4-4BBB-49E3-BBF0-30EF170BE7A5}" dt="2021-09-06T20:53:05.246" v="266" actId="47"/>
      <pc:docMkLst>
        <pc:docMk/>
      </pc:docMkLst>
      <pc:sldChg chg="addSp delSp modSp mod">
        <pc:chgData name="Alejandra Stacey" userId="c10735684dd7e2bf" providerId="LiveId" clId="{13DDD7A4-4BBB-49E3-BBF0-30EF170BE7A5}" dt="2021-09-06T17:22:01.909" v="106" actId="1076"/>
        <pc:sldMkLst>
          <pc:docMk/>
          <pc:sldMk cId="2908355970" sldId="259"/>
        </pc:sldMkLst>
        <pc:picChg chg="del">
          <ac:chgData name="Alejandra Stacey" userId="c10735684dd7e2bf" providerId="LiveId" clId="{13DDD7A4-4BBB-49E3-BBF0-30EF170BE7A5}" dt="2021-09-06T17:21:43.851" v="100" actId="478"/>
          <ac:picMkLst>
            <pc:docMk/>
            <pc:sldMk cId="2908355970" sldId="259"/>
            <ac:picMk id="4" creationId="{C1DB60C9-6006-4A34-AEAC-54BC4170E371}"/>
          </ac:picMkLst>
        </pc:picChg>
        <pc:picChg chg="add mod modCrop">
          <ac:chgData name="Alejandra Stacey" userId="c10735684dd7e2bf" providerId="LiveId" clId="{13DDD7A4-4BBB-49E3-BBF0-30EF170BE7A5}" dt="2021-09-06T17:22:01.909" v="106" actId="1076"/>
          <ac:picMkLst>
            <pc:docMk/>
            <pc:sldMk cId="2908355970" sldId="259"/>
            <ac:picMk id="5" creationId="{F27175A0-B4E9-4408-9E28-AD66A27795DD}"/>
          </ac:picMkLst>
        </pc:picChg>
      </pc:sldChg>
      <pc:sldChg chg="modSp">
        <pc:chgData name="Alejandra Stacey" userId="c10735684dd7e2bf" providerId="LiveId" clId="{13DDD7A4-4BBB-49E3-BBF0-30EF170BE7A5}" dt="2021-09-04T00:50:29.787" v="28" actId="20577"/>
        <pc:sldMkLst>
          <pc:docMk/>
          <pc:sldMk cId="2681159217" sldId="264"/>
        </pc:sldMkLst>
        <pc:graphicFrameChg chg="mod">
          <ac:chgData name="Alejandra Stacey" userId="c10735684dd7e2bf" providerId="LiveId" clId="{13DDD7A4-4BBB-49E3-BBF0-30EF170BE7A5}" dt="2021-09-04T00:50:29.787" v="28" actId="20577"/>
          <ac:graphicFrameMkLst>
            <pc:docMk/>
            <pc:sldMk cId="2681159217" sldId="264"/>
            <ac:graphicFrameMk id="4" creationId="{DB4AB5EF-61FB-47D0-B9E0-418177CD5712}"/>
          </ac:graphicFrameMkLst>
        </pc:graphicFrameChg>
      </pc:sldChg>
      <pc:sldChg chg="modSp mod">
        <pc:chgData name="Alejandra Stacey" userId="c10735684dd7e2bf" providerId="LiveId" clId="{13DDD7A4-4BBB-49E3-BBF0-30EF170BE7A5}" dt="2021-09-06T20:33:17.290" v="259" actId="20577"/>
        <pc:sldMkLst>
          <pc:docMk/>
          <pc:sldMk cId="251569833" sldId="267"/>
        </pc:sldMkLst>
        <pc:spChg chg="mod">
          <ac:chgData name="Alejandra Stacey" userId="c10735684dd7e2bf" providerId="LiveId" clId="{13DDD7A4-4BBB-49E3-BBF0-30EF170BE7A5}" dt="2021-09-06T20:33:17.290" v="259" actId="20577"/>
          <ac:spMkLst>
            <pc:docMk/>
            <pc:sldMk cId="251569833" sldId="267"/>
            <ac:spMk id="7" creationId="{7C64B4CE-6723-47BC-9EE5-1EF8DB04CF0A}"/>
          </ac:spMkLst>
        </pc:spChg>
      </pc:sldChg>
      <pc:sldChg chg="modSp mod">
        <pc:chgData name="Alejandra Stacey" userId="c10735684dd7e2bf" providerId="LiveId" clId="{13DDD7A4-4BBB-49E3-BBF0-30EF170BE7A5}" dt="2021-09-06T19:27:24.452" v="118" actId="1076"/>
        <pc:sldMkLst>
          <pc:docMk/>
          <pc:sldMk cId="1302294472" sldId="268"/>
        </pc:sldMkLst>
        <pc:spChg chg="mod">
          <ac:chgData name="Alejandra Stacey" userId="c10735684dd7e2bf" providerId="LiveId" clId="{13DDD7A4-4BBB-49E3-BBF0-30EF170BE7A5}" dt="2021-09-06T19:27:24.452" v="118" actId="1076"/>
          <ac:spMkLst>
            <pc:docMk/>
            <pc:sldMk cId="1302294472" sldId="268"/>
            <ac:spMk id="8" creationId="{40CC8E48-8DD9-4E45-A589-13346CD87C75}"/>
          </ac:spMkLst>
        </pc:spChg>
        <pc:graphicFrameChg chg="mod">
          <ac:chgData name="Alejandra Stacey" userId="c10735684dd7e2bf" providerId="LiveId" clId="{13DDD7A4-4BBB-49E3-BBF0-30EF170BE7A5}" dt="2021-09-04T00:51:30.901" v="32"/>
          <ac:graphicFrameMkLst>
            <pc:docMk/>
            <pc:sldMk cId="1302294472" sldId="268"/>
            <ac:graphicFrameMk id="4" creationId="{C3537B0F-1757-4257-B710-996B98536BAD}"/>
          </ac:graphicFrameMkLst>
        </pc:graphicFrameChg>
        <pc:cxnChg chg="mod">
          <ac:chgData name="Alejandra Stacey" userId="c10735684dd7e2bf" providerId="LiveId" clId="{13DDD7A4-4BBB-49E3-BBF0-30EF170BE7A5}" dt="2021-09-06T19:27:20.350" v="117" actId="1076"/>
          <ac:cxnSpMkLst>
            <pc:docMk/>
            <pc:sldMk cId="1302294472" sldId="268"/>
            <ac:cxnSpMk id="13" creationId="{17F2C0F2-6015-4B51-ABE4-80D2EC5A58F8}"/>
          </ac:cxnSpMkLst>
        </pc:cxnChg>
      </pc:sldChg>
      <pc:sldChg chg="modSp mod">
        <pc:chgData name="Alejandra Stacey" userId="c10735684dd7e2bf" providerId="LiveId" clId="{13DDD7A4-4BBB-49E3-BBF0-30EF170BE7A5}" dt="2021-09-06T20:36:46.172" v="262" actId="20577"/>
        <pc:sldMkLst>
          <pc:docMk/>
          <pc:sldMk cId="108035768" sldId="271"/>
        </pc:sldMkLst>
        <pc:graphicFrameChg chg="mod">
          <ac:chgData name="Alejandra Stacey" userId="c10735684dd7e2bf" providerId="LiveId" clId="{13DDD7A4-4BBB-49E3-BBF0-30EF170BE7A5}" dt="2021-09-06T20:36:46.172" v="262" actId="20577"/>
          <ac:graphicFrameMkLst>
            <pc:docMk/>
            <pc:sldMk cId="108035768" sldId="271"/>
            <ac:graphicFrameMk id="6" creationId="{00709143-C23F-47AF-8CF7-91CDC4853260}"/>
          </ac:graphicFrameMkLst>
        </pc:graphicFrameChg>
      </pc:sldChg>
      <pc:sldChg chg="addSp delSp modSp mod">
        <pc:chgData name="Alejandra Stacey" userId="c10735684dd7e2bf" providerId="LiveId" clId="{13DDD7A4-4BBB-49E3-BBF0-30EF170BE7A5}" dt="2021-09-06T20:16:51.551" v="197" actId="478"/>
        <pc:sldMkLst>
          <pc:docMk/>
          <pc:sldMk cId="1030131269" sldId="273"/>
        </pc:sldMkLst>
        <pc:spChg chg="del">
          <ac:chgData name="Alejandra Stacey" userId="c10735684dd7e2bf" providerId="LiveId" clId="{13DDD7A4-4BBB-49E3-BBF0-30EF170BE7A5}" dt="2021-09-06T20:16:49.129" v="196" actId="478"/>
          <ac:spMkLst>
            <pc:docMk/>
            <pc:sldMk cId="1030131269" sldId="273"/>
            <ac:spMk id="3" creationId="{C05974DA-98B0-41F7-98D7-26813AAA759B}"/>
          </ac:spMkLst>
        </pc:spChg>
        <pc:spChg chg="mod">
          <ac:chgData name="Alejandra Stacey" userId="c10735684dd7e2bf" providerId="LiveId" clId="{13DDD7A4-4BBB-49E3-BBF0-30EF170BE7A5}" dt="2021-09-06T17:25:52.213" v="110" actId="20577"/>
          <ac:spMkLst>
            <pc:docMk/>
            <pc:sldMk cId="1030131269" sldId="273"/>
            <ac:spMk id="12" creationId="{4FC14604-1508-4F4A-9B34-FC45EC76BAA1}"/>
          </ac:spMkLst>
        </pc:spChg>
        <pc:spChg chg="add del mod">
          <ac:chgData name="Alejandra Stacey" userId="c10735684dd7e2bf" providerId="LiveId" clId="{13DDD7A4-4BBB-49E3-BBF0-30EF170BE7A5}" dt="2021-09-06T20:16:51.551" v="197" actId="478"/>
          <ac:spMkLst>
            <pc:docMk/>
            <pc:sldMk cId="1030131269" sldId="273"/>
            <ac:spMk id="14" creationId="{4FC2FCA5-B787-4F36-8CD2-2B29F29487D6}"/>
          </ac:spMkLst>
        </pc:spChg>
      </pc:sldChg>
      <pc:sldChg chg="addSp modSp mod">
        <pc:chgData name="Alejandra Stacey" userId="c10735684dd7e2bf" providerId="LiveId" clId="{13DDD7A4-4BBB-49E3-BBF0-30EF170BE7A5}" dt="2021-09-06T16:44:04.839" v="99" actId="1076"/>
        <pc:sldMkLst>
          <pc:docMk/>
          <pc:sldMk cId="3874192221" sldId="275"/>
        </pc:sldMkLst>
        <pc:spChg chg="mod">
          <ac:chgData name="Alejandra Stacey" userId="c10735684dd7e2bf" providerId="LiveId" clId="{13DDD7A4-4BBB-49E3-BBF0-30EF170BE7A5}" dt="2021-09-06T16:29:22.567" v="47" actId="1076"/>
          <ac:spMkLst>
            <pc:docMk/>
            <pc:sldMk cId="3874192221" sldId="275"/>
            <ac:spMk id="7" creationId="{1AC1393A-2E8A-441D-868A-D976DAB8FD5F}"/>
          </ac:spMkLst>
        </pc:spChg>
        <pc:spChg chg="add mod">
          <ac:chgData name="Alejandra Stacey" userId="c10735684dd7e2bf" providerId="LiveId" clId="{13DDD7A4-4BBB-49E3-BBF0-30EF170BE7A5}" dt="2021-09-06T16:43:41.639" v="92" actId="208"/>
          <ac:spMkLst>
            <pc:docMk/>
            <pc:sldMk cId="3874192221" sldId="275"/>
            <ac:spMk id="8" creationId="{35B51FEC-C2AE-49DD-9CA0-6C0E102F27A5}"/>
          </ac:spMkLst>
        </pc:spChg>
        <pc:spChg chg="add mod">
          <ac:chgData name="Alejandra Stacey" userId="c10735684dd7e2bf" providerId="LiveId" clId="{13DDD7A4-4BBB-49E3-BBF0-30EF170BE7A5}" dt="2021-09-06T16:44:04.839" v="99" actId="1076"/>
          <ac:spMkLst>
            <pc:docMk/>
            <pc:sldMk cId="3874192221" sldId="275"/>
            <ac:spMk id="11" creationId="{C0B61972-B27E-4C9E-ACDD-FB10CA70A032}"/>
          </ac:spMkLst>
        </pc:spChg>
        <pc:graphicFrameChg chg="mod">
          <ac:chgData name="Alejandra Stacey" userId="c10735684dd7e2bf" providerId="LiveId" clId="{13DDD7A4-4BBB-49E3-BBF0-30EF170BE7A5}" dt="2021-09-06T16:29:25.036" v="48" actId="1076"/>
          <ac:graphicFrameMkLst>
            <pc:docMk/>
            <pc:sldMk cId="3874192221" sldId="275"/>
            <ac:graphicFrameMk id="10" creationId="{3C5DA65E-EBDB-4C67-927E-02DB663A933F}"/>
          </ac:graphicFrameMkLst>
        </pc:graphicFrameChg>
        <pc:picChg chg="add mod modCrop">
          <ac:chgData name="Alejandra Stacey" userId="c10735684dd7e2bf" providerId="LiveId" clId="{13DDD7A4-4BBB-49E3-BBF0-30EF170BE7A5}" dt="2021-09-06T16:43:46.920" v="94" actId="208"/>
          <ac:picMkLst>
            <pc:docMk/>
            <pc:sldMk cId="3874192221" sldId="275"/>
            <ac:picMk id="4" creationId="{AC38008B-A5E6-4E73-AA02-A58639B570C0}"/>
          </ac:picMkLst>
        </pc:picChg>
      </pc:sldChg>
      <pc:sldChg chg="modSp">
        <pc:chgData name="Alejandra Stacey" userId="c10735684dd7e2bf" providerId="LiveId" clId="{13DDD7A4-4BBB-49E3-BBF0-30EF170BE7A5}" dt="2021-09-04T00:52:12.168" v="44" actId="20577"/>
        <pc:sldMkLst>
          <pc:docMk/>
          <pc:sldMk cId="2102264138" sldId="276"/>
        </pc:sldMkLst>
        <pc:graphicFrameChg chg="mod">
          <ac:chgData name="Alejandra Stacey" userId="c10735684dd7e2bf" providerId="LiveId" clId="{13DDD7A4-4BBB-49E3-BBF0-30EF170BE7A5}" dt="2021-09-04T00:52:12.168" v="44" actId="20577"/>
          <ac:graphicFrameMkLst>
            <pc:docMk/>
            <pc:sldMk cId="2102264138" sldId="276"/>
            <ac:graphicFrameMk id="9" creationId="{14927E22-74EE-47C9-86B1-B530E027DD21}"/>
          </ac:graphicFrameMkLst>
        </pc:graphicFrameChg>
      </pc:sldChg>
      <pc:sldChg chg="delSp modSp mod">
        <pc:chgData name="Alejandra Stacey" userId="c10735684dd7e2bf" providerId="LiveId" clId="{13DDD7A4-4BBB-49E3-BBF0-30EF170BE7A5}" dt="2021-09-06T20:18:00.087" v="209" actId="478"/>
        <pc:sldMkLst>
          <pc:docMk/>
          <pc:sldMk cId="997010036" sldId="277"/>
        </pc:sldMkLst>
        <pc:spChg chg="del mod">
          <ac:chgData name="Alejandra Stacey" userId="c10735684dd7e2bf" providerId="LiveId" clId="{13DDD7A4-4BBB-49E3-BBF0-30EF170BE7A5}" dt="2021-09-06T20:18:00.087" v="209" actId="478"/>
          <ac:spMkLst>
            <pc:docMk/>
            <pc:sldMk cId="997010036" sldId="277"/>
            <ac:spMk id="3" creationId="{E779F7EA-F736-4C66-B73D-BBDEF2BA8030}"/>
          </ac:spMkLst>
        </pc:spChg>
      </pc:sldChg>
      <pc:sldChg chg="modSp mod">
        <pc:chgData name="Alejandra Stacey" userId="c10735684dd7e2bf" providerId="LiveId" clId="{13DDD7A4-4BBB-49E3-BBF0-30EF170BE7A5}" dt="2021-09-06T20:42:25.741" v="265" actId="20577"/>
        <pc:sldMkLst>
          <pc:docMk/>
          <pc:sldMk cId="2206914186" sldId="279"/>
        </pc:sldMkLst>
        <pc:spChg chg="mod">
          <ac:chgData name="Alejandra Stacey" userId="c10735684dd7e2bf" providerId="LiveId" clId="{13DDD7A4-4BBB-49E3-BBF0-30EF170BE7A5}" dt="2021-09-06T20:42:25.741" v="265" actId="20577"/>
          <ac:spMkLst>
            <pc:docMk/>
            <pc:sldMk cId="2206914186" sldId="279"/>
            <ac:spMk id="14" creationId="{2F51750A-97C8-4588-946F-0A62DCD6D7C0}"/>
          </ac:spMkLst>
        </pc:spChg>
        <pc:spChg chg="mod">
          <ac:chgData name="Alejandra Stacey" userId="c10735684dd7e2bf" providerId="LiveId" clId="{13DDD7A4-4BBB-49E3-BBF0-30EF170BE7A5}" dt="2021-09-06T19:34:39.262" v="122" actId="1076"/>
          <ac:spMkLst>
            <pc:docMk/>
            <pc:sldMk cId="2206914186" sldId="279"/>
            <ac:spMk id="15" creationId="{514745FA-0A24-40FB-BC16-62F659971F21}"/>
          </ac:spMkLst>
        </pc:spChg>
      </pc:sldChg>
      <pc:sldChg chg="addSp delSp modSp mod">
        <pc:chgData name="Alejandra Stacey" userId="c10735684dd7e2bf" providerId="LiveId" clId="{13DDD7A4-4BBB-49E3-BBF0-30EF170BE7A5}" dt="2021-09-06T20:03:38.660" v="192" actId="1076"/>
        <pc:sldMkLst>
          <pc:docMk/>
          <pc:sldMk cId="2173920322" sldId="280"/>
        </pc:sldMkLst>
        <pc:spChg chg="del">
          <ac:chgData name="Alejandra Stacey" userId="c10735684dd7e2bf" providerId="LiveId" clId="{13DDD7A4-4BBB-49E3-BBF0-30EF170BE7A5}" dt="2021-09-06T19:38:46.333" v="188" actId="478"/>
          <ac:spMkLst>
            <pc:docMk/>
            <pc:sldMk cId="2173920322" sldId="280"/>
            <ac:spMk id="2" creationId="{7993380A-76BD-4539-B751-0DD521147F97}"/>
          </ac:spMkLst>
        </pc:spChg>
        <pc:spChg chg="mod">
          <ac:chgData name="Alejandra Stacey" userId="c10735684dd7e2bf" providerId="LiveId" clId="{13DDD7A4-4BBB-49E3-BBF0-30EF170BE7A5}" dt="2021-09-06T19:38:54.358" v="191" actId="122"/>
          <ac:spMkLst>
            <pc:docMk/>
            <pc:sldMk cId="2173920322" sldId="280"/>
            <ac:spMk id="3" creationId="{69003AFC-ADDF-4061-B8D2-3B029BCCDC54}"/>
          </ac:spMkLst>
        </pc:spChg>
        <pc:spChg chg="mod">
          <ac:chgData name="Alejandra Stacey" userId="c10735684dd7e2bf" providerId="LiveId" clId="{13DDD7A4-4BBB-49E3-BBF0-30EF170BE7A5}" dt="2021-09-06T20:03:38.660" v="192" actId="1076"/>
          <ac:spMkLst>
            <pc:docMk/>
            <pc:sldMk cId="2173920322" sldId="280"/>
            <ac:spMk id="5" creationId="{A48BABA3-A0EC-4C2D-ABC4-C3FF0579A7D7}"/>
          </ac:spMkLst>
        </pc:spChg>
        <pc:spChg chg="add del mod">
          <ac:chgData name="Alejandra Stacey" userId="c10735684dd7e2bf" providerId="LiveId" clId="{13DDD7A4-4BBB-49E3-BBF0-30EF170BE7A5}" dt="2021-09-06T19:38:48.923" v="189" actId="478"/>
          <ac:spMkLst>
            <pc:docMk/>
            <pc:sldMk cId="2173920322" sldId="280"/>
            <ac:spMk id="6" creationId="{1F3E2FCA-1340-48EB-B67E-D41A2A953821}"/>
          </ac:spMkLst>
        </pc:spChg>
        <pc:graphicFrameChg chg="mod">
          <ac:chgData name="Alejandra Stacey" userId="c10735684dd7e2bf" providerId="LiveId" clId="{13DDD7A4-4BBB-49E3-BBF0-30EF170BE7A5}" dt="2021-09-06T19:37:10.686" v="134" actId="20577"/>
          <ac:graphicFrameMkLst>
            <pc:docMk/>
            <pc:sldMk cId="2173920322" sldId="280"/>
            <ac:graphicFrameMk id="7" creationId="{44E08D44-A019-47FD-ADEB-7834A4D88AD6}"/>
          </ac:graphicFrameMkLst>
        </pc:graphicFrameChg>
        <pc:graphicFrameChg chg="mod">
          <ac:chgData name="Alejandra Stacey" userId="c10735684dd7e2bf" providerId="LiveId" clId="{13DDD7A4-4BBB-49E3-BBF0-30EF170BE7A5}" dt="2021-09-06T19:14:11.922" v="114" actId="12100"/>
          <ac:graphicFrameMkLst>
            <pc:docMk/>
            <pc:sldMk cId="2173920322" sldId="280"/>
            <ac:graphicFrameMk id="8" creationId="{9C3D2EB4-3906-4A10-8510-5C75EE078EA9}"/>
          </ac:graphicFrameMkLst>
        </pc:graphicFrameChg>
      </pc:sldChg>
      <pc:sldChg chg="modSp">
        <pc:chgData name="Alejandra Stacey" userId="c10735684dd7e2bf" providerId="LiveId" clId="{13DDD7A4-4BBB-49E3-BBF0-30EF170BE7A5}" dt="2021-09-06T20:19:45.164" v="252"/>
        <pc:sldMkLst>
          <pc:docMk/>
          <pc:sldMk cId="3850935335" sldId="283"/>
        </pc:sldMkLst>
        <pc:picChg chg="mod">
          <ac:chgData name="Alejandra Stacey" userId="c10735684dd7e2bf" providerId="LiveId" clId="{13DDD7A4-4BBB-49E3-BBF0-30EF170BE7A5}" dt="2021-09-06T20:19:45.164" v="252"/>
          <ac:picMkLst>
            <pc:docMk/>
            <pc:sldMk cId="3850935335" sldId="283"/>
            <ac:picMk id="3074" creationId="{10B1B9F0-24E6-442A-916D-1316226E4265}"/>
          </ac:picMkLst>
        </pc:picChg>
      </pc:sldChg>
      <pc:sldChg chg="del">
        <pc:chgData name="Alejandra Stacey" userId="c10735684dd7e2bf" providerId="LiveId" clId="{13DDD7A4-4BBB-49E3-BBF0-30EF170BE7A5}" dt="2021-09-06T19:36:48.005" v="131" actId="47"/>
        <pc:sldMkLst>
          <pc:docMk/>
          <pc:sldMk cId="2646944616" sldId="284"/>
        </pc:sldMkLst>
      </pc:sldChg>
      <pc:sldChg chg="new del">
        <pc:chgData name="Alejandra Stacey" userId="c10735684dd7e2bf" providerId="LiveId" clId="{13DDD7A4-4BBB-49E3-BBF0-30EF170BE7A5}" dt="2021-09-06T19:38:08.664" v="152" actId="47"/>
        <pc:sldMkLst>
          <pc:docMk/>
          <pc:sldMk cId="2910546112" sldId="284"/>
        </pc:sldMkLst>
      </pc:sldChg>
      <pc:sldChg chg="modSp new mod">
        <pc:chgData name="Alejandra Stacey" userId="c10735684dd7e2bf" providerId="LiveId" clId="{13DDD7A4-4BBB-49E3-BBF0-30EF170BE7A5}" dt="2021-09-06T19:38:41.413" v="187" actId="1076"/>
        <pc:sldMkLst>
          <pc:docMk/>
          <pc:sldMk cId="1193456041" sldId="285"/>
        </pc:sldMkLst>
        <pc:spChg chg="mod">
          <ac:chgData name="Alejandra Stacey" userId="c10735684dd7e2bf" providerId="LiveId" clId="{13DDD7A4-4BBB-49E3-BBF0-30EF170BE7A5}" dt="2021-09-06T19:38:41.413" v="187" actId="1076"/>
          <ac:spMkLst>
            <pc:docMk/>
            <pc:sldMk cId="1193456041" sldId="285"/>
            <ac:spMk id="2" creationId="{134E978E-D910-44A3-84F2-3FC5759CE774}"/>
          </ac:spMkLst>
        </pc:spChg>
      </pc:sldChg>
      <pc:sldChg chg="del">
        <pc:chgData name="Alejandra Stacey" userId="c10735684dd7e2bf" providerId="LiveId" clId="{13DDD7A4-4BBB-49E3-BBF0-30EF170BE7A5}" dt="2021-09-03T03:13:29.552" v="0" actId="47"/>
        <pc:sldMkLst>
          <pc:docMk/>
          <pc:sldMk cId="1237499930" sldId="285"/>
        </pc:sldMkLst>
      </pc:sldChg>
      <pc:sldChg chg="new del">
        <pc:chgData name="Alejandra Stacey" userId="c10735684dd7e2bf" providerId="LiveId" clId="{13DDD7A4-4BBB-49E3-BBF0-30EF170BE7A5}" dt="2021-09-06T20:16:41.519" v="195" actId="47"/>
        <pc:sldMkLst>
          <pc:docMk/>
          <pc:sldMk cId="38134372" sldId="286"/>
        </pc:sldMkLst>
      </pc:sldChg>
      <pc:sldChg chg="modSp new mod">
        <pc:chgData name="Alejandra Stacey" userId="c10735684dd7e2bf" providerId="LiveId" clId="{13DDD7A4-4BBB-49E3-BBF0-30EF170BE7A5}" dt="2021-09-06T20:19:09.380" v="250" actId="255"/>
        <pc:sldMkLst>
          <pc:docMk/>
          <pc:sldMk cId="3717013816" sldId="287"/>
        </pc:sldMkLst>
        <pc:spChg chg="mod">
          <ac:chgData name="Alejandra Stacey" userId="c10735684dd7e2bf" providerId="LiveId" clId="{13DDD7A4-4BBB-49E3-BBF0-30EF170BE7A5}" dt="2021-09-06T20:19:09.380" v="250" actId="255"/>
          <ac:spMkLst>
            <pc:docMk/>
            <pc:sldMk cId="3717013816" sldId="287"/>
            <ac:spMk id="2" creationId="{138DBD97-A74F-42CE-8737-F6D5E81DE528}"/>
          </ac:spMkLst>
        </pc:spChg>
      </pc:sldChg>
      <pc:sldChg chg="delSp modSp new mod">
        <pc:chgData name="Alejandra Stacey" userId="c10735684dd7e2bf" providerId="LiveId" clId="{13DDD7A4-4BBB-49E3-BBF0-30EF170BE7A5}" dt="2021-09-06T20:18:57.583" v="249" actId="255"/>
        <pc:sldMkLst>
          <pc:docMk/>
          <pc:sldMk cId="1090511976" sldId="288"/>
        </pc:sldMkLst>
        <pc:spChg chg="del">
          <ac:chgData name="Alejandra Stacey" userId="c10735684dd7e2bf" providerId="LiveId" clId="{13DDD7A4-4BBB-49E3-BBF0-30EF170BE7A5}" dt="2021-09-06T20:17:52.244" v="207" actId="478"/>
          <ac:spMkLst>
            <pc:docMk/>
            <pc:sldMk cId="1090511976" sldId="288"/>
            <ac:spMk id="2" creationId="{4E898491-7B65-400C-BAB0-F690CBC3B839}"/>
          </ac:spMkLst>
        </pc:spChg>
        <pc:spChg chg="mod">
          <ac:chgData name="Alejandra Stacey" userId="c10735684dd7e2bf" providerId="LiveId" clId="{13DDD7A4-4BBB-49E3-BBF0-30EF170BE7A5}" dt="2021-09-06T20:18:57.583" v="249" actId="255"/>
          <ac:spMkLst>
            <pc:docMk/>
            <pc:sldMk cId="1090511976" sldId="288"/>
            <ac:spMk id="3" creationId="{8A782BF8-4DD7-4B26-9086-4F3AC481AFB2}"/>
          </ac:spMkLst>
        </pc:spChg>
      </pc:sldChg>
      <pc:sldChg chg="new del">
        <pc:chgData name="Alejandra Stacey" userId="c10735684dd7e2bf" providerId="LiveId" clId="{13DDD7A4-4BBB-49E3-BBF0-30EF170BE7A5}" dt="2021-09-06T20:53:05.246" v="266" actId="47"/>
        <pc:sldMkLst>
          <pc:docMk/>
          <pc:sldMk cId="561665598" sldId="289"/>
        </pc:sldMkLst>
      </pc:sldChg>
    </pc:docChg>
  </pc:docChgLst>
  <pc:docChgLst>
    <pc:chgData name="Alejandra Stacey" userId="c10735684dd7e2bf" providerId="Windows Live" clId="Web-{69ECBEE0-16CD-44A3-8E37-8C698F771872}"/>
    <pc:docChg chg="modSld">
      <pc:chgData name="Alejandra Stacey" userId="c10735684dd7e2bf" providerId="Windows Live" clId="Web-{69ECBEE0-16CD-44A3-8E37-8C698F771872}" dt="2021-09-06T00:17:59.991" v="6" actId="20577"/>
      <pc:docMkLst>
        <pc:docMk/>
      </pc:docMkLst>
      <pc:sldChg chg="modSp">
        <pc:chgData name="Alejandra Stacey" userId="c10735684dd7e2bf" providerId="Windows Live" clId="Web-{69ECBEE0-16CD-44A3-8E37-8C698F771872}" dt="2021-09-06T00:17:59.991" v="6" actId="20577"/>
        <pc:sldMkLst>
          <pc:docMk/>
          <pc:sldMk cId="2356699402" sldId="265"/>
        </pc:sldMkLst>
        <pc:graphicFrameChg chg="modGraphic">
          <ac:chgData name="Alejandra Stacey" userId="c10735684dd7e2bf" providerId="Windows Live" clId="Web-{69ECBEE0-16CD-44A3-8E37-8C698F771872}" dt="2021-09-06T00:17:59.991" v="6" actId="20577"/>
          <ac:graphicFrameMkLst>
            <pc:docMk/>
            <pc:sldMk cId="2356699402" sldId="265"/>
            <ac:graphicFrameMk id="4" creationId="{C9D5AA11-DAA9-4F38-A54B-DDCECCF9DFB9}"/>
          </ac:graphicFrameMkLst>
        </pc:graphicFrame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71886-8ED0-4E54-8524-4DF6EA235510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1A6F979-6E7F-4D9E-99DE-BD2097F29345}">
      <dgm:prSet phldrT="[Texto]" custT="1"/>
      <dgm:spPr>
        <a:solidFill>
          <a:srgbClr val="CCEEC4"/>
        </a:solidFill>
      </dgm:spPr>
      <dgm:t>
        <a:bodyPr/>
        <a:lstStyle/>
        <a:p>
          <a:r>
            <a:rPr lang="es-EC" sz="2400" dirty="0">
              <a:solidFill>
                <a:schemeClr val="tx1"/>
              </a:solidFill>
            </a:rPr>
            <a:t>Independiente</a:t>
          </a:r>
        </a:p>
      </dgm:t>
    </dgm:pt>
    <dgm:pt modelId="{5BE8136C-36E1-475C-9CBC-EF646BE6C16F}" type="parTrans" cxnId="{CAC4BE95-ECFD-4423-A367-D866DB2A8EC2}">
      <dgm:prSet/>
      <dgm:spPr/>
      <dgm:t>
        <a:bodyPr/>
        <a:lstStyle/>
        <a:p>
          <a:endParaRPr lang="es-EC"/>
        </a:p>
      </dgm:t>
    </dgm:pt>
    <dgm:pt modelId="{03A0909A-17D5-4921-B3ED-CA73B3EFB37E}" type="sibTrans" cxnId="{CAC4BE95-ECFD-4423-A367-D866DB2A8EC2}">
      <dgm:prSet/>
      <dgm:spPr/>
      <dgm:t>
        <a:bodyPr/>
        <a:lstStyle/>
        <a:p>
          <a:endParaRPr lang="es-EC"/>
        </a:p>
      </dgm:t>
    </dgm:pt>
    <dgm:pt modelId="{F5D33C6F-317B-4343-9BC2-1AEC2265A015}">
      <dgm:prSet phldrT="[Texto]" custT="1"/>
      <dgm:spPr/>
      <dgm:t>
        <a:bodyPr/>
        <a:lstStyle/>
        <a:p>
          <a:r>
            <a:rPr lang="es-EC" sz="2400" dirty="0"/>
            <a:t>Estrategias antifraude</a:t>
          </a:r>
        </a:p>
      </dgm:t>
    </dgm:pt>
    <dgm:pt modelId="{961210CF-EF45-47E9-A4DB-D51BFF42DCA3}" type="parTrans" cxnId="{047C25E9-2FB3-4F8D-AC7A-AC0799119DDD}">
      <dgm:prSet/>
      <dgm:spPr/>
      <dgm:t>
        <a:bodyPr/>
        <a:lstStyle/>
        <a:p>
          <a:endParaRPr lang="es-EC"/>
        </a:p>
      </dgm:t>
    </dgm:pt>
    <dgm:pt modelId="{A2DB236D-5963-413C-A65C-F888B23DDA92}" type="sibTrans" cxnId="{047C25E9-2FB3-4F8D-AC7A-AC0799119DDD}">
      <dgm:prSet/>
      <dgm:spPr/>
      <dgm:t>
        <a:bodyPr/>
        <a:lstStyle/>
        <a:p>
          <a:endParaRPr lang="es-EC"/>
        </a:p>
      </dgm:t>
    </dgm:pt>
    <dgm:pt modelId="{0440E6D3-8D18-491D-A5F1-A83B43EA2C12}">
      <dgm:prSet phldrT="[Texto]" custT="1"/>
      <dgm:spPr>
        <a:solidFill>
          <a:srgbClr val="CCEEC4"/>
        </a:solidFill>
      </dgm:spPr>
      <dgm:t>
        <a:bodyPr/>
        <a:lstStyle/>
        <a:p>
          <a:r>
            <a:rPr lang="es-EC" sz="2400" dirty="0">
              <a:solidFill>
                <a:schemeClr val="tx1"/>
              </a:solidFill>
            </a:rPr>
            <a:t>Dependiente</a:t>
          </a:r>
        </a:p>
      </dgm:t>
    </dgm:pt>
    <dgm:pt modelId="{5E9EEDAF-1A80-42C0-9BFF-81FFC5F6CEE8}" type="parTrans" cxnId="{2158AAC5-EC63-42AE-B67C-7E0B05046F70}">
      <dgm:prSet/>
      <dgm:spPr/>
      <dgm:t>
        <a:bodyPr/>
        <a:lstStyle/>
        <a:p>
          <a:endParaRPr lang="es-EC"/>
        </a:p>
      </dgm:t>
    </dgm:pt>
    <dgm:pt modelId="{B19A489C-FE10-408D-BD59-95DF0D100D9F}" type="sibTrans" cxnId="{2158AAC5-EC63-42AE-B67C-7E0B05046F70}">
      <dgm:prSet/>
      <dgm:spPr/>
      <dgm:t>
        <a:bodyPr/>
        <a:lstStyle/>
        <a:p>
          <a:endParaRPr lang="es-EC"/>
        </a:p>
      </dgm:t>
    </dgm:pt>
    <dgm:pt modelId="{1B726D85-B256-4582-8327-DB18A41195B9}">
      <dgm:prSet phldrT="[Texto]" custT="1"/>
      <dgm:spPr/>
      <dgm:t>
        <a:bodyPr/>
        <a:lstStyle/>
        <a:p>
          <a:r>
            <a:rPr lang="es-EC" sz="2400" dirty="0"/>
            <a:t>Sistema de control interno </a:t>
          </a:r>
        </a:p>
      </dgm:t>
    </dgm:pt>
    <dgm:pt modelId="{2FF01E9C-F742-475D-BAE4-D66A8D61E267}" type="parTrans" cxnId="{329847ED-4369-4B4C-9BA2-A4EF76CF9D7C}">
      <dgm:prSet/>
      <dgm:spPr/>
      <dgm:t>
        <a:bodyPr/>
        <a:lstStyle/>
        <a:p>
          <a:endParaRPr lang="es-EC"/>
        </a:p>
      </dgm:t>
    </dgm:pt>
    <dgm:pt modelId="{0BF27AA3-619C-4F18-804C-274BBAD2AA0B}" type="sibTrans" cxnId="{329847ED-4369-4B4C-9BA2-A4EF76CF9D7C}">
      <dgm:prSet/>
      <dgm:spPr/>
      <dgm:t>
        <a:bodyPr/>
        <a:lstStyle/>
        <a:p>
          <a:endParaRPr lang="es-EC"/>
        </a:p>
      </dgm:t>
    </dgm:pt>
    <dgm:pt modelId="{A0002210-BC34-487B-8663-F180C9947BF1}" type="pres">
      <dgm:prSet presAssocID="{54671886-8ED0-4E54-8524-4DF6EA2355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EE0F0A-B1F6-4C48-9CEA-4C88A4EA07C2}" type="pres">
      <dgm:prSet presAssocID="{41A6F979-6E7F-4D9E-99DE-BD2097F29345}" presName="root" presStyleCnt="0"/>
      <dgm:spPr/>
    </dgm:pt>
    <dgm:pt modelId="{AF46CBAA-014C-4A5B-944D-4930583AE608}" type="pres">
      <dgm:prSet presAssocID="{41A6F979-6E7F-4D9E-99DE-BD2097F29345}" presName="rootComposite" presStyleCnt="0"/>
      <dgm:spPr/>
    </dgm:pt>
    <dgm:pt modelId="{248A6636-FA23-4573-9192-BDCF618A512B}" type="pres">
      <dgm:prSet presAssocID="{41A6F979-6E7F-4D9E-99DE-BD2097F29345}" presName="rootText" presStyleLbl="node1" presStyleIdx="0" presStyleCnt="2" custScaleX="210304" custScaleY="94435" custLinFactNeighborX="6036"/>
      <dgm:spPr/>
    </dgm:pt>
    <dgm:pt modelId="{A9847ADE-E1F4-462F-A27C-4D5EC634ECC0}" type="pres">
      <dgm:prSet presAssocID="{41A6F979-6E7F-4D9E-99DE-BD2097F29345}" presName="rootConnector" presStyleLbl="node1" presStyleIdx="0" presStyleCnt="2"/>
      <dgm:spPr/>
    </dgm:pt>
    <dgm:pt modelId="{9AE7EE36-43C1-4FAF-936D-8BA55BDFFAC4}" type="pres">
      <dgm:prSet presAssocID="{41A6F979-6E7F-4D9E-99DE-BD2097F29345}" presName="childShape" presStyleCnt="0"/>
      <dgm:spPr/>
    </dgm:pt>
    <dgm:pt modelId="{A245A316-52A0-4C8E-8C22-D8A416E66FB1}" type="pres">
      <dgm:prSet presAssocID="{961210CF-EF45-47E9-A4DB-D51BFF42DCA3}" presName="Name13" presStyleLbl="parChTrans1D2" presStyleIdx="0" presStyleCnt="2"/>
      <dgm:spPr/>
    </dgm:pt>
    <dgm:pt modelId="{2CF28EFE-5417-46C6-ADAA-8C3EF63719E1}" type="pres">
      <dgm:prSet presAssocID="{F5D33C6F-317B-4343-9BC2-1AEC2265A015}" presName="childText" presStyleLbl="bgAcc1" presStyleIdx="0" presStyleCnt="2" custScaleX="215919" custScaleY="378769">
        <dgm:presLayoutVars>
          <dgm:bulletEnabled val="1"/>
        </dgm:presLayoutVars>
      </dgm:prSet>
      <dgm:spPr/>
    </dgm:pt>
    <dgm:pt modelId="{DC2C8B43-095A-477A-B130-5FF970225806}" type="pres">
      <dgm:prSet presAssocID="{0440E6D3-8D18-491D-A5F1-A83B43EA2C12}" presName="root" presStyleCnt="0"/>
      <dgm:spPr/>
    </dgm:pt>
    <dgm:pt modelId="{99D5E78A-263C-45FC-9D57-EF518A2D8FD9}" type="pres">
      <dgm:prSet presAssocID="{0440E6D3-8D18-491D-A5F1-A83B43EA2C12}" presName="rootComposite" presStyleCnt="0"/>
      <dgm:spPr/>
    </dgm:pt>
    <dgm:pt modelId="{805EA095-5FC3-4864-BF3C-B88277B354AC}" type="pres">
      <dgm:prSet presAssocID="{0440E6D3-8D18-491D-A5F1-A83B43EA2C12}" presName="rootText" presStyleLbl="node1" presStyleIdx="1" presStyleCnt="2" custScaleX="202856" custScaleY="100396"/>
      <dgm:spPr/>
    </dgm:pt>
    <dgm:pt modelId="{604E0481-C1D5-49D9-BF74-0170894EC2D0}" type="pres">
      <dgm:prSet presAssocID="{0440E6D3-8D18-491D-A5F1-A83B43EA2C12}" presName="rootConnector" presStyleLbl="node1" presStyleIdx="1" presStyleCnt="2"/>
      <dgm:spPr/>
    </dgm:pt>
    <dgm:pt modelId="{09EF9201-2CBB-483C-94D0-7995BD68EF91}" type="pres">
      <dgm:prSet presAssocID="{0440E6D3-8D18-491D-A5F1-A83B43EA2C12}" presName="childShape" presStyleCnt="0"/>
      <dgm:spPr/>
    </dgm:pt>
    <dgm:pt modelId="{126C3AFA-A7F9-4FC4-897B-ABEEF5868BBC}" type="pres">
      <dgm:prSet presAssocID="{2FF01E9C-F742-475D-BAE4-D66A8D61E267}" presName="Name13" presStyleLbl="parChTrans1D2" presStyleIdx="1" presStyleCnt="2"/>
      <dgm:spPr/>
    </dgm:pt>
    <dgm:pt modelId="{3EDC75C6-E70E-4D98-9D1A-6B0EE418EB00}" type="pres">
      <dgm:prSet presAssocID="{1B726D85-B256-4582-8327-DB18A41195B9}" presName="childText" presStyleLbl="bgAcc1" presStyleIdx="1" presStyleCnt="2" custScaleX="219345" custScaleY="375658" custLinFactNeighborX="3189">
        <dgm:presLayoutVars>
          <dgm:bulletEnabled val="1"/>
        </dgm:presLayoutVars>
      </dgm:prSet>
      <dgm:spPr/>
    </dgm:pt>
  </dgm:ptLst>
  <dgm:cxnLst>
    <dgm:cxn modelId="{AB9A9721-204D-4433-B20C-BF38D6861EF8}" type="presOf" srcId="{0440E6D3-8D18-491D-A5F1-A83B43EA2C12}" destId="{604E0481-C1D5-49D9-BF74-0170894EC2D0}" srcOrd="1" destOrd="0" presId="urn:microsoft.com/office/officeart/2005/8/layout/hierarchy3"/>
    <dgm:cxn modelId="{9423932B-1BFE-4239-BA32-70FA4BD4108B}" type="presOf" srcId="{1B726D85-B256-4582-8327-DB18A41195B9}" destId="{3EDC75C6-E70E-4D98-9D1A-6B0EE418EB00}" srcOrd="0" destOrd="0" presId="urn:microsoft.com/office/officeart/2005/8/layout/hierarchy3"/>
    <dgm:cxn modelId="{5D560647-69EB-4DC2-9C81-433F3E310A8F}" type="presOf" srcId="{961210CF-EF45-47E9-A4DB-D51BFF42DCA3}" destId="{A245A316-52A0-4C8E-8C22-D8A416E66FB1}" srcOrd="0" destOrd="0" presId="urn:microsoft.com/office/officeart/2005/8/layout/hierarchy3"/>
    <dgm:cxn modelId="{49371F75-5C91-48A2-9B50-488B4A4CFC4D}" type="presOf" srcId="{54671886-8ED0-4E54-8524-4DF6EA235510}" destId="{A0002210-BC34-487B-8663-F180C9947BF1}" srcOrd="0" destOrd="0" presId="urn:microsoft.com/office/officeart/2005/8/layout/hierarchy3"/>
    <dgm:cxn modelId="{87EA1F83-89CC-4092-9E18-E3E1A987D5DC}" type="presOf" srcId="{2FF01E9C-F742-475D-BAE4-D66A8D61E267}" destId="{126C3AFA-A7F9-4FC4-897B-ABEEF5868BBC}" srcOrd="0" destOrd="0" presId="urn:microsoft.com/office/officeart/2005/8/layout/hierarchy3"/>
    <dgm:cxn modelId="{2C02A386-89F0-4E06-A182-89FB084CA5CA}" type="presOf" srcId="{41A6F979-6E7F-4D9E-99DE-BD2097F29345}" destId="{248A6636-FA23-4573-9192-BDCF618A512B}" srcOrd="0" destOrd="0" presId="urn:microsoft.com/office/officeart/2005/8/layout/hierarchy3"/>
    <dgm:cxn modelId="{CAC4BE95-ECFD-4423-A367-D866DB2A8EC2}" srcId="{54671886-8ED0-4E54-8524-4DF6EA235510}" destId="{41A6F979-6E7F-4D9E-99DE-BD2097F29345}" srcOrd="0" destOrd="0" parTransId="{5BE8136C-36E1-475C-9CBC-EF646BE6C16F}" sibTransId="{03A0909A-17D5-4921-B3ED-CA73B3EFB37E}"/>
    <dgm:cxn modelId="{3830FAA6-052A-4FA7-9144-D0165BBA13AD}" type="presOf" srcId="{0440E6D3-8D18-491D-A5F1-A83B43EA2C12}" destId="{805EA095-5FC3-4864-BF3C-B88277B354AC}" srcOrd="0" destOrd="0" presId="urn:microsoft.com/office/officeart/2005/8/layout/hierarchy3"/>
    <dgm:cxn modelId="{2158AAC5-EC63-42AE-B67C-7E0B05046F70}" srcId="{54671886-8ED0-4E54-8524-4DF6EA235510}" destId="{0440E6D3-8D18-491D-A5F1-A83B43EA2C12}" srcOrd="1" destOrd="0" parTransId="{5E9EEDAF-1A80-42C0-9BFF-81FFC5F6CEE8}" sibTransId="{B19A489C-FE10-408D-BD59-95DF0D100D9F}"/>
    <dgm:cxn modelId="{047C25E9-2FB3-4F8D-AC7A-AC0799119DDD}" srcId="{41A6F979-6E7F-4D9E-99DE-BD2097F29345}" destId="{F5D33C6F-317B-4343-9BC2-1AEC2265A015}" srcOrd="0" destOrd="0" parTransId="{961210CF-EF45-47E9-A4DB-D51BFF42DCA3}" sibTransId="{A2DB236D-5963-413C-A65C-F888B23DDA92}"/>
    <dgm:cxn modelId="{329847ED-4369-4B4C-9BA2-A4EF76CF9D7C}" srcId="{0440E6D3-8D18-491D-A5F1-A83B43EA2C12}" destId="{1B726D85-B256-4582-8327-DB18A41195B9}" srcOrd="0" destOrd="0" parTransId="{2FF01E9C-F742-475D-BAE4-D66A8D61E267}" sibTransId="{0BF27AA3-619C-4F18-804C-274BBAD2AA0B}"/>
    <dgm:cxn modelId="{916933F2-6690-4613-9E46-DEF6E7BE8D02}" type="presOf" srcId="{41A6F979-6E7F-4D9E-99DE-BD2097F29345}" destId="{A9847ADE-E1F4-462F-A27C-4D5EC634ECC0}" srcOrd="1" destOrd="0" presId="urn:microsoft.com/office/officeart/2005/8/layout/hierarchy3"/>
    <dgm:cxn modelId="{7C730AF3-E247-477A-A422-E39052B58B35}" type="presOf" srcId="{F5D33C6F-317B-4343-9BC2-1AEC2265A015}" destId="{2CF28EFE-5417-46C6-ADAA-8C3EF63719E1}" srcOrd="0" destOrd="0" presId="urn:microsoft.com/office/officeart/2005/8/layout/hierarchy3"/>
    <dgm:cxn modelId="{1D547DCE-6EC0-4699-938D-7DDECE0FD007}" type="presParOf" srcId="{A0002210-BC34-487B-8663-F180C9947BF1}" destId="{7EEE0F0A-B1F6-4C48-9CEA-4C88A4EA07C2}" srcOrd="0" destOrd="0" presId="urn:microsoft.com/office/officeart/2005/8/layout/hierarchy3"/>
    <dgm:cxn modelId="{89CA3C7A-98E6-4D7E-9E36-018335E0EFA8}" type="presParOf" srcId="{7EEE0F0A-B1F6-4C48-9CEA-4C88A4EA07C2}" destId="{AF46CBAA-014C-4A5B-944D-4930583AE608}" srcOrd="0" destOrd="0" presId="urn:microsoft.com/office/officeart/2005/8/layout/hierarchy3"/>
    <dgm:cxn modelId="{A275C1C8-A4CF-49E1-98EE-F1CD6847FAF4}" type="presParOf" srcId="{AF46CBAA-014C-4A5B-944D-4930583AE608}" destId="{248A6636-FA23-4573-9192-BDCF618A512B}" srcOrd="0" destOrd="0" presId="urn:microsoft.com/office/officeart/2005/8/layout/hierarchy3"/>
    <dgm:cxn modelId="{BE29B9B6-8E6D-4EAA-B86C-705F1AA7DF0F}" type="presParOf" srcId="{AF46CBAA-014C-4A5B-944D-4930583AE608}" destId="{A9847ADE-E1F4-462F-A27C-4D5EC634ECC0}" srcOrd="1" destOrd="0" presId="urn:microsoft.com/office/officeart/2005/8/layout/hierarchy3"/>
    <dgm:cxn modelId="{B75A2910-3D91-41F4-8A04-8B07032DB7EA}" type="presParOf" srcId="{7EEE0F0A-B1F6-4C48-9CEA-4C88A4EA07C2}" destId="{9AE7EE36-43C1-4FAF-936D-8BA55BDFFAC4}" srcOrd="1" destOrd="0" presId="urn:microsoft.com/office/officeart/2005/8/layout/hierarchy3"/>
    <dgm:cxn modelId="{E19966A9-F3D5-49B9-92C0-0D4549CA20FA}" type="presParOf" srcId="{9AE7EE36-43C1-4FAF-936D-8BA55BDFFAC4}" destId="{A245A316-52A0-4C8E-8C22-D8A416E66FB1}" srcOrd="0" destOrd="0" presId="urn:microsoft.com/office/officeart/2005/8/layout/hierarchy3"/>
    <dgm:cxn modelId="{7C729DFE-3403-45D8-A816-9E1977C5E7E2}" type="presParOf" srcId="{9AE7EE36-43C1-4FAF-936D-8BA55BDFFAC4}" destId="{2CF28EFE-5417-46C6-ADAA-8C3EF63719E1}" srcOrd="1" destOrd="0" presId="urn:microsoft.com/office/officeart/2005/8/layout/hierarchy3"/>
    <dgm:cxn modelId="{B2E988EB-5B5F-4CFE-8D32-AD32EBD8C908}" type="presParOf" srcId="{A0002210-BC34-487B-8663-F180C9947BF1}" destId="{DC2C8B43-095A-477A-B130-5FF970225806}" srcOrd="1" destOrd="0" presId="urn:microsoft.com/office/officeart/2005/8/layout/hierarchy3"/>
    <dgm:cxn modelId="{E2510FA4-370F-4E1B-8065-9D36344F8075}" type="presParOf" srcId="{DC2C8B43-095A-477A-B130-5FF970225806}" destId="{99D5E78A-263C-45FC-9D57-EF518A2D8FD9}" srcOrd="0" destOrd="0" presId="urn:microsoft.com/office/officeart/2005/8/layout/hierarchy3"/>
    <dgm:cxn modelId="{38A488FD-4C51-4131-BD1E-90CD4DDDF8A9}" type="presParOf" srcId="{99D5E78A-263C-45FC-9D57-EF518A2D8FD9}" destId="{805EA095-5FC3-4864-BF3C-B88277B354AC}" srcOrd="0" destOrd="0" presId="urn:microsoft.com/office/officeart/2005/8/layout/hierarchy3"/>
    <dgm:cxn modelId="{08815635-4F54-4901-8B3E-EDE918FABE85}" type="presParOf" srcId="{99D5E78A-263C-45FC-9D57-EF518A2D8FD9}" destId="{604E0481-C1D5-49D9-BF74-0170894EC2D0}" srcOrd="1" destOrd="0" presId="urn:microsoft.com/office/officeart/2005/8/layout/hierarchy3"/>
    <dgm:cxn modelId="{FDDF967E-0C41-489D-983B-62C5A30303D0}" type="presParOf" srcId="{DC2C8B43-095A-477A-B130-5FF970225806}" destId="{09EF9201-2CBB-483C-94D0-7995BD68EF91}" srcOrd="1" destOrd="0" presId="urn:microsoft.com/office/officeart/2005/8/layout/hierarchy3"/>
    <dgm:cxn modelId="{9D223BE6-7E69-4908-BEBB-C7AAF9313552}" type="presParOf" srcId="{09EF9201-2CBB-483C-94D0-7995BD68EF91}" destId="{126C3AFA-A7F9-4FC4-897B-ABEEF5868BBC}" srcOrd="0" destOrd="0" presId="urn:microsoft.com/office/officeart/2005/8/layout/hierarchy3"/>
    <dgm:cxn modelId="{FBD1B1AB-3940-48AC-BD73-680C900DCB99}" type="presParOf" srcId="{09EF9201-2CBB-483C-94D0-7995BD68EF91}" destId="{3EDC75C6-E70E-4D98-9D1A-6B0EE418EB0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07DC4A6-6957-47CF-94C6-A2356B2FB06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es-EC"/>
        </a:p>
      </dgm:t>
    </dgm:pt>
    <dgm:pt modelId="{9E37B192-1CDB-4BDB-8D93-8F17BF5B7BD1}">
      <dgm:prSet phldrT="[Texto]"/>
      <dgm:spPr/>
      <dgm:t>
        <a:bodyPr/>
        <a:lstStyle/>
        <a:p>
          <a:r>
            <a:rPr lang="es-EC" dirty="0"/>
            <a:t>Marco legal Internacional</a:t>
          </a:r>
        </a:p>
      </dgm:t>
    </dgm:pt>
    <dgm:pt modelId="{141E186C-A7B9-498C-8673-8F392639EC96}" type="parTrans" cxnId="{234A83B8-AF2F-4014-8A59-4D59FB6D1A7F}">
      <dgm:prSet/>
      <dgm:spPr/>
      <dgm:t>
        <a:bodyPr/>
        <a:lstStyle/>
        <a:p>
          <a:endParaRPr lang="es-EC"/>
        </a:p>
      </dgm:t>
    </dgm:pt>
    <dgm:pt modelId="{54E3074F-0AAA-4AF8-AB74-45BBFB354837}" type="sibTrans" cxnId="{234A83B8-AF2F-4014-8A59-4D59FB6D1A7F}">
      <dgm:prSet/>
      <dgm:spPr/>
      <dgm:t>
        <a:bodyPr/>
        <a:lstStyle/>
        <a:p>
          <a:endParaRPr lang="es-EC"/>
        </a:p>
      </dgm:t>
    </dgm:pt>
    <dgm:pt modelId="{86C1080C-BE13-4448-ABE2-21F1F7490AE9}">
      <dgm:prSet phldrT="[Texto]"/>
      <dgm:spPr/>
      <dgm:t>
        <a:bodyPr/>
        <a:lstStyle/>
        <a:p>
          <a:r>
            <a:rPr lang="es-EC" b="0" dirty="0"/>
            <a:t>Coso I(1992)-II(2004)-III(2013)-ERM(2017)</a:t>
          </a:r>
        </a:p>
      </dgm:t>
    </dgm:pt>
    <dgm:pt modelId="{D77ED501-4730-49B4-BC97-635E93EED662}" type="parTrans" cxnId="{DDC5839C-9830-459B-82E0-93AD2B9E9A73}">
      <dgm:prSet/>
      <dgm:spPr/>
      <dgm:t>
        <a:bodyPr/>
        <a:lstStyle/>
        <a:p>
          <a:endParaRPr lang="es-EC"/>
        </a:p>
      </dgm:t>
    </dgm:pt>
    <dgm:pt modelId="{BB9ED6D9-FCC9-4BBF-98C1-39AC4CA10F04}" type="sibTrans" cxnId="{DDC5839C-9830-459B-82E0-93AD2B9E9A73}">
      <dgm:prSet/>
      <dgm:spPr/>
      <dgm:t>
        <a:bodyPr/>
        <a:lstStyle/>
        <a:p>
          <a:endParaRPr lang="es-EC"/>
        </a:p>
      </dgm:t>
    </dgm:pt>
    <dgm:pt modelId="{7F448779-B84C-4163-A093-7C424613EDDA}">
      <dgm:prSet phldrT="[Texto]"/>
      <dgm:spPr/>
      <dgm:t>
        <a:bodyPr/>
        <a:lstStyle/>
        <a:p>
          <a:r>
            <a:rPr lang="es-PE" b="0" dirty="0"/>
            <a:t>Ley Sarbanes-Oxley</a:t>
          </a:r>
          <a:endParaRPr lang="es-EC" b="0" dirty="0"/>
        </a:p>
      </dgm:t>
    </dgm:pt>
    <dgm:pt modelId="{387F51B2-9CB7-4FB0-B961-80C3A41D911E}" type="parTrans" cxnId="{6535C73D-CC41-4568-9165-2D925F8A3C30}">
      <dgm:prSet/>
      <dgm:spPr/>
      <dgm:t>
        <a:bodyPr/>
        <a:lstStyle/>
        <a:p>
          <a:endParaRPr lang="es-EC"/>
        </a:p>
      </dgm:t>
    </dgm:pt>
    <dgm:pt modelId="{031DC37B-3B40-4D89-978D-9AF6088E0A8C}" type="sibTrans" cxnId="{6535C73D-CC41-4568-9165-2D925F8A3C30}">
      <dgm:prSet/>
      <dgm:spPr/>
      <dgm:t>
        <a:bodyPr/>
        <a:lstStyle/>
        <a:p>
          <a:endParaRPr lang="es-EC"/>
        </a:p>
      </dgm:t>
    </dgm:pt>
    <dgm:pt modelId="{27E3BF64-0AEB-4646-A062-2B667BE2CE5A}">
      <dgm:prSet phldrT="[Texto]"/>
      <dgm:spPr/>
      <dgm:t>
        <a:bodyPr/>
        <a:lstStyle/>
        <a:p>
          <a:r>
            <a:rPr lang="es-PE" b="0" dirty="0"/>
            <a:t>Normas Internacionales de Auditoría (NIA). </a:t>
          </a:r>
          <a:endParaRPr lang="es-EC" b="0" dirty="0"/>
        </a:p>
      </dgm:t>
    </dgm:pt>
    <dgm:pt modelId="{5CB672FA-8498-4558-AB0A-9DAAE04E1B58}" type="parTrans" cxnId="{2B4A7875-ABB2-4C2A-9737-B7936A80ECCF}">
      <dgm:prSet/>
      <dgm:spPr/>
      <dgm:t>
        <a:bodyPr/>
        <a:lstStyle/>
        <a:p>
          <a:endParaRPr lang="es-EC"/>
        </a:p>
      </dgm:t>
    </dgm:pt>
    <dgm:pt modelId="{A34DBE87-BF13-4D93-A846-3C1ADF9C1E16}" type="sibTrans" cxnId="{2B4A7875-ABB2-4C2A-9737-B7936A80ECCF}">
      <dgm:prSet/>
      <dgm:spPr/>
      <dgm:t>
        <a:bodyPr/>
        <a:lstStyle/>
        <a:p>
          <a:endParaRPr lang="es-EC"/>
        </a:p>
      </dgm:t>
    </dgm:pt>
    <dgm:pt modelId="{8B4FD415-41E6-4012-B99B-B61D6B4D66E8}" type="pres">
      <dgm:prSet presAssocID="{D07DC4A6-6957-47CF-94C6-A2356B2FB06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3C1251D-0FEE-4225-BC27-C12A24759D70}" type="pres">
      <dgm:prSet presAssocID="{9E37B192-1CDB-4BDB-8D93-8F17BF5B7BD1}" presName="root1" presStyleCnt="0"/>
      <dgm:spPr/>
    </dgm:pt>
    <dgm:pt modelId="{FCF11CF0-1A18-4BD2-9B7B-4074EE5241FE}" type="pres">
      <dgm:prSet presAssocID="{9E37B192-1CDB-4BDB-8D93-8F17BF5B7BD1}" presName="LevelOneTextNode" presStyleLbl="node0" presStyleIdx="0" presStyleCnt="1">
        <dgm:presLayoutVars>
          <dgm:chPref val="3"/>
        </dgm:presLayoutVars>
      </dgm:prSet>
      <dgm:spPr/>
    </dgm:pt>
    <dgm:pt modelId="{1C4A5E49-1000-4EAD-8CFB-899C7E2197CD}" type="pres">
      <dgm:prSet presAssocID="{9E37B192-1CDB-4BDB-8D93-8F17BF5B7BD1}" presName="level2hierChild" presStyleCnt="0"/>
      <dgm:spPr/>
    </dgm:pt>
    <dgm:pt modelId="{6D703D79-C303-4A7C-BB70-08DA12D6A056}" type="pres">
      <dgm:prSet presAssocID="{D77ED501-4730-49B4-BC97-635E93EED662}" presName="conn2-1" presStyleLbl="parChTrans1D2" presStyleIdx="0" presStyleCnt="3"/>
      <dgm:spPr/>
    </dgm:pt>
    <dgm:pt modelId="{26F45D5A-9BB7-4838-8A5A-CFE076D05DAD}" type="pres">
      <dgm:prSet presAssocID="{D77ED501-4730-49B4-BC97-635E93EED662}" presName="connTx" presStyleLbl="parChTrans1D2" presStyleIdx="0" presStyleCnt="3"/>
      <dgm:spPr/>
    </dgm:pt>
    <dgm:pt modelId="{0304903A-4187-4756-8FD7-C9F251D91C13}" type="pres">
      <dgm:prSet presAssocID="{86C1080C-BE13-4448-ABE2-21F1F7490AE9}" presName="root2" presStyleCnt="0"/>
      <dgm:spPr/>
    </dgm:pt>
    <dgm:pt modelId="{763AF3AE-F421-4716-BB04-0DF2AEA62CDB}" type="pres">
      <dgm:prSet presAssocID="{86C1080C-BE13-4448-ABE2-21F1F7490AE9}" presName="LevelTwoTextNode" presStyleLbl="node2" presStyleIdx="0" presStyleCnt="3" custLinFactNeighborY="3208">
        <dgm:presLayoutVars>
          <dgm:chPref val="3"/>
        </dgm:presLayoutVars>
      </dgm:prSet>
      <dgm:spPr/>
    </dgm:pt>
    <dgm:pt modelId="{02FE4F86-1D61-4754-836D-3941174B48DF}" type="pres">
      <dgm:prSet presAssocID="{86C1080C-BE13-4448-ABE2-21F1F7490AE9}" presName="level3hierChild" presStyleCnt="0"/>
      <dgm:spPr/>
    </dgm:pt>
    <dgm:pt modelId="{12147185-98FC-4A80-8908-23D1B70DC33C}" type="pres">
      <dgm:prSet presAssocID="{387F51B2-9CB7-4FB0-B961-80C3A41D911E}" presName="conn2-1" presStyleLbl="parChTrans1D2" presStyleIdx="1" presStyleCnt="3"/>
      <dgm:spPr/>
    </dgm:pt>
    <dgm:pt modelId="{736F8FEF-47C8-4761-803D-9598AD64E30B}" type="pres">
      <dgm:prSet presAssocID="{387F51B2-9CB7-4FB0-B961-80C3A41D911E}" presName="connTx" presStyleLbl="parChTrans1D2" presStyleIdx="1" presStyleCnt="3"/>
      <dgm:spPr/>
    </dgm:pt>
    <dgm:pt modelId="{AFD681BE-AF99-4A38-9A00-8CC8BC651016}" type="pres">
      <dgm:prSet presAssocID="{7F448779-B84C-4163-A093-7C424613EDDA}" presName="root2" presStyleCnt="0"/>
      <dgm:spPr/>
    </dgm:pt>
    <dgm:pt modelId="{FE60D3B5-C277-41E6-9C3F-F5E95D25C4A6}" type="pres">
      <dgm:prSet presAssocID="{7F448779-B84C-4163-A093-7C424613EDDA}" presName="LevelTwoTextNode" presStyleLbl="node2" presStyleIdx="1" presStyleCnt="3">
        <dgm:presLayoutVars>
          <dgm:chPref val="3"/>
        </dgm:presLayoutVars>
      </dgm:prSet>
      <dgm:spPr/>
    </dgm:pt>
    <dgm:pt modelId="{14E2035F-A6C5-4BCC-ABEC-C6BF1D8FA045}" type="pres">
      <dgm:prSet presAssocID="{7F448779-B84C-4163-A093-7C424613EDDA}" presName="level3hierChild" presStyleCnt="0"/>
      <dgm:spPr/>
    </dgm:pt>
    <dgm:pt modelId="{9C91693F-516D-48A7-9F18-BCDFF4CF553D}" type="pres">
      <dgm:prSet presAssocID="{5CB672FA-8498-4558-AB0A-9DAAE04E1B58}" presName="conn2-1" presStyleLbl="parChTrans1D2" presStyleIdx="2" presStyleCnt="3"/>
      <dgm:spPr/>
    </dgm:pt>
    <dgm:pt modelId="{0E377C05-81CF-4B9E-A6F0-A3876ED1C059}" type="pres">
      <dgm:prSet presAssocID="{5CB672FA-8498-4558-AB0A-9DAAE04E1B58}" presName="connTx" presStyleLbl="parChTrans1D2" presStyleIdx="2" presStyleCnt="3"/>
      <dgm:spPr/>
    </dgm:pt>
    <dgm:pt modelId="{B5D04DFF-A4E4-41ED-A368-B6BB235AAD6F}" type="pres">
      <dgm:prSet presAssocID="{27E3BF64-0AEB-4646-A062-2B667BE2CE5A}" presName="root2" presStyleCnt="0"/>
      <dgm:spPr/>
    </dgm:pt>
    <dgm:pt modelId="{ED0BF759-FBDC-4F48-AFDC-A1E35944126B}" type="pres">
      <dgm:prSet presAssocID="{27E3BF64-0AEB-4646-A062-2B667BE2CE5A}" presName="LevelTwoTextNode" presStyleLbl="node2" presStyleIdx="2" presStyleCnt="3">
        <dgm:presLayoutVars>
          <dgm:chPref val="3"/>
        </dgm:presLayoutVars>
      </dgm:prSet>
      <dgm:spPr/>
    </dgm:pt>
    <dgm:pt modelId="{4C074018-C967-47CE-A3C4-37B1EF9756F8}" type="pres">
      <dgm:prSet presAssocID="{27E3BF64-0AEB-4646-A062-2B667BE2CE5A}" presName="level3hierChild" presStyleCnt="0"/>
      <dgm:spPr/>
    </dgm:pt>
  </dgm:ptLst>
  <dgm:cxnLst>
    <dgm:cxn modelId="{6A41B920-0DEB-49A9-BBB4-3FFCD6287FC8}" type="presOf" srcId="{387F51B2-9CB7-4FB0-B961-80C3A41D911E}" destId="{12147185-98FC-4A80-8908-23D1B70DC33C}" srcOrd="0" destOrd="0" presId="urn:microsoft.com/office/officeart/2008/layout/HorizontalMultiLevelHierarchy"/>
    <dgm:cxn modelId="{6535C73D-CC41-4568-9165-2D925F8A3C30}" srcId="{9E37B192-1CDB-4BDB-8D93-8F17BF5B7BD1}" destId="{7F448779-B84C-4163-A093-7C424613EDDA}" srcOrd="1" destOrd="0" parTransId="{387F51B2-9CB7-4FB0-B961-80C3A41D911E}" sibTransId="{031DC37B-3B40-4D89-978D-9AF6088E0A8C}"/>
    <dgm:cxn modelId="{EF51D06F-AA46-4E68-B591-1B787281AF6F}" type="presOf" srcId="{9E37B192-1CDB-4BDB-8D93-8F17BF5B7BD1}" destId="{FCF11CF0-1A18-4BD2-9B7B-4074EE5241FE}" srcOrd="0" destOrd="0" presId="urn:microsoft.com/office/officeart/2008/layout/HorizontalMultiLevelHierarchy"/>
    <dgm:cxn modelId="{AC093473-4EAC-4449-BF6D-BC6772F6F8DD}" type="presOf" srcId="{D77ED501-4730-49B4-BC97-635E93EED662}" destId="{6D703D79-C303-4A7C-BB70-08DA12D6A056}" srcOrd="0" destOrd="0" presId="urn:microsoft.com/office/officeart/2008/layout/HorizontalMultiLevelHierarchy"/>
    <dgm:cxn modelId="{2B4A7875-ABB2-4C2A-9737-B7936A80ECCF}" srcId="{9E37B192-1CDB-4BDB-8D93-8F17BF5B7BD1}" destId="{27E3BF64-0AEB-4646-A062-2B667BE2CE5A}" srcOrd="2" destOrd="0" parTransId="{5CB672FA-8498-4558-AB0A-9DAAE04E1B58}" sibTransId="{A34DBE87-BF13-4D93-A846-3C1ADF9C1E16}"/>
    <dgm:cxn modelId="{7A5DB47E-0F53-408D-BC6E-7225EA450CE7}" type="presOf" srcId="{387F51B2-9CB7-4FB0-B961-80C3A41D911E}" destId="{736F8FEF-47C8-4761-803D-9598AD64E30B}" srcOrd="1" destOrd="0" presId="urn:microsoft.com/office/officeart/2008/layout/HorizontalMultiLevelHierarchy"/>
    <dgm:cxn modelId="{DDC5839C-9830-459B-82E0-93AD2B9E9A73}" srcId="{9E37B192-1CDB-4BDB-8D93-8F17BF5B7BD1}" destId="{86C1080C-BE13-4448-ABE2-21F1F7490AE9}" srcOrd="0" destOrd="0" parTransId="{D77ED501-4730-49B4-BC97-635E93EED662}" sibTransId="{BB9ED6D9-FCC9-4BBF-98C1-39AC4CA10F04}"/>
    <dgm:cxn modelId="{CBAB0B9E-6E3C-438C-B65E-A97245146DB2}" type="presOf" srcId="{D77ED501-4730-49B4-BC97-635E93EED662}" destId="{26F45D5A-9BB7-4838-8A5A-CFE076D05DAD}" srcOrd="1" destOrd="0" presId="urn:microsoft.com/office/officeart/2008/layout/HorizontalMultiLevelHierarchy"/>
    <dgm:cxn modelId="{234A83B8-AF2F-4014-8A59-4D59FB6D1A7F}" srcId="{D07DC4A6-6957-47CF-94C6-A2356B2FB06C}" destId="{9E37B192-1CDB-4BDB-8D93-8F17BF5B7BD1}" srcOrd="0" destOrd="0" parTransId="{141E186C-A7B9-498C-8673-8F392639EC96}" sibTransId="{54E3074F-0AAA-4AF8-AB74-45BBFB354837}"/>
    <dgm:cxn modelId="{399341CD-DAD2-4B00-AC92-353618F14AB7}" type="presOf" srcId="{D07DC4A6-6957-47CF-94C6-A2356B2FB06C}" destId="{8B4FD415-41E6-4012-B99B-B61D6B4D66E8}" srcOrd="0" destOrd="0" presId="urn:microsoft.com/office/officeart/2008/layout/HorizontalMultiLevelHierarchy"/>
    <dgm:cxn modelId="{6D548FCD-DE76-44E2-8A00-842EF11D4A2D}" type="presOf" srcId="{86C1080C-BE13-4448-ABE2-21F1F7490AE9}" destId="{763AF3AE-F421-4716-BB04-0DF2AEA62CDB}" srcOrd="0" destOrd="0" presId="urn:microsoft.com/office/officeart/2008/layout/HorizontalMultiLevelHierarchy"/>
    <dgm:cxn modelId="{65F463EC-2F2E-4B8D-9F82-6EBC90973BDF}" type="presOf" srcId="{27E3BF64-0AEB-4646-A062-2B667BE2CE5A}" destId="{ED0BF759-FBDC-4F48-AFDC-A1E35944126B}" srcOrd="0" destOrd="0" presId="urn:microsoft.com/office/officeart/2008/layout/HorizontalMultiLevelHierarchy"/>
    <dgm:cxn modelId="{389A44ED-DBB2-4F68-BC69-F3F8A26D4BA1}" type="presOf" srcId="{7F448779-B84C-4163-A093-7C424613EDDA}" destId="{FE60D3B5-C277-41E6-9C3F-F5E95D25C4A6}" srcOrd="0" destOrd="0" presId="urn:microsoft.com/office/officeart/2008/layout/HorizontalMultiLevelHierarchy"/>
    <dgm:cxn modelId="{1E21AFFA-926F-44C6-A017-8CE6AE39C761}" type="presOf" srcId="{5CB672FA-8498-4558-AB0A-9DAAE04E1B58}" destId="{9C91693F-516D-48A7-9F18-BCDFF4CF553D}" srcOrd="0" destOrd="0" presId="urn:microsoft.com/office/officeart/2008/layout/HorizontalMultiLevelHierarchy"/>
    <dgm:cxn modelId="{3439F8FD-78B1-471E-AB5E-6E80816A73A1}" type="presOf" srcId="{5CB672FA-8498-4558-AB0A-9DAAE04E1B58}" destId="{0E377C05-81CF-4B9E-A6F0-A3876ED1C059}" srcOrd="1" destOrd="0" presId="urn:microsoft.com/office/officeart/2008/layout/HorizontalMultiLevelHierarchy"/>
    <dgm:cxn modelId="{79445EF2-3AF3-45E6-AA11-339506981EE4}" type="presParOf" srcId="{8B4FD415-41E6-4012-B99B-B61D6B4D66E8}" destId="{13C1251D-0FEE-4225-BC27-C12A24759D70}" srcOrd="0" destOrd="0" presId="urn:microsoft.com/office/officeart/2008/layout/HorizontalMultiLevelHierarchy"/>
    <dgm:cxn modelId="{1A3161F9-4D78-4D50-8C74-D87F3E2EDFB9}" type="presParOf" srcId="{13C1251D-0FEE-4225-BC27-C12A24759D70}" destId="{FCF11CF0-1A18-4BD2-9B7B-4074EE5241FE}" srcOrd="0" destOrd="0" presId="urn:microsoft.com/office/officeart/2008/layout/HorizontalMultiLevelHierarchy"/>
    <dgm:cxn modelId="{E3556867-4F58-4EE7-9E09-0CE535B2B0BB}" type="presParOf" srcId="{13C1251D-0FEE-4225-BC27-C12A24759D70}" destId="{1C4A5E49-1000-4EAD-8CFB-899C7E2197CD}" srcOrd="1" destOrd="0" presId="urn:microsoft.com/office/officeart/2008/layout/HorizontalMultiLevelHierarchy"/>
    <dgm:cxn modelId="{EB35F6AF-869D-428E-B7ED-C8F4EC4A90FF}" type="presParOf" srcId="{1C4A5E49-1000-4EAD-8CFB-899C7E2197CD}" destId="{6D703D79-C303-4A7C-BB70-08DA12D6A056}" srcOrd="0" destOrd="0" presId="urn:microsoft.com/office/officeart/2008/layout/HorizontalMultiLevelHierarchy"/>
    <dgm:cxn modelId="{D52CD9DD-528F-4EC3-A33F-E63CA8FD1FE4}" type="presParOf" srcId="{6D703D79-C303-4A7C-BB70-08DA12D6A056}" destId="{26F45D5A-9BB7-4838-8A5A-CFE076D05DAD}" srcOrd="0" destOrd="0" presId="urn:microsoft.com/office/officeart/2008/layout/HorizontalMultiLevelHierarchy"/>
    <dgm:cxn modelId="{3EEC4E07-2549-45C0-BB9A-0D2EB0BA256C}" type="presParOf" srcId="{1C4A5E49-1000-4EAD-8CFB-899C7E2197CD}" destId="{0304903A-4187-4756-8FD7-C9F251D91C13}" srcOrd="1" destOrd="0" presId="urn:microsoft.com/office/officeart/2008/layout/HorizontalMultiLevelHierarchy"/>
    <dgm:cxn modelId="{9BD5DD57-52F5-458E-8497-8D7252F7290D}" type="presParOf" srcId="{0304903A-4187-4756-8FD7-C9F251D91C13}" destId="{763AF3AE-F421-4716-BB04-0DF2AEA62CDB}" srcOrd="0" destOrd="0" presId="urn:microsoft.com/office/officeart/2008/layout/HorizontalMultiLevelHierarchy"/>
    <dgm:cxn modelId="{9106011D-6555-4D27-990D-7CAB1009DEAB}" type="presParOf" srcId="{0304903A-4187-4756-8FD7-C9F251D91C13}" destId="{02FE4F86-1D61-4754-836D-3941174B48DF}" srcOrd="1" destOrd="0" presId="urn:microsoft.com/office/officeart/2008/layout/HorizontalMultiLevelHierarchy"/>
    <dgm:cxn modelId="{E7E9EA54-82DD-480F-A3E1-9E33CCB5ED2B}" type="presParOf" srcId="{1C4A5E49-1000-4EAD-8CFB-899C7E2197CD}" destId="{12147185-98FC-4A80-8908-23D1B70DC33C}" srcOrd="2" destOrd="0" presId="urn:microsoft.com/office/officeart/2008/layout/HorizontalMultiLevelHierarchy"/>
    <dgm:cxn modelId="{A17C8C56-AD0E-4B74-9020-611FC7E197C8}" type="presParOf" srcId="{12147185-98FC-4A80-8908-23D1B70DC33C}" destId="{736F8FEF-47C8-4761-803D-9598AD64E30B}" srcOrd="0" destOrd="0" presId="urn:microsoft.com/office/officeart/2008/layout/HorizontalMultiLevelHierarchy"/>
    <dgm:cxn modelId="{F63F86A0-F0FE-48B0-A704-78692010E27B}" type="presParOf" srcId="{1C4A5E49-1000-4EAD-8CFB-899C7E2197CD}" destId="{AFD681BE-AF99-4A38-9A00-8CC8BC651016}" srcOrd="3" destOrd="0" presId="urn:microsoft.com/office/officeart/2008/layout/HorizontalMultiLevelHierarchy"/>
    <dgm:cxn modelId="{F806B11F-4EF1-4ED4-9464-43F94C772719}" type="presParOf" srcId="{AFD681BE-AF99-4A38-9A00-8CC8BC651016}" destId="{FE60D3B5-C277-41E6-9C3F-F5E95D25C4A6}" srcOrd="0" destOrd="0" presId="urn:microsoft.com/office/officeart/2008/layout/HorizontalMultiLevelHierarchy"/>
    <dgm:cxn modelId="{A0D3F008-9FFA-4DD9-95E1-96670DE1200B}" type="presParOf" srcId="{AFD681BE-AF99-4A38-9A00-8CC8BC651016}" destId="{14E2035F-A6C5-4BCC-ABEC-C6BF1D8FA045}" srcOrd="1" destOrd="0" presId="urn:microsoft.com/office/officeart/2008/layout/HorizontalMultiLevelHierarchy"/>
    <dgm:cxn modelId="{AAA5C5DD-022A-4177-BACE-769975FE905F}" type="presParOf" srcId="{1C4A5E49-1000-4EAD-8CFB-899C7E2197CD}" destId="{9C91693F-516D-48A7-9F18-BCDFF4CF553D}" srcOrd="4" destOrd="0" presId="urn:microsoft.com/office/officeart/2008/layout/HorizontalMultiLevelHierarchy"/>
    <dgm:cxn modelId="{B43BB602-9334-44DA-9545-AF7213105298}" type="presParOf" srcId="{9C91693F-516D-48A7-9F18-BCDFF4CF553D}" destId="{0E377C05-81CF-4B9E-A6F0-A3876ED1C059}" srcOrd="0" destOrd="0" presId="urn:microsoft.com/office/officeart/2008/layout/HorizontalMultiLevelHierarchy"/>
    <dgm:cxn modelId="{0184B90E-CAC5-470D-9A32-1D13C30A5DB1}" type="presParOf" srcId="{1C4A5E49-1000-4EAD-8CFB-899C7E2197CD}" destId="{B5D04DFF-A4E4-41ED-A368-B6BB235AAD6F}" srcOrd="5" destOrd="0" presId="urn:microsoft.com/office/officeart/2008/layout/HorizontalMultiLevelHierarchy"/>
    <dgm:cxn modelId="{0FEF0385-53CB-4934-A9F5-3840022E04BF}" type="presParOf" srcId="{B5D04DFF-A4E4-41ED-A368-B6BB235AAD6F}" destId="{ED0BF759-FBDC-4F48-AFDC-A1E35944126B}" srcOrd="0" destOrd="0" presId="urn:microsoft.com/office/officeart/2008/layout/HorizontalMultiLevelHierarchy"/>
    <dgm:cxn modelId="{5C211838-020C-4D96-8204-4E08AEFB9AC3}" type="presParOf" srcId="{B5D04DFF-A4E4-41ED-A368-B6BB235AAD6F}" destId="{4C074018-C967-47CE-A3C4-37B1EF9756F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9E2611D-BDDC-41D4-B3DE-39CB556E392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2BF876B-C2F9-40F5-8A21-720A74EE0C1F}">
      <dgm:prSet phldrT="[Texto]" custT="1"/>
      <dgm:spPr/>
      <dgm:t>
        <a:bodyPr/>
        <a:lstStyle/>
        <a:p>
          <a:r>
            <a:rPr lang="es-EC" sz="2300" dirty="0"/>
            <a:t>Instrumento ya validado propuesto por Cordero y Valdéz (2019) en su trabajo “Control interno y prevención de fraude en el ciclo transaccional de ingresos de Beauty Care Spa S.A.”</a:t>
          </a:r>
        </a:p>
      </dgm:t>
    </dgm:pt>
    <dgm:pt modelId="{38E0244E-3D4F-429E-A99D-09EF6A915298}" type="parTrans" cxnId="{BDC3699C-6127-4688-8140-E94A55312217}">
      <dgm:prSet/>
      <dgm:spPr/>
      <dgm:t>
        <a:bodyPr/>
        <a:lstStyle/>
        <a:p>
          <a:endParaRPr lang="es-EC" sz="2300"/>
        </a:p>
      </dgm:t>
    </dgm:pt>
    <dgm:pt modelId="{0C8BE38B-BAB8-4A7D-AE9A-43D766DA9992}" type="sibTrans" cxnId="{BDC3699C-6127-4688-8140-E94A55312217}">
      <dgm:prSet/>
      <dgm:spPr/>
      <dgm:t>
        <a:bodyPr/>
        <a:lstStyle/>
        <a:p>
          <a:endParaRPr lang="es-EC" sz="2300"/>
        </a:p>
      </dgm:t>
    </dgm:pt>
    <dgm:pt modelId="{2619BF7E-9D18-42C7-B2BF-30D41DE17177}">
      <dgm:prSet phldrT="[Texto]" custT="1"/>
      <dgm:spPr/>
      <dgm:t>
        <a:bodyPr/>
        <a:lstStyle/>
        <a:p>
          <a:r>
            <a:rPr lang="es-EC" sz="2300" dirty="0"/>
            <a:t>El instrumento utilizado fue una encuesta que estuvo compuesta por 20 preguntas de selección múltiple que tuvieron relación directa con las variables de estudio.</a:t>
          </a:r>
        </a:p>
        <a:p>
          <a:endParaRPr lang="es-EC" sz="2300" dirty="0"/>
        </a:p>
      </dgm:t>
    </dgm:pt>
    <dgm:pt modelId="{8EB38355-AA55-444B-891C-E02D8DB0CD71}" type="parTrans" cxnId="{A15D61C6-C76B-4FBA-8AF3-84ADBAF2D893}">
      <dgm:prSet/>
      <dgm:spPr/>
      <dgm:t>
        <a:bodyPr/>
        <a:lstStyle/>
        <a:p>
          <a:endParaRPr lang="es-EC" sz="2300"/>
        </a:p>
      </dgm:t>
    </dgm:pt>
    <dgm:pt modelId="{1AC2D5AB-42DD-4439-9F57-41B7DCD53E34}" type="sibTrans" cxnId="{A15D61C6-C76B-4FBA-8AF3-84ADBAF2D893}">
      <dgm:prSet/>
      <dgm:spPr/>
      <dgm:t>
        <a:bodyPr/>
        <a:lstStyle/>
        <a:p>
          <a:endParaRPr lang="es-EC" sz="2300"/>
        </a:p>
      </dgm:t>
    </dgm:pt>
    <dgm:pt modelId="{8449271E-8904-40CF-AB0C-72CC24320833}">
      <dgm:prSet phldrT="[Texto]" custT="1"/>
      <dgm:spPr/>
      <dgm:t>
        <a:bodyPr/>
        <a:lstStyle/>
        <a:p>
          <a:r>
            <a:rPr lang="es-EC" sz="2300" dirty="0"/>
            <a:t>Se estructuró a través de Google Forms </a:t>
          </a:r>
        </a:p>
      </dgm:t>
    </dgm:pt>
    <dgm:pt modelId="{E0DD1831-1EDF-40A3-8B16-151E8E277C6B}" type="parTrans" cxnId="{F71CEC85-B5B7-4F7D-9B10-B98B41F59973}">
      <dgm:prSet/>
      <dgm:spPr/>
      <dgm:t>
        <a:bodyPr/>
        <a:lstStyle/>
        <a:p>
          <a:endParaRPr lang="es-EC" sz="2300"/>
        </a:p>
      </dgm:t>
    </dgm:pt>
    <dgm:pt modelId="{D7F9F7CF-C915-44A7-B9D7-91238AAB192B}" type="sibTrans" cxnId="{F71CEC85-B5B7-4F7D-9B10-B98B41F59973}">
      <dgm:prSet/>
      <dgm:spPr/>
      <dgm:t>
        <a:bodyPr/>
        <a:lstStyle/>
        <a:p>
          <a:endParaRPr lang="es-EC" sz="2300"/>
        </a:p>
      </dgm:t>
    </dgm:pt>
    <dgm:pt modelId="{EB2B413A-A2B1-4861-BCDE-4B573EA9EB00}">
      <dgm:prSet phldrT="[Texto]" custT="1"/>
      <dgm:spPr/>
      <dgm:t>
        <a:bodyPr/>
        <a:lstStyle/>
        <a:p>
          <a:r>
            <a:rPr lang="es-EC" sz="2300" dirty="0"/>
            <a:t>Para el análisis de datos se utilizó la herramienta estadística SPSS (Producto de Estadística y Solución de Servicios)</a:t>
          </a:r>
        </a:p>
      </dgm:t>
    </dgm:pt>
    <dgm:pt modelId="{A9A85EA1-2C31-4C63-8B9A-C7B703DE9922}" type="parTrans" cxnId="{B47F4D22-F05B-4B30-A723-6F37833950B4}">
      <dgm:prSet/>
      <dgm:spPr/>
      <dgm:t>
        <a:bodyPr/>
        <a:lstStyle/>
        <a:p>
          <a:endParaRPr lang="es-EC" sz="2300"/>
        </a:p>
      </dgm:t>
    </dgm:pt>
    <dgm:pt modelId="{C2D60401-017A-4905-8ECE-D0AD2BA503A0}" type="sibTrans" cxnId="{B47F4D22-F05B-4B30-A723-6F37833950B4}">
      <dgm:prSet/>
      <dgm:spPr/>
      <dgm:t>
        <a:bodyPr/>
        <a:lstStyle/>
        <a:p>
          <a:endParaRPr lang="es-EC" sz="2300"/>
        </a:p>
      </dgm:t>
    </dgm:pt>
    <dgm:pt modelId="{DDE89BE6-41AD-449A-8127-46DDDBC6B847}" type="pres">
      <dgm:prSet presAssocID="{49E2611D-BDDC-41D4-B3DE-39CB556E392A}" presName="vert0" presStyleCnt="0">
        <dgm:presLayoutVars>
          <dgm:dir/>
          <dgm:animOne val="branch"/>
          <dgm:animLvl val="lvl"/>
        </dgm:presLayoutVars>
      </dgm:prSet>
      <dgm:spPr/>
    </dgm:pt>
    <dgm:pt modelId="{3C1C2417-6DDC-4774-925A-315EDB0564F8}" type="pres">
      <dgm:prSet presAssocID="{52BF876B-C2F9-40F5-8A21-720A74EE0C1F}" presName="thickLine" presStyleLbl="alignNode1" presStyleIdx="0" presStyleCnt="4"/>
      <dgm:spPr/>
    </dgm:pt>
    <dgm:pt modelId="{5C010766-F3C5-46A3-ACAE-8922BD5EF911}" type="pres">
      <dgm:prSet presAssocID="{52BF876B-C2F9-40F5-8A21-720A74EE0C1F}" presName="horz1" presStyleCnt="0"/>
      <dgm:spPr/>
    </dgm:pt>
    <dgm:pt modelId="{081A0119-E1D9-4BF8-AFD6-5199F8D2CF7E}" type="pres">
      <dgm:prSet presAssocID="{52BF876B-C2F9-40F5-8A21-720A74EE0C1F}" presName="tx1" presStyleLbl="revTx" presStyleIdx="0" presStyleCnt="4"/>
      <dgm:spPr/>
    </dgm:pt>
    <dgm:pt modelId="{8B5AB0E9-F115-4469-B891-D6E7DB7A29DC}" type="pres">
      <dgm:prSet presAssocID="{52BF876B-C2F9-40F5-8A21-720A74EE0C1F}" presName="vert1" presStyleCnt="0"/>
      <dgm:spPr/>
    </dgm:pt>
    <dgm:pt modelId="{F6BCFF24-8121-48DA-A59E-9B159F096F10}" type="pres">
      <dgm:prSet presAssocID="{2619BF7E-9D18-42C7-B2BF-30D41DE17177}" presName="thickLine" presStyleLbl="alignNode1" presStyleIdx="1" presStyleCnt="4"/>
      <dgm:spPr/>
    </dgm:pt>
    <dgm:pt modelId="{6533435A-E9EB-4F2E-A67C-8A1F2504531E}" type="pres">
      <dgm:prSet presAssocID="{2619BF7E-9D18-42C7-B2BF-30D41DE17177}" presName="horz1" presStyleCnt="0"/>
      <dgm:spPr/>
    </dgm:pt>
    <dgm:pt modelId="{B088487B-AC81-400D-9762-007D0F3FF278}" type="pres">
      <dgm:prSet presAssocID="{2619BF7E-9D18-42C7-B2BF-30D41DE17177}" presName="tx1" presStyleLbl="revTx" presStyleIdx="1" presStyleCnt="4"/>
      <dgm:spPr/>
    </dgm:pt>
    <dgm:pt modelId="{45CB3655-606B-4D47-9DE3-2E7F6D5239B3}" type="pres">
      <dgm:prSet presAssocID="{2619BF7E-9D18-42C7-B2BF-30D41DE17177}" presName="vert1" presStyleCnt="0"/>
      <dgm:spPr/>
    </dgm:pt>
    <dgm:pt modelId="{3639EBE9-04AB-46E8-B9F1-05CAF2EFC0F4}" type="pres">
      <dgm:prSet presAssocID="{8449271E-8904-40CF-AB0C-72CC24320833}" presName="thickLine" presStyleLbl="alignNode1" presStyleIdx="2" presStyleCnt="4"/>
      <dgm:spPr/>
    </dgm:pt>
    <dgm:pt modelId="{F32E66DE-8C57-4B03-BEAA-D75341A860A0}" type="pres">
      <dgm:prSet presAssocID="{8449271E-8904-40CF-AB0C-72CC24320833}" presName="horz1" presStyleCnt="0"/>
      <dgm:spPr/>
    </dgm:pt>
    <dgm:pt modelId="{F7E60D4E-8E9B-4D1C-8E14-F67046D6563E}" type="pres">
      <dgm:prSet presAssocID="{8449271E-8904-40CF-AB0C-72CC24320833}" presName="tx1" presStyleLbl="revTx" presStyleIdx="2" presStyleCnt="4"/>
      <dgm:spPr/>
    </dgm:pt>
    <dgm:pt modelId="{D36A47DB-7503-47FD-BB2B-A299C6144B63}" type="pres">
      <dgm:prSet presAssocID="{8449271E-8904-40CF-AB0C-72CC24320833}" presName="vert1" presStyleCnt="0"/>
      <dgm:spPr/>
    </dgm:pt>
    <dgm:pt modelId="{5485557D-984F-476B-81D2-46C66ED1A23A}" type="pres">
      <dgm:prSet presAssocID="{EB2B413A-A2B1-4861-BCDE-4B573EA9EB00}" presName="thickLine" presStyleLbl="alignNode1" presStyleIdx="3" presStyleCnt="4"/>
      <dgm:spPr/>
    </dgm:pt>
    <dgm:pt modelId="{68561805-D167-466A-967A-233EFC18420E}" type="pres">
      <dgm:prSet presAssocID="{EB2B413A-A2B1-4861-BCDE-4B573EA9EB00}" presName="horz1" presStyleCnt="0"/>
      <dgm:spPr/>
    </dgm:pt>
    <dgm:pt modelId="{7F57F4AF-193D-4A00-9937-597B28E1B144}" type="pres">
      <dgm:prSet presAssocID="{EB2B413A-A2B1-4861-BCDE-4B573EA9EB00}" presName="tx1" presStyleLbl="revTx" presStyleIdx="3" presStyleCnt="4"/>
      <dgm:spPr/>
    </dgm:pt>
    <dgm:pt modelId="{4C2EDFCE-4EA3-4179-B7ED-8B0284CF7292}" type="pres">
      <dgm:prSet presAssocID="{EB2B413A-A2B1-4861-BCDE-4B573EA9EB00}" presName="vert1" presStyleCnt="0"/>
      <dgm:spPr/>
    </dgm:pt>
  </dgm:ptLst>
  <dgm:cxnLst>
    <dgm:cxn modelId="{E4B1680F-3E9A-4701-9A1F-3EF83D4DD27A}" type="presOf" srcId="{2619BF7E-9D18-42C7-B2BF-30D41DE17177}" destId="{B088487B-AC81-400D-9762-007D0F3FF278}" srcOrd="0" destOrd="0" presId="urn:microsoft.com/office/officeart/2008/layout/LinedList"/>
    <dgm:cxn modelId="{B47F4D22-F05B-4B30-A723-6F37833950B4}" srcId="{49E2611D-BDDC-41D4-B3DE-39CB556E392A}" destId="{EB2B413A-A2B1-4861-BCDE-4B573EA9EB00}" srcOrd="3" destOrd="0" parTransId="{A9A85EA1-2C31-4C63-8B9A-C7B703DE9922}" sibTransId="{C2D60401-017A-4905-8ECE-D0AD2BA503A0}"/>
    <dgm:cxn modelId="{59C17C69-84F5-4EF1-AF46-56892F302C52}" type="presOf" srcId="{8449271E-8904-40CF-AB0C-72CC24320833}" destId="{F7E60D4E-8E9B-4D1C-8E14-F67046D6563E}" srcOrd="0" destOrd="0" presId="urn:microsoft.com/office/officeart/2008/layout/LinedList"/>
    <dgm:cxn modelId="{99AA794F-E956-44FE-828E-132581BFD84F}" type="presOf" srcId="{EB2B413A-A2B1-4861-BCDE-4B573EA9EB00}" destId="{7F57F4AF-193D-4A00-9937-597B28E1B144}" srcOrd="0" destOrd="0" presId="urn:microsoft.com/office/officeart/2008/layout/LinedList"/>
    <dgm:cxn modelId="{F71CEC85-B5B7-4F7D-9B10-B98B41F59973}" srcId="{49E2611D-BDDC-41D4-B3DE-39CB556E392A}" destId="{8449271E-8904-40CF-AB0C-72CC24320833}" srcOrd="2" destOrd="0" parTransId="{E0DD1831-1EDF-40A3-8B16-151E8E277C6B}" sibTransId="{D7F9F7CF-C915-44A7-B9D7-91238AAB192B}"/>
    <dgm:cxn modelId="{5139878C-4FAB-4A84-ACB4-0422852B847E}" type="presOf" srcId="{52BF876B-C2F9-40F5-8A21-720A74EE0C1F}" destId="{081A0119-E1D9-4BF8-AFD6-5199F8D2CF7E}" srcOrd="0" destOrd="0" presId="urn:microsoft.com/office/officeart/2008/layout/LinedList"/>
    <dgm:cxn modelId="{BDC3699C-6127-4688-8140-E94A55312217}" srcId="{49E2611D-BDDC-41D4-B3DE-39CB556E392A}" destId="{52BF876B-C2F9-40F5-8A21-720A74EE0C1F}" srcOrd="0" destOrd="0" parTransId="{38E0244E-3D4F-429E-A99D-09EF6A915298}" sibTransId="{0C8BE38B-BAB8-4A7D-AE9A-43D766DA9992}"/>
    <dgm:cxn modelId="{A15D61C6-C76B-4FBA-8AF3-84ADBAF2D893}" srcId="{49E2611D-BDDC-41D4-B3DE-39CB556E392A}" destId="{2619BF7E-9D18-42C7-B2BF-30D41DE17177}" srcOrd="1" destOrd="0" parTransId="{8EB38355-AA55-444B-891C-E02D8DB0CD71}" sibTransId="{1AC2D5AB-42DD-4439-9F57-41B7DCD53E34}"/>
    <dgm:cxn modelId="{757685EC-B360-44F4-A6A6-FDCAFED61F50}" type="presOf" srcId="{49E2611D-BDDC-41D4-B3DE-39CB556E392A}" destId="{DDE89BE6-41AD-449A-8127-46DDDBC6B847}" srcOrd="0" destOrd="0" presId="urn:microsoft.com/office/officeart/2008/layout/LinedList"/>
    <dgm:cxn modelId="{F24FE034-B17E-41FD-B217-A1AC06985D86}" type="presParOf" srcId="{DDE89BE6-41AD-449A-8127-46DDDBC6B847}" destId="{3C1C2417-6DDC-4774-925A-315EDB0564F8}" srcOrd="0" destOrd="0" presId="urn:microsoft.com/office/officeart/2008/layout/LinedList"/>
    <dgm:cxn modelId="{17EC5ED5-3ED2-41C3-A756-E821CE4FEA4E}" type="presParOf" srcId="{DDE89BE6-41AD-449A-8127-46DDDBC6B847}" destId="{5C010766-F3C5-46A3-ACAE-8922BD5EF911}" srcOrd="1" destOrd="0" presId="urn:microsoft.com/office/officeart/2008/layout/LinedList"/>
    <dgm:cxn modelId="{9E8CF82E-810D-4FCA-BEEE-23973633E251}" type="presParOf" srcId="{5C010766-F3C5-46A3-ACAE-8922BD5EF911}" destId="{081A0119-E1D9-4BF8-AFD6-5199F8D2CF7E}" srcOrd="0" destOrd="0" presId="urn:microsoft.com/office/officeart/2008/layout/LinedList"/>
    <dgm:cxn modelId="{D2744FF3-58E3-467C-BD87-9E53FC622A60}" type="presParOf" srcId="{5C010766-F3C5-46A3-ACAE-8922BD5EF911}" destId="{8B5AB0E9-F115-4469-B891-D6E7DB7A29DC}" srcOrd="1" destOrd="0" presId="urn:microsoft.com/office/officeart/2008/layout/LinedList"/>
    <dgm:cxn modelId="{943A9F21-8B0D-4D6E-9A51-205AD81EF541}" type="presParOf" srcId="{DDE89BE6-41AD-449A-8127-46DDDBC6B847}" destId="{F6BCFF24-8121-48DA-A59E-9B159F096F10}" srcOrd="2" destOrd="0" presId="urn:microsoft.com/office/officeart/2008/layout/LinedList"/>
    <dgm:cxn modelId="{35BDE3FA-8F4B-4600-A30E-531AE34D49DA}" type="presParOf" srcId="{DDE89BE6-41AD-449A-8127-46DDDBC6B847}" destId="{6533435A-E9EB-4F2E-A67C-8A1F2504531E}" srcOrd="3" destOrd="0" presId="urn:microsoft.com/office/officeart/2008/layout/LinedList"/>
    <dgm:cxn modelId="{1269028F-DFF3-4CA2-913F-3DE092D1A514}" type="presParOf" srcId="{6533435A-E9EB-4F2E-A67C-8A1F2504531E}" destId="{B088487B-AC81-400D-9762-007D0F3FF278}" srcOrd="0" destOrd="0" presId="urn:microsoft.com/office/officeart/2008/layout/LinedList"/>
    <dgm:cxn modelId="{49DD7ADE-1FDF-44AD-837F-BD0F966A57A9}" type="presParOf" srcId="{6533435A-E9EB-4F2E-A67C-8A1F2504531E}" destId="{45CB3655-606B-4D47-9DE3-2E7F6D5239B3}" srcOrd="1" destOrd="0" presId="urn:microsoft.com/office/officeart/2008/layout/LinedList"/>
    <dgm:cxn modelId="{3BA0B66C-26A3-4A30-A8D4-94749895119D}" type="presParOf" srcId="{DDE89BE6-41AD-449A-8127-46DDDBC6B847}" destId="{3639EBE9-04AB-46E8-B9F1-05CAF2EFC0F4}" srcOrd="4" destOrd="0" presId="urn:microsoft.com/office/officeart/2008/layout/LinedList"/>
    <dgm:cxn modelId="{04DD5C62-CD1C-4CAF-ABDE-9A5DBAC199EE}" type="presParOf" srcId="{DDE89BE6-41AD-449A-8127-46DDDBC6B847}" destId="{F32E66DE-8C57-4B03-BEAA-D75341A860A0}" srcOrd="5" destOrd="0" presId="urn:microsoft.com/office/officeart/2008/layout/LinedList"/>
    <dgm:cxn modelId="{7E5B1C4A-E490-4966-AFCC-D5D2F47B4529}" type="presParOf" srcId="{F32E66DE-8C57-4B03-BEAA-D75341A860A0}" destId="{F7E60D4E-8E9B-4D1C-8E14-F67046D6563E}" srcOrd="0" destOrd="0" presId="urn:microsoft.com/office/officeart/2008/layout/LinedList"/>
    <dgm:cxn modelId="{7951C947-F1D1-44F1-99F5-97BB09FE8775}" type="presParOf" srcId="{F32E66DE-8C57-4B03-BEAA-D75341A860A0}" destId="{D36A47DB-7503-47FD-BB2B-A299C6144B63}" srcOrd="1" destOrd="0" presId="urn:microsoft.com/office/officeart/2008/layout/LinedList"/>
    <dgm:cxn modelId="{85D4F5EA-8F52-451D-84FB-42E8B25C5AB0}" type="presParOf" srcId="{DDE89BE6-41AD-449A-8127-46DDDBC6B847}" destId="{5485557D-984F-476B-81D2-46C66ED1A23A}" srcOrd="6" destOrd="0" presId="urn:microsoft.com/office/officeart/2008/layout/LinedList"/>
    <dgm:cxn modelId="{170FFBCA-98F1-421A-9A8E-9D3DFAA54E11}" type="presParOf" srcId="{DDE89BE6-41AD-449A-8127-46DDDBC6B847}" destId="{68561805-D167-466A-967A-233EFC18420E}" srcOrd="7" destOrd="0" presId="urn:microsoft.com/office/officeart/2008/layout/LinedList"/>
    <dgm:cxn modelId="{95A096C2-C761-42BA-9C6B-CBA226C4D340}" type="presParOf" srcId="{68561805-D167-466A-967A-233EFC18420E}" destId="{7F57F4AF-193D-4A00-9937-597B28E1B144}" srcOrd="0" destOrd="0" presId="urn:microsoft.com/office/officeart/2008/layout/LinedList"/>
    <dgm:cxn modelId="{652ECA98-CDF0-465C-B865-62D104C292E6}" type="presParOf" srcId="{68561805-D167-466A-967A-233EFC18420E}" destId="{4C2EDFCE-4EA3-4179-B7ED-8B0284CF72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53C2E3-919F-477D-8517-FDBCFBF7A1FF}" type="doc">
      <dgm:prSet loTypeId="urn:microsoft.com/office/officeart/2005/8/layout/vList4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4E5F9811-5F37-4DCB-8E70-41033C0E5F31}">
      <dgm:prSet phldrT="[Texto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600" dirty="0"/>
            <a:t>Crear resúmenes de los valores facturados para poder cruzarlos con los depósitos identificados. </a:t>
          </a:r>
          <a:endParaRPr lang="es-EC" sz="1600" dirty="0"/>
        </a:p>
      </dgm:t>
    </dgm:pt>
    <dgm:pt modelId="{0909C3D7-7142-4108-994D-7E0C04FDB757}" type="parTrans" cxnId="{3E26887A-9D62-46F9-874B-46386F67EA14}">
      <dgm:prSet/>
      <dgm:spPr/>
      <dgm:t>
        <a:bodyPr/>
        <a:lstStyle/>
        <a:p>
          <a:endParaRPr lang="es-EC" sz="1600"/>
        </a:p>
      </dgm:t>
    </dgm:pt>
    <dgm:pt modelId="{5E7660AD-0F1D-4208-A84E-0A1ABB858AC4}" type="sibTrans" cxnId="{3E26887A-9D62-46F9-874B-46386F67EA14}">
      <dgm:prSet/>
      <dgm:spPr/>
      <dgm:t>
        <a:bodyPr/>
        <a:lstStyle/>
        <a:p>
          <a:endParaRPr lang="es-EC" sz="1600"/>
        </a:p>
      </dgm:t>
    </dgm:pt>
    <dgm:pt modelId="{E7AF4442-D2F0-4167-A4B7-B03EBB75E7EB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600"/>
            <a:t>Identificar la existencia de descuentos otorgados no autorizados por la empresa. </a:t>
          </a:r>
          <a:endParaRPr lang="es-EC" sz="1600"/>
        </a:p>
      </dgm:t>
    </dgm:pt>
    <dgm:pt modelId="{97F06B31-CBE6-4A61-8F7F-57806334DEF4}" type="parTrans" cxnId="{C3FE5EA0-ACA5-48A0-814E-A3CDBD072844}">
      <dgm:prSet/>
      <dgm:spPr/>
      <dgm:t>
        <a:bodyPr/>
        <a:lstStyle/>
        <a:p>
          <a:endParaRPr lang="es-EC" sz="1600"/>
        </a:p>
      </dgm:t>
    </dgm:pt>
    <dgm:pt modelId="{2375E701-AF45-4F95-838F-24CEEAC5A2BA}" type="sibTrans" cxnId="{C3FE5EA0-ACA5-48A0-814E-A3CDBD072844}">
      <dgm:prSet/>
      <dgm:spPr/>
      <dgm:t>
        <a:bodyPr/>
        <a:lstStyle/>
        <a:p>
          <a:endParaRPr lang="es-EC" sz="1600"/>
        </a:p>
      </dgm:t>
    </dgm:pt>
    <dgm:pt modelId="{65FE0E4E-AA16-420B-8471-9660C53215FA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600" dirty="0"/>
            <a:t>Identificar si existen facturas, notas de crédito o cualquier documento duplicado. </a:t>
          </a:r>
          <a:endParaRPr lang="es-EC" sz="1600" dirty="0"/>
        </a:p>
      </dgm:t>
    </dgm:pt>
    <dgm:pt modelId="{47668DB8-20D3-427E-9DF1-7B72FFF3D535}" type="parTrans" cxnId="{CC2A4A63-4814-4A08-9D9E-6876C501D6D0}">
      <dgm:prSet/>
      <dgm:spPr/>
      <dgm:t>
        <a:bodyPr/>
        <a:lstStyle/>
        <a:p>
          <a:endParaRPr lang="es-EC" sz="1600"/>
        </a:p>
      </dgm:t>
    </dgm:pt>
    <dgm:pt modelId="{F3B7B468-68DA-4A94-B711-6D017D8D0B77}" type="sibTrans" cxnId="{CC2A4A63-4814-4A08-9D9E-6876C501D6D0}">
      <dgm:prSet/>
      <dgm:spPr/>
      <dgm:t>
        <a:bodyPr/>
        <a:lstStyle/>
        <a:p>
          <a:endParaRPr lang="es-EC" sz="1600"/>
        </a:p>
      </dgm:t>
    </dgm:pt>
    <dgm:pt modelId="{77549B41-FFC6-4285-B638-8605882ECFB2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600" dirty="0"/>
            <a:t>Registrar que todos los documentos sigan su secuencia y que las fechas estén correctamente registradas. </a:t>
          </a:r>
          <a:endParaRPr lang="es-EC" sz="1600" dirty="0"/>
        </a:p>
      </dgm:t>
    </dgm:pt>
    <dgm:pt modelId="{ABA9E0DE-E001-48FE-A569-9D1577D6A327}" type="parTrans" cxnId="{47D447A8-D87B-4DD8-A080-1355F44C3AE9}">
      <dgm:prSet/>
      <dgm:spPr/>
      <dgm:t>
        <a:bodyPr/>
        <a:lstStyle/>
        <a:p>
          <a:endParaRPr lang="es-EC" sz="1600"/>
        </a:p>
      </dgm:t>
    </dgm:pt>
    <dgm:pt modelId="{2C55E5A6-BE62-457B-8A56-9A4D8AC630CF}" type="sibTrans" cxnId="{47D447A8-D87B-4DD8-A080-1355F44C3AE9}">
      <dgm:prSet/>
      <dgm:spPr/>
      <dgm:t>
        <a:bodyPr/>
        <a:lstStyle/>
        <a:p>
          <a:endParaRPr lang="es-EC" sz="1600"/>
        </a:p>
      </dgm:t>
    </dgm:pt>
    <dgm:pt modelId="{E0F6876F-9DD2-49C1-903D-2A988238DC66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600"/>
            <a:t>Identificar a los clientes inactivos. </a:t>
          </a:r>
          <a:endParaRPr lang="es-EC" sz="1600"/>
        </a:p>
      </dgm:t>
    </dgm:pt>
    <dgm:pt modelId="{12F17AE4-8FCA-4492-899F-6421842D6C50}" type="parTrans" cxnId="{44DC72C1-F4D5-4539-98B4-27B971921A33}">
      <dgm:prSet/>
      <dgm:spPr/>
      <dgm:t>
        <a:bodyPr/>
        <a:lstStyle/>
        <a:p>
          <a:endParaRPr lang="es-EC" sz="1600"/>
        </a:p>
      </dgm:t>
    </dgm:pt>
    <dgm:pt modelId="{0AEB0062-3D36-4CA3-AA0B-DD5C2558B621}" type="sibTrans" cxnId="{44DC72C1-F4D5-4539-98B4-27B971921A33}">
      <dgm:prSet/>
      <dgm:spPr/>
      <dgm:t>
        <a:bodyPr/>
        <a:lstStyle/>
        <a:p>
          <a:endParaRPr lang="es-EC" sz="1600"/>
        </a:p>
      </dgm:t>
    </dgm:pt>
    <dgm:pt modelId="{D72D9CDB-20A4-4612-892D-8587C5AE5A82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600" dirty="0"/>
            <a:t>Realizar revisiones periódicas del inventario. </a:t>
          </a:r>
          <a:endParaRPr lang="es-EC" sz="1600" dirty="0"/>
        </a:p>
      </dgm:t>
    </dgm:pt>
    <dgm:pt modelId="{3840AEF2-8A66-411A-8328-0A1194EE8D13}" type="parTrans" cxnId="{FB8F0DCF-B8A5-4C38-9D7E-F18D94201F5C}">
      <dgm:prSet/>
      <dgm:spPr/>
      <dgm:t>
        <a:bodyPr/>
        <a:lstStyle/>
        <a:p>
          <a:endParaRPr lang="es-EC" sz="1600"/>
        </a:p>
      </dgm:t>
    </dgm:pt>
    <dgm:pt modelId="{1990C3A5-AB16-4DF1-B989-378A023FFFA7}" type="sibTrans" cxnId="{FB8F0DCF-B8A5-4C38-9D7E-F18D94201F5C}">
      <dgm:prSet/>
      <dgm:spPr/>
      <dgm:t>
        <a:bodyPr/>
        <a:lstStyle/>
        <a:p>
          <a:endParaRPr lang="es-EC" sz="1600"/>
        </a:p>
      </dgm:t>
    </dgm:pt>
    <dgm:pt modelId="{EA07245F-3FF8-4D50-AD8B-D2937D5F840F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600" dirty="0"/>
            <a:t>Desarrollar cruces de los movimientos realizados durante un determinado período con el inventario. </a:t>
          </a:r>
          <a:endParaRPr lang="es-EC" sz="1600" dirty="0"/>
        </a:p>
      </dgm:t>
    </dgm:pt>
    <dgm:pt modelId="{28BDD5F7-6F67-4764-80CC-A23CCDD26E74}" type="parTrans" cxnId="{19AA4386-2400-429E-B517-56632A358802}">
      <dgm:prSet/>
      <dgm:spPr/>
      <dgm:t>
        <a:bodyPr/>
        <a:lstStyle/>
        <a:p>
          <a:endParaRPr lang="es-EC" sz="1600"/>
        </a:p>
      </dgm:t>
    </dgm:pt>
    <dgm:pt modelId="{5EF2C79B-A6E1-4D7F-8832-C1D5831A175E}" type="sibTrans" cxnId="{19AA4386-2400-429E-B517-56632A358802}">
      <dgm:prSet/>
      <dgm:spPr/>
      <dgm:t>
        <a:bodyPr/>
        <a:lstStyle/>
        <a:p>
          <a:endParaRPr lang="es-EC" sz="1600"/>
        </a:p>
      </dgm:t>
    </dgm:pt>
    <dgm:pt modelId="{E11D2200-5BBC-4067-A458-0567BE861312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PE" sz="1600"/>
            <a:t>Totalizar las diferencias que fueron encontradas durante el análisis de datos.</a:t>
          </a:r>
          <a:endParaRPr lang="es-EC" sz="1600"/>
        </a:p>
      </dgm:t>
    </dgm:pt>
    <dgm:pt modelId="{EF121AA7-BDAC-4F4A-90BC-F095351A4209}" type="parTrans" cxnId="{2864C604-D910-4C4E-8353-B376F635E461}">
      <dgm:prSet/>
      <dgm:spPr/>
      <dgm:t>
        <a:bodyPr/>
        <a:lstStyle/>
        <a:p>
          <a:endParaRPr lang="es-EC" sz="1600"/>
        </a:p>
      </dgm:t>
    </dgm:pt>
    <dgm:pt modelId="{79FB211F-6589-40D2-87BC-A0774E3E37FF}" type="sibTrans" cxnId="{2864C604-D910-4C4E-8353-B376F635E461}">
      <dgm:prSet/>
      <dgm:spPr/>
      <dgm:t>
        <a:bodyPr/>
        <a:lstStyle/>
        <a:p>
          <a:endParaRPr lang="es-EC" sz="1600"/>
        </a:p>
      </dgm:t>
    </dgm:pt>
    <dgm:pt modelId="{C4ED2A6C-3222-4321-AD94-C6521F39DE41}" type="pres">
      <dgm:prSet presAssocID="{4153C2E3-919F-477D-8517-FDBCFBF7A1FF}" presName="linear" presStyleCnt="0">
        <dgm:presLayoutVars>
          <dgm:dir/>
          <dgm:resizeHandles val="exact"/>
        </dgm:presLayoutVars>
      </dgm:prSet>
      <dgm:spPr/>
    </dgm:pt>
    <dgm:pt modelId="{25B90844-1EE5-48D9-85FF-D1EC7D8F0578}" type="pres">
      <dgm:prSet presAssocID="{4E5F9811-5F37-4DCB-8E70-41033C0E5F31}" presName="comp" presStyleCnt="0"/>
      <dgm:spPr/>
    </dgm:pt>
    <dgm:pt modelId="{071AEA30-AB7C-46AA-A3E0-8FEE1BCDB93E}" type="pres">
      <dgm:prSet presAssocID="{4E5F9811-5F37-4DCB-8E70-41033C0E5F31}" presName="box" presStyleLbl="node1" presStyleIdx="0" presStyleCnt="8" custScaleY="117618"/>
      <dgm:spPr/>
    </dgm:pt>
    <dgm:pt modelId="{40D7B776-9A52-49CB-A237-8474C886F385}" type="pres">
      <dgm:prSet presAssocID="{4E5F9811-5F37-4DCB-8E70-41033C0E5F31}" presName="img" presStyleLbl="fgImgPlace1" presStyleIdx="0" presStyleCnt="8"/>
      <dgm:spPr/>
    </dgm:pt>
    <dgm:pt modelId="{E562E6A8-7628-4467-AB0B-F2BED20FCF88}" type="pres">
      <dgm:prSet presAssocID="{4E5F9811-5F37-4DCB-8E70-41033C0E5F31}" presName="text" presStyleLbl="node1" presStyleIdx="0" presStyleCnt="8">
        <dgm:presLayoutVars>
          <dgm:bulletEnabled val="1"/>
        </dgm:presLayoutVars>
      </dgm:prSet>
      <dgm:spPr/>
    </dgm:pt>
    <dgm:pt modelId="{580A1062-8BA3-45D7-9E4C-7DF8234FFF01}" type="pres">
      <dgm:prSet presAssocID="{5E7660AD-0F1D-4208-A84E-0A1ABB858AC4}" presName="spacer" presStyleCnt="0"/>
      <dgm:spPr/>
    </dgm:pt>
    <dgm:pt modelId="{B099022C-114B-4CEA-BC2E-C7A00C3EA589}" type="pres">
      <dgm:prSet presAssocID="{E7AF4442-D2F0-4167-A4B7-B03EBB75E7EB}" presName="comp" presStyleCnt="0"/>
      <dgm:spPr/>
    </dgm:pt>
    <dgm:pt modelId="{61D094B0-F919-4664-BFCC-6C26315A74AF}" type="pres">
      <dgm:prSet presAssocID="{E7AF4442-D2F0-4167-A4B7-B03EBB75E7EB}" presName="box" presStyleLbl="node1" presStyleIdx="1" presStyleCnt="8"/>
      <dgm:spPr/>
    </dgm:pt>
    <dgm:pt modelId="{C5C0B89E-A92B-4915-9966-3B3F91DB4199}" type="pres">
      <dgm:prSet presAssocID="{E7AF4442-D2F0-4167-A4B7-B03EBB75E7EB}" presName="img" presStyleLbl="fgImgPlace1" presStyleIdx="1" presStyleCnt="8"/>
      <dgm:spPr/>
    </dgm:pt>
    <dgm:pt modelId="{5022821A-AB0D-441A-963E-E1B06101E2FB}" type="pres">
      <dgm:prSet presAssocID="{E7AF4442-D2F0-4167-A4B7-B03EBB75E7EB}" presName="text" presStyleLbl="node1" presStyleIdx="1" presStyleCnt="8">
        <dgm:presLayoutVars>
          <dgm:bulletEnabled val="1"/>
        </dgm:presLayoutVars>
      </dgm:prSet>
      <dgm:spPr/>
    </dgm:pt>
    <dgm:pt modelId="{E86130C5-3A2F-4985-AA27-3586BA4BAA93}" type="pres">
      <dgm:prSet presAssocID="{2375E701-AF45-4F95-838F-24CEEAC5A2BA}" presName="spacer" presStyleCnt="0"/>
      <dgm:spPr/>
    </dgm:pt>
    <dgm:pt modelId="{40D0CC5A-9B31-498A-AFB1-E55023C4F83B}" type="pres">
      <dgm:prSet presAssocID="{65FE0E4E-AA16-420B-8471-9660C53215FA}" presName="comp" presStyleCnt="0"/>
      <dgm:spPr/>
    </dgm:pt>
    <dgm:pt modelId="{754D409F-BA37-4068-A11A-BD2F89A76B08}" type="pres">
      <dgm:prSet presAssocID="{65FE0E4E-AA16-420B-8471-9660C53215FA}" presName="box" presStyleLbl="node1" presStyleIdx="2" presStyleCnt="8"/>
      <dgm:spPr/>
    </dgm:pt>
    <dgm:pt modelId="{BB4213DF-0D5C-4C62-B3CF-0A14270A04CB}" type="pres">
      <dgm:prSet presAssocID="{65FE0E4E-AA16-420B-8471-9660C53215FA}" presName="img" presStyleLbl="fgImgPlace1" presStyleIdx="2" presStyleCnt="8"/>
      <dgm:spPr/>
    </dgm:pt>
    <dgm:pt modelId="{C0DC1633-3115-4E46-B407-7F18B9FD3EA3}" type="pres">
      <dgm:prSet presAssocID="{65FE0E4E-AA16-420B-8471-9660C53215FA}" presName="text" presStyleLbl="node1" presStyleIdx="2" presStyleCnt="8">
        <dgm:presLayoutVars>
          <dgm:bulletEnabled val="1"/>
        </dgm:presLayoutVars>
      </dgm:prSet>
      <dgm:spPr/>
    </dgm:pt>
    <dgm:pt modelId="{A574C7E1-2555-4E8A-A38E-2AACD16C9CC8}" type="pres">
      <dgm:prSet presAssocID="{F3B7B468-68DA-4A94-B711-6D017D8D0B77}" presName="spacer" presStyleCnt="0"/>
      <dgm:spPr/>
    </dgm:pt>
    <dgm:pt modelId="{8B620A3F-2310-451A-90FD-654149B35E6F}" type="pres">
      <dgm:prSet presAssocID="{77549B41-FFC6-4285-B638-8605882ECFB2}" presName="comp" presStyleCnt="0"/>
      <dgm:spPr/>
    </dgm:pt>
    <dgm:pt modelId="{13907CF4-F9E0-41AC-B262-1DAA8E15B3B8}" type="pres">
      <dgm:prSet presAssocID="{77549B41-FFC6-4285-B638-8605882ECFB2}" presName="box" presStyleLbl="node1" presStyleIdx="3" presStyleCnt="8" custScaleY="111172"/>
      <dgm:spPr/>
    </dgm:pt>
    <dgm:pt modelId="{E4E56ECC-8B39-438C-8EA8-1CD32E498C59}" type="pres">
      <dgm:prSet presAssocID="{77549B41-FFC6-4285-B638-8605882ECFB2}" presName="img" presStyleLbl="fgImgPlace1" presStyleIdx="3" presStyleCnt="8"/>
      <dgm:spPr/>
    </dgm:pt>
    <dgm:pt modelId="{6147C8C3-279A-48D8-B6A4-CC24A90EE96E}" type="pres">
      <dgm:prSet presAssocID="{77549B41-FFC6-4285-B638-8605882ECFB2}" presName="text" presStyleLbl="node1" presStyleIdx="3" presStyleCnt="8">
        <dgm:presLayoutVars>
          <dgm:bulletEnabled val="1"/>
        </dgm:presLayoutVars>
      </dgm:prSet>
      <dgm:spPr/>
    </dgm:pt>
    <dgm:pt modelId="{67CECC42-E491-40E6-9992-146CCF6F1D48}" type="pres">
      <dgm:prSet presAssocID="{2C55E5A6-BE62-457B-8A56-9A4D8AC630CF}" presName="spacer" presStyleCnt="0"/>
      <dgm:spPr/>
    </dgm:pt>
    <dgm:pt modelId="{B0C33874-F181-4AFB-8665-8DBEC205449A}" type="pres">
      <dgm:prSet presAssocID="{E0F6876F-9DD2-49C1-903D-2A988238DC66}" presName="comp" presStyleCnt="0"/>
      <dgm:spPr/>
    </dgm:pt>
    <dgm:pt modelId="{7D95DC9F-AA54-45D6-9BA4-97A2A26612C8}" type="pres">
      <dgm:prSet presAssocID="{E0F6876F-9DD2-49C1-903D-2A988238DC66}" presName="box" presStyleLbl="node1" presStyleIdx="4" presStyleCnt="8" custScaleY="63660"/>
      <dgm:spPr/>
    </dgm:pt>
    <dgm:pt modelId="{EC1EFB4E-7B80-4B7D-8565-CEABF0AB5C3B}" type="pres">
      <dgm:prSet presAssocID="{E0F6876F-9DD2-49C1-903D-2A988238DC66}" presName="img" presStyleLbl="fgImgPlace1" presStyleIdx="4" presStyleCnt="8"/>
      <dgm:spPr/>
    </dgm:pt>
    <dgm:pt modelId="{0029F10F-A8F6-4778-B1A1-A7AC34EDF343}" type="pres">
      <dgm:prSet presAssocID="{E0F6876F-9DD2-49C1-903D-2A988238DC66}" presName="text" presStyleLbl="node1" presStyleIdx="4" presStyleCnt="8">
        <dgm:presLayoutVars>
          <dgm:bulletEnabled val="1"/>
        </dgm:presLayoutVars>
      </dgm:prSet>
      <dgm:spPr/>
    </dgm:pt>
    <dgm:pt modelId="{BCE2FC73-98F4-4F46-839E-873534B6AB2E}" type="pres">
      <dgm:prSet presAssocID="{0AEB0062-3D36-4CA3-AA0B-DD5C2558B621}" presName="spacer" presStyleCnt="0"/>
      <dgm:spPr/>
    </dgm:pt>
    <dgm:pt modelId="{9C181992-BD56-462C-B0F3-8BB15F55C6E8}" type="pres">
      <dgm:prSet presAssocID="{D72D9CDB-20A4-4612-892D-8587C5AE5A82}" presName="comp" presStyleCnt="0"/>
      <dgm:spPr/>
    </dgm:pt>
    <dgm:pt modelId="{8DDE17B7-93C3-44DD-996D-28CE7C643295}" type="pres">
      <dgm:prSet presAssocID="{D72D9CDB-20A4-4612-892D-8587C5AE5A82}" presName="box" presStyleLbl="node1" presStyleIdx="5" presStyleCnt="8" custScaleY="56217" custLinFactNeighborX="0"/>
      <dgm:spPr/>
    </dgm:pt>
    <dgm:pt modelId="{A6EEA0F7-6399-4859-AE97-48F5C97C0EB1}" type="pres">
      <dgm:prSet presAssocID="{D72D9CDB-20A4-4612-892D-8587C5AE5A82}" presName="img" presStyleLbl="fgImgPlace1" presStyleIdx="5" presStyleCnt="8"/>
      <dgm:spPr/>
    </dgm:pt>
    <dgm:pt modelId="{E9302942-BE98-486A-9BD6-89C06C749601}" type="pres">
      <dgm:prSet presAssocID="{D72D9CDB-20A4-4612-892D-8587C5AE5A82}" presName="text" presStyleLbl="node1" presStyleIdx="5" presStyleCnt="8">
        <dgm:presLayoutVars>
          <dgm:bulletEnabled val="1"/>
        </dgm:presLayoutVars>
      </dgm:prSet>
      <dgm:spPr/>
    </dgm:pt>
    <dgm:pt modelId="{06C63EFA-196B-4E46-8460-05EF6CE2D66D}" type="pres">
      <dgm:prSet presAssocID="{1990C3A5-AB16-4DF1-B989-378A023FFFA7}" presName="spacer" presStyleCnt="0"/>
      <dgm:spPr/>
    </dgm:pt>
    <dgm:pt modelId="{FF59E1E9-A74B-4C23-BA5E-0909DB95A225}" type="pres">
      <dgm:prSet presAssocID="{EA07245F-3FF8-4D50-AD8B-D2937D5F840F}" presName="comp" presStyleCnt="0"/>
      <dgm:spPr/>
    </dgm:pt>
    <dgm:pt modelId="{5E04A9E1-A517-4D8D-8238-92FD918EF492}" type="pres">
      <dgm:prSet presAssocID="{EA07245F-3FF8-4D50-AD8B-D2937D5F840F}" presName="box" presStyleLbl="node1" presStyleIdx="6" presStyleCnt="8" custScaleY="114335"/>
      <dgm:spPr/>
    </dgm:pt>
    <dgm:pt modelId="{D8F7D820-22F2-45BB-B475-A4BF7ADABE86}" type="pres">
      <dgm:prSet presAssocID="{EA07245F-3FF8-4D50-AD8B-D2937D5F840F}" presName="img" presStyleLbl="fgImgPlace1" presStyleIdx="6" presStyleCnt="8"/>
      <dgm:spPr/>
    </dgm:pt>
    <dgm:pt modelId="{2C7FE41F-CF14-4BA3-B1EB-79072CF5F36A}" type="pres">
      <dgm:prSet presAssocID="{EA07245F-3FF8-4D50-AD8B-D2937D5F840F}" presName="text" presStyleLbl="node1" presStyleIdx="6" presStyleCnt="8">
        <dgm:presLayoutVars>
          <dgm:bulletEnabled val="1"/>
        </dgm:presLayoutVars>
      </dgm:prSet>
      <dgm:spPr/>
    </dgm:pt>
    <dgm:pt modelId="{21EE5AAD-B5DD-4349-A8B3-26664728EB8F}" type="pres">
      <dgm:prSet presAssocID="{5EF2C79B-A6E1-4D7F-8832-C1D5831A175E}" presName="spacer" presStyleCnt="0"/>
      <dgm:spPr/>
    </dgm:pt>
    <dgm:pt modelId="{C6B7C9BB-0A69-47BC-BEB5-006F2BE3B9A3}" type="pres">
      <dgm:prSet presAssocID="{E11D2200-5BBC-4067-A458-0567BE861312}" presName="comp" presStyleCnt="0"/>
      <dgm:spPr/>
    </dgm:pt>
    <dgm:pt modelId="{562ED4D6-6E94-4BED-A633-B03839CE5A7E}" type="pres">
      <dgm:prSet presAssocID="{E11D2200-5BBC-4067-A458-0567BE861312}" presName="box" presStyleLbl="node1" presStyleIdx="7" presStyleCnt="8"/>
      <dgm:spPr/>
    </dgm:pt>
    <dgm:pt modelId="{98B6D220-2ECE-47DC-A532-8DDE86CACC94}" type="pres">
      <dgm:prSet presAssocID="{E11D2200-5BBC-4067-A458-0567BE861312}" presName="img" presStyleLbl="fgImgPlace1" presStyleIdx="7" presStyleCnt="8"/>
      <dgm:spPr/>
    </dgm:pt>
    <dgm:pt modelId="{E181B08F-AA4E-40C9-B575-EB16C4FE71F2}" type="pres">
      <dgm:prSet presAssocID="{E11D2200-5BBC-4067-A458-0567BE861312}" presName="text" presStyleLbl="node1" presStyleIdx="7" presStyleCnt="8">
        <dgm:presLayoutVars>
          <dgm:bulletEnabled val="1"/>
        </dgm:presLayoutVars>
      </dgm:prSet>
      <dgm:spPr/>
    </dgm:pt>
  </dgm:ptLst>
  <dgm:cxnLst>
    <dgm:cxn modelId="{2864C604-D910-4C4E-8353-B376F635E461}" srcId="{4153C2E3-919F-477D-8517-FDBCFBF7A1FF}" destId="{E11D2200-5BBC-4067-A458-0567BE861312}" srcOrd="7" destOrd="0" parTransId="{EF121AA7-BDAC-4F4A-90BC-F095351A4209}" sibTransId="{79FB211F-6589-40D2-87BC-A0774E3E37FF}"/>
    <dgm:cxn modelId="{F92BD811-5EEB-4E12-AFB7-EFBD620FB5D3}" type="presOf" srcId="{4E5F9811-5F37-4DCB-8E70-41033C0E5F31}" destId="{071AEA30-AB7C-46AA-A3E0-8FEE1BCDB93E}" srcOrd="0" destOrd="0" presId="urn:microsoft.com/office/officeart/2005/8/layout/vList4"/>
    <dgm:cxn modelId="{10B3775B-131C-475F-B5A3-246DA98BBB19}" type="presOf" srcId="{77549B41-FFC6-4285-B638-8605882ECFB2}" destId="{13907CF4-F9E0-41AC-B262-1DAA8E15B3B8}" srcOrd="0" destOrd="0" presId="urn:microsoft.com/office/officeart/2005/8/layout/vList4"/>
    <dgm:cxn modelId="{4193EC5C-A90B-47AD-807C-9D718E3E83C1}" type="presOf" srcId="{65FE0E4E-AA16-420B-8471-9660C53215FA}" destId="{754D409F-BA37-4068-A11A-BD2F89A76B08}" srcOrd="0" destOrd="0" presId="urn:microsoft.com/office/officeart/2005/8/layout/vList4"/>
    <dgm:cxn modelId="{CC2A4A63-4814-4A08-9D9E-6876C501D6D0}" srcId="{4153C2E3-919F-477D-8517-FDBCFBF7A1FF}" destId="{65FE0E4E-AA16-420B-8471-9660C53215FA}" srcOrd="2" destOrd="0" parTransId="{47668DB8-20D3-427E-9DF1-7B72FFF3D535}" sibTransId="{F3B7B468-68DA-4A94-B711-6D017D8D0B77}"/>
    <dgm:cxn modelId="{F17E9E44-0FC9-4F03-AC06-0E195F5ED605}" type="presOf" srcId="{77549B41-FFC6-4285-B638-8605882ECFB2}" destId="{6147C8C3-279A-48D8-B6A4-CC24A90EE96E}" srcOrd="1" destOrd="0" presId="urn:microsoft.com/office/officeart/2005/8/layout/vList4"/>
    <dgm:cxn modelId="{788CEA4D-0E89-47CC-AF6B-4A3340289626}" type="presOf" srcId="{4E5F9811-5F37-4DCB-8E70-41033C0E5F31}" destId="{E562E6A8-7628-4467-AB0B-F2BED20FCF88}" srcOrd="1" destOrd="0" presId="urn:microsoft.com/office/officeart/2005/8/layout/vList4"/>
    <dgm:cxn modelId="{23F5FE6F-1E0D-409E-809A-C749B8CB1267}" type="presOf" srcId="{E7AF4442-D2F0-4167-A4B7-B03EBB75E7EB}" destId="{61D094B0-F919-4664-BFCC-6C26315A74AF}" srcOrd="0" destOrd="0" presId="urn:microsoft.com/office/officeart/2005/8/layout/vList4"/>
    <dgm:cxn modelId="{7823CB50-B453-4E33-A5C0-1B0E3FDFAD9E}" type="presOf" srcId="{E11D2200-5BBC-4067-A458-0567BE861312}" destId="{562ED4D6-6E94-4BED-A633-B03839CE5A7E}" srcOrd="0" destOrd="0" presId="urn:microsoft.com/office/officeart/2005/8/layout/vList4"/>
    <dgm:cxn modelId="{3E26887A-9D62-46F9-874B-46386F67EA14}" srcId="{4153C2E3-919F-477D-8517-FDBCFBF7A1FF}" destId="{4E5F9811-5F37-4DCB-8E70-41033C0E5F31}" srcOrd="0" destOrd="0" parTransId="{0909C3D7-7142-4108-994D-7E0C04FDB757}" sibTransId="{5E7660AD-0F1D-4208-A84E-0A1ABB858AC4}"/>
    <dgm:cxn modelId="{671A6584-933C-4626-B045-15E12E9DB773}" type="presOf" srcId="{E0F6876F-9DD2-49C1-903D-2A988238DC66}" destId="{7D95DC9F-AA54-45D6-9BA4-97A2A26612C8}" srcOrd="0" destOrd="0" presId="urn:microsoft.com/office/officeart/2005/8/layout/vList4"/>
    <dgm:cxn modelId="{19AA4386-2400-429E-B517-56632A358802}" srcId="{4153C2E3-919F-477D-8517-FDBCFBF7A1FF}" destId="{EA07245F-3FF8-4D50-AD8B-D2937D5F840F}" srcOrd="6" destOrd="0" parTransId="{28BDD5F7-6F67-4764-80CC-A23CCDD26E74}" sibTransId="{5EF2C79B-A6E1-4D7F-8832-C1D5831A175E}"/>
    <dgm:cxn modelId="{32D7A286-99A1-42AD-A4B7-F86142577B12}" type="presOf" srcId="{E7AF4442-D2F0-4167-A4B7-B03EBB75E7EB}" destId="{5022821A-AB0D-441A-963E-E1B06101E2FB}" srcOrd="1" destOrd="0" presId="urn:microsoft.com/office/officeart/2005/8/layout/vList4"/>
    <dgm:cxn modelId="{C3FE5EA0-ACA5-48A0-814E-A3CDBD072844}" srcId="{4153C2E3-919F-477D-8517-FDBCFBF7A1FF}" destId="{E7AF4442-D2F0-4167-A4B7-B03EBB75E7EB}" srcOrd="1" destOrd="0" parTransId="{97F06B31-CBE6-4A61-8F7F-57806334DEF4}" sibTransId="{2375E701-AF45-4F95-838F-24CEEAC5A2BA}"/>
    <dgm:cxn modelId="{47D447A8-D87B-4DD8-A080-1355F44C3AE9}" srcId="{4153C2E3-919F-477D-8517-FDBCFBF7A1FF}" destId="{77549B41-FFC6-4285-B638-8605882ECFB2}" srcOrd="3" destOrd="0" parTransId="{ABA9E0DE-E001-48FE-A569-9D1577D6A327}" sibTransId="{2C55E5A6-BE62-457B-8A56-9A4D8AC630CF}"/>
    <dgm:cxn modelId="{7C864EB0-A6C9-43DF-84EF-D6CE8DCCD536}" type="presOf" srcId="{4153C2E3-919F-477D-8517-FDBCFBF7A1FF}" destId="{C4ED2A6C-3222-4321-AD94-C6521F39DE41}" srcOrd="0" destOrd="0" presId="urn:microsoft.com/office/officeart/2005/8/layout/vList4"/>
    <dgm:cxn modelId="{5DB402B1-F408-45EC-AE1E-59183DF68612}" type="presOf" srcId="{EA07245F-3FF8-4D50-AD8B-D2937D5F840F}" destId="{5E04A9E1-A517-4D8D-8238-92FD918EF492}" srcOrd="0" destOrd="0" presId="urn:microsoft.com/office/officeart/2005/8/layout/vList4"/>
    <dgm:cxn modelId="{BDCD16B2-C32F-44A9-AAD1-A2B3167B0E10}" type="presOf" srcId="{D72D9CDB-20A4-4612-892D-8587C5AE5A82}" destId="{E9302942-BE98-486A-9BD6-89C06C749601}" srcOrd="1" destOrd="0" presId="urn:microsoft.com/office/officeart/2005/8/layout/vList4"/>
    <dgm:cxn modelId="{D6A4A8B3-8BD1-4432-872F-8DCD1F78DE4B}" type="presOf" srcId="{E11D2200-5BBC-4067-A458-0567BE861312}" destId="{E181B08F-AA4E-40C9-B575-EB16C4FE71F2}" srcOrd="1" destOrd="0" presId="urn:microsoft.com/office/officeart/2005/8/layout/vList4"/>
    <dgm:cxn modelId="{44DC72C1-F4D5-4539-98B4-27B971921A33}" srcId="{4153C2E3-919F-477D-8517-FDBCFBF7A1FF}" destId="{E0F6876F-9DD2-49C1-903D-2A988238DC66}" srcOrd="4" destOrd="0" parTransId="{12F17AE4-8FCA-4492-899F-6421842D6C50}" sibTransId="{0AEB0062-3D36-4CA3-AA0B-DD5C2558B621}"/>
    <dgm:cxn modelId="{6933BEC1-3B24-43D9-BCCD-D54E252B7908}" type="presOf" srcId="{EA07245F-3FF8-4D50-AD8B-D2937D5F840F}" destId="{2C7FE41F-CF14-4BA3-B1EB-79072CF5F36A}" srcOrd="1" destOrd="0" presId="urn:microsoft.com/office/officeart/2005/8/layout/vList4"/>
    <dgm:cxn modelId="{FB8F0DCF-B8A5-4C38-9D7E-F18D94201F5C}" srcId="{4153C2E3-919F-477D-8517-FDBCFBF7A1FF}" destId="{D72D9CDB-20A4-4612-892D-8587C5AE5A82}" srcOrd="5" destOrd="0" parTransId="{3840AEF2-8A66-411A-8328-0A1194EE8D13}" sibTransId="{1990C3A5-AB16-4DF1-B989-378A023FFFA7}"/>
    <dgm:cxn modelId="{42BEE5DB-6576-422F-8059-B2C41C8BA103}" type="presOf" srcId="{E0F6876F-9DD2-49C1-903D-2A988238DC66}" destId="{0029F10F-A8F6-4778-B1A1-A7AC34EDF343}" srcOrd="1" destOrd="0" presId="urn:microsoft.com/office/officeart/2005/8/layout/vList4"/>
    <dgm:cxn modelId="{AC41A2F1-4B4C-484F-8BC1-D781C1268F4C}" type="presOf" srcId="{D72D9CDB-20A4-4612-892D-8587C5AE5A82}" destId="{8DDE17B7-93C3-44DD-996D-28CE7C643295}" srcOrd="0" destOrd="0" presId="urn:microsoft.com/office/officeart/2005/8/layout/vList4"/>
    <dgm:cxn modelId="{F6ECA6F7-3EAF-4402-8FD3-906E7009B4DF}" type="presOf" srcId="{65FE0E4E-AA16-420B-8471-9660C53215FA}" destId="{C0DC1633-3115-4E46-B407-7F18B9FD3EA3}" srcOrd="1" destOrd="0" presId="urn:microsoft.com/office/officeart/2005/8/layout/vList4"/>
    <dgm:cxn modelId="{6B45F3B5-B4F0-4181-A5D6-C5C736D448AD}" type="presParOf" srcId="{C4ED2A6C-3222-4321-AD94-C6521F39DE41}" destId="{25B90844-1EE5-48D9-85FF-D1EC7D8F0578}" srcOrd="0" destOrd="0" presId="urn:microsoft.com/office/officeart/2005/8/layout/vList4"/>
    <dgm:cxn modelId="{BECD4F66-007D-4478-ACBD-239A528A993A}" type="presParOf" srcId="{25B90844-1EE5-48D9-85FF-D1EC7D8F0578}" destId="{071AEA30-AB7C-46AA-A3E0-8FEE1BCDB93E}" srcOrd="0" destOrd="0" presId="urn:microsoft.com/office/officeart/2005/8/layout/vList4"/>
    <dgm:cxn modelId="{75112A81-D510-4E30-97B2-2C3F6E591AE4}" type="presParOf" srcId="{25B90844-1EE5-48D9-85FF-D1EC7D8F0578}" destId="{40D7B776-9A52-49CB-A237-8474C886F385}" srcOrd="1" destOrd="0" presId="urn:microsoft.com/office/officeart/2005/8/layout/vList4"/>
    <dgm:cxn modelId="{A8702B05-C911-4BC6-8CE5-99E74ACA7272}" type="presParOf" srcId="{25B90844-1EE5-48D9-85FF-D1EC7D8F0578}" destId="{E562E6A8-7628-4467-AB0B-F2BED20FCF88}" srcOrd="2" destOrd="0" presId="urn:microsoft.com/office/officeart/2005/8/layout/vList4"/>
    <dgm:cxn modelId="{B6FF25C2-70CD-4FAB-A6D5-16030313D2DA}" type="presParOf" srcId="{C4ED2A6C-3222-4321-AD94-C6521F39DE41}" destId="{580A1062-8BA3-45D7-9E4C-7DF8234FFF01}" srcOrd="1" destOrd="0" presId="urn:microsoft.com/office/officeart/2005/8/layout/vList4"/>
    <dgm:cxn modelId="{50F8649A-CE39-45DA-AE1C-C44A08DB5E09}" type="presParOf" srcId="{C4ED2A6C-3222-4321-AD94-C6521F39DE41}" destId="{B099022C-114B-4CEA-BC2E-C7A00C3EA589}" srcOrd="2" destOrd="0" presId="urn:microsoft.com/office/officeart/2005/8/layout/vList4"/>
    <dgm:cxn modelId="{36903302-1007-4037-BC0C-9649F9B5D890}" type="presParOf" srcId="{B099022C-114B-4CEA-BC2E-C7A00C3EA589}" destId="{61D094B0-F919-4664-BFCC-6C26315A74AF}" srcOrd="0" destOrd="0" presId="urn:microsoft.com/office/officeart/2005/8/layout/vList4"/>
    <dgm:cxn modelId="{3721E2A9-8ABD-4F78-ABE4-9EE8DDC67770}" type="presParOf" srcId="{B099022C-114B-4CEA-BC2E-C7A00C3EA589}" destId="{C5C0B89E-A92B-4915-9966-3B3F91DB4199}" srcOrd="1" destOrd="0" presId="urn:microsoft.com/office/officeart/2005/8/layout/vList4"/>
    <dgm:cxn modelId="{04A807F2-2CDC-4652-8AD8-27F2E42F9573}" type="presParOf" srcId="{B099022C-114B-4CEA-BC2E-C7A00C3EA589}" destId="{5022821A-AB0D-441A-963E-E1B06101E2FB}" srcOrd="2" destOrd="0" presId="urn:microsoft.com/office/officeart/2005/8/layout/vList4"/>
    <dgm:cxn modelId="{C4ABB296-0D9E-49D1-A2BD-643EB3D54DE5}" type="presParOf" srcId="{C4ED2A6C-3222-4321-AD94-C6521F39DE41}" destId="{E86130C5-3A2F-4985-AA27-3586BA4BAA93}" srcOrd="3" destOrd="0" presId="urn:microsoft.com/office/officeart/2005/8/layout/vList4"/>
    <dgm:cxn modelId="{13B87F0D-CAD4-45A2-9D3E-1050C0009219}" type="presParOf" srcId="{C4ED2A6C-3222-4321-AD94-C6521F39DE41}" destId="{40D0CC5A-9B31-498A-AFB1-E55023C4F83B}" srcOrd="4" destOrd="0" presId="urn:microsoft.com/office/officeart/2005/8/layout/vList4"/>
    <dgm:cxn modelId="{7110995E-907A-4A86-8D66-41A8FE021952}" type="presParOf" srcId="{40D0CC5A-9B31-498A-AFB1-E55023C4F83B}" destId="{754D409F-BA37-4068-A11A-BD2F89A76B08}" srcOrd="0" destOrd="0" presId="urn:microsoft.com/office/officeart/2005/8/layout/vList4"/>
    <dgm:cxn modelId="{915C98C4-F1AB-412E-8045-399283DB10A2}" type="presParOf" srcId="{40D0CC5A-9B31-498A-AFB1-E55023C4F83B}" destId="{BB4213DF-0D5C-4C62-B3CF-0A14270A04CB}" srcOrd="1" destOrd="0" presId="urn:microsoft.com/office/officeart/2005/8/layout/vList4"/>
    <dgm:cxn modelId="{573D79EE-633B-4F34-999F-A53EE20C135B}" type="presParOf" srcId="{40D0CC5A-9B31-498A-AFB1-E55023C4F83B}" destId="{C0DC1633-3115-4E46-B407-7F18B9FD3EA3}" srcOrd="2" destOrd="0" presId="urn:microsoft.com/office/officeart/2005/8/layout/vList4"/>
    <dgm:cxn modelId="{EF1F2B27-A510-4B01-9946-E3F12A213363}" type="presParOf" srcId="{C4ED2A6C-3222-4321-AD94-C6521F39DE41}" destId="{A574C7E1-2555-4E8A-A38E-2AACD16C9CC8}" srcOrd="5" destOrd="0" presId="urn:microsoft.com/office/officeart/2005/8/layout/vList4"/>
    <dgm:cxn modelId="{4A30EBFF-C65B-4E0A-9B77-A4E62C6CA790}" type="presParOf" srcId="{C4ED2A6C-3222-4321-AD94-C6521F39DE41}" destId="{8B620A3F-2310-451A-90FD-654149B35E6F}" srcOrd="6" destOrd="0" presId="urn:microsoft.com/office/officeart/2005/8/layout/vList4"/>
    <dgm:cxn modelId="{854DAF8D-267B-4389-B54C-D489B11D5364}" type="presParOf" srcId="{8B620A3F-2310-451A-90FD-654149B35E6F}" destId="{13907CF4-F9E0-41AC-B262-1DAA8E15B3B8}" srcOrd="0" destOrd="0" presId="urn:microsoft.com/office/officeart/2005/8/layout/vList4"/>
    <dgm:cxn modelId="{F09C779B-6968-4924-949C-5CCD7C5BC7FC}" type="presParOf" srcId="{8B620A3F-2310-451A-90FD-654149B35E6F}" destId="{E4E56ECC-8B39-438C-8EA8-1CD32E498C59}" srcOrd="1" destOrd="0" presId="urn:microsoft.com/office/officeart/2005/8/layout/vList4"/>
    <dgm:cxn modelId="{5CDD14C3-296D-4CCB-B2B2-95DB2A7F7C49}" type="presParOf" srcId="{8B620A3F-2310-451A-90FD-654149B35E6F}" destId="{6147C8C3-279A-48D8-B6A4-CC24A90EE96E}" srcOrd="2" destOrd="0" presId="urn:microsoft.com/office/officeart/2005/8/layout/vList4"/>
    <dgm:cxn modelId="{B35F3EA8-0A2E-4700-AECC-AB7B9325D9D0}" type="presParOf" srcId="{C4ED2A6C-3222-4321-AD94-C6521F39DE41}" destId="{67CECC42-E491-40E6-9992-146CCF6F1D48}" srcOrd="7" destOrd="0" presId="urn:microsoft.com/office/officeart/2005/8/layout/vList4"/>
    <dgm:cxn modelId="{81942EAD-9FD3-45F0-810E-A2902023F3BF}" type="presParOf" srcId="{C4ED2A6C-3222-4321-AD94-C6521F39DE41}" destId="{B0C33874-F181-4AFB-8665-8DBEC205449A}" srcOrd="8" destOrd="0" presId="urn:microsoft.com/office/officeart/2005/8/layout/vList4"/>
    <dgm:cxn modelId="{BBE4AC75-12A6-4979-8125-541B0DF9EC1A}" type="presParOf" srcId="{B0C33874-F181-4AFB-8665-8DBEC205449A}" destId="{7D95DC9F-AA54-45D6-9BA4-97A2A26612C8}" srcOrd="0" destOrd="0" presId="urn:microsoft.com/office/officeart/2005/8/layout/vList4"/>
    <dgm:cxn modelId="{CE4C5419-48BC-4152-9F38-9988804A0BEA}" type="presParOf" srcId="{B0C33874-F181-4AFB-8665-8DBEC205449A}" destId="{EC1EFB4E-7B80-4B7D-8565-CEABF0AB5C3B}" srcOrd="1" destOrd="0" presId="urn:microsoft.com/office/officeart/2005/8/layout/vList4"/>
    <dgm:cxn modelId="{9C933F03-10B1-4263-9499-C62AD78AB98F}" type="presParOf" srcId="{B0C33874-F181-4AFB-8665-8DBEC205449A}" destId="{0029F10F-A8F6-4778-B1A1-A7AC34EDF343}" srcOrd="2" destOrd="0" presId="urn:microsoft.com/office/officeart/2005/8/layout/vList4"/>
    <dgm:cxn modelId="{9927DC05-894F-4274-832A-3FD433A574DE}" type="presParOf" srcId="{C4ED2A6C-3222-4321-AD94-C6521F39DE41}" destId="{BCE2FC73-98F4-4F46-839E-873534B6AB2E}" srcOrd="9" destOrd="0" presId="urn:microsoft.com/office/officeart/2005/8/layout/vList4"/>
    <dgm:cxn modelId="{558D2D1D-B223-4F0F-B9C1-0EF7B5EF069C}" type="presParOf" srcId="{C4ED2A6C-3222-4321-AD94-C6521F39DE41}" destId="{9C181992-BD56-462C-B0F3-8BB15F55C6E8}" srcOrd="10" destOrd="0" presId="urn:microsoft.com/office/officeart/2005/8/layout/vList4"/>
    <dgm:cxn modelId="{C418C56D-0601-46CD-A0EE-16903B95543C}" type="presParOf" srcId="{9C181992-BD56-462C-B0F3-8BB15F55C6E8}" destId="{8DDE17B7-93C3-44DD-996D-28CE7C643295}" srcOrd="0" destOrd="0" presId="urn:microsoft.com/office/officeart/2005/8/layout/vList4"/>
    <dgm:cxn modelId="{B274483B-9562-411F-A4EE-94D8C2FD4228}" type="presParOf" srcId="{9C181992-BD56-462C-B0F3-8BB15F55C6E8}" destId="{A6EEA0F7-6399-4859-AE97-48F5C97C0EB1}" srcOrd="1" destOrd="0" presId="urn:microsoft.com/office/officeart/2005/8/layout/vList4"/>
    <dgm:cxn modelId="{D5F89B77-E635-4848-842D-1CE86EE7C3D2}" type="presParOf" srcId="{9C181992-BD56-462C-B0F3-8BB15F55C6E8}" destId="{E9302942-BE98-486A-9BD6-89C06C749601}" srcOrd="2" destOrd="0" presId="urn:microsoft.com/office/officeart/2005/8/layout/vList4"/>
    <dgm:cxn modelId="{E3FE3D45-8BDB-4F04-B3A4-F86D7EBFC9CF}" type="presParOf" srcId="{C4ED2A6C-3222-4321-AD94-C6521F39DE41}" destId="{06C63EFA-196B-4E46-8460-05EF6CE2D66D}" srcOrd="11" destOrd="0" presId="urn:microsoft.com/office/officeart/2005/8/layout/vList4"/>
    <dgm:cxn modelId="{4F94A74C-3E73-4BD3-999A-E1A532151893}" type="presParOf" srcId="{C4ED2A6C-3222-4321-AD94-C6521F39DE41}" destId="{FF59E1E9-A74B-4C23-BA5E-0909DB95A225}" srcOrd="12" destOrd="0" presId="urn:microsoft.com/office/officeart/2005/8/layout/vList4"/>
    <dgm:cxn modelId="{AFA2755B-0A66-4245-8DA1-58468EAE4EE5}" type="presParOf" srcId="{FF59E1E9-A74B-4C23-BA5E-0909DB95A225}" destId="{5E04A9E1-A517-4D8D-8238-92FD918EF492}" srcOrd="0" destOrd="0" presId="urn:microsoft.com/office/officeart/2005/8/layout/vList4"/>
    <dgm:cxn modelId="{6C2DC0A7-5E42-4F6D-99B5-991DC3A9BC4C}" type="presParOf" srcId="{FF59E1E9-A74B-4C23-BA5E-0909DB95A225}" destId="{D8F7D820-22F2-45BB-B475-A4BF7ADABE86}" srcOrd="1" destOrd="0" presId="urn:microsoft.com/office/officeart/2005/8/layout/vList4"/>
    <dgm:cxn modelId="{732B4955-084A-46DF-84A0-C5F73E2441D5}" type="presParOf" srcId="{FF59E1E9-A74B-4C23-BA5E-0909DB95A225}" destId="{2C7FE41F-CF14-4BA3-B1EB-79072CF5F36A}" srcOrd="2" destOrd="0" presId="urn:microsoft.com/office/officeart/2005/8/layout/vList4"/>
    <dgm:cxn modelId="{44465AEB-375B-44B6-97F0-82ACE9812A74}" type="presParOf" srcId="{C4ED2A6C-3222-4321-AD94-C6521F39DE41}" destId="{21EE5AAD-B5DD-4349-A8B3-26664728EB8F}" srcOrd="13" destOrd="0" presId="urn:microsoft.com/office/officeart/2005/8/layout/vList4"/>
    <dgm:cxn modelId="{1360CD23-4906-482F-A4C5-853CD5085D86}" type="presParOf" srcId="{C4ED2A6C-3222-4321-AD94-C6521F39DE41}" destId="{C6B7C9BB-0A69-47BC-BEB5-006F2BE3B9A3}" srcOrd="14" destOrd="0" presId="urn:microsoft.com/office/officeart/2005/8/layout/vList4"/>
    <dgm:cxn modelId="{544EA4B8-CDBC-4D9E-A10C-B07884F3157D}" type="presParOf" srcId="{C6B7C9BB-0A69-47BC-BEB5-006F2BE3B9A3}" destId="{562ED4D6-6E94-4BED-A633-B03839CE5A7E}" srcOrd="0" destOrd="0" presId="urn:microsoft.com/office/officeart/2005/8/layout/vList4"/>
    <dgm:cxn modelId="{8A942299-3057-4887-BA4A-2DF522CAA514}" type="presParOf" srcId="{C6B7C9BB-0A69-47BC-BEB5-006F2BE3B9A3}" destId="{98B6D220-2ECE-47DC-A532-8DDE86CACC94}" srcOrd="1" destOrd="0" presId="urn:microsoft.com/office/officeart/2005/8/layout/vList4"/>
    <dgm:cxn modelId="{8A8DE2A4-3A15-4108-90D6-B2B84295B5C1}" type="presParOf" srcId="{C6B7C9BB-0A69-47BC-BEB5-006F2BE3B9A3}" destId="{E181B08F-AA4E-40C9-B575-EB16C4FE71F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A421FB8-A5AD-458F-9599-84E798A0A2F0}" type="doc">
      <dgm:prSet loTypeId="urn:microsoft.com/office/officeart/2005/8/layout/vList4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s-EC"/>
        </a:p>
      </dgm:t>
    </dgm:pt>
    <dgm:pt modelId="{A899AECC-8517-4FBA-BE51-A81E7830F81A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/>
            <a:t>Mejorar el ambiente laboral. </a:t>
          </a:r>
        </a:p>
      </dgm:t>
    </dgm:pt>
    <dgm:pt modelId="{5F5836C2-71A4-45A5-8665-9538D350DDBF}" type="parTrans" cxnId="{4ED6C300-8138-42CB-BDD2-730A5547D68A}">
      <dgm:prSet/>
      <dgm:spPr/>
      <dgm:t>
        <a:bodyPr/>
        <a:lstStyle/>
        <a:p>
          <a:endParaRPr lang="es-EC" sz="1600"/>
        </a:p>
      </dgm:t>
    </dgm:pt>
    <dgm:pt modelId="{2E935D56-6693-4077-8E21-B5CDDE302FEE}" type="sibTrans" cxnId="{4ED6C300-8138-42CB-BDD2-730A5547D68A}">
      <dgm:prSet/>
      <dgm:spPr/>
      <dgm:t>
        <a:bodyPr/>
        <a:lstStyle/>
        <a:p>
          <a:endParaRPr lang="es-EC" sz="1600"/>
        </a:p>
      </dgm:t>
    </dgm:pt>
    <dgm:pt modelId="{6C190726-288A-417B-A8DB-FAE5A09AB14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 dirty="0"/>
            <a:t>Elaborar un manual de conducta y buenas prácticas laborales. </a:t>
          </a:r>
        </a:p>
      </dgm:t>
    </dgm:pt>
    <dgm:pt modelId="{75064353-A78B-4ABF-844F-067EA3AAA2A7}" type="parTrans" cxnId="{309995E6-10C8-4AD1-930B-49EC8780D163}">
      <dgm:prSet/>
      <dgm:spPr/>
      <dgm:t>
        <a:bodyPr/>
        <a:lstStyle/>
        <a:p>
          <a:endParaRPr lang="es-EC" sz="1600"/>
        </a:p>
      </dgm:t>
    </dgm:pt>
    <dgm:pt modelId="{3F5D2299-86E1-404A-8E39-A0E211527938}" type="sibTrans" cxnId="{309995E6-10C8-4AD1-930B-49EC8780D163}">
      <dgm:prSet/>
      <dgm:spPr/>
      <dgm:t>
        <a:bodyPr/>
        <a:lstStyle/>
        <a:p>
          <a:endParaRPr lang="es-EC" sz="1600"/>
        </a:p>
      </dgm:t>
    </dgm:pt>
    <dgm:pt modelId="{EE1249E4-18A3-48BE-A19A-BF2943261BC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/>
            <a:t>Establecer políticas contables eficaces.</a:t>
          </a:r>
        </a:p>
      </dgm:t>
    </dgm:pt>
    <dgm:pt modelId="{A5ACA683-582A-4B43-80A0-C30E31CDD7F0}" type="parTrans" cxnId="{D5B6067E-F318-4C35-BB1A-C343C68B8A3C}">
      <dgm:prSet/>
      <dgm:spPr/>
      <dgm:t>
        <a:bodyPr/>
        <a:lstStyle/>
        <a:p>
          <a:endParaRPr lang="es-EC" sz="1600"/>
        </a:p>
      </dgm:t>
    </dgm:pt>
    <dgm:pt modelId="{C20D56C0-23DC-4F4D-956F-5E7A8B9EA8BC}" type="sibTrans" cxnId="{D5B6067E-F318-4C35-BB1A-C343C68B8A3C}">
      <dgm:prSet/>
      <dgm:spPr/>
      <dgm:t>
        <a:bodyPr/>
        <a:lstStyle/>
        <a:p>
          <a:endParaRPr lang="es-EC" sz="1600"/>
        </a:p>
      </dgm:t>
    </dgm:pt>
    <dgm:pt modelId="{B13423BA-899F-423A-8D30-0C93DE42FA14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 dirty="0"/>
            <a:t>Implementar una línea de denuncia anónima. </a:t>
          </a:r>
        </a:p>
      </dgm:t>
    </dgm:pt>
    <dgm:pt modelId="{46120A2E-2D60-4F49-8EF3-DA85BBB0E892}" type="parTrans" cxnId="{7513D73D-AEA3-4031-8DEB-1D7856861648}">
      <dgm:prSet/>
      <dgm:spPr/>
      <dgm:t>
        <a:bodyPr/>
        <a:lstStyle/>
        <a:p>
          <a:endParaRPr lang="es-EC" sz="1600"/>
        </a:p>
      </dgm:t>
    </dgm:pt>
    <dgm:pt modelId="{ADBAD717-6109-4EBC-BEB3-038D60FB1198}" type="sibTrans" cxnId="{7513D73D-AEA3-4031-8DEB-1D7856861648}">
      <dgm:prSet/>
      <dgm:spPr/>
      <dgm:t>
        <a:bodyPr/>
        <a:lstStyle/>
        <a:p>
          <a:endParaRPr lang="es-EC" sz="1600"/>
        </a:p>
      </dgm:t>
    </dgm:pt>
    <dgm:pt modelId="{45EA83CD-1C79-4BB5-A874-4F5D6A3B4F45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 dirty="0"/>
            <a:t>Implementar un sistema de control interno que se ajuste a las necesidades de la empresa. </a:t>
          </a:r>
        </a:p>
      </dgm:t>
    </dgm:pt>
    <dgm:pt modelId="{32028F3B-D40A-429D-8800-1D443FC65DE3}" type="parTrans" cxnId="{6B9206D5-3754-4B2A-852F-1DA23063FEB5}">
      <dgm:prSet/>
      <dgm:spPr/>
      <dgm:t>
        <a:bodyPr/>
        <a:lstStyle/>
        <a:p>
          <a:endParaRPr lang="es-EC" sz="1600"/>
        </a:p>
      </dgm:t>
    </dgm:pt>
    <dgm:pt modelId="{54DD5568-4104-4CEE-90FD-5BC03C51F6AC}" type="sibTrans" cxnId="{6B9206D5-3754-4B2A-852F-1DA23063FEB5}">
      <dgm:prSet/>
      <dgm:spPr/>
      <dgm:t>
        <a:bodyPr/>
        <a:lstStyle/>
        <a:p>
          <a:endParaRPr lang="es-EC" sz="1600"/>
        </a:p>
      </dgm:t>
    </dgm:pt>
    <dgm:pt modelId="{64C9F8EC-0F28-455D-A726-593011E3F2F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 dirty="0"/>
            <a:t>Manejar normativa de prevención del fraude (nacional e internacional).</a:t>
          </a:r>
        </a:p>
      </dgm:t>
    </dgm:pt>
    <dgm:pt modelId="{395FD153-7A59-4C11-8E34-E14C453E2AF7}" type="parTrans" cxnId="{7A519C41-E428-4266-BE62-BA5D630DF7D1}">
      <dgm:prSet/>
      <dgm:spPr/>
      <dgm:t>
        <a:bodyPr/>
        <a:lstStyle/>
        <a:p>
          <a:endParaRPr lang="es-EC" sz="1600"/>
        </a:p>
      </dgm:t>
    </dgm:pt>
    <dgm:pt modelId="{16413F09-8D7B-4546-B5E7-9E2C9D754CAF}" type="sibTrans" cxnId="{7A519C41-E428-4266-BE62-BA5D630DF7D1}">
      <dgm:prSet/>
      <dgm:spPr/>
      <dgm:t>
        <a:bodyPr/>
        <a:lstStyle/>
        <a:p>
          <a:endParaRPr lang="es-EC" sz="1600"/>
        </a:p>
      </dgm:t>
    </dgm:pt>
    <dgm:pt modelId="{4F79D8EA-192B-4B91-B1B8-B0017E876EBC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/>
            <a:t>Realizar auditorías periódicas.</a:t>
          </a:r>
        </a:p>
      </dgm:t>
    </dgm:pt>
    <dgm:pt modelId="{31F22400-1F72-420A-9AFB-E182C0F9701E}" type="parTrans" cxnId="{B6AF181B-9AD7-4986-8EEC-E284757BF3DF}">
      <dgm:prSet/>
      <dgm:spPr/>
      <dgm:t>
        <a:bodyPr/>
        <a:lstStyle/>
        <a:p>
          <a:endParaRPr lang="es-EC" sz="1600"/>
        </a:p>
      </dgm:t>
    </dgm:pt>
    <dgm:pt modelId="{A451D3D8-2A95-4469-8B6C-61A2E04DF90A}" type="sibTrans" cxnId="{B6AF181B-9AD7-4986-8EEC-E284757BF3DF}">
      <dgm:prSet/>
      <dgm:spPr/>
      <dgm:t>
        <a:bodyPr/>
        <a:lstStyle/>
        <a:p>
          <a:endParaRPr lang="es-EC" sz="1600"/>
        </a:p>
      </dgm:t>
    </dgm:pt>
    <dgm:pt modelId="{66FD9B19-6100-4303-A1D4-247EEDF4B249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600" dirty="0"/>
            <a:t>Realizar monitoreos constantes que ayuden a restringir las oportunidades de cometer fraudes. </a:t>
          </a:r>
        </a:p>
      </dgm:t>
    </dgm:pt>
    <dgm:pt modelId="{E51E8C69-6CE4-4449-8CA1-EB01951CE22C}" type="parTrans" cxnId="{9E379891-915A-46A3-98FA-6EAA464D3229}">
      <dgm:prSet/>
      <dgm:spPr/>
      <dgm:t>
        <a:bodyPr/>
        <a:lstStyle/>
        <a:p>
          <a:endParaRPr lang="es-EC" sz="1600"/>
        </a:p>
      </dgm:t>
    </dgm:pt>
    <dgm:pt modelId="{0690F67C-AF92-42AF-8DD4-6C3071F84969}" type="sibTrans" cxnId="{9E379891-915A-46A3-98FA-6EAA464D3229}">
      <dgm:prSet/>
      <dgm:spPr/>
      <dgm:t>
        <a:bodyPr/>
        <a:lstStyle/>
        <a:p>
          <a:endParaRPr lang="es-EC" sz="1600"/>
        </a:p>
      </dgm:t>
    </dgm:pt>
    <dgm:pt modelId="{6101295A-5FE7-41A8-82CB-123F81464706}" type="pres">
      <dgm:prSet presAssocID="{DA421FB8-A5AD-458F-9599-84E798A0A2F0}" presName="linear" presStyleCnt="0">
        <dgm:presLayoutVars>
          <dgm:dir/>
          <dgm:resizeHandles val="exact"/>
        </dgm:presLayoutVars>
      </dgm:prSet>
      <dgm:spPr/>
    </dgm:pt>
    <dgm:pt modelId="{EF2BFEBC-F812-4D19-9626-CCA1A9E361E0}" type="pres">
      <dgm:prSet presAssocID="{A899AECC-8517-4FBA-BE51-A81E7830F81A}" presName="comp" presStyleCnt="0"/>
      <dgm:spPr/>
    </dgm:pt>
    <dgm:pt modelId="{6E7BE65E-60D4-4A9F-8CA5-8E5F81828124}" type="pres">
      <dgm:prSet presAssocID="{A899AECC-8517-4FBA-BE51-A81E7830F81A}" presName="box" presStyleLbl="node1" presStyleIdx="0" presStyleCnt="8"/>
      <dgm:spPr/>
    </dgm:pt>
    <dgm:pt modelId="{003A2F00-98D8-4D59-BBEC-4F91D4B8A011}" type="pres">
      <dgm:prSet presAssocID="{A899AECC-8517-4FBA-BE51-A81E7830F81A}" presName="img" presStyleLbl="fgImgPlace1" presStyleIdx="0" presStyleCnt="8"/>
      <dgm:spPr/>
    </dgm:pt>
    <dgm:pt modelId="{0AE452C6-3CEA-4817-AC41-28787B1BE82C}" type="pres">
      <dgm:prSet presAssocID="{A899AECC-8517-4FBA-BE51-A81E7830F81A}" presName="text" presStyleLbl="node1" presStyleIdx="0" presStyleCnt="8">
        <dgm:presLayoutVars>
          <dgm:bulletEnabled val="1"/>
        </dgm:presLayoutVars>
      </dgm:prSet>
      <dgm:spPr/>
    </dgm:pt>
    <dgm:pt modelId="{D01B3492-F4BA-4BAA-84E1-A501E91789C2}" type="pres">
      <dgm:prSet presAssocID="{2E935D56-6693-4077-8E21-B5CDDE302FEE}" presName="spacer" presStyleCnt="0"/>
      <dgm:spPr/>
    </dgm:pt>
    <dgm:pt modelId="{EDA67A7F-3C90-49D0-BBE7-0685E8EED307}" type="pres">
      <dgm:prSet presAssocID="{6C190726-288A-417B-A8DB-FAE5A09AB14D}" presName="comp" presStyleCnt="0"/>
      <dgm:spPr/>
    </dgm:pt>
    <dgm:pt modelId="{119094F7-CF1C-4517-8A07-1C47FC109CD2}" type="pres">
      <dgm:prSet presAssocID="{6C190726-288A-417B-A8DB-FAE5A09AB14D}" presName="box" presStyleLbl="node1" presStyleIdx="1" presStyleCnt="8"/>
      <dgm:spPr/>
    </dgm:pt>
    <dgm:pt modelId="{75297D3A-CD6E-4C75-AA9B-F0D69624AC80}" type="pres">
      <dgm:prSet presAssocID="{6C190726-288A-417B-A8DB-FAE5A09AB14D}" presName="img" presStyleLbl="fgImgPlace1" presStyleIdx="1" presStyleCnt="8"/>
      <dgm:spPr/>
    </dgm:pt>
    <dgm:pt modelId="{9B0AED4E-0C5F-4FAC-AA0F-078D553BF24B}" type="pres">
      <dgm:prSet presAssocID="{6C190726-288A-417B-A8DB-FAE5A09AB14D}" presName="text" presStyleLbl="node1" presStyleIdx="1" presStyleCnt="8">
        <dgm:presLayoutVars>
          <dgm:bulletEnabled val="1"/>
        </dgm:presLayoutVars>
      </dgm:prSet>
      <dgm:spPr/>
    </dgm:pt>
    <dgm:pt modelId="{05AE50ED-F6AA-483B-9D49-FBB1283E1102}" type="pres">
      <dgm:prSet presAssocID="{3F5D2299-86E1-404A-8E39-A0E211527938}" presName="spacer" presStyleCnt="0"/>
      <dgm:spPr/>
    </dgm:pt>
    <dgm:pt modelId="{D935FF5D-652D-44FB-808D-F9196949A1D3}" type="pres">
      <dgm:prSet presAssocID="{EE1249E4-18A3-48BE-A19A-BF2943261BCD}" presName="comp" presStyleCnt="0"/>
      <dgm:spPr/>
    </dgm:pt>
    <dgm:pt modelId="{A9653794-8C28-470C-A2EB-1088107597D7}" type="pres">
      <dgm:prSet presAssocID="{EE1249E4-18A3-48BE-A19A-BF2943261BCD}" presName="box" presStyleLbl="node1" presStyleIdx="2" presStyleCnt="8"/>
      <dgm:spPr/>
    </dgm:pt>
    <dgm:pt modelId="{42BE3419-0E29-42C5-8F3A-FAFAE5495288}" type="pres">
      <dgm:prSet presAssocID="{EE1249E4-18A3-48BE-A19A-BF2943261BCD}" presName="img" presStyleLbl="fgImgPlace1" presStyleIdx="2" presStyleCnt="8"/>
      <dgm:spPr/>
    </dgm:pt>
    <dgm:pt modelId="{3B4DAB8E-7370-4556-BDD3-2C22E95335E3}" type="pres">
      <dgm:prSet presAssocID="{EE1249E4-18A3-48BE-A19A-BF2943261BCD}" presName="text" presStyleLbl="node1" presStyleIdx="2" presStyleCnt="8">
        <dgm:presLayoutVars>
          <dgm:bulletEnabled val="1"/>
        </dgm:presLayoutVars>
      </dgm:prSet>
      <dgm:spPr/>
    </dgm:pt>
    <dgm:pt modelId="{26122CCD-8B50-4332-BC74-4D5A16666EFE}" type="pres">
      <dgm:prSet presAssocID="{C20D56C0-23DC-4F4D-956F-5E7A8B9EA8BC}" presName="spacer" presStyleCnt="0"/>
      <dgm:spPr/>
    </dgm:pt>
    <dgm:pt modelId="{913A1C6A-FDD4-443F-956C-D8EB32DD608D}" type="pres">
      <dgm:prSet presAssocID="{B13423BA-899F-423A-8D30-0C93DE42FA14}" presName="comp" presStyleCnt="0"/>
      <dgm:spPr/>
    </dgm:pt>
    <dgm:pt modelId="{8845D129-B143-449D-9789-5F94A8654D17}" type="pres">
      <dgm:prSet presAssocID="{B13423BA-899F-423A-8D30-0C93DE42FA14}" presName="box" presStyleLbl="node1" presStyleIdx="3" presStyleCnt="8"/>
      <dgm:spPr/>
    </dgm:pt>
    <dgm:pt modelId="{74BED04B-7EC0-4832-8CA5-65734A4A25A3}" type="pres">
      <dgm:prSet presAssocID="{B13423BA-899F-423A-8D30-0C93DE42FA14}" presName="img" presStyleLbl="fgImgPlace1" presStyleIdx="3" presStyleCnt="8"/>
      <dgm:spPr/>
    </dgm:pt>
    <dgm:pt modelId="{2DD3B317-9492-42DB-BE6A-9E610E199E4A}" type="pres">
      <dgm:prSet presAssocID="{B13423BA-899F-423A-8D30-0C93DE42FA14}" presName="text" presStyleLbl="node1" presStyleIdx="3" presStyleCnt="8">
        <dgm:presLayoutVars>
          <dgm:bulletEnabled val="1"/>
        </dgm:presLayoutVars>
      </dgm:prSet>
      <dgm:spPr/>
    </dgm:pt>
    <dgm:pt modelId="{E1C17CA5-852C-4254-9728-A15A772B0C30}" type="pres">
      <dgm:prSet presAssocID="{ADBAD717-6109-4EBC-BEB3-038D60FB1198}" presName="spacer" presStyleCnt="0"/>
      <dgm:spPr/>
    </dgm:pt>
    <dgm:pt modelId="{5DBBFE14-EFEF-4EC6-904F-84C4A01D0A3C}" type="pres">
      <dgm:prSet presAssocID="{45EA83CD-1C79-4BB5-A874-4F5D6A3B4F45}" presName="comp" presStyleCnt="0"/>
      <dgm:spPr/>
    </dgm:pt>
    <dgm:pt modelId="{B2E94B70-08BC-4E11-BEE4-DFF0031E9466}" type="pres">
      <dgm:prSet presAssocID="{45EA83CD-1C79-4BB5-A874-4F5D6A3B4F45}" presName="box" presStyleLbl="node1" presStyleIdx="4" presStyleCnt="8" custScaleY="104159"/>
      <dgm:spPr/>
    </dgm:pt>
    <dgm:pt modelId="{0439A82F-84EE-4AEC-9991-319FE7A20A80}" type="pres">
      <dgm:prSet presAssocID="{45EA83CD-1C79-4BB5-A874-4F5D6A3B4F45}" presName="img" presStyleLbl="fgImgPlace1" presStyleIdx="4" presStyleCnt="8"/>
      <dgm:spPr/>
    </dgm:pt>
    <dgm:pt modelId="{0F8DEBB1-5547-4184-A5E2-BACBD648873A}" type="pres">
      <dgm:prSet presAssocID="{45EA83CD-1C79-4BB5-A874-4F5D6A3B4F45}" presName="text" presStyleLbl="node1" presStyleIdx="4" presStyleCnt="8">
        <dgm:presLayoutVars>
          <dgm:bulletEnabled val="1"/>
        </dgm:presLayoutVars>
      </dgm:prSet>
      <dgm:spPr/>
    </dgm:pt>
    <dgm:pt modelId="{B87A09B1-E9F3-47A2-B438-1842688469DD}" type="pres">
      <dgm:prSet presAssocID="{54DD5568-4104-4CEE-90FD-5BC03C51F6AC}" presName="spacer" presStyleCnt="0"/>
      <dgm:spPr/>
    </dgm:pt>
    <dgm:pt modelId="{626F49FE-6AAA-4768-A6B7-96C210E2D9D6}" type="pres">
      <dgm:prSet presAssocID="{64C9F8EC-0F28-455D-A726-593011E3F2FD}" presName="comp" presStyleCnt="0"/>
      <dgm:spPr/>
    </dgm:pt>
    <dgm:pt modelId="{FB873525-6CED-4CBB-B4E6-39B1D6B47E86}" type="pres">
      <dgm:prSet presAssocID="{64C9F8EC-0F28-455D-A726-593011E3F2FD}" presName="box" presStyleLbl="node1" presStyleIdx="5" presStyleCnt="8"/>
      <dgm:spPr/>
    </dgm:pt>
    <dgm:pt modelId="{A8A9D1E6-5A6E-43BB-AE1D-1F935D082FFE}" type="pres">
      <dgm:prSet presAssocID="{64C9F8EC-0F28-455D-A726-593011E3F2FD}" presName="img" presStyleLbl="fgImgPlace1" presStyleIdx="5" presStyleCnt="8"/>
      <dgm:spPr/>
    </dgm:pt>
    <dgm:pt modelId="{721869A1-B950-4B5C-B16E-BB8943A91BE6}" type="pres">
      <dgm:prSet presAssocID="{64C9F8EC-0F28-455D-A726-593011E3F2FD}" presName="text" presStyleLbl="node1" presStyleIdx="5" presStyleCnt="8">
        <dgm:presLayoutVars>
          <dgm:bulletEnabled val="1"/>
        </dgm:presLayoutVars>
      </dgm:prSet>
      <dgm:spPr/>
    </dgm:pt>
    <dgm:pt modelId="{293A5E66-C626-4640-94C7-51626B7CBE6B}" type="pres">
      <dgm:prSet presAssocID="{16413F09-8D7B-4546-B5E7-9E2C9D754CAF}" presName="spacer" presStyleCnt="0"/>
      <dgm:spPr/>
    </dgm:pt>
    <dgm:pt modelId="{4E982905-8DE1-4DB2-813B-E9DC5D9742BA}" type="pres">
      <dgm:prSet presAssocID="{4F79D8EA-192B-4B91-B1B8-B0017E876EBC}" presName="comp" presStyleCnt="0"/>
      <dgm:spPr/>
    </dgm:pt>
    <dgm:pt modelId="{484A8C87-61BE-4341-A9AB-C036DAF69AC9}" type="pres">
      <dgm:prSet presAssocID="{4F79D8EA-192B-4B91-B1B8-B0017E876EBC}" presName="box" presStyleLbl="node1" presStyleIdx="6" presStyleCnt="8" custScaleY="83839"/>
      <dgm:spPr/>
    </dgm:pt>
    <dgm:pt modelId="{27E82055-24CD-447E-89EA-1020C08265A1}" type="pres">
      <dgm:prSet presAssocID="{4F79D8EA-192B-4B91-B1B8-B0017E876EBC}" presName="img" presStyleLbl="fgImgPlace1" presStyleIdx="6" presStyleCnt="8"/>
      <dgm:spPr/>
    </dgm:pt>
    <dgm:pt modelId="{CA4C7D9F-D9F6-414B-A15B-8E832CBFB3C9}" type="pres">
      <dgm:prSet presAssocID="{4F79D8EA-192B-4B91-B1B8-B0017E876EBC}" presName="text" presStyleLbl="node1" presStyleIdx="6" presStyleCnt="8">
        <dgm:presLayoutVars>
          <dgm:bulletEnabled val="1"/>
        </dgm:presLayoutVars>
      </dgm:prSet>
      <dgm:spPr/>
    </dgm:pt>
    <dgm:pt modelId="{BA294364-305D-421C-96DE-5C9D9263AA7B}" type="pres">
      <dgm:prSet presAssocID="{A451D3D8-2A95-4469-8B6C-61A2E04DF90A}" presName="spacer" presStyleCnt="0"/>
      <dgm:spPr/>
    </dgm:pt>
    <dgm:pt modelId="{7913935C-86D0-404B-AB18-349CFE864F0B}" type="pres">
      <dgm:prSet presAssocID="{66FD9B19-6100-4303-A1D4-247EEDF4B249}" presName="comp" presStyleCnt="0"/>
      <dgm:spPr/>
    </dgm:pt>
    <dgm:pt modelId="{45C177B4-AEAB-46C5-A528-28D47E8BCA4D}" type="pres">
      <dgm:prSet presAssocID="{66FD9B19-6100-4303-A1D4-247EEDF4B249}" presName="box" presStyleLbl="node1" presStyleIdx="7" presStyleCnt="8" custScaleY="123157"/>
      <dgm:spPr/>
    </dgm:pt>
    <dgm:pt modelId="{099C6F30-19EA-468E-AAA5-4F928FCB8B33}" type="pres">
      <dgm:prSet presAssocID="{66FD9B19-6100-4303-A1D4-247EEDF4B249}" presName="img" presStyleLbl="fgImgPlace1" presStyleIdx="7" presStyleCnt="8"/>
      <dgm:spPr/>
    </dgm:pt>
    <dgm:pt modelId="{E3BAAE44-AA05-4B18-AE91-27A0CDFF72BF}" type="pres">
      <dgm:prSet presAssocID="{66FD9B19-6100-4303-A1D4-247EEDF4B249}" presName="text" presStyleLbl="node1" presStyleIdx="7" presStyleCnt="8">
        <dgm:presLayoutVars>
          <dgm:bulletEnabled val="1"/>
        </dgm:presLayoutVars>
      </dgm:prSet>
      <dgm:spPr/>
    </dgm:pt>
  </dgm:ptLst>
  <dgm:cxnLst>
    <dgm:cxn modelId="{4ED6C300-8138-42CB-BDD2-730A5547D68A}" srcId="{DA421FB8-A5AD-458F-9599-84E798A0A2F0}" destId="{A899AECC-8517-4FBA-BE51-A81E7830F81A}" srcOrd="0" destOrd="0" parTransId="{5F5836C2-71A4-45A5-8665-9538D350DDBF}" sibTransId="{2E935D56-6693-4077-8E21-B5CDDE302FEE}"/>
    <dgm:cxn modelId="{0297AD02-667D-4F10-A3D7-A08532804335}" type="presOf" srcId="{B13423BA-899F-423A-8D30-0C93DE42FA14}" destId="{8845D129-B143-449D-9789-5F94A8654D17}" srcOrd="0" destOrd="0" presId="urn:microsoft.com/office/officeart/2005/8/layout/vList4"/>
    <dgm:cxn modelId="{D2C5A605-F198-417C-9A93-BFF463AF1F58}" type="presOf" srcId="{64C9F8EC-0F28-455D-A726-593011E3F2FD}" destId="{721869A1-B950-4B5C-B16E-BB8943A91BE6}" srcOrd="1" destOrd="0" presId="urn:microsoft.com/office/officeart/2005/8/layout/vList4"/>
    <dgm:cxn modelId="{6701FA08-08E0-4327-864A-970A2906753D}" type="presOf" srcId="{A899AECC-8517-4FBA-BE51-A81E7830F81A}" destId="{0AE452C6-3CEA-4817-AC41-28787B1BE82C}" srcOrd="1" destOrd="0" presId="urn:microsoft.com/office/officeart/2005/8/layout/vList4"/>
    <dgm:cxn modelId="{1ED77E14-CB58-4113-BD9E-D74580281834}" type="presOf" srcId="{66FD9B19-6100-4303-A1D4-247EEDF4B249}" destId="{45C177B4-AEAB-46C5-A528-28D47E8BCA4D}" srcOrd="0" destOrd="0" presId="urn:microsoft.com/office/officeart/2005/8/layout/vList4"/>
    <dgm:cxn modelId="{1BCE7817-AC31-4816-9494-EEF3E181EEAA}" type="presOf" srcId="{64C9F8EC-0F28-455D-A726-593011E3F2FD}" destId="{FB873525-6CED-4CBB-B4E6-39B1D6B47E86}" srcOrd="0" destOrd="0" presId="urn:microsoft.com/office/officeart/2005/8/layout/vList4"/>
    <dgm:cxn modelId="{B6AF181B-9AD7-4986-8EEC-E284757BF3DF}" srcId="{DA421FB8-A5AD-458F-9599-84E798A0A2F0}" destId="{4F79D8EA-192B-4B91-B1B8-B0017E876EBC}" srcOrd="6" destOrd="0" parTransId="{31F22400-1F72-420A-9AFB-E182C0F9701E}" sibTransId="{A451D3D8-2A95-4469-8B6C-61A2E04DF90A}"/>
    <dgm:cxn modelId="{06BCC126-6F90-454D-83FB-6256FCF47C64}" type="presOf" srcId="{45EA83CD-1C79-4BB5-A874-4F5D6A3B4F45}" destId="{B2E94B70-08BC-4E11-BEE4-DFF0031E9466}" srcOrd="0" destOrd="0" presId="urn:microsoft.com/office/officeart/2005/8/layout/vList4"/>
    <dgm:cxn modelId="{7513D73D-AEA3-4031-8DEB-1D7856861648}" srcId="{DA421FB8-A5AD-458F-9599-84E798A0A2F0}" destId="{B13423BA-899F-423A-8D30-0C93DE42FA14}" srcOrd="3" destOrd="0" parTransId="{46120A2E-2D60-4F49-8EF3-DA85BBB0E892}" sibTransId="{ADBAD717-6109-4EBC-BEB3-038D60FB1198}"/>
    <dgm:cxn modelId="{7A519C41-E428-4266-BE62-BA5D630DF7D1}" srcId="{DA421FB8-A5AD-458F-9599-84E798A0A2F0}" destId="{64C9F8EC-0F28-455D-A726-593011E3F2FD}" srcOrd="5" destOrd="0" parTransId="{395FD153-7A59-4C11-8E34-E14C453E2AF7}" sibTransId="{16413F09-8D7B-4546-B5E7-9E2C9D754CAF}"/>
    <dgm:cxn modelId="{2EC20B63-10DD-46D3-9256-F18D1F2ECE6A}" type="presOf" srcId="{66FD9B19-6100-4303-A1D4-247EEDF4B249}" destId="{E3BAAE44-AA05-4B18-AE91-27A0CDFF72BF}" srcOrd="1" destOrd="0" presId="urn:microsoft.com/office/officeart/2005/8/layout/vList4"/>
    <dgm:cxn modelId="{D7E00970-45A3-471E-8B7F-A16121088150}" type="presOf" srcId="{6C190726-288A-417B-A8DB-FAE5A09AB14D}" destId="{9B0AED4E-0C5F-4FAC-AA0F-078D553BF24B}" srcOrd="1" destOrd="0" presId="urn:microsoft.com/office/officeart/2005/8/layout/vList4"/>
    <dgm:cxn modelId="{A0DCA675-7B9E-4816-983A-D04C40EC95C3}" type="presOf" srcId="{45EA83CD-1C79-4BB5-A874-4F5D6A3B4F45}" destId="{0F8DEBB1-5547-4184-A5E2-BACBD648873A}" srcOrd="1" destOrd="0" presId="urn:microsoft.com/office/officeart/2005/8/layout/vList4"/>
    <dgm:cxn modelId="{ED854C7C-3027-4208-A91E-EE30C1874203}" type="presOf" srcId="{4F79D8EA-192B-4B91-B1B8-B0017E876EBC}" destId="{484A8C87-61BE-4341-A9AB-C036DAF69AC9}" srcOrd="0" destOrd="0" presId="urn:microsoft.com/office/officeart/2005/8/layout/vList4"/>
    <dgm:cxn modelId="{D5B6067E-F318-4C35-BB1A-C343C68B8A3C}" srcId="{DA421FB8-A5AD-458F-9599-84E798A0A2F0}" destId="{EE1249E4-18A3-48BE-A19A-BF2943261BCD}" srcOrd="2" destOrd="0" parTransId="{A5ACA683-582A-4B43-80A0-C30E31CDD7F0}" sibTransId="{C20D56C0-23DC-4F4D-956F-5E7A8B9EA8BC}"/>
    <dgm:cxn modelId="{4136358A-E48B-4DF8-A181-704A60D68EC0}" type="presOf" srcId="{B13423BA-899F-423A-8D30-0C93DE42FA14}" destId="{2DD3B317-9492-42DB-BE6A-9E610E199E4A}" srcOrd="1" destOrd="0" presId="urn:microsoft.com/office/officeart/2005/8/layout/vList4"/>
    <dgm:cxn modelId="{A952168F-284D-4553-879A-7768310FCAA9}" type="presOf" srcId="{EE1249E4-18A3-48BE-A19A-BF2943261BCD}" destId="{3B4DAB8E-7370-4556-BDD3-2C22E95335E3}" srcOrd="1" destOrd="0" presId="urn:microsoft.com/office/officeart/2005/8/layout/vList4"/>
    <dgm:cxn modelId="{9E379891-915A-46A3-98FA-6EAA464D3229}" srcId="{DA421FB8-A5AD-458F-9599-84E798A0A2F0}" destId="{66FD9B19-6100-4303-A1D4-247EEDF4B249}" srcOrd="7" destOrd="0" parTransId="{E51E8C69-6CE4-4449-8CA1-EB01951CE22C}" sibTransId="{0690F67C-AF92-42AF-8DD4-6C3071F84969}"/>
    <dgm:cxn modelId="{B372B997-1F29-4753-A34B-0FB47723DC62}" type="presOf" srcId="{4F79D8EA-192B-4B91-B1B8-B0017E876EBC}" destId="{CA4C7D9F-D9F6-414B-A15B-8E832CBFB3C9}" srcOrd="1" destOrd="0" presId="urn:microsoft.com/office/officeart/2005/8/layout/vList4"/>
    <dgm:cxn modelId="{0C0A9DAA-AB51-4AFA-82CE-4124BD1E718E}" type="presOf" srcId="{6C190726-288A-417B-A8DB-FAE5A09AB14D}" destId="{119094F7-CF1C-4517-8A07-1C47FC109CD2}" srcOrd="0" destOrd="0" presId="urn:microsoft.com/office/officeart/2005/8/layout/vList4"/>
    <dgm:cxn modelId="{6B9206D5-3754-4B2A-852F-1DA23063FEB5}" srcId="{DA421FB8-A5AD-458F-9599-84E798A0A2F0}" destId="{45EA83CD-1C79-4BB5-A874-4F5D6A3B4F45}" srcOrd="4" destOrd="0" parTransId="{32028F3B-D40A-429D-8800-1D443FC65DE3}" sibTransId="{54DD5568-4104-4CEE-90FD-5BC03C51F6AC}"/>
    <dgm:cxn modelId="{CF6221DF-FCC0-4763-BB21-5F5FAF0E6455}" type="presOf" srcId="{A899AECC-8517-4FBA-BE51-A81E7830F81A}" destId="{6E7BE65E-60D4-4A9F-8CA5-8E5F81828124}" srcOrd="0" destOrd="0" presId="urn:microsoft.com/office/officeart/2005/8/layout/vList4"/>
    <dgm:cxn modelId="{DEB244E5-2CF2-48C9-A216-8E9EF30265DB}" type="presOf" srcId="{DA421FB8-A5AD-458F-9599-84E798A0A2F0}" destId="{6101295A-5FE7-41A8-82CB-123F81464706}" srcOrd="0" destOrd="0" presId="urn:microsoft.com/office/officeart/2005/8/layout/vList4"/>
    <dgm:cxn modelId="{309995E6-10C8-4AD1-930B-49EC8780D163}" srcId="{DA421FB8-A5AD-458F-9599-84E798A0A2F0}" destId="{6C190726-288A-417B-A8DB-FAE5A09AB14D}" srcOrd="1" destOrd="0" parTransId="{75064353-A78B-4ABF-844F-067EA3AAA2A7}" sibTransId="{3F5D2299-86E1-404A-8E39-A0E211527938}"/>
    <dgm:cxn modelId="{66CBA3F7-DADD-4860-86FD-07E2E24A358E}" type="presOf" srcId="{EE1249E4-18A3-48BE-A19A-BF2943261BCD}" destId="{A9653794-8C28-470C-A2EB-1088107597D7}" srcOrd="0" destOrd="0" presId="urn:microsoft.com/office/officeart/2005/8/layout/vList4"/>
    <dgm:cxn modelId="{21F04341-8775-4195-A285-14E8A1ED18EC}" type="presParOf" srcId="{6101295A-5FE7-41A8-82CB-123F81464706}" destId="{EF2BFEBC-F812-4D19-9626-CCA1A9E361E0}" srcOrd="0" destOrd="0" presId="urn:microsoft.com/office/officeart/2005/8/layout/vList4"/>
    <dgm:cxn modelId="{F3F4098C-3B0E-46FE-A881-C407A3D42D60}" type="presParOf" srcId="{EF2BFEBC-F812-4D19-9626-CCA1A9E361E0}" destId="{6E7BE65E-60D4-4A9F-8CA5-8E5F81828124}" srcOrd="0" destOrd="0" presId="urn:microsoft.com/office/officeart/2005/8/layout/vList4"/>
    <dgm:cxn modelId="{3AFB8785-6794-4190-AF0B-663746D72BD4}" type="presParOf" srcId="{EF2BFEBC-F812-4D19-9626-CCA1A9E361E0}" destId="{003A2F00-98D8-4D59-BBEC-4F91D4B8A011}" srcOrd="1" destOrd="0" presId="urn:microsoft.com/office/officeart/2005/8/layout/vList4"/>
    <dgm:cxn modelId="{32C2856D-267D-4823-846D-EE7B7E57DCEC}" type="presParOf" srcId="{EF2BFEBC-F812-4D19-9626-CCA1A9E361E0}" destId="{0AE452C6-3CEA-4817-AC41-28787B1BE82C}" srcOrd="2" destOrd="0" presId="urn:microsoft.com/office/officeart/2005/8/layout/vList4"/>
    <dgm:cxn modelId="{96C342EA-CA70-46B5-B245-9CC96F155720}" type="presParOf" srcId="{6101295A-5FE7-41A8-82CB-123F81464706}" destId="{D01B3492-F4BA-4BAA-84E1-A501E91789C2}" srcOrd="1" destOrd="0" presId="urn:microsoft.com/office/officeart/2005/8/layout/vList4"/>
    <dgm:cxn modelId="{97380CFA-7E21-4D9A-A537-E7390E7CF0A9}" type="presParOf" srcId="{6101295A-5FE7-41A8-82CB-123F81464706}" destId="{EDA67A7F-3C90-49D0-BBE7-0685E8EED307}" srcOrd="2" destOrd="0" presId="urn:microsoft.com/office/officeart/2005/8/layout/vList4"/>
    <dgm:cxn modelId="{055D54D8-066F-4560-9764-38B431F772CB}" type="presParOf" srcId="{EDA67A7F-3C90-49D0-BBE7-0685E8EED307}" destId="{119094F7-CF1C-4517-8A07-1C47FC109CD2}" srcOrd="0" destOrd="0" presId="urn:microsoft.com/office/officeart/2005/8/layout/vList4"/>
    <dgm:cxn modelId="{E0724B6A-A6E0-41F7-BA8A-F5F2B8BD79E5}" type="presParOf" srcId="{EDA67A7F-3C90-49D0-BBE7-0685E8EED307}" destId="{75297D3A-CD6E-4C75-AA9B-F0D69624AC80}" srcOrd="1" destOrd="0" presId="urn:microsoft.com/office/officeart/2005/8/layout/vList4"/>
    <dgm:cxn modelId="{A6E379B1-C0D7-4239-B4F6-6C0C99642C0A}" type="presParOf" srcId="{EDA67A7F-3C90-49D0-BBE7-0685E8EED307}" destId="{9B0AED4E-0C5F-4FAC-AA0F-078D553BF24B}" srcOrd="2" destOrd="0" presId="urn:microsoft.com/office/officeart/2005/8/layout/vList4"/>
    <dgm:cxn modelId="{B81D71B7-00F2-4893-BFBB-2110C68CE48E}" type="presParOf" srcId="{6101295A-5FE7-41A8-82CB-123F81464706}" destId="{05AE50ED-F6AA-483B-9D49-FBB1283E1102}" srcOrd="3" destOrd="0" presId="urn:microsoft.com/office/officeart/2005/8/layout/vList4"/>
    <dgm:cxn modelId="{60420CE6-7CDD-45CB-A461-DEA986F93269}" type="presParOf" srcId="{6101295A-5FE7-41A8-82CB-123F81464706}" destId="{D935FF5D-652D-44FB-808D-F9196949A1D3}" srcOrd="4" destOrd="0" presId="urn:microsoft.com/office/officeart/2005/8/layout/vList4"/>
    <dgm:cxn modelId="{F9A5B418-724C-470F-B7F7-96E7B601BE90}" type="presParOf" srcId="{D935FF5D-652D-44FB-808D-F9196949A1D3}" destId="{A9653794-8C28-470C-A2EB-1088107597D7}" srcOrd="0" destOrd="0" presId="urn:microsoft.com/office/officeart/2005/8/layout/vList4"/>
    <dgm:cxn modelId="{3263BD67-AA61-4DE5-BF86-73CD2C4D9B2F}" type="presParOf" srcId="{D935FF5D-652D-44FB-808D-F9196949A1D3}" destId="{42BE3419-0E29-42C5-8F3A-FAFAE5495288}" srcOrd="1" destOrd="0" presId="urn:microsoft.com/office/officeart/2005/8/layout/vList4"/>
    <dgm:cxn modelId="{B059A5C8-41B6-447D-8B9B-7FD531427719}" type="presParOf" srcId="{D935FF5D-652D-44FB-808D-F9196949A1D3}" destId="{3B4DAB8E-7370-4556-BDD3-2C22E95335E3}" srcOrd="2" destOrd="0" presId="urn:microsoft.com/office/officeart/2005/8/layout/vList4"/>
    <dgm:cxn modelId="{C09DBFF0-0D17-4F32-AC7F-264BAC505C46}" type="presParOf" srcId="{6101295A-5FE7-41A8-82CB-123F81464706}" destId="{26122CCD-8B50-4332-BC74-4D5A16666EFE}" srcOrd="5" destOrd="0" presId="urn:microsoft.com/office/officeart/2005/8/layout/vList4"/>
    <dgm:cxn modelId="{4C991BA9-CA6D-4403-9EAE-7155E0CD134F}" type="presParOf" srcId="{6101295A-5FE7-41A8-82CB-123F81464706}" destId="{913A1C6A-FDD4-443F-956C-D8EB32DD608D}" srcOrd="6" destOrd="0" presId="urn:microsoft.com/office/officeart/2005/8/layout/vList4"/>
    <dgm:cxn modelId="{2666B0B9-7DF3-43DA-98D4-500B7143482A}" type="presParOf" srcId="{913A1C6A-FDD4-443F-956C-D8EB32DD608D}" destId="{8845D129-B143-449D-9789-5F94A8654D17}" srcOrd="0" destOrd="0" presId="urn:microsoft.com/office/officeart/2005/8/layout/vList4"/>
    <dgm:cxn modelId="{BFDD260E-5D0D-437E-9CCF-83F2AA47D37C}" type="presParOf" srcId="{913A1C6A-FDD4-443F-956C-D8EB32DD608D}" destId="{74BED04B-7EC0-4832-8CA5-65734A4A25A3}" srcOrd="1" destOrd="0" presId="urn:microsoft.com/office/officeart/2005/8/layout/vList4"/>
    <dgm:cxn modelId="{0282C416-E540-4C75-84B5-2D810263466B}" type="presParOf" srcId="{913A1C6A-FDD4-443F-956C-D8EB32DD608D}" destId="{2DD3B317-9492-42DB-BE6A-9E610E199E4A}" srcOrd="2" destOrd="0" presId="urn:microsoft.com/office/officeart/2005/8/layout/vList4"/>
    <dgm:cxn modelId="{195E2A0D-DA69-41C4-A7FA-04A5E90759E9}" type="presParOf" srcId="{6101295A-5FE7-41A8-82CB-123F81464706}" destId="{E1C17CA5-852C-4254-9728-A15A772B0C30}" srcOrd="7" destOrd="0" presId="urn:microsoft.com/office/officeart/2005/8/layout/vList4"/>
    <dgm:cxn modelId="{913C13F6-75A1-4776-8936-5B6914D41685}" type="presParOf" srcId="{6101295A-5FE7-41A8-82CB-123F81464706}" destId="{5DBBFE14-EFEF-4EC6-904F-84C4A01D0A3C}" srcOrd="8" destOrd="0" presId="urn:microsoft.com/office/officeart/2005/8/layout/vList4"/>
    <dgm:cxn modelId="{8B6C7E6C-D14C-48F8-996D-5681B196A7FA}" type="presParOf" srcId="{5DBBFE14-EFEF-4EC6-904F-84C4A01D0A3C}" destId="{B2E94B70-08BC-4E11-BEE4-DFF0031E9466}" srcOrd="0" destOrd="0" presId="urn:microsoft.com/office/officeart/2005/8/layout/vList4"/>
    <dgm:cxn modelId="{B7672AAD-DC51-489D-949A-B02721CDE58E}" type="presParOf" srcId="{5DBBFE14-EFEF-4EC6-904F-84C4A01D0A3C}" destId="{0439A82F-84EE-4AEC-9991-319FE7A20A80}" srcOrd="1" destOrd="0" presId="urn:microsoft.com/office/officeart/2005/8/layout/vList4"/>
    <dgm:cxn modelId="{23D8D6C9-9E99-4EB9-878C-E5ED0008A865}" type="presParOf" srcId="{5DBBFE14-EFEF-4EC6-904F-84C4A01D0A3C}" destId="{0F8DEBB1-5547-4184-A5E2-BACBD648873A}" srcOrd="2" destOrd="0" presId="urn:microsoft.com/office/officeart/2005/8/layout/vList4"/>
    <dgm:cxn modelId="{A527C2CE-41EC-4972-B168-2161B8ECEB8C}" type="presParOf" srcId="{6101295A-5FE7-41A8-82CB-123F81464706}" destId="{B87A09B1-E9F3-47A2-B438-1842688469DD}" srcOrd="9" destOrd="0" presId="urn:microsoft.com/office/officeart/2005/8/layout/vList4"/>
    <dgm:cxn modelId="{298C2275-4F5B-4A89-878C-FA37AD3F1418}" type="presParOf" srcId="{6101295A-5FE7-41A8-82CB-123F81464706}" destId="{626F49FE-6AAA-4768-A6B7-96C210E2D9D6}" srcOrd="10" destOrd="0" presId="urn:microsoft.com/office/officeart/2005/8/layout/vList4"/>
    <dgm:cxn modelId="{EC77CF8B-205C-43A1-A68C-3176E7FC2BCC}" type="presParOf" srcId="{626F49FE-6AAA-4768-A6B7-96C210E2D9D6}" destId="{FB873525-6CED-4CBB-B4E6-39B1D6B47E86}" srcOrd="0" destOrd="0" presId="urn:microsoft.com/office/officeart/2005/8/layout/vList4"/>
    <dgm:cxn modelId="{C01978F2-976D-4E38-98A2-619ED619A540}" type="presParOf" srcId="{626F49FE-6AAA-4768-A6B7-96C210E2D9D6}" destId="{A8A9D1E6-5A6E-43BB-AE1D-1F935D082FFE}" srcOrd="1" destOrd="0" presId="urn:microsoft.com/office/officeart/2005/8/layout/vList4"/>
    <dgm:cxn modelId="{642D94DC-FF31-491D-B7C0-EE4F8E4F70F7}" type="presParOf" srcId="{626F49FE-6AAA-4768-A6B7-96C210E2D9D6}" destId="{721869A1-B950-4B5C-B16E-BB8943A91BE6}" srcOrd="2" destOrd="0" presId="urn:microsoft.com/office/officeart/2005/8/layout/vList4"/>
    <dgm:cxn modelId="{D7D0CBF7-FE91-4164-9835-6D6F9F4E4A94}" type="presParOf" srcId="{6101295A-5FE7-41A8-82CB-123F81464706}" destId="{293A5E66-C626-4640-94C7-51626B7CBE6B}" srcOrd="11" destOrd="0" presId="urn:microsoft.com/office/officeart/2005/8/layout/vList4"/>
    <dgm:cxn modelId="{4637ECF6-6CB9-4035-9CE6-74D573B134FC}" type="presParOf" srcId="{6101295A-5FE7-41A8-82CB-123F81464706}" destId="{4E982905-8DE1-4DB2-813B-E9DC5D9742BA}" srcOrd="12" destOrd="0" presId="urn:microsoft.com/office/officeart/2005/8/layout/vList4"/>
    <dgm:cxn modelId="{1445B0A0-A08F-4B70-8AE2-94EB4F765236}" type="presParOf" srcId="{4E982905-8DE1-4DB2-813B-E9DC5D9742BA}" destId="{484A8C87-61BE-4341-A9AB-C036DAF69AC9}" srcOrd="0" destOrd="0" presId="urn:microsoft.com/office/officeart/2005/8/layout/vList4"/>
    <dgm:cxn modelId="{9712BA51-73F3-4F8F-B401-E27EB59E6143}" type="presParOf" srcId="{4E982905-8DE1-4DB2-813B-E9DC5D9742BA}" destId="{27E82055-24CD-447E-89EA-1020C08265A1}" srcOrd="1" destOrd="0" presId="urn:microsoft.com/office/officeart/2005/8/layout/vList4"/>
    <dgm:cxn modelId="{0C2BA648-77BE-4229-A69A-DBF1516566A1}" type="presParOf" srcId="{4E982905-8DE1-4DB2-813B-E9DC5D9742BA}" destId="{CA4C7D9F-D9F6-414B-A15B-8E832CBFB3C9}" srcOrd="2" destOrd="0" presId="urn:microsoft.com/office/officeart/2005/8/layout/vList4"/>
    <dgm:cxn modelId="{98AD06A9-15F1-418A-A968-E9BF48872DB1}" type="presParOf" srcId="{6101295A-5FE7-41A8-82CB-123F81464706}" destId="{BA294364-305D-421C-96DE-5C9D9263AA7B}" srcOrd="13" destOrd="0" presId="urn:microsoft.com/office/officeart/2005/8/layout/vList4"/>
    <dgm:cxn modelId="{72D7A30D-DC34-4822-B127-98C45B2F1B5C}" type="presParOf" srcId="{6101295A-5FE7-41A8-82CB-123F81464706}" destId="{7913935C-86D0-404B-AB18-349CFE864F0B}" srcOrd="14" destOrd="0" presId="urn:microsoft.com/office/officeart/2005/8/layout/vList4"/>
    <dgm:cxn modelId="{180D3E7C-85C6-4DFE-BDAD-09BD80D4AE30}" type="presParOf" srcId="{7913935C-86D0-404B-AB18-349CFE864F0B}" destId="{45C177B4-AEAB-46C5-A528-28D47E8BCA4D}" srcOrd="0" destOrd="0" presId="urn:microsoft.com/office/officeart/2005/8/layout/vList4"/>
    <dgm:cxn modelId="{26C2850E-1E00-420A-B1FC-D35A38304292}" type="presParOf" srcId="{7913935C-86D0-404B-AB18-349CFE864F0B}" destId="{099C6F30-19EA-468E-AAA5-4F928FCB8B33}" srcOrd="1" destOrd="0" presId="urn:microsoft.com/office/officeart/2005/8/layout/vList4"/>
    <dgm:cxn modelId="{D373A9C1-2941-42C2-9B97-97A987F270B9}" type="presParOf" srcId="{7913935C-86D0-404B-AB18-349CFE864F0B}" destId="{E3BAAE44-AA05-4B18-AE91-27A0CDFF72B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71886-8ED0-4E54-8524-4DF6EA235510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1A6F979-6E7F-4D9E-99DE-BD2097F29345}">
      <dgm:prSet phldrT="[Texto]" custT="1"/>
      <dgm:spPr>
        <a:solidFill>
          <a:srgbClr val="CCEEC4"/>
        </a:solidFill>
      </dgm:spPr>
      <dgm:t>
        <a:bodyPr/>
        <a:lstStyle/>
        <a:p>
          <a:r>
            <a:rPr lang="es-EC" sz="2400" dirty="0">
              <a:solidFill>
                <a:schemeClr val="tx1"/>
              </a:solidFill>
            </a:rPr>
            <a:t>H0:</a:t>
          </a:r>
        </a:p>
      </dgm:t>
    </dgm:pt>
    <dgm:pt modelId="{5BE8136C-36E1-475C-9CBC-EF646BE6C16F}" type="parTrans" cxnId="{CAC4BE95-ECFD-4423-A367-D866DB2A8EC2}">
      <dgm:prSet/>
      <dgm:spPr/>
      <dgm:t>
        <a:bodyPr/>
        <a:lstStyle/>
        <a:p>
          <a:endParaRPr lang="es-EC"/>
        </a:p>
      </dgm:t>
    </dgm:pt>
    <dgm:pt modelId="{03A0909A-17D5-4921-B3ED-CA73B3EFB37E}" type="sibTrans" cxnId="{CAC4BE95-ECFD-4423-A367-D866DB2A8EC2}">
      <dgm:prSet/>
      <dgm:spPr/>
      <dgm:t>
        <a:bodyPr/>
        <a:lstStyle/>
        <a:p>
          <a:endParaRPr lang="es-EC"/>
        </a:p>
      </dgm:t>
    </dgm:pt>
    <dgm:pt modelId="{F5D33C6F-317B-4343-9BC2-1AEC2265A015}">
      <dgm:prSet phldrT="[Texto]" custT="1"/>
      <dgm:spPr/>
      <dgm:t>
        <a:bodyPr/>
        <a:lstStyle/>
        <a:p>
          <a:r>
            <a:rPr lang="es-EC" sz="2000" dirty="0">
              <a:solidFill>
                <a:schemeClr val="tx1"/>
              </a:solidFill>
            </a:rPr>
            <a:t>Las</a:t>
          </a:r>
          <a:r>
            <a:rPr lang="es-EC" sz="2000" baseline="0" dirty="0">
              <a:solidFill>
                <a:schemeClr val="tx1"/>
              </a:solidFill>
            </a:rPr>
            <a:t> estrategias antifraude implementadas por las pequeñas y medianas empresas del DMQ no han fortalecido su sistema de control interno.  </a:t>
          </a:r>
          <a:endParaRPr lang="es-EC" sz="2000" dirty="0">
            <a:solidFill>
              <a:schemeClr val="tx1"/>
            </a:solidFill>
          </a:endParaRPr>
        </a:p>
      </dgm:t>
    </dgm:pt>
    <dgm:pt modelId="{961210CF-EF45-47E9-A4DB-D51BFF42DCA3}" type="parTrans" cxnId="{047C25E9-2FB3-4F8D-AC7A-AC0799119DDD}">
      <dgm:prSet/>
      <dgm:spPr/>
      <dgm:t>
        <a:bodyPr/>
        <a:lstStyle/>
        <a:p>
          <a:endParaRPr lang="es-EC"/>
        </a:p>
      </dgm:t>
    </dgm:pt>
    <dgm:pt modelId="{A2DB236D-5963-413C-A65C-F888B23DDA92}" type="sibTrans" cxnId="{047C25E9-2FB3-4F8D-AC7A-AC0799119DDD}">
      <dgm:prSet/>
      <dgm:spPr/>
      <dgm:t>
        <a:bodyPr/>
        <a:lstStyle/>
        <a:p>
          <a:endParaRPr lang="es-EC"/>
        </a:p>
      </dgm:t>
    </dgm:pt>
    <dgm:pt modelId="{0440E6D3-8D18-491D-A5F1-A83B43EA2C12}">
      <dgm:prSet phldrT="[Texto]" custT="1"/>
      <dgm:spPr>
        <a:solidFill>
          <a:srgbClr val="CCEEC4"/>
        </a:solidFill>
      </dgm:spPr>
      <dgm:t>
        <a:bodyPr/>
        <a:lstStyle/>
        <a:p>
          <a:r>
            <a:rPr lang="es-EC" sz="2400" dirty="0">
              <a:solidFill>
                <a:schemeClr val="tx1"/>
              </a:solidFill>
            </a:rPr>
            <a:t>Hi:</a:t>
          </a:r>
        </a:p>
      </dgm:t>
    </dgm:pt>
    <dgm:pt modelId="{5E9EEDAF-1A80-42C0-9BFF-81FFC5F6CEE8}" type="parTrans" cxnId="{2158AAC5-EC63-42AE-B67C-7E0B05046F70}">
      <dgm:prSet/>
      <dgm:spPr/>
      <dgm:t>
        <a:bodyPr/>
        <a:lstStyle/>
        <a:p>
          <a:endParaRPr lang="es-EC"/>
        </a:p>
      </dgm:t>
    </dgm:pt>
    <dgm:pt modelId="{B19A489C-FE10-408D-BD59-95DF0D100D9F}" type="sibTrans" cxnId="{2158AAC5-EC63-42AE-B67C-7E0B05046F70}">
      <dgm:prSet/>
      <dgm:spPr/>
      <dgm:t>
        <a:bodyPr/>
        <a:lstStyle/>
        <a:p>
          <a:endParaRPr lang="es-EC"/>
        </a:p>
      </dgm:t>
    </dgm:pt>
    <dgm:pt modelId="{1B726D85-B256-4582-8327-DB18A41195B9}">
      <dgm:prSet phldrT="[Texto]" custT="1"/>
      <dgm:spPr/>
      <dgm:t>
        <a:bodyPr/>
        <a:lstStyle/>
        <a:p>
          <a:r>
            <a:rPr lang="es-EC" sz="2000" dirty="0"/>
            <a:t>Las</a:t>
          </a:r>
          <a:r>
            <a:rPr lang="es-EC" sz="2000" baseline="0" dirty="0"/>
            <a:t> estrategias antifraude implementadas por las pequeñas y medianas empresas del DMQ han fortalecido su sistema de control interno. </a:t>
          </a:r>
          <a:endParaRPr lang="es-EC" sz="2000" dirty="0"/>
        </a:p>
      </dgm:t>
    </dgm:pt>
    <dgm:pt modelId="{0BF27AA3-619C-4F18-804C-274BBAD2AA0B}" type="sibTrans" cxnId="{329847ED-4369-4B4C-9BA2-A4EF76CF9D7C}">
      <dgm:prSet/>
      <dgm:spPr/>
      <dgm:t>
        <a:bodyPr/>
        <a:lstStyle/>
        <a:p>
          <a:endParaRPr lang="es-EC"/>
        </a:p>
      </dgm:t>
    </dgm:pt>
    <dgm:pt modelId="{2FF01E9C-F742-475D-BAE4-D66A8D61E267}" type="parTrans" cxnId="{329847ED-4369-4B4C-9BA2-A4EF76CF9D7C}">
      <dgm:prSet/>
      <dgm:spPr/>
      <dgm:t>
        <a:bodyPr/>
        <a:lstStyle/>
        <a:p>
          <a:endParaRPr lang="es-EC"/>
        </a:p>
      </dgm:t>
    </dgm:pt>
    <dgm:pt modelId="{A0002210-BC34-487B-8663-F180C9947BF1}" type="pres">
      <dgm:prSet presAssocID="{54671886-8ED0-4E54-8524-4DF6EA2355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EE0F0A-B1F6-4C48-9CEA-4C88A4EA07C2}" type="pres">
      <dgm:prSet presAssocID="{41A6F979-6E7F-4D9E-99DE-BD2097F29345}" presName="root" presStyleCnt="0"/>
      <dgm:spPr/>
    </dgm:pt>
    <dgm:pt modelId="{AF46CBAA-014C-4A5B-944D-4930583AE608}" type="pres">
      <dgm:prSet presAssocID="{41A6F979-6E7F-4D9E-99DE-BD2097F29345}" presName="rootComposite" presStyleCnt="0"/>
      <dgm:spPr/>
    </dgm:pt>
    <dgm:pt modelId="{248A6636-FA23-4573-9192-BDCF618A512B}" type="pres">
      <dgm:prSet presAssocID="{41A6F979-6E7F-4D9E-99DE-BD2097F29345}" presName="rootText" presStyleLbl="node1" presStyleIdx="0" presStyleCnt="2" custScaleX="184118" custScaleY="94435" custLinFactNeighborX="17778" custLinFactNeighborY="-11028"/>
      <dgm:spPr/>
    </dgm:pt>
    <dgm:pt modelId="{A9847ADE-E1F4-462F-A27C-4D5EC634ECC0}" type="pres">
      <dgm:prSet presAssocID="{41A6F979-6E7F-4D9E-99DE-BD2097F29345}" presName="rootConnector" presStyleLbl="node1" presStyleIdx="0" presStyleCnt="2"/>
      <dgm:spPr/>
    </dgm:pt>
    <dgm:pt modelId="{9AE7EE36-43C1-4FAF-936D-8BA55BDFFAC4}" type="pres">
      <dgm:prSet presAssocID="{41A6F979-6E7F-4D9E-99DE-BD2097F29345}" presName="childShape" presStyleCnt="0"/>
      <dgm:spPr/>
    </dgm:pt>
    <dgm:pt modelId="{A245A316-52A0-4C8E-8C22-D8A416E66FB1}" type="pres">
      <dgm:prSet presAssocID="{961210CF-EF45-47E9-A4DB-D51BFF42DCA3}" presName="Name13" presStyleLbl="parChTrans1D2" presStyleIdx="0" presStyleCnt="2"/>
      <dgm:spPr/>
    </dgm:pt>
    <dgm:pt modelId="{2CF28EFE-5417-46C6-ADAA-8C3EF63719E1}" type="pres">
      <dgm:prSet presAssocID="{F5D33C6F-317B-4343-9BC2-1AEC2265A015}" presName="childText" presStyleLbl="bgAcc1" presStyleIdx="0" presStyleCnt="2" custScaleX="322570" custScaleY="626209" custLinFactNeighborX="10265">
        <dgm:presLayoutVars>
          <dgm:bulletEnabled val="1"/>
        </dgm:presLayoutVars>
      </dgm:prSet>
      <dgm:spPr/>
    </dgm:pt>
    <dgm:pt modelId="{DC2C8B43-095A-477A-B130-5FF970225806}" type="pres">
      <dgm:prSet presAssocID="{0440E6D3-8D18-491D-A5F1-A83B43EA2C12}" presName="root" presStyleCnt="0"/>
      <dgm:spPr/>
    </dgm:pt>
    <dgm:pt modelId="{99D5E78A-263C-45FC-9D57-EF518A2D8FD9}" type="pres">
      <dgm:prSet presAssocID="{0440E6D3-8D18-491D-A5F1-A83B43EA2C12}" presName="rootComposite" presStyleCnt="0"/>
      <dgm:spPr/>
    </dgm:pt>
    <dgm:pt modelId="{805EA095-5FC3-4864-BF3C-B88277B354AC}" type="pres">
      <dgm:prSet presAssocID="{0440E6D3-8D18-491D-A5F1-A83B43EA2C12}" presName="rootText" presStyleLbl="node1" presStyleIdx="1" presStyleCnt="2" custScaleX="202856" custScaleY="100396" custLinFactNeighborX="11627" custLinFactNeighborY="-6638"/>
      <dgm:spPr/>
    </dgm:pt>
    <dgm:pt modelId="{604E0481-C1D5-49D9-BF74-0170894EC2D0}" type="pres">
      <dgm:prSet presAssocID="{0440E6D3-8D18-491D-A5F1-A83B43EA2C12}" presName="rootConnector" presStyleLbl="node1" presStyleIdx="1" presStyleCnt="2"/>
      <dgm:spPr/>
    </dgm:pt>
    <dgm:pt modelId="{09EF9201-2CBB-483C-94D0-7995BD68EF91}" type="pres">
      <dgm:prSet presAssocID="{0440E6D3-8D18-491D-A5F1-A83B43EA2C12}" presName="childShape" presStyleCnt="0"/>
      <dgm:spPr/>
    </dgm:pt>
    <dgm:pt modelId="{126C3AFA-A7F9-4FC4-897B-ABEEF5868BBC}" type="pres">
      <dgm:prSet presAssocID="{2FF01E9C-F742-475D-BAE4-D66A8D61E267}" presName="Name13" presStyleLbl="parChTrans1D2" presStyleIdx="1" presStyleCnt="2"/>
      <dgm:spPr/>
    </dgm:pt>
    <dgm:pt modelId="{3EDC75C6-E70E-4D98-9D1A-6B0EE418EB00}" type="pres">
      <dgm:prSet presAssocID="{1B726D85-B256-4582-8327-DB18A41195B9}" presName="childText" presStyleLbl="bgAcc1" presStyleIdx="1" presStyleCnt="2" custScaleX="313193" custScaleY="624316" custLinFactNeighborX="11080" custLinFactNeighborY="9493">
        <dgm:presLayoutVars>
          <dgm:bulletEnabled val="1"/>
        </dgm:presLayoutVars>
      </dgm:prSet>
      <dgm:spPr/>
    </dgm:pt>
  </dgm:ptLst>
  <dgm:cxnLst>
    <dgm:cxn modelId="{AB9A9721-204D-4433-B20C-BF38D6861EF8}" type="presOf" srcId="{0440E6D3-8D18-491D-A5F1-A83B43EA2C12}" destId="{604E0481-C1D5-49D9-BF74-0170894EC2D0}" srcOrd="1" destOrd="0" presId="urn:microsoft.com/office/officeart/2005/8/layout/hierarchy3"/>
    <dgm:cxn modelId="{9423932B-1BFE-4239-BA32-70FA4BD4108B}" type="presOf" srcId="{1B726D85-B256-4582-8327-DB18A41195B9}" destId="{3EDC75C6-E70E-4D98-9D1A-6B0EE418EB00}" srcOrd="0" destOrd="0" presId="urn:microsoft.com/office/officeart/2005/8/layout/hierarchy3"/>
    <dgm:cxn modelId="{5D560647-69EB-4DC2-9C81-433F3E310A8F}" type="presOf" srcId="{961210CF-EF45-47E9-A4DB-D51BFF42DCA3}" destId="{A245A316-52A0-4C8E-8C22-D8A416E66FB1}" srcOrd="0" destOrd="0" presId="urn:microsoft.com/office/officeart/2005/8/layout/hierarchy3"/>
    <dgm:cxn modelId="{49371F75-5C91-48A2-9B50-488B4A4CFC4D}" type="presOf" srcId="{54671886-8ED0-4E54-8524-4DF6EA235510}" destId="{A0002210-BC34-487B-8663-F180C9947BF1}" srcOrd="0" destOrd="0" presId="urn:microsoft.com/office/officeart/2005/8/layout/hierarchy3"/>
    <dgm:cxn modelId="{87EA1F83-89CC-4092-9E18-E3E1A987D5DC}" type="presOf" srcId="{2FF01E9C-F742-475D-BAE4-D66A8D61E267}" destId="{126C3AFA-A7F9-4FC4-897B-ABEEF5868BBC}" srcOrd="0" destOrd="0" presId="urn:microsoft.com/office/officeart/2005/8/layout/hierarchy3"/>
    <dgm:cxn modelId="{2C02A386-89F0-4E06-A182-89FB084CA5CA}" type="presOf" srcId="{41A6F979-6E7F-4D9E-99DE-BD2097F29345}" destId="{248A6636-FA23-4573-9192-BDCF618A512B}" srcOrd="0" destOrd="0" presId="urn:microsoft.com/office/officeart/2005/8/layout/hierarchy3"/>
    <dgm:cxn modelId="{CAC4BE95-ECFD-4423-A367-D866DB2A8EC2}" srcId="{54671886-8ED0-4E54-8524-4DF6EA235510}" destId="{41A6F979-6E7F-4D9E-99DE-BD2097F29345}" srcOrd="0" destOrd="0" parTransId="{5BE8136C-36E1-475C-9CBC-EF646BE6C16F}" sibTransId="{03A0909A-17D5-4921-B3ED-CA73B3EFB37E}"/>
    <dgm:cxn modelId="{3830FAA6-052A-4FA7-9144-D0165BBA13AD}" type="presOf" srcId="{0440E6D3-8D18-491D-A5F1-A83B43EA2C12}" destId="{805EA095-5FC3-4864-BF3C-B88277B354AC}" srcOrd="0" destOrd="0" presId="urn:microsoft.com/office/officeart/2005/8/layout/hierarchy3"/>
    <dgm:cxn modelId="{2158AAC5-EC63-42AE-B67C-7E0B05046F70}" srcId="{54671886-8ED0-4E54-8524-4DF6EA235510}" destId="{0440E6D3-8D18-491D-A5F1-A83B43EA2C12}" srcOrd="1" destOrd="0" parTransId="{5E9EEDAF-1A80-42C0-9BFF-81FFC5F6CEE8}" sibTransId="{B19A489C-FE10-408D-BD59-95DF0D100D9F}"/>
    <dgm:cxn modelId="{047C25E9-2FB3-4F8D-AC7A-AC0799119DDD}" srcId="{41A6F979-6E7F-4D9E-99DE-BD2097F29345}" destId="{F5D33C6F-317B-4343-9BC2-1AEC2265A015}" srcOrd="0" destOrd="0" parTransId="{961210CF-EF45-47E9-A4DB-D51BFF42DCA3}" sibTransId="{A2DB236D-5963-413C-A65C-F888B23DDA92}"/>
    <dgm:cxn modelId="{329847ED-4369-4B4C-9BA2-A4EF76CF9D7C}" srcId="{0440E6D3-8D18-491D-A5F1-A83B43EA2C12}" destId="{1B726D85-B256-4582-8327-DB18A41195B9}" srcOrd="0" destOrd="0" parTransId="{2FF01E9C-F742-475D-BAE4-D66A8D61E267}" sibTransId="{0BF27AA3-619C-4F18-804C-274BBAD2AA0B}"/>
    <dgm:cxn modelId="{916933F2-6690-4613-9E46-DEF6E7BE8D02}" type="presOf" srcId="{41A6F979-6E7F-4D9E-99DE-BD2097F29345}" destId="{A9847ADE-E1F4-462F-A27C-4D5EC634ECC0}" srcOrd="1" destOrd="0" presId="urn:microsoft.com/office/officeart/2005/8/layout/hierarchy3"/>
    <dgm:cxn modelId="{7C730AF3-E247-477A-A422-E39052B58B35}" type="presOf" srcId="{F5D33C6F-317B-4343-9BC2-1AEC2265A015}" destId="{2CF28EFE-5417-46C6-ADAA-8C3EF63719E1}" srcOrd="0" destOrd="0" presId="urn:microsoft.com/office/officeart/2005/8/layout/hierarchy3"/>
    <dgm:cxn modelId="{1D547DCE-6EC0-4699-938D-7DDECE0FD007}" type="presParOf" srcId="{A0002210-BC34-487B-8663-F180C9947BF1}" destId="{7EEE0F0A-B1F6-4C48-9CEA-4C88A4EA07C2}" srcOrd="0" destOrd="0" presId="urn:microsoft.com/office/officeart/2005/8/layout/hierarchy3"/>
    <dgm:cxn modelId="{89CA3C7A-98E6-4D7E-9E36-018335E0EFA8}" type="presParOf" srcId="{7EEE0F0A-B1F6-4C48-9CEA-4C88A4EA07C2}" destId="{AF46CBAA-014C-4A5B-944D-4930583AE608}" srcOrd="0" destOrd="0" presId="urn:microsoft.com/office/officeart/2005/8/layout/hierarchy3"/>
    <dgm:cxn modelId="{A275C1C8-A4CF-49E1-98EE-F1CD6847FAF4}" type="presParOf" srcId="{AF46CBAA-014C-4A5B-944D-4930583AE608}" destId="{248A6636-FA23-4573-9192-BDCF618A512B}" srcOrd="0" destOrd="0" presId="urn:microsoft.com/office/officeart/2005/8/layout/hierarchy3"/>
    <dgm:cxn modelId="{BE29B9B6-8E6D-4EAA-B86C-705F1AA7DF0F}" type="presParOf" srcId="{AF46CBAA-014C-4A5B-944D-4930583AE608}" destId="{A9847ADE-E1F4-462F-A27C-4D5EC634ECC0}" srcOrd="1" destOrd="0" presId="urn:microsoft.com/office/officeart/2005/8/layout/hierarchy3"/>
    <dgm:cxn modelId="{B75A2910-3D91-41F4-8A04-8B07032DB7EA}" type="presParOf" srcId="{7EEE0F0A-B1F6-4C48-9CEA-4C88A4EA07C2}" destId="{9AE7EE36-43C1-4FAF-936D-8BA55BDFFAC4}" srcOrd="1" destOrd="0" presId="urn:microsoft.com/office/officeart/2005/8/layout/hierarchy3"/>
    <dgm:cxn modelId="{E19966A9-F3D5-49B9-92C0-0D4549CA20FA}" type="presParOf" srcId="{9AE7EE36-43C1-4FAF-936D-8BA55BDFFAC4}" destId="{A245A316-52A0-4C8E-8C22-D8A416E66FB1}" srcOrd="0" destOrd="0" presId="urn:microsoft.com/office/officeart/2005/8/layout/hierarchy3"/>
    <dgm:cxn modelId="{7C729DFE-3403-45D8-A816-9E1977C5E7E2}" type="presParOf" srcId="{9AE7EE36-43C1-4FAF-936D-8BA55BDFFAC4}" destId="{2CF28EFE-5417-46C6-ADAA-8C3EF63719E1}" srcOrd="1" destOrd="0" presId="urn:microsoft.com/office/officeart/2005/8/layout/hierarchy3"/>
    <dgm:cxn modelId="{B2E988EB-5B5F-4CFE-8D32-AD32EBD8C908}" type="presParOf" srcId="{A0002210-BC34-487B-8663-F180C9947BF1}" destId="{DC2C8B43-095A-477A-B130-5FF970225806}" srcOrd="1" destOrd="0" presId="urn:microsoft.com/office/officeart/2005/8/layout/hierarchy3"/>
    <dgm:cxn modelId="{E2510FA4-370F-4E1B-8065-9D36344F8075}" type="presParOf" srcId="{DC2C8B43-095A-477A-B130-5FF970225806}" destId="{99D5E78A-263C-45FC-9D57-EF518A2D8FD9}" srcOrd="0" destOrd="0" presId="urn:microsoft.com/office/officeart/2005/8/layout/hierarchy3"/>
    <dgm:cxn modelId="{38A488FD-4C51-4131-BD1E-90CD4DDDF8A9}" type="presParOf" srcId="{99D5E78A-263C-45FC-9D57-EF518A2D8FD9}" destId="{805EA095-5FC3-4864-BF3C-B88277B354AC}" srcOrd="0" destOrd="0" presId="urn:microsoft.com/office/officeart/2005/8/layout/hierarchy3"/>
    <dgm:cxn modelId="{08815635-4F54-4901-8B3E-EDE918FABE85}" type="presParOf" srcId="{99D5E78A-263C-45FC-9D57-EF518A2D8FD9}" destId="{604E0481-C1D5-49D9-BF74-0170894EC2D0}" srcOrd="1" destOrd="0" presId="urn:microsoft.com/office/officeart/2005/8/layout/hierarchy3"/>
    <dgm:cxn modelId="{FDDF967E-0C41-489D-983B-62C5A30303D0}" type="presParOf" srcId="{DC2C8B43-095A-477A-B130-5FF970225806}" destId="{09EF9201-2CBB-483C-94D0-7995BD68EF91}" srcOrd="1" destOrd="0" presId="urn:microsoft.com/office/officeart/2005/8/layout/hierarchy3"/>
    <dgm:cxn modelId="{9D223BE6-7E69-4908-BEBB-C7AAF9313552}" type="presParOf" srcId="{09EF9201-2CBB-483C-94D0-7995BD68EF91}" destId="{126C3AFA-A7F9-4FC4-897B-ABEEF5868BBC}" srcOrd="0" destOrd="0" presId="urn:microsoft.com/office/officeart/2005/8/layout/hierarchy3"/>
    <dgm:cxn modelId="{FBD1B1AB-3940-48AC-BD73-680C900DCB99}" type="presParOf" srcId="{09EF9201-2CBB-483C-94D0-7995BD68EF91}" destId="{3EDC75C6-E70E-4D98-9D1A-6B0EE418EB0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94D7DC-57E8-40FF-B1E1-69AD68B134A8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025C2347-CF8C-48D2-9A16-6B5D47CA5DB6}">
      <dgm:prSet phldrT="[Texto]"/>
      <dgm:spPr>
        <a:solidFill>
          <a:srgbClr val="CCEEC4"/>
        </a:solidFill>
      </dgm:spPr>
      <dgm:t>
        <a:bodyPr/>
        <a:lstStyle/>
        <a:p>
          <a:r>
            <a:rPr lang="es-EC" dirty="0">
              <a:solidFill>
                <a:schemeClr val="tx1"/>
              </a:solidFill>
            </a:rPr>
            <a:t>Teoría de la Información</a:t>
          </a:r>
        </a:p>
      </dgm:t>
    </dgm:pt>
    <dgm:pt modelId="{9AF6C655-EAF8-49B5-BE0B-957D566B320A}" type="parTrans" cxnId="{BF0E06C1-CA8D-487D-9E27-92AB5CE42F3A}">
      <dgm:prSet/>
      <dgm:spPr/>
      <dgm:t>
        <a:bodyPr/>
        <a:lstStyle/>
        <a:p>
          <a:endParaRPr lang="es-EC"/>
        </a:p>
      </dgm:t>
    </dgm:pt>
    <dgm:pt modelId="{C23DC8DE-96C7-4D84-8F26-3AFBBE7F963E}" type="sibTrans" cxnId="{BF0E06C1-CA8D-487D-9E27-92AB5CE42F3A}">
      <dgm:prSet/>
      <dgm:spPr/>
      <dgm:t>
        <a:bodyPr/>
        <a:lstStyle/>
        <a:p>
          <a:endParaRPr lang="es-EC"/>
        </a:p>
      </dgm:t>
    </dgm:pt>
    <dgm:pt modelId="{2E8C1DDD-44DD-4640-8A1C-E2832CAF527A}">
      <dgm:prSet phldrT="[Texto]"/>
      <dgm:spPr>
        <a:solidFill>
          <a:srgbClr val="E3F9E4">
            <a:alpha val="89804"/>
          </a:srgbClr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dirty="0"/>
            <a:t>Información financiera íntegra</a:t>
          </a:r>
        </a:p>
      </dgm:t>
    </dgm:pt>
    <dgm:pt modelId="{BB20615E-FA8D-4A4D-81CA-0900891304F3}" type="parTrans" cxnId="{995E33F8-5B29-4B75-9633-78FC1132225F}">
      <dgm:prSet/>
      <dgm:spPr/>
      <dgm:t>
        <a:bodyPr/>
        <a:lstStyle/>
        <a:p>
          <a:endParaRPr lang="es-EC"/>
        </a:p>
      </dgm:t>
    </dgm:pt>
    <dgm:pt modelId="{CE4B4ED1-637B-4281-8D0D-1E3B994F0627}" type="sibTrans" cxnId="{995E33F8-5B29-4B75-9633-78FC1132225F}">
      <dgm:prSet/>
      <dgm:spPr/>
      <dgm:t>
        <a:bodyPr/>
        <a:lstStyle/>
        <a:p>
          <a:endParaRPr lang="es-EC"/>
        </a:p>
      </dgm:t>
    </dgm:pt>
    <dgm:pt modelId="{CE735B08-F8A3-4E28-AC2A-4FC60A3FB17E}">
      <dgm:prSet phldrT="[Texto]"/>
      <dgm:spPr>
        <a:solidFill>
          <a:srgbClr val="CCEEC4"/>
        </a:solidFill>
      </dgm:spPr>
      <dgm:t>
        <a:bodyPr/>
        <a:lstStyle/>
        <a:p>
          <a:r>
            <a:rPr lang="es-EC" dirty="0">
              <a:solidFill>
                <a:schemeClr val="tx1"/>
              </a:solidFill>
            </a:rPr>
            <a:t>Teoría del Gobierno Corporativo</a:t>
          </a:r>
        </a:p>
      </dgm:t>
    </dgm:pt>
    <dgm:pt modelId="{49D45D86-4268-407C-835E-F5197FD50E3C}" type="parTrans" cxnId="{7D007E76-1BA9-4174-9A1B-4059FF29CF39}">
      <dgm:prSet/>
      <dgm:spPr/>
      <dgm:t>
        <a:bodyPr/>
        <a:lstStyle/>
        <a:p>
          <a:endParaRPr lang="es-EC"/>
        </a:p>
      </dgm:t>
    </dgm:pt>
    <dgm:pt modelId="{427F590C-4504-4373-A5ED-796FA32D9D7C}" type="sibTrans" cxnId="{7D007E76-1BA9-4174-9A1B-4059FF29CF39}">
      <dgm:prSet/>
      <dgm:spPr/>
      <dgm:t>
        <a:bodyPr/>
        <a:lstStyle/>
        <a:p>
          <a:endParaRPr lang="es-EC"/>
        </a:p>
      </dgm:t>
    </dgm:pt>
    <dgm:pt modelId="{45E3AB0A-FDBE-494B-A084-42CA0FBFC855}">
      <dgm:prSet phldrT="[Texto]"/>
      <dgm:spPr>
        <a:solidFill>
          <a:srgbClr val="E3F9E4">
            <a:alpha val="90000"/>
          </a:srgbClr>
        </a:solidFill>
      </dgm:spPr>
      <dgm:t>
        <a:bodyPr/>
        <a:lstStyle/>
        <a:p>
          <a:r>
            <a:rPr lang="es-EC" dirty="0"/>
            <a:t>Se desarrolla conforme las empresas lo hacen.</a:t>
          </a:r>
        </a:p>
      </dgm:t>
    </dgm:pt>
    <dgm:pt modelId="{0A77714B-AF38-41FD-9721-C5D317A6A674}" type="parTrans" cxnId="{1D82AC95-8186-4FCD-8901-62BB2A1D9519}">
      <dgm:prSet/>
      <dgm:spPr/>
      <dgm:t>
        <a:bodyPr/>
        <a:lstStyle/>
        <a:p>
          <a:endParaRPr lang="es-EC"/>
        </a:p>
      </dgm:t>
    </dgm:pt>
    <dgm:pt modelId="{32419F59-2CF2-46A8-A51A-FCB579FCFA83}" type="sibTrans" cxnId="{1D82AC95-8186-4FCD-8901-62BB2A1D9519}">
      <dgm:prSet/>
      <dgm:spPr/>
      <dgm:t>
        <a:bodyPr/>
        <a:lstStyle/>
        <a:p>
          <a:endParaRPr lang="es-EC"/>
        </a:p>
      </dgm:t>
    </dgm:pt>
    <dgm:pt modelId="{D52D3DAD-D12B-4930-AA25-DC7A94D3DFEE}">
      <dgm:prSet phldrT="[Texto]"/>
      <dgm:spPr>
        <a:solidFill>
          <a:srgbClr val="E3F9E4">
            <a:alpha val="90000"/>
          </a:srgbClr>
        </a:solidFill>
      </dgm:spPr>
      <dgm:t>
        <a:bodyPr/>
        <a:lstStyle/>
        <a:p>
          <a:r>
            <a:rPr lang="es-EC" dirty="0"/>
            <a:t>Se relaciona con el control interno. </a:t>
          </a:r>
        </a:p>
      </dgm:t>
    </dgm:pt>
    <dgm:pt modelId="{41199938-35C0-4B79-B53C-0B5D144CC346}" type="parTrans" cxnId="{C0379F47-690F-4EF2-8108-E485741465B5}">
      <dgm:prSet/>
      <dgm:spPr/>
      <dgm:t>
        <a:bodyPr/>
        <a:lstStyle/>
        <a:p>
          <a:endParaRPr lang="es-EC"/>
        </a:p>
      </dgm:t>
    </dgm:pt>
    <dgm:pt modelId="{FD8E150E-6263-4C3A-B9C0-9FB275D92945}" type="sibTrans" cxnId="{C0379F47-690F-4EF2-8108-E485741465B5}">
      <dgm:prSet/>
      <dgm:spPr/>
      <dgm:t>
        <a:bodyPr/>
        <a:lstStyle/>
        <a:p>
          <a:endParaRPr lang="es-EC"/>
        </a:p>
      </dgm:t>
    </dgm:pt>
    <dgm:pt modelId="{00BE506E-0EA5-44A5-8A03-E03632801AC0}">
      <dgm:prSet phldrT="[Texto]"/>
      <dgm:spPr>
        <a:solidFill>
          <a:srgbClr val="CCEEC4"/>
        </a:solidFill>
      </dgm:spPr>
      <dgm:t>
        <a:bodyPr/>
        <a:lstStyle/>
        <a:p>
          <a:r>
            <a:rPr lang="es-EC" dirty="0">
              <a:solidFill>
                <a:schemeClr val="tx1"/>
              </a:solidFill>
            </a:rPr>
            <a:t>Teoría de la Agencia</a:t>
          </a:r>
        </a:p>
      </dgm:t>
    </dgm:pt>
    <dgm:pt modelId="{D6AFF23A-1B54-4C02-BC24-F8299BF36D3E}" type="parTrans" cxnId="{7B391A4E-E1FD-4CB9-B4CA-5818AD3855E7}">
      <dgm:prSet/>
      <dgm:spPr/>
      <dgm:t>
        <a:bodyPr/>
        <a:lstStyle/>
        <a:p>
          <a:endParaRPr lang="es-EC"/>
        </a:p>
      </dgm:t>
    </dgm:pt>
    <dgm:pt modelId="{2E92A698-EF1E-4A69-A712-F9142E3BEA29}" type="sibTrans" cxnId="{7B391A4E-E1FD-4CB9-B4CA-5818AD3855E7}">
      <dgm:prSet/>
      <dgm:spPr/>
      <dgm:t>
        <a:bodyPr/>
        <a:lstStyle/>
        <a:p>
          <a:endParaRPr lang="es-EC"/>
        </a:p>
      </dgm:t>
    </dgm:pt>
    <dgm:pt modelId="{08996393-90A3-4D75-B75D-D658143EBDB0}">
      <dgm:prSet/>
      <dgm:spPr/>
      <dgm:t>
        <a:bodyPr/>
        <a:lstStyle/>
        <a:p>
          <a:r>
            <a:rPr lang="es-EC" dirty="0"/>
            <a:t>Información creíble y bien difundida</a:t>
          </a:r>
        </a:p>
      </dgm:t>
    </dgm:pt>
    <dgm:pt modelId="{67F17CF7-8042-49D7-9293-19826484AD40}" type="parTrans" cxnId="{2342FFFC-98F4-45D6-99D1-8D1101D84969}">
      <dgm:prSet/>
      <dgm:spPr/>
      <dgm:t>
        <a:bodyPr/>
        <a:lstStyle/>
        <a:p>
          <a:endParaRPr lang="es-EC"/>
        </a:p>
      </dgm:t>
    </dgm:pt>
    <dgm:pt modelId="{B81FB35D-C9CD-4C3A-9DF0-76E69623F174}" type="sibTrans" cxnId="{2342FFFC-98F4-45D6-99D1-8D1101D84969}">
      <dgm:prSet/>
      <dgm:spPr/>
      <dgm:t>
        <a:bodyPr/>
        <a:lstStyle/>
        <a:p>
          <a:endParaRPr lang="es-EC"/>
        </a:p>
      </dgm:t>
    </dgm:pt>
    <dgm:pt modelId="{D434B2C4-CBE6-42D0-88D2-AC7090C41D0E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dirty="0"/>
            <a:t>Información financiera que ayude en la toma de decisiones importantes.</a:t>
          </a:r>
        </a:p>
      </dgm:t>
    </dgm:pt>
    <dgm:pt modelId="{993F2890-3996-4B3C-A4EA-8FF64FACED2E}" type="parTrans" cxnId="{2920D815-54FD-4A0A-A78F-A10C3145CE1F}">
      <dgm:prSet/>
      <dgm:spPr/>
      <dgm:t>
        <a:bodyPr/>
        <a:lstStyle/>
        <a:p>
          <a:endParaRPr lang="es-EC"/>
        </a:p>
      </dgm:t>
    </dgm:pt>
    <dgm:pt modelId="{9F225997-E0A2-4D9D-8B3D-4899082E6FB7}" type="sibTrans" cxnId="{2920D815-54FD-4A0A-A78F-A10C3145CE1F}">
      <dgm:prSet/>
      <dgm:spPr/>
      <dgm:t>
        <a:bodyPr/>
        <a:lstStyle/>
        <a:p>
          <a:endParaRPr lang="es-EC"/>
        </a:p>
      </dgm:t>
    </dgm:pt>
    <dgm:pt modelId="{60740C9D-F640-4B4D-9716-1FB67BFC7760}">
      <dgm:prSet/>
      <dgm:spPr>
        <a:solidFill>
          <a:srgbClr val="E3F9E4">
            <a:alpha val="90000"/>
          </a:srgbClr>
        </a:solidFill>
      </dgm:spPr>
      <dgm:t>
        <a:bodyPr/>
        <a:lstStyle/>
        <a:p>
          <a:r>
            <a:rPr lang="es-EC" dirty="0"/>
            <a:t>Intervienen dos partes</a:t>
          </a:r>
        </a:p>
      </dgm:t>
    </dgm:pt>
    <dgm:pt modelId="{41962201-1D70-40EE-9A45-F8317810EF64}" type="parTrans" cxnId="{C54EB8AD-9783-465D-89C4-62DDE0A191F3}">
      <dgm:prSet/>
      <dgm:spPr/>
      <dgm:t>
        <a:bodyPr/>
        <a:lstStyle/>
        <a:p>
          <a:endParaRPr lang="es-EC"/>
        </a:p>
      </dgm:t>
    </dgm:pt>
    <dgm:pt modelId="{332ECD15-5261-4BBD-8D2B-325ADD5D49C1}" type="sibTrans" cxnId="{C54EB8AD-9783-465D-89C4-62DDE0A191F3}">
      <dgm:prSet/>
      <dgm:spPr/>
      <dgm:t>
        <a:bodyPr/>
        <a:lstStyle/>
        <a:p>
          <a:endParaRPr lang="es-EC"/>
        </a:p>
      </dgm:t>
    </dgm:pt>
    <dgm:pt modelId="{519B1C85-F42A-40D6-A704-A7932A84FE4A}">
      <dgm:prSet/>
      <dgm:spPr>
        <a:solidFill>
          <a:srgbClr val="E3F9E4">
            <a:alpha val="90000"/>
          </a:srgbClr>
        </a:solidFill>
      </dgm:spPr>
      <dgm:t>
        <a:bodyPr/>
        <a:lstStyle/>
        <a:p>
          <a:r>
            <a:rPr lang="es-EC" dirty="0"/>
            <a:t>Prevalece el factor económico</a:t>
          </a:r>
        </a:p>
      </dgm:t>
    </dgm:pt>
    <dgm:pt modelId="{2D8C4A78-375F-45F7-BBB9-8C88D8349019}" type="parTrans" cxnId="{B3CD35E6-C36F-49CF-826B-07FA501F1904}">
      <dgm:prSet/>
      <dgm:spPr/>
      <dgm:t>
        <a:bodyPr/>
        <a:lstStyle/>
        <a:p>
          <a:endParaRPr lang="es-EC"/>
        </a:p>
      </dgm:t>
    </dgm:pt>
    <dgm:pt modelId="{B77D62B5-16CE-4963-BF4B-84CB9B5E96EF}" type="sibTrans" cxnId="{B3CD35E6-C36F-49CF-826B-07FA501F1904}">
      <dgm:prSet/>
      <dgm:spPr/>
      <dgm:t>
        <a:bodyPr/>
        <a:lstStyle/>
        <a:p>
          <a:endParaRPr lang="es-EC"/>
        </a:p>
      </dgm:t>
    </dgm:pt>
    <dgm:pt modelId="{B88E87A6-AF4B-42EB-8513-D78E47843BD1}">
      <dgm:prSet/>
      <dgm:spPr>
        <a:solidFill>
          <a:srgbClr val="E3F9E4">
            <a:alpha val="90000"/>
          </a:srgbClr>
        </a:solidFill>
      </dgm:spPr>
      <dgm:t>
        <a:bodyPr/>
        <a:lstStyle/>
        <a:p>
          <a:r>
            <a:rPr lang="es-EC" dirty="0"/>
            <a:t>Conflictos de intereses </a:t>
          </a:r>
        </a:p>
      </dgm:t>
    </dgm:pt>
    <dgm:pt modelId="{4E873C52-E04F-4C88-A4BE-1159E5B9A21B}" type="parTrans" cxnId="{8D1BB57C-EA2B-4BD3-A124-CB1960543AC3}">
      <dgm:prSet/>
      <dgm:spPr/>
      <dgm:t>
        <a:bodyPr/>
        <a:lstStyle/>
        <a:p>
          <a:endParaRPr lang="es-EC"/>
        </a:p>
      </dgm:t>
    </dgm:pt>
    <dgm:pt modelId="{815524BB-1367-4987-B870-DEE43985B741}" type="sibTrans" cxnId="{8D1BB57C-EA2B-4BD3-A124-CB1960543AC3}">
      <dgm:prSet/>
      <dgm:spPr/>
      <dgm:t>
        <a:bodyPr/>
        <a:lstStyle/>
        <a:p>
          <a:endParaRPr lang="es-EC"/>
        </a:p>
      </dgm:t>
    </dgm:pt>
    <dgm:pt modelId="{B1174C0E-8CEB-48F2-A859-18346030D769}">
      <dgm:prSet phldrT="[Texto]"/>
      <dgm:spPr>
        <a:solidFill>
          <a:srgbClr val="E3F9E4">
            <a:alpha val="90000"/>
          </a:srgbClr>
        </a:solidFill>
      </dgm:spPr>
      <dgm:t>
        <a:bodyPr/>
        <a:lstStyle/>
        <a:p>
          <a:endParaRPr lang="es-EC" dirty="0"/>
        </a:p>
      </dgm:t>
    </dgm:pt>
    <dgm:pt modelId="{62ABD6C0-BA49-411A-8E8F-E8B13F7C2780}" type="parTrans" cxnId="{208A49E8-E712-4FD4-B21C-8E7604D33F13}">
      <dgm:prSet/>
      <dgm:spPr/>
    </dgm:pt>
    <dgm:pt modelId="{C28F724C-66D8-43CE-9E8C-D70378F951CA}" type="sibTrans" cxnId="{208A49E8-E712-4FD4-B21C-8E7604D33F13}">
      <dgm:prSet/>
      <dgm:spPr/>
    </dgm:pt>
    <dgm:pt modelId="{304FB7BE-27D6-45DF-8E8D-A8C48F543A50}" type="pres">
      <dgm:prSet presAssocID="{2B94D7DC-57E8-40FF-B1E1-69AD68B134A8}" presName="Name0" presStyleCnt="0">
        <dgm:presLayoutVars>
          <dgm:dir/>
          <dgm:animLvl val="lvl"/>
          <dgm:resizeHandles/>
        </dgm:presLayoutVars>
      </dgm:prSet>
      <dgm:spPr/>
    </dgm:pt>
    <dgm:pt modelId="{69C6295D-FFF0-415D-95F5-9AC9D081B7BB}" type="pres">
      <dgm:prSet presAssocID="{025C2347-CF8C-48D2-9A16-6B5D47CA5DB6}" presName="linNode" presStyleCnt="0"/>
      <dgm:spPr/>
    </dgm:pt>
    <dgm:pt modelId="{FBE8D32C-1A98-4AFE-8A7A-D35934BF44A4}" type="pres">
      <dgm:prSet presAssocID="{025C2347-CF8C-48D2-9A16-6B5D47CA5DB6}" presName="parentShp" presStyleLbl="node1" presStyleIdx="0" presStyleCnt="3">
        <dgm:presLayoutVars>
          <dgm:bulletEnabled val="1"/>
        </dgm:presLayoutVars>
      </dgm:prSet>
      <dgm:spPr/>
    </dgm:pt>
    <dgm:pt modelId="{92587848-E2FE-422B-905A-5DD39D591D03}" type="pres">
      <dgm:prSet presAssocID="{025C2347-CF8C-48D2-9A16-6B5D47CA5DB6}" presName="childShp" presStyleLbl="bgAccFollowNode1" presStyleIdx="0" presStyleCnt="3">
        <dgm:presLayoutVars>
          <dgm:bulletEnabled val="1"/>
        </dgm:presLayoutVars>
      </dgm:prSet>
      <dgm:spPr/>
    </dgm:pt>
    <dgm:pt modelId="{731E2111-0225-4D27-8C49-64A65FC3E451}" type="pres">
      <dgm:prSet presAssocID="{C23DC8DE-96C7-4D84-8F26-3AFBBE7F963E}" presName="spacing" presStyleCnt="0"/>
      <dgm:spPr/>
    </dgm:pt>
    <dgm:pt modelId="{E70C1AB8-C508-46D7-9C53-BCFB4A408B74}" type="pres">
      <dgm:prSet presAssocID="{CE735B08-F8A3-4E28-AC2A-4FC60A3FB17E}" presName="linNode" presStyleCnt="0"/>
      <dgm:spPr/>
    </dgm:pt>
    <dgm:pt modelId="{1F067576-285F-4F30-B8DD-32AAADB2D454}" type="pres">
      <dgm:prSet presAssocID="{CE735B08-F8A3-4E28-AC2A-4FC60A3FB17E}" presName="parentShp" presStyleLbl="node1" presStyleIdx="1" presStyleCnt="3" custLinFactNeighborX="255" custLinFactNeighborY="3018">
        <dgm:presLayoutVars>
          <dgm:bulletEnabled val="1"/>
        </dgm:presLayoutVars>
      </dgm:prSet>
      <dgm:spPr/>
    </dgm:pt>
    <dgm:pt modelId="{3FACC01F-84A4-46AB-A44D-DE84B9C8D5D9}" type="pres">
      <dgm:prSet presAssocID="{CE735B08-F8A3-4E28-AC2A-4FC60A3FB17E}" presName="childShp" presStyleLbl="bgAccFollowNode1" presStyleIdx="1" presStyleCnt="3">
        <dgm:presLayoutVars>
          <dgm:bulletEnabled val="1"/>
        </dgm:presLayoutVars>
      </dgm:prSet>
      <dgm:spPr/>
    </dgm:pt>
    <dgm:pt modelId="{5A170C6F-9675-49F3-83CD-02905309C5B2}" type="pres">
      <dgm:prSet presAssocID="{427F590C-4504-4373-A5ED-796FA32D9D7C}" presName="spacing" presStyleCnt="0"/>
      <dgm:spPr/>
    </dgm:pt>
    <dgm:pt modelId="{F20CCD73-9797-4DAE-8584-C098B9B83A50}" type="pres">
      <dgm:prSet presAssocID="{00BE506E-0EA5-44A5-8A03-E03632801AC0}" presName="linNode" presStyleCnt="0"/>
      <dgm:spPr/>
    </dgm:pt>
    <dgm:pt modelId="{B4693FB5-9E7E-4801-86A7-789248A6FCF1}" type="pres">
      <dgm:prSet presAssocID="{00BE506E-0EA5-44A5-8A03-E03632801AC0}" presName="parentShp" presStyleLbl="node1" presStyleIdx="2" presStyleCnt="3">
        <dgm:presLayoutVars>
          <dgm:bulletEnabled val="1"/>
        </dgm:presLayoutVars>
      </dgm:prSet>
      <dgm:spPr/>
    </dgm:pt>
    <dgm:pt modelId="{116A902F-AB38-45C4-BB96-3B1A0B124E8A}" type="pres">
      <dgm:prSet presAssocID="{00BE506E-0EA5-44A5-8A03-E03632801AC0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2920D815-54FD-4A0A-A78F-A10C3145CE1F}" srcId="{025C2347-CF8C-48D2-9A16-6B5D47CA5DB6}" destId="{D434B2C4-CBE6-42D0-88D2-AC7090C41D0E}" srcOrd="1" destOrd="0" parTransId="{993F2890-3996-4B3C-A4EA-8FF64FACED2E}" sibTransId="{9F225997-E0A2-4D9D-8B3D-4899082E6FB7}"/>
    <dgm:cxn modelId="{296A1F18-89BF-4A77-84C2-4AE525B8EF01}" type="presOf" srcId="{025C2347-CF8C-48D2-9A16-6B5D47CA5DB6}" destId="{FBE8D32C-1A98-4AFE-8A7A-D35934BF44A4}" srcOrd="0" destOrd="0" presId="urn:microsoft.com/office/officeart/2005/8/layout/vList6"/>
    <dgm:cxn modelId="{A224A51A-853F-4B5D-8F5C-EFD9F878825C}" type="presOf" srcId="{D52D3DAD-D12B-4930-AA25-DC7A94D3DFEE}" destId="{3FACC01F-84A4-46AB-A44D-DE84B9C8D5D9}" srcOrd="0" destOrd="2" presId="urn:microsoft.com/office/officeart/2005/8/layout/vList6"/>
    <dgm:cxn modelId="{A820972E-621A-45A9-B93B-E2DA2EEC6C16}" type="presOf" srcId="{2E8C1DDD-44DD-4640-8A1C-E2832CAF527A}" destId="{92587848-E2FE-422B-905A-5DD39D591D03}" srcOrd="0" destOrd="0" presId="urn:microsoft.com/office/officeart/2005/8/layout/vList6"/>
    <dgm:cxn modelId="{C0379F47-690F-4EF2-8108-E485741465B5}" srcId="{CE735B08-F8A3-4E28-AC2A-4FC60A3FB17E}" destId="{D52D3DAD-D12B-4930-AA25-DC7A94D3DFEE}" srcOrd="2" destOrd="0" parTransId="{41199938-35C0-4B79-B53C-0B5D144CC346}" sibTransId="{FD8E150E-6263-4C3A-B9C0-9FB275D92945}"/>
    <dgm:cxn modelId="{BB76234A-FA83-46A9-A4D4-F6059981E24C}" type="presOf" srcId="{60740C9D-F640-4B4D-9716-1FB67BFC7760}" destId="{116A902F-AB38-45C4-BB96-3B1A0B124E8A}" srcOrd="0" destOrd="0" presId="urn:microsoft.com/office/officeart/2005/8/layout/vList6"/>
    <dgm:cxn modelId="{7B391A4E-E1FD-4CB9-B4CA-5818AD3855E7}" srcId="{2B94D7DC-57E8-40FF-B1E1-69AD68B134A8}" destId="{00BE506E-0EA5-44A5-8A03-E03632801AC0}" srcOrd="2" destOrd="0" parTransId="{D6AFF23A-1B54-4C02-BC24-F8299BF36D3E}" sibTransId="{2E92A698-EF1E-4A69-A712-F9142E3BEA29}"/>
    <dgm:cxn modelId="{8E3C5C71-6155-470D-BE69-2C50DC39CF9C}" type="presOf" srcId="{08996393-90A3-4D75-B75D-D658143EBDB0}" destId="{92587848-E2FE-422B-905A-5DD39D591D03}" srcOrd="0" destOrd="2" presId="urn:microsoft.com/office/officeart/2005/8/layout/vList6"/>
    <dgm:cxn modelId="{7D007E76-1BA9-4174-9A1B-4059FF29CF39}" srcId="{2B94D7DC-57E8-40FF-B1E1-69AD68B134A8}" destId="{CE735B08-F8A3-4E28-AC2A-4FC60A3FB17E}" srcOrd="1" destOrd="0" parTransId="{49D45D86-4268-407C-835E-F5197FD50E3C}" sibTransId="{427F590C-4504-4373-A5ED-796FA32D9D7C}"/>
    <dgm:cxn modelId="{CC7C0B5A-B1F2-4B5D-A3CE-8B14BC8BB8EA}" type="presOf" srcId="{00BE506E-0EA5-44A5-8A03-E03632801AC0}" destId="{B4693FB5-9E7E-4801-86A7-789248A6FCF1}" srcOrd="0" destOrd="0" presId="urn:microsoft.com/office/officeart/2005/8/layout/vList6"/>
    <dgm:cxn modelId="{3F41447A-0CE7-48FD-8D1F-D10953EAF3C5}" type="presOf" srcId="{B88E87A6-AF4B-42EB-8513-D78E47843BD1}" destId="{116A902F-AB38-45C4-BB96-3B1A0B124E8A}" srcOrd="0" destOrd="2" presId="urn:microsoft.com/office/officeart/2005/8/layout/vList6"/>
    <dgm:cxn modelId="{8D1BB57C-EA2B-4BD3-A124-CB1960543AC3}" srcId="{00BE506E-0EA5-44A5-8A03-E03632801AC0}" destId="{B88E87A6-AF4B-42EB-8513-D78E47843BD1}" srcOrd="2" destOrd="0" parTransId="{4E873C52-E04F-4C88-A4BE-1159E5B9A21B}" sibTransId="{815524BB-1367-4987-B870-DEE43985B741}"/>
    <dgm:cxn modelId="{C02A2281-4AAD-403D-9E1F-39C967D46779}" type="presOf" srcId="{CE735B08-F8A3-4E28-AC2A-4FC60A3FB17E}" destId="{1F067576-285F-4F30-B8DD-32AAADB2D454}" srcOrd="0" destOrd="0" presId="urn:microsoft.com/office/officeart/2005/8/layout/vList6"/>
    <dgm:cxn modelId="{02827A91-0761-4B63-902D-603AF3755CDE}" type="presOf" srcId="{45E3AB0A-FDBE-494B-A084-42CA0FBFC855}" destId="{3FACC01F-84A4-46AB-A44D-DE84B9C8D5D9}" srcOrd="0" destOrd="1" presId="urn:microsoft.com/office/officeart/2005/8/layout/vList6"/>
    <dgm:cxn modelId="{1D82AC95-8186-4FCD-8901-62BB2A1D9519}" srcId="{CE735B08-F8A3-4E28-AC2A-4FC60A3FB17E}" destId="{45E3AB0A-FDBE-494B-A084-42CA0FBFC855}" srcOrd="1" destOrd="0" parTransId="{0A77714B-AF38-41FD-9721-C5D317A6A674}" sibTransId="{32419F59-2CF2-46A8-A51A-FCB579FCFA83}"/>
    <dgm:cxn modelId="{C54EB8AD-9783-465D-89C4-62DDE0A191F3}" srcId="{00BE506E-0EA5-44A5-8A03-E03632801AC0}" destId="{60740C9D-F640-4B4D-9716-1FB67BFC7760}" srcOrd="0" destOrd="0" parTransId="{41962201-1D70-40EE-9A45-F8317810EF64}" sibTransId="{332ECD15-5261-4BBD-8D2B-325ADD5D49C1}"/>
    <dgm:cxn modelId="{9B5979B9-C029-4391-90DB-F76355089F46}" type="presOf" srcId="{519B1C85-F42A-40D6-A704-A7932A84FE4A}" destId="{116A902F-AB38-45C4-BB96-3B1A0B124E8A}" srcOrd="0" destOrd="1" presId="urn:microsoft.com/office/officeart/2005/8/layout/vList6"/>
    <dgm:cxn modelId="{BF0E06C1-CA8D-487D-9E27-92AB5CE42F3A}" srcId="{2B94D7DC-57E8-40FF-B1E1-69AD68B134A8}" destId="{025C2347-CF8C-48D2-9A16-6B5D47CA5DB6}" srcOrd="0" destOrd="0" parTransId="{9AF6C655-EAF8-49B5-BE0B-957D566B320A}" sibTransId="{C23DC8DE-96C7-4D84-8F26-3AFBBE7F963E}"/>
    <dgm:cxn modelId="{6AE8A9C4-C5B2-4CA9-A4A2-A9945E73DC19}" type="presOf" srcId="{B1174C0E-8CEB-48F2-A859-18346030D769}" destId="{3FACC01F-84A4-46AB-A44D-DE84B9C8D5D9}" srcOrd="0" destOrd="0" presId="urn:microsoft.com/office/officeart/2005/8/layout/vList6"/>
    <dgm:cxn modelId="{B3CD35E6-C36F-49CF-826B-07FA501F1904}" srcId="{00BE506E-0EA5-44A5-8A03-E03632801AC0}" destId="{519B1C85-F42A-40D6-A704-A7932A84FE4A}" srcOrd="1" destOrd="0" parTransId="{2D8C4A78-375F-45F7-BBB9-8C88D8349019}" sibTransId="{B77D62B5-16CE-4963-BF4B-84CB9B5E96EF}"/>
    <dgm:cxn modelId="{8B9B22E8-91F1-4625-9D58-C98958CF0813}" type="presOf" srcId="{D434B2C4-CBE6-42D0-88D2-AC7090C41D0E}" destId="{92587848-E2FE-422B-905A-5DD39D591D03}" srcOrd="0" destOrd="1" presId="urn:microsoft.com/office/officeart/2005/8/layout/vList6"/>
    <dgm:cxn modelId="{208A49E8-E712-4FD4-B21C-8E7604D33F13}" srcId="{CE735B08-F8A3-4E28-AC2A-4FC60A3FB17E}" destId="{B1174C0E-8CEB-48F2-A859-18346030D769}" srcOrd="0" destOrd="0" parTransId="{62ABD6C0-BA49-411A-8E8F-E8B13F7C2780}" sibTransId="{C28F724C-66D8-43CE-9E8C-D70378F951CA}"/>
    <dgm:cxn modelId="{995E33F8-5B29-4B75-9633-78FC1132225F}" srcId="{025C2347-CF8C-48D2-9A16-6B5D47CA5DB6}" destId="{2E8C1DDD-44DD-4640-8A1C-E2832CAF527A}" srcOrd="0" destOrd="0" parTransId="{BB20615E-FA8D-4A4D-81CA-0900891304F3}" sibTransId="{CE4B4ED1-637B-4281-8D0D-1E3B994F0627}"/>
    <dgm:cxn modelId="{546948FC-8364-460D-8B97-3C71CBC6B948}" type="presOf" srcId="{2B94D7DC-57E8-40FF-B1E1-69AD68B134A8}" destId="{304FB7BE-27D6-45DF-8E8D-A8C48F543A50}" srcOrd="0" destOrd="0" presId="urn:microsoft.com/office/officeart/2005/8/layout/vList6"/>
    <dgm:cxn modelId="{2342FFFC-98F4-45D6-99D1-8D1101D84969}" srcId="{025C2347-CF8C-48D2-9A16-6B5D47CA5DB6}" destId="{08996393-90A3-4D75-B75D-D658143EBDB0}" srcOrd="2" destOrd="0" parTransId="{67F17CF7-8042-49D7-9293-19826484AD40}" sibTransId="{B81FB35D-C9CD-4C3A-9DF0-76E69623F174}"/>
    <dgm:cxn modelId="{089206A2-CF7B-465A-87EF-738D8FEC27B8}" type="presParOf" srcId="{304FB7BE-27D6-45DF-8E8D-A8C48F543A50}" destId="{69C6295D-FFF0-415D-95F5-9AC9D081B7BB}" srcOrd="0" destOrd="0" presId="urn:microsoft.com/office/officeart/2005/8/layout/vList6"/>
    <dgm:cxn modelId="{D376D750-ACAD-4F46-891E-FC8CC07FFD28}" type="presParOf" srcId="{69C6295D-FFF0-415D-95F5-9AC9D081B7BB}" destId="{FBE8D32C-1A98-4AFE-8A7A-D35934BF44A4}" srcOrd="0" destOrd="0" presId="urn:microsoft.com/office/officeart/2005/8/layout/vList6"/>
    <dgm:cxn modelId="{588D7EA0-692B-472A-9CAD-00E28F37D2DD}" type="presParOf" srcId="{69C6295D-FFF0-415D-95F5-9AC9D081B7BB}" destId="{92587848-E2FE-422B-905A-5DD39D591D03}" srcOrd="1" destOrd="0" presId="urn:microsoft.com/office/officeart/2005/8/layout/vList6"/>
    <dgm:cxn modelId="{466FFE12-2BA8-4F28-8F6E-A7A0BED8A562}" type="presParOf" srcId="{304FB7BE-27D6-45DF-8E8D-A8C48F543A50}" destId="{731E2111-0225-4D27-8C49-64A65FC3E451}" srcOrd="1" destOrd="0" presId="urn:microsoft.com/office/officeart/2005/8/layout/vList6"/>
    <dgm:cxn modelId="{B13839AF-131B-49B6-A712-FC47F612BFB1}" type="presParOf" srcId="{304FB7BE-27D6-45DF-8E8D-A8C48F543A50}" destId="{E70C1AB8-C508-46D7-9C53-BCFB4A408B74}" srcOrd="2" destOrd="0" presId="urn:microsoft.com/office/officeart/2005/8/layout/vList6"/>
    <dgm:cxn modelId="{E72301B3-1043-4EFA-AFDB-21A852BA059D}" type="presParOf" srcId="{E70C1AB8-C508-46D7-9C53-BCFB4A408B74}" destId="{1F067576-285F-4F30-B8DD-32AAADB2D454}" srcOrd="0" destOrd="0" presId="urn:microsoft.com/office/officeart/2005/8/layout/vList6"/>
    <dgm:cxn modelId="{1115D3E6-B56B-4177-95D6-A0C199F895F7}" type="presParOf" srcId="{E70C1AB8-C508-46D7-9C53-BCFB4A408B74}" destId="{3FACC01F-84A4-46AB-A44D-DE84B9C8D5D9}" srcOrd="1" destOrd="0" presId="urn:microsoft.com/office/officeart/2005/8/layout/vList6"/>
    <dgm:cxn modelId="{61076BCA-809E-40A6-A0EE-B0C94361A79D}" type="presParOf" srcId="{304FB7BE-27D6-45DF-8E8D-A8C48F543A50}" destId="{5A170C6F-9675-49F3-83CD-02905309C5B2}" srcOrd="3" destOrd="0" presId="urn:microsoft.com/office/officeart/2005/8/layout/vList6"/>
    <dgm:cxn modelId="{639EAAF9-11F1-4EE1-84E1-400A54FDDA1B}" type="presParOf" srcId="{304FB7BE-27D6-45DF-8E8D-A8C48F543A50}" destId="{F20CCD73-9797-4DAE-8584-C098B9B83A50}" srcOrd="4" destOrd="0" presId="urn:microsoft.com/office/officeart/2005/8/layout/vList6"/>
    <dgm:cxn modelId="{139CE4D6-4B80-4255-ADB5-9AFBAE43CC00}" type="presParOf" srcId="{F20CCD73-9797-4DAE-8584-C098B9B83A50}" destId="{B4693FB5-9E7E-4801-86A7-789248A6FCF1}" srcOrd="0" destOrd="0" presId="urn:microsoft.com/office/officeart/2005/8/layout/vList6"/>
    <dgm:cxn modelId="{82B19161-1A0F-4E20-91B8-F7D18D10EA76}" type="presParOf" srcId="{F20CCD73-9797-4DAE-8584-C098B9B83A50}" destId="{116A902F-AB38-45C4-BB96-3B1A0B124E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A10246-8832-4BEA-8A40-080B6181B8BB}" type="doc">
      <dgm:prSet loTypeId="urn:microsoft.com/office/officeart/2005/8/layout/pList2" loCatId="list" qsTypeId="urn:microsoft.com/office/officeart/2005/8/quickstyle/simple3" qsCatId="simple" csTypeId="urn:microsoft.com/office/officeart/2005/8/colors/accent1_2" csCatId="accent1" phldr="1"/>
      <dgm:spPr/>
    </dgm:pt>
    <dgm:pt modelId="{3903CBDC-C47D-416E-A812-528DCFD6CA8F}">
      <dgm:prSet phldrT="[Texto]" custT="1"/>
      <dgm:spPr>
        <a:solidFill>
          <a:srgbClr val="E3F9E4"/>
        </a:solidFill>
      </dgm:spPr>
      <dgm:t>
        <a:bodyPr/>
        <a:lstStyle/>
        <a:p>
          <a:endParaRPr lang="es-EC" sz="2400" dirty="0"/>
        </a:p>
        <a:p>
          <a:pPr rtl="0"/>
          <a:r>
            <a:rPr lang="es-EC" sz="2400" dirty="0"/>
            <a:t>Cuenta con 3 aristas y se refieren al </a:t>
          </a:r>
          <a:r>
            <a:rPr lang="es-EC" sz="2400" dirty="0">
              <a:latin typeface="Arial"/>
            </a:rPr>
            <a:t>por qué y cómo </a:t>
          </a:r>
          <a:r>
            <a:rPr lang="es-EC" sz="2400" dirty="0"/>
            <a:t>una persona comete fraude.</a:t>
          </a:r>
          <a:r>
            <a:rPr lang="es-EC" sz="2400" dirty="0">
              <a:latin typeface="Arial"/>
            </a:rPr>
            <a:t> </a:t>
          </a:r>
          <a:endParaRPr lang="es-EC" sz="2400" dirty="0"/>
        </a:p>
      </dgm:t>
    </dgm:pt>
    <dgm:pt modelId="{599B4C7F-64F9-436B-B4C7-9B436096A3D3}" type="parTrans" cxnId="{F48B78EA-CBA4-48CF-83EF-C26B9BC43456}">
      <dgm:prSet/>
      <dgm:spPr/>
      <dgm:t>
        <a:bodyPr/>
        <a:lstStyle/>
        <a:p>
          <a:endParaRPr lang="es-EC"/>
        </a:p>
      </dgm:t>
    </dgm:pt>
    <dgm:pt modelId="{AB096ABA-FE57-428C-952F-4D1E46F44D13}" type="sibTrans" cxnId="{F48B78EA-CBA4-48CF-83EF-C26B9BC43456}">
      <dgm:prSet/>
      <dgm:spPr/>
      <dgm:t>
        <a:bodyPr/>
        <a:lstStyle/>
        <a:p>
          <a:endParaRPr lang="es-EC"/>
        </a:p>
      </dgm:t>
    </dgm:pt>
    <dgm:pt modelId="{0DDF7D00-7C0B-446D-987F-EC184A5555FE}">
      <dgm:prSet phldrT="[Texto]" custT="1"/>
      <dgm:spPr>
        <a:solidFill>
          <a:srgbClr val="E3F9E4"/>
        </a:solidFill>
      </dgm:spPr>
      <dgm:t>
        <a:bodyPr/>
        <a:lstStyle/>
        <a:p>
          <a:endParaRPr lang="es-EC" sz="2500" dirty="0"/>
        </a:p>
        <a:p>
          <a:r>
            <a:rPr lang="es-EC" sz="2500" dirty="0"/>
            <a:t>Es la evolución del triángulo, se  aumenta una arista la capacidad. </a:t>
          </a:r>
        </a:p>
      </dgm:t>
    </dgm:pt>
    <dgm:pt modelId="{3787FEE3-E245-4F1F-A90E-87E5FEBFF64F}" type="parTrans" cxnId="{ADA97E7E-A0C1-49F4-9E59-4C1391D9631E}">
      <dgm:prSet/>
      <dgm:spPr/>
      <dgm:t>
        <a:bodyPr/>
        <a:lstStyle/>
        <a:p>
          <a:endParaRPr lang="es-EC"/>
        </a:p>
      </dgm:t>
    </dgm:pt>
    <dgm:pt modelId="{C57ECB0E-7C44-4378-96DD-3F4F67F93059}" type="sibTrans" cxnId="{ADA97E7E-A0C1-49F4-9E59-4C1391D9631E}">
      <dgm:prSet/>
      <dgm:spPr/>
      <dgm:t>
        <a:bodyPr/>
        <a:lstStyle/>
        <a:p>
          <a:endParaRPr lang="es-EC"/>
        </a:p>
      </dgm:t>
    </dgm:pt>
    <dgm:pt modelId="{8B7FF969-0889-4EED-AF39-0122E829248B}">
      <dgm:prSet phldrT="[Texto]" custT="1"/>
      <dgm:spPr>
        <a:solidFill>
          <a:srgbClr val="E3F9E4"/>
        </a:solidFill>
      </dgm:spPr>
      <dgm:t>
        <a:bodyPr/>
        <a:lstStyle/>
        <a:p>
          <a:endParaRPr lang="es-EC" sz="2500" dirty="0"/>
        </a:p>
        <a:p>
          <a:r>
            <a:rPr lang="es-EC" sz="2500" dirty="0"/>
            <a:t>Se transforma en un pentágono al sumar una nueva arista, la motivación. </a:t>
          </a:r>
        </a:p>
      </dgm:t>
    </dgm:pt>
    <dgm:pt modelId="{75B59B40-D8EF-491E-8583-B9D5E8F80CA9}" type="parTrans" cxnId="{7FD38AA1-C1AD-4235-B49D-A55446E7B8C4}">
      <dgm:prSet/>
      <dgm:spPr/>
      <dgm:t>
        <a:bodyPr/>
        <a:lstStyle/>
        <a:p>
          <a:endParaRPr lang="es-EC"/>
        </a:p>
      </dgm:t>
    </dgm:pt>
    <dgm:pt modelId="{EB0C6DA7-62EA-435B-9341-C910CE004BA9}" type="sibTrans" cxnId="{7FD38AA1-C1AD-4235-B49D-A55446E7B8C4}">
      <dgm:prSet/>
      <dgm:spPr/>
      <dgm:t>
        <a:bodyPr/>
        <a:lstStyle/>
        <a:p>
          <a:endParaRPr lang="es-EC"/>
        </a:p>
      </dgm:t>
    </dgm:pt>
    <dgm:pt modelId="{B8989D69-C97F-4BD9-8BF2-7746211AB3EF}" type="pres">
      <dgm:prSet presAssocID="{6CA10246-8832-4BEA-8A40-080B6181B8BB}" presName="Name0" presStyleCnt="0">
        <dgm:presLayoutVars>
          <dgm:dir/>
          <dgm:resizeHandles val="exact"/>
        </dgm:presLayoutVars>
      </dgm:prSet>
      <dgm:spPr/>
    </dgm:pt>
    <dgm:pt modelId="{D2B93873-0883-4768-8C37-3E854665D61D}" type="pres">
      <dgm:prSet presAssocID="{6CA10246-8832-4BEA-8A40-080B6181B8BB}" presName="bkgdShp" presStyleLbl="alignAccFollowNode1" presStyleIdx="0" presStyleCnt="1"/>
      <dgm:spPr>
        <a:solidFill>
          <a:srgbClr val="E3F9E4">
            <a:alpha val="90000"/>
          </a:srgbClr>
        </a:solidFill>
      </dgm:spPr>
    </dgm:pt>
    <dgm:pt modelId="{6311C02D-16F6-485E-A8B0-DFA670F936DC}" type="pres">
      <dgm:prSet presAssocID="{6CA10246-8832-4BEA-8A40-080B6181B8BB}" presName="linComp" presStyleCnt="0"/>
      <dgm:spPr/>
    </dgm:pt>
    <dgm:pt modelId="{F5C9D309-FBF9-4D7C-A544-E41B5C50E7A5}" type="pres">
      <dgm:prSet presAssocID="{3903CBDC-C47D-416E-A812-528DCFD6CA8F}" presName="compNode" presStyleCnt="0"/>
      <dgm:spPr/>
    </dgm:pt>
    <dgm:pt modelId="{CB425623-920E-4FE7-8C0A-BD9D98ECCAA8}" type="pres">
      <dgm:prSet presAssocID="{3903CBDC-C47D-416E-A812-528DCFD6CA8F}" presName="node" presStyleLbl="node1" presStyleIdx="0" presStyleCnt="3">
        <dgm:presLayoutVars>
          <dgm:bulletEnabled val="1"/>
        </dgm:presLayoutVars>
      </dgm:prSet>
      <dgm:spPr/>
    </dgm:pt>
    <dgm:pt modelId="{3649164D-A8A1-4D18-BD9E-2230AAC23E92}" type="pres">
      <dgm:prSet presAssocID="{3903CBDC-C47D-416E-A812-528DCFD6CA8F}" presName="invisiNode" presStyleLbl="node1" presStyleIdx="0" presStyleCnt="3"/>
      <dgm:spPr/>
    </dgm:pt>
    <dgm:pt modelId="{F466BC36-CCBD-4AA3-990B-0EF6BCDD55D8}" type="pres">
      <dgm:prSet presAssocID="{3903CBDC-C47D-416E-A812-528DCFD6CA8F}" presName="imagNode" presStyleLbl="fgImgPlace1" presStyleIdx="0" presStyleCnt="3" custScaleY="112327"/>
      <dgm:spPr>
        <a:blipFill rotWithShape="1">
          <a:blip xmlns:r="http://schemas.openxmlformats.org/officeDocument/2006/relationships" r:embed="rId1"/>
          <a:srcRect/>
          <a:stretch>
            <a:fillRect t="-11000" b="-11000"/>
          </a:stretch>
        </a:blipFill>
      </dgm:spPr>
    </dgm:pt>
    <dgm:pt modelId="{95AB3F71-003C-4CD1-BEA0-F271D8C82EE4}" type="pres">
      <dgm:prSet presAssocID="{AB096ABA-FE57-428C-952F-4D1E46F44D13}" presName="sibTrans" presStyleLbl="sibTrans2D1" presStyleIdx="0" presStyleCnt="0"/>
      <dgm:spPr/>
    </dgm:pt>
    <dgm:pt modelId="{38DB7C46-7DB9-4329-9C01-8CF76C882FDB}" type="pres">
      <dgm:prSet presAssocID="{0DDF7D00-7C0B-446D-987F-EC184A5555FE}" presName="compNode" presStyleCnt="0"/>
      <dgm:spPr/>
    </dgm:pt>
    <dgm:pt modelId="{541E7DB1-0236-44C4-A19E-B854BFABA1D0}" type="pres">
      <dgm:prSet presAssocID="{0DDF7D00-7C0B-446D-987F-EC184A5555FE}" presName="node" presStyleLbl="node1" presStyleIdx="1" presStyleCnt="3">
        <dgm:presLayoutVars>
          <dgm:bulletEnabled val="1"/>
        </dgm:presLayoutVars>
      </dgm:prSet>
      <dgm:spPr/>
    </dgm:pt>
    <dgm:pt modelId="{E946C8C6-0D8B-4131-BF70-95E34F066840}" type="pres">
      <dgm:prSet presAssocID="{0DDF7D00-7C0B-446D-987F-EC184A5555FE}" presName="invisiNode" presStyleLbl="node1" presStyleIdx="1" presStyleCnt="3"/>
      <dgm:spPr/>
    </dgm:pt>
    <dgm:pt modelId="{8F6C2D25-9D4F-4E8D-84E3-80FF00E4CD4A}" type="pres">
      <dgm:prSet presAssocID="{0DDF7D00-7C0B-446D-987F-EC184A5555FE}" presName="imagNode" presStyleLbl="fgImgPlace1" presStyleIdx="1" presStyleCnt="3" custScaleY="116243"/>
      <dgm:spPr>
        <a:blipFill rotWithShape="1">
          <a:blip xmlns:r="http://schemas.openxmlformats.org/officeDocument/2006/relationships" r:embed="rId2"/>
          <a:srcRect/>
          <a:stretch>
            <a:fillRect l="-3000" r="-3000"/>
          </a:stretch>
        </a:blipFill>
      </dgm:spPr>
    </dgm:pt>
    <dgm:pt modelId="{5A413876-2F08-47AA-ABE0-AB3C4D727447}" type="pres">
      <dgm:prSet presAssocID="{C57ECB0E-7C44-4378-96DD-3F4F67F93059}" presName="sibTrans" presStyleLbl="sibTrans2D1" presStyleIdx="0" presStyleCnt="0"/>
      <dgm:spPr/>
    </dgm:pt>
    <dgm:pt modelId="{678E0951-F1D1-466A-83C5-5B7B759D5453}" type="pres">
      <dgm:prSet presAssocID="{8B7FF969-0889-4EED-AF39-0122E829248B}" presName="compNode" presStyleCnt="0"/>
      <dgm:spPr/>
    </dgm:pt>
    <dgm:pt modelId="{336E22F5-AACC-44F8-978C-B6AFEF93298D}" type="pres">
      <dgm:prSet presAssocID="{8B7FF969-0889-4EED-AF39-0122E829248B}" presName="node" presStyleLbl="node1" presStyleIdx="2" presStyleCnt="3">
        <dgm:presLayoutVars>
          <dgm:bulletEnabled val="1"/>
        </dgm:presLayoutVars>
      </dgm:prSet>
      <dgm:spPr/>
    </dgm:pt>
    <dgm:pt modelId="{4AA5500D-3EAB-49BA-B582-C7A6A5AB09EC}" type="pres">
      <dgm:prSet presAssocID="{8B7FF969-0889-4EED-AF39-0122E829248B}" presName="invisiNode" presStyleLbl="node1" presStyleIdx="2" presStyleCnt="3"/>
      <dgm:spPr/>
    </dgm:pt>
    <dgm:pt modelId="{4BBDB3FA-D109-4D1E-8DE6-C62B4192279F}" type="pres">
      <dgm:prSet presAssocID="{8B7FF969-0889-4EED-AF39-0122E829248B}" presName="imagNode" presStyleLbl="fgImgPlace1" presStyleIdx="2" presStyleCnt="3" custScaleY="109847" custLinFactNeighborX="1012" custLinFactNeighborY="-718"/>
      <dgm:spPr>
        <a:blipFill rotWithShape="1">
          <a:blip xmlns:r="http://schemas.openxmlformats.org/officeDocument/2006/relationships" r:embed="rId3"/>
          <a:srcRect/>
          <a:stretch>
            <a:fillRect t="-5000" b="-5000"/>
          </a:stretch>
        </a:blipFill>
      </dgm:spPr>
    </dgm:pt>
  </dgm:ptLst>
  <dgm:cxnLst>
    <dgm:cxn modelId="{4FF1AB10-1AD8-4BD0-9B07-46E7DB30081C}" type="presOf" srcId="{8B7FF969-0889-4EED-AF39-0122E829248B}" destId="{336E22F5-AACC-44F8-978C-B6AFEF93298D}" srcOrd="0" destOrd="0" presId="urn:microsoft.com/office/officeart/2005/8/layout/pList2"/>
    <dgm:cxn modelId="{82787912-101A-4EF1-8475-B8EA1CB36CB1}" type="presOf" srcId="{3903CBDC-C47D-416E-A812-528DCFD6CA8F}" destId="{CB425623-920E-4FE7-8C0A-BD9D98ECCAA8}" srcOrd="0" destOrd="0" presId="urn:microsoft.com/office/officeart/2005/8/layout/pList2"/>
    <dgm:cxn modelId="{37D39330-654A-48D5-936B-498837983B11}" type="presOf" srcId="{0DDF7D00-7C0B-446D-987F-EC184A5555FE}" destId="{541E7DB1-0236-44C4-A19E-B854BFABA1D0}" srcOrd="0" destOrd="0" presId="urn:microsoft.com/office/officeart/2005/8/layout/pList2"/>
    <dgm:cxn modelId="{ADA97E7E-A0C1-49F4-9E59-4C1391D9631E}" srcId="{6CA10246-8832-4BEA-8A40-080B6181B8BB}" destId="{0DDF7D00-7C0B-446D-987F-EC184A5555FE}" srcOrd="1" destOrd="0" parTransId="{3787FEE3-E245-4F1F-A90E-87E5FEBFF64F}" sibTransId="{C57ECB0E-7C44-4378-96DD-3F4F67F93059}"/>
    <dgm:cxn modelId="{71EB2C9C-7D26-47D3-9CD3-5529A382E54A}" type="presOf" srcId="{C57ECB0E-7C44-4378-96DD-3F4F67F93059}" destId="{5A413876-2F08-47AA-ABE0-AB3C4D727447}" srcOrd="0" destOrd="0" presId="urn:microsoft.com/office/officeart/2005/8/layout/pList2"/>
    <dgm:cxn modelId="{7FD38AA1-C1AD-4235-B49D-A55446E7B8C4}" srcId="{6CA10246-8832-4BEA-8A40-080B6181B8BB}" destId="{8B7FF969-0889-4EED-AF39-0122E829248B}" srcOrd="2" destOrd="0" parTransId="{75B59B40-D8EF-491E-8583-B9D5E8F80CA9}" sibTransId="{EB0C6DA7-62EA-435B-9341-C910CE004BA9}"/>
    <dgm:cxn modelId="{813630A6-1CE8-47DA-91A6-F68ED6C3F22B}" type="presOf" srcId="{6CA10246-8832-4BEA-8A40-080B6181B8BB}" destId="{B8989D69-C97F-4BD9-8BF2-7746211AB3EF}" srcOrd="0" destOrd="0" presId="urn:microsoft.com/office/officeart/2005/8/layout/pList2"/>
    <dgm:cxn modelId="{DB579AB7-953C-4051-A575-2F2B2BDF396D}" type="presOf" srcId="{AB096ABA-FE57-428C-952F-4D1E46F44D13}" destId="{95AB3F71-003C-4CD1-BEA0-F271D8C82EE4}" srcOrd="0" destOrd="0" presId="urn:microsoft.com/office/officeart/2005/8/layout/pList2"/>
    <dgm:cxn modelId="{F48B78EA-CBA4-48CF-83EF-C26B9BC43456}" srcId="{6CA10246-8832-4BEA-8A40-080B6181B8BB}" destId="{3903CBDC-C47D-416E-A812-528DCFD6CA8F}" srcOrd="0" destOrd="0" parTransId="{599B4C7F-64F9-436B-B4C7-9B436096A3D3}" sibTransId="{AB096ABA-FE57-428C-952F-4D1E46F44D13}"/>
    <dgm:cxn modelId="{9AECC734-4E3B-4772-AC32-4FC548C12C42}" type="presParOf" srcId="{B8989D69-C97F-4BD9-8BF2-7746211AB3EF}" destId="{D2B93873-0883-4768-8C37-3E854665D61D}" srcOrd="0" destOrd="0" presId="urn:microsoft.com/office/officeart/2005/8/layout/pList2"/>
    <dgm:cxn modelId="{27DF467B-7784-4D9B-B7E0-48017D3B395C}" type="presParOf" srcId="{B8989D69-C97F-4BD9-8BF2-7746211AB3EF}" destId="{6311C02D-16F6-485E-A8B0-DFA670F936DC}" srcOrd="1" destOrd="0" presId="urn:microsoft.com/office/officeart/2005/8/layout/pList2"/>
    <dgm:cxn modelId="{54DB61D2-81C6-4AAC-AA81-D5378AF374B8}" type="presParOf" srcId="{6311C02D-16F6-485E-A8B0-DFA670F936DC}" destId="{F5C9D309-FBF9-4D7C-A544-E41B5C50E7A5}" srcOrd="0" destOrd="0" presId="urn:microsoft.com/office/officeart/2005/8/layout/pList2"/>
    <dgm:cxn modelId="{591960D8-09EA-477B-BDB6-13464B2255D2}" type="presParOf" srcId="{F5C9D309-FBF9-4D7C-A544-E41B5C50E7A5}" destId="{CB425623-920E-4FE7-8C0A-BD9D98ECCAA8}" srcOrd="0" destOrd="0" presId="urn:microsoft.com/office/officeart/2005/8/layout/pList2"/>
    <dgm:cxn modelId="{73C54251-13DD-4C33-BCCD-B89690701147}" type="presParOf" srcId="{F5C9D309-FBF9-4D7C-A544-E41B5C50E7A5}" destId="{3649164D-A8A1-4D18-BD9E-2230AAC23E92}" srcOrd="1" destOrd="0" presId="urn:microsoft.com/office/officeart/2005/8/layout/pList2"/>
    <dgm:cxn modelId="{2CFD7423-0406-4C37-9AD2-B58336B85D05}" type="presParOf" srcId="{F5C9D309-FBF9-4D7C-A544-E41B5C50E7A5}" destId="{F466BC36-CCBD-4AA3-990B-0EF6BCDD55D8}" srcOrd="2" destOrd="0" presId="urn:microsoft.com/office/officeart/2005/8/layout/pList2"/>
    <dgm:cxn modelId="{F6221AB4-FFCF-4723-AA86-DB289A482FB5}" type="presParOf" srcId="{6311C02D-16F6-485E-A8B0-DFA670F936DC}" destId="{95AB3F71-003C-4CD1-BEA0-F271D8C82EE4}" srcOrd="1" destOrd="0" presId="urn:microsoft.com/office/officeart/2005/8/layout/pList2"/>
    <dgm:cxn modelId="{8FD14D2E-FF67-453C-B829-5BFEA1BFC725}" type="presParOf" srcId="{6311C02D-16F6-485E-A8B0-DFA670F936DC}" destId="{38DB7C46-7DB9-4329-9C01-8CF76C882FDB}" srcOrd="2" destOrd="0" presId="urn:microsoft.com/office/officeart/2005/8/layout/pList2"/>
    <dgm:cxn modelId="{C525EB21-3DFB-491C-B3F8-0F970C1710FC}" type="presParOf" srcId="{38DB7C46-7DB9-4329-9C01-8CF76C882FDB}" destId="{541E7DB1-0236-44C4-A19E-B854BFABA1D0}" srcOrd="0" destOrd="0" presId="urn:microsoft.com/office/officeart/2005/8/layout/pList2"/>
    <dgm:cxn modelId="{FAEC5A16-34CF-4099-8F72-6357EF74F838}" type="presParOf" srcId="{38DB7C46-7DB9-4329-9C01-8CF76C882FDB}" destId="{E946C8C6-0D8B-4131-BF70-95E34F066840}" srcOrd="1" destOrd="0" presId="urn:microsoft.com/office/officeart/2005/8/layout/pList2"/>
    <dgm:cxn modelId="{2129F5C5-FA49-4872-ACFE-D892BD1DEC1F}" type="presParOf" srcId="{38DB7C46-7DB9-4329-9C01-8CF76C882FDB}" destId="{8F6C2D25-9D4F-4E8D-84E3-80FF00E4CD4A}" srcOrd="2" destOrd="0" presId="urn:microsoft.com/office/officeart/2005/8/layout/pList2"/>
    <dgm:cxn modelId="{471A49DD-5B30-45DD-B03E-6A7F18D4859D}" type="presParOf" srcId="{6311C02D-16F6-485E-A8B0-DFA670F936DC}" destId="{5A413876-2F08-47AA-ABE0-AB3C4D727447}" srcOrd="3" destOrd="0" presId="urn:microsoft.com/office/officeart/2005/8/layout/pList2"/>
    <dgm:cxn modelId="{F091B7EF-4E8C-4E60-9E2C-A952F215C9B8}" type="presParOf" srcId="{6311C02D-16F6-485E-A8B0-DFA670F936DC}" destId="{678E0951-F1D1-466A-83C5-5B7B759D5453}" srcOrd="4" destOrd="0" presId="urn:microsoft.com/office/officeart/2005/8/layout/pList2"/>
    <dgm:cxn modelId="{A76543BA-4D14-498F-A09D-AD5321AAEE02}" type="presParOf" srcId="{678E0951-F1D1-466A-83C5-5B7B759D5453}" destId="{336E22F5-AACC-44F8-978C-B6AFEF93298D}" srcOrd="0" destOrd="0" presId="urn:microsoft.com/office/officeart/2005/8/layout/pList2"/>
    <dgm:cxn modelId="{06F888FF-B4B9-4C97-8973-0ED412E2FCA7}" type="presParOf" srcId="{678E0951-F1D1-466A-83C5-5B7B759D5453}" destId="{4AA5500D-3EAB-49BA-B582-C7A6A5AB09EC}" srcOrd="1" destOrd="0" presId="urn:microsoft.com/office/officeart/2005/8/layout/pList2"/>
    <dgm:cxn modelId="{924155F7-F0FB-4189-9446-D00B7B16C97A}" type="presParOf" srcId="{678E0951-F1D1-466A-83C5-5B7B759D5453}" destId="{4BBDB3FA-D109-4D1E-8DE6-C62B4192279F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5D16B1-6C6E-4B02-89D3-E03EFDB0833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C"/>
        </a:p>
      </dgm:t>
    </dgm:pt>
    <dgm:pt modelId="{9F084DB9-99B5-45B7-AD54-76301B24373F}">
      <dgm:prSet phldrT="[Texto]"/>
      <dgm:spPr/>
      <dgm:t>
        <a:bodyPr/>
        <a:lstStyle/>
        <a:p>
          <a:r>
            <a:rPr lang="es-EC" dirty="0"/>
            <a:t>Tomar decisiones de gestión transparentes e inequívocas con respecto al fraude. </a:t>
          </a:r>
        </a:p>
      </dgm:t>
    </dgm:pt>
    <dgm:pt modelId="{78E740A8-6165-409F-997B-822569B2203D}" type="parTrans" cxnId="{AA678B08-DBF4-42A4-904B-D1AB132A79FA}">
      <dgm:prSet/>
      <dgm:spPr/>
      <dgm:t>
        <a:bodyPr/>
        <a:lstStyle/>
        <a:p>
          <a:endParaRPr lang="es-EC"/>
        </a:p>
      </dgm:t>
    </dgm:pt>
    <dgm:pt modelId="{B76780FB-A58B-4B9A-B88C-7A1DD6CA4322}" type="sibTrans" cxnId="{AA678B08-DBF4-42A4-904B-D1AB132A79FA}">
      <dgm:prSet/>
      <dgm:spPr/>
      <dgm:t>
        <a:bodyPr/>
        <a:lstStyle/>
        <a:p>
          <a:endParaRPr lang="es-EC"/>
        </a:p>
      </dgm:t>
    </dgm:pt>
    <dgm:pt modelId="{D53AE186-EA05-40B2-B26E-2B591AB85AE1}">
      <dgm:prSet phldrT="[Texto]"/>
      <dgm:spPr/>
      <dgm:t>
        <a:bodyPr/>
        <a:lstStyle/>
        <a:p>
          <a:r>
            <a:rPr lang="es-EC" dirty="0"/>
            <a:t>Promover los principios de prevención del fraude en la organización</a:t>
          </a:r>
        </a:p>
      </dgm:t>
    </dgm:pt>
    <dgm:pt modelId="{CEEB831F-BBC6-45D3-B698-DC2141983A7E}" type="parTrans" cxnId="{E7EE5B94-E4B9-433B-A4F9-D36E6655258E}">
      <dgm:prSet/>
      <dgm:spPr/>
      <dgm:t>
        <a:bodyPr/>
        <a:lstStyle/>
        <a:p>
          <a:endParaRPr lang="es-EC"/>
        </a:p>
      </dgm:t>
    </dgm:pt>
    <dgm:pt modelId="{616D58DC-A8DA-408B-9445-1F98C4F3AB14}" type="sibTrans" cxnId="{E7EE5B94-E4B9-433B-A4F9-D36E6655258E}">
      <dgm:prSet/>
      <dgm:spPr/>
      <dgm:t>
        <a:bodyPr/>
        <a:lstStyle/>
        <a:p>
          <a:endParaRPr lang="es-EC"/>
        </a:p>
      </dgm:t>
    </dgm:pt>
    <dgm:pt modelId="{26C9A413-5B31-4468-8BB0-19955995CC37}">
      <dgm:prSet phldrT="[Texto]"/>
      <dgm:spPr/>
      <dgm:t>
        <a:bodyPr/>
        <a:lstStyle/>
        <a:p>
          <a:r>
            <a:rPr lang="es-EC" dirty="0"/>
            <a:t>Desarrollar e implementar una cultura en la cual la prevención del fraude sea normal. </a:t>
          </a:r>
        </a:p>
      </dgm:t>
    </dgm:pt>
    <dgm:pt modelId="{1F5BBCD1-98B6-444A-95E7-6AA24B2B76CE}" type="parTrans" cxnId="{FF13C72D-D310-4126-B459-B7993255C418}">
      <dgm:prSet/>
      <dgm:spPr/>
      <dgm:t>
        <a:bodyPr/>
        <a:lstStyle/>
        <a:p>
          <a:endParaRPr lang="es-EC"/>
        </a:p>
      </dgm:t>
    </dgm:pt>
    <dgm:pt modelId="{BC24E99C-C0AB-4FD7-A5ED-61365B64CFD2}" type="sibTrans" cxnId="{FF13C72D-D310-4126-B459-B7993255C418}">
      <dgm:prSet/>
      <dgm:spPr/>
      <dgm:t>
        <a:bodyPr/>
        <a:lstStyle/>
        <a:p>
          <a:endParaRPr lang="es-EC"/>
        </a:p>
      </dgm:t>
    </dgm:pt>
    <dgm:pt modelId="{68E595FE-88DF-4F30-A3CB-F2F2E76553E6}">
      <dgm:prSet phldrT="[Texto]"/>
      <dgm:spPr/>
      <dgm:t>
        <a:bodyPr/>
        <a:lstStyle/>
        <a:p>
          <a:r>
            <a:rPr lang="es-EC" dirty="0"/>
            <a:t>Desarrollar políticas que promuevan el comportamiento ético por parte de propietarios y empleados. </a:t>
          </a:r>
        </a:p>
      </dgm:t>
    </dgm:pt>
    <dgm:pt modelId="{D7F00447-0F9C-457E-B67F-BEA2A2F834C6}" type="parTrans" cxnId="{29F7C772-5FFD-4704-B2AF-3C6A411828DE}">
      <dgm:prSet/>
      <dgm:spPr/>
      <dgm:t>
        <a:bodyPr/>
        <a:lstStyle/>
        <a:p>
          <a:endParaRPr lang="es-EC"/>
        </a:p>
      </dgm:t>
    </dgm:pt>
    <dgm:pt modelId="{789D1833-28C1-4E42-9AD0-B06CE42F986A}" type="sibTrans" cxnId="{29F7C772-5FFD-4704-B2AF-3C6A411828DE}">
      <dgm:prSet/>
      <dgm:spPr/>
      <dgm:t>
        <a:bodyPr/>
        <a:lstStyle/>
        <a:p>
          <a:endParaRPr lang="es-EC"/>
        </a:p>
      </dgm:t>
    </dgm:pt>
    <dgm:pt modelId="{B6FF374E-C38C-4F1B-98E3-950496A2CBDD}">
      <dgm:prSet phldrT="[Texto]"/>
      <dgm:spPr/>
      <dgm:t>
        <a:bodyPr/>
        <a:lstStyle/>
        <a:p>
          <a:r>
            <a:rPr lang="es-EC" dirty="0"/>
            <a:t>Alentar la denuncia del fraude y corrupción dentro de la organización. </a:t>
          </a:r>
        </a:p>
      </dgm:t>
    </dgm:pt>
    <dgm:pt modelId="{2A0FD028-7A04-4948-91D4-1EC00ADA9DB9}" type="parTrans" cxnId="{55814B92-0B35-4B32-8492-995FAA14F22C}">
      <dgm:prSet/>
      <dgm:spPr/>
      <dgm:t>
        <a:bodyPr/>
        <a:lstStyle/>
        <a:p>
          <a:endParaRPr lang="es-EC"/>
        </a:p>
      </dgm:t>
    </dgm:pt>
    <dgm:pt modelId="{0B23C715-1372-4085-998D-2BFB269C33BC}" type="sibTrans" cxnId="{55814B92-0B35-4B32-8492-995FAA14F22C}">
      <dgm:prSet/>
      <dgm:spPr/>
      <dgm:t>
        <a:bodyPr/>
        <a:lstStyle/>
        <a:p>
          <a:endParaRPr lang="es-EC"/>
        </a:p>
      </dgm:t>
    </dgm:pt>
    <dgm:pt modelId="{28A85235-B65E-4AD1-9C24-7CA986C7AF11}" type="pres">
      <dgm:prSet presAssocID="{9B5D16B1-6C6E-4B02-89D3-E03EFDB08332}" presName="Name0" presStyleCnt="0">
        <dgm:presLayoutVars>
          <dgm:chMax val="7"/>
          <dgm:chPref val="7"/>
          <dgm:dir/>
        </dgm:presLayoutVars>
      </dgm:prSet>
      <dgm:spPr/>
    </dgm:pt>
    <dgm:pt modelId="{77C218B3-8E43-41C4-B1F3-B1C6560DF502}" type="pres">
      <dgm:prSet presAssocID="{9B5D16B1-6C6E-4B02-89D3-E03EFDB08332}" presName="Name1" presStyleCnt="0"/>
      <dgm:spPr/>
    </dgm:pt>
    <dgm:pt modelId="{C4833868-3CBA-45D3-98C6-BEC7E6934005}" type="pres">
      <dgm:prSet presAssocID="{9B5D16B1-6C6E-4B02-89D3-E03EFDB08332}" presName="cycle" presStyleCnt="0"/>
      <dgm:spPr/>
    </dgm:pt>
    <dgm:pt modelId="{98AFEB2C-FE71-4E61-BEF2-C7D8B827F7E3}" type="pres">
      <dgm:prSet presAssocID="{9B5D16B1-6C6E-4B02-89D3-E03EFDB08332}" presName="srcNode" presStyleLbl="node1" presStyleIdx="0" presStyleCnt="5"/>
      <dgm:spPr/>
    </dgm:pt>
    <dgm:pt modelId="{6AB7B82A-57D7-4C63-9979-872DD8025C28}" type="pres">
      <dgm:prSet presAssocID="{9B5D16B1-6C6E-4B02-89D3-E03EFDB08332}" presName="conn" presStyleLbl="parChTrans1D2" presStyleIdx="0" presStyleCnt="1"/>
      <dgm:spPr/>
    </dgm:pt>
    <dgm:pt modelId="{C89A2478-87FD-48FA-A100-4245F2F71279}" type="pres">
      <dgm:prSet presAssocID="{9B5D16B1-6C6E-4B02-89D3-E03EFDB08332}" presName="extraNode" presStyleLbl="node1" presStyleIdx="0" presStyleCnt="5"/>
      <dgm:spPr/>
    </dgm:pt>
    <dgm:pt modelId="{E898069D-4EDA-4E7E-B5B5-8B5F5A03D36F}" type="pres">
      <dgm:prSet presAssocID="{9B5D16B1-6C6E-4B02-89D3-E03EFDB08332}" presName="dstNode" presStyleLbl="node1" presStyleIdx="0" presStyleCnt="5"/>
      <dgm:spPr/>
    </dgm:pt>
    <dgm:pt modelId="{B1C03877-2577-47E5-8904-7DAA5A048469}" type="pres">
      <dgm:prSet presAssocID="{9F084DB9-99B5-45B7-AD54-76301B24373F}" presName="text_1" presStyleLbl="node1" presStyleIdx="0" presStyleCnt="5">
        <dgm:presLayoutVars>
          <dgm:bulletEnabled val="1"/>
        </dgm:presLayoutVars>
      </dgm:prSet>
      <dgm:spPr/>
    </dgm:pt>
    <dgm:pt modelId="{872981EB-6320-4566-8278-2BAAFD3664C9}" type="pres">
      <dgm:prSet presAssocID="{9F084DB9-99B5-45B7-AD54-76301B24373F}" presName="accent_1" presStyleCnt="0"/>
      <dgm:spPr/>
    </dgm:pt>
    <dgm:pt modelId="{6FD05B21-7CE4-4706-9E04-B5AA22B37B00}" type="pres">
      <dgm:prSet presAssocID="{9F084DB9-99B5-45B7-AD54-76301B24373F}" presName="accentRepeatNode" presStyleLbl="solidFgAcc1" presStyleIdx="0" presStyleCnt="5"/>
      <dgm:spPr/>
    </dgm:pt>
    <dgm:pt modelId="{BCCBD6D4-577D-4AB5-BA39-8215C8394A63}" type="pres">
      <dgm:prSet presAssocID="{D53AE186-EA05-40B2-B26E-2B591AB85AE1}" presName="text_2" presStyleLbl="node1" presStyleIdx="1" presStyleCnt="5">
        <dgm:presLayoutVars>
          <dgm:bulletEnabled val="1"/>
        </dgm:presLayoutVars>
      </dgm:prSet>
      <dgm:spPr/>
    </dgm:pt>
    <dgm:pt modelId="{F1686791-0384-47ED-B46E-141A2D485396}" type="pres">
      <dgm:prSet presAssocID="{D53AE186-EA05-40B2-B26E-2B591AB85AE1}" presName="accent_2" presStyleCnt="0"/>
      <dgm:spPr/>
    </dgm:pt>
    <dgm:pt modelId="{F4B2627F-B8DD-4EBF-9B77-581EC83C811B}" type="pres">
      <dgm:prSet presAssocID="{D53AE186-EA05-40B2-B26E-2B591AB85AE1}" presName="accentRepeatNode" presStyleLbl="solidFgAcc1" presStyleIdx="1" presStyleCnt="5"/>
      <dgm:spPr/>
    </dgm:pt>
    <dgm:pt modelId="{C818F34A-5973-4535-9DD4-591CF89D256D}" type="pres">
      <dgm:prSet presAssocID="{26C9A413-5B31-4468-8BB0-19955995CC37}" presName="text_3" presStyleLbl="node1" presStyleIdx="2" presStyleCnt="5">
        <dgm:presLayoutVars>
          <dgm:bulletEnabled val="1"/>
        </dgm:presLayoutVars>
      </dgm:prSet>
      <dgm:spPr/>
    </dgm:pt>
    <dgm:pt modelId="{2FCFBCC6-E008-481A-8B9C-7F40352D0859}" type="pres">
      <dgm:prSet presAssocID="{26C9A413-5B31-4468-8BB0-19955995CC37}" presName="accent_3" presStyleCnt="0"/>
      <dgm:spPr/>
    </dgm:pt>
    <dgm:pt modelId="{14AF3DC8-FD7C-4C0C-877E-5D60F361A102}" type="pres">
      <dgm:prSet presAssocID="{26C9A413-5B31-4468-8BB0-19955995CC37}" presName="accentRepeatNode" presStyleLbl="solidFgAcc1" presStyleIdx="2" presStyleCnt="5"/>
      <dgm:spPr/>
    </dgm:pt>
    <dgm:pt modelId="{091EE669-FCB9-4135-B3AB-1F89BD01D642}" type="pres">
      <dgm:prSet presAssocID="{B6FF374E-C38C-4F1B-98E3-950496A2CBDD}" presName="text_4" presStyleLbl="node1" presStyleIdx="3" presStyleCnt="5">
        <dgm:presLayoutVars>
          <dgm:bulletEnabled val="1"/>
        </dgm:presLayoutVars>
      </dgm:prSet>
      <dgm:spPr/>
    </dgm:pt>
    <dgm:pt modelId="{8E8C0589-9F0C-4D48-885B-E4A2CF4C982C}" type="pres">
      <dgm:prSet presAssocID="{B6FF374E-C38C-4F1B-98E3-950496A2CBDD}" presName="accent_4" presStyleCnt="0"/>
      <dgm:spPr/>
    </dgm:pt>
    <dgm:pt modelId="{556402BC-7C69-41B4-BB03-51A072CC05FD}" type="pres">
      <dgm:prSet presAssocID="{B6FF374E-C38C-4F1B-98E3-950496A2CBDD}" presName="accentRepeatNode" presStyleLbl="solidFgAcc1" presStyleIdx="3" presStyleCnt="5"/>
      <dgm:spPr/>
    </dgm:pt>
    <dgm:pt modelId="{0FF17D01-D695-470A-9434-0A6301D4CB91}" type="pres">
      <dgm:prSet presAssocID="{68E595FE-88DF-4F30-A3CB-F2F2E76553E6}" presName="text_5" presStyleLbl="node1" presStyleIdx="4" presStyleCnt="5">
        <dgm:presLayoutVars>
          <dgm:bulletEnabled val="1"/>
        </dgm:presLayoutVars>
      </dgm:prSet>
      <dgm:spPr/>
    </dgm:pt>
    <dgm:pt modelId="{9E898EFF-5A9A-4899-A188-16529974EA9F}" type="pres">
      <dgm:prSet presAssocID="{68E595FE-88DF-4F30-A3CB-F2F2E76553E6}" presName="accent_5" presStyleCnt="0"/>
      <dgm:spPr/>
    </dgm:pt>
    <dgm:pt modelId="{DD423118-3A56-4B03-8100-ABDFA4FEE5B9}" type="pres">
      <dgm:prSet presAssocID="{68E595FE-88DF-4F30-A3CB-F2F2E76553E6}" presName="accentRepeatNode" presStyleLbl="solidFgAcc1" presStyleIdx="4" presStyleCnt="5"/>
      <dgm:spPr/>
    </dgm:pt>
  </dgm:ptLst>
  <dgm:cxnLst>
    <dgm:cxn modelId="{AA678B08-DBF4-42A4-904B-D1AB132A79FA}" srcId="{9B5D16B1-6C6E-4B02-89D3-E03EFDB08332}" destId="{9F084DB9-99B5-45B7-AD54-76301B24373F}" srcOrd="0" destOrd="0" parTransId="{78E740A8-6165-409F-997B-822569B2203D}" sibTransId="{B76780FB-A58B-4B9A-B88C-7A1DD6CA4322}"/>
    <dgm:cxn modelId="{FF13C72D-D310-4126-B459-B7993255C418}" srcId="{9B5D16B1-6C6E-4B02-89D3-E03EFDB08332}" destId="{26C9A413-5B31-4468-8BB0-19955995CC37}" srcOrd="2" destOrd="0" parTransId="{1F5BBCD1-98B6-444A-95E7-6AA24B2B76CE}" sibTransId="{BC24E99C-C0AB-4FD7-A5ED-61365B64CFD2}"/>
    <dgm:cxn modelId="{C5352C72-65A9-4EC7-BEED-F8A016D7F88A}" type="presOf" srcId="{9B5D16B1-6C6E-4B02-89D3-E03EFDB08332}" destId="{28A85235-B65E-4AD1-9C24-7CA986C7AF11}" srcOrd="0" destOrd="0" presId="urn:microsoft.com/office/officeart/2008/layout/VerticalCurvedList"/>
    <dgm:cxn modelId="{29F7C772-5FFD-4704-B2AF-3C6A411828DE}" srcId="{9B5D16B1-6C6E-4B02-89D3-E03EFDB08332}" destId="{68E595FE-88DF-4F30-A3CB-F2F2E76553E6}" srcOrd="4" destOrd="0" parTransId="{D7F00447-0F9C-457E-B67F-BEA2A2F834C6}" sibTransId="{789D1833-28C1-4E42-9AD0-B06CE42F986A}"/>
    <dgm:cxn modelId="{DC41D981-6755-494E-A291-00D14BF024AF}" type="presOf" srcId="{D53AE186-EA05-40B2-B26E-2B591AB85AE1}" destId="{BCCBD6D4-577D-4AB5-BA39-8215C8394A63}" srcOrd="0" destOrd="0" presId="urn:microsoft.com/office/officeart/2008/layout/VerticalCurvedList"/>
    <dgm:cxn modelId="{70726D82-390E-47C6-9853-4EF054D741DA}" type="presOf" srcId="{9F084DB9-99B5-45B7-AD54-76301B24373F}" destId="{B1C03877-2577-47E5-8904-7DAA5A048469}" srcOrd="0" destOrd="0" presId="urn:microsoft.com/office/officeart/2008/layout/VerticalCurvedList"/>
    <dgm:cxn modelId="{B0933B88-DDF0-4494-A9FC-7D06B5769696}" type="presOf" srcId="{68E595FE-88DF-4F30-A3CB-F2F2E76553E6}" destId="{0FF17D01-D695-470A-9434-0A6301D4CB91}" srcOrd="0" destOrd="0" presId="urn:microsoft.com/office/officeart/2008/layout/VerticalCurvedList"/>
    <dgm:cxn modelId="{068C4F8B-E9C8-45B2-86C9-4F8D875645AF}" type="presOf" srcId="{B76780FB-A58B-4B9A-B88C-7A1DD6CA4322}" destId="{6AB7B82A-57D7-4C63-9979-872DD8025C28}" srcOrd="0" destOrd="0" presId="urn:microsoft.com/office/officeart/2008/layout/VerticalCurvedList"/>
    <dgm:cxn modelId="{55814B92-0B35-4B32-8492-995FAA14F22C}" srcId="{9B5D16B1-6C6E-4B02-89D3-E03EFDB08332}" destId="{B6FF374E-C38C-4F1B-98E3-950496A2CBDD}" srcOrd="3" destOrd="0" parTransId="{2A0FD028-7A04-4948-91D4-1EC00ADA9DB9}" sibTransId="{0B23C715-1372-4085-998D-2BFB269C33BC}"/>
    <dgm:cxn modelId="{E7EE5B94-E4B9-433B-A4F9-D36E6655258E}" srcId="{9B5D16B1-6C6E-4B02-89D3-E03EFDB08332}" destId="{D53AE186-EA05-40B2-B26E-2B591AB85AE1}" srcOrd="1" destOrd="0" parTransId="{CEEB831F-BBC6-45D3-B698-DC2141983A7E}" sibTransId="{616D58DC-A8DA-408B-9445-1F98C4F3AB14}"/>
    <dgm:cxn modelId="{617DC6D9-2F6B-451B-AC74-E872B15EA679}" type="presOf" srcId="{B6FF374E-C38C-4F1B-98E3-950496A2CBDD}" destId="{091EE669-FCB9-4135-B3AB-1F89BD01D642}" srcOrd="0" destOrd="0" presId="urn:microsoft.com/office/officeart/2008/layout/VerticalCurvedList"/>
    <dgm:cxn modelId="{0304F5E2-F8BF-437D-88CE-1ED9C10A9B2F}" type="presOf" srcId="{26C9A413-5B31-4468-8BB0-19955995CC37}" destId="{C818F34A-5973-4535-9DD4-591CF89D256D}" srcOrd="0" destOrd="0" presId="urn:microsoft.com/office/officeart/2008/layout/VerticalCurvedList"/>
    <dgm:cxn modelId="{239D68F2-162D-4324-821C-B38466D1C51C}" type="presParOf" srcId="{28A85235-B65E-4AD1-9C24-7CA986C7AF11}" destId="{77C218B3-8E43-41C4-B1F3-B1C6560DF502}" srcOrd="0" destOrd="0" presId="urn:microsoft.com/office/officeart/2008/layout/VerticalCurvedList"/>
    <dgm:cxn modelId="{0BD294F4-E1A0-4321-B87A-47ECE48860CC}" type="presParOf" srcId="{77C218B3-8E43-41C4-B1F3-B1C6560DF502}" destId="{C4833868-3CBA-45D3-98C6-BEC7E6934005}" srcOrd="0" destOrd="0" presId="urn:microsoft.com/office/officeart/2008/layout/VerticalCurvedList"/>
    <dgm:cxn modelId="{D5AC2693-684E-4FD7-B1A5-2C9BE41D422D}" type="presParOf" srcId="{C4833868-3CBA-45D3-98C6-BEC7E6934005}" destId="{98AFEB2C-FE71-4E61-BEF2-C7D8B827F7E3}" srcOrd="0" destOrd="0" presId="urn:microsoft.com/office/officeart/2008/layout/VerticalCurvedList"/>
    <dgm:cxn modelId="{AE0E4C46-F658-4F08-923E-4B9577ED22E2}" type="presParOf" srcId="{C4833868-3CBA-45D3-98C6-BEC7E6934005}" destId="{6AB7B82A-57D7-4C63-9979-872DD8025C28}" srcOrd="1" destOrd="0" presId="urn:microsoft.com/office/officeart/2008/layout/VerticalCurvedList"/>
    <dgm:cxn modelId="{AA3BF8E8-38F3-42DC-B932-FD0EF15758E5}" type="presParOf" srcId="{C4833868-3CBA-45D3-98C6-BEC7E6934005}" destId="{C89A2478-87FD-48FA-A100-4245F2F71279}" srcOrd="2" destOrd="0" presId="urn:microsoft.com/office/officeart/2008/layout/VerticalCurvedList"/>
    <dgm:cxn modelId="{2B217432-E3A8-4394-B5E7-7DE6DA147B42}" type="presParOf" srcId="{C4833868-3CBA-45D3-98C6-BEC7E6934005}" destId="{E898069D-4EDA-4E7E-B5B5-8B5F5A03D36F}" srcOrd="3" destOrd="0" presId="urn:microsoft.com/office/officeart/2008/layout/VerticalCurvedList"/>
    <dgm:cxn modelId="{3D5DD507-E1A9-46BD-B9CE-22EA8D23FF32}" type="presParOf" srcId="{77C218B3-8E43-41C4-B1F3-B1C6560DF502}" destId="{B1C03877-2577-47E5-8904-7DAA5A048469}" srcOrd="1" destOrd="0" presId="urn:microsoft.com/office/officeart/2008/layout/VerticalCurvedList"/>
    <dgm:cxn modelId="{4B79930A-BE5B-4E96-8294-14FE29B69828}" type="presParOf" srcId="{77C218B3-8E43-41C4-B1F3-B1C6560DF502}" destId="{872981EB-6320-4566-8278-2BAAFD3664C9}" srcOrd="2" destOrd="0" presId="urn:microsoft.com/office/officeart/2008/layout/VerticalCurvedList"/>
    <dgm:cxn modelId="{1C29CBA6-2621-4F0D-A21C-3BAD55B28698}" type="presParOf" srcId="{872981EB-6320-4566-8278-2BAAFD3664C9}" destId="{6FD05B21-7CE4-4706-9E04-B5AA22B37B00}" srcOrd="0" destOrd="0" presId="urn:microsoft.com/office/officeart/2008/layout/VerticalCurvedList"/>
    <dgm:cxn modelId="{081BE1EF-1577-4B7F-BBF9-56184FB540A0}" type="presParOf" srcId="{77C218B3-8E43-41C4-B1F3-B1C6560DF502}" destId="{BCCBD6D4-577D-4AB5-BA39-8215C8394A63}" srcOrd="3" destOrd="0" presId="urn:microsoft.com/office/officeart/2008/layout/VerticalCurvedList"/>
    <dgm:cxn modelId="{321D8BB7-5F4E-4ECD-95DA-CB18EA2EA731}" type="presParOf" srcId="{77C218B3-8E43-41C4-B1F3-B1C6560DF502}" destId="{F1686791-0384-47ED-B46E-141A2D485396}" srcOrd="4" destOrd="0" presId="urn:microsoft.com/office/officeart/2008/layout/VerticalCurvedList"/>
    <dgm:cxn modelId="{9314FA63-2D42-4EF4-8E39-617BD6DCE6F5}" type="presParOf" srcId="{F1686791-0384-47ED-B46E-141A2D485396}" destId="{F4B2627F-B8DD-4EBF-9B77-581EC83C811B}" srcOrd="0" destOrd="0" presId="urn:microsoft.com/office/officeart/2008/layout/VerticalCurvedList"/>
    <dgm:cxn modelId="{4E83C9CD-FDB9-4584-8BBE-8A07B2631E03}" type="presParOf" srcId="{77C218B3-8E43-41C4-B1F3-B1C6560DF502}" destId="{C818F34A-5973-4535-9DD4-591CF89D256D}" srcOrd="5" destOrd="0" presId="urn:microsoft.com/office/officeart/2008/layout/VerticalCurvedList"/>
    <dgm:cxn modelId="{59D9C43E-C4F2-4515-8A4E-454ACC4206E2}" type="presParOf" srcId="{77C218B3-8E43-41C4-B1F3-B1C6560DF502}" destId="{2FCFBCC6-E008-481A-8B9C-7F40352D0859}" srcOrd="6" destOrd="0" presId="urn:microsoft.com/office/officeart/2008/layout/VerticalCurvedList"/>
    <dgm:cxn modelId="{2445616D-4E00-4495-BA99-79F4F2BD7816}" type="presParOf" srcId="{2FCFBCC6-E008-481A-8B9C-7F40352D0859}" destId="{14AF3DC8-FD7C-4C0C-877E-5D60F361A102}" srcOrd="0" destOrd="0" presId="urn:microsoft.com/office/officeart/2008/layout/VerticalCurvedList"/>
    <dgm:cxn modelId="{FA82CA1A-8D9E-4678-9C05-75F2409ABC41}" type="presParOf" srcId="{77C218B3-8E43-41C4-B1F3-B1C6560DF502}" destId="{091EE669-FCB9-4135-B3AB-1F89BD01D642}" srcOrd="7" destOrd="0" presId="urn:microsoft.com/office/officeart/2008/layout/VerticalCurvedList"/>
    <dgm:cxn modelId="{63F9BBE0-C2FB-48DD-97AB-37029D9E75AA}" type="presParOf" srcId="{77C218B3-8E43-41C4-B1F3-B1C6560DF502}" destId="{8E8C0589-9F0C-4D48-885B-E4A2CF4C982C}" srcOrd="8" destOrd="0" presId="urn:microsoft.com/office/officeart/2008/layout/VerticalCurvedList"/>
    <dgm:cxn modelId="{1D5A6D04-EA83-47D5-97E9-C4AB5A565AC6}" type="presParOf" srcId="{8E8C0589-9F0C-4D48-885B-E4A2CF4C982C}" destId="{556402BC-7C69-41B4-BB03-51A072CC05FD}" srcOrd="0" destOrd="0" presId="urn:microsoft.com/office/officeart/2008/layout/VerticalCurvedList"/>
    <dgm:cxn modelId="{8EFAB6F7-0FBB-4242-8AFD-EA58376D92E5}" type="presParOf" srcId="{77C218B3-8E43-41C4-B1F3-B1C6560DF502}" destId="{0FF17D01-D695-470A-9434-0A6301D4CB91}" srcOrd="9" destOrd="0" presId="urn:microsoft.com/office/officeart/2008/layout/VerticalCurvedList"/>
    <dgm:cxn modelId="{74DBAD5A-529C-4679-A17E-D5DA5DD31C78}" type="presParOf" srcId="{77C218B3-8E43-41C4-B1F3-B1C6560DF502}" destId="{9E898EFF-5A9A-4899-A188-16529974EA9F}" srcOrd="10" destOrd="0" presId="urn:microsoft.com/office/officeart/2008/layout/VerticalCurvedList"/>
    <dgm:cxn modelId="{109EBA9B-916D-4443-B7E7-944894791DA1}" type="presParOf" srcId="{9E898EFF-5A9A-4899-A188-16529974EA9F}" destId="{DD423118-3A56-4B03-8100-ABDFA4FEE5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51FC73-8CF1-40DD-94C4-0E053A40DD95}" type="doc">
      <dgm:prSet loTypeId="urn:microsoft.com/office/officeart/2008/layout/VerticalCircle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D99898A7-E883-46FA-ACAA-63C6B1185B61}">
      <dgm:prSet phldrT="[Texto]" custT="1"/>
      <dgm:spPr>
        <a:solidFill>
          <a:srgbClr val="CCFF99"/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Es un proceso</a:t>
          </a:r>
        </a:p>
      </dgm:t>
    </dgm:pt>
    <dgm:pt modelId="{8BC21C61-EA0F-43DE-9FA0-8DB28EAA2D1C}" type="parTrans" cxnId="{2202AD80-1E50-4F43-ABE5-B98DD97F1F70}">
      <dgm:prSet/>
      <dgm:spPr/>
      <dgm:t>
        <a:bodyPr/>
        <a:lstStyle/>
        <a:p>
          <a:endParaRPr lang="es-EC"/>
        </a:p>
      </dgm:t>
    </dgm:pt>
    <dgm:pt modelId="{2A71026C-1512-4CB7-8D41-0AB7A433084C}" type="sibTrans" cxnId="{2202AD80-1E50-4F43-ABE5-B98DD97F1F70}">
      <dgm:prSet/>
      <dgm:spPr/>
      <dgm:t>
        <a:bodyPr/>
        <a:lstStyle/>
        <a:p>
          <a:endParaRPr lang="es-EC"/>
        </a:p>
      </dgm:t>
    </dgm:pt>
    <dgm:pt modelId="{90DD7E16-FAC9-431A-83A6-59C4774948D4}">
      <dgm:prSet phldrT="[Texto]" custT="1"/>
      <dgm:spPr>
        <a:solidFill>
          <a:srgbClr val="CCEEC4"/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Lo llevan a cabo personas</a:t>
          </a:r>
        </a:p>
      </dgm:t>
    </dgm:pt>
    <dgm:pt modelId="{28D209AD-FC0B-4C39-AF9B-6FE45F941D4F}" type="parTrans" cxnId="{2C1BBC3F-EEB8-4834-B832-2FDDC598CA92}">
      <dgm:prSet/>
      <dgm:spPr/>
      <dgm:t>
        <a:bodyPr/>
        <a:lstStyle/>
        <a:p>
          <a:endParaRPr lang="es-EC"/>
        </a:p>
      </dgm:t>
    </dgm:pt>
    <dgm:pt modelId="{D04B3385-59BC-4279-9636-5A6B56766B5B}" type="sibTrans" cxnId="{2C1BBC3F-EEB8-4834-B832-2FDDC598CA92}">
      <dgm:prSet/>
      <dgm:spPr/>
      <dgm:t>
        <a:bodyPr/>
        <a:lstStyle/>
        <a:p>
          <a:endParaRPr lang="es-EC"/>
        </a:p>
      </dgm:t>
    </dgm:pt>
    <dgm:pt modelId="{ABE2D4CB-7651-4FF0-B317-0652EA903304}">
      <dgm:prSet phldrT="[Texto]" custT="1"/>
      <dgm:spPr>
        <a:solidFill>
          <a:srgbClr val="E3F9E4"/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Facilita la consecución de objetivos</a:t>
          </a:r>
        </a:p>
      </dgm:t>
    </dgm:pt>
    <dgm:pt modelId="{6E80EEE6-162A-476A-A53B-B06550475E0E}" type="parTrans" cxnId="{FC0EE7CA-6F32-4547-B091-47EB2930A558}">
      <dgm:prSet/>
      <dgm:spPr/>
      <dgm:t>
        <a:bodyPr/>
        <a:lstStyle/>
        <a:p>
          <a:endParaRPr lang="es-EC"/>
        </a:p>
      </dgm:t>
    </dgm:pt>
    <dgm:pt modelId="{A3D395DA-88ED-4C15-9460-E4CC04AB19EC}" type="sibTrans" cxnId="{FC0EE7CA-6F32-4547-B091-47EB2930A558}">
      <dgm:prSet/>
      <dgm:spPr/>
      <dgm:t>
        <a:bodyPr/>
        <a:lstStyle/>
        <a:p>
          <a:endParaRPr lang="es-EC"/>
        </a:p>
      </dgm:t>
    </dgm:pt>
    <dgm:pt modelId="{4FA16B8D-4A12-4D1A-80CA-D046158CD8FF}">
      <dgm:prSet phldrT="[Texto]" custT="1"/>
      <dgm:spPr>
        <a:solidFill>
          <a:srgbClr val="CCFFCC">
            <a:alpha val="87843"/>
          </a:srgbClr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Sólo puede aportar un grado razonable de seguridad</a:t>
          </a:r>
        </a:p>
      </dgm:t>
    </dgm:pt>
    <dgm:pt modelId="{7FCF0A97-290A-4FAF-8A34-8E2CD5A990EF}" type="parTrans" cxnId="{8DEB2DFC-18CA-4F7E-B3C6-178436C593C6}">
      <dgm:prSet/>
      <dgm:spPr/>
      <dgm:t>
        <a:bodyPr/>
        <a:lstStyle/>
        <a:p>
          <a:endParaRPr lang="es-EC"/>
        </a:p>
      </dgm:t>
    </dgm:pt>
    <dgm:pt modelId="{3E97BD3A-2B3D-4FD2-9571-4AD8B77F177D}" type="sibTrans" cxnId="{8DEB2DFC-18CA-4F7E-B3C6-178436C593C6}">
      <dgm:prSet/>
      <dgm:spPr/>
      <dgm:t>
        <a:bodyPr/>
        <a:lstStyle/>
        <a:p>
          <a:endParaRPr lang="es-EC"/>
        </a:p>
      </dgm:t>
    </dgm:pt>
    <dgm:pt modelId="{546DE30D-D5BF-48D1-94FD-C7EFA02D5DBF}" type="pres">
      <dgm:prSet presAssocID="{FC51FC73-8CF1-40DD-94C4-0E053A40DD95}" presName="Name0" presStyleCnt="0">
        <dgm:presLayoutVars>
          <dgm:dir/>
        </dgm:presLayoutVars>
      </dgm:prSet>
      <dgm:spPr/>
    </dgm:pt>
    <dgm:pt modelId="{7A094367-9AB5-4DB1-93AF-B34EC024930B}" type="pres">
      <dgm:prSet presAssocID="{D99898A7-E883-46FA-ACAA-63C6B1185B61}" presName="noChildren" presStyleCnt="0"/>
      <dgm:spPr/>
    </dgm:pt>
    <dgm:pt modelId="{E7F251C0-AEAC-47E3-A3C7-50679AF95E21}" type="pres">
      <dgm:prSet presAssocID="{D99898A7-E883-46FA-ACAA-63C6B1185B61}" presName="gap" presStyleCnt="0"/>
      <dgm:spPr/>
    </dgm:pt>
    <dgm:pt modelId="{8F421756-5EE7-4D7E-B996-776D23F133A8}" type="pres">
      <dgm:prSet presAssocID="{D99898A7-E883-46FA-ACAA-63C6B1185B61}" presName="medCircle2" presStyleLbl="vennNode1" presStyleIdx="0" presStyleCnt="4"/>
      <dgm:spPr/>
    </dgm:pt>
    <dgm:pt modelId="{C72363B9-BD12-4DF4-B37D-AD49ABB577E7}" type="pres">
      <dgm:prSet presAssocID="{D99898A7-E883-46FA-ACAA-63C6B1185B61}" presName="txLvlOnly1" presStyleLbl="revTx" presStyleIdx="0" presStyleCnt="4"/>
      <dgm:spPr/>
    </dgm:pt>
    <dgm:pt modelId="{B6B6FD83-8C0A-48A4-8AF0-6D40EAEAEE61}" type="pres">
      <dgm:prSet presAssocID="{90DD7E16-FAC9-431A-83A6-59C4774948D4}" presName="noChildren" presStyleCnt="0"/>
      <dgm:spPr/>
    </dgm:pt>
    <dgm:pt modelId="{0FB7F34E-3661-47DC-8408-FB7FE45E793E}" type="pres">
      <dgm:prSet presAssocID="{90DD7E16-FAC9-431A-83A6-59C4774948D4}" presName="gap" presStyleCnt="0"/>
      <dgm:spPr/>
    </dgm:pt>
    <dgm:pt modelId="{9CED88E3-B72A-4792-9B92-3B307C4260E5}" type="pres">
      <dgm:prSet presAssocID="{90DD7E16-FAC9-431A-83A6-59C4774948D4}" presName="medCircle2" presStyleLbl="vennNode1" presStyleIdx="1" presStyleCnt="4"/>
      <dgm:spPr/>
    </dgm:pt>
    <dgm:pt modelId="{4DC09B2B-7425-4D1B-BE2E-4308A6CB92A3}" type="pres">
      <dgm:prSet presAssocID="{90DD7E16-FAC9-431A-83A6-59C4774948D4}" presName="txLvlOnly1" presStyleLbl="revTx" presStyleIdx="1" presStyleCnt="4"/>
      <dgm:spPr/>
    </dgm:pt>
    <dgm:pt modelId="{99286DEC-0DF6-45B0-9570-BE5F740BF3B8}" type="pres">
      <dgm:prSet presAssocID="{ABE2D4CB-7651-4FF0-B317-0652EA903304}" presName="noChildren" presStyleCnt="0"/>
      <dgm:spPr/>
    </dgm:pt>
    <dgm:pt modelId="{67B1B7F6-B01F-4649-AABA-0395EC2E2928}" type="pres">
      <dgm:prSet presAssocID="{ABE2D4CB-7651-4FF0-B317-0652EA903304}" presName="gap" presStyleCnt="0"/>
      <dgm:spPr/>
    </dgm:pt>
    <dgm:pt modelId="{0763668A-E934-4A35-AFDD-9F099BBFB58B}" type="pres">
      <dgm:prSet presAssocID="{ABE2D4CB-7651-4FF0-B317-0652EA903304}" presName="medCircle2" presStyleLbl="vennNode1" presStyleIdx="2" presStyleCnt="4"/>
      <dgm:spPr/>
    </dgm:pt>
    <dgm:pt modelId="{4D554D86-1A56-451D-86DB-E2C1A97A8136}" type="pres">
      <dgm:prSet presAssocID="{ABE2D4CB-7651-4FF0-B317-0652EA903304}" presName="txLvlOnly1" presStyleLbl="revTx" presStyleIdx="2" presStyleCnt="4"/>
      <dgm:spPr/>
    </dgm:pt>
    <dgm:pt modelId="{63F32780-191C-49BC-9C7C-371C59EA83BC}" type="pres">
      <dgm:prSet presAssocID="{4FA16B8D-4A12-4D1A-80CA-D046158CD8FF}" presName="noChildren" presStyleCnt="0"/>
      <dgm:spPr/>
    </dgm:pt>
    <dgm:pt modelId="{DBA72FB8-F67F-4BF5-869C-CAB1E404EBD8}" type="pres">
      <dgm:prSet presAssocID="{4FA16B8D-4A12-4D1A-80CA-D046158CD8FF}" presName="gap" presStyleCnt="0"/>
      <dgm:spPr/>
    </dgm:pt>
    <dgm:pt modelId="{A24DF21A-890E-42EE-BC06-A57DFA86C7AB}" type="pres">
      <dgm:prSet presAssocID="{4FA16B8D-4A12-4D1A-80CA-D046158CD8FF}" presName="medCircle2" presStyleLbl="vennNode1" presStyleIdx="3" presStyleCnt="4"/>
      <dgm:spPr/>
    </dgm:pt>
    <dgm:pt modelId="{7CA779DD-D2C4-428C-BD50-CE2CDB97AF6E}" type="pres">
      <dgm:prSet presAssocID="{4FA16B8D-4A12-4D1A-80CA-D046158CD8FF}" presName="txLvlOnly1" presStyleLbl="revTx" presStyleIdx="3" presStyleCnt="4"/>
      <dgm:spPr/>
    </dgm:pt>
  </dgm:ptLst>
  <dgm:cxnLst>
    <dgm:cxn modelId="{80738A30-75FB-4E47-B4B8-7F997405AC65}" type="presOf" srcId="{90DD7E16-FAC9-431A-83A6-59C4774948D4}" destId="{4DC09B2B-7425-4D1B-BE2E-4308A6CB92A3}" srcOrd="0" destOrd="0" presId="urn:microsoft.com/office/officeart/2008/layout/VerticalCircleList"/>
    <dgm:cxn modelId="{2C1BBC3F-EEB8-4834-B832-2FDDC598CA92}" srcId="{FC51FC73-8CF1-40DD-94C4-0E053A40DD95}" destId="{90DD7E16-FAC9-431A-83A6-59C4774948D4}" srcOrd="1" destOrd="0" parTransId="{28D209AD-FC0B-4C39-AF9B-6FE45F941D4F}" sibTransId="{D04B3385-59BC-4279-9636-5A6B56766B5B}"/>
    <dgm:cxn modelId="{2CC83E46-D9E0-4B4B-8E49-C983B1B09E0D}" type="presOf" srcId="{4FA16B8D-4A12-4D1A-80CA-D046158CD8FF}" destId="{7CA779DD-D2C4-428C-BD50-CE2CDB97AF6E}" srcOrd="0" destOrd="0" presId="urn:microsoft.com/office/officeart/2008/layout/VerticalCircleList"/>
    <dgm:cxn modelId="{56FB6C6A-D250-4F76-AE7E-7BB078120136}" type="presOf" srcId="{D99898A7-E883-46FA-ACAA-63C6B1185B61}" destId="{C72363B9-BD12-4DF4-B37D-AD49ABB577E7}" srcOrd="0" destOrd="0" presId="urn:microsoft.com/office/officeart/2008/layout/VerticalCircleList"/>
    <dgm:cxn modelId="{2202AD80-1E50-4F43-ABE5-B98DD97F1F70}" srcId="{FC51FC73-8CF1-40DD-94C4-0E053A40DD95}" destId="{D99898A7-E883-46FA-ACAA-63C6B1185B61}" srcOrd="0" destOrd="0" parTransId="{8BC21C61-EA0F-43DE-9FA0-8DB28EAA2D1C}" sibTransId="{2A71026C-1512-4CB7-8D41-0AB7A433084C}"/>
    <dgm:cxn modelId="{13C6AD8D-FAC1-47AF-A230-041AA3D468B8}" type="presOf" srcId="{ABE2D4CB-7651-4FF0-B317-0652EA903304}" destId="{4D554D86-1A56-451D-86DB-E2C1A97A8136}" srcOrd="0" destOrd="0" presId="urn:microsoft.com/office/officeart/2008/layout/VerticalCircleList"/>
    <dgm:cxn modelId="{FA85A9A2-E2E1-4BCB-ACD0-F60E244BAA48}" type="presOf" srcId="{FC51FC73-8CF1-40DD-94C4-0E053A40DD95}" destId="{546DE30D-D5BF-48D1-94FD-C7EFA02D5DBF}" srcOrd="0" destOrd="0" presId="urn:microsoft.com/office/officeart/2008/layout/VerticalCircleList"/>
    <dgm:cxn modelId="{FC0EE7CA-6F32-4547-B091-47EB2930A558}" srcId="{FC51FC73-8CF1-40DD-94C4-0E053A40DD95}" destId="{ABE2D4CB-7651-4FF0-B317-0652EA903304}" srcOrd="2" destOrd="0" parTransId="{6E80EEE6-162A-476A-A53B-B06550475E0E}" sibTransId="{A3D395DA-88ED-4C15-9460-E4CC04AB19EC}"/>
    <dgm:cxn modelId="{8DEB2DFC-18CA-4F7E-B3C6-178436C593C6}" srcId="{FC51FC73-8CF1-40DD-94C4-0E053A40DD95}" destId="{4FA16B8D-4A12-4D1A-80CA-D046158CD8FF}" srcOrd="3" destOrd="0" parTransId="{7FCF0A97-290A-4FAF-8A34-8E2CD5A990EF}" sibTransId="{3E97BD3A-2B3D-4FD2-9571-4AD8B77F177D}"/>
    <dgm:cxn modelId="{772A340A-BE8F-4A0A-A8E6-A53DC72A5F3A}" type="presParOf" srcId="{546DE30D-D5BF-48D1-94FD-C7EFA02D5DBF}" destId="{7A094367-9AB5-4DB1-93AF-B34EC024930B}" srcOrd="0" destOrd="0" presId="urn:microsoft.com/office/officeart/2008/layout/VerticalCircleList"/>
    <dgm:cxn modelId="{9EA51CCB-EC26-44F2-9043-FDA3A0710A46}" type="presParOf" srcId="{7A094367-9AB5-4DB1-93AF-B34EC024930B}" destId="{E7F251C0-AEAC-47E3-A3C7-50679AF95E21}" srcOrd="0" destOrd="0" presId="urn:microsoft.com/office/officeart/2008/layout/VerticalCircleList"/>
    <dgm:cxn modelId="{8C6C80BC-0A31-49DF-8D43-A23D2D7A6B32}" type="presParOf" srcId="{7A094367-9AB5-4DB1-93AF-B34EC024930B}" destId="{8F421756-5EE7-4D7E-B996-776D23F133A8}" srcOrd="1" destOrd="0" presId="urn:microsoft.com/office/officeart/2008/layout/VerticalCircleList"/>
    <dgm:cxn modelId="{5D69892C-EEF0-4CFB-8B8B-17AEFC871458}" type="presParOf" srcId="{7A094367-9AB5-4DB1-93AF-B34EC024930B}" destId="{C72363B9-BD12-4DF4-B37D-AD49ABB577E7}" srcOrd="2" destOrd="0" presId="urn:microsoft.com/office/officeart/2008/layout/VerticalCircleList"/>
    <dgm:cxn modelId="{B40D8F48-94EE-43B2-B7D0-362355C6B2B9}" type="presParOf" srcId="{546DE30D-D5BF-48D1-94FD-C7EFA02D5DBF}" destId="{B6B6FD83-8C0A-48A4-8AF0-6D40EAEAEE61}" srcOrd="1" destOrd="0" presId="urn:microsoft.com/office/officeart/2008/layout/VerticalCircleList"/>
    <dgm:cxn modelId="{E70A1662-CA02-4532-9F03-80327B6FDC79}" type="presParOf" srcId="{B6B6FD83-8C0A-48A4-8AF0-6D40EAEAEE61}" destId="{0FB7F34E-3661-47DC-8408-FB7FE45E793E}" srcOrd="0" destOrd="0" presId="urn:microsoft.com/office/officeart/2008/layout/VerticalCircleList"/>
    <dgm:cxn modelId="{84610F99-7019-4533-8ADF-902F7F865D67}" type="presParOf" srcId="{B6B6FD83-8C0A-48A4-8AF0-6D40EAEAEE61}" destId="{9CED88E3-B72A-4792-9B92-3B307C4260E5}" srcOrd="1" destOrd="0" presId="urn:microsoft.com/office/officeart/2008/layout/VerticalCircleList"/>
    <dgm:cxn modelId="{1E3F0608-BA21-4496-A24C-EC697256F656}" type="presParOf" srcId="{B6B6FD83-8C0A-48A4-8AF0-6D40EAEAEE61}" destId="{4DC09B2B-7425-4D1B-BE2E-4308A6CB92A3}" srcOrd="2" destOrd="0" presId="urn:microsoft.com/office/officeart/2008/layout/VerticalCircleList"/>
    <dgm:cxn modelId="{3E6165E7-8ADB-4532-AEF0-6C4CC92CB292}" type="presParOf" srcId="{546DE30D-D5BF-48D1-94FD-C7EFA02D5DBF}" destId="{99286DEC-0DF6-45B0-9570-BE5F740BF3B8}" srcOrd="2" destOrd="0" presId="urn:microsoft.com/office/officeart/2008/layout/VerticalCircleList"/>
    <dgm:cxn modelId="{41B20C16-76DA-41C3-BEF5-C0AFD750CFD5}" type="presParOf" srcId="{99286DEC-0DF6-45B0-9570-BE5F740BF3B8}" destId="{67B1B7F6-B01F-4649-AABA-0395EC2E2928}" srcOrd="0" destOrd="0" presId="urn:microsoft.com/office/officeart/2008/layout/VerticalCircleList"/>
    <dgm:cxn modelId="{76716278-69E3-4832-A72B-DFC774F0EDE9}" type="presParOf" srcId="{99286DEC-0DF6-45B0-9570-BE5F740BF3B8}" destId="{0763668A-E934-4A35-AFDD-9F099BBFB58B}" srcOrd="1" destOrd="0" presId="urn:microsoft.com/office/officeart/2008/layout/VerticalCircleList"/>
    <dgm:cxn modelId="{93373848-EC1D-46A7-8509-760E9A698C70}" type="presParOf" srcId="{99286DEC-0DF6-45B0-9570-BE5F740BF3B8}" destId="{4D554D86-1A56-451D-86DB-E2C1A97A8136}" srcOrd="2" destOrd="0" presId="urn:microsoft.com/office/officeart/2008/layout/VerticalCircleList"/>
    <dgm:cxn modelId="{C439B088-C97D-418D-B289-141CC87BDA54}" type="presParOf" srcId="{546DE30D-D5BF-48D1-94FD-C7EFA02D5DBF}" destId="{63F32780-191C-49BC-9C7C-371C59EA83BC}" srcOrd="3" destOrd="0" presId="urn:microsoft.com/office/officeart/2008/layout/VerticalCircleList"/>
    <dgm:cxn modelId="{8AA47C05-694D-4D3C-8752-A84574ACF2B2}" type="presParOf" srcId="{63F32780-191C-49BC-9C7C-371C59EA83BC}" destId="{DBA72FB8-F67F-4BF5-869C-CAB1E404EBD8}" srcOrd="0" destOrd="0" presId="urn:microsoft.com/office/officeart/2008/layout/VerticalCircleList"/>
    <dgm:cxn modelId="{98BE01F6-08C8-41B1-8EF7-047F7A6DAA44}" type="presParOf" srcId="{63F32780-191C-49BC-9C7C-371C59EA83BC}" destId="{A24DF21A-890E-42EE-BC06-A57DFA86C7AB}" srcOrd="1" destOrd="0" presId="urn:microsoft.com/office/officeart/2008/layout/VerticalCircleList"/>
    <dgm:cxn modelId="{1D1115DA-AAAB-4720-B49F-7A808ECF3B44}" type="presParOf" srcId="{63F32780-191C-49BC-9C7C-371C59EA83BC}" destId="{7CA779DD-D2C4-428C-BD50-CE2CDB97AF6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56AE14-7D85-41E4-80F7-FC1331E52C2D}" type="doc">
      <dgm:prSet loTypeId="urn:microsoft.com/office/officeart/2005/8/layout/lProcess1" loCatId="process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s-EC"/>
        </a:p>
      </dgm:t>
    </dgm:pt>
    <dgm:pt modelId="{9364A46D-189D-42AB-B8BB-FA64D5082A40}">
      <dgm:prSet phldrT="[Texto]" custT="1"/>
      <dgm:spPr>
        <a:solidFill>
          <a:srgbClr val="CCFF99"/>
        </a:solidFill>
      </dgm:spPr>
      <dgm:t>
        <a:bodyPr/>
        <a:lstStyle/>
        <a:p>
          <a:r>
            <a:rPr lang="es-EC" sz="2000" b="1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Micro</a:t>
          </a:r>
        </a:p>
      </dgm:t>
    </dgm:pt>
    <dgm:pt modelId="{3961ECB3-9F4C-41AD-A211-745F71B72B6D}" type="parTrans" cxnId="{9548FADD-599A-4C55-A558-30BEC63C2573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B92F515C-2F80-4052-B9F7-187FCB0A46A0}" type="sibTrans" cxnId="{9548FADD-599A-4C55-A558-30BEC63C2573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7EA3FDB0-756C-4ED9-AE75-3E2D9357AAA9}">
      <dgm:prSet phldrT="[Texto]"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s-EC" sz="200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1-9</a:t>
          </a:r>
        </a:p>
      </dgm:t>
    </dgm:pt>
    <dgm:pt modelId="{626A8F8C-FE5F-432C-81EA-93606109376A}" type="parTrans" cxnId="{3F1083A3-BAF9-4A4E-96CB-BCBB7A2D39EB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826E9A85-36D6-4C13-B337-A88E420E9BD2}" type="sibTrans" cxnId="{3F1083A3-BAF9-4A4E-96CB-BCBB7A2D39EB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295C9239-3DE1-43B0-9597-23A9085DD073}">
      <dgm:prSet phldrT="[Texto]"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100.000$</a:t>
          </a:r>
        </a:p>
      </dgm:t>
    </dgm:pt>
    <dgm:pt modelId="{12EF0186-916C-475C-AD1E-E0CC2A300894}" type="parTrans" cxnId="{56F48E63-C69C-4BB4-B375-3CB2A4CFA1C0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B536A157-44DC-4CEF-996E-90E05950B686}" type="sibTrans" cxnId="{56F48E63-C69C-4BB4-B375-3CB2A4CFA1C0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9A49D1CE-C337-4F3F-904C-60F0AF4A2003}">
      <dgm:prSet phldrT="[Texto]" custT="1"/>
      <dgm:spPr>
        <a:solidFill>
          <a:srgbClr val="CCFF99"/>
        </a:solidFill>
      </dgm:spPr>
      <dgm:t>
        <a:bodyPr/>
        <a:lstStyle/>
        <a:p>
          <a:r>
            <a:rPr lang="es-EC" sz="2000" b="1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Pequeña</a:t>
          </a:r>
        </a:p>
      </dgm:t>
    </dgm:pt>
    <dgm:pt modelId="{E1A3AE81-8F4D-4030-B4F1-168546EF4346}" type="parTrans" cxnId="{94204EB8-F335-4877-8B97-0B2A56C94ED6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6F07E1A5-5CFD-485E-B390-6E2B5F0085F3}" type="sibTrans" cxnId="{94204EB8-F335-4877-8B97-0B2A56C94ED6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7A59EC8A-1794-4A1F-9C7E-04E602317959}">
      <dgm:prSet phldrT="[Texto]"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s-EC" sz="200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hasta 49</a:t>
          </a:r>
        </a:p>
      </dgm:t>
    </dgm:pt>
    <dgm:pt modelId="{F5C3CA3B-3B40-4763-9C55-B8B205EA3E3C}" type="parTrans" cxnId="{75DDDE0D-5369-4541-A88A-31DCFE91E8C2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BA0ACE67-A883-446E-B6B0-BD2E631944EE}" type="sibTrans" cxnId="{75DDDE0D-5369-4541-A88A-31DCFE91E8C2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55C424A3-C910-4961-B33B-058A097710CE}">
      <dgm:prSet phldrT="[Texto]"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100.001$-1,000.000$</a:t>
          </a:r>
        </a:p>
      </dgm:t>
    </dgm:pt>
    <dgm:pt modelId="{3B0B8ED0-55C4-4CAB-9293-C3B6D7FD9115}" type="parTrans" cxnId="{B6CAC4C9-265B-43AA-B150-16D9DED0A05F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515E474E-8416-48DC-B661-F670B81CF50A}" type="sibTrans" cxnId="{B6CAC4C9-265B-43AA-B150-16D9DED0A05F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2056A254-17C6-433B-A094-B0E018EBDD3F}">
      <dgm:prSet phldrT="[Texto]" custT="1"/>
      <dgm:spPr>
        <a:solidFill>
          <a:srgbClr val="CCFF99"/>
        </a:solidFill>
      </dgm:spPr>
      <dgm:t>
        <a:bodyPr/>
        <a:lstStyle/>
        <a:p>
          <a:r>
            <a:rPr lang="es-EC" sz="2000" b="1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Mediana</a:t>
          </a:r>
        </a:p>
      </dgm:t>
    </dgm:pt>
    <dgm:pt modelId="{157789A4-4259-4FFA-A931-3AB086350E5D}" type="parTrans" cxnId="{01AE5A60-D4FC-4540-A418-502B87C7F7FF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18D9994B-4247-4C01-947F-F62CF17DFB32}" type="sibTrans" cxnId="{01AE5A60-D4FC-4540-A418-502B87C7F7FF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CB1461F3-DC20-4437-ABFE-F5EF70FB7206}">
      <dgm:prSet phldrT="[Texto]"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50-199</a:t>
          </a:r>
        </a:p>
      </dgm:t>
    </dgm:pt>
    <dgm:pt modelId="{162E9BF8-BCE7-45FA-94A8-E48A1F0886BD}" type="parTrans" cxnId="{3F0084B0-763A-4640-94F7-2C1B09641408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3C5BB17B-F170-4E67-9F06-BCCEC3D41757}" type="sibTrans" cxnId="{3F0084B0-763A-4640-94F7-2C1B09641408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6C7D8AF9-5FEF-428F-9BD7-1161290528BC}">
      <dgm:prSet phldrT="[Texto]"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1,000.001$ a 5,000.000$</a:t>
          </a:r>
        </a:p>
      </dgm:t>
    </dgm:pt>
    <dgm:pt modelId="{32FB14DA-6B54-4D1D-B6D9-72CA08F3B843}" type="parTrans" cxnId="{6CA61FA6-98AF-47AD-9C8C-4ED5DA8E1614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8BD40EA5-D4A8-4A0E-A8F7-26B44B0A652E}" type="sibTrans" cxnId="{6CA61FA6-98AF-47AD-9C8C-4ED5DA8E1614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2BC18CDD-AECC-483C-8070-A12DEC838FD7}">
      <dgm:prSet phldrT="[Texto]" custT="1"/>
      <dgm:spPr>
        <a:solidFill>
          <a:srgbClr val="CCFF99"/>
        </a:solidFill>
      </dgm:spPr>
      <dgm:t>
        <a:bodyPr/>
        <a:lstStyle/>
        <a:p>
          <a:r>
            <a:rPr lang="es-EC" sz="2000" b="1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Empresa</a:t>
          </a:r>
        </a:p>
      </dgm:t>
    </dgm:pt>
    <dgm:pt modelId="{BAAB6135-68B7-43B3-9CC4-A37C8DE66905}" type="parTrans" cxnId="{B8140FD7-8DC0-4B71-AD2D-62D6D0699406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5B4890A1-35EC-4F57-89C1-D37D70C74D04}" type="sibTrans" cxnId="{B8140FD7-8DC0-4B71-AD2D-62D6D0699406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6939971A-4217-491E-A691-A9D499494082}">
      <dgm:prSet phldrT="[Texto]" custT="1"/>
      <dgm:spPr>
        <a:solidFill>
          <a:srgbClr val="CCEEC4">
            <a:alpha val="90000"/>
          </a:srgbClr>
        </a:solidFill>
      </dgm:spPr>
      <dgm:t>
        <a:bodyPr/>
        <a:lstStyle/>
        <a:p>
          <a:r>
            <a:rPr lang="es-EC" sz="2000" b="1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# de empleados</a:t>
          </a:r>
        </a:p>
      </dgm:t>
    </dgm:pt>
    <dgm:pt modelId="{ED5B46C3-C426-497A-81E4-3ADD9D9C133E}" type="parTrans" cxnId="{DD97E206-86A8-49FC-8C91-C547FA0C6B20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80AF998A-820A-4F2F-9873-D2B77F982984}" type="sibTrans" cxnId="{DD97E206-86A8-49FC-8C91-C547FA0C6B20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2FC11C2D-0A00-40E0-ADA0-6032D32C4D17}">
      <dgm:prSet phldrT="[Texto]" custT="1"/>
      <dgm:spPr>
        <a:solidFill>
          <a:srgbClr val="CCEEC4">
            <a:alpha val="90000"/>
          </a:srgbClr>
        </a:solidFill>
      </dgm:spPr>
      <dgm:t>
        <a:bodyPr/>
        <a:lstStyle/>
        <a:p>
          <a:r>
            <a:rPr lang="es-EC" sz="2000" b="1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Valor de venta anuales</a:t>
          </a:r>
        </a:p>
      </dgm:t>
    </dgm:pt>
    <dgm:pt modelId="{0AB4E6EE-5985-4BBA-851F-6E28E9A46F21}" type="parTrans" cxnId="{15BA6C99-511B-4933-80FA-45F886178C49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22C2DECA-AAE6-4FB2-89BA-D521BCFE43F3}" type="sibTrans" cxnId="{15BA6C99-511B-4933-80FA-45F886178C49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4D9A6E8C-50E3-4D80-9462-4D8C63041E29}">
      <dgm:prSet phldrT="[Texto]" custT="1"/>
      <dgm:spPr>
        <a:solidFill>
          <a:srgbClr val="CCEEC4">
            <a:alpha val="90000"/>
          </a:srgbClr>
        </a:solidFill>
      </dgm:spPr>
      <dgm:t>
        <a:bodyPr/>
        <a:lstStyle/>
        <a:p>
          <a:r>
            <a:rPr lang="es-EC" sz="2000" b="1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Valor activos totales</a:t>
          </a:r>
        </a:p>
      </dgm:t>
    </dgm:pt>
    <dgm:pt modelId="{3F7052EF-748E-44B6-8752-15BDC83D3439}" type="parTrans" cxnId="{82BCFA3E-9BE0-49B2-BD09-9250DA8A3FA4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C0A0B8B5-E899-47A5-92C0-C4F8D39E91E1}" type="sibTrans" cxnId="{82BCFA3E-9BE0-49B2-BD09-9250DA8A3FA4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51AE505B-C9C2-4605-A313-152BDA07F6DD}">
      <dgm:prSet phldrT="[Texto]"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menor a 100.000$</a:t>
          </a:r>
        </a:p>
      </dgm:t>
    </dgm:pt>
    <dgm:pt modelId="{55B5E445-24C0-4F27-99CD-7728B1EDEACF}" type="parTrans" cxnId="{8640E69C-4956-4B84-B0EF-386E4CF39F29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510B15CB-0953-465E-9CD1-EC1C092B3F92}" type="sibTrans" cxnId="{8640E69C-4956-4B84-B0EF-386E4CF39F29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66C8D4D7-BB7F-4D40-BD2F-D9B32AF4FE62}">
      <dgm:prSet phldrT="[Texto]"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de 100.001$ hasta 750.000$</a:t>
          </a:r>
        </a:p>
      </dgm:t>
    </dgm:pt>
    <dgm:pt modelId="{3EC31813-A652-4617-92BF-AD3296B2C1AD}" type="parTrans" cxnId="{AEB05157-987E-4255-A87F-12F80D3CF582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BC9242C6-18EA-4E51-BB15-3F29AFDEC17F}" type="sibTrans" cxnId="{AEB05157-987E-4255-A87F-12F80D3CF582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2183052A-92A5-4ADB-8730-FDDA733085D3}">
      <dgm:prSet phldrT="[Texto]" custT="1"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r>
            <a:rPr lang="es-EC" sz="20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750.001$ a 4,000.000$</a:t>
          </a:r>
        </a:p>
      </dgm:t>
    </dgm:pt>
    <dgm:pt modelId="{43FBEBB7-682F-4202-827D-643647561888}" type="parTrans" cxnId="{3C6AF4C3-44BE-46E6-85A5-E6F857084115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9BD60834-8FF2-4B15-B0BF-A380A055F4DD}" type="sibTrans" cxnId="{3C6AF4C3-44BE-46E6-85A5-E6F857084115}">
      <dgm:prSet/>
      <dgm:spPr/>
      <dgm:t>
        <a:bodyPr/>
        <a:lstStyle/>
        <a:p>
          <a:endParaRPr lang="es-EC" sz="2000">
            <a:latin typeface="+mn-lt"/>
          </a:endParaRPr>
        </a:p>
      </dgm:t>
    </dgm:pt>
    <dgm:pt modelId="{AEBEA7CB-8B0B-4D82-B675-29A789D1AED6}" type="pres">
      <dgm:prSet presAssocID="{D856AE14-7D85-41E4-80F7-FC1331E52C2D}" presName="Name0" presStyleCnt="0">
        <dgm:presLayoutVars>
          <dgm:dir/>
          <dgm:animLvl val="lvl"/>
          <dgm:resizeHandles val="exact"/>
        </dgm:presLayoutVars>
      </dgm:prSet>
      <dgm:spPr/>
    </dgm:pt>
    <dgm:pt modelId="{CF86168F-57E8-4C57-8A2C-1932CA7F8C3A}" type="pres">
      <dgm:prSet presAssocID="{2BC18CDD-AECC-483C-8070-A12DEC838FD7}" presName="vertFlow" presStyleCnt="0"/>
      <dgm:spPr/>
    </dgm:pt>
    <dgm:pt modelId="{A1713B76-0542-460F-9B90-8817F35A210A}" type="pres">
      <dgm:prSet presAssocID="{2BC18CDD-AECC-483C-8070-A12DEC838FD7}" presName="header" presStyleLbl="node1" presStyleIdx="0" presStyleCnt="4" custLinFactY="-100000" custLinFactNeighborX="534" custLinFactNeighborY="-110754"/>
      <dgm:spPr/>
    </dgm:pt>
    <dgm:pt modelId="{F0E96B8A-83DD-442D-99F4-88528DA141CC}" type="pres">
      <dgm:prSet presAssocID="{ED5B46C3-C426-497A-81E4-3ADD9D9C133E}" presName="parTrans" presStyleLbl="sibTrans2D1" presStyleIdx="0" presStyleCnt="12"/>
      <dgm:spPr/>
    </dgm:pt>
    <dgm:pt modelId="{42B36A6A-D83E-44E9-9272-D8BD399A2965}" type="pres">
      <dgm:prSet presAssocID="{6939971A-4217-491E-A691-A9D499494082}" presName="child" presStyleLbl="alignAccFollowNode1" presStyleIdx="0" presStyleCnt="12" custScaleY="158482" custLinFactY="-58932" custLinFactNeighborY="-100000">
        <dgm:presLayoutVars>
          <dgm:chMax val="0"/>
          <dgm:bulletEnabled val="1"/>
        </dgm:presLayoutVars>
      </dgm:prSet>
      <dgm:spPr/>
    </dgm:pt>
    <dgm:pt modelId="{7B0ABE34-AD16-4626-A1CA-2AB418F4D713}" type="pres">
      <dgm:prSet presAssocID="{80AF998A-820A-4F2F-9873-D2B77F982984}" presName="sibTrans" presStyleLbl="sibTrans2D1" presStyleIdx="1" presStyleCnt="12"/>
      <dgm:spPr/>
    </dgm:pt>
    <dgm:pt modelId="{379562FB-3C27-4560-A571-A578D3F5D985}" type="pres">
      <dgm:prSet presAssocID="{2FC11C2D-0A00-40E0-ADA0-6032D32C4D17}" presName="child" presStyleLbl="alignAccFollowNode1" presStyleIdx="1" presStyleCnt="12" custScaleY="211011" custLinFactY="-31685" custLinFactNeighborX="2135" custLinFactNeighborY="-100000">
        <dgm:presLayoutVars>
          <dgm:chMax val="0"/>
          <dgm:bulletEnabled val="1"/>
        </dgm:presLayoutVars>
      </dgm:prSet>
      <dgm:spPr/>
    </dgm:pt>
    <dgm:pt modelId="{8491C3B5-A2F7-4BF3-9C1B-84B6EB05CEBC}" type="pres">
      <dgm:prSet presAssocID="{22C2DECA-AAE6-4FB2-89BA-D521BCFE43F3}" presName="sibTrans" presStyleLbl="sibTrans2D1" presStyleIdx="2" presStyleCnt="12"/>
      <dgm:spPr/>
    </dgm:pt>
    <dgm:pt modelId="{CC01F943-AEA3-4E72-9F3B-A3980FE2AF24}" type="pres">
      <dgm:prSet presAssocID="{4D9A6E8C-50E3-4D80-9462-4D8C63041E29}" presName="child" presStyleLbl="alignAccFollowNode1" presStyleIdx="2" presStyleCnt="12" custScaleY="208990" custLinFactY="1292" custLinFactNeighborX="3202" custLinFactNeighborY="100000">
        <dgm:presLayoutVars>
          <dgm:chMax val="0"/>
          <dgm:bulletEnabled val="1"/>
        </dgm:presLayoutVars>
      </dgm:prSet>
      <dgm:spPr/>
    </dgm:pt>
    <dgm:pt modelId="{553C532D-FB9E-4B10-9036-9F85E1760C19}" type="pres">
      <dgm:prSet presAssocID="{2BC18CDD-AECC-483C-8070-A12DEC838FD7}" presName="hSp" presStyleCnt="0"/>
      <dgm:spPr/>
    </dgm:pt>
    <dgm:pt modelId="{C4A58B28-FED3-42FE-9C59-734D2E92BE3D}" type="pres">
      <dgm:prSet presAssocID="{9364A46D-189D-42AB-B8BB-FA64D5082A40}" presName="vertFlow" presStyleCnt="0"/>
      <dgm:spPr/>
    </dgm:pt>
    <dgm:pt modelId="{4D97CDD3-4B72-479B-BFE3-644BDC1BD800}" type="pres">
      <dgm:prSet presAssocID="{9364A46D-189D-42AB-B8BB-FA64D5082A40}" presName="header" presStyleLbl="node1" presStyleIdx="1" presStyleCnt="4" custLinFactY="-100000" custLinFactNeighborX="2669" custLinFactNeighborY="-116853"/>
      <dgm:spPr/>
    </dgm:pt>
    <dgm:pt modelId="{3A9FE79C-118A-4E8B-90FC-45586FDA0645}" type="pres">
      <dgm:prSet presAssocID="{626A8F8C-FE5F-432C-81EA-93606109376A}" presName="parTrans" presStyleLbl="sibTrans2D1" presStyleIdx="3" presStyleCnt="12"/>
      <dgm:spPr/>
    </dgm:pt>
    <dgm:pt modelId="{F9EF2A39-B2A7-4948-AD9D-8330DED514C9}" type="pres">
      <dgm:prSet presAssocID="{7EA3FDB0-756C-4ED9-AE75-3E2D9357AAA9}" presName="child" presStyleLbl="alignAccFollowNode1" presStyleIdx="3" presStyleCnt="12" custLinFactY="-42458" custLinFactNeighborX="0" custLinFactNeighborY="-100000">
        <dgm:presLayoutVars>
          <dgm:chMax val="0"/>
          <dgm:bulletEnabled val="1"/>
        </dgm:presLayoutVars>
      </dgm:prSet>
      <dgm:spPr/>
    </dgm:pt>
    <dgm:pt modelId="{783DF914-714E-4E17-8E13-A866305C9101}" type="pres">
      <dgm:prSet presAssocID="{826E9A85-36D6-4C13-B337-A88E420E9BD2}" presName="sibTrans" presStyleLbl="sibTrans2D1" presStyleIdx="4" presStyleCnt="12"/>
      <dgm:spPr/>
    </dgm:pt>
    <dgm:pt modelId="{D19ECB24-BBCE-4A19-A758-C5AD7805BD9D}" type="pres">
      <dgm:prSet presAssocID="{295C9239-3DE1-43B0-9597-23A9085DD073}" presName="child" presStyleLbl="alignAccFollowNode1" presStyleIdx="4" presStyleCnt="12" custLinFactNeighborX="534" custLinFactNeighborY="97592">
        <dgm:presLayoutVars>
          <dgm:chMax val="0"/>
          <dgm:bulletEnabled val="1"/>
        </dgm:presLayoutVars>
      </dgm:prSet>
      <dgm:spPr/>
    </dgm:pt>
    <dgm:pt modelId="{CAE4A848-1F48-480B-A279-912B61A688FE}" type="pres">
      <dgm:prSet presAssocID="{B536A157-44DC-4CEF-996E-90E05950B686}" presName="sibTrans" presStyleLbl="sibTrans2D1" presStyleIdx="5" presStyleCnt="12"/>
      <dgm:spPr/>
    </dgm:pt>
    <dgm:pt modelId="{76DE3F4C-9085-481E-91E5-02061062E6BE}" type="pres">
      <dgm:prSet presAssocID="{51AE505B-C9C2-4605-A313-152BDA07F6DD}" presName="child" presStyleLbl="alignAccFollowNode1" presStyleIdx="5" presStyleCnt="12" custScaleY="127527" custLinFactY="134944" custLinFactNeighborX="1129" custLinFactNeighborY="200000">
        <dgm:presLayoutVars>
          <dgm:chMax val="0"/>
          <dgm:bulletEnabled val="1"/>
        </dgm:presLayoutVars>
      </dgm:prSet>
      <dgm:spPr/>
    </dgm:pt>
    <dgm:pt modelId="{214FFC35-4F4C-44B6-9804-17ADED9852EB}" type="pres">
      <dgm:prSet presAssocID="{9364A46D-189D-42AB-B8BB-FA64D5082A40}" presName="hSp" presStyleCnt="0"/>
      <dgm:spPr/>
    </dgm:pt>
    <dgm:pt modelId="{FEC67EA1-6DCD-4BE7-90D2-DFC4725FDC26}" type="pres">
      <dgm:prSet presAssocID="{9A49D1CE-C337-4F3F-904C-60F0AF4A2003}" presName="vertFlow" presStyleCnt="0"/>
      <dgm:spPr/>
    </dgm:pt>
    <dgm:pt modelId="{783E39A7-9134-4045-B1DA-3CB0D444982A}" type="pres">
      <dgm:prSet presAssocID="{9A49D1CE-C337-4F3F-904C-60F0AF4A2003}" presName="header" presStyleLbl="node1" presStyleIdx="2" presStyleCnt="4" custLinFactY="-100000" custLinFactNeighborX="534" custLinFactNeighborY="-129052"/>
      <dgm:spPr/>
    </dgm:pt>
    <dgm:pt modelId="{DCEBBA8E-9715-4796-8144-E02076BFCBBD}" type="pres">
      <dgm:prSet presAssocID="{F5C3CA3B-3B40-4763-9C55-B8B205EA3E3C}" presName="parTrans" presStyleLbl="sibTrans2D1" presStyleIdx="6" presStyleCnt="12"/>
      <dgm:spPr/>
    </dgm:pt>
    <dgm:pt modelId="{02E4CE58-54AB-4464-94E6-779946DB3F14}" type="pres">
      <dgm:prSet presAssocID="{7A59EC8A-1794-4A1F-9C7E-04E602317959}" presName="child" presStyleLbl="alignAccFollowNode1" presStyleIdx="6" presStyleCnt="12" custLinFactY="-35618" custLinFactNeighborY="-100000">
        <dgm:presLayoutVars>
          <dgm:chMax val="0"/>
          <dgm:bulletEnabled val="1"/>
        </dgm:presLayoutVars>
      </dgm:prSet>
      <dgm:spPr/>
    </dgm:pt>
    <dgm:pt modelId="{F46E9B06-1D38-4F1D-88CC-A83F6264059B}" type="pres">
      <dgm:prSet presAssocID="{BA0ACE67-A883-446E-B6B0-BD2E631944EE}" presName="sibTrans" presStyleLbl="sibTrans2D1" presStyleIdx="7" presStyleCnt="12"/>
      <dgm:spPr/>
    </dgm:pt>
    <dgm:pt modelId="{DE2F9B80-631E-4631-BFFF-EE117DED9DF2}" type="pres">
      <dgm:prSet presAssocID="{55C424A3-C910-4961-B33B-058A097710CE}" presName="child" presStyleLbl="alignAccFollowNode1" presStyleIdx="7" presStyleCnt="12" custScaleY="150107">
        <dgm:presLayoutVars>
          <dgm:chMax val="0"/>
          <dgm:bulletEnabled val="1"/>
        </dgm:presLayoutVars>
      </dgm:prSet>
      <dgm:spPr/>
    </dgm:pt>
    <dgm:pt modelId="{345CDE62-4390-4A09-B513-D7384DB7C051}" type="pres">
      <dgm:prSet presAssocID="{515E474E-8416-48DC-B661-F670B81CF50A}" presName="sibTrans" presStyleLbl="sibTrans2D1" presStyleIdx="8" presStyleCnt="12"/>
      <dgm:spPr/>
    </dgm:pt>
    <dgm:pt modelId="{C376CE3F-4488-47CD-B337-E904E8A87FC8}" type="pres">
      <dgm:prSet presAssocID="{66C8D4D7-BB7F-4D40-BD2F-D9B32AF4FE62}" presName="child" presStyleLbl="alignAccFollowNode1" presStyleIdx="8" presStyleCnt="12" custScaleY="212921" custLinFactY="100000" custLinFactNeighborX="2135" custLinFactNeighborY="147350">
        <dgm:presLayoutVars>
          <dgm:chMax val="0"/>
          <dgm:bulletEnabled val="1"/>
        </dgm:presLayoutVars>
      </dgm:prSet>
      <dgm:spPr/>
    </dgm:pt>
    <dgm:pt modelId="{FE2393CF-CAF3-44AD-BDD5-4A2293FD0B75}" type="pres">
      <dgm:prSet presAssocID="{9A49D1CE-C337-4F3F-904C-60F0AF4A2003}" presName="hSp" presStyleCnt="0"/>
      <dgm:spPr/>
    </dgm:pt>
    <dgm:pt modelId="{3CF0E39E-E007-4035-885D-41DE336E8C65}" type="pres">
      <dgm:prSet presAssocID="{2056A254-17C6-433B-A094-B0E018EBDD3F}" presName="vertFlow" presStyleCnt="0"/>
      <dgm:spPr/>
    </dgm:pt>
    <dgm:pt modelId="{73EAFF86-57BE-4516-96BA-27E47005F4B8}" type="pres">
      <dgm:prSet presAssocID="{2056A254-17C6-433B-A094-B0E018EBDD3F}" presName="header" presStyleLbl="node1" presStyleIdx="3" presStyleCnt="4" custLinFactY="-100000" custLinFactNeighborX="133" custLinFactNeighborY="-129052"/>
      <dgm:spPr/>
    </dgm:pt>
    <dgm:pt modelId="{DB60CD73-124F-42A1-8722-0D351DCE6613}" type="pres">
      <dgm:prSet presAssocID="{162E9BF8-BCE7-45FA-94A8-E48A1F0886BD}" presName="parTrans" presStyleLbl="sibTrans2D1" presStyleIdx="9" presStyleCnt="12"/>
      <dgm:spPr/>
    </dgm:pt>
    <dgm:pt modelId="{0A54537F-F9E0-4828-B087-AE3DFA5AC2F4}" type="pres">
      <dgm:prSet presAssocID="{CB1461F3-DC20-4437-ABFE-F5EF70FB7206}" presName="child" presStyleLbl="alignAccFollowNode1" presStyleIdx="9" presStyleCnt="12" custLinFactY="-35618" custLinFactNeighborX="133" custLinFactNeighborY="-100000">
        <dgm:presLayoutVars>
          <dgm:chMax val="0"/>
          <dgm:bulletEnabled val="1"/>
        </dgm:presLayoutVars>
      </dgm:prSet>
      <dgm:spPr/>
    </dgm:pt>
    <dgm:pt modelId="{24E9CD37-471B-4773-B3C7-16895F406783}" type="pres">
      <dgm:prSet presAssocID="{3C5BB17B-F170-4E67-9F06-BCCEC3D41757}" presName="sibTrans" presStyleLbl="sibTrans2D1" presStyleIdx="10" presStyleCnt="12"/>
      <dgm:spPr/>
    </dgm:pt>
    <dgm:pt modelId="{2EFA034F-82C2-48F9-B3C3-65993310E702}" type="pres">
      <dgm:prSet presAssocID="{6C7D8AF9-5FEF-428F-9BD7-1161290528BC}" presName="child" presStyleLbl="alignAccFollowNode1" presStyleIdx="10" presStyleCnt="12" custScaleY="232359">
        <dgm:presLayoutVars>
          <dgm:chMax val="0"/>
          <dgm:bulletEnabled val="1"/>
        </dgm:presLayoutVars>
      </dgm:prSet>
      <dgm:spPr/>
    </dgm:pt>
    <dgm:pt modelId="{9F8BF54B-3AEA-45EF-8E08-8533686918F8}" type="pres">
      <dgm:prSet presAssocID="{8BD40EA5-D4A8-4A0E-A8F7-26B44B0A652E}" presName="sibTrans" presStyleLbl="sibTrans2D1" presStyleIdx="11" presStyleCnt="12"/>
      <dgm:spPr/>
    </dgm:pt>
    <dgm:pt modelId="{FB4D92AB-C14B-480C-AB68-0E2C407ACDEE}" type="pres">
      <dgm:prSet presAssocID="{2183052A-92A5-4ADB-8730-FDDA733085D3}" presName="child" presStyleLbl="alignAccFollowNode1" presStyleIdx="11" presStyleCnt="12" custScaleY="164381" custLinFactY="52359" custLinFactNeighborX="133" custLinFactNeighborY="100000">
        <dgm:presLayoutVars>
          <dgm:chMax val="0"/>
          <dgm:bulletEnabled val="1"/>
        </dgm:presLayoutVars>
      </dgm:prSet>
      <dgm:spPr/>
    </dgm:pt>
  </dgm:ptLst>
  <dgm:cxnLst>
    <dgm:cxn modelId="{C7C9E503-B322-4222-B5C0-1A938CBD8BC9}" type="presOf" srcId="{F5C3CA3B-3B40-4763-9C55-B8B205EA3E3C}" destId="{DCEBBA8E-9715-4796-8144-E02076BFCBBD}" srcOrd="0" destOrd="0" presId="urn:microsoft.com/office/officeart/2005/8/layout/lProcess1"/>
    <dgm:cxn modelId="{10548104-DAE5-4550-8CF6-CC9FEC0FA72E}" type="presOf" srcId="{D856AE14-7D85-41E4-80F7-FC1331E52C2D}" destId="{AEBEA7CB-8B0B-4D82-B675-29A789D1AED6}" srcOrd="0" destOrd="0" presId="urn:microsoft.com/office/officeart/2005/8/layout/lProcess1"/>
    <dgm:cxn modelId="{DD97E206-86A8-49FC-8C91-C547FA0C6B20}" srcId="{2BC18CDD-AECC-483C-8070-A12DEC838FD7}" destId="{6939971A-4217-491E-A691-A9D499494082}" srcOrd="0" destOrd="0" parTransId="{ED5B46C3-C426-497A-81E4-3ADD9D9C133E}" sibTransId="{80AF998A-820A-4F2F-9873-D2B77F982984}"/>
    <dgm:cxn modelId="{75DDDE0D-5369-4541-A88A-31DCFE91E8C2}" srcId="{9A49D1CE-C337-4F3F-904C-60F0AF4A2003}" destId="{7A59EC8A-1794-4A1F-9C7E-04E602317959}" srcOrd="0" destOrd="0" parTransId="{F5C3CA3B-3B40-4763-9C55-B8B205EA3E3C}" sibTransId="{BA0ACE67-A883-446E-B6B0-BD2E631944EE}"/>
    <dgm:cxn modelId="{3AB6B817-FBFA-406B-89AD-6DE97581A064}" type="presOf" srcId="{295C9239-3DE1-43B0-9597-23A9085DD073}" destId="{D19ECB24-BBCE-4A19-A758-C5AD7805BD9D}" srcOrd="0" destOrd="0" presId="urn:microsoft.com/office/officeart/2005/8/layout/lProcess1"/>
    <dgm:cxn modelId="{9B51181A-BDDF-469C-8CB4-A404D356ABEF}" type="presOf" srcId="{2056A254-17C6-433B-A094-B0E018EBDD3F}" destId="{73EAFF86-57BE-4516-96BA-27E47005F4B8}" srcOrd="0" destOrd="0" presId="urn:microsoft.com/office/officeart/2005/8/layout/lProcess1"/>
    <dgm:cxn modelId="{97955E27-2E30-450C-9CAE-F13EFF2F196F}" type="presOf" srcId="{80AF998A-820A-4F2F-9873-D2B77F982984}" destId="{7B0ABE34-AD16-4626-A1CA-2AB418F4D713}" srcOrd="0" destOrd="0" presId="urn:microsoft.com/office/officeart/2005/8/layout/lProcess1"/>
    <dgm:cxn modelId="{DE7B4436-7B6D-4845-B3E5-360AA734B0AB}" type="presOf" srcId="{51AE505B-C9C2-4605-A313-152BDA07F6DD}" destId="{76DE3F4C-9085-481E-91E5-02061062E6BE}" srcOrd="0" destOrd="0" presId="urn:microsoft.com/office/officeart/2005/8/layout/lProcess1"/>
    <dgm:cxn modelId="{82BCFA3E-9BE0-49B2-BD09-9250DA8A3FA4}" srcId="{2BC18CDD-AECC-483C-8070-A12DEC838FD7}" destId="{4D9A6E8C-50E3-4D80-9462-4D8C63041E29}" srcOrd="2" destOrd="0" parTransId="{3F7052EF-748E-44B6-8752-15BDC83D3439}" sibTransId="{C0A0B8B5-E899-47A5-92C0-C4F8D39E91E1}"/>
    <dgm:cxn modelId="{01AE5A60-D4FC-4540-A418-502B87C7F7FF}" srcId="{D856AE14-7D85-41E4-80F7-FC1331E52C2D}" destId="{2056A254-17C6-433B-A094-B0E018EBDD3F}" srcOrd="3" destOrd="0" parTransId="{157789A4-4259-4FFA-A931-3AB086350E5D}" sibTransId="{18D9994B-4247-4C01-947F-F62CF17DFB32}"/>
    <dgm:cxn modelId="{D81FFC60-9900-4209-889A-A0C90755A1DB}" type="presOf" srcId="{2183052A-92A5-4ADB-8730-FDDA733085D3}" destId="{FB4D92AB-C14B-480C-AB68-0E2C407ACDEE}" srcOrd="0" destOrd="0" presId="urn:microsoft.com/office/officeart/2005/8/layout/lProcess1"/>
    <dgm:cxn modelId="{BEDC4543-5C90-4788-9BD4-5D756864314B}" type="presOf" srcId="{9364A46D-189D-42AB-B8BB-FA64D5082A40}" destId="{4D97CDD3-4B72-479B-BFE3-644BDC1BD800}" srcOrd="0" destOrd="0" presId="urn:microsoft.com/office/officeart/2005/8/layout/lProcess1"/>
    <dgm:cxn modelId="{56F48E63-C69C-4BB4-B375-3CB2A4CFA1C0}" srcId="{9364A46D-189D-42AB-B8BB-FA64D5082A40}" destId="{295C9239-3DE1-43B0-9597-23A9085DD073}" srcOrd="1" destOrd="0" parTransId="{12EF0186-916C-475C-AD1E-E0CC2A300894}" sibTransId="{B536A157-44DC-4CEF-996E-90E05950B686}"/>
    <dgm:cxn modelId="{3E638C65-FC53-4655-8F08-27040CCE61FF}" type="presOf" srcId="{7EA3FDB0-756C-4ED9-AE75-3E2D9357AAA9}" destId="{F9EF2A39-B2A7-4948-AD9D-8330DED514C9}" srcOrd="0" destOrd="0" presId="urn:microsoft.com/office/officeart/2005/8/layout/lProcess1"/>
    <dgm:cxn modelId="{588A984E-E7EC-4CF7-810F-1884DB3A5ED6}" type="presOf" srcId="{6C7D8AF9-5FEF-428F-9BD7-1161290528BC}" destId="{2EFA034F-82C2-48F9-B3C3-65993310E702}" srcOrd="0" destOrd="0" presId="urn:microsoft.com/office/officeart/2005/8/layout/lProcess1"/>
    <dgm:cxn modelId="{DD733C51-1A9C-4F9A-BA28-56E4E87C09C2}" type="presOf" srcId="{515E474E-8416-48DC-B661-F670B81CF50A}" destId="{345CDE62-4390-4A09-B513-D7384DB7C051}" srcOrd="0" destOrd="0" presId="urn:microsoft.com/office/officeart/2005/8/layout/lProcess1"/>
    <dgm:cxn modelId="{FEC30955-2414-46C3-AA2A-EAB4EBA2A37D}" type="presOf" srcId="{BA0ACE67-A883-446E-B6B0-BD2E631944EE}" destId="{F46E9B06-1D38-4F1D-88CC-A83F6264059B}" srcOrd="0" destOrd="0" presId="urn:microsoft.com/office/officeart/2005/8/layout/lProcess1"/>
    <dgm:cxn modelId="{3D791C76-01A8-4F7E-AA17-9A0824BD5EB5}" type="presOf" srcId="{3C5BB17B-F170-4E67-9F06-BCCEC3D41757}" destId="{24E9CD37-471B-4773-B3C7-16895F406783}" srcOrd="0" destOrd="0" presId="urn:microsoft.com/office/officeart/2005/8/layout/lProcess1"/>
    <dgm:cxn modelId="{AEB05157-987E-4255-A87F-12F80D3CF582}" srcId="{9A49D1CE-C337-4F3F-904C-60F0AF4A2003}" destId="{66C8D4D7-BB7F-4D40-BD2F-D9B32AF4FE62}" srcOrd="2" destOrd="0" parTransId="{3EC31813-A652-4617-92BF-AD3296B2C1AD}" sibTransId="{BC9242C6-18EA-4E51-BB15-3F29AFDEC17F}"/>
    <dgm:cxn modelId="{B74C0A80-6CFB-4865-9803-2B13AA716076}" type="presOf" srcId="{626A8F8C-FE5F-432C-81EA-93606109376A}" destId="{3A9FE79C-118A-4E8B-90FC-45586FDA0645}" srcOrd="0" destOrd="0" presId="urn:microsoft.com/office/officeart/2005/8/layout/lProcess1"/>
    <dgm:cxn modelId="{4F7A4C83-9CF8-47DE-8AB1-0548B5E5F6AB}" type="presOf" srcId="{4D9A6E8C-50E3-4D80-9462-4D8C63041E29}" destId="{CC01F943-AEA3-4E72-9F3B-A3980FE2AF24}" srcOrd="0" destOrd="0" presId="urn:microsoft.com/office/officeart/2005/8/layout/lProcess1"/>
    <dgm:cxn modelId="{ADA44887-9155-48BC-A121-2C29F60A1594}" type="presOf" srcId="{B536A157-44DC-4CEF-996E-90E05950B686}" destId="{CAE4A848-1F48-480B-A279-912B61A688FE}" srcOrd="0" destOrd="0" presId="urn:microsoft.com/office/officeart/2005/8/layout/lProcess1"/>
    <dgm:cxn modelId="{E0FF9989-8573-42C6-AFCF-B7E430A3D2AD}" type="presOf" srcId="{2BC18CDD-AECC-483C-8070-A12DEC838FD7}" destId="{A1713B76-0542-460F-9B90-8817F35A210A}" srcOrd="0" destOrd="0" presId="urn:microsoft.com/office/officeart/2005/8/layout/lProcess1"/>
    <dgm:cxn modelId="{15BA6C99-511B-4933-80FA-45F886178C49}" srcId="{2BC18CDD-AECC-483C-8070-A12DEC838FD7}" destId="{2FC11C2D-0A00-40E0-ADA0-6032D32C4D17}" srcOrd="1" destOrd="0" parTransId="{0AB4E6EE-5985-4BBA-851F-6E28E9A46F21}" sibTransId="{22C2DECA-AAE6-4FB2-89BA-D521BCFE43F3}"/>
    <dgm:cxn modelId="{8640E69C-4956-4B84-B0EF-386E4CF39F29}" srcId="{9364A46D-189D-42AB-B8BB-FA64D5082A40}" destId="{51AE505B-C9C2-4605-A313-152BDA07F6DD}" srcOrd="2" destOrd="0" parTransId="{55B5E445-24C0-4F27-99CD-7728B1EDEACF}" sibTransId="{510B15CB-0953-465E-9CD1-EC1C092B3F92}"/>
    <dgm:cxn modelId="{B81D239E-0BCA-4E37-870C-294BDD346049}" type="presOf" srcId="{7A59EC8A-1794-4A1F-9C7E-04E602317959}" destId="{02E4CE58-54AB-4464-94E6-779946DB3F14}" srcOrd="0" destOrd="0" presId="urn:microsoft.com/office/officeart/2005/8/layout/lProcess1"/>
    <dgm:cxn modelId="{3F1083A3-BAF9-4A4E-96CB-BCBB7A2D39EB}" srcId="{9364A46D-189D-42AB-B8BB-FA64D5082A40}" destId="{7EA3FDB0-756C-4ED9-AE75-3E2D9357AAA9}" srcOrd="0" destOrd="0" parTransId="{626A8F8C-FE5F-432C-81EA-93606109376A}" sibTransId="{826E9A85-36D6-4C13-B337-A88E420E9BD2}"/>
    <dgm:cxn modelId="{18ECE6A5-B89F-407D-ABCA-FA43C32CBA40}" type="presOf" srcId="{9A49D1CE-C337-4F3F-904C-60F0AF4A2003}" destId="{783E39A7-9134-4045-B1DA-3CB0D444982A}" srcOrd="0" destOrd="0" presId="urn:microsoft.com/office/officeart/2005/8/layout/lProcess1"/>
    <dgm:cxn modelId="{6CA61FA6-98AF-47AD-9C8C-4ED5DA8E1614}" srcId="{2056A254-17C6-433B-A094-B0E018EBDD3F}" destId="{6C7D8AF9-5FEF-428F-9BD7-1161290528BC}" srcOrd="1" destOrd="0" parTransId="{32FB14DA-6B54-4D1D-B6D9-72CA08F3B843}" sibTransId="{8BD40EA5-D4A8-4A0E-A8F7-26B44B0A652E}"/>
    <dgm:cxn modelId="{180643AB-B451-446E-8C47-07511118D9E7}" type="presOf" srcId="{ED5B46C3-C426-497A-81E4-3ADD9D9C133E}" destId="{F0E96B8A-83DD-442D-99F4-88528DA141CC}" srcOrd="0" destOrd="0" presId="urn:microsoft.com/office/officeart/2005/8/layout/lProcess1"/>
    <dgm:cxn modelId="{3F0084B0-763A-4640-94F7-2C1B09641408}" srcId="{2056A254-17C6-433B-A094-B0E018EBDD3F}" destId="{CB1461F3-DC20-4437-ABFE-F5EF70FB7206}" srcOrd="0" destOrd="0" parTransId="{162E9BF8-BCE7-45FA-94A8-E48A1F0886BD}" sibTransId="{3C5BB17B-F170-4E67-9F06-BCCEC3D41757}"/>
    <dgm:cxn modelId="{94204EB8-F335-4877-8B97-0B2A56C94ED6}" srcId="{D856AE14-7D85-41E4-80F7-FC1331E52C2D}" destId="{9A49D1CE-C337-4F3F-904C-60F0AF4A2003}" srcOrd="2" destOrd="0" parTransId="{E1A3AE81-8F4D-4030-B4F1-168546EF4346}" sibTransId="{6F07E1A5-5CFD-485E-B390-6E2B5F0085F3}"/>
    <dgm:cxn modelId="{150064BD-AD14-4229-8401-648E8281AFB5}" type="presOf" srcId="{8BD40EA5-D4A8-4A0E-A8F7-26B44B0A652E}" destId="{9F8BF54B-3AEA-45EF-8E08-8533686918F8}" srcOrd="0" destOrd="0" presId="urn:microsoft.com/office/officeart/2005/8/layout/lProcess1"/>
    <dgm:cxn modelId="{5BEDEFBF-1093-4B8A-A291-545A26F5CA90}" type="presOf" srcId="{55C424A3-C910-4961-B33B-058A097710CE}" destId="{DE2F9B80-631E-4631-BFFF-EE117DED9DF2}" srcOrd="0" destOrd="0" presId="urn:microsoft.com/office/officeart/2005/8/layout/lProcess1"/>
    <dgm:cxn modelId="{3C6AF4C3-44BE-46E6-85A5-E6F857084115}" srcId="{2056A254-17C6-433B-A094-B0E018EBDD3F}" destId="{2183052A-92A5-4ADB-8730-FDDA733085D3}" srcOrd="2" destOrd="0" parTransId="{43FBEBB7-682F-4202-827D-643647561888}" sibTransId="{9BD60834-8FF2-4B15-B0BF-A380A055F4DD}"/>
    <dgm:cxn modelId="{B6CAC4C9-265B-43AA-B150-16D9DED0A05F}" srcId="{9A49D1CE-C337-4F3F-904C-60F0AF4A2003}" destId="{55C424A3-C910-4961-B33B-058A097710CE}" srcOrd="1" destOrd="0" parTransId="{3B0B8ED0-55C4-4CAB-9293-C3B6D7FD9115}" sibTransId="{515E474E-8416-48DC-B661-F670B81CF50A}"/>
    <dgm:cxn modelId="{F080E6CB-E9A7-4200-8DD8-C1579FEE367D}" type="presOf" srcId="{162E9BF8-BCE7-45FA-94A8-E48A1F0886BD}" destId="{DB60CD73-124F-42A1-8722-0D351DCE6613}" srcOrd="0" destOrd="0" presId="urn:microsoft.com/office/officeart/2005/8/layout/lProcess1"/>
    <dgm:cxn modelId="{C29E7DCC-4D76-4D93-92A8-78CF9517AEB4}" type="presOf" srcId="{2FC11C2D-0A00-40E0-ADA0-6032D32C4D17}" destId="{379562FB-3C27-4560-A571-A578D3F5D985}" srcOrd="0" destOrd="0" presId="urn:microsoft.com/office/officeart/2005/8/layout/lProcess1"/>
    <dgm:cxn modelId="{03E7A4CD-5CAD-49EF-B8DF-CF48D9DDE904}" type="presOf" srcId="{22C2DECA-AAE6-4FB2-89BA-D521BCFE43F3}" destId="{8491C3B5-A2F7-4BF3-9C1B-84B6EB05CEBC}" srcOrd="0" destOrd="0" presId="urn:microsoft.com/office/officeart/2005/8/layout/lProcess1"/>
    <dgm:cxn modelId="{C619FED0-6702-4F80-92DC-1371ABDBCC98}" type="presOf" srcId="{6939971A-4217-491E-A691-A9D499494082}" destId="{42B36A6A-D83E-44E9-9272-D8BD399A2965}" srcOrd="0" destOrd="0" presId="urn:microsoft.com/office/officeart/2005/8/layout/lProcess1"/>
    <dgm:cxn modelId="{B8140FD7-8DC0-4B71-AD2D-62D6D0699406}" srcId="{D856AE14-7D85-41E4-80F7-FC1331E52C2D}" destId="{2BC18CDD-AECC-483C-8070-A12DEC838FD7}" srcOrd="0" destOrd="0" parTransId="{BAAB6135-68B7-43B3-9CC4-A37C8DE66905}" sibTransId="{5B4890A1-35EC-4F57-89C1-D37D70C74D04}"/>
    <dgm:cxn modelId="{6523F7D7-5FC5-4C4B-9404-D91F45795982}" type="presOf" srcId="{66C8D4D7-BB7F-4D40-BD2F-D9B32AF4FE62}" destId="{C376CE3F-4488-47CD-B337-E904E8A87FC8}" srcOrd="0" destOrd="0" presId="urn:microsoft.com/office/officeart/2005/8/layout/lProcess1"/>
    <dgm:cxn modelId="{9548FADD-599A-4C55-A558-30BEC63C2573}" srcId="{D856AE14-7D85-41E4-80F7-FC1331E52C2D}" destId="{9364A46D-189D-42AB-B8BB-FA64D5082A40}" srcOrd="1" destOrd="0" parTransId="{3961ECB3-9F4C-41AD-A211-745F71B72B6D}" sibTransId="{B92F515C-2F80-4052-B9F7-187FCB0A46A0}"/>
    <dgm:cxn modelId="{7272F3E1-1401-42A0-8CAF-2899E4503B88}" type="presOf" srcId="{CB1461F3-DC20-4437-ABFE-F5EF70FB7206}" destId="{0A54537F-F9E0-4828-B087-AE3DFA5AC2F4}" srcOrd="0" destOrd="0" presId="urn:microsoft.com/office/officeart/2005/8/layout/lProcess1"/>
    <dgm:cxn modelId="{04BD45ED-507F-467F-AAAF-E5896D6EC151}" type="presOf" srcId="{826E9A85-36D6-4C13-B337-A88E420E9BD2}" destId="{783DF914-714E-4E17-8E13-A866305C9101}" srcOrd="0" destOrd="0" presId="urn:microsoft.com/office/officeart/2005/8/layout/lProcess1"/>
    <dgm:cxn modelId="{18E170C0-985C-43CC-91E1-0DEF686E0D9C}" type="presParOf" srcId="{AEBEA7CB-8B0B-4D82-B675-29A789D1AED6}" destId="{CF86168F-57E8-4C57-8A2C-1932CA7F8C3A}" srcOrd="0" destOrd="0" presId="urn:microsoft.com/office/officeart/2005/8/layout/lProcess1"/>
    <dgm:cxn modelId="{15C55D13-4C2E-4204-8A82-C4FD015A7F6C}" type="presParOf" srcId="{CF86168F-57E8-4C57-8A2C-1932CA7F8C3A}" destId="{A1713B76-0542-460F-9B90-8817F35A210A}" srcOrd="0" destOrd="0" presId="urn:microsoft.com/office/officeart/2005/8/layout/lProcess1"/>
    <dgm:cxn modelId="{C23AFEA3-FF50-4B44-BDE3-9BF133207A63}" type="presParOf" srcId="{CF86168F-57E8-4C57-8A2C-1932CA7F8C3A}" destId="{F0E96B8A-83DD-442D-99F4-88528DA141CC}" srcOrd="1" destOrd="0" presId="urn:microsoft.com/office/officeart/2005/8/layout/lProcess1"/>
    <dgm:cxn modelId="{A3B81A77-67E0-4EDD-A125-A4E8F0005581}" type="presParOf" srcId="{CF86168F-57E8-4C57-8A2C-1932CA7F8C3A}" destId="{42B36A6A-D83E-44E9-9272-D8BD399A2965}" srcOrd="2" destOrd="0" presId="urn:microsoft.com/office/officeart/2005/8/layout/lProcess1"/>
    <dgm:cxn modelId="{D8D3BFA7-3840-47FF-8509-939C60551BE3}" type="presParOf" srcId="{CF86168F-57E8-4C57-8A2C-1932CA7F8C3A}" destId="{7B0ABE34-AD16-4626-A1CA-2AB418F4D713}" srcOrd="3" destOrd="0" presId="urn:microsoft.com/office/officeart/2005/8/layout/lProcess1"/>
    <dgm:cxn modelId="{CC574EF2-5FE6-47B0-AF8A-38C489ECDA28}" type="presParOf" srcId="{CF86168F-57E8-4C57-8A2C-1932CA7F8C3A}" destId="{379562FB-3C27-4560-A571-A578D3F5D985}" srcOrd="4" destOrd="0" presId="urn:microsoft.com/office/officeart/2005/8/layout/lProcess1"/>
    <dgm:cxn modelId="{74EB3D17-CD0D-410C-ACAD-5F57DCDE26AB}" type="presParOf" srcId="{CF86168F-57E8-4C57-8A2C-1932CA7F8C3A}" destId="{8491C3B5-A2F7-4BF3-9C1B-84B6EB05CEBC}" srcOrd="5" destOrd="0" presId="urn:microsoft.com/office/officeart/2005/8/layout/lProcess1"/>
    <dgm:cxn modelId="{DC3FF0C8-51F2-43EB-BF2F-157B7979AD58}" type="presParOf" srcId="{CF86168F-57E8-4C57-8A2C-1932CA7F8C3A}" destId="{CC01F943-AEA3-4E72-9F3B-A3980FE2AF24}" srcOrd="6" destOrd="0" presId="urn:microsoft.com/office/officeart/2005/8/layout/lProcess1"/>
    <dgm:cxn modelId="{6D9B772B-3DAB-4CE6-99FE-2FB89290527B}" type="presParOf" srcId="{AEBEA7CB-8B0B-4D82-B675-29A789D1AED6}" destId="{553C532D-FB9E-4B10-9036-9F85E1760C19}" srcOrd="1" destOrd="0" presId="urn:microsoft.com/office/officeart/2005/8/layout/lProcess1"/>
    <dgm:cxn modelId="{101AD5C6-84FF-4C27-BDB7-D85C58D2FFF5}" type="presParOf" srcId="{AEBEA7CB-8B0B-4D82-B675-29A789D1AED6}" destId="{C4A58B28-FED3-42FE-9C59-734D2E92BE3D}" srcOrd="2" destOrd="0" presId="urn:microsoft.com/office/officeart/2005/8/layout/lProcess1"/>
    <dgm:cxn modelId="{4D6A0A9A-6FCD-422B-B021-CE43D82C7A9F}" type="presParOf" srcId="{C4A58B28-FED3-42FE-9C59-734D2E92BE3D}" destId="{4D97CDD3-4B72-479B-BFE3-644BDC1BD800}" srcOrd="0" destOrd="0" presId="urn:microsoft.com/office/officeart/2005/8/layout/lProcess1"/>
    <dgm:cxn modelId="{F6E127AD-5E48-4175-AF61-A30E744E6B48}" type="presParOf" srcId="{C4A58B28-FED3-42FE-9C59-734D2E92BE3D}" destId="{3A9FE79C-118A-4E8B-90FC-45586FDA0645}" srcOrd="1" destOrd="0" presId="urn:microsoft.com/office/officeart/2005/8/layout/lProcess1"/>
    <dgm:cxn modelId="{8318F7AD-6904-4B31-AFCD-C2ED794456B5}" type="presParOf" srcId="{C4A58B28-FED3-42FE-9C59-734D2E92BE3D}" destId="{F9EF2A39-B2A7-4948-AD9D-8330DED514C9}" srcOrd="2" destOrd="0" presId="urn:microsoft.com/office/officeart/2005/8/layout/lProcess1"/>
    <dgm:cxn modelId="{BFDA534D-4362-42D8-8A81-E7BEA49B9471}" type="presParOf" srcId="{C4A58B28-FED3-42FE-9C59-734D2E92BE3D}" destId="{783DF914-714E-4E17-8E13-A866305C9101}" srcOrd="3" destOrd="0" presId="urn:microsoft.com/office/officeart/2005/8/layout/lProcess1"/>
    <dgm:cxn modelId="{8681BAD1-D3C2-44FA-9BB3-B37A8490D4D3}" type="presParOf" srcId="{C4A58B28-FED3-42FE-9C59-734D2E92BE3D}" destId="{D19ECB24-BBCE-4A19-A758-C5AD7805BD9D}" srcOrd="4" destOrd="0" presId="urn:microsoft.com/office/officeart/2005/8/layout/lProcess1"/>
    <dgm:cxn modelId="{7A27BBC0-9423-47C8-A687-04DFC2284210}" type="presParOf" srcId="{C4A58B28-FED3-42FE-9C59-734D2E92BE3D}" destId="{CAE4A848-1F48-480B-A279-912B61A688FE}" srcOrd="5" destOrd="0" presId="urn:microsoft.com/office/officeart/2005/8/layout/lProcess1"/>
    <dgm:cxn modelId="{1792F342-4BD2-4D55-896B-3A85C8E6BAC1}" type="presParOf" srcId="{C4A58B28-FED3-42FE-9C59-734D2E92BE3D}" destId="{76DE3F4C-9085-481E-91E5-02061062E6BE}" srcOrd="6" destOrd="0" presId="urn:microsoft.com/office/officeart/2005/8/layout/lProcess1"/>
    <dgm:cxn modelId="{8692E9BE-1262-406C-82CF-AF9EDCC641DA}" type="presParOf" srcId="{AEBEA7CB-8B0B-4D82-B675-29A789D1AED6}" destId="{214FFC35-4F4C-44B6-9804-17ADED9852EB}" srcOrd="3" destOrd="0" presId="urn:microsoft.com/office/officeart/2005/8/layout/lProcess1"/>
    <dgm:cxn modelId="{91968887-A408-4CD7-A292-A269E53B674B}" type="presParOf" srcId="{AEBEA7CB-8B0B-4D82-B675-29A789D1AED6}" destId="{FEC67EA1-6DCD-4BE7-90D2-DFC4725FDC26}" srcOrd="4" destOrd="0" presId="urn:microsoft.com/office/officeart/2005/8/layout/lProcess1"/>
    <dgm:cxn modelId="{385AC672-84E5-4E70-A019-9A70E64AFE62}" type="presParOf" srcId="{FEC67EA1-6DCD-4BE7-90D2-DFC4725FDC26}" destId="{783E39A7-9134-4045-B1DA-3CB0D444982A}" srcOrd="0" destOrd="0" presId="urn:microsoft.com/office/officeart/2005/8/layout/lProcess1"/>
    <dgm:cxn modelId="{495D30DC-8E36-4258-A9B9-1F5719E78197}" type="presParOf" srcId="{FEC67EA1-6DCD-4BE7-90D2-DFC4725FDC26}" destId="{DCEBBA8E-9715-4796-8144-E02076BFCBBD}" srcOrd="1" destOrd="0" presId="urn:microsoft.com/office/officeart/2005/8/layout/lProcess1"/>
    <dgm:cxn modelId="{E3B8C02B-9A7E-4EAF-9560-469A899B305B}" type="presParOf" srcId="{FEC67EA1-6DCD-4BE7-90D2-DFC4725FDC26}" destId="{02E4CE58-54AB-4464-94E6-779946DB3F14}" srcOrd="2" destOrd="0" presId="urn:microsoft.com/office/officeart/2005/8/layout/lProcess1"/>
    <dgm:cxn modelId="{05003F44-A0B3-445B-9D5E-0EBAA26FE13D}" type="presParOf" srcId="{FEC67EA1-6DCD-4BE7-90D2-DFC4725FDC26}" destId="{F46E9B06-1D38-4F1D-88CC-A83F6264059B}" srcOrd="3" destOrd="0" presId="urn:microsoft.com/office/officeart/2005/8/layout/lProcess1"/>
    <dgm:cxn modelId="{3E5529EA-EDC3-4247-94D1-D3D106448FC2}" type="presParOf" srcId="{FEC67EA1-6DCD-4BE7-90D2-DFC4725FDC26}" destId="{DE2F9B80-631E-4631-BFFF-EE117DED9DF2}" srcOrd="4" destOrd="0" presId="urn:microsoft.com/office/officeart/2005/8/layout/lProcess1"/>
    <dgm:cxn modelId="{A8A738DD-47AE-4F1D-B4CF-08D526E53956}" type="presParOf" srcId="{FEC67EA1-6DCD-4BE7-90D2-DFC4725FDC26}" destId="{345CDE62-4390-4A09-B513-D7384DB7C051}" srcOrd="5" destOrd="0" presId="urn:microsoft.com/office/officeart/2005/8/layout/lProcess1"/>
    <dgm:cxn modelId="{CF1D50BB-1160-4848-B0BA-F7BE0EC6819E}" type="presParOf" srcId="{FEC67EA1-6DCD-4BE7-90D2-DFC4725FDC26}" destId="{C376CE3F-4488-47CD-B337-E904E8A87FC8}" srcOrd="6" destOrd="0" presId="urn:microsoft.com/office/officeart/2005/8/layout/lProcess1"/>
    <dgm:cxn modelId="{CD58B10B-3019-4643-B7DA-B34C8DED5CA8}" type="presParOf" srcId="{AEBEA7CB-8B0B-4D82-B675-29A789D1AED6}" destId="{FE2393CF-CAF3-44AD-BDD5-4A2293FD0B75}" srcOrd="5" destOrd="0" presId="urn:microsoft.com/office/officeart/2005/8/layout/lProcess1"/>
    <dgm:cxn modelId="{729051ED-936C-4DC2-89A2-17831C6D5F45}" type="presParOf" srcId="{AEBEA7CB-8B0B-4D82-B675-29A789D1AED6}" destId="{3CF0E39E-E007-4035-885D-41DE336E8C65}" srcOrd="6" destOrd="0" presId="urn:microsoft.com/office/officeart/2005/8/layout/lProcess1"/>
    <dgm:cxn modelId="{876D9B8F-E742-4717-BC35-5699A4B89358}" type="presParOf" srcId="{3CF0E39E-E007-4035-885D-41DE336E8C65}" destId="{73EAFF86-57BE-4516-96BA-27E47005F4B8}" srcOrd="0" destOrd="0" presId="urn:microsoft.com/office/officeart/2005/8/layout/lProcess1"/>
    <dgm:cxn modelId="{3CFCA46A-8441-48C7-AEF4-5288840CA7A4}" type="presParOf" srcId="{3CF0E39E-E007-4035-885D-41DE336E8C65}" destId="{DB60CD73-124F-42A1-8722-0D351DCE6613}" srcOrd="1" destOrd="0" presId="urn:microsoft.com/office/officeart/2005/8/layout/lProcess1"/>
    <dgm:cxn modelId="{A69AFBEB-1AE8-40AC-9805-C92EB6F82744}" type="presParOf" srcId="{3CF0E39E-E007-4035-885D-41DE336E8C65}" destId="{0A54537F-F9E0-4828-B087-AE3DFA5AC2F4}" srcOrd="2" destOrd="0" presId="urn:microsoft.com/office/officeart/2005/8/layout/lProcess1"/>
    <dgm:cxn modelId="{0FFB754D-8C24-4FE8-B33D-CDAB1E67B496}" type="presParOf" srcId="{3CF0E39E-E007-4035-885D-41DE336E8C65}" destId="{24E9CD37-471B-4773-B3C7-16895F406783}" srcOrd="3" destOrd="0" presId="urn:microsoft.com/office/officeart/2005/8/layout/lProcess1"/>
    <dgm:cxn modelId="{3C5E04E5-C6AC-401F-828A-45FD211848A7}" type="presParOf" srcId="{3CF0E39E-E007-4035-885D-41DE336E8C65}" destId="{2EFA034F-82C2-48F9-B3C3-65993310E702}" srcOrd="4" destOrd="0" presId="urn:microsoft.com/office/officeart/2005/8/layout/lProcess1"/>
    <dgm:cxn modelId="{390F38C7-9A56-4C66-B63E-9BAEA030648E}" type="presParOf" srcId="{3CF0E39E-E007-4035-885D-41DE336E8C65}" destId="{9F8BF54B-3AEA-45EF-8E08-8533686918F8}" srcOrd="5" destOrd="0" presId="urn:microsoft.com/office/officeart/2005/8/layout/lProcess1"/>
    <dgm:cxn modelId="{DBE784D7-8AF9-4B8D-927C-13022C5ADF31}" type="presParOf" srcId="{3CF0E39E-E007-4035-885D-41DE336E8C65}" destId="{FB4D92AB-C14B-480C-AB68-0E2C407ACDEE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EDECDF-FD66-4A12-937F-89B59F35043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8B7566A-B412-449A-8839-047855983E36}">
      <dgm:prSet phldrT="[Texto]" custT="1"/>
      <dgm:spPr>
        <a:solidFill>
          <a:srgbClr val="CCFF99"/>
        </a:solidFill>
      </dgm:spPr>
      <dgm:t>
        <a:bodyPr/>
        <a:lstStyle/>
        <a:p>
          <a:r>
            <a:rPr lang="es-EC" sz="2000" b="1" dirty="0"/>
            <a:t>Marco referencial</a:t>
          </a:r>
        </a:p>
      </dgm:t>
    </dgm:pt>
    <dgm:pt modelId="{31DB99BA-E66E-419D-9057-DF21296E3B45}" type="parTrans" cxnId="{69BF5DD0-69A5-4413-9921-09974D1675E8}">
      <dgm:prSet/>
      <dgm:spPr/>
      <dgm:t>
        <a:bodyPr/>
        <a:lstStyle/>
        <a:p>
          <a:endParaRPr lang="es-EC"/>
        </a:p>
      </dgm:t>
    </dgm:pt>
    <dgm:pt modelId="{24D39190-AB1C-41FB-8A48-CB79CB7D115E}" type="sibTrans" cxnId="{69BF5DD0-69A5-4413-9921-09974D1675E8}">
      <dgm:prSet/>
      <dgm:spPr/>
      <dgm:t>
        <a:bodyPr/>
        <a:lstStyle/>
        <a:p>
          <a:endParaRPr lang="es-EC"/>
        </a:p>
      </dgm:t>
    </dgm:pt>
    <dgm:pt modelId="{470C16BF-E993-449F-A86B-F1C4EBA9F784}">
      <dgm:prSet phldrT="[Texto]" custT="1"/>
      <dgm:spPr>
        <a:solidFill>
          <a:srgbClr val="CCEEC4"/>
        </a:solidFill>
      </dgm:spPr>
      <dgm:t>
        <a:bodyPr/>
        <a:lstStyle/>
        <a:p>
          <a:r>
            <a:rPr lang="es-EC" sz="1600" dirty="0"/>
            <a:t>Ramírez (2016) </a:t>
          </a:r>
        </a:p>
        <a:p>
          <a:r>
            <a:rPr lang="es-EC" sz="1600" dirty="0"/>
            <a:t>“Control Interno de las Pymes”</a:t>
          </a:r>
        </a:p>
      </dgm:t>
    </dgm:pt>
    <dgm:pt modelId="{0779AE71-ABB0-4551-9CB7-7525D5D09719}" type="parTrans" cxnId="{1B1EC110-4C3F-4980-81D2-741893EB1A4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19A92FFE-02ED-4418-8E79-CC0452C70B13}" type="sibTrans" cxnId="{1B1EC110-4C3F-4980-81D2-741893EB1A40}">
      <dgm:prSet/>
      <dgm:spPr/>
      <dgm:t>
        <a:bodyPr/>
        <a:lstStyle/>
        <a:p>
          <a:endParaRPr lang="es-EC"/>
        </a:p>
      </dgm:t>
    </dgm:pt>
    <dgm:pt modelId="{AED28B90-3BB9-4594-9878-88C4C5C157A6}">
      <dgm:prSet phldrT="[Texto]" custT="1"/>
      <dgm:spPr>
        <a:solidFill>
          <a:schemeClr val="accent3">
            <a:lumMod val="95000"/>
          </a:schemeClr>
        </a:solidFill>
      </dgm:spPr>
      <dgm:t>
        <a:bodyPr/>
        <a:lstStyle/>
        <a:p>
          <a:r>
            <a:rPr lang="es-EC" sz="2000" dirty="0"/>
            <a:t>Importancia del control interno en las PYMES </a:t>
          </a:r>
        </a:p>
      </dgm:t>
    </dgm:pt>
    <dgm:pt modelId="{04CF2F42-80F8-4E2A-9E8B-2383DA797192}" type="parTrans" cxnId="{C4496ABC-1752-4BB0-9BD9-F9BE763F42E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813E590A-3C0A-457D-8C26-87B7639D5456}" type="sibTrans" cxnId="{C4496ABC-1752-4BB0-9BD9-F9BE763F42EE}">
      <dgm:prSet/>
      <dgm:spPr/>
      <dgm:t>
        <a:bodyPr/>
        <a:lstStyle/>
        <a:p>
          <a:endParaRPr lang="es-EC"/>
        </a:p>
      </dgm:t>
    </dgm:pt>
    <dgm:pt modelId="{6EBE108E-1D1A-460A-8F70-6AB9542A5A0A}">
      <dgm:prSet phldrT="[Texto]" custT="1"/>
      <dgm:spPr>
        <a:solidFill>
          <a:srgbClr val="CCEEC4"/>
        </a:solidFill>
      </dgm:spPr>
      <dgm:t>
        <a:bodyPr/>
        <a:lstStyle/>
        <a:p>
          <a:r>
            <a:rPr lang="es-EC" sz="1600" dirty="0"/>
            <a:t>Mite &amp; Silva (2017)</a:t>
          </a:r>
        </a:p>
        <a:p>
          <a:r>
            <a:rPr lang="es-EC" sz="1600" dirty="0"/>
            <a:t>“Estrategias para prevención de riesgos y fraudes de inventarios mediante técnicas de auditoria forense”</a:t>
          </a:r>
        </a:p>
      </dgm:t>
    </dgm:pt>
    <dgm:pt modelId="{A4416E49-838B-487E-ADA2-2509470B9BE1}" type="parTrans" cxnId="{94A9EA41-814C-4C2F-92E6-398C070D97AB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A964BD3B-3076-408E-AC94-4449FAEFD4B3}" type="sibTrans" cxnId="{94A9EA41-814C-4C2F-92E6-398C070D97AB}">
      <dgm:prSet/>
      <dgm:spPr/>
      <dgm:t>
        <a:bodyPr/>
        <a:lstStyle/>
        <a:p>
          <a:endParaRPr lang="es-EC"/>
        </a:p>
      </dgm:t>
    </dgm:pt>
    <dgm:pt modelId="{14C0510C-A15E-48CF-A36F-28E005C6FF57}">
      <dgm:prSet phldrT="[Texto]" custT="1"/>
      <dgm:spPr>
        <a:solidFill>
          <a:schemeClr val="accent3">
            <a:lumMod val="95000"/>
          </a:schemeClr>
        </a:solidFill>
      </dgm:spPr>
      <dgm:t>
        <a:bodyPr/>
        <a:lstStyle/>
        <a:p>
          <a:r>
            <a:rPr lang="es-EC" sz="2000" dirty="0">
              <a:solidFill>
                <a:sysClr val="windowText" lastClr="000000"/>
              </a:solidFill>
            </a:rPr>
            <a:t>Fraudes en las PYMES y guía de estrategias </a:t>
          </a:r>
          <a:endParaRPr lang="es-EC" sz="2000" dirty="0"/>
        </a:p>
      </dgm:t>
    </dgm:pt>
    <dgm:pt modelId="{81C07797-9A46-4D59-9515-34DFA331EFDF}" type="parTrans" cxnId="{95177DF9-5D0D-4EDA-9806-AF71DE0E43E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C4F74EE2-ECB2-4DE1-A5F9-38C2ECC6C897}" type="sibTrans" cxnId="{95177DF9-5D0D-4EDA-9806-AF71DE0E43E6}">
      <dgm:prSet/>
      <dgm:spPr/>
      <dgm:t>
        <a:bodyPr/>
        <a:lstStyle/>
        <a:p>
          <a:endParaRPr lang="es-EC"/>
        </a:p>
      </dgm:t>
    </dgm:pt>
    <dgm:pt modelId="{0302A696-A6B1-45BB-835D-87FE3FB1E3EC}">
      <dgm:prSet custT="1"/>
      <dgm:spPr>
        <a:solidFill>
          <a:srgbClr val="CCEEC4"/>
        </a:solidFill>
      </dgm:spPr>
      <dgm:t>
        <a:bodyPr/>
        <a:lstStyle/>
        <a:p>
          <a:r>
            <a:rPr lang="es-EC" sz="1600" dirty="0"/>
            <a:t>Cordero &amp; Valdéz (2019) </a:t>
          </a:r>
        </a:p>
        <a:p>
          <a:r>
            <a:rPr lang="es-EC" sz="1600" dirty="0"/>
            <a:t>“Control interno y prevención de fraude en ciclo transaccional de ingresos de </a:t>
          </a:r>
          <a:r>
            <a:rPr lang="es-EC" sz="1600" dirty="0" err="1"/>
            <a:t>Beauty</a:t>
          </a:r>
          <a:r>
            <a:rPr lang="es-EC" sz="1600" dirty="0"/>
            <a:t> </a:t>
          </a:r>
          <a:r>
            <a:rPr lang="es-EC" sz="1600" dirty="0" err="1"/>
            <a:t>Care</a:t>
          </a:r>
          <a:r>
            <a:rPr lang="es-EC" sz="1600" dirty="0"/>
            <a:t> Spa S.A.</a:t>
          </a:r>
        </a:p>
      </dgm:t>
    </dgm:pt>
    <dgm:pt modelId="{F41094D8-ADED-4B8C-901A-E21E20161A8B}" type="parTrans" cxnId="{F149454A-8C6F-4DC6-BB85-EDD1A84B74C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FC8960FB-DF38-4870-BDD0-DAF7B155993E}" type="sibTrans" cxnId="{F149454A-8C6F-4DC6-BB85-EDD1A84B74CF}">
      <dgm:prSet/>
      <dgm:spPr/>
      <dgm:t>
        <a:bodyPr/>
        <a:lstStyle/>
        <a:p>
          <a:endParaRPr lang="es-EC"/>
        </a:p>
      </dgm:t>
    </dgm:pt>
    <dgm:pt modelId="{100AA8CB-1CF3-44D4-864F-D260D5D9C0A0}">
      <dgm:prSet phldrT="[Texto]" custT="1"/>
      <dgm:spPr>
        <a:solidFill>
          <a:srgbClr val="CCEEC4"/>
        </a:solidFill>
      </dgm:spPr>
      <dgm:t>
        <a:bodyPr/>
        <a:lstStyle/>
        <a:p>
          <a:r>
            <a:rPr lang="es-EC" sz="1600" dirty="0"/>
            <a:t>Lucas (2018)</a:t>
          </a:r>
        </a:p>
        <a:p>
          <a:r>
            <a:rPr lang="es-EC" sz="1600" dirty="0"/>
            <a:t>“Estrategias para prevención de riesgos y fraudes en las Pymes de Guayaquil” </a:t>
          </a:r>
        </a:p>
      </dgm:t>
    </dgm:pt>
    <dgm:pt modelId="{C9970B1F-BEBA-4816-BD65-89ADE6844857}" type="sibTrans" cxnId="{E93DF2E6-6D87-4380-A946-47D4181E2548}">
      <dgm:prSet/>
      <dgm:spPr/>
      <dgm:t>
        <a:bodyPr/>
        <a:lstStyle/>
        <a:p>
          <a:endParaRPr lang="es-EC"/>
        </a:p>
      </dgm:t>
    </dgm:pt>
    <dgm:pt modelId="{36A276C7-8309-485F-A97A-80DDAD5B71A9}" type="parTrans" cxnId="{E93DF2E6-6D87-4380-A946-47D4181E2548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C"/>
        </a:p>
      </dgm:t>
    </dgm:pt>
    <dgm:pt modelId="{57F8CAC5-7E11-4168-8524-411C37AA59A6}" type="pres">
      <dgm:prSet presAssocID="{6FEDECDF-FD66-4A12-937F-89B59F35043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8F0267D-E4AE-4CC4-89B0-711A309A9BE7}" type="pres">
      <dgm:prSet presAssocID="{98B7566A-B412-449A-8839-047855983E36}" presName="root1" presStyleCnt="0"/>
      <dgm:spPr/>
    </dgm:pt>
    <dgm:pt modelId="{EB4FA4C0-FA3A-42E3-8BC3-6E5026221DC7}" type="pres">
      <dgm:prSet presAssocID="{98B7566A-B412-449A-8839-047855983E36}" presName="LevelOneTextNode" presStyleLbl="node0" presStyleIdx="0" presStyleCnt="1" custLinFactNeighborX="-27771" custLinFactNeighborY="-3432">
        <dgm:presLayoutVars>
          <dgm:chPref val="3"/>
        </dgm:presLayoutVars>
      </dgm:prSet>
      <dgm:spPr/>
    </dgm:pt>
    <dgm:pt modelId="{59D64BF6-85FF-4985-B41A-CE9661E7DBA9}" type="pres">
      <dgm:prSet presAssocID="{98B7566A-B412-449A-8839-047855983E36}" presName="level2hierChild" presStyleCnt="0"/>
      <dgm:spPr/>
    </dgm:pt>
    <dgm:pt modelId="{DCE5A470-1FA2-4DF9-B84B-B2EE75E3422A}" type="pres">
      <dgm:prSet presAssocID="{0779AE71-ABB0-4551-9CB7-7525D5D09719}" presName="conn2-1" presStyleLbl="parChTrans1D2" presStyleIdx="0" presStyleCnt="4"/>
      <dgm:spPr/>
    </dgm:pt>
    <dgm:pt modelId="{6A9F8086-6D3F-45CD-AD7A-F24CCE473961}" type="pres">
      <dgm:prSet presAssocID="{0779AE71-ABB0-4551-9CB7-7525D5D09719}" presName="connTx" presStyleLbl="parChTrans1D2" presStyleIdx="0" presStyleCnt="4"/>
      <dgm:spPr/>
    </dgm:pt>
    <dgm:pt modelId="{CF90DCE3-A1F1-405D-A9EE-B728F2F8A892}" type="pres">
      <dgm:prSet presAssocID="{470C16BF-E993-449F-A86B-F1C4EBA9F784}" presName="root2" presStyleCnt="0"/>
      <dgm:spPr/>
    </dgm:pt>
    <dgm:pt modelId="{72F03115-2095-489E-92B5-81FD49333B0F}" type="pres">
      <dgm:prSet presAssocID="{470C16BF-E993-449F-A86B-F1C4EBA9F784}" presName="LevelTwoTextNode" presStyleLbl="node2" presStyleIdx="0" presStyleCnt="4" custScaleX="103983" custScaleY="83097" custLinFactNeighborX="-27782" custLinFactNeighborY="1785">
        <dgm:presLayoutVars>
          <dgm:chPref val="3"/>
        </dgm:presLayoutVars>
      </dgm:prSet>
      <dgm:spPr/>
    </dgm:pt>
    <dgm:pt modelId="{E8637E71-07E4-4378-878F-05EEA2A80A7A}" type="pres">
      <dgm:prSet presAssocID="{470C16BF-E993-449F-A86B-F1C4EBA9F784}" presName="level3hierChild" presStyleCnt="0"/>
      <dgm:spPr/>
    </dgm:pt>
    <dgm:pt modelId="{ECFDE25D-82CA-418C-A2E8-1E6EAB792917}" type="pres">
      <dgm:prSet presAssocID="{04CF2F42-80F8-4E2A-9E8B-2383DA797192}" presName="conn2-1" presStyleLbl="parChTrans1D3" presStyleIdx="0" presStyleCnt="2"/>
      <dgm:spPr/>
    </dgm:pt>
    <dgm:pt modelId="{6BB404E2-26EE-48EC-910A-C1464673687B}" type="pres">
      <dgm:prSet presAssocID="{04CF2F42-80F8-4E2A-9E8B-2383DA797192}" presName="connTx" presStyleLbl="parChTrans1D3" presStyleIdx="0" presStyleCnt="2"/>
      <dgm:spPr/>
    </dgm:pt>
    <dgm:pt modelId="{D09D1E00-B95D-4E6E-85A2-95F81F2B04F8}" type="pres">
      <dgm:prSet presAssocID="{AED28B90-3BB9-4594-9878-88C4C5C157A6}" presName="root2" presStyleCnt="0"/>
      <dgm:spPr/>
    </dgm:pt>
    <dgm:pt modelId="{87604B3B-12B1-403E-929B-2FB38E4B1E72}" type="pres">
      <dgm:prSet presAssocID="{AED28B90-3BB9-4594-9878-88C4C5C157A6}" presName="LevelTwoTextNode" presStyleLbl="node3" presStyleIdx="0" presStyleCnt="2" custScaleX="83808" custScaleY="73216" custLinFactNeighborX="-37537" custLinFactNeighborY="2795">
        <dgm:presLayoutVars>
          <dgm:chPref val="3"/>
        </dgm:presLayoutVars>
      </dgm:prSet>
      <dgm:spPr/>
    </dgm:pt>
    <dgm:pt modelId="{9D78DB77-E903-4E76-AF3B-69D0189A9534}" type="pres">
      <dgm:prSet presAssocID="{AED28B90-3BB9-4594-9878-88C4C5C157A6}" presName="level3hierChild" presStyleCnt="0"/>
      <dgm:spPr/>
    </dgm:pt>
    <dgm:pt modelId="{DDE70E17-F9C2-4F36-957B-860F6EA249E1}" type="pres">
      <dgm:prSet presAssocID="{A4416E49-838B-487E-ADA2-2509470B9BE1}" presName="conn2-1" presStyleLbl="parChTrans1D2" presStyleIdx="1" presStyleCnt="4"/>
      <dgm:spPr/>
    </dgm:pt>
    <dgm:pt modelId="{B026520C-1C24-46AC-A09F-7FF41B2D3B61}" type="pres">
      <dgm:prSet presAssocID="{A4416E49-838B-487E-ADA2-2509470B9BE1}" presName="connTx" presStyleLbl="parChTrans1D2" presStyleIdx="1" presStyleCnt="4"/>
      <dgm:spPr/>
    </dgm:pt>
    <dgm:pt modelId="{E4E23764-436A-46F0-80AD-B94A7C8459C0}" type="pres">
      <dgm:prSet presAssocID="{6EBE108E-1D1A-460A-8F70-6AB9542A5A0A}" presName="root2" presStyleCnt="0"/>
      <dgm:spPr/>
    </dgm:pt>
    <dgm:pt modelId="{C24CDB24-5831-47B5-8206-91CA9C43E8CD}" type="pres">
      <dgm:prSet presAssocID="{6EBE108E-1D1A-460A-8F70-6AB9542A5A0A}" presName="LevelTwoTextNode" presStyleLbl="node2" presStyleIdx="1" presStyleCnt="4" custScaleX="102180" custScaleY="126384" custLinFactNeighborX="-29184" custLinFactNeighborY="-5624">
        <dgm:presLayoutVars>
          <dgm:chPref val="3"/>
        </dgm:presLayoutVars>
      </dgm:prSet>
      <dgm:spPr/>
    </dgm:pt>
    <dgm:pt modelId="{175F144A-14B1-47C5-A317-99D068BA1923}" type="pres">
      <dgm:prSet presAssocID="{6EBE108E-1D1A-460A-8F70-6AB9542A5A0A}" presName="level3hierChild" presStyleCnt="0"/>
      <dgm:spPr/>
    </dgm:pt>
    <dgm:pt modelId="{CD6D8685-5102-473F-A0C0-660656C64D12}" type="pres">
      <dgm:prSet presAssocID="{36A276C7-8309-485F-A97A-80DDAD5B71A9}" presName="conn2-1" presStyleLbl="parChTrans1D2" presStyleIdx="2" presStyleCnt="4"/>
      <dgm:spPr/>
    </dgm:pt>
    <dgm:pt modelId="{0815D22F-E325-4C58-8D7F-CB53DD9A5603}" type="pres">
      <dgm:prSet presAssocID="{36A276C7-8309-485F-A97A-80DDAD5B71A9}" presName="connTx" presStyleLbl="parChTrans1D2" presStyleIdx="2" presStyleCnt="4"/>
      <dgm:spPr/>
    </dgm:pt>
    <dgm:pt modelId="{86BCC9F8-322D-42B5-8CF1-BF06B9299C72}" type="pres">
      <dgm:prSet presAssocID="{100AA8CB-1CF3-44D4-864F-D260D5D9C0A0}" presName="root2" presStyleCnt="0"/>
      <dgm:spPr/>
    </dgm:pt>
    <dgm:pt modelId="{DBD9BC4E-38D8-45D6-9D93-FE6353AD2E5A}" type="pres">
      <dgm:prSet presAssocID="{100AA8CB-1CF3-44D4-864F-D260D5D9C0A0}" presName="LevelTwoTextNode" presStyleLbl="node2" presStyleIdx="2" presStyleCnt="4" custScaleX="108379" custScaleY="74638" custLinFactNeighborX="-30240" custLinFactNeighborY="-2811">
        <dgm:presLayoutVars>
          <dgm:chPref val="3"/>
        </dgm:presLayoutVars>
      </dgm:prSet>
      <dgm:spPr/>
    </dgm:pt>
    <dgm:pt modelId="{649C4A99-0456-4BE1-864A-34A42BB8574E}" type="pres">
      <dgm:prSet presAssocID="{100AA8CB-1CF3-44D4-864F-D260D5D9C0A0}" presName="level3hierChild" presStyleCnt="0"/>
      <dgm:spPr/>
    </dgm:pt>
    <dgm:pt modelId="{23271146-A450-434C-ADA1-82F1D7F5997A}" type="pres">
      <dgm:prSet presAssocID="{81C07797-9A46-4D59-9515-34DFA331EFDF}" presName="conn2-1" presStyleLbl="parChTrans1D3" presStyleIdx="1" presStyleCnt="2"/>
      <dgm:spPr/>
    </dgm:pt>
    <dgm:pt modelId="{C8FBFB1D-545C-43CB-AE3C-8CF60156EB67}" type="pres">
      <dgm:prSet presAssocID="{81C07797-9A46-4D59-9515-34DFA331EFDF}" presName="connTx" presStyleLbl="parChTrans1D3" presStyleIdx="1" presStyleCnt="2"/>
      <dgm:spPr/>
    </dgm:pt>
    <dgm:pt modelId="{CC39FA1D-CCDD-4D95-8BC6-FD08AC1A2F93}" type="pres">
      <dgm:prSet presAssocID="{14C0510C-A15E-48CF-A36F-28E005C6FF57}" presName="root2" presStyleCnt="0"/>
      <dgm:spPr/>
    </dgm:pt>
    <dgm:pt modelId="{1C119BEC-1037-4D54-A553-880E91C780ED}" type="pres">
      <dgm:prSet presAssocID="{14C0510C-A15E-48CF-A36F-28E005C6FF57}" presName="LevelTwoTextNode" presStyleLbl="node3" presStyleIdx="1" presStyleCnt="2" custScaleY="82849" custLinFactNeighborX="-41761" custLinFactNeighborY="-1727">
        <dgm:presLayoutVars>
          <dgm:chPref val="3"/>
        </dgm:presLayoutVars>
      </dgm:prSet>
      <dgm:spPr/>
    </dgm:pt>
    <dgm:pt modelId="{CC6D57BA-1AD3-4B2C-AE80-D2C575E7870C}" type="pres">
      <dgm:prSet presAssocID="{14C0510C-A15E-48CF-A36F-28E005C6FF57}" presName="level3hierChild" presStyleCnt="0"/>
      <dgm:spPr/>
    </dgm:pt>
    <dgm:pt modelId="{6297F306-56E3-4E19-8746-80E8CC34AB3B}" type="pres">
      <dgm:prSet presAssocID="{F41094D8-ADED-4B8C-901A-E21E20161A8B}" presName="conn2-1" presStyleLbl="parChTrans1D2" presStyleIdx="3" presStyleCnt="4"/>
      <dgm:spPr/>
    </dgm:pt>
    <dgm:pt modelId="{0B9253CC-A334-456D-A96A-004AFF1FF4BD}" type="pres">
      <dgm:prSet presAssocID="{F41094D8-ADED-4B8C-901A-E21E20161A8B}" presName="connTx" presStyleLbl="parChTrans1D2" presStyleIdx="3" presStyleCnt="4"/>
      <dgm:spPr/>
    </dgm:pt>
    <dgm:pt modelId="{E9483A44-53D6-4A2D-8E3A-AEB4F7C702D1}" type="pres">
      <dgm:prSet presAssocID="{0302A696-A6B1-45BB-835D-87FE3FB1E3EC}" presName="root2" presStyleCnt="0"/>
      <dgm:spPr/>
    </dgm:pt>
    <dgm:pt modelId="{E2B67856-90B3-475D-AC37-8F6D7361274C}" type="pres">
      <dgm:prSet presAssocID="{0302A696-A6B1-45BB-835D-87FE3FB1E3EC}" presName="LevelTwoTextNode" presStyleLbl="node2" presStyleIdx="3" presStyleCnt="4" custScaleX="107739" custLinFactNeighborX="-28825" custLinFactNeighborY="-4218">
        <dgm:presLayoutVars>
          <dgm:chPref val="3"/>
        </dgm:presLayoutVars>
      </dgm:prSet>
      <dgm:spPr/>
    </dgm:pt>
    <dgm:pt modelId="{A1642165-6737-4AFF-863B-93BABEF3E8E6}" type="pres">
      <dgm:prSet presAssocID="{0302A696-A6B1-45BB-835D-87FE3FB1E3EC}" presName="level3hierChild" presStyleCnt="0"/>
      <dgm:spPr/>
    </dgm:pt>
  </dgm:ptLst>
  <dgm:cxnLst>
    <dgm:cxn modelId="{BA5C4F06-FED3-4CDE-B301-9217924E1E39}" type="presOf" srcId="{04CF2F42-80F8-4E2A-9E8B-2383DA797192}" destId="{6BB404E2-26EE-48EC-910A-C1464673687B}" srcOrd="1" destOrd="0" presId="urn:microsoft.com/office/officeart/2005/8/layout/hierarchy2"/>
    <dgm:cxn modelId="{1B1EC110-4C3F-4980-81D2-741893EB1A40}" srcId="{98B7566A-B412-449A-8839-047855983E36}" destId="{470C16BF-E993-449F-A86B-F1C4EBA9F784}" srcOrd="0" destOrd="0" parTransId="{0779AE71-ABB0-4551-9CB7-7525D5D09719}" sibTransId="{19A92FFE-02ED-4418-8E79-CC0452C70B13}"/>
    <dgm:cxn modelId="{44F2FD27-FDD0-48AB-92D1-920EDF74CB87}" type="presOf" srcId="{04CF2F42-80F8-4E2A-9E8B-2383DA797192}" destId="{ECFDE25D-82CA-418C-A2E8-1E6EAB792917}" srcOrd="0" destOrd="0" presId="urn:microsoft.com/office/officeart/2005/8/layout/hierarchy2"/>
    <dgm:cxn modelId="{2DA7A73E-B2DA-477D-B2C0-5CDFFBFC9B61}" type="presOf" srcId="{0302A696-A6B1-45BB-835D-87FE3FB1E3EC}" destId="{E2B67856-90B3-475D-AC37-8F6D7361274C}" srcOrd="0" destOrd="0" presId="urn:microsoft.com/office/officeart/2005/8/layout/hierarchy2"/>
    <dgm:cxn modelId="{94A9EA41-814C-4C2F-92E6-398C070D97AB}" srcId="{98B7566A-B412-449A-8839-047855983E36}" destId="{6EBE108E-1D1A-460A-8F70-6AB9542A5A0A}" srcOrd="1" destOrd="0" parTransId="{A4416E49-838B-487E-ADA2-2509470B9BE1}" sibTransId="{A964BD3B-3076-408E-AC94-4449FAEFD4B3}"/>
    <dgm:cxn modelId="{BA88AF42-AACE-4A9D-A6D8-F846F9F22F59}" type="presOf" srcId="{A4416E49-838B-487E-ADA2-2509470B9BE1}" destId="{B026520C-1C24-46AC-A09F-7FF41B2D3B61}" srcOrd="1" destOrd="0" presId="urn:microsoft.com/office/officeart/2005/8/layout/hierarchy2"/>
    <dgm:cxn modelId="{6340D164-2176-409B-BE9A-2184BA33330E}" type="presOf" srcId="{F41094D8-ADED-4B8C-901A-E21E20161A8B}" destId="{0B9253CC-A334-456D-A96A-004AFF1FF4BD}" srcOrd="1" destOrd="0" presId="urn:microsoft.com/office/officeart/2005/8/layout/hierarchy2"/>
    <dgm:cxn modelId="{F149454A-8C6F-4DC6-BB85-EDD1A84B74CF}" srcId="{98B7566A-B412-449A-8839-047855983E36}" destId="{0302A696-A6B1-45BB-835D-87FE3FB1E3EC}" srcOrd="3" destOrd="0" parTransId="{F41094D8-ADED-4B8C-901A-E21E20161A8B}" sibTransId="{FC8960FB-DF38-4870-BDD0-DAF7B155993E}"/>
    <dgm:cxn modelId="{7908334B-893B-40F1-BA9D-9C2F5373E72F}" type="presOf" srcId="{81C07797-9A46-4D59-9515-34DFA331EFDF}" destId="{C8FBFB1D-545C-43CB-AE3C-8CF60156EB67}" srcOrd="1" destOrd="0" presId="urn:microsoft.com/office/officeart/2005/8/layout/hierarchy2"/>
    <dgm:cxn modelId="{C978DA6B-86CF-41DE-93F9-A811A0C80757}" type="presOf" srcId="{36A276C7-8309-485F-A97A-80DDAD5B71A9}" destId="{CD6D8685-5102-473F-A0C0-660656C64D12}" srcOrd="0" destOrd="0" presId="urn:microsoft.com/office/officeart/2005/8/layout/hierarchy2"/>
    <dgm:cxn modelId="{BA941053-3FCE-4CBC-8BFC-8C106832384E}" type="presOf" srcId="{81C07797-9A46-4D59-9515-34DFA331EFDF}" destId="{23271146-A450-434C-ADA1-82F1D7F5997A}" srcOrd="0" destOrd="0" presId="urn:microsoft.com/office/officeart/2005/8/layout/hierarchy2"/>
    <dgm:cxn modelId="{A4D54979-4E2D-4FD3-A1B8-19AC2B84FF18}" type="presOf" srcId="{36A276C7-8309-485F-A97A-80DDAD5B71A9}" destId="{0815D22F-E325-4C58-8D7F-CB53DD9A5603}" srcOrd="1" destOrd="0" presId="urn:microsoft.com/office/officeart/2005/8/layout/hierarchy2"/>
    <dgm:cxn modelId="{57CBA48B-28BE-4AF0-9E9F-B8187A2B695A}" type="presOf" srcId="{14C0510C-A15E-48CF-A36F-28E005C6FF57}" destId="{1C119BEC-1037-4D54-A553-880E91C780ED}" srcOrd="0" destOrd="0" presId="urn:microsoft.com/office/officeart/2005/8/layout/hierarchy2"/>
    <dgm:cxn modelId="{F5A66E90-E7CA-4EF5-9FB9-0E4F834B2E12}" type="presOf" srcId="{A4416E49-838B-487E-ADA2-2509470B9BE1}" destId="{DDE70E17-F9C2-4F36-957B-860F6EA249E1}" srcOrd="0" destOrd="0" presId="urn:microsoft.com/office/officeart/2005/8/layout/hierarchy2"/>
    <dgm:cxn modelId="{4A4CE792-A042-4265-BD1B-842C57A42C37}" type="presOf" srcId="{0779AE71-ABB0-4551-9CB7-7525D5D09719}" destId="{DCE5A470-1FA2-4DF9-B84B-B2EE75E3422A}" srcOrd="0" destOrd="0" presId="urn:microsoft.com/office/officeart/2005/8/layout/hierarchy2"/>
    <dgm:cxn modelId="{1A7118A4-FA6C-429D-BCDF-D1C00B84F600}" type="presOf" srcId="{6FEDECDF-FD66-4A12-937F-89B59F35043A}" destId="{57F8CAC5-7E11-4168-8524-411C37AA59A6}" srcOrd="0" destOrd="0" presId="urn:microsoft.com/office/officeart/2005/8/layout/hierarchy2"/>
    <dgm:cxn modelId="{813723B2-7AA1-4407-93B4-4BFF2A2AA505}" type="presOf" srcId="{F41094D8-ADED-4B8C-901A-E21E20161A8B}" destId="{6297F306-56E3-4E19-8746-80E8CC34AB3B}" srcOrd="0" destOrd="0" presId="urn:microsoft.com/office/officeart/2005/8/layout/hierarchy2"/>
    <dgm:cxn modelId="{C4496ABC-1752-4BB0-9BD9-F9BE763F42EE}" srcId="{470C16BF-E993-449F-A86B-F1C4EBA9F784}" destId="{AED28B90-3BB9-4594-9878-88C4C5C157A6}" srcOrd="0" destOrd="0" parTransId="{04CF2F42-80F8-4E2A-9E8B-2383DA797192}" sibTransId="{813E590A-3C0A-457D-8C26-87B7639D5456}"/>
    <dgm:cxn modelId="{69BF5DD0-69A5-4413-9921-09974D1675E8}" srcId="{6FEDECDF-FD66-4A12-937F-89B59F35043A}" destId="{98B7566A-B412-449A-8839-047855983E36}" srcOrd="0" destOrd="0" parTransId="{31DB99BA-E66E-419D-9057-DF21296E3B45}" sibTransId="{24D39190-AB1C-41FB-8A48-CB79CB7D115E}"/>
    <dgm:cxn modelId="{0EFAC7D7-0296-40B7-AA8E-9F569560FFB4}" type="presOf" srcId="{AED28B90-3BB9-4594-9878-88C4C5C157A6}" destId="{87604B3B-12B1-403E-929B-2FB38E4B1E72}" srcOrd="0" destOrd="0" presId="urn:microsoft.com/office/officeart/2005/8/layout/hierarchy2"/>
    <dgm:cxn modelId="{56A809DC-B2F2-4F95-8399-3EC56F0972B8}" type="presOf" srcId="{98B7566A-B412-449A-8839-047855983E36}" destId="{EB4FA4C0-FA3A-42E3-8BC3-6E5026221DC7}" srcOrd="0" destOrd="0" presId="urn:microsoft.com/office/officeart/2005/8/layout/hierarchy2"/>
    <dgm:cxn modelId="{E93DF2E6-6D87-4380-A946-47D4181E2548}" srcId="{98B7566A-B412-449A-8839-047855983E36}" destId="{100AA8CB-1CF3-44D4-864F-D260D5D9C0A0}" srcOrd="2" destOrd="0" parTransId="{36A276C7-8309-485F-A97A-80DDAD5B71A9}" sibTransId="{C9970B1F-BEBA-4816-BD65-89ADE6844857}"/>
    <dgm:cxn modelId="{969454EA-7DEE-4389-AD25-C66F0EDFA516}" type="presOf" srcId="{0779AE71-ABB0-4551-9CB7-7525D5D09719}" destId="{6A9F8086-6D3F-45CD-AD7A-F24CCE473961}" srcOrd="1" destOrd="0" presId="urn:microsoft.com/office/officeart/2005/8/layout/hierarchy2"/>
    <dgm:cxn modelId="{207B8EEB-8614-4680-A926-0C8D35C99C6A}" type="presOf" srcId="{100AA8CB-1CF3-44D4-864F-D260D5D9C0A0}" destId="{DBD9BC4E-38D8-45D6-9D93-FE6353AD2E5A}" srcOrd="0" destOrd="0" presId="urn:microsoft.com/office/officeart/2005/8/layout/hierarchy2"/>
    <dgm:cxn modelId="{E00DCEEB-2483-4AD2-BA38-81F4476C531F}" type="presOf" srcId="{470C16BF-E993-449F-A86B-F1C4EBA9F784}" destId="{72F03115-2095-489E-92B5-81FD49333B0F}" srcOrd="0" destOrd="0" presId="urn:microsoft.com/office/officeart/2005/8/layout/hierarchy2"/>
    <dgm:cxn modelId="{1FF1F1EC-C5D4-4740-AF0C-3EA168CD3F33}" type="presOf" srcId="{6EBE108E-1D1A-460A-8F70-6AB9542A5A0A}" destId="{C24CDB24-5831-47B5-8206-91CA9C43E8CD}" srcOrd="0" destOrd="0" presId="urn:microsoft.com/office/officeart/2005/8/layout/hierarchy2"/>
    <dgm:cxn modelId="{95177DF9-5D0D-4EDA-9806-AF71DE0E43E6}" srcId="{100AA8CB-1CF3-44D4-864F-D260D5D9C0A0}" destId="{14C0510C-A15E-48CF-A36F-28E005C6FF57}" srcOrd="0" destOrd="0" parTransId="{81C07797-9A46-4D59-9515-34DFA331EFDF}" sibTransId="{C4F74EE2-ECB2-4DE1-A5F9-38C2ECC6C897}"/>
    <dgm:cxn modelId="{2D3F17FF-80BE-438C-A557-89DA331D98D6}" type="presParOf" srcId="{57F8CAC5-7E11-4168-8524-411C37AA59A6}" destId="{38F0267D-E4AE-4CC4-89B0-711A309A9BE7}" srcOrd="0" destOrd="0" presId="urn:microsoft.com/office/officeart/2005/8/layout/hierarchy2"/>
    <dgm:cxn modelId="{3ABABAFC-8EA2-4600-8510-8F01804F5282}" type="presParOf" srcId="{38F0267D-E4AE-4CC4-89B0-711A309A9BE7}" destId="{EB4FA4C0-FA3A-42E3-8BC3-6E5026221DC7}" srcOrd="0" destOrd="0" presId="urn:microsoft.com/office/officeart/2005/8/layout/hierarchy2"/>
    <dgm:cxn modelId="{7FA7A358-D49D-4CDE-9077-66396B0C8DC9}" type="presParOf" srcId="{38F0267D-E4AE-4CC4-89B0-711A309A9BE7}" destId="{59D64BF6-85FF-4985-B41A-CE9661E7DBA9}" srcOrd="1" destOrd="0" presId="urn:microsoft.com/office/officeart/2005/8/layout/hierarchy2"/>
    <dgm:cxn modelId="{F6BB8A14-EE96-4702-A299-6659272E1FB1}" type="presParOf" srcId="{59D64BF6-85FF-4985-B41A-CE9661E7DBA9}" destId="{DCE5A470-1FA2-4DF9-B84B-B2EE75E3422A}" srcOrd="0" destOrd="0" presId="urn:microsoft.com/office/officeart/2005/8/layout/hierarchy2"/>
    <dgm:cxn modelId="{5D6B92FB-FFFB-4C61-84A2-40969EAA5CAF}" type="presParOf" srcId="{DCE5A470-1FA2-4DF9-B84B-B2EE75E3422A}" destId="{6A9F8086-6D3F-45CD-AD7A-F24CCE473961}" srcOrd="0" destOrd="0" presId="urn:microsoft.com/office/officeart/2005/8/layout/hierarchy2"/>
    <dgm:cxn modelId="{F593AB73-90F9-403F-BFFC-E4FE668DEDBB}" type="presParOf" srcId="{59D64BF6-85FF-4985-B41A-CE9661E7DBA9}" destId="{CF90DCE3-A1F1-405D-A9EE-B728F2F8A892}" srcOrd="1" destOrd="0" presId="urn:microsoft.com/office/officeart/2005/8/layout/hierarchy2"/>
    <dgm:cxn modelId="{B875B84C-4A2F-4BA0-8007-01FD88DA2083}" type="presParOf" srcId="{CF90DCE3-A1F1-405D-A9EE-B728F2F8A892}" destId="{72F03115-2095-489E-92B5-81FD49333B0F}" srcOrd="0" destOrd="0" presId="urn:microsoft.com/office/officeart/2005/8/layout/hierarchy2"/>
    <dgm:cxn modelId="{9AA1AD18-2DBC-481F-9CBE-C38726B99FDB}" type="presParOf" srcId="{CF90DCE3-A1F1-405D-A9EE-B728F2F8A892}" destId="{E8637E71-07E4-4378-878F-05EEA2A80A7A}" srcOrd="1" destOrd="0" presId="urn:microsoft.com/office/officeart/2005/8/layout/hierarchy2"/>
    <dgm:cxn modelId="{099EDC8C-FB22-4D47-A861-87A7543F560D}" type="presParOf" srcId="{E8637E71-07E4-4378-878F-05EEA2A80A7A}" destId="{ECFDE25D-82CA-418C-A2E8-1E6EAB792917}" srcOrd="0" destOrd="0" presId="urn:microsoft.com/office/officeart/2005/8/layout/hierarchy2"/>
    <dgm:cxn modelId="{EEFE6E96-73C3-4F49-9EE5-7429C3353667}" type="presParOf" srcId="{ECFDE25D-82CA-418C-A2E8-1E6EAB792917}" destId="{6BB404E2-26EE-48EC-910A-C1464673687B}" srcOrd="0" destOrd="0" presId="urn:microsoft.com/office/officeart/2005/8/layout/hierarchy2"/>
    <dgm:cxn modelId="{C6C68508-E75A-44B4-9D21-AC3BCB4D4A6C}" type="presParOf" srcId="{E8637E71-07E4-4378-878F-05EEA2A80A7A}" destId="{D09D1E00-B95D-4E6E-85A2-95F81F2B04F8}" srcOrd="1" destOrd="0" presId="urn:microsoft.com/office/officeart/2005/8/layout/hierarchy2"/>
    <dgm:cxn modelId="{9B6A5421-1370-4701-BEA5-33B2CB0950E7}" type="presParOf" srcId="{D09D1E00-B95D-4E6E-85A2-95F81F2B04F8}" destId="{87604B3B-12B1-403E-929B-2FB38E4B1E72}" srcOrd="0" destOrd="0" presId="urn:microsoft.com/office/officeart/2005/8/layout/hierarchy2"/>
    <dgm:cxn modelId="{0D4A39B9-D276-4C55-ACFE-C415B6842831}" type="presParOf" srcId="{D09D1E00-B95D-4E6E-85A2-95F81F2B04F8}" destId="{9D78DB77-E903-4E76-AF3B-69D0189A9534}" srcOrd="1" destOrd="0" presId="urn:microsoft.com/office/officeart/2005/8/layout/hierarchy2"/>
    <dgm:cxn modelId="{8DAC612A-2C77-4159-B402-E820CDBB24B4}" type="presParOf" srcId="{59D64BF6-85FF-4985-B41A-CE9661E7DBA9}" destId="{DDE70E17-F9C2-4F36-957B-860F6EA249E1}" srcOrd="2" destOrd="0" presId="urn:microsoft.com/office/officeart/2005/8/layout/hierarchy2"/>
    <dgm:cxn modelId="{EF3143C9-62C5-405C-A525-B7639599B1F9}" type="presParOf" srcId="{DDE70E17-F9C2-4F36-957B-860F6EA249E1}" destId="{B026520C-1C24-46AC-A09F-7FF41B2D3B61}" srcOrd="0" destOrd="0" presId="urn:microsoft.com/office/officeart/2005/8/layout/hierarchy2"/>
    <dgm:cxn modelId="{F74708BE-B26D-4620-9F00-4249AB2FBE0C}" type="presParOf" srcId="{59D64BF6-85FF-4985-B41A-CE9661E7DBA9}" destId="{E4E23764-436A-46F0-80AD-B94A7C8459C0}" srcOrd="3" destOrd="0" presId="urn:microsoft.com/office/officeart/2005/8/layout/hierarchy2"/>
    <dgm:cxn modelId="{AD60D8AE-0643-4AD9-B7E3-5E354EEABF33}" type="presParOf" srcId="{E4E23764-436A-46F0-80AD-B94A7C8459C0}" destId="{C24CDB24-5831-47B5-8206-91CA9C43E8CD}" srcOrd="0" destOrd="0" presId="urn:microsoft.com/office/officeart/2005/8/layout/hierarchy2"/>
    <dgm:cxn modelId="{D218A952-BB94-475B-8F62-0CC73E149E4F}" type="presParOf" srcId="{E4E23764-436A-46F0-80AD-B94A7C8459C0}" destId="{175F144A-14B1-47C5-A317-99D068BA1923}" srcOrd="1" destOrd="0" presId="urn:microsoft.com/office/officeart/2005/8/layout/hierarchy2"/>
    <dgm:cxn modelId="{31C8BCD8-C303-4A21-BF33-5E83D73046B0}" type="presParOf" srcId="{59D64BF6-85FF-4985-B41A-CE9661E7DBA9}" destId="{CD6D8685-5102-473F-A0C0-660656C64D12}" srcOrd="4" destOrd="0" presId="urn:microsoft.com/office/officeart/2005/8/layout/hierarchy2"/>
    <dgm:cxn modelId="{F8D5F3D4-94C6-4AD4-A1E8-26C11A78CEB2}" type="presParOf" srcId="{CD6D8685-5102-473F-A0C0-660656C64D12}" destId="{0815D22F-E325-4C58-8D7F-CB53DD9A5603}" srcOrd="0" destOrd="0" presId="urn:microsoft.com/office/officeart/2005/8/layout/hierarchy2"/>
    <dgm:cxn modelId="{57D713E5-840B-4632-AFE7-F5CE9295B188}" type="presParOf" srcId="{59D64BF6-85FF-4985-B41A-CE9661E7DBA9}" destId="{86BCC9F8-322D-42B5-8CF1-BF06B9299C72}" srcOrd="5" destOrd="0" presId="urn:microsoft.com/office/officeart/2005/8/layout/hierarchy2"/>
    <dgm:cxn modelId="{0CB4F62E-10CB-4E68-B27C-0327AA13CF3F}" type="presParOf" srcId="{86BCC9F8-322D-42B5-8CF1-BF06B9299C72}" destId="{DBD9BC4E-38D8-45D6-9D93-FE6353AD2E5A}" srcOrd="0" destOrd="0" presId="urn:microsoft.com/office/officeart/2005/8/layout/hierarchy2"/>
    <dgm:cxn modelId="{B09948CD-92E2-43C0-8EBF-DF7B5A053673}" type="presParOf" srcId="{86BCC9F8-322D-42B5-8CF1-BF06B9299C72}" destId="{649C4A99-0456-4BE1-864A-34A42BB8574E}" srcOrd="1" destOrd="0" presId="urn:microsoft.com/office/officeart/2005/8/layout/hierarchy2"/>
    <dgm:cxn modelId="{FE3B9FA7-8773-47F8-A659-4661EB94B40C}" type="presParOf" srcId="{649C4A99-0456-4BE1-864A-34A42BB8574E}" destId="{23271146-A450-434C-ADA1-82F1D7F5997A}" srcOrd="0" destOrd="0" presId="urn:microsoft.com/office/officeart/2005/8/layout/hierarchy2"/>
    <dgm:cxn modelId="{0C9834A1-2C82-474E-9246-D42501735B70}" type="presParOf" srcId="{23271146-A450-434C-ADA1-82F1D7F5997A}" destId="{C8FBFB1D-545C-43CB-AE3C-8CF60156EB67}" srcOrd="0" destOrd="0" presId="urn:microsoft.com/office/officeart/2005/8/layout/hierarchy2"/>
    <dgm:cxn modelId="{A93FB308-857E-4ECD-AF83-053BFD57971D}" type="presParOf" srcId="{649C4A99-0456-4BE1-864A-34A42BB8574E}" destId="{CC39FA1D-CCDD-4D95-8BC6-FD08AC1A2F93}" srcOrd="1" destOrd="0" presId="urn:microsoft.com/office/officeart/2005/8/layout/hierarchy2"/>
    <dgm:cxn modelId="{E5A858E1-DBDB-4805-A496-EB32C9E323A7}" type="presParOf" srcId="{CC39FA1D-CCDD-4D95-8BC6-FD08AC1A2F93}" destId="{1C119BEC-1037-4D54-A553-880E91C780ED}" srcOrd="0" destOrd="0" presId="urn:microsoft.com/office/officeart/2005/8/layout/hierarchy2"/>
    <dgm:cxn modelId="{83C893D3-CD34-466A-8A58-C4E3ACE6BFDD}" type="presParOf" srcId="{CC39FA1D-CCDD-4D95-8BC6-FD08AC1A2F93}" destId="{CC6D57BA-1AD3-4B2C-AE80-D2C575E7870C}" srcOrd="1" destOrd="0" presId="urn:microsoft.com/office/officeart/2005/8/layout/hierarchy2"/>
    <dgm:cxn modelId="{C0FB2455-08C0-43E3-9FEC-FC49BF4A4CDE}" type="presParOf" srcId="{59D64BF6-85FF-4985-B41A-CE9661E7DBA9}" destId="{6297F306-56E3-4E19-8746-80E8CC34AB3B}" srcOrd="6" destOrd="0" presId="urn:microsoft.com/office/officeart/2005/8/layout/hierarchy2"/>
    <dgm:cxn modelId="{4734097C-AA64-4A61-875B-0339BEC26A2F}" type="presParOf" srcId="{6297F306-56E3-4E19-8746-80E8CC34AB3B}" destId="{0B9253CC-A334-456D-A96A-004AFF1FF4BD}" srcOrd="0" destOrd="0" presId="urn:microsoft.com/office/officeart/2005/8/layout/hierarchy2"/>
    <dgm:cxn modelId="{6D5A511D-A374-48DB-BD3D-94EC49DFB7B8}" type="presParOf" srcId="{59D64BF6-85FF-4985-B41A-CE9661E7DBA9}" destId="{E9483A44-53D6-4A2D-8E3A-AEB4F7C702D1}" srcOrd="7" destOrd="0" presId="urn:microsoft.com/office/officeart/2005/8/layout/hierarchy2"/>
    <dgm:cxn modelId="{677964E0-496F-43AA-B1F1-235C1677040B}" type="presParOf" srcId="{E9483A44-53D6-4A2D-8E3A-AEB4F7C702D1}" destId="{E2B67856-90B3-475D-AC37-8F6D7361274C}" srcOrd="0" destOrd="0" presId="urn:microsoft.com/office/officeart/2005/8/layout/hierarchy2"/>
    <dgm:cxn modelId="{16D104F3-CE59-4B74-A1B3-8890D361FAC0}" type="presParOf" srcId="{E9483A44-53D6-4A2D-8E3A-AEB4F7C702D1}" destId="{A1642165-6737-4AFF-863B-93BABEF3E8E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7DC4A6-6957-47CF-94C6-A2356B2FB06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9E37B192-1CDB-4BDB-8D93-8F17BF5B7BD1}">
      <dgm:prSet phldrT="[Texto]"/>
      <dgm:spPr/>
      <dgm:t>
        <a:bodyPr/>
        <a:lstStyle/>
        <a:p>
          <a:r>
            <a:rPr lang="es-EC" dirty="0"/>
            <a:t>Marco legal Ecuatoriano</a:t>
          </a:r>
        </a:p>
      </dgm:t>
    </dgm:pt>
    <dgm:pt modelId="{141E186C-A7B9-498C-8673-8F392639EC96}" type="parTrans" cxnId="{234A83B8-AF2F-4014-8A59-4D59FB6D1A7F}">
      <dgm:prSet/>
      <dgm:spPr/>
      <dgm:t>
        <a:bodyPr/>
        <a:lstStyle/>
        <a:p>
          <a:endParaRPr lang="es-EC"/>
        </a:p>
      </dgm:t>
    </dgm:pt>
    <dgm:pt modelId="{54E3074F-0AAA-4AF8-AB74-45BBFB354837}" type="sibTrans" cxnId="{234A83B8-AF2F-4014-8A59-4D59FB6D1A7F}">
      <dgm:prSet/>
      <dgm:spPr/>
      <dgm:t>
        <a:bodyPr/>
        <a:lstStyle/>
        <a:p>
          <a:endParaRPr lang="es-EC"/>
        </a:p>
      </dgm:t>
    </dgm:pt>
    <dgm:pt modelId="{86C1080C-BE13-4448-ABE2-21F1F7490AE9}">
      <dgm:prSet phldrT="[Texto]"/>
      <dgm:spPr/>
      <dgm:t>
        <a:bodyPr/>
        <a:lstStyle/>
        <a:p>
          <a:r>
            <a:rPr lang="es-EC" b="0" dirty="0"/>
            <a:t>Código Orgánico Integral Penal (COIP)</a:t>
          </a:r>
        </a:p>
      </dgm:t>
    </dgm:pt>
    <dgm:pt modelId="{D77ED501-4730-49B4-BC97-635E93EED662}" type="parTrans" cxnId="{DDC5839C-9830-459B-82E0-93AD2B9E9A73}">
      <dgm:prSet/>
      <dgm:spPr/>
      <dgm:t>
        <a:bodyPr/>
        <a:lstStyle/>
        <a:p>
          <a:endParaRPr lang="es-EC"/>
        </a:p>
      </dgm:t>
    </dgm:pt>
    <dgm:pt modelId="{BB9ED6D9-FCC9-4BBF-98C1-39AC4CA10F04}" type="sibTrans" cxnId="{DDC5839C-9830-459B-82E0-93AD2B9E9A73}">
      <dgm:prSet/>
      <dgm:spPr/>
      <dgm:t>
        <a:bodyPr/>
        <a:lstStyle/>
        <a:p>
          <a:endParaRPr lang="es-EC"/>
        </a:p>
      </dgm:t>
    </dgm:pt>
    <dgm:pt modelId="{7F448779-B84C-4163-A093-7C424613EDDA}">
      <dgm:prSet phldrT="[Texto]"/>
      <dgm:spPr/>
      <dgm:t>
        <a:bodyPr/>
        <a:lstStyle/>
        <a:p>
          <a:r>
            <a:rPr lang="es-EC" dirty="0"/>
            <a:t>Normas Ecuatorianas de Auditoría (NEA)</a:t>
          </a:r>
        </a:p>
      </dgm:t>
    </dgm:pt>
    <dgm:pt modelId="{387F51B2-9CB7-4FB0-B961-80C3A41D911E}" type="parTrans" cxnId="{6535C73D-CC41-4568-9165-2D925F8A3C30}">
      <dgm:prSet/>
      <dgm:spPr/>
      <dgm:t>
        <a:bodyPr/>
        <a:lstStyle/>
        <a:p>
          <a:endParaRPr lang="es-EC"/>
        </a:p>
      </dgm:t>
    </dgm:pt>
    <dgm:pt modelId="{031DC37B-3B40-4D89-978D-9AF6088E0A8C}" type="sibTrans" cxnId="{6535C73D-CC41-4568-9165-2D925F8A3C30}">
      <dgm:prSet/>
      <dgm:spPr/>
      <dgm:t>
        <a:bodyPr/>
        <a:lstStyle/>
        <a:p>
          <a:endParaRPr lang="es-EC"/>
        </a:p>
      </dgm:t>
    </dgm:pt>
    <dgm:pt modelId="{27E3BF64-0AEB-4646-A062-2B667BE2CE5A}">
      <dgm:prSet phldrT="[Texto]"/>
      <dgm:spPr/>
      <dgm:t>
        <a:bodyPr/>
        <a:lstStyle/>
        <a:p>
          <a:r>
            <a:rPr lang="es-EC" dirty="0"/>
            <a:t>Código Orgánico de la Producción Comercio e Inversiones </a:t>
          </a:r>
        </a:p>
      </dgm:t>
    </dgm:pt>
    <dgm:pt modelId="{5CB672FA-8498-4558-AB0A-9DAAE04E1B58}" type="parTrans" cxnId="{2B4A7875-ABB2-4C2A-9737-B7936A80ECCF}">
      <dgm:prSet/>
      <dgm:spPr/>
      <dgm:t>
        <a:bodyPr/>
        <a:lstStyle/>
        <a:p>
          <a:endParaRPr lang="es-EC"/>
        </a:p>
      </dgm:t>
    </dgm:pt>
    <dgm:pt modelId="{A34DBE87-BF13-4D93-A846-3C1ADF9C1E16}" type="sibTrans" cxnId="{2B4A7875-ABB2-4C2A-9737-B7936A80ECCF}">
      <dgm:prSet/>
      <dgm:spPr/>
      <dgm:t>
        <a:bodyPr/>
        <a:lstStyle/>
        <a:p>
          <a:endParaRPr lang="es-EC"/>
        </a:p>
      </dgm:t>
    </dgm:pt>
    <dgm:pt modelId="{8B4FD415-41E6-4012-B99B-B61D6B4D66E8}" type="pres">
      <dgm:prSet presAssocID="{D07DC4A6-6957-47CF-94C6-A2356B2FB06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3C1251D-0FEE-4225-BC27-C12A24759D70}" type="pres">
      <dgm:prSet presAssocID="{9E37B192-1CDB-4BDB-8D93-8F17BF5B7BD1}" presName="root1" presStyleCnt="0"/>
      <dgm:spPr/>
    </dgm:pt>
    <dgm:pt modelId="{FCF11CF0-1A18-4BD2-9B7B-4074EE5241FE}" type="pres">
      <dgm:prSet presAssocID="{9E37B192-1CDB-4BDB-8D93-8F17BF5B7BD1}" presName="LevelOneTextNode" presStyleLbl="node0" presStyleIdx="0" presStyleCnt="1">
        <dgm:presLayoutVars>
          <dgm:chPref val="3"/>
        </dgm:presLayoutVars>
      </dgm:prSet>
      <dgm:spPr/>
    </dgm:pt>
    <dgm:pt modelId="{1C4A5E49-1000-4EAD-8CFB-899C7E2197CD}" type="pres">
      <dgm:prSet presAssocID="{9E37B192-1CDB-4BDB-8D93-8F17BF5B7BD1}" presName="level2hierChild" presStyleCnt="0"/>
      <dgm:spPr/>
    </dgm:pt>
    <dgm:pt modelId="{6D703D79-C303-4A7C-BB70-08DA12D6A056}" type="pres">
      <dgm:prSet presAssocID="{D77ED501-4730-49B4-BC97-635E93EED662}" presName="conn2-1" presStyleLbl="parChTrans1D2" presStyleIdx="0" presStyleCnt="3"/>
      <dgm:spPr/>
    </dgm:pt>
    <dgm:pt modelId="{26F45D5A-9BB7-4838-8A5A-CFE076D05DAD}" type="pres">
      <dgm:prSet presAssocID="{D77ED501-4730-49B4-BC97-635E93EED662}" presName="connTx" presStyleLbl="parChTrans1D2" presStyleIdx="0" presStyleCnt="3"/>
      <dgm:spPr/>
    </dgm:pt>
    <dgm:pt modelId="{0304903A-4187-4756-8FD7-C9F251D91C13}" type="pres">
      <dgm:prSet presAssocID="{86C1080C-BE13-4448-ABE2-21F1F7490AE9}" presName="root2" presStyleCnt="0"/>
      <dgm:spPr/>
    </dgm:pt>
    <dgm:pt modelId="{763AF3AE-F421-4716-BB04-0DF2AEA62CDB}" type="pres">
      <dgm:prSet presAssocID="{86C1080C-BE13-4448-ABE2-21F1F7490AE9}" presName="LevelTwoTextNode" presStyleLbl="node2" presStyleIdx="0" presStyleCnt="3" custLinFactNeighborY="3208">
        <dgm:presLayoutVars>
          <dgm:chPref val="3"/>
        </dgm:presLayoutVars>
      </dgm:prSet>
      <dgm:spPr/>
    </dgm:pt>
    <dgm:pt modelId="{02FE4F86-1D61-4754-836D-3941174B48DF}" type="pres">
      <dgm:prSet presAssocID="{86C1080C-BE13-4448-ABE2-21F1F7490AE9}" presName="level3hierChild" presStyleCnt="0"/>
      <dgm:spPr/>
    </dgm:pt>
    <dgm:pt modelId="{12147185-98FC-4A80-8908-23D1B70DC33C}" type="pres">
      <dgm:prSet presAssocID="{387F51B2-9CB7-4FB0-B961-80C3A41D911E}" presName="conn2-1" presStyleLbl="parChTrans1D2" presStyleIdx="1" presStyleCnt="3"/>
      <dgm:spPr/>
    </dgm:pt>
    <dgm:pt modelId="{736F8FEF-47C8-4761-803D-9598AD64E30B}" type="pres">
      <dgm:prSet presAssocID="{387F51B2-9CB7-4FB0-B961-80C3A41D911E}" presName="connTx" presStyleLbl="parChTrans1D2" presStyleIdx="1" presStyleCnt="3"/>
      <dgm:spPr/>
    </dgm:pt>
    <dgm:pt modelId="{AFD681BE-AF99-4A38-9A00-8CC8BC651016}" type="pres">
      <dgm:prSet presAssocID="{7F448779-B84C-4163-A093-7C424613EDDA}" presName="root2" presStyleCnt="0"/>
      <dgm:spPr/>
    </dgm:pt>
    <dgm:pt modelId="{FE60D3B5-C277-41E6-9C3F-F5E95D25C4A6}" type="pres">
      <dgm:prSet presAssocID="{7F448779-B84C-4163-A093-7C424613EDDA}" presName="LevelTwoTextNode" presStyleLbl="node2" presStyleIdx="1" presStyleCnt="3">
        <dgm:presLayoutVars>
          <dgm:chPref val="3"/>
        </dgm:presLayoutVars>
      </dgm:prSet>
      <dgm:spPr/>
    </dgm:pt>
    <dgm:pt modelId="{14E2035F-A6C5-4BCC-ABEC-C6BF1D8FA045}" type="pres">
      <dgm:prSet presAssocID="{7F448779-B84C-4163-A093-7C424613EDDA}" presName="level3hierChild" presStyleCnt="0"/>
      <dgm:spPr/>
    </dgm:pt>
    <dgm:pt modelId="{9C91693F-516D-48A7-9F18-BCDFF4CF553D}" type="pres">
      <dgm:prSet presAssocID="{5CB672FA-8498-4558-AB0A-9DAAE04E1B58}" presName="conn2-1" presStyleLbl="parChTrans1D2" presStyleIdx="2" presStyleCnt="3"/>
      <dgm:spPr/>
    </dgm:pt>
    <dgm:pt modelId="{0E377C05-81CF-4B9E-A6F0-A3876ED1C059}" type="pres">
      <dgm:prSet presAssocID="{5CB672FA-8498-4558-AB0A-9DAAE04E1B58}" presName="connTx" presStyleLbl="parChTrans1D2" presStyleIdx="2" presStyleCnt="3"/>
      <dgm:spPr/>
    </dgm:pt>
    <dgm:pt modelId="{B5D04DFF-A4E4-41ED-A368-B6BB235AAD6F}" type="pres">
      <dgm:prSet presAssocID="{27E3BF64-0AEB-4646-A062-2B667BE2CE5A}" presName="root2" presStyleCnt="0"/>
      <dgm:spPr/>
    </dgm:pt>
    <dgm:pt modelId="{ED0BF759-FBDC-4F48-AFDC-A1E35944126B}" type="pres">
      <dgm:prSet presAssocID="{27E3BF64-0AEB-4646-A062-2B667BE2CE5A}" presName="LevelTwoTextNode" presStyleLbl="node2" presStyleIdx="2" presStyleCnt="3">
        <dgm:presLayoutVars>
          <dgm:chPref val="3"/>
        </dgm:presLayoutVars>
      </dgm:prSet>
      <dgm:spPr/>
    </dgm:pt>
    <dgm:pt modelId="{4C074018-C967-47CE-A3C4-37B1EF9756F8}" type="pres">
      <dgm:prSet presAssocID="{27E3BF64-0AEB-4646-A062-2B667BE2CE5A}" presName="level3hierChild" presStyleCnt="0"/>
      <dgm:spPr/>
    </dgm:pt>
  </dgm:ptLst>
  <dgm:cxnLst>
    <dgm:cxn modelId="{6A41B920-0DEB-49A9-BBB4-3FFCD6287FC8}" type="presOf" srcId="{387F51B2-9CB7-4FB0-B961-80C3A41D911E}" destId="{12147185-98FC-4A80-8908-23D1B70DC33C}" srcOrd="0" destOrd="0" presId="urn:microsoft.com/office/officeart/2008/layout/HorizontalMultiLevelHierarchy"/>
    <dgm:cxn modelId="{6535C73D-CC41-4568-9165-2D925F8A3C30}" srcId="{9E37B192-1CDB-4BDB-8D93-8F17BF5B7BD1}" destId="{7F448779-B84C-4163-A093-7C424613EDDA}" srcOrd="1" destOrd="0" parTransId="{387F51B2-9CB7-4FB0-B961-80C3A41D911E}" sibTransId="{031DC37B-3B40-4D89-978D-9AF6088E0A8C}"/>
    <dgm:cxn modelId="{EF51D06F-AA46-4E68-B591-1B787281AF6F}" type="presOf" srcId="{9E37B192-1CDB-4BDB-8D93-8F17BF5B7BD1}" destId="{FCF11CF0-1A18-4BD2-9B7B-4074EE5241FE}" srcOrd="0" destOrd="0" presId="urn:microsoft.com/office/officeart/2008/layout/HorizontalMultiLevelHierarchy"/>
    <dgm:cxn modelId="{AC093473-4EAC-4449-BF6D-BC6772F6F8DD}" type="presOf" srcId="{D77ED501-4730-49B4-BC97-635E93EED662}" destId="{6D703D79-C303-4A7C-BB70-08DA12D6A056}" srcOrd="0" destOrd="0" presId="urn:microsoft.com/office/officeart/2008/layout/HorizontalMultiLevelHierarchy"/>
    <dgm:cxn modelId="{2B4A7875-ABB2-4C2A-9737-B7936A80ECCF}" srcId="{9E37B192-1CDB-4BDB-8D93-8F17BF5B7BD1}" destId="{27E3BF64-0AEB-4646-A062-2B667BE2CE5A}" srcOrd="2" destOrd="0" parTransId="{5CB672FA-8498-4558-AB0A-9DAAE04E1B58}" sibTransId="{A34DBE87-BF13-4D93-A846-3C1ADF9C1E16}"/>
    <dgm:cxn modelId="{7A5DB47E-0F53-408D-BC6E-7225EA450CE7}" type="presOf" srcId="{387F51B2-9CB7-4FB0-B961-80C3A41D911E}" destId="{736F8FEF-47C8-4761-803D-9598AD64E30B}" srcOrd="1" destOrd="0" presId="urn:microsoft.com/office/officeart/2008/layout/HorizontalMultiLevelHierarchy"/>
    <dgm:cxn modelId="{DDC5839C-9830-459B-82E0-93AD2B9E9A73}" srcId="{9E37B192-1CDB-4BDB-8D93-8F17BF5B7BD1}" destId="{86C1080C-BE13-4448-ABE2-21F1F7490AE9}" srcOrd="0" destOrd="0" parTransId="{D77ED501-4730-49B4-BC97-635E93EED662}" sibTransId="{BB9ED6D9-FCC9-4BBF-98C1-39AC4CA10F04}"/>
    <dgm:cxn modelId="{CBAB0B9E-6E3C-438C-B65E-A97245146DB2}" type="presOf" srcId="{D77ED501-4730-49B4-BC97-635E93EED662}" destId="{26F45D5A-9BB7-4838-8A5A-CFE076D05DAD}" srcOrd="1" destOrd="0" presId="urn:microsoft.com/office/officeart/2008/layout/HorizontalMultiLevelHierarchy"/>
    <dgm:cxn modelId="{234A83B8-AF2F-4014-8A59-4D59FB6D1A7F}" srcId="{D07DC4A6-6957-47CF-94C6-A2356B2FB06C}" destId="{9E37B192-1CDB-4BDB-8D93-8F17BF5B7BD1}" srcOrd="0" destOrd="0" parTransId="{141E186C-A7B9-498C-8673-8F392639EC96}" sibTransId="{54E3074F-0AAA-4AF8-AB74-45BBFB354837}"/>
    <dgm:cxn modelId="{399341CD-DAD2-4B00-AC92-353618F14AB7}" type="presOf" srcId="{D07DC4A6-6957-47CF-94C6-A2356B2FB06C}" destId="{8B4FD415-41E6-4012-B99B-B61D6B4D66E8}" srcOrd="0" destOrd="0" presId="urn:microsoft.com/office/officeart/2008/layout/HorizontalMultiLevelHierarchy"/>
    <dgm:cxn modelId="{6D548FCD-DE76-44E2-8A00-842EF11D4A2D}" type="presOf" srcId="{86C1080C-BE13-4448-ABE2-21F1F7490AE9}" destId="{763AF3AE-F421-4716-BB04-0DF2AEA62CDB}" srcOrd="0" destOrd="0" presId="urn:microsoft.com/office/officeart/2008/layout/HorizontalMultiLevelHierarchy"/>
    <dgm:cxn modelId="{65F463EC-2F2E-4B8D-9F82-6EBC90973BDF}" type="presOf" srcId="{27E3BF64-0AEB-4646-A062-2B667BE2CE5A}" destId="{ED0BF759-FBDC-4F48-AFDC-A1E35944126B}" srcOrd="0" destOrd="0" presId="urn:microsoft.com/office/officeart/2008/layout/HorizontalMultiLevelHierarchy"/>
    <dgm:cxn modelId="{389A44ED-DBB2-4F68-BC69-F3F8A26D4BA1}" type="presOf" srcId="{7F448779-B84C-4163-A093-7C424613EDDA}" destId="{FE60D3B5-C277-41E6-9C3F-F5E95D25C4A6}" srcOrd="0" destOrd="0" presId="urn:microsoft.com/office/officeart/2008/layout/HorizontalMultiLevelHierarchy"/>
    <dgm:cxn modelId="{1E21AFFA-926F-44C6-A017-8CE6AE39C761}" type="presOf" srcId="{5CB672FA-8498-4558-AB0A-9DAAE04E1B58}" destId="{9C91693F-516D-48A7-9F18-BCDFF4CF553D}" srcOrd="0" destOrd="0" presId="urn:microsoft.com/office/officeart/2008/layout/HorizontalMultiLevelHierarchy"/>
    <dgm:cxn modelId="{3439F8FD-78B1-471E-AB5E-6E80816A73A1}" type="presOf" srcId="{5CB672FA-8498-4558-AB0A-9DAAE04E1B58}" destId="{0E377C05-81CF-4B9E-A6F0-A3876ED1C059}" srcOrd="1" destOrd="0" presId="urn:microsoft.com/office/officeart/2008/layout/HorizontalMultiLevelHierarchy"/>
    <dgm:cxn modelId="{79445EF2-3AF3-45E6-AA11-339506981EE4}" type="presParOf" srcId="{8B4FD415-41E6-4012-B99B-B61D6B4D66E8}" destId="{13C1251D-0FEE-4225-BC27-C12A24759D70}" srcOrd="0" destOrd="0" presId="urn:microsoft.com/office/officeart/2008/layout/HorizontalMultiLevelHierarchy"/>
    <dgm:cxn modelId="{1A3161F9-4D78-4D50-8C74-D87F3E2EDFB9}" type="presParOf" srcId="{13C1251D-0FEE-4225-BC27-C12A24759D70}" destId="{FCF11CF0-1A18-4BD2-9B7B-4074EE5241FE}" srcOrd="0" destOrd="0" presId="urn:microsoft.com/office/officeart/2008/layout/HorizontalMultiLevelHierarchy"/>
    <dgm:cxn modelId="{E3556867-4F58-4EE7-9E09-0CE535B2B0BB}" type="presParOf" srcId="{13C1251D-0FEE-4225-BC27-C12A24759D70}" destId="{1C4A5E49-1000-4EAD-8CFB-899C7E2197CD}" srcOrd="1" destOrd="0" presId="urn:microsoft.com/office/officeart/2008/layout/HorizontalMultiLevelHierarchy"/>
    <dgm:cxn modelId="{EB35F6AF-869D-428E-B7ED-C8F4EC4A90FF}" type="presParOf" srcId="{1C4A5E49-1000-4EAD-8CFB-899C7E2197CD}" destId="{6D703D79-C303-4A7C-BB70-08DA12D6A056}" srcOrd="0" destOrd="0" presId="urn:microsoft.com/office/officeart/2008/layout/HorizontalMultiLevelHierarchy"/>
    <dgm:cxn modelId="{D52CD9DD-528F-4EC3-A33F-E63CA8FD1FE4}" type="presParOf" srcId="{6D703D79-C303-4A7C-BB70-08DA12D6A056}" destId="{26F45D5A-9BB7-4838-8A5A-CFE076D05DAD}" srcOrd="0" destOrd="0" presId="urn:microsoft.com/office/officeart/2008/layout/HorizontalMultiLevelHierarchy"/>
    <dgm:cxn modelId="{3EEC4E07-2549-45C0-BB9A-0D2EB0BA256C}" type="presParOf" srcId="{1C4A5E49-1000-4EAD-8CFB-899C7E2197CD}" destId="{0304903A-4187-4756-8FD7-C9F251D91C13}" srcOrd="1" destOrd="0" presId="urn:microsoft.com/office/officeart/2008/layout/HorizontalMultiLevelHierarchy"/>
    <dgm:cxn modelId="{9BD5DD57-52F5-458E-8497-8D7252F7290D}" type="presParOf" srcId="{0304903A-4187-4756-8FD7-C9F251D91C13}" destId="{763AF3AE-F421-4716-BB04-0DF2AEA62CDB}" srcOrd="0" destOrd="0" presId="urn:microsoft.com/office/officeart/2008/layout/HorizontalMultiLevelHierarchy"/>
    <dgm:cxn modelId="{9106011D-6555-4D27-990D-7CAB1009DEAB}" type="presParOf" srcId="{0304903A-4187-4756-8FD7-C9F251D91C13}" destId="{02FE4F86-1D61-4754-836D-3941174B48DF}" srcOrd="1" destOrd="0" presId="urn:microsoft.com/office/officeart/2008/layout/HorizontalMultiLevelHierarchy"/>
    <dgm:cxn modelId="{E7E9EA54-82DD-480F-A3E1-9E33CCB5ED2B}" type="presParOf" srcId="{1C4A5E49-1000-4EAD-8CFB-899C7E2197CD}" destId="{12147185-98FC-4A80-8908-23D1B70DC33C}" srcOrd="2" destOrd="0" presId="urn:microsoft.com/office/officeart/2008/layout/HorizontalMultiLevelHierarchy"/>
    <dgm:cxn modelId="{A17C8C56-AD0E-4B74-9020-611FC7E197C8}" type="presParOf" srcId="{12147185-98FC-4A80-8908-23D1B70DC33C}" destId="{736F8FEF-47C8-4761-803D-9598AD64E30B}" srcOrd="0" destOrd="0" presId="urn:microsoft.com/office/officeart/2008/layout/HorizontalMultiLevelHierarchy"/>
    <dgm:cxn modelId="{F63F86A0-F0FE-48B0-A704-78692010E27B}" type="presParOf" srcId="{1C4A5E49-1000-4EAD-8CFB-899C7E2197CD}" destId="{AFD681BE-AF99-4A38-9A00-8CC8BC651016}" srcOrd="3" destOrd="0" presId="urn:microsoft.com/office/officeart/2008/layout/HorizontalMultiLevelHierarchy"/>
    <dgm:cxn modelId="{F806B11F-4EF1-4ED4-9464-43F94C772719}" type="presParOf" srcId="{AFD681BE-AF99-4A38-9A00-8CC8BC651016}" destId="{FE60D3B5-C277-41E6-9C3F-F5E95D25C4A6}" srcOrd="0" destOrd="0" presId="urn:microsoft.com/office/officeart/2008/layout/HorizontalMultiLevelHierarchy"/>
    <dgm:cxn modelId="{A0D3F008-9FFA-4DD9-95E1-96670DE1200B}" type="presParOf" srcId="{AFD681BE-AF99-4A38-9A00-8CC8BC651016}" destId="{14E2035F-A6C5-4BCC-ABEC-C6BF1D8FA045}" srcOrd="1" destOrd="0" presId="urn:microsoft.com/office/officeart/2008/layout/HorizontalMultiLevelHierarchy"/>
    <dgm:cxn modelId="{AAA5C5DD-022A-4177-BACE-769975FE905F}" type="presParOf" srcId="{1C4A5E49-1000-4EAD-8CFB-899C7E2197CD}" destId="{9C91693F-516D-48A7-9F18-BCDFF4CF553D}" srcOrd="4" destOrd="0" presId="urn:microsoft.com/office/officeart/2008/layout/HorizontalMultiLevelHierarchy"/>
    <dgm:cxn modelId="{B43BB602-9334-44DA-9545-AF7213105298}" type="presParOf" srcId="{9C91693F-516D-48A7-9F18-BCDFF4CF553D}" destId="{0E377C05-81CF-4B9E-A6F0-A3876ED1C059}" srcOrd="0" destOrd="0" presId="urn:microsoft.com/office/officeart/2008/layout/HorizontalMultiLevelHierarchy"/>
    <dgm:cxn modelId="{0184B90E-CAC5-470D-9A32-1D13C30A5DB1}" type="presParOf" srcId="{1C4A5E49-1000-4EAD-8CFB-899C7E2197CD}" destId="{B5D04DFF-A4E4-41ED-A368-B6BB235AAD6F}" srcOrd="5" destOrd="0" presId="urn:microsoft.com/office/officeart/2008/layout/HorizontalMultiLevelHierarchy"/>
    <dgm:cxn modelId="{0FEF0385-53CB-4934-A9F5-3840022E04BF}" type="presParOf" srcId="{B5D04DFF-A4E4-41ED-A368-B6BB235AAD6F}" destId="{ED0BF759-FBDC-4F48-AFDC-A1E35944126B}" srcOrd="0" destOrd="0" presId="urn:microsoft.com/office/officeart/2008/layout/HorizontalMultiLevelHierarchy"/>
    <dgm:cxn modelId="{5C211838-020C-4D96-8204-4E08AEFB9AC3}" type="presParOf" srcId="{B5D04DFF-A4E4-41ED-A368-B6BB235AAD6F}" destId="{4C074018-C967-47CE-A3C4-37B1EF9756F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A6636-FA23-4573-9192-BDCF618A512B}">
      <dsp:nvSpPr>
        <dsp:cNvPr id="0" name=""/>
        <dsp:cNvSpPr/>
      </dsp:nvSpPr>
      <dsp:spPr>
        <a:xfrm>
          <a:off x="73469" y="481578"/>
          <a:ext cx="2508375" cy="563180"/>
        </a:xfrm>
        <a:prstGeom prst="roundRect">
          <a:avLst>
            <a:gd name="adj" fmla="val 10000"/>
          </a:avLst>
        </a:prstGeom>
        <a:solidFill>
          <a:srgbClr val="CCEE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>
              <a:solidFill>
                <a:schemeClr val="tx1"/>
              </a:solidFill>
            </a:rPr>
            <a:t>Independiente</a:t>
          </a:r>
        </a:p>
      </dsp:txBody>
      <dsp:txXfrm>
        <a:off x="89964" y="498073"/>
        <a:ext cx="2475385" cy="530190"/>
      </dsp:txXfrm>
    </dsp:sp>
    <dsp:sp modelId="{A245A316-52A0-4C8E-8C22-D8A416E66FB1}">
      <dsp:nvSpPr>
        <dsp:cNvPr id="0" name=""/>
        <dsp:cNvSpPr/>
      </dsp:nvSpPr>
      <dsp:spPr>
        <a:xfrm>
          <a:off x="324307" y="1044759"/>
          <a:ext cx="178843" cy="1278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8522"/>
              </a:lnTo>
              <a:lnTo>
                <a:pt x="178843" y="127852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28EFE-5417-46C6-ADAA-8C3EF63719E1}">
      <dsp:nvSpPr>
        <dsp:cNvPr id="0" name=""/>
        <dsp:cNvSpPr/>
      </dsp:nvSpPr>
      <dsp:spPr>
        <a:xfrm>
          <a:off x="503150" y="1193852"/>
          <a:ext cx="2060277" cy="2258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Estrategias antifraude</a:t>
          </a:r>
        </a:p>
      </dsp:txBody>
      <dsp:txXfrm>
        <a:off x="563493" y="1254195"/>
        <a:ext cx="1939591" cy="2138174"/>
      </dsp:txXfrm>
    </dsp:sp>
    <dsp:sp modelId="{805EA095-5FC3-4864-BF3C-B88277B354AC}">
      <dsp:nvSpPr>
        <dsp:cNvPr id="0" name=""/>
        <dsp:cNvSpPr/>
      </dsp:nvSpPr>
      <dsp:spPr>
        <a:xfrm>
          <a:off x="2808035" y="481578"/>
          <a:ext cx="2419540" cy="598730"/>
        </a:xfrm>
        <a:prstGeom prst="roundRect">
          <a:avLst>
            <a:gd name="adj" fmla="val 10000"/>
          </a:avLst>
        </a:prstGeom>
        <a:solidFill>
          <a:srgbClr val="CCEE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>
              <a:solidFill>
                <a:schemeClr val="tx1"/>
              </a:solidFill>
            </a:rPr>
            <a:t>Dependiente</a:t>
          </a:r>
        </a:p>
      </dsp:txBody>
      <dsp:txXfrm>
        <a:off x="2825571" y="499114"/>
        <a:ext cx="2384468" cy="563658"/>
      </dsp:txXfrm>
    </dsp:sp>
    <dsp:sp modelId="{126C3AFA-A7F9-4FC4-897B-ABEEF5868BBC}">
      <dsp:nvSpPr>
        <dsp:cNvPr id="0" name=""/>
        <dsp:cNvSpPr/>
      </dsp:nvSpPr>
      <dsp:spPr>
        <a:xfrm>
          <a:off x="3049989" y="1080309"/>
          <a:ext cx="243429" cy="1269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9245"/>
              </a:lnTo>
              <a:lnTo>
                <a:pt x="243429" y="12692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C75C6-E70E-4D98-9D1A-6B0EE418EB00}">
      <dsp:nvSpPr>
        <dsp:cNvPr id="0" name=""/>
        <dsp:cNvSpPr/>
      </dsp:nvSpPr>
      <dsp:spPr>
        <a:xfrm>
          <a:off x="3293419" y="1229401"/>
          <a:ext cx="2092968" cy="2240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Sistema de control interno </a:t>
          </a:r>
        </a:p>
      </dsp:txBody>
      <dsp:txXfrm>
        <a:off x="3354720" y="1290702"/>
        <a:ext cx="1970366" cy="21177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1693F-516D-48A7-9F18-BCDFF4CF553D}">
      <dsp:nvSpPr>
        <dsp:cNvPr id="0" name=""/>
        <dsp:cNvSpPr/>
      </dsp:nvSpPr>
      <dsp:spPr>
        <a:xfrm>
          <a:off x="1245754" y="2593297"/>
          <a:ext cx="646457" cy="1231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3228" y="0"/>
              </a:lnTo>
              <a:lnTo>
                <a:pt x="323228" y="1231816"/>
              </a:lnTo>
              <a:lnTo>
                <a:pt x="646457" y="1231816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1534204" y="3174427"/>
        <a:ext cx="69557" cy="69557"/>
      </dsp:txXfrm>
    </dsp:sp>
    <dsp:sp modelId="{12147185-98FC-4A80-8908-23D1B70DC33C}">
      <dsp:nvSpPr>
        <dsp:cNvPr id="0" name=""/>
        <dsp:cNvSpPr/>
      </dsp:nvSpPr>
      <dsp:spPr>
        <a:xfrm>
          <a:off x="1245754" y="2547578"/>
          <a:ext cx="6464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6457" y="45720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1552821" y="2577136"/>
        <a:ext cx="32322" cy="32322"/>
      </dsp:txXfrm>
    </dsp:sp>
    <dsp:sp modelId="{6D703D79-C303-4A7C-BB70-08DA12D6A056}">
      <dsp:nvSpPr>
        <dsp:cNvPr id="0" name=""/>
        <dsp:cNvSpPr/>
      </dsp:nvSpPr>
      <dsp:spPr>
        <a:xfrm>
          <a:off x="1245754" y="1393094"/>
          <a:ext cx="646457" cy="1200203"/>
        </a:xfrm>
        <a:custGeom>
          <a:avLst/>
          <a:gdLst/>
          <a:ahLst/>
          <a:cxnLst/>
          <a:rect l="0" t="0" r="0" b="0"/>
          <a:pathLst>
            <a:path>
              <a:moveTo>
                <a:pt x="0" y="1200203"/>
              </a:moveTo>
              <a:lnTo>
                <a:pt x="323228" y="1200203"/>
              </a:lnTo>
              <a:lnTo>
                <a:pt x="323228" y="0"/>
              </a:lnTo>
              <a:lnTo>
                <a:pt x="646457" y="0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1534902" y="1959115"/>
        <a:ext cx="68161" cy="68161"/>
      </dsp:txXfrm>
    </dsp:sp>
    <dsp:sp modelId="{FCF11CF0-1A18-4BD2-9B7B-4074EE5241FE}">
      <dsp:nvSpPr>
        <dsp:cNvPr id="0" name=""/>
        <dsp:cNvSpPr/>
      </dsp:nvSpPr>
      <dsp:spPr>
        <a:xfrm rot="16200000">
          <a:off x="-1840269" y="2100571"/>
          <a:ext cx="5186595" cy="985453"/>
        </a:xfrm>
        <a:prstGeom prst="rect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Marco legal Internacional</a:t>
          </a:r>
        </a:p>
      </dsp:txBody>
      <dsp:txXfrm>
        <a:off x="-1840269" y="2100571"/>
        <a:ext cx="5186595" cy="985453"/>
      </dsp:txXfrm>
    </dsp:sp>
    <dsp:sp modelId="{763AF3AE-F421-4716-BB04-0DF2AEA62CDB}">
      <dsp:nvSpPr>
        <dsp:cNvPr id="0" name=""/>
        <dsp:cNvSpPr/>
      </dsp:nvSpPr>
      <dsp:spPr>
        <a:xfrm>
          <a:off x="1892211" y="900368"/>
          <a:ext cx="3232286" cy="985453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0" kern="1200" dirty="0"/>
            <a:t>Coso I(1992)-II(2004)-III(2013)-ERM(2017)</a:t>
          </a:r>
        </a:p>
      </dsp:txBody>
      <dsp:txXfrm>
        <a:off x="1892211" y="900368"/>
        <a:ext cx="3232286" cy="985453"/>
      </dsp:txXfrm>
    </dsp:sp>
    <dsp:sp modelId="{FE60D3B5-C277-41E6-9C3F-F5E95D25C4A6}">
      <dsp:nvSpPr>
        <dsp:cNvPr id="0" name=""/>
        <dsp:cNvSpPr/>
      </dsp:nvSpPr>
      <dsp:spPr>
        <a:xfrm>
          <a:off x="1892211" y="2100571"/>
          <a:ext cx="3232286" cy="985453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400" b="0" kern="1200" dirty="0"/>
            <a:t>Ley Sarbanes-Oxley</a:t>
          </a:r>
          <a:endParaRPr lang="es-EC" sz="2400" b="0" kern="1200" dirty="0"/>
        </a:p>
      </dsp:txBody>
      <dsp:txXfrm>
        <a:off x="1892211" y="2100571"/>
        <a:ext cx="3232286" cy="985453"/>
      </dsp:txXfrm>
    </dsp:sp>
    <dsp:sp modelId="{ED0BF759-FBDC-4F48-AFDC-A1E35944126B}">
      <dsp:nvSpPr>
        <dsp:cNvPr id="0" name=""/>
        <dsp:cNvSpPr/>
      </dsp:nvSpPr>
      <dsp:spPr>
        <a:xfrm>
          <a:off x="1892211" y="3332387"/>
          <a:ext cx="3232286" cy="985453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400" b="0" kern="1200" dirty="0"/>
            <a:t>Normas Internacionales de Auditoría (NIA). </a:t>
          </a:r>
          <a:endParaRPr lang="es-EC" sz="2400" b="0" kern="1200" dirty="0"/>
        </a:p>
      </dsp:txBody>
      <dsp:txXfrm>
        <a:off x="1892211" y="3332387"/>
        <a:ext cx="3232286" cy="9854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C2417-6DDC-4774-925A-315EDB0564F8}">
      <dsp:nvSpPr>
        <dsp:cNvPr id="0" name=""/>
        <dsp:cNvSpPr/>
      </dsp:nvSpPr>
      <dsp:spPr>
        <a:xfrm>
          <a:off x="0" y="0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A0119-E1D9-4BF8-AFD6-5199F8D2CF7E}">
      <dsp:nvSpPr>
        <dsp:cNvPr id="0" name=""/>
        <dsp:cNvSpPr/>
      </dsp:nvSpPr>
      <dsp:spPr>
        <a:xfrm>
          <a:off x="0" y="0"/>
          <a:ext cx="10972800" cy="1223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Instrumento ya validado propuesto por Cordero y Valdéz (2019) en su trabajo “Control interno y prevención de fraude en el ciclo transaccional de ingresos de Beauty Care Spa S.A.”</a:t>
          </a:r>
        </a:p>
      </dsp:txBody>
      <dsp:txXfrm>
        <a:off x="0" y="0"/>
        <a:ext cx="10972800" cy="1223245"/>
      </dsp:txXfrm>
    </dsp:sp>
    <dsp:sp modelId="{F6BCFF24-8121-48DA-A59E-9B159F096F10}">
      <dsp:nvSpPr>
        <dsp:cNvPr id="0" name=""/>
        <dsp:cNvSpPr/>
      </dsp:nvSpPr>
      <dsp:spPr>
        <a:xfrm>
          <a:off x="0" y="1223245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8487B-AC81-400D-9762-007D0F3FF278}">
      <dsp:nvSpPr>
        <dsp:cNvPr id="0" name=""/>
        <dsp:cNvSpPr/>
      </dsp:nvSpPr>
      <dsp:spPr>
        <a:xfrm>
          <a:off x="0" y="1223245"/>
          <a:ext cx="10972800" cy="1223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El instrumento utilizado fue una encuesta que estuvo compuesta por 20 preguntas de selección múltiple que tuvieron relación directa con las variables de estudio.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300" kern="1200" dirty="0"/>
        </a:p>
      </dsp:txBody>
      <dsp:txXfrm>
        <a:off x="0" y="1223245"/>
        <a:ext cx="10972800" cy="1223245"/>
      </dsp:txXfrm>
    </dsp:sp>
    <dsp:sp modelId="{3639EBE9-04AB-46E8-B9F1-05CAF2EFC0F4}">
      <dsp:nvSpPr>
        <dsp:cNvPr id="0" name=""/>
        <dsp:cNvSpPr/>
      </dsp:nvSpPr>
      <dsp:spPr>
        <a:xfrm>
          <a:off x="0" y="2446490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60D4E-8E9B-4D1C-8E14-F67046D6563E}">
      <dsp:nvSpPr>
        <dsp:cNvPr id="0" name=""/>
        <dsp:cNvSpPr/>
      </dsp:nvSpPr>
      <dsp:spPr>
        <a:xfrm>
          <a:off x="0" y="2446490"/>
          <a:ext cx="10972800" cy="1223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Se estructuró a través de Google Forms </a:t>
          </a:r>
        </a:p>
      </dsp:txBody>
      <dsp:txXfrm>
        <a:off x="0" y="2446490"/>
        <a:ext cx="10972800" cy="1223245"/>
      </dsp:txXfrm>
    </dsp:sp>
    <dsp:sp modelId="{5485557D-984F-476B-81D2-46C66ED1A23A}">
      <dsp:nvSpPr>
        <dsp:cNvPr id="0" name=""/>
        <dsp:cNvSpPr/>
      </dsp:nvSpPr>
      <dsp:spPr>
        <a:xfrm>
          <a:off x="0" y="3669735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7F4AF-193D-4A00-9937-597B28E1B144}">
      <dsp:nvSpPr>
        <dsp:cNvPr id="0" name=""/>
        <dsp:cNvSpPr/>
      </dsp:nvSpPr>
      <dsp:spPr>
        <a:xfrm>
          <a:off x="0" y="3669735"/>
          <a:ext cx="10972800" cy="1223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Para el análisis de datos se utilizó la herramienta estadística SPSS (Producto de Estadística y Solución de Servicios)</a:t>
          </a:r>
        </a:p>
      </dsp:txBody>
      <dsp:txXfrm>
        <a:off x="0" y="3669735"/>
        <a:ext cx="10972800" cy="122324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AEA30-AB7C-46AA-A3E0-8FEE1BCDB93E}">
      <dsp:nvSpPr>
        <dsp:cNvPr id="0" name=""/>
        <dsp:cNvSpPr/>
      </dsp:nvSpPr>
      <dsp:spPr>
        <a:xfrm>
          <a:off x="0" y="0"/>
          <a:ext cx="5386388" cy="649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600" kern="1200" dirty="0"/>
            <a:t>Crear resúmenes de los valores facturados para poder cruzarlos con los depósitos identificados. </a:t>
          </a:r>
          <a:endParaRPr lang="es-EC" sz="1600" kern="1200" dirty="0"/>
        </a:p>
      </dsp:txBody>
      <dsp:txXfrm>
        <a:off x="1132508" y="0"/>
        <a:ext cx="4253879" cy="649610"/>
      </dsp:txXfrm>
    </dsp:sp>
    <dsp:sp modelId="{40D7B776-9A52-49CB-A237-8474C886F385}">
      <dsp:nvSpPr>
        <dsp:cNvPr id="0" name=""/>
        <dsp:cNvSpPr/>
      </dsp:nvSpPr>
      <dsp:spPr>
        <a:xfrm>
          <a:off x="55230" y="103883"/>
          <a:ext cx="1077277" cy="441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1D094B0-F919-4664-BFCC-6C26315A74AF}">
      <dsp:nvSpPr>
        <dsp:cNvPr id="0" name=""/>
        <dsp:cNvSpPr/>
      </dsp:nvSpPr>
      <dsp:spPr>
        <a:xfrm>
          <a:off x="0" y="704841"/>
          <a:ext cx="5386388" cy="5523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600" kern="1200"/>
            <a:t>Identificar la existencia de descuentos otorgados no autorizados por la empresa. </a:t>
          </a:r>
          <a:endParaRPr lang="es-EC" sz="1600" kern="1200"/>
        </a:p>
      </dsp:txBody>
      <dsp:txXfrm>
        <a:off x="1132508" y="704841"/>
        <a:ext cx="4253879" cy="552305"/>
      </dsp:txXfrm>
    </dsp:sp>
    <dsp:sp modelId="{C5C0B89E-A92B-4915-9966-3B3F91DB4199}">
      <dsp:nvSpPr>
        <dsp:cNvPr id="0" name=""/>
        <dsp:cNvSpPr/>
      </dsp:nvSpPr>
      <dsp:spPr>
        <a:xfrm>
          <a:off x="55230" y="760072"/>
          <a:ext cx="1077277" cy="441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54D409F-BA37-4068-A11A-BD2F89A76B08}">
      <dsp:nvSpPr>
        <dsp:cNvPr id="0" name=""/>
        <dsp:cNvSpPr/>
      </dsp:nvSpPr>
      <dsp:spPr>
        <a:xfrm>
          <a:off x="0" y="1312377"/>
          <a:ext cx="5386388" cy="5523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600" kern="1200" dirty="0"/>
            <a:t>Identificar si existen facturas, notas de crédito o cualquier documento duplicado. </a:t>
          </a:r>
          <a:endParaRPr lang="es-EC" sz="1600" kern="1200" dirty="0"/>
        </a:p>
      </dsp:txBody>
      <dsp:txXfrm>
        <a:off x="1132508" y="1312377"/>
        <a:ext cx="4253879" cy="552305"/>
      </dsp:txXfrm>
    </dsp:sp>
    <dsp:sp modelId="{BB4213DF-0D5C-4C62-B3CF-0A14270A04CB}">
      <dsp:nvSpPr>
        <dsp:cNvPr id="0" name=""/>
        <dsp:cNvSpPr/>
      </dsp:nvSpPr>
      <dsp:spPr>
        <a:xfrm>
          <a:off x="55230" y="1367608"/>
          <a:ext cx="1077277" cy="441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907CF4-F9E0-41AC-B262-1DAA8E15B3B8}">
      <dsp:nvSpPr>
        <dsp:cNvPr id="0" name=""/>
        <dsp:cNvSpPr/>
      </dsp:nvSpPr>
      <dsp:spPr>
        <a:xfrm>
          <a:off x="0" y="1919913"/>
          <a:ext cx="5386388" cy="6140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600" kern="1200" dirty="0"/>
            <a:t>Registrar que todos los documentos sigan su secuencia y que las fechas estén correctamente registradas. </a:t>
          </a:r>
          <a:endParaRPr lang="es-EC" sz="1600" kern="1200" dirty="0"/>
        </a:p>
      </dsp:txBody>
      <dsp:txXfrm>
        <a:off x="1132508" y="1919913"/>
        <a:ext cx="4253879" cy="614009"/>
      </dsp:txXfrm>
    </dsp:sp>
    <dsp:sp modelId="{E4E56ECC-8B39-438C-8EA8-1CD32E498C59}">
      <dsp:nvSpPr>
        <dsp:cNvPr id="0" name=""/>
        <dsp:cNvSpPr/>
      </dsp:nvSpPr>
      <dsp:spPr>
        <a:xfrm>
          <a:off x="55230" y="2005996"/>
          <a:ext cx="1077277" cy="441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D95DC9F-AA54-45D6-9BA4-97A2A26612C8}">
      <dsp:nvSpPr>
        <dsp:cNvPr id="0" name=""/>
        <dsp:cNvSpPr/>
      </dsp:nvSpPr>
      <dsp:spPr>
        <a:xfrm>
          <a:off x="0" y="2634277"/>
          <a:ext cx="5386388" cy="351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600" kern="1200"/>
            <a:t>Identificar a los clientes inactivos. </a:t>
          </a:r>
          <a:endParaRPr lang="es-EC" sz="1600" kern="1200"/>
        </a:p>
      </dsp:txBody>
      <dsp:txXfrm>
        <a:off x="1132508" y="2634277"/>
        <a:ext cx="4253879" cy="351597"/>
      </dsp:txXfrm>
    </dsp:sp>
    <dsp:sp modelId="{EC1EFB4E-7B80-4B7D-8565-CEABF0AB5C3B}">
      <dsp:nvSpPr>
        <dsp:cNvPr id="0" name=""/>
        <dsp:cNvSpPr/>
      </dsp:nvSpPr>
      <dsp:spPr>
        <a:xfrm>
          <a:off x="55230" y="2589153"/>
          <a:ext cx="1077277" cy="441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DE17B7-93C3-44DD-996D-28CE7C643295}">
      <dsp:nvSpPr>
        <dsp:cNvPr id="0" name=""/>
        <dsp:cNvSpPr/>
      </dsp:nvSpPr>
      <dsp:spPr>
        <a:xfrm>
          <a:off x="0" y="3151906"/>
          <a:ext cx="5386388" cy="31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600" kern="1200" dirty="0"/>
            <a:t>Realizar revisiones periódicas del inventario. </a:t>
          </a:r>
          <a:endParaRPr lang="es-EC" sz="1600" kern="1200" dirty="0"/>
        </a:p>
      </dsp:txBody>
      <dsp:txXfrm>
        <a:off x="1132508" y="3151906"/>
        <a:ext cx="4253879" cy="310489"/>
      </dsp:txXfrm>
    </dsp:sp>
    <dsp:sp modelId="{A6EEA0F7-6399-4859-AE97-48F5C97C0EB1}">
      <dsp:nvSpPr>
        <dsp:cNvPr id="0" name=""/>
        <dsp:cNvSpPr/>
      </dsp:nvSpPr>
      <dsp:spPr>
        <a:xfrm>
          <a:off x="55230" y="3086228"/>
          <a:ext cx="1077277" cy="441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E04A9E1-A517-4D8D-8238-92FD918EF492}">
      <dsp:nvSpPr>
        <dsp:cNvPr id="0" name=""/>
        <dsp:cNvSpPr/>
      </dsp:nvSpPr>
      <dsp:spPr>
        <a:xfrm>
          <a:off x="0" y="3583303"/>
          <a:ext cx="5386388" cy="6314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600" kern="1200" dirty="0"/>
            <a:t>Desarrollar cruces de los movimientos realizados durante un determinado período con el inventario. </a:t>
          </a:r>
          <a:endParaRPr lang="es-EC" sz="1600" kern="1200" dirty="0"/>
        </a:p>
      </dsp:txBody>
      <dsp:txXfrm>
        <a:off x="1132508" y="3583303"/>
        <a:ext cx="4253879" cy="631478"/>
      </dsp:txXfrm>
    </dsp:sp>
    <dsp:sp modelId="{D8F7D820-22F2-45BB-B475-A4BF7ADABE86}">
      <dsp:nvSpPr>
        <dsp:cNvPr id="0" name=""/>
        <dsp:cNvSpPr/>
      </dsp:nvSpPr>
      <dsp:spPr>
        <a:xfrm>
          <a:off x="55230" y="3678121"/>
          <a:ext cx="1077277" cy="441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62ED4D6-6E94-4BED-A633-B03839CE5A7E}">
      <dsp:nvSpPr>
        <dsp:cNvPr id="0" name=""/>
        <dsp:cNvSpPr/>
      </dsp:nvSpPr>
      <dsp:spPr>
        <a:xfrm>
          <a:off x="0" y="4270013"/>
          <a:ext cx="5386388" cy="5523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PE" sz="1600" kern="1200"/>
            <a:t>Totalizar las diferencias que fueron encontradas durante el análisis de datos.</a:t>
          </a:r>
          <a:endParaRPr lang="es-EC" sz="1600" kern="1200"/>
        </a:p>
      </dsp:txBody>
      <dsp:txXfrm>
        <a:off x="1132508" y="4270013"/>
        <a:ext cx="4253879" cy="552305"/>
      </dsp:txXfrm>
    </dsp:sp>
    <dsp:sp modelId="{98B6D220-2ECE-47DC-A532-8DDE86CACC94}">
      <dsp:nvSpPr>
        <dsp:cNvPr id="0" name=""/>
        <dsp:cNvSpPr/>
      </dsp:nvSpPr>
      <dsp:spPr>
        <a:xfrm>
          <a:off x="55230" y="4325243"/>
          <a:ext cx="1077277" cy="4418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BE65E-60D4-4A9F-8CA5-8E5F81828124}">
      <dsp:nvSpPr>
        <dsp:cNvPr id="0" name=""/>
        <dsp:cNvSpPr/>
      </dsp:nvSpPr>
      <dsp:spPr>
        <a:xfrm>
          <a:off x="0" y="0"/>
          <a:ext cx="5389562" cy="5624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600" kern="1200"/>
            <a:t>Mejorar el ambiente laboral. </a:t>
          </a:r>
        </a:p>
      </dsp:txBody>
      <dsp:txXfrm>
        <a:off x="1134160" y="0"/>
        <a:ext cx="4255401" cy="562477"/>
      </dsp:txXfrm>
    </dsp:sp>
    <dsp:sp modelId="{003A2F00-98D8-4D59-BBEC-4F91D4B8A011}">
      <dsp:nvSpPr>
        <dsp:cNvPr id="0" name=""/>
        <dsp:cNvSpPr/>
      </dsp:nvSpPr>
      <dsp:spPr>
        <a:xfrm>
          <a:off x="56247" y="56247"/>
          <a:ext cx="1077912" cy="4499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9094F7-CF1C-4517-8A07-1C47FC109CD2}">
      <dsp:nvSpPr>
        <dsp:cNvPr id="0" name=""/>
        <dsp:cNvSpPr/>
      </dsp:nvSpPr>
      <dsp:spPr>
        <a:xfrm>
          <a:off x="0" y="618725"/>
          <a:ext cx="5389562" cy="5624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600" kern="1200" dirty="0"/>
            <a:t>Elaborar un manual de conducta y buenas prácticas laborales. </a:t>
          </a:r>
        </a:p>
      </dsp:txBody>
      <dsp:txXfrm>
        <a:off x="1134160" y="618725"/>
        <a:ext cx="4255401" cy="562477"/>
      </dsp:txXfrm>
    </dsp:sp>
    <dsp:sp modelId="{75297D3A-CD6E-4C75-AA9B-F0D69624AC80}">
      <dsp:nvSpPr>
        <dsp:cNvPr id="0" name=""/>
        <dsp:cNvSpPr/>
      </dsp:nvSpPr>
      <dsp:spPr>
        <a:xfrm>
          <a:off x="56247" y="674972"/>
          <a:ext cx="1077912" cy="4499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9653794-8C28-470C-A2EB-1088107597D7}">
      <dsp:nvSpPr>
        <dsp:cNvPr id="0" name=""/>
        <dsp:cNvSpPr/>
      </dsp:nvSpPr>
      <dsp:spPr>
        <a:xfrm>
          <a:off x="0" y="1237450"/>
          <a:ext cx="5389562" cy="5624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600" kern="1200"/>
            <a:t>Establecer políticas contables eficaces.</a:t>
          </a:r>
        </a:p>
      </dsp:txBody>
      <dsp:txXfrm>
        <a:off x="1134160" y="1237450"/>
        <a:ext cx="4255401" cy="562477"/>
      </dsp:txXfrm>
    </dsp:sp>
    <dsp:sp modelId="{42BE3419-0E29-42C5-8F3A-FAFAE5495288}">
      <dsp:nvSpPr>
        <dsp:cNvPr id="0" name=""/>
        <dsp:cNvSpPr/>
      </dsp:nvSpPr>
      <dsp:spPr>
        <a:xfrm>
          <a:off x="56247" y="1293697"/>
          <a:ext cx="1077912" cy="4499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845D129-B143-449D-9789-5F94A8654D17}">
      <dsp:nvSpPr>
        <dsp:cNvPr id="0" name=""/>
        <dsp:cNvSpPr/>
      </dsp:nvSpPr>
      <dsp:spPr>
        <a:xfrm>
          <a:off x="0" y="1856175"/>
          <a:ext cx="5389562" cy="5624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600" kern="1200" dirty="0"/>
            <a:t>Implementar una línea de denuncia anónima. </a:t>
          </a:r>
        </a:p>
      </dsp:txBody>
      <dsp:txXfrm>
        <a:off x="1134160" y="1856175"/>
        <a:ext cx="4255401" cy="562477"/>
      </dsp:txXfrm>
    </dsp:sp>
    <dsp:sp modelId="{74BED04B-7EC0-4832-8CA5-65734A4A25A3}">
      <dsp:nvSpPr>
        <dsp:cNvPr id="0" name=""/>
        <dsp:cNvSpPr/>
      </dsp:nvSpPr>
      <dsp:spPr>
        <a:xfrm>
          <a:off x="56247" y="1912422"/>
          <a:ext cx="1077912" cy="4499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2E94B70-08BC-4E11-BEE4-DFF0031E9466}">
      <dsp:nvSpPr>
        <dsp:cNvPr id="0" name=""/>
        <dsp:cNvSpPr/>
      </dsp:nvSpPr>
      <dsp:spPr>
        <a:xfrm>
          <a:off x="0" y="2474900"/>
          <a:ext cx="5389562" cy="585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600" kern="1200" dirty="0"/>
            <a:t>Implementar un sistema de control interno que se ajuste a las necesidades de la empresa. </a:t>
          </a:r>
        </a:p>
      </dsp:txBody>
      <dsp:txXfrm>
        <a:off x="1134160" y="2474900"/>
        <a:ext cx="4255401" cy="585870"/>
      </dsp:txXfrm>
    </dsp:sp>
    <dsp:sp modelId="{0439A82F-84EE-4AEC-9991-319FE7A20A80}">
      <dsp:nvSpPr>
        <dsp:cNvPr id="0" name=""/>
        <dsp:cNvSpPr/>
      </dsp:nvSpPr>
      <dsp:spPr>
        <a:xfrm>
          <a:off x="56247" y="2542844"/>
          <a:ext cx="1077912" cy="4499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B873525-6CED-4CBB-B4E6-39B1D6B47E86}">
      <dsp:nvSpPr>
        <dsp:cNvPr id="0" name=""/>
        <dsp:cNvSpPr/>
      </dsp:nvSpPr>
      <dsp:spPr>
        <a:xfrm>
          <a:off x="0" y="3117018"/>
          <a:ext cx="5389562" cy="5624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600" kern="1200" dirty="0"/>
            <a:t>Manejar normativa de prevención del fraude (nacional e internacional).</a:t>
          </a:r>
        </a:p>
      </dsp:txBody>
      <dsp:txXfrm>
        <a:off x="1134160" y="3117018"/>
        <a:ext cx="4255401" cy="562477"/>
      </dsp:txXfrm>
    </dsp:sp>
    <dsp:sp modelId="{A8A9D1E6-5A6E-43BB-AE1D-1F935D082FFE}">
      <dsp:nvSpPr>
        <dsp:cNvPr id="0" name=""/>
        <dsp:cNvSpPr/>
      </dsp:nvSpPr>
      <dsp:spPr>
        <a:xfrm>
          <a:off x="56247" y="3173266"/>
          <a:ext cx="1077912" cy="4499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84A8C87-61BE-4341-A9AB-C036DAF69AC9}">
      <dsp:nvSpPr>
        <dsp:cNvPr id="0" name=""/>
        <dsp:cNvSpPr/>
      </dsp:nvSpPr>
      <dsp:spPr>
        <a:xfrm>
          <a:off x="0" y="3735743"/>
          <a:ext cx="5389562" cy="471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600" kern="1200"/>
            <a:t>Realizar auditorías periódicas.</a:t>
          </a:r>
        </a:p>
      </dsp:txBody>
      <dsp:txXfrm>
        <a:off x="1134160" y="3735743"/>
        <a:ext cx="4255401" cy="471575"/>
      </dsp:txXfrm>
    </dsp:sp>
    <dsp:sp modelId="{27E82055-24CD-447E-89EA-1020C08265A1}">
      <dsp:nvSpPr>
        <dsp:cNvPr id="0" name=""/>
        <dsp:cNvSpPr/>
      </dsp:nvSpPr>
      <dsp:spPr>
        <a:xfrm>
          <a:off x="56247" y="3746540"/>
          <a:ext cx="1077912" cy="4499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C177B4-AEAB-46C5-A528-28D47E8BCA4D}">
      <dsp:nvSpPr>
        <dsp:cNvPr id="0" name=""/>
        <dsp:cNvSpPr/>
      </dsp:nvSpPr>
      <dsp:spPr>
        <a:xfrm>
          <a:off x="0" y="4263566"/>
          <a:ext cx="5389562" cy="692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600" kern="1200" dirty="0"/>
            <a:t>Realizar monitoreos constantes que ayuden a restringir las oportunidades de cometer fraudes. </a:t>
          </a:r>
        </a:p>
      </dsp:txBody>
      <dsp:txXfrm>
        <a:off x="1134160" y="4263566"/>
        <a:ext cx="4255401" cy="692730"/>
      </dsp:txXfrm>
    </dsp:sp>
    <dsp:sp modelId="{099C6F30-19EA-468E-AAA5-4F928FCB8B33}">
      <dsp:nvSpPr>
        <dsp:cNvPr id="0" name=""/>
        <dsp:cNvSpPr/>
      </dsp:nvSpPr>
      <dsp:spPr>
        <a:xfrm>
          <a:off x="56247" y="4384940"/>
          <a:ext cx="1077912" cy="44998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A6636-FA23-4573-9192-BDCF618A512B}">
      <dsp:nvSpPr>
        <dsp:cNvPr id="0" name=""/>
        <dsp:cNvSpPr/>
      </dsp:nvSpPr>
      <dsp:spPr>
        <a:xfrm>
          <a:off x="178006" y="95796"/>
          <a:ext cx="1841482" cy="472252"/>
        </a:xfrm>
        <a:prstGeom prst="roundRect">
          <a:avLst>
            <a:gd name="adj" fmla="val 10000"/>
          </a:avLst>
        </a:prstGeom>
        <a:solidFill>
          <a:srgbClr val="CCEE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>
              <a:solidFill>
                <a:schemeClr val="tx1"/>
              </a:solidFill>
            </a:rPr>
            <a:t>H0:</a:t>
          </a:r>
        </a:p>
      </dsp:txBody>
      <dsp:txXfrm>
        <a:off x="191838" y="109628"/>
        <a:ext cx="1813818" cy="444588"/>
      </dsp:txXfrm>
    </dsp:sp>
    <dsp:sp modelId="{A245A316-52A0-4C8E-8C22-D8A416E66FB1}">
      <dsp:nvSpPr>
        <dsp:cNvPr id="0" name=""/>
        <dsp:cNvSpPr/>
      </dsp:nvSpPr>
      <dsp:spPr>
        <a:xfrm>
          <a:off x="316435" y="568048"/>
          <a:ext cx="91440" cy="17459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5949"/>
              </a:lnTo>
              <a:lnTo>
                <a:pt x="134192" y="174594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28EFE-5417-46C6-ADAA-8C3EF63719E1}">
      <dsp:nvSpPr>
        <dsp:cNvPr id="0" name=""/>
        <dsp:cNvSpPr/>
      </dsp:nvSpPr>
      <dsp:spPr>
        <a:xfrm>
          <a:off x="450627" y="748218"/>
          <a:ext cx="2580984" cy="3131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solidFill>
                <a:schemeClr val="tx1"/>
              </a:solidFill>
            </a:rPr>
            <a:t>Las</a:t>
          </a:r>
          <a:r>
            <a:rPr lang="es-EC" sz="2000" kern="1200" baseline="0" dirty="0">
              <a:solidFill>
                <a:schemeClr val="tx1"/>
              </a:solidFill>
            </a:rPr>
            <a:t> estrategias antifraude implementadas por las pequeñas y medianas empresas del DMQ no han fortalecido su sistema de control interno.  </a:t>
          </a:r>
          <a:endParaRPr lang="es-EC" sz="2000" kern="1200" dirty="0">
            <a:solidFill>
              <a:schemeClr val="tx1"/>
            </a:solidFill>
          </a:endParaRPr>
        </a:p>
      </dsp:txBody>
      <dsp:txXfrm>
        <a:off x="526221" y="823812"/>
        <a:ext cx="2429796" cy="2980371"/>
      </dsp:txXfrm>
    </dsp:sp>
    <dsp:sp modelId="{805EA095-5FC3-4864-BF3C-B88277B354AC}">
      <dsp:nvSpPr>
        <dsp:cNvPr id="0" name=""/>
        <dsp:cNvSpPr/>
      </dsp:nvSpPr>
      <dsp:spPr>
        <a:xfrm>
          <a:off x="2910029" y="117749"/>
          <a:ext cx="2028893" cy="502062"/>
        </a:xfrm>
        <a:prstGeom prst="roundRect">
          <a:avLst>
            <a:gd name="adj" fmla="val 10000"/>
          </a:avLst>
        </a:prstGeom>
        <a:solidFill>
          <a:srgbClr val="CCEE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>
              <a:solidFill>
                <a:schemeClr val="tx1"/>
              </a:solidFill>
            </a:rPr>
            <a:t>Hi:</a:t>
          </a:r>
        </a:p>
      </dsp:txBody>
      <dsp:txXfrm>
        <a:off x="2924734" y="132454"/>
        <a:ext cx="1999483" cy="472652"/>
      </dsp:txXfrm>
    </dsp:sp>
    <dsp:sp modelId="{126C3AFA-A7F9-4FC4-897B-ABEEF5868BBC}">
      <dsp:nvSpPr>
        <dsp:cNvPr id="0" name=""/>
        <dsp:cNvSpPr/>
      </dsp:nvSpPr>
      <dsp:spPr>
        <a:xfrm>
          <a:off x="3067199" y="619812"/>
          <a:ext cx="91440" cy="17667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6735"/>
              </a:lnTo>
              <a:lnTo>
                <a:pt x="132517" y="17667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C75C6-E70E-4D98-9D1A-6B0EE418EB00}">
      <dsp:nvSpPr>
        <dsp:cNvPr id="0" name=""/>
        <dsp:cNvSpPr/>
      </dsp:nvSpPr>
      <dsp:spPr>
        <a:xfrm>
          <a:off x="3199717" y="825501"/>
          <a:ext cx="2505955" cy="3122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Las</a:t>
          </a:r>
          <a:r>
            <a:rPr lang="es-EC" sz="2000" kern="1200" baseline="0" dirty="0"/>
            <a:t> estrategias antifraude implementadas por las pequeñas y medianas empresas del DMQ han fortalecido su sistema de control interno. </a:t>
          </a:r>
          <a:endParaRPr lang="es-EC" sz="2000" kern="1200" dirty="0"/>
        </a:p>
      </dsp:txBody>
      <dsp:txXfrm>
        <a:off x="3273114" y="898898"/>
        <a:ext cx="2359161" cy="2975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87848-E2FE-422B-905A-5DD39D591D03}">
      <dsp:nvSpPr>
        <dsp:cNvPr id="0" name=""/>
        <dsp:cNvSpPr/>
      </dsp:nvSpPr>
      <dsp:spPr>
        <a:xfrm>
          <a:off x="4389119" y="0"/>
          <a:ext cx="6583680" cy="1667999"/>
        </a:xfrm>
        <a:prstGeom prst="rightArrow">
          <a:avLst>
            <a:gd name="adj1" fmla="val 75000"/>
            <a:gd name="adj2" fmla="val 50000"/>
          </a:avLst>
        </a:prstGeom>
        <a:solidFill>
          <a:srgbClr val="E3F9E4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C" sz="2100" kern="1200" dirty="0"/>
            <a:t>Información financiera íntegra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C" sz="2100" kern="1200" dirty="0"/>
            <a:t>Información financiera que ayude en la toma de decisiones importantes.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Información creíble y bien difundida</a:t>
          </a:r>
        </a:p>
      </dsp:txBody>
      <dsp:txXfrm>
        <a:off x="4389119" y="208500"/>
        <a:ext cx="5958180" cy="1250999"/>
      </dsp:txXfrm>
    </dsp:sp>
    <dsp:sp modelId="{FBE8D32C-1A98-4AFE-8A7A-D35934BF44A4}">
      <dsp:nvSpPr>
        <dsp:cNvPr id="0" name=""/>
        <dsp:cNvSpPr/>
      </dsp:nvSpPr>
      <dsp:spPr>
        <a:xfrm>
          <a:off x="0" y="0"/>
          <a:ext cx="4389120" cy="1667999"/>
        </a:xfrm>
        <a:prstGeom prst="roundRect">
          <a:avLst/>
        </a:prstGeom>
        <a:solidFill>
          <a:srgbClr val="CCEE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500" kern="1200" dirty="0">
              <a:solidFill>
                <a:schemeClr val="tx1"/>
              </a:solidFill>
            </a:rPr>
            <a:t>Teoría de la Información</a:t>
          </a:r>
        </a:p>
      </dsp:txBody>
      <dsp:txXfrm>
        <a:off x="81425" y="81425"/>
        <a:ext cx="4226270" cy="1505149"/>
      </dsp:txXfrm>
    </dsp:sp>
    <dsp:sp modelId="{3FACC01F-84A4-46AB-A44D-DE84B9C8D5D9}">
      <dsp:nvSpPr>
        <dsp:cNvPr id="0" name=""/>
        <dsp:cNvSpPr/>
      </dsp:nvSpPr>
      <dsp:spPr>
        <a:xfrm>
          <a:off x="4389119" y="1834799"/>
          <a:ext cx="6583680" cy="1667999"/>
        </a:xfrm>
        <a:prstGeom prst="rightArrow">
          <a:avLst>
            <a:gd name="adj1" fmla="val 75000"/>
            <a:gd name="adj2" fmla="val 50000"/>
          </a:avLst>
        </a:prstGeom>
        <a:solidFill>
          <a:srgbClr val="E3F9E4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C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Se desarrolla conforme las empresas lo hacen.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Se relaciona con el control interno. </a:t>
          </a:r>
        </a:p>
      </dsp:txBody>
      <dsp:txXfrm>
        <a:off x="4389119" y="2043299"/>
        <a:ext cx="5958180" cy="1250999"/>
      </dsp:txXfrm>
    </dsp:sp>
    <dsp:sp modelId="{1F067576-285F-4F30-B8DD-32AAADB2D454}">
      <dsp:nvSpPr>
        <dsp:cNvPr id="0" name=""/>
        <dsp:cNvSpPr/>
      </dsp:nvSpPr>
      <dsp:spPr>
        <a:xfrm>
          <a:off x="16788" y="1885139"/>
          <a:ext cx="4389120" cy="1667999"/>
        </a:xfrm>
        <a:prstGeom prst="roundRect">
          <a:avLst/>
        </a:prstGeom>
        <a:solidFill>
          <a:srgbClr val="CCEE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500" kern="1200" dirty="0">
              <a:solidFill>
                <a:schemeClr val="tx1"/>
              </a:solidFill>
            </a:rPr>
            <a:t>Teoría del Gobierno Corporativo</a:t>
          </a:r>
        </a:p>
      </dsp:txBody>
      <dsp:txXfrm>
        <a:off x="98213" y="1966564"/>
        <a:ext cx="4226270" cy="1505149"/>
      </dsp:txXfrm>
    </dsp:sp>
    <dsp:sp modelId="{116A902F-AB38-45C4-BB96-3B1A0B124E8A}">
      <dsp:nvSpPr>
        <dsp:cNvPr id="0" name=""/>
        <dsp:cNvSpPr/>
      </dsp:nvSpPr>
      <dsp:spPr>
        <a:xfrm>
          <a:off x="4389119" y="3669598"/>
          <a:ext cx="6583680" cy="1667999"/>
        </a:xfrm>
        <a:prstGeom prst="rightArrow">
          <a:avLst>
            <a:gd name="adj1" fmla="val 75000"/>
            <a:gd name="adj2" fmla="val 50000"/>
          </a:avLst>
        </a:prstGeom>
        <a:solidFill>
          <a:srgbClr val="E3F9E4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Intervienen dos partes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Prevalece el factor económico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Conflictos de intereses </a:t>
          </a:r>
        </a:p>
      </dsp:txBody>
      <dsp:txXfrm>
        <a:off x="4389119" y="3878098"/>
        <a:ext cx="5958180" cy="1250999"/>
      </dsp:txXfrm>
    </dsp:sp>
    <dsp:sp modelId="{B4693FB5-9E7E-4801-86A7-789248A6FCF1}">
      <dsp:nvSpPr>
        <dsp:cNvPr id="0" name=""/>
        <dsp:cNvSpPr/>
      </dsp:nvSpPr>
      <dsp:spPr>
        <a:xfrm>
          <a:off x="0" y="3669598"/>
          <a:ext cx="4389120" cy="1667999"/>
        </a:xfrm>
        <a:prstGeom prst="roundRect">
          <a:avLst/>
        </a:prstGeom>
        <a:solidFill>
          <a:srgbClr val="CCEEC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500" kern="1200" dirty="0">
              <a:solidFill>
                <a:schemeClr val="tx1"/>
              </a:solidFill>
            </a:rPr>
            <a:t>Teoría de la Agencia</a:t>
          </a:r>
        </a:p>
      </dsp:txBody>
      <dsp:txXfrm>
        <a:off x="81425" y="3751023"/>
        <a:ext cx="4226270" cy="15051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93873-0883-4768-8C37-3E854665D61D}">
      <dsp:nvSpPr>
        <dsp:cNvPr id="0" name=""/>
        <dsp:cNvSpPr/>
      </dsp:nvSpPr>
      <dsp:spPr>
        <a:xfrm>
          <a:off x="0" y="0"/>
          <a:ext cx="11459361" cy="2336753"/>
        </a:xfrm>
        <a:prstGeom prst="roundRect">
          <a:avLst>
            <a:gd name="adj" fmla="val 10000"/>
          </a:avLst>
        </a:prstGeom>
        <a:solidFill>
          <a:srgbClr val="E3F9E4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6BC36-CCBD-4AA3-990B-0EF6BCDD55D8}">
      <dsp:nvSpPr>
        <dsp:cNvPr id="0" name=""/>
        <dsp:cNvSpPr/>
      </dsp:nvSpPr>
      <dsp:spPr>
        <a:xfrm>
          <a:off x="343780" y="205948"/>
          <a:ext cx="3366187" cy="192485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11000" b="-1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B425623-920E-4FE7-8C0A-BD9D98ECCAA8}">
      <dsp:nvSpPr>
        <dsp:cNvPr id="0" name=""/>
        <dsp:cNvSpPr/>
      </dsp:nvSpPr>
      <dsp:spPr>
        <a:xfrm rot="10800000">
          <a:off x="343780" y="2336753"/>
          <a:ext cx="3366187" cy="2856031"/>
        </a:xfrm>
        <a:prstGeom prst="round2SameRect">
          <a:avLst>
            <a:gd name="adj1" fmla="val 10500"/>
            <a:gd name="adj2" fmla="val 0"/>
          </a:avLst>
        </a:prstGeom>
        <a:solidFill>
          <a:srgbClr val="E3F9E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400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Cuenta con 3 aristas y se refieren al </a:t>
          </a:r>
          <a:r>
            <a:rPr lang="es-EC" sz="2400" kern="1200" dirty="0">
              <a:latin typeface="Arial"/>
            </a:rPr>
            <a:t>por qué y cómo </a:t>
          </a:r>
          <a:r>
            <a:rPr lang="es-EC" sz="2400" kern="1200" dirty="0"/>
            <a:t>una persona comete fraude.</a:t>
          </a:r>
          <a:r>
            <a:rPr lang="es-EC" sz="2400" kern="1200" dirty="0">
              <a:latin typeface="Arial"/>
            </a:rPr>
            <a:t> </a:t>
          </a:r>
          <a:endParaRPr lang="es-EC" sz="2400" kern="1200" dirty="0"/>
        </a:p>
      </dsp:txBody>
      <dsp:txXfrm rot="10800000">
        <a:off x="431613" y="2336753"/>
        <a:ext cx="3190521" cy="2768198"/>
      </dsp:txXfrm>
    </dsp:sp>
    <dsp:sp modelId="{8F6C2D25-9D4F-4E8D-84E3-80FF00E4CD4A}">
      <dsp:nvSpPr>
        <dsp:cNvPr id="0" name=""/>
        <dsp:cNvSpPr/>
      </dsp:nvSpPr>
      <dsp:spPr>
        <a:xfrm>
          <a:off x="4046586" y="172395"/>
          <a:ext cx="3366187" cy="19919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rcRect/>
          <a:stretch>
            <a:fillRect l="-3000" r="-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41E7DB1-0236-44C4-A19E-B854BFABA1D0}">
      <dsp:nvSpPr>
        <dsp:cNvPr id="0" name=""/>
        <dsp:cNvSpPr/>
      </dsp:nvSpPr>
      <dsp:spPr>
        <a:xfrm rot="10800000">
          <a:off x="4046586" y="2336753"/>
          <a:ext cx="3366187" cy="2856031"/>
        </a:xfrm>
        <a:prstGeom prst="round2SameRect">
          <a:avLst>
            <a:gd name="adj1" fmla="val 10500"/>
            <a:gd name="adj2" fmla="val 0"/>
          </a:avLst>
        </a:prstGeom>
        <a:solidFill>
          <a:srgbClr val="E3F9E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500" kern="1200" dirty="0"/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 dirty="0"/>
            <a:t>Es la evolución del triángulo, se  aumenta una arista la capacidad. </a:t>
          </a:r>
        </a:p>
      </dsp:txBody>
      <dsp:txXfrm rot="10800000">
        <a:off x="4134419" y="2336753"/>
        <a:ext cx="3190521" cy="2768198"/>
      </dsp:txXfrm>
    </dsp:sp>
    <dsp:sp modelId="{4BBDB3FA-D109-4D1E-8DE6-C62B4192279F}">
      <dsp:nvSpPr>
        <dsp:cNvPr id="0" name=""/>
        <dsp:cNvSpPr/>
      </dsp:nvSpPr>
      <dsp:spPr>
        <a:xfrm>
          <a:off x="7783458" y="214893"/>
          <a:ext cx="3366187" cy="18823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rcRect/>
          <a:stretch>
            <a:fillRect t="-5000" b="-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36E22F5-AACC-44F8-978C-B6AFEF93298D}">
      <dsp:nvSpPr>
        <dsp:cNvPr id="0" name=""/>
        <dsp:cNvSpPr/>
      </dsp:nvSpPr>
      <dsp:spPr>
        <a:xfrm rot="10800000">
          <a:off x="7749392" y="2336753"/>
          <a:ext cx="3366187" cy="2856031"/>
        </a:xfrm>
        <a:prstGeom prst="round2SameRect">
          <a:avLst>
            <a:gd name="adj1" fmla="val 10500"/>
            <a:gd name="adj2" fmla="val 0"/>
          </a:avLst>
        </a:prstGeom>
        <a:solidFill>
          <a:srgbClr val="E3F9E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500" kern="1200" dirty="0"/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 dirty="0"/>
            <a:t>Se transforma en un pentágono al sumar una nueva arista, la motivación. </a:t>
          </a:r>
        </a:p>
      </dsp:txBody>
      <dsp:txXfrm rot="10800000">
        <a:off x="7837225" y="2336753"/>
        <a:ext cx="3190521" cy="27681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7B82A-57D7-4C63-9979-872DD8025C28}">
      <dsp:nvSpPr>
        <dsp:cNvPr id="0" name=""/>
        <dsp:cNvSpPr/>
      </dsp:nvSpPr>
      <dsp:spPr>
        <a:xfrm>
          <a:off x="-5921367" y="-906151"/>
          <a:ext cx="7049233" cy="7049233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03877-2577-47E5-8904-7DAA5A048469}">
      <dsp:nvSpPr>
        <dsp:cNvPr id="0" name=""/>
        <dsp:cNvSpPr/>
      </dsp:nvSpPr>
      <dsp:spPr>
        <a:xfrm>
          <a:off x="492924" y="327203"/>
          <a:ext cx="10406164" cy="654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76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Tomar decisiones de gestión transparentes e inequívocas con respecto al fraude. </a:t>
          </a:r>
        </a:p>
      </dsp:txBody>
      <dsp:txXfrm>
        <a:off x="492924" y="327203"/>
        <a:ext cx="10406164" cy="654825"/>
      </dsp:txXfrm>
    </dsp:sp>
    <dsp:sp modelId="{6FD05B21-7CE4-4706-9E04-B5AA22B37B00}">
      <dsp:nvSpPr>
        <dsp:cNvPr id="0" name=""/>
        <dsp:cNvSpPr/>
      </dsp:nvSpPr>
      <dsp:spPr>
        <a:xfrm>
          <a:off x="83657" y="245350"/>
          <a:ext cx="818532" cy="8185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BD6D4-577D-4AB5-BA39-8215C8394A63}">
      <dsp:nvSpPr>
        <dsp:cNvPr id="0" name=""/>
        <dsp:cNvSpPr/>
      </dsp:nvSpPr>
      <dsp:spPr>
        <a:xfrm>
          <a:off x="962152" y="1309127"/>
          <a:ext cx="9936935" cy="654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76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Promover los principios de prevención del fraude en la organización</a:t>
          </a:r>
        </a:p>
      </dsp:txBody>
      <dsp:txXfrm>
        <a:off x="962152" y="1309127"/>
        <a:ext cx="9936935" cy="654825"/>
      </dsp:txXfrm>
    </dsp:sp>
    <dsp:sp modelId="{F4B2627F-B8DD-4EBF-9B77-581EC83C811B}">
      <dsp:nvSpPr>
        <dsp:cNvPr id="0" name=""/>
        <dsp:cNvSpPr/>
      </dsp:nvSpPr>
      <dsp:spPr>
        <a:xfrm>
          <a:off x="552886" y="1227274"/>
          <a:ext cx="818532" cy="8185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8F34A-5973-4535-9DD4-591CF89D256D}">
      <dsp:nvSpPr>
        <dsp:cNvPr id="0" name=""/>
        <dsp:cNvSpPr/>
      </dsp:nvSpPr>
      <dsp:spPr>
        <a:xfrm>
          <a:off x="1106168" y="2291052"/>
          <a:ext cx="9792919" cy="654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76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Desarrollar e implementar una cultura en la cual la prevención del fraude sea normal. </a:t>
          </a:r>
        </a:p>
      </dsp:txBody>
      <dsp:txXfrm>
        <a:off x="1106168" y="2291052"/>
        <a:ext cx="9792919" cy="654825"/>
      </dsp:txXfrm>
    </dsp:sp>
    <dsp:sp modelId="{14AF3DC8-FD7C-4C0C-877E-5D60F361A102}">
      <dsp:nvSpPr>
        <dsp:cNvPr id="0" name=""/>
        <dsp:cNvSpPr/>
      </dsp:nvSpPr>
      <dsp:spPr>
        <a:xfrm>
          <a:off x="696902" y="2209198"/>
          <a:ext cx="818532" cy="8185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1EE669-FCB9-4135-B3AB-1F89BD01D642}">
      <dsp:nvSpPr>
        <dsp:cNvPr id="0" name=""/>
        <dsp:cNvSpPr/>
      </dsp:nvSpPr>
      <dsp:spPr>
        <a:xfrm>
          <a:off x="962152" y="3272976"/>
          <a:ext cx="9936935" cy="654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76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Alentar la denuncia del fraude y corrupción dentro de la organización. </a:t>
          </a:r>
        </a:p>
      </dsp:txBody>
      <dsp:txXfrm>
        <a:off x="962152" y="3272976"/>
        <a:ext cx="9936935" cy="654825"/>
      </dsp:txXfrm>
    </dsp:sp>
    <dsp:sp modelId="{556402BC-7C69-41B4-BB03-51A072CC05FD}">
      <dsp:nvSpPr>
        <dsp:cNvPr id="0" name=""/>
        <dsp:cNvSpPr/>
      </dsp:nvSpPr>
      <dsp:spPr>
        <a:xfrm>
          <a:off x="552886" y="3191123"/>
          <a:ext cx="818532" cy="8185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F17D01-D695-470A-9434-0A6301D4CB91}">
      <dsp:nvSpPr>
        <dsp:cNvPr id="0" name=""/>
        <dsp:cNvSpPr/>
      </dsp:nvSpPr>
      <dsp:spPr>
        <a:xfrm>
          <a:off x="492924" y="4254900"/>
          <a:ext cx="10406164" cy="654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76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Desarrollar políticas que promuevan el comportamiento ético por parte de propietarios y empleados. </a:t>
          </a:r>
        </a:p>
      </dsp:txBody>
      <dsp:txXfrm>
        <a:off x="492924" y="4254900"/>
        <a:ext cx="10406164" cy="654825"/>
      </dsp:txXfrm>
    </dsp:sp>
    <dsp:sp modelId="{DD423118-3A56-4B03-8100-ABDFA4FEE5B9}">
      <dsp:nvSpPr>
        <dsp:cNvPr id="0" name=""/>
        <dsp:cNvSpPr/>
      </dsp:nvSpPr>
      <dsp:spPr>
        <a:xfrm>
          <a:off x="83657" y="4173047"/>
          <a:ext cx="818532" cy="8185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21756-5EE7-4D7E-B996-776D23F133A8}">
      <dsp:nvSpPr>
        <dsp:cNvPr id="0" name=""/>
        <dsp:cNvSpPr/>
      </dsp:nvSpPr>
      <dsp:spPr>
        <a:xfrm>
          <a:off x="911283" y="2337"/>
          <a:ext cx="1003581" cy="100358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72363B9-BD12-4DF4-B37D-AD49ABB577E7}">
      <dsp:nvSpPr>
        <dsp:cNvPr id="0" name=""/>
        <dsp:cNvSpPr/>
      </dsp:nvSpPr>
      <dsp:spPr>
        <a:xfrm>
          <a:off x="1413074" y="2337"/>
          <a:ext cx="5354473" cy="1003581"/>
        </a:xfrm>
        <a:prstGeom prst="rect">
          <a:avLst/>
        </a:prstGeom>
        <a:solidFill>
          <a:srgbClr val="CCFF99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Es un proceso</a:t>
          </a:r>
        </a:p>
      </dsp:txBody>
      <dsp:txXfrm>
        <a:off x="1413074" y="2337"/>
        <a:ext cx="5354473" cy="1003581"/>
      </dsp:txXfrm>
    </dsp:sp>
    <dsp:sp modelId="{9CED88E3-B72A-4792-9B92-3B307C4260E5}">
      <dsp:nvSpPr>
        <dsp:cNvPr id="0" name=""/>
        <dsp:cNvSpPr/>
      </dsp:nvSpPr>
      <dsp:spPr>
        <a:xfrm>
          <a:off x="911283" y="1005918"/>
          <a:ext cx="1003581" cy="100358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4800000"/>
                <a:satOff val="-16668"/>
                <a:lumOff val="2000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-4800000"/>
                <a:satOff val="-16668"/>
                <a:lumOff val="2000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-4800000"/>
                <a:satOff val="-16668"/>
                <a:lumOff val="20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DC09B2B-7425-4D1B-BE2E-4308A6CB92A3}">
      <dsp:nvSpPr>
        <dsp:cNvPr id="0" name=""/>
        <dsp:cNvSpPr/>
      </dsp:nvSpPr>
      <dsp:spPr>
        <a:xfrm>
          <a:off x="1413074" y="1005918"/>
          <a:ext cx="5354473" cy="1003581"/>
        </a:xfrm>
        <a:prstGeom prst="rect">
          <a:avLst/>
        </a:prstGeom>
        <a:solidFill>
          <a:srgbClr val="CCEEC4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Lo llevan a cabo personas</a:t>
          </a:r>
        </a:p>
      </dsp:txBody>
      <dsp:txXfrm>
        <a:off x="1413074" y="1005918"/>
        <a:ext cx="5354473" cy="1003581"/>
      </dsp:txXfrm>
    </dsp:sp>
    <dsp:sp modelId="{0763668A-E934-4A35-AFDD-9F099BBFB58B}">
      <dsp:nvSpPr>
        <dsp:cNvPr id="0" name=""/>
        <dsp:cNvSpPr/>
      </dsp:nvSpPr>
      <dsp:spPr>
        <a:xfrm>
          <a:off x="911283" y="2009500"/>
          <a:ext cx="1003581" cy="100358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9600000"/>
                <a:satOff val="-33335"/>
                <a:lumOff val="40001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-9600000"/>
                <a:satOff val="-33335"/>
                <a:lumOff val="40001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-9600000"/>
                <a:satOff val="-33335"/>
                <a:lumOff val="4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D554D86-1A56-451D-86DB-E2C1A97A8136}">
      <dsp:nvSpPr>
        <dsp:cNvPr id="0" name=""/>
        <dsp:cNvSpPr/>
      </dsp:nvSpPr>
      <dsp:spPr>
        <a:xfrm>
          <a:off x="1413074" y="2009500"/>
          <a:ext cx="5354473" cy="1003581"/>
        </a:xfrm>
        <a:prstGeom prst="rect">
          <a:avLst/>
        </a:prstGeom>
        <a:solidFill>
          <a:srgbClr val="E3F9E4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Facilita la consecución de objetivos</a:t>
          </a:r>
        </a:p>
      </dsp:txBody>
      <dsp:txXfrm>
        <a:off x="1413074" y="2009500"/>
        <a:ext cx="5354473" cy="1003581"/>
      </dsp:txXfrm>
    </dsp:sp>
    <dsp:sp modelId="{A24DF21A-890E-42EE-BC06-A57DFA86C7AB}">
      <dsp:nvSpPr>
        <dsp:cNvPr id="0" name=""/>
        <dsp:cNvSpPr/>
      </dsp:nvSpPr>
      <dsp:spPr>
        <a:xfrm>
          <a:off x="911283" y="3013081"/>
          <a:ext cx="1003581" cy="100358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CA779DD-D2C4-428C-BD50-CE2CDB97AF6E}">
      <dsp:nvSpPr>
        <dsp:cNvPr id="0" name=""/>
        <dsp:cNvSpPr/>
      </dsp:nvSpPr>
      <dsp:spPr>
        <a:xfrm>
          <a:off x="1413074" y="3013081"/>
          <a:ext cx="5354473" cy="1003581"/>
        </a:xfrm>
        <a:prstGeom prst="rect">
          <a:avLst/>
        </a:prstGeom>
        <a:solidFill>
          <a:srgbClr val="CCFFCC">
            <a:alpha val="87843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Sólo puede aportar un grado razonable de seguridad</a:t>
          </a:r>
        </a:p>
      </dsp:txBody>
      <dsp:txXfrm>
        <a:off x="1413074" y="3013081"/>
        <a:ext cx="5354473" cy="10035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13B76-0542-460F-9B90-8817F35A210A}">
      <dsp:nvSpPr>
        <dsp:cNvPr id="0" name=""/>
        <dsp:cNvSpPr/>
      </dsp:nvSpPr>
      <dsp:spPr>
        <a:xfrm>
          <a:off x="10478" y="8387"/>
          <a:ext cx="1571834" cy="392958"/>
        </a:xfrm>
        <a:prstGeom prst="roundRect">
          <a:avLst>
            <a:gd name="adj" fmla="val 10000"/>
          </a:avLst>
        </a:prstGeom>
        <a:solidFill>
          <a:srgbClr val="CC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Empresa</a:t>
          </a:r>
        </a:p>
      </dsp:txBody>
      <dsp:txXfrm>
        <a:off x="21987" y="19896"/>
        <a:ext cx="1548816" cy="369940"/>
      </dsp:txXfrm>
    </dsp:sp>
    <dsp:sp modelId="{F0E96B8A-83DD-442D-99F4-88528DA141CC}">
      <dsp:nvSpPr>
        <dsp:cNvPr id="0" name=""/>
        <dsp:cNvSpPr/>
      </dsp:nvSpPr>
      <dsp:spPr>
        <a:xfrm rot="5435121">
          <a:off x="714354" y="523815"/>
          <a:ext cx="156861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B36A6A-D83E-44E9-9272-D8BD399A2965}">
      <dsp:nvSpPr>
        <dsp:cNvPr id="0" name=""/>
        <dsp:cNvSpPr/>
      </dsp:nvSpPr>
      <dsp:spPr>
        <a:xfrm>
          <a:off x="2084" y="715052"/>
          <a:ext cx="1571834" cy="622768"/>
        </a:xfrm>
        <a:prstGeom prst="roundRect">
          <a:avLst>
            <a:gd name="adj" fmla="val 10000"/>
          </a:avLst>
        </a:prstGeom>
        <a:solidFill>
          <a:srgbClr val="CCEEC4">
            <a:alpha val="90000"/>
          </a:srgb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# de empleados</a:t>
          </a:r>
        </a:p>
      </dsp:txBody>
      <dsp:txXfrm>
        <a:off x="20324" y="733292"/>
        <a:ext cx="1535354" cy="586288"/>
      </dsp:txXfrm>
    </dsp:sp>
    <dsp:sp modelId="{7B0ABE34-AD16-4626-A1CA-2AB418F4D713}">
      <dsp:nvSpPr>
        <dsp:cNvPr id="0" name=""/>
        <dsp:cNvSpPr/>
      </dsp:nvSpPr>
      <dsp:spPr>
        <a:xfrm rot="5281184">
          <a:off x="715005" y="1425739"/>
          <a:ext cx="175983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9562FB-3C27-4560-A571-A578D3F5D985}">
      <dsp:nvSpPr>
        <dsp:cNvPr id="0" name=""/>
        <dsp:cNvSpPr/>
      </dsp:nvSpPr>
      <dsp:spPr>
        <a:xfrm>
          <a:off x="35643" y="1582425"/>
          <a:ext cx="1571834" cy="829185"/>
        </a:xfrm>
        <a:prstGeom prst="roundRect">
          <a:avLst>
            <a:gd name="adj" fmla="val 10000"/>
          </a:avLst>
        </a:prstGeom>
        <a:solidFill>
          <a:srgbClr val="CCEEC4">
            <a:alpha val="90000"/>
          </a:srgb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Valor de venta anuales</a:t>
          </a:r>
        </a:p>
      </dsp:txBody>
      <dsp:txXfrm>
        <a:off x="59929" y="1606711"/>
        <a:ext cx="1523262" cy="780613"/>
      </dsp:txXfrm>
    </dsp:sp>
    <dsp:sp modelId="{8491C3B5-A2F7-4BF3-9C1B-84B6EB05CEBC}">
      <dsp:nvSpPr>
        <dsp:cNvPr id="0" name=""/>
        <dsp:cNvSpPr/>
      </dsp:nvSpPr>
      <dsp:spPr>
        <a:xfrm rot="5357838">
          <a:off x="593237" y="2648323"/>
          <a:ext cx="473465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C01F943-AEA3-4E72-9F3B-A3980FE2AF24}">
      <dsp:nvSpPr>
        <dsp:cNvPr id="0" name=""/>
        <dsp:cNvSpPr/>
      </dsp:nvSpPr>
      <dsp:spPr>
        <a:xfrm>
          <a:off x="52414" y="2953803"/>
          <a:ext cx="1571834" cy="821244"/>
        </a:xfrm>
        <a:prstGeom prst="roundRect">
          <a:avLst>
            <a:gd name="adj" fmla="val 10000"/>
          </a:avLst>
        </a:prstGeom>
        <a:solidFill>
          <a:srgbClr val="CCEEC4">
            <a:alpha val="90000"/>
          </a:srgb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Valor activos totales</a:t>
          </a:r>
        </a:p>
      </dsp:txBody>
      <dsp:txXfrm>
        <a:off x="76467" y="2977856"/>
        <a:ext cx="1523728" cy="773138"/>
      </dsp:txXfrm>
    </dsp:sp>
    <dsp:sp modelId="{4D97CDD3-4B72-479B-BFE3-644BDC1BD800}">
      <dsp:nvSpPr>
        <dsp:cNvPr id="0" name=""/>
        <dsp:cNvSpPr/>
      </dsp:nvSpPr>
      <dsp:spPr>
        <a:xfrm>
          <a:off x="1835927" y="0"/>
          <a:ext cx="1571834" cy="392958"/>
        </a:xfrm>
        <a:prstGeom prst="roundRect">
          <a:avLst>
            <a:gd name="adj" fmla="val 10000"/>
          </a:avLst>
        </a:prstGeom>
        <a:solidFill>
          <a:srgbClr val="CC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Micro</a:t>
          </a:r>
        </a:p>
      </dsp:txBody>
      <dsp:txXfrm>
        <a:off x="1847436" y="11509"/>
        <a:ext cx="1548816" cy="369940"/>
      </dsp:txXfrm>
    </dsp:sp>
    <dsp:sp modelId="{3A9FE79C-118A-4E8B-90FC-45586FDA0645}">
      <dsp:nvSpPr>
        <dsp:cNvPr id="0" name=""/>
        <dsp:cNvSpPr/>
      </dsp:nvSpPr>
      <dsp:spPr>
        <a:xfrm rot="5584771">
          <a:off x="2504021" y="551989"/>
          <a:ext cx="193694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EF2A39-B2A7-4948-AD9D-8330DED514C9}">
      <dsp:nvSpPr>
        <dsp:cNvPr id="0" name=""/>
        <dsp:cNvSpPr/>
      </dsp:nvSpPr>
      <dsp:spPr>
        <a:xfrm>
          <a:off x="1793975" y="779788"/>
          <a:ext cx="1571834" cy="392958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1-9</a:t>
          </a:r>
        </a:p>
      </dsp:txBody>
      <dsp:txXfrm>
        <a:off x="1805484" y="791297"/>
        <a:ext cx="1548816" cy="369940"/>
      </dsp:txXfrm>
    </dsp:sp>
    <dsp:sp modelId="{783DF914-714E-4E17-8E13-A866305C9101}">
      <dsp:nvSpPr>
        <dsp:cNvPr id="0" name=""/>
        <dsp:cNvSpPr/>
      </dsp:nvSpPr>
      <dsp:spPr>
        <a:xfrm rot="5370226">
          <a:off x="2330393" y="1426431"/>
          <a:ext cx="507390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19ECB24-BBCE-4A19-A758-C5AD7805BD9D}">
      <dsp:nvSpPr>
        <dsp:cNvPr id="0" name=""/>
        <dsp:cNvSpPr/>
      </dsp:nvSpPr>
      <dsp:spPr>
        <a:xfrm>
          <a:off x="1802369" y="1748883"/>
          <a:ext cx="1571834" cy="392958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100.000$</a:t>
          </a:r>
        </a:p>
      </dsp:txBody>
      <dsp:txXfrm>
        <a:off x="1813878" y="1760392"/>
        <a:ext cx="1548816" cy="369940"/>
      </dsp:txXfrm>
    </dsp:sp>
    <dsp:sp modelId="{CAE4A848-1F48-480B-A279-912B61A688FE}">
      <dsp:nvSpPr>
        <dsp:cNvPr id="0" name=""/>
        <dsp:cNvSpPr/>
      </dsp:nvSpPr>
      <dsp:spPr>
        <a:xfrm rot="5374396">
          <a:off x="2222805" y="2511786"/>
          <a:ext cx="739911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DE3F4C-9085-481E-91E5-02061062E6BE}">
      <dsp:nvSpPr>
        <dsp:cNvPr id="0" name=""/>
        <dsp:cNvSpPr/>
      </dsp:nvSpPr>
      <dsp:spPr>
        <a:xfrm>
          <a:off x="1811721" y="2950498"/>
          <a:ext cx="1571834" cy="501128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menor a 100.000$</a:t>
          </a:r>
        </a:p>
      </dsp:txBody>
      <dsp:txXfrm>
        <a:off x="1826399" y="2965176"/>
        <a:ext cx="1542478" cy="471772"/>
      </dsp:txXfrm>
    </dsp:sp>
    <dsp:sp modelId="{783E39A7-9134-4045-B1DA-3CB0D444982A}">
      <dsp:nvSpPr>
        <dsp:cNvPr id="0" name=""/>
        <dsp:cNvSpPr/>
      </dsp:nvSpPr>
      <dsp:spPr>
        <a:xfrm>
          <a:off x="3594259" y="0"/>
          <a:ext cx="1571834" cy="392958"/>
        </a:xfrm>
        <a:prstGeom prst="roundRect">
          <a:avLst>
            <a:gd name="adj" fmla="val 10000"/>
          </a:avLst>
        </a:prstGeom>
        <a:solidFill>
          <a:srgbClr val="CC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Pequeña</a:t>
          </a:r>
        </a:p>
      </dsp:txBody>
      <dsp:txXfrm>
        <a:off x="3605768" y="11509"/>
        <a:ext cx="1548816" cy="369940"/>
      </dsp:txXfrm>
    </dsp:sp>
    <dsp:sp modelId="{DCEBBA8E-9715-4796-8144-E02076BFCBBD}">
      <dsp:nvSpPr>
        <dsp:cNvPr id="0" name=""/>
        <dsp:cNvSpPr/>
      </dsp:nvSpPr>
      <dsp:spPr>
        <a:xfrm rot="5435769">
          <a:off x="4272547" y="565428"/>
          <a:ext cx="206865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E4CE58-54AB-4464-94E6-779946DB3F14}">
      <dsp:nvSpPr>
        <dsp:cNvPr id="0" name=""/>
        <dsp:cNvSpPr/>
      </dsp:nvSpPr>
      <dsp:spPr>
        <a:xfrm>
          <a:off x="3585866" y="806666"/>
          <a:ext cx="1571834" cy="392958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hasta 49</a:t>
          </a:r>
        </a:p>
      </dsp:txBody>
      <dsp:txXfrm>
        <a:off x="3597375" y="818175"/>
        <a:ext cx="1548816" cy="369940"/>
      </dsp:txXfrm>
    </dsp:sp>
    <dsp:sp modelId="{F46E9B06-1D38-4F1D-88CC-A83F6264059B}">
      <dsp:nvSpPr>
        <dsp:cNvPr id="0" name=""/>
        <dsp:cNvSpPr/>
      </dsp:nvSpPr>
      <dsp:spPr>
        <a:xfrm rot="5400000">
          <a:off x="4198649" y="1372758"/>
          <a:ext cx="346267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2F9B80-631E-4631-BFFF-EE117DED9DF2}">
      <dsp:nvSpPr>
        <dsp:cNvPr id="0" name=""/>
        <dsp:cNvSpPr/>
      </dsp:nvSpPr>
      <dsp:spPr>
        <a:xfrm>
          <a:off x="3585866" y="1614659"/>
          <a:ext cx="1571834" cy="589858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100.001$-1,000.000$</a:t>
          </a:r>
        </a:p>
      </dsp:txBody>
      <dsp:txXfrm>
        <a:off x="3603142" y="1631935"/>
        <a:ext cx="1537282" cy="555306"/>
      </dsp:txXfrm>
    </dsp:sp>
    <dsp:sp modelId="{345CDE62-4390-4A09-B513-D7384DB7C051}">
      <dsp:nvSpPr>
        <dsp:cNvPr id="0" name=""/>
        <dsp:cNvSpPr/>
      </dsp:nvSpPr>
      <dsp:spPr>
        <a:xfrm rot="5320255">
          <a:off x="4054840" y="2536710"/>
          <a:ext cx="664582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76CE3F-4488-47CD-B337-E904E8A87FC8}">
      <dsp:nvSpPr>
        <dsp:cNvPr id="0" name=""/>
        <dsp:cNvSpPr/>
      </dsp:nvSpPr>
      <dsp:spPr>
        <a:xfrm>
          <a:off x="3619425" y="2937670"/>
          <a:ext cx="1571834" cy="836691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de 100.001$ hasta 750.000$</a:t>
          </a:r>
        </a:p>
      </dsp:txBody>
      <dsp:txXfrm>
        <a:off x="3643931" y="2962176"/>
        <a:ext cx="1522822" cy="787679"/>
      </dsp:txXfrm>
    </dsp:sp>
    <dsp:sp modelId="{73EAFF86-57BE-4516-96BA-27E47005F4B8}">
      <dsp:nvSpPr>
        <dsp:cNvPr id="0" name=""/>
        <dsp:cNvSpPr/>
      </dsp:nvSpPr>
      <dsp:spPr>
        <a:xfrm>
          <a:off x="5379841" y="0"/>
          <a:ext cx="1571834" cy="392958"/>
        </a:xfrm>
        <a:prstGeom prst="roundRect">
          <a:avLst>
            <a:gd name="adj" fmla="val 10000"/>
          </a:avLst>
        </a:prstGeom>
        <a:solidFill>
          <a:srgbClr val="CC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Mediana</a:t>
          </a:r>
        </a:p>
      </dsp:txBody>
      <dsp:txXfrm>
        <a:off x="5391350" y="11509"/>
        <a:ext cx="1548816" cy="369940"/>
      </dsp:txXfrm>
    </dsp:sp>
    <dsp:sp modelId="{DB60CD73-124F-42A1-8722-0D351DCE6613}">
      <dsp:nvSpPr>
        <dsp:cNvPr id="0" name=""/>
        <dsp:cNvSpPr/>
      </dsp:nvSpPr>
      <dsp:spPr>
        <a:xfrm rot="5400000">
          <a:off x="6062331" y="565428"/>
          <a:ext cx="206853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54537F-F9E0-4828-B087-AE3DFA5AC2F4}">
      <dsp:nvSpPr>
        <dsp:cNvPr id="0" name=""/>
        <dsp:cNvSpPr/>
      </dsp:nvSpPr>
      <dsp:spPr>
        <a:xfrm>
          <a:off x="5379841" y="806666"/>
          <a:ext cx="1571834" cy="392958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50-199</a:t>
          </a:r>
        </a:p>
      </dsp:txBody>
      <dsp:txXfrm>
        <a:off x="5391350" y="818175"/>
        <a:ext cx="1548816" cy="369940"/>
      </dsp:txXfrm>
    </dsp:sp>
    <dsp:sp modelId="{24E9CD37-471B-4773-B3C7-16895F406783}">
      <dsp:nvSpPr>
        <dsp:cNvPr id="0" name=""/>
        <dsp:cNvSpPr/>
      </dsp:nvSpPr>
      <dsp:spPr>
        <a:xfrm rot="5406710">
          <a:off x="5991836" y="1372758"/>
          <a:ext cx="346267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FA034F-82C2-48F9-B3C3-65993310E702}">
      <dsp:nvSpPr>
        <dsp:cNvPr id="0" name=""/>
        <dsp:cNvSpPr/>
      </dsp:nvSpPr>
      <dsp:spPr>
        <a:xfrm>
          <a:off x="5377757" y="1614659"/>
          <a:ext cx="1571834" cy="913074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1,000.001$ a 5,000.000$</a:t>
          </a:r>
        </a:p>
      </dsp:txBody>
      <dsp:txXfrm>
        <a:off x="5404500" y="1641402"/>
        <a:ext cx="1518348" cy="859588"/>
      </dsp:txXfrm>
    </dsp:sp>
    <dsp:sp modelId="{9F8BF54B-3AEA-45EF-8E08-8533686918F8}">
      <dsp:nvSpPr>
        <dsp:cNvPr id="0" name=""/>
        <dsp:cNvSpPr/>
      </dsp:nvSpPr>
      <dsp:spPr>
        <a:xfrm rot="5394314">
          <a:off x="5958800" y="2733760"/>
          <a:ext cx="412053" cy="6876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4D92AB-C14B-480C-AB68-0E2C407ACDEE}">
      <dsp:nvSpPr>
        <dsp:cNvPr id="0" name=""/>
        <dsp:cNvSpPr/>
      </dsp:nvSpPr>
      <dsp:spPr>
        <a:xfrm>
          <a:off x="5379841" y="3008554"/>
          <a:ext cx="1571834" cy="645949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rPr>
            <a:t>750.001$ a 4,000.000$</a:t>
          </a:r>
        </a:p>
      </dsp:txBody>
      <dsp:txXfrm>
        <a:off x="5398760" y="3027473"/>
        <a:ext cx="1533996" cy="6081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FA4C0-FA3A-42E3-8BC3-6E5026221DC7}">
      <dsp:nvSpPr>
        <dsp:cNvPr id="0" name=""/>
        <dsp:cNvSpPr/>
      </dsp:nvSpPr>
      <dsp:spPr>
        <a:xfrm>
          <a:off x="0" y="2150160"/>
          <a:ext cx="2663514" cy="1331757"/>
        </a:xfrm>
        <a:prstGeom prst="roundRect">
          <a:avLst>
            <a:gd name="adj" fmla="val 10000"/>
          </a:avLst>
        </a:prstGeom>
        <a:solidFill>
          <a:srgbClr val="CC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/>
            <a:t>Marco referencial</a:t>
          </a:r>
        </a:p>
      </dsp:txBody>
      <dsp:txXfrm>
        <a:off x="39006" y="2189166"/>
        <a:ext cx="2585502" cy="1253745"/>
      </dsp:txXfrm>
    </dsp:sp>
    <dsp:sp modelId="{DCE5A470-1FA2-4DF9-B84B-B2EE75E3422A}">
      <dsp:nvSpPr>
        <dsp:cNvPr id="0" name=""/>
        <dsp:cNvSpPr/>
      </dsp:nvSpPr>
      <dsp:spPr>
        <a:xfrm rot="17266615">
          <a:off x="1848417" y="1677793"/>
          <a:ext cx="2346655" cy="41882"/>
        </a:xfrm>
        <a:custGeom>
          <a:avLst/>
          <a:gdLst/>
          <a:ahLst/>
          <a:cxnLst/>
          <a:rect l="0" t="0" r="0" b="0"/>
          <a:pathLst>
            <a:path>
              <a:moveTo>
                <a:pt x="0" y="20941"/>
              </a:moveTo>
              <a:lnTo>
                <a:pt x="2346655" y="2094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800" kern="1200"/>
        </a:p>
      </dsp:txBody>
      <dsp:txXfrm>
        <a:off x="2963078" y="1640068"/>
        <a:ext cx="117332" cy="117332"/>
      </dsp:txXfrm>
    </dsp:sp>
    <dsp:sp modelId="{72F03115-2095-489E-92B5-81FD49333B0F}">
      <dsp:nvSpPr>
        <dsp:cNvPr id="0" name=""/>
        <dsp:cNvSpPr/>
      </dsp:nvSpPr>
      <dsp:spPr>
        <a:xfrm>
          <a:off x="3379976" y="28105"/>
          <a:ext cx="2769602" cy="1106650"/>
        </a:xfrm>
        <a:prstGeom prst="roundRect">
          <a:avLst>
            <a:gd name="adj" fmla="val 10000"/>
          </a:avLst>
        </a:prstGeom>
        <a:solidFill>
          <a:srgbClr val="CCEEC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/>
            <a:t>Ramírez (2016)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/>
            <a:t>“Control Interno de las Pymes”</a:t>
          </a:r>
        </a:p>
      </dsp:txBody>
      <dsp:txXfrm>
        <a:off x="3412389" y="60518"/>
        <a:ext cx="2704776" cy="1041824"/>
      </dsp:txXfrm>
    </dsp:sp>
    <dsp:sp modelId="{ECFDE25D-82CA-418C-A2E8-1E6EAB792917}">
      <dsp:nvSpPr>
        <dsp:cNvPr id="0" name=""/>
        <dsp:cNvSpPr/>
      </dsp:nvSpPr>
      <dsp:spPr>
        <a:xfrm rot="57395">
          <a:off x="6149522" y="567214"/>
          <a:ext cx="805692" cy="41882"/>
        </a:xfrm>
        <a:custGeom>
          <a:avLst/>
          <a:gdLst/>
          <a:ahLst/>
          <a:cxnLst/>
          <a:rect l="0" t="0" r="0" b="0"/>
          <a:pathLst>
            <a:path>
              <a:moveTo>
                <a:pt x="0" y="20941"/>
              </a:moveTo>
              <a:lnTo>
                <a:pt x="805692" y="2094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6532226" y="568013"/>
        <a:ext cx="40284" cy="40284"/>
      </dsp:txXfrm>
    </dsp:sp>
    <dsp:sp modelId="{87604B3B-12B1-403E-929B-2FB38E4B1E72}">
      <dsp:nvSpPr>
        <dsp:cNvPr id="0" name=""/>
        <dsp:cNvSpPr/>
      </dsp:nvSpPr>
      <dsp:spPr>
        <a:xfrm>
          <a:off x="6955158" y="107351"/>
          <a:ext cx="2232238" cy="975059"/>
        </a:xfrm>
        <a:prstGeom prst="roundRect">
          <a:avLst>
            <a:gd name="adj" fmla="val 10000"/>
          </a:avLst>
        </a:prstGeom>
        <a:solidFill>
          <a:schemeClr val="accent3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Importancia del control interno en las PYMES </a:t>
          </a:r>
        </a:p>
      </dsp:txBody>
      <dsp:txXfrm>
        <a:off x="6983717" y="135910"/>
        <a:ext cx="2175120" cy="917941"/>
      </dsp:txXfrm>
    </dsp:sp>
    <dsp:sp modelId="{DDE70E17-F9C2-4F36-957B-860F6EA249E1}">
      <dsp:nvSpPr>
        <dsp:cNvPr id="0" name=""/>
        <dsp:cNvSpPr/>
      </dsp:nvSpPr>
      <dsp:spPr>
        <a:xfrm rot="18755792">
          <a:off x="2501384" y="2425785"/>
          <a:ext cx="1003379" cy="41882"/>
        </a:xfrm>
        <a:custGeom>
          <a:avLst/>
          <a:gdLst/>
          <a:ahLst/>
          <a:cxnLst/>
          <a:rect l="0" t="0" r="0" b="0"/>
          <a:pathLst>
            <a:path>
              <a:moveTo>
                <a:pt x="0" y="20941"/>
              </a:moveTo>
              <a:lnTo>
                <a:pt x="1003379" y="2094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2977989" y="2421642"/>
        <a:ext cx="50168" cy="50168"/>
      </dsp:txXfrm>
    </dsp:sp>
    <dsp:sp modelId="{C24CDB24-5831-47B5-8206-91CA9C43E8CD}">
      <dsp:nvSpPr>
        <dsp:cNvPr id="0" name=""/>
        <dsp:cNvSpPr/>
      </dsp:nvSpPr>
      <dsp:spPr>
        <a:xfrm>
          <a:off x="3342633" y="1235849"/>
          <a:ext cx="2721579" cy="1683128"/>
        </a:xfrm>
        <a:prstGeom prst="roundRect">
          <a:avLst>
            <a:gd name="adj" fmla="val 10000"/>
          </a:avLst>
        </a:prstGeom>
        <a:solidFill>
          <a:srgbClr val="CCEEC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/>
            <a:t>Mite &amp; Silva (2017)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/>
            <a:t>“Estrategias para prevención de riesgos y fraudes de inventarios mediante técnicas de auditoria forense”</a:t>
          </a:r>
        </a:p>
      </dsp:txBody>
      <dsp:txXfrm>
        <a:off x="3391930" y="1285146"/>
        <a:ext cx="2622985" cy="1584534"/>
      </dsp:txXfrm>
    </dsp:sp>
    <dsp:sp modelId="{CD6D8685-5102-473F-A0C0-660656C64D12}">
      <dsp:nvSpPr>
        <dsp:cNvPr id="0" name=""/>
        <dsp:cNvSpPr/>
      </dsp:nvSpPr>
      <dsp:spPr>
        <a:xfrm rot="3127845">
          <a:off x="2458767" y="3213679"/>
          <a:ext cx="1060486" cy="41882"/>
        </a:xfrm>
        <a:custGeom>
          <a:avLst/>
          <a:gdLst/>
          <a:ahLst/>
          <a:cxnLst/>
          <a:rect l="0" t="0" r="0" b="0"/>
          <a:pathLst>
            <a:path>
              <a:moveTo>
                <a:pt x="0" y="20941"/>
              </a:moveTo>
              <a:lnTo>
                <a:pt x="1060486" y="2094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2962498" y="3208108"/>
        <a:ext cx="53024" cy="53024"/>
      </dsp:txXfrm>
    </dsp:sp>
    <dsp:sp modelId="{DBD9BC4E-38D8-45D6-9D93-FE6353AD2E5A}">
      <dsp:nvSpPr>
        <dsp:cNvPr id="0" name=""/>
        <dsp:cNvSpPr/>
      </dsp:nvSpPr>
      <dsp:spPr>
        <a:xfrm>
          <a:off x="3314506" y="3156203"/>
          <a:ext cx="2886690" cy="993997"/>
        </a:xfrm>
        <a:prstGeom prst="roundRect">
          <a:avLst>
            <a:gd name="adj" fmla="val 10000"/>
          </a:avLst>
        </a:prstGeom>
        <a:solidFill>
          <a:srgbClr val="CCEEC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/>
            <a:t>Lucas (2018)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/>
            <a:t>“Estrategias para prevención de riesgos y fraudes en las Pymes de Guayaquil” </a:t>
          </a:r>
        </a:p>
      </dsp:txBody>
      <dsp:txXfrm>
        <a:off x="3343619" y="3185316"/>
        <a:ext cx="2828464" cy="935771"/>
      </dsp:txXfrm>
    </dsp:sp>
    <dsp:sp modelId="{23271146-A450-434C-ADA1-82F1D7F5997A}">
      <dsp:nvSpPr>
        <dsp:cNvPr id="0" name=""/>
        <dsp:cNvSpPr/>
      </dsp:nvSpPr>
      <dsp:spPr>
        <a:xfrm rot="65418">
          <a:off x="6201128" y="3639478"/>
          <a:ext cx="758679" cy="41882"/>
        </a:xfrm>
        <a:custGeom>
          <a:avLst/>
          <a:gdLst/>
          <a:ahLst/>
          <a:cxnLst/>
          <a:rect l="0" t="0" r="0" b="0"/>
          <a:pathLst>
            <a:path>
              <a:moveTo>
                <a:pt x="0" y="20941"/>
              </a:moveTo>
              <a:lnTo>
                <a:pt x="758679" y="2094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6561501" y="3641453"/>
        <a:ext cx="37933" cy="37933"/>
      </dsp:txXfrm>
    </dsp:sp>
    <dsp:sp modelId="{1C119BEC-1037-4D54-A553-880E91C780ED}">
      <dsp:nvSpPr>
        <dsp:cNvPr id="0" name=""/>
        <dsp:cNvSpPr/>
      </dsp:nvSpPr>
      <dsp:spPr>
        <a:xfrm>
          <a:off x="6959739" y="3115964"/>
          <a:ext cx="2663514" cy="1103347"/>
        </a:xfrm>
        <a:prstGeom prst="roundRect">
          <a:avLst>
            <a:gd name="adj" fmla="val 10000"/>
          </a:avLst>
        </a:prstGeom>
        <a:solidFill>
          <a:schemeClr val="accent3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solidFill>
                <a:sysClr val="windowText" lastClr="000000"/>
              </a:solidFill>
            </a:rPr>
            <a:t>Fraudes en las PYMES y guía de estrategias </a:t>
          </a:r>
          <a:endParaRPr lang="es-EC" sz="2000" kern="1200" dirty="0"/>
        </a:p>
      </dsp:txBody>
      <dsp:txXfrm>
        <a:off x="6992055" y="3148280"/>
        <a:ext cx="2598882" cy="1038715"/>
      </dsp:txXfrm>
    </dsp:sp>
    <dsp:sp modelId="{6297F306-56E3-4E19-8746-80E8CC34AB3B}">
      <dsp:nvSpPr>
        <dsp:cNvPr id="0" name=""/>
        <dsp:cNvSpPr/>
      </dsp:nvSpPr>
      <dsp:spPr>
        <a:xfrm rot="4348576">
          <a:off x="1864250" y="3885630"/>
          <a:ext cx="2287209" cy="41882"/>
        </a:xfrm>
        <a:custGeom>
          <a:avLst/>
          <a:gdLst/>
          <a:ahLst/>
          <a:cxnLst/>
          <a:rect l="0" t="0" r="0" b="0"/>
          <a:pathLst>
            <a:path>
              <a:moveTo>
                <a:pt x="0" y="20941"/>
              </a:moveTo>
              <a:lnTo>
                <a:pt x="2287209" y="2094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800" kern="1200"/>
        </a:p>
      </dsp:txBody>
      <dsp:txXfrm>
        <a:off x="2950674" y="3849392"/>
        <a:ext cx="114360" cy="114360"/>
      </dsp:txXfrm>
    </dsp:sp>
    <dsp:sp modelId="{E2B67856-90B3-475D-AC37-8F6D7361274C}">
      <dsp:nvSpPr>
        <dsp:cNvPr id="0" name=""/>
        <dsp:cNvSpPr/>
      </dsp:nvSpPr>
      <dsp:spPr>
        <a:xfrm>
          <a:off x="3352195" y="4331226"/>
          <a:ext cx="2869644" cy="1331757"/>
        </a:xfrm>
        <a:prstGeom prst="roundRect">
          <a:avLst>
            <a:gd name="adj" fmla="val 10000"/>
          </a:avLst>
        </a:prstGeom>
        <a:solidFill>
          <a:srgbClr val="CCEEC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/>
            <a:t>Cordero &amp; Valdéz (2019)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/>
            <a:t>“Control interno y prevención de fraude en ciclo transaccional de ingresos de </a:t>
          </a:r>
          <a:r>
            <a:rPr lang="es-EC" sz="1600" kern="1200" dirty="0" err="1"/>
            <a:t>Beauty</a:t>
          </a:r>
          <a:r>
            <a:rPr lang="es-EC" sz="1600" kern="1200" dirty="0"/>
            <a:t> </a:t>
          </a:r>
          <a:r>
            <a:rPr lang="es-EC" sz="1600" kern="1200" dirty="0" err="1"/>
            <a:t>Care</a:t>
          </a:r>
          <a:r>
            <a:rPr lang="es-EC" sz="1600" kern="1200" dirty="0"/>
            <a:t> Spa S.A.</a:t>
          </a:r>
        </a:p>
      </dsp:txBody>
      <dsp:txXfrm>
        <a:off x="3391201" y="4370232"/>
        <a:ext cx="2791632" cy="12537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1693F-516D-48A7-9F18-BCDFF4CF553D}">
      <dsp:nvSpPr>
        <dsp:cNvPr id="0" name=""/>
        <dsp:cNvSpPr/>
      </dsp:nvSpPr>
      <dsp:spPr>
        <a:xfrm>
          <a:off x="1245754" y="2593297"/>
          <a:ext cx="646457" cy="1231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3228" y="0"/>
              </a:lnTo>
              <a:lnTo>
                <a:pt x="323228" y="1231816"/>
              </a:lnTo>
              <a:lnTo>
                <a:pt x="646457" y="123181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1534204" y="3174427"/>
        <a:ext cx="69557" cy="69557"/>
      </dsp:txXfrm>
    </dsp:sp>
    <dsp:sp modelId="{12147185-98FC-4A80-8908-23D1B70DC33C}">
      <dsp:nvSpPr>
        <dsp:cNvPr id="0" name=""/>
        <dsp:cNvSpPr/>
      </dsp:nvSpPr>
      <dsp:spPr>
        <a:xfrm>
          <a:off x="1245754" y="2547578"/>
          <a:ext cx="6464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6457" y="4572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1552821" y="2577136"/>
        <a:ext cx="32322" cy="32322"/>
      </dsp:txXfrm>
    </dsp:sp>
    <dsp:sp modelId="{6D703D79-C303-4A7C-BB70-08DA12D6A056}">
      <dsp:nvSpPr>
        <dsp:cNvPr id="0" name=""/>
        <dsp:cNvSpPr/>
      </dsp:nvSpPr>
      <dsp:spPr>
        <a:xfrm>
          <a:off x="1245754" y="1393094"/>
          <a:ext cx="646457" cy="1200203"/>
        </a:xfrm>
        <a:custGeom>
          <a:avLst/>
          <a:gdLst/>
          <a:ahLst/>
          <a:cxnLst/>
          <a:rect l="0" t="0" r="0" b="0"/>
          <a:pathLst>
            <a:path>
              <a:moveTo>
                <a:pt x="0" y="1200203"/>
              </a:moveTo>
              <a:lnTo>
                <a:pt x="323228" y="1200203"/>
              </a:lnTo>
              <a:lnTo>
                <a:pt x="323228" y="0"/>
              </a:lnTo>
              <a:lnTo>
                <a:pt x="646457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500" kern="1200"/>
        </a:p>
      </dsp:txBody>
      <dsp:txXfrm>
        <a:off x="1534902" y="1959115"/>
        <a:ext cx="68161" cy="68161"/>
      </dsp:txXfrm>
    </dsp:sp>
    <dsp:sp modelId="{FCF11CF0-1A18-4BD2-9B7B-4074EE5241FE}">
      <dsp:nvSpPr>
        <dsp:cNvPr id="0" name=""/>
        <dsp:cNvSpPr/>
      </dsp:nvSpPr>
      <dsp:spPr>
        <a:xfrm rot="16200000">
          <a:off x="-1840269" y="2100571"/>
          <a:ext cx="5186595" cy="985453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700" kern="1200" dirty="0"/>
            <a:t>Marco legal Ecuatoriano</a:t>
          </a:r>
        </a:p>
      </dsp:txBody>
      <dsp:txXfrm>
        <a:off x="-1840269" y="2100571"/>
        <a:ext cx="5186595" cy="985453"/>
      </dsp:txXfrm>
    </dsp:sp>
    <dsp:sp modelId="{763AF3AE-F421-4716-BB04-0DF2AEA62CDB}">
      <dsp:nvSpPr>
        <dsp:cNvPr id="0" name=""/>
        <dsp:cNvSpPr/>
      </dsp:nvSpPr>
      <dsp:spPr>
        <a:xfrm>
          <a:off x="1892211" y="900368"/>
          <a:ext cx="3232286" cy="98545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0" kern="1200" dirty="0"/>
            <a:t>Código Orgánico Integral Penal (COIP)</a:t>
          </a:r>
        </a:p>
      </dsp:txBody>
      <dsp:txXfrm>
        <a:off x="1892211" y="900368"/>
        <a:ext cx="3232286" cy="985453"/>
      </dsp:txXfrm>
    </dsp:sp>
    <dsp:sp modelId="{FE60D3B5-C277-41E6-9C3F-F5E95D25C4A6}">
      <dsp:nvSpPr>
        <dsp:cNvPr id="0" name=""/>
        <dsp:cNvSpPr/>
      </dsp:nvSpPr>
      <dsp:spPr>
        <a:xfrm>
          <a:off x="1892211" y="2100571"/>
          <a:ext cx="3232286" cy="98545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Normas Ecuatorianas de Auditoría (NEA)</a:t>
          </a:r>
        </a:p>
      </dsp:txBody>
      <dsp:txXfrm>
        <a:off x="1892211" y="2100571"/>
        <a:ext cx="3232286" cy="985453"/>
      </dsp:txXfrm>
    </dsp:sp>
    <dsp:sp modelId="{ED0BF759-FBDC-4F48-AFDC-A1E35944126B}">
      <dsp:nvSpPr>
        <dsp:cNvPr id="0" name=""/>
        <dsp:cNvSpPr/>
      </dsp:nvSpPr>
      <dsp:spPr>
        <a:xfrm>
          <a:off x="1892211" y="3332387"/>
          <a:ext cx="3232286" cy="98545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Código Orgánico de la Producción Comercio e Inversiones </a:t>
          </a:r>
        </a:p>
      </dsp:txBody>
      <dsp:txXfrm>
        <a:off x="1892211" y="3332387"/>
        <a:ext cx="3232286" cy="985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25400" y="749300"/>
          <a:ext cx="1221740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9168480" imgH="5375520" progId="">
                  <p:embed/>
                </p:oleObj>
              </mc:Choice>
              <mc:Fallback>
                <p:oleObj name="CorelDRAW" r:id="rId2" imgW="9168480" imgH="5375520" progId="">
                  <p:embed/>
                  <p:pic>
                    <p:nvPicPr>
                      <p:cNvPr id="2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25400" y="749300"/>
                        <a:ext cx="1221740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4095751" y="22860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64226"/>
            <a:ext cx="12192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513589" y="5661248"/>
            <a:ext cx="2702091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50880" y="5662451"/>
            <a:ext cx="19304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416480" y="5662451"/>
            <a:ext cx="116592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69" y="222164"/>
            <a:ext cx="2976000" cy="5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6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867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2009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6430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729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60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96115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64070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3132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81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9699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269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1"/>
            <a:ext cx="12192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1" y="6308726"/>
            <a:ext cx="10513484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33868" y="6235700"/>
            <a:ext cx="88794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33868" y="6283325"/>
            <a:ext cx="887941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513589" y="6656871"/>
            <a:ext cx="2702091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50880" y="6658074"/>
            <a:ext cx="19304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416480" y="6658074"/>
            <a:ext cx="116592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619" y="5981170"/>
            <a:ext cx="2976000" cy="5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BC726-E623-4471-8A88-C4B7B0DF59A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26128" y="883203"/>
            <a:ext cx="9475788" cy="43846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1962150" algn="l"/>
                <a:tab pos="2879725" algn="ctr"/>
              </a:tabLst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DEPARTAMENTO DE CIENCIAS ECONÓMICAS, ADMINISTRATIVAS Y DEL COMERCIO</a:t>
            </a:r>
            <a:b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b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TRABAJO DE TITULACIÓN, PREVIO A LA OBTENCIÓN DEL TÍTULO DE </a:t>
            </a: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INGENIERA EN FINANZAS, CONTADORA PÚBLICA-AUDITORA</a:t>
            </a:r>
            <a:b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b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TEMA: “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Análisis de las estrategias antifraudes en el sistema de control interno, aplicables en las pequeñas y medianas empresas del DMQ</a:t>
            </a: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”</a:t>
            </a:r>
            <a:br>
              <a:rPr kumimoji="0" lang="es-EC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kumimoji="0" lang="es-EC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kumimoji="0" lang="es-EC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AUTOR:</a:t>
            </a:r>
            <a:b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Alejandra Paola Stacey Llumiquinga</a:t>
            </a:r>
            <a:b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                                           </a:t>
            </a:r>
            <a:b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DIRECTOR DE TESIS:</a:t>
            </a:r>
            <a:b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	 </a:t>
            </a:r>
            <a:r>
              <a:rPr kumimoji="0" lang="es-EC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	</a:t>
            </a:r>
            <a:br>
              <a:rPr kumimoji="0" lang="es-EC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kumimoji="0" lang="es-E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Ing. CPA. Marco Hernández, MBA.</a:t>
            </a:r>
            <a:b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s-EC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SANGOLQUÍ,  2021 </a:t>
            </a:r>
            <a:br>
              <a:rPr kumimoji="0" lang="es-EC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3467050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D9820FE-C014-41B2-918A-0F4221386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24" y="0"/>
            <a:ext cx="10972800" cy="564261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PYMES EN EL ECUADOR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C64B4CE-6723-47BC-9EE5-1EF8DB04CF0A}"/>
              </a:ext>
            </a:extLst>
          </p:cNvPr>
          <p:cNvSpPr/>
          <p:nvPr/>
        </p:nvSpPr>
        <p:spPr>
          <a:xfrm>
            <a:off x="612396" y="987803"/>
            <a:ext cx="3145872" cy="1856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800" dirty="0"/>
              <a:t>Son consideradas la base del desarrollo del país. 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E245F032-7DBA-4A7A-9F8F-274700FDE8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1710209"/>
              </p:ext>
            </p:extLst>
          </p:nvPr>
        </p:nvGraphicFramePr>
        <p:xfrm>
          <a:off x="4764948" y="939567"/>
          <a:ext cx="6951676" cy="4186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DC400F4D-4CD9-4D3F-BEE2-C8D79987897A}"/>
              </a:ext>
            </a:extLst>
          </p:cNvPr>
          <p:cNvSpPr/>
          <p:nvPr/>
        </p:nvSpPr>
        <p:spPr>
          <a:xfrm>
            <a:off x="612396" y="3269609"/>
            <a:ext cx="3145872" cy="1856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800" dirty="0"/>
              <a:t>48% de empleo formal </a:t>
            </a:r>
          </a:p>
        </p:txBody>
      </p:sp>
    </p:spTree>
    <p:extLst>
      <p:ext uri="{BB962C8B-B14F-4D97-AF65-F5344CB8AC3E}">
        <p14:creationId xmlns:p14="http://schemas.microsoft.com/office/powerpoint/2010/main" val="25156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3537B0F-1757-4257-B710-996B98536B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155026"/>
              </p:ext>
            </p:extLst>
          </p:nvPr>
        </p:nvGraphicFramePr>
        <p:xfrm>
          <a:off x="609600" y="402672"/>
          <a:ext cx="11126598" cy="5723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C4C724C-7841-4C75-9234-EDEAECDAE9F8}"/>
              </a:ext>
            </a:extLst>
          </p:cNvPr>
          <p:cNvSpPr/>
          <p:nvPr/>
        </p:nvSpPr>
        <p:spPr>
          <a:xfrm>
            <a:off x="7541702" y="2134998"/>
            <a:ext cx="2442595" cy="1153485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dirty="0">
                <a:solidFill>
                  <a:sysClr val="windowText" lastClr="000000"/>
                </a:solidFill>
              </a:rPr>
              <a:t>Riesgos de fraude y lineamientos necesarios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0CC8E48-8DD9-4E45-A589-13346CD87C75}"/>
              </a:ext>
            </a:extLst>
          </p:cNvPr>
          <p:cNvSpPr/>
          <p:nvPr/>
        </p:nvSpPr>
        <p:spPr>
          <a:xfrm>
            <a:off x="7744436" y="4973528"/>
            <a:ext cx="2306973" cy="839992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2000" dirty="0">
              <a:solidFill>
                <a:sysClr val="windowText" lastClr="000000"/>
              </a:solidFill>
            </a:endParaRPr>
          </a:p>
          <a:p>
            <a:pPr algn="ctr"/>
            <a:r>
              <a:rPr lang="es-EC" sz="2000" dirty="0">
                <a:solidFill>
                  <a:sysClr val="windowText" lastClr="000000"/>
                </a:solidFill>
              </a:rPr>
              <a:t>Tipos de fraudes y  estrategias</a:t>
            </a:r>
          </a:p>
          <a:p>
            <a:pPr algn="ctr"/>
            <a:endParaRPr lang="es-EC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65FFD1A-C7E8-4168-8500-4D9C3BD0A68F}"/>
              </a:ext>
            </a:extLst>
          </p:cNvPr>
          <p:cNvCxnSpPr/>
          <p:nvPr/>
        </p:nvCxnSpPr>
        <p:spPr>
          <a:xfrm>
            <a:off x="6635692" y="2743200"/>
            <a:ext cx="9060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7F2C0F2-6015-4B51-ABE4-80D2EC5A58F8}"/>
              </a:ext>
            </a:extLst>
          </p:cNvPr>
          <p:cNvCxnSpPr/>
          <p:nvPr/>
        </p:nvCxnSpPr>
        <p:spPr>
          <a:xfrm>
            <a:off x="6838426" y="5393524"/>
            <a:ext cx="9060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294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A8618E-C52D-4DE7-95EF-B6BEBB82F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538" y="100464"/>
            <a:ext cx="3998752" cy="631373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MARCO LEGAL </a:t>
            </a:r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97E9FB62-7A2D-4DC0-8BAB-BD6A78E87DD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00342447"/>
              </p:ext>
            </p:extLst>
          </p:nvPr>
        </p:nvGraphicFramePr>
        <p:xfrm>
          <a:off x="609600" y="939568"/>
          <a:ext cx="5384800" cy="518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Marcador de contenido 3">
            <a:extLst>
              <a:ext uri="{FF2B5EF4-FFF2-40B4-BE49-F238E27FC236}">
                <a16:creationId xmlns:a16="http://schemas.microsoft.com/office/drawing/2014/main" id="{00709143-C23F-47AF-8CF7-91CDC485326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6382546"/>
              </p:ext>
            </p:extLst>
          </p:nvPr>
        </p:nvGraphicFramePr>
        <p:xfrm>
          <a:off x="6197600" y="956346"/>
          <a:ext cx="5384800" cy="518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803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DBD97-A74F-42CE-8737-F6D5E81D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23" y="1860158"/>
            <a:ext cx="10972800" cy="1143000"/>
          </a:xfrm>
        </p:spPr>
        <p:txBody>
          <a:bodyPr/>
          <a:lstStyle/>
          <a:p>
            <a:pPr algn="ctr"/>
            <a:r>
              <a:rPr lang="es-EC" sz="5000" dirty="0">
                <a:solidFill>
                  <a:schemeClr val="tx1"/>
                </a:solidFill>
              </a:rPr>
              <a:t>METODOLOGÍA </a:t>
            </a:r>
            <a:br>
              <a:rPr lang="es-EC" sz="5000" dirty="0">
                <a:solidFill>
                  <a:schemeClr val="tx1"/>
                </a:solidFill>
              </a:rPr>
            </a:br>
            <a:r>
              <a:rPr lang="es-EC" sz="5000" dirty="0">
                <a:solidFill>
                  <a:schemeClr val="tx1"/>
                </a:solidFill>
              </a:rPr>
              <a:t>DE LA </a:t>
            </a:r>
            <a:br>
              <a:rPr lang="es-EC" sz="5000" dirty="0">
                <a:solidFill>
                  <a:schemeClr val="tx1"/>
                </a:solidFill>
              </a:rPr>
            </a:br>
            <a:r>
              <a:rPr lang="es-EC" sz="5000" dirty="0">
                <a:solidFill>
                  <a:schemeClr val="tx1"/>
                </a:solidFill>
              </a:rPr>
              <a:t>INVESTIGACIÓN </a:t>
            </a:r>
            <a:endParaRPr lang="es-EC" sz="5000" dirty="0"/>
          </a:p>
        </p:txBody>
      </p:sp>
    </p:spTree>
    <p:extLst>
      <p:ext uri="{BB962C8B-B14F-4D97-AF65-F5344CB8AC3E}">
        <p14:creationId xmlns:p14="http://schemas.microsoft.com/office/powerpoint/2010/main" val="371701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5AF6A1-AC3C-4ED0-9027-33701D1627C0}"/>
              </a:ext>
            </a:extLst>
          </p:cNvPr>
          <p:cNvSpPr/>
          <p:nvPr/>
        </p:nvSpPr>
        <p:spPr>
          <a:xfrm>
            <a:off x="612396" y="2655115"/>
            <a:ext cx="1845578" cy="520118"/>
          </a:xfrm>
          <a:prstGeom prst="rect">
            <a:avLst/>
          </a:prstGeom>
          <a:solidFill>
            <a:srgbClr val="A9DD75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ENFOQUE </a:t>
            </a:r>
          </a:p>
          <a:p>
            <a:pPr algn="ctr"/>
            <a:r>
              <a:rPr lang="es-EC" b="1" dirty="0"/>
              <a:t>CUANTITAIVO</a:t>
            </a:r>
            <a:r>
              <a:rPr lang="es-EC" dirty="0"/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B5832FB-F7D0-4672-8298-97884D7D6738}"/>
              </a:ext>
            </a:extLst>
          </p:cNvPr>
          <p:cNvSpPr/>
          <p:nvPr/>
        </p:nvSpPr>
        <p:spPr>
          <a:xfrm>
            <a:off x="3095538" y="2483141"/>
            <a:ext cx="2055302" cy="864066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DISEÑO</a:t>
            </a:r>
          </a:p>
          <a:p>
            <a:pPr algn="ctr"/>
            <a:r>
              <a:rPr lang="es-EC" b="1" dirty="0"/>
              <a:t>NO EXPERIMENTAL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C7C6D4D-D0BF-4DAE-A245-7B581615A29F}"/>
              </a:ext>
            </a:extLst>
          </p:cNvPr>
          <p:cNvSpPr/>
          <p:nvPr/>
        </p:nvSpPr>
        <p:spPr>
          <a:xfrm>
            <a:off x="5788403" y="1107347"/>
            <a:ext cx="1786856" cy="750813"/>
          </a:xfrm>
          <a:prstGeom prst="rect">
            <a:avLst/>
          </a:prstGeom>
          <a:solidFill>
            <a:srgbClr val="A9DD75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/>
              <a:t>POR LA FINALIDAD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62DAEE7-BD4F-43DA-BEF4-5CAC5396F2F0}"/>
              </a:ext>
            </a:extLst>
          </p:cNvPr>
          <p:cNvSpPr/>
          <p:nvPr/>
        </p:nvSpPr>
        <p:spPr>
          <a:xfrm>
            <a:off x="5767432" y="2017552"/>
            <a:ext cx="1895912" cy="994095"/>
          </a:xfrm>
          <a:prstGeom prst="rect">
            <a:avLst/>
          </a:prstGeom>
          <a:solidFill>
            <a:srgbClr val="A9DD75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/>
              <a:t>POR LAS FUENTES DE INFORMACIÓN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2E6978F-AC27-4CB9-8F6F-1692EA1D3B7D}"/>
              </a:ext>
            </a:extLst>
          </p:cNvPr>
          <p:cNvSpPr/>
          <p:nvPr/>
        </p:nvSpPr>
        <p:spPr>
          <a:xfrm>
            <a:off x="5788404" y="3242344"/>
            <a:ext cx="1895912" cy="1140903"/>
          </a:xfrm>
          <a:prstGeom prst="rect">
            <a:avLst/>
          </a:prstGeom>
          <a:solidFill>
            <a:srgbClr val="A9DD75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/>
              <a:t>POR EL CONTROL DE LAS VARIABLES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D820C86-CC35-4278-AA31-AB9A9980483D}"/>
              </a:ext>
            </a:extLst>
          </p:cNvPr>
          <p:cNvSpPr/>
          <p:nvPr/>
        </p:nvSpPr>
        <p:spPr>
          <a:xfrm>
            <a:off x="5800988" y="4718807"/>
            <a:ext cx="1895912" cy="801149"/>
          </a:xfrm>
          <a:prstGeom prst="rect">
            <a:avLst/>
          </a:prstGeom>
          <a:solidFill>
            <a:srgbClr val="A9DD75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/>
              <a:t>POR EL ALCANCE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1225F14-2DAA-4CC9-918B-0602B79FA163}"/>
              </a:ext>
            </a:extLst>
          </p:cNvPr>
          <p:cNvSpPr/>
          <p:nvPr/>
        </p:nvSpPr>
        <p:spPr>
          <a:xfrm>
            <a:off x="8226801" y="1094762"/>
            <a:ext cx="1869347" cy="750813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APLICADA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0F3CD0C-376E-4944-A277-AA729F2BC855}"/>
              </a:ext>
            </a:extLst>
          </p:cNvPr>
          <p:cNvSpPr/>
          <p:nvPr/>
        </p:nvSpPr>
        <p:spPr>
          <a:xfrm>
            <a:off x="8225404" y="2074707"/>
            <a:ext cx="2104239" cy="750813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PRIMARIAS Y SECUNDARIAS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C14604-1508-4F4A-9B34-FC45EC76BAA1}"/>
              </a:ext>
            </a:extLst>
          </p:cNvPr>
          <p:cNvSpPr/>
          <p:nvPr/>
        </p:nvSpPr>
        <p:spPr>
          <a:xfrm>
            <a:off x="8313489" y="3226094"/>
            <a:ext cx="2168555" cy="1071694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NO EXPERIMENTAL DE CARÁCTER TRANSVERSAL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647C808-363C-43BD-ABF2-AC3F167A0245}"/>
              </a:ext>
            </a:extLst>
          </p:cNvPr>
          <p:cNvSpPr/>
          <p:nvPr/>
        </p:nvSpPr>
        <p:spPr>
          <a:xfrm>
            <a:off x="8313488" y="4785395"/>
            <a:ext cx="2168555" cy="66797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CORRELACIONAL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91F7249F-4225-4EC1-8692-0A7B66954AD7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457974" y="2915174"/>
            <a:ext cx="6375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A571ACA5-19FA-4AC8-8A0F-0E62773C5406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5150840" y="1482754"/>
            <a:ext cx="637563" cy="14324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AE5E34B-0957-4740-993D-9C2AC272A004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5150840" y="2514600"/>
            <a:ext cx="616592" cy="400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05FAE87-5B9B-4AE9-94BC-130E26FE9608}"/>
              </a:ext>
            </a:extLst>
          </p:cNvPr>
          <p:cNvCxnSpPr>
            <a:stCxn id="5" idx="3"/>
            <a:endCxn id="8" idx="1"/>
          </p:cNvCxnSpPr>
          <p:nvPr/>
        </p:nvCxnSpPr>
        <p:spPr>
          <a:xfrm>
            <a:off x="5150840" y="2915174"/>
            <a:ext cx="637564" cy="8976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0323608-9E4C-4B5D-8140-B04678909E3C}"/>
              </a:ext>
            </a:extLst>
          </p:cNvPr>
          <p:cNvCxnSpPr>
            <a:stCxn id="5" idx="3"/>
            <a:endCxn id="9" idx="1"/>
          </p:cNvCxnSpPr>
          <p:nvPr/>
        </p:nvCxnSpPr>
        <p:spPr>
          <a:xfrm>
            <a:off x="5150840" y="2915174"/>
            <a:ext cx="650148" cy="2204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C4E79207-A8D5-4B15-BE8F-2A5363A89E29}"/>
              </a:ext>
            </a:extLst>
          </p:cNvPr>
          <p:cNvCxnSpPr/>
          <p:nvPr/>
        </p:nvCxnSpPr>
        <p:spPr>
          <a:xfrm>
            <a:off x="7675925" y="3818387"/>
            <a:ext cx="6375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A57BD3C-5147-41FB-BA09-3A709A119A6A}"/>
              </a:ext>
            </a:extLst>
          </p:cNvPr>
          <p:cNvCxnSpPr>
            <a:cxnSpLocks/>
          </p:cNvCxnSpPr>
          <p:nvPr/>
        </p:nvCxnSpPr>
        <p:spPr>
          <a:xfrm>
            <a:off x="7675925" y="2483140"/>
            <a:ext cx="53689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4AA23B3-2071-479F-AE9D-1A1D6B6B706F}"/>
              </a:ext>
            </a:extLst>
          </p:cNvPr>
          <p:cNvCxnSpPr/>
          <p:nvPr/>
        </p:nvCxnSpPr>
        <p:spPr>
          <a:xfrm>
            <a:off x="7575259" y="1474364"/>
            <a:ext cx="6375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357BF3E7-AD78-476E-AB5B-E2F576665019}"/>
              </a:ext>
            </a:extLst>
          </p:cNvPr>
          <p:cNvCxnSpPr/>
          <p:nvPr/>
        </p:nvCxnSpPr>
        <p:spPr>
          <a:xfrm>
            <a:off x="7684316" y="5119381"/>
            <a:ext cx="6375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131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51993-0DE8-4E1D-AD78-85C1DA773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967" y="69108"/>
            <a:ext cx="10972800" cy="639762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POBLACIÓN Y MUESTRA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D70D7A7-2D9F-44D0-B87A-9A893EE2E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71" y="1097757"/>
            <a:ext cx="5386917" cy="639762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POBLACIÓN TOTAL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9FECD08-C9B7-492B-99A8-B7DFBD7CCC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7270572"/>
              </p:ext>
            </p:extLst>
          </p:nvPr>
        </p:nvGraphicFramePr>
        <p:xfrm>
          <a:off x="319161" y="2134822"/>
          <a:ext cx="5386388" cy="24300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3194">
                  <a:extLst>
                    <a:ext uri="{9D8B030D-6E8A-4147-A177-3AD203B41FA5}">
                      <a16:colId xmlns:a16="http://schemas.microsoft.com/office/drawing/2014/main" val="3016132461"/>
                    </a:ext>
                  </a:extLst>
                </a:gridCol>
                <a:gridCol w="2693194">
                  <a:extLst>
                    <a:ext uri="{9D8B030D-6E8A-4147-A177-3AD203B41FA5}">
                      <a16:colId xmlns:a16="http://schemas.microsoft.com/office/drawing/2014/main" val="363601581"/>
                    </a:ext>
                  </a:extLst>
                </a:gridCol>
              </a:tblGrid>
              <a:tr h="27835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200000"/>
                        </a:lnSpc>
                      </a:pPr>
                      <a:r>
                        <a:rPr lang="es-EC" sz="1700" b="1" dirty="0">
                          <a:solidFill>
                            <a:schemeClr val="tx1"/>
                          </a:solidFill>
                          <a:effectLst/>
                        </a:rPr>
                        <a:t>Denominación</a:t>
                      </a:r>
                      <a:endParaRPr lang="es-EC" sz="17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88" marR="67388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200000"/>
                        </a:lnSpc>
                      </a:pPr>
                      <a:r>
                        <a:rPr lang="es-EC" sz="1700" b="1" dirty="0">
                          <a:solidFill>
                            <a:schemeClr val="tx1"/>
                          </a:solidFill>
                          <a:effectLst/>
                        </a:rPr>
                        <a:t>Cantidad</a:t>
                      </a:r>
                      <a:endParaRPr lang="es-EC" sz="17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88" marR="67388" marT="0" marB="0"/>
                </a:tc>
                <a:extLst>
                  <a:ext uri="{0D108BD9-81ED-4DB2-BD59-A6C34878D82A}">
                    <a16:rowId xmlns:a16="http://schemas.microsoft.com/office/drawing/2014/main" val="3626734433"/>
                  </a:ext>
                </a:extLst>
              </a:tr>
              <a:tr h="959655">
                <a:tc>
                  <a:txBody>
                    <a:bodyPr/>
                    <a:lstStyle/>
                    <a:p>
                      <a:pPr indent="450215" algn="l"/>
                      <a:endParaRPr lang="es-EC" sz="17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l"/>
                      <a:r>
                        <a:rPr lang="es-EC" sz="1700" dirty="0">
                          <a:solidFill>
                            <a:schemeClr val="tx1"/>
                          </a:solidFill>
                          <a:effectLst/>
                        </a:rPr>
                        <a:t>Pequeña empresa </a:t>
                      </a:r>
                    </a:p>
                    <a:p>
                      <a:pPr indent="450215" algn="l"/>
                      <a:r>
                        <a:rPr lang="es-EC" sz="1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450215" algn="l"/>
                      <a:r>
                        <a:rPr lang="es-EC" sz="1700" dirty="0">
                          <a:solidFill>
                            <a:schemeClr val="tx1"/>
                          </a:solidFill>
                          <a:effectLst/>
                        </a:rPr>
                        <a:t>Mediana empresa “A”</a:t>
                      </a:r>
                    </a:p>
                    <a:p>
                      <a:pPr indent="450215" algn="l"/>
                      <a:r>
                        <a:rPr lang="es-EC" sz="1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450215" algn="l"/>
                      <a:r>
                        <a:rPr lang="es-EC" sz="1700" dirty="0">
                          <a:solidFill>
                            <a:schemeClr val="tx1"/>
                          </a:solidFill>
                          <a:effectLst/>
                        </a:rPr>
                        <a:t>Mediana empresa “B”</a:t>
                      </a:r>
                      <a:endParaRPr lang="es-EC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88" marR="67388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200000"/>
                        </a:lnSpc>
                      </a:pPr>
                      <a:r>
                        <a:rPr lang="es-EC" sz="1700" dirty="0">
                          <a:solidFill>
                            <a:schemeClr val="tx1"/>
                          </a:solidFill>
                          <a:effectLst/>
                        </a:rPr>
                        <a:t>16.376</a:t>
                      </a:r>
                    </a:p>
                    <a:p>
                      <a:pPr indent="457200" algn="ctr">
                        <a:lnSpc>
                          <a:spcPct val="200000"/>
                        </a:lnSpc>
                      </a:pPr>
                      <a:r>
                        <a:rPr lang="es-EC" sz="1700" dirty="0">
                          <a:solidFill>
                            <a:schemeClr val="tx1"/>
                          </a:solidFill>
                          <a:effectLst/>
                        </a:rPr>
                        <a:t> 2.274</a:t>
                      </a:r>
                    </a:p>
                    <a:p>
                      <a:pPr indent="457200" algn="ctr">
                        <a:lnSpc>
                          <a:spcPct val="200000"/>
                        </a:lnSpc>
                      </a:pPr>
                      <a:r>
                        <a:rPr lang="es-EC" sz="1700" dirty="0">
                          <a:solidFill>
                            <a:schemeClr val="tx1"/>
                          </a:solidFill>
                          <a:effectLst/>
                        </a:rPr>
                        <a:t>1.621</a:t>
                      </a:r>
                      <a:endParaRPr lang="es-EC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88" marR="67388" marT="0" marB="0"/>
                </a:tc>
                <a:extLst>
                  <a:ext uri="{0D108BD9-81ED-4DB2-BD59-A6C34878D82A}">
                    <a16:rowId xmlns:a16="http://schemas.microsoft.com/office/drawing/2014/main" val="3794471228"/>
                  </a:ext>
                </a:extLst>
              </a:tr>
              <a:tr h="27835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200000"/>
                        </a:lnSpc>
                      </a:pPr>
                      <a:r>
                        <a:rPr lang="es-EC" sz="17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EC" sz="17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88" marR="67388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200000"/>
                        </a:lnSpc>
                      </a:pPr>
                      <a:r>
                        <a:rPr lang="es-EC" sz="1700" dirty="0">
                          <a:solidFill>
                            <a:schemeClr val="tx1"/>
                          </a:solidFill>
                          <a:effectLst/>
                        </a:rPr>
                        <a:t>20.271</a:t>
                      </a:r>
                      <a:endParaRPr lang="es-EC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88" marR="67388" marT="0" marB="0"/>
                </a:tc>
                <a:extLst>
                  <a:ext uri="{0D108BD9-81ED-4DB2-BD59-A6C34878D82A}">
                    <a16:rowId xmlns:a16="http://schemas.microsoft.com/office/drawing/2014/main" val="1622256835"/>
                  </a:ext>
                </a:extLst>
              </a:tr>
            </a:tbl>
          </a:graphicData>
        </a:graphic>
      </p:graphicFrame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AC1393A-2E8A-441D-868A-D976DAB8F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7" y="846812"/>
            <a:ext cx="5389033" cy="639762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CÁLCULO DE LA MUESTRA</a:t>
            </a: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3C5DA65E-EBDB-4C67-927E-02DB663A933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95305873"/>
              </p:ext>
            </p:extLst>
          </p:nvPr>
        </p:nvGraphicFramePr>
        <p:xfrm>
          <a:off x="6386439" y="1580252"/>
          <a:ext cx="5389562" cy="313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4781">
                  <a:extLst>
                    <a:ext uri="{9D8B030D-6E8A-4147-A177-3AD203B41FA5}">
                      <a16:colId xmlns:a16="http://schemas.microsoft.com/office/drawing/2014/main" val="4094762431"/>
                    </a:ext>
                  </a:extLst>
                </a:gridCol>
                <a:gridCol w="2694781">
                  <a:extLst>
                    <a:ext uri="{9D8B030D-6E8A-4147-A177-3AD203B41FA5}">
                      <a16:colId xmlns:a16="http://schemas.microsoft.com/office/drawing/2014/main" val="8487326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b="1" dirty="0"/>
                        <a:t>Denominación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b="1" dirty="0"/>
                        <a:t>Datos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9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Universo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20.271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72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Nivel de confianza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82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Probabilidad de ocurrencia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61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Probabilidad de no ocurrencia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Margen de error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700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Tamaño de la muestra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149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05493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28610C7D-BBC1-4630-894A-71BBC29B8BF3}"/>
              </a:ext>
            </a:extLst>
          </p:cNvPr>
          <p:cNvSpPr/>
          <p:nvPr/>
        </p:nvSpPr>
        <p:spPr>
          <a:xfrm>
            <a:off x="0" y="4714612"/>
            <a:ext cx="4127383" cy="3271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FUENTE: INEC 2019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5751D25-7836-4C4C-A384-63B8EA540E1F}"/>
              </a:ext>
            </a:extLst>
          </p:cNvPr>
          <p:cNvCxnSpPr>
            <a:cxnSpLocks/>
          </p:cNvCxnSpPr>
          <p:nvPr/>
        </p:nvCxnSpPr>
        <p:spPr>
          <a:xfrm>
            <a:off x="6096000" y="629174"/>
            <a:ext cx="0" cy="5519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AC38008B-A5E6-4E73-AA02-A58639B570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69" r="26730"/>
          <a:stretch/>
        </p:blipFill>
        <p:spPr>
          <a:xfrm>
            <a:off x="9009776" y="4974672"/>
            <a:ext cx="2475258" cy="577596"/>
          </a:xfrm>
          <a:prstGeom prst="rect">
            <a:avLst/>
          </a:prstGeom>
          <a:ln>
            <a:solidFill>
              <a:srgbClr val="A9DD75"/>
            </a:solidFill>
          </a:ln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5B51FEC-C2AE-49DD-9CA0-6C0E102F27A5}"/>
              </a:ext>
            </a:extLst>
          </p:cNvPr>
          <p:cNvSpPr/>
          <p:nvPr/>
        </p:nvSpPr>
        <p:spPr>
          <a:xfrm>
            <a:off x="6493079" y="4974672"/>
            <a:ext cx="2147580" cy="577596"/>
          </a:xfrm>
          <a:prstGeom prst="rect">
            <a:avLst/>
          </a:prstGeom>
          <a:ln>
            <a:solidFill>
              <a:srgbClr val="A9DD7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Fórmula de población finita</a:t>
            </a:r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C0B61972-B27E-4C9E-ACDD-FB10CA70A032}"/>
              </a:ext>
            </a:extLst>
          </p:cNvPr>
          <p:cNvSpPr/>
          <p:nvPr/>
        </p:nvSpPr>
        <p:spPr>
          <a:xfrm>
            <a:off x="8690741" y="5171191"/>
            <a:ext cx="276837" cy="184558"/>
          </a:xfrm>
          <a:prstGeom prst="rightArrow">
            <a:avLst/>
          </a:prstGeom>
          <a:solidFill>
            <a:srgbClr val="A9DD75"/>
          </a:solidFill>
          <a:ln>
            <a:solidFill>
              <a:srgbClr val="A9D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74192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14927E22-74EE-47C9-86B1-B530E027DD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638781"/>
              </p:ext>
            </p:extLst>
          </p:nvPr>
        </p:nvGraphicFramePr>
        <p:xfrm>
          <a:off x="609600" y="1142897"/>
          <a:ext cx="10972800" cy="4892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6">
            <a:extLst>
              <a:ext uri="{FF2B5EF4-FFF2-40B4-BE49-F238E27FC236}">
                <a16:creationId xmlns:a16="http://schemas.microsoft.com/office/drawing/2014/main" id="{456D8DFC-1A9F-4582-92C5-F95BBAB2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277" y="134019"/>
            <a:ext cx="7413072" cy="597817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INSTRUMENTO DE INVESTIGACIÓN </a:t>
            </a:r>
          </a:p>
        </p:txBody>
      </p:sp>
    </p:spTree>
    <p:extLst>
      <p:ext uri="{BB962C8B-B14F-4D97-AF65-F5344CB8AC3E}">
        <p14:creationId xmlns:p14="http://schemas.microsoft.com/office/powerpoint/2010/main" val="210226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A782BF8-4DD7-4B26-9086-4F3AC481A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101" y="1707160"/>
            <a:ext cx="10972800" cy="1143000"/>
          </a:xfrm>
        </p:spPr>
        <p:txBody>
          <a:bodyPr/>
          <a:lstStyle/>
          <a:p>
            <a:pPr algn="ctr"/>
            <a:r>
              <a:rPr lang="es-EC" sz="5000" dirty="0">
                <a:solidFill>
                  <a:schemeClr val="tx1"/>
                </a:solidFill>
              </a:rPr>
              <a:t>ANÁLISIS </a:t>
            </a:r>
            <a:br>
              <a:rPr lang="es-EC" sz="5000" dirty="0">
                <a:solidFill>
                  <a:schemeClr val="tx1"/>
                </a:solidFill>
              </a:rPr>
            </a:br>
            <a:r>
              <a:rPr lang="es-EC" sz="5000" dirty="0">
                <a:solidFill>
                  <a:schemeClr val="tx1"/>
                </a:solidFill>
              </a:rPr>
              <a:t>DE</a:t>
            </a:r>
            <a:br>
              <a:rPr lang="es-EC" sz="5000" dirty="0">
                <a:solidFill>
                  <a:schemeClr val="tx1"/>
                </a:solidFill>
              </a:rPr>
            </a:br>
            <a:r>
              <a:rPr lang="es-EC" sz="5000" dirty="0">
                <a:solidFill>
                  <a:schemeClr val="tx1"/>
                </a:solidFill>
              </a:rPr>
              <a:t> RESULTADOS</a:t>
            </a:r>
            <a:endParaRPr lang="es-EC" sz="5000" dirty="0"/>
          </a:p>
        </p:txBody>
      </p:sp>
    </p:spTree>
    <p:extLst>
      <p:ext uri="{BB962C8B-B14F-4D97-AF65-F5344CB8AC3E}">
        <p14:creationId xmlns:p14="http://schemas.microsoft.com/office/powerpoint/2010/main" val="1090511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60AFB89-E3E0-495D-8CB9-B684A216D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906" y="731836"/>
            <a:ext cx="5575822" cy="5189352"/>
          </a:xfrm>
          <a:prstGeom prst="rect">
            <a:avLst/>
          </a:prstGeom>
        </p:spPr>
      </p:pic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B4F65AD-7D80-4055-82CD-CDF2B111D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728" y="731836"/>
            <a:ext cx="6125742" cy="520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10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A06609-430D-4380-8D30-E1E07C70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504" y="1443191"/>
            <a:ext cx="5386917" cy="492128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Correlación de variables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CBB464-EB59-4868-BDA1-DF53418B0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2092" y="1393014"/>
            <a:ext cx="5389033" cy="478173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Prueba de hipótesis</a:t>
            </a:r>
          </a:p>
        </p:txBody>
      </p:sp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0BC6B4A0-CC62-4DB9-9156-11281CC3E53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510580" y="2054087"/>
            <a:ext cx="5462835" cy="3867861"/>
          </a:xfrm>
          <a:prstGeom prst="rect">
            <a:avLst/>
          </a:prstGeom>
        </p:spPr>
      </p:pic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9543E99F-4197-4366-B002-AEB15A920F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52599" y="2270211"/>
            <a:ext cx="5645787" cy="3386168"/>
          </a:xfrm>
          <a:prstGeom prst="rect">
            <a:avLst/>
          </a:prstGeom>
        </p:spPr>
      </p:pic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5D44F9E-49B4-48A9-B788-C02C8092C8F1}"/>
              </a:ext>
            </a:extLst>
          </p:cNvPr>
          <p:cNvCxnSpPr>
            <a:cxnSpLocks/>
          </p:cNvCxnSpPr>
          <p:nvPr/>
        </p:nvCxnSpPr>
        <p:spPr>
          <a:xfrm>
            <a:off x="6096000" y="1404584"/>
            <a:ext cx="0" cy="4744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51750A-97C8-4588-946F-0A62DCD6D7C0}"/>
              </a:ext>
            </a:extLst>
          </p:cNvPr>
          <p:cNvSpPr/>
          <p:nvPr/>
        </p:nvSpPr>
        <p:spPr>
          <a:xfrm>
            <a:off x="731710" y="5293048"/>
            <a:ext cx="4832058" cy="478172"/>
          </a:xfrm>
          <a:prstGeom prst="rect">
            <a:avLst/>
          </a:prstGeom>
          <a:ln>
            <a:solidFill>
              <a:srgbClr val="A9DD7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Nula o escasa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4745FA-0A24-40FB-BC16-62F659971F21}"/>
              </a:ext>
            </a:extLst>
          </p:cNvPr>
          <p:cNvSpPr/>
          <p:nvPr/>
        </p:nvSpPr>
        <p:spPr>
          <a:xfrm>
            <a:off x="6628232" y="5509166"/>
            <a:ext cx="4832058" cy="478172"/>
          </a:xfrm>
          <a:prstGeom prst="rect">
            <a:avLst/>
          </a:prstGeom>
          <a:ln>
            <a:solidFill>
              <a:srgbClr val="A9DD7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Se rechaza la hipótesis nula y se acepta la alternativa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24896DA-5A96-4E9D-8EC1-E19ECF738628}"/>
              </a:ext>
            </a:extLst>
          </p:cNvPr>
          <p:cNvSpPr/>
          <p:nvPr/>
        </p:nvSpPr>
        <p:spPr>
          <a:xfrm>
            <a:off x="554280" y="134377"/>
            <a:ext cx="2826908" cy="418210"/>
          </a:xfrm>
          <a:prstGeom prst="rect">
            <a:avLst/>
          </a:prstGeom>
          <a:ln>
            <a:solidFill>
              <a:srgbClr val="A9DD7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700" dirty="0"/>
              <a:t>Estrategias antifraude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4C100CF-2BFC-47EB-A22C-B9E820C5AA79}"/>
              </a:ext>
            </a:extLst>
          </p:cNvPr>
          <p:cNvSpPr/>
          <p:nvPr/>
        </p:nvSpPr>
        <p:spPr>
          <a:xfrm>
            <a:off x="499243" y="690089"/>
            <a:ext cx="2936981" cy="418210"/>
          </a:xfrm>
          <a:prstGeom prst="rect">
            <a:avLst/>
          </a:prstGeom>
          <a:ln>
            <a:solidFill>
              <a:srgbClr val="A9DD7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700" dirty="0"/>
              <a:t>Sistema de control interno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ADBA219-1C9A-4110-B4AA-996C54BB515A}"/>
              </a:ext>
            </a:extLst>
          </p:cNvPr>
          <p:cNvSpPr/>
          <p:nvPr/>
        </p:nvSpPr>
        <p:spPr>
          <a:xfrm>
            <a:off x="4428606" y="110781"/>
            <a:ext cx="6856286" cy="418210"/>
          </a:xfrm>
          <a:prstGeom prst="rect">
            <a:avLst/>
          </a:prstGeom>
          <a:ln>
            <a:solidFill>
              <a:srgbClr val="A9DD7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700" dirty="0"/>
              <a:t>P18: ¿Qué estrategias antifraude se utilizan en la empresa?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868E50FB-7176-48A3-8BAB-7B91B7259E04}"/>
              </a:ext>
            </a:extLst>
          </p:cNvPr>
          <p:cNvSpPr/>
          <p:nvPr/>
        </p:nvSpPr>
        <p:spPr>
          <a:xfrm>
            <a:off x="4428606" y="616171"/>
            <a:ext cx="7322611" cy="492128"/>
          </a:xfrm>
          <a:prstGeom prst="rect">
            <a:avLst/>
          </a:prstGeom>
          <a:ln>
            <a:solidFill>
              <a:srgbClr val="A9DD7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700" dirty="0"/>
              <a:t>P19: ¿Las estrategias antifraude implementadas han fortalecido el sistema de control interno de la empresa</a:t>
            </a:r>
            <a:r>
              <a:rPr lang="es-EC" dirty="0"/>
              <a:t>?</a:t>
            </a:r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302E9DA9-B5F9-411A-9403-E6956744C343}"/>
              </a:ext>
            </a:extLst>
          </p:cNvPr>
          <p:cNvSpPr/>
          <p:nvPr/>
        </p:nvSpPr>
        <p:spPr>
          <a:xfrm>
            <a:off x="3551687" y="271879"/>
            <a:ext cx="706421" cy="158510"/>
          </a:xfrm>
          <a:prstGeom prst="rightArrow">
            <a:avLst/>
          </a:prstGeom>
          <a:solidFill>
            <a:srgbClr val="CCFF99"/>
          </a:solidFill>
          <a:ln>
            <a:solidFill>
              <a:srgbClr val="A9D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id="{2615802E-57C3-4A40-A2E9-AEE1B1BB2D6C}"/>
              </a:ext>
            </a:extLst>
          </p:cNvPr>
          <p:cNvSpPr/>
          <p:nvPr/>
        </p:nvSpPr>
        <p:spPr>
          <a:xfrm>
            <a:off x="3551686" y="819939"/>
            <a:ext cx="706421" cy="158510"/>
          </a:xfrm>
          <a:prstGeom prst="rightArrow">
            <a:avLst/>
          </a:prstGeom>
          <a:solidFill>
            <a:srgbClr val="CCFF99"/>
          </a:solidFill>
          <a:ln>
            <a:solidFill>
              <a:srgbClr val="A9D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691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42256-F248-4D26-B737-64B43323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334" y="0"/>
            <a:ext cx="7673130" cy="522316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PLANTEAMIENTO DEL PROBLEMA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27175A0-B4E9-4408-9E28-AD66A27795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17" t="21407" r="17248" b="22569"/>
          <a:stretch/>
        </p:blipFill>
        <p:spPr>
          <a:xfrm>
            <a:off x="1946246" y="1023455"/>
            <a:ext cx="9013416" cy="451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55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E978E-D910-44A3-84F2-3FC5759CE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546" y="1532985"/>
            <a:ext cx="10972800" cy="2393061"/>
          </a:xfrm>
        </p:spPr>
        <p:txBody>
          <a:bodyPr/>
          <a:lstStyle/>
          <a:p>
            <a:pPr algn="ctr"/>
            <a:r>
              <a:rPr lang="es-EC" sz="5400" dirty="0">
                <a:solidFill>
                  <a:schemeClr val="tx1"/>
                </a:solidFill>
              </a:rPr>
              <a:t>PROPUESTA </a:t>
            </a:r>
            <a:br>
              <a:rPr lang="es-EC" sz="5400" dirty="0">
                <a:solidFill>
                  <a:schemeClr val="tx1"/>
                </a:solidFill>
              </a:rPr>
            </a:br>
            <a:r>
              <a:rPr lang="es-EC" sz="5400" dirty="0">
                <a:solidFill>
                  <a:schemeClr val="tx1"/>
                </a:solidFill>
              </a:rPr>
              <a:t>DE </a:t>
            </a:r>
            <a:br>
              <a:rPr lang="es-EC" sz="5400" dirty="0">
                <a:solidFill>
                  <a:schemeClr val="tx1"/>
                </a:solidFill>
              </a:rPr>
            </a:br>
            <a:r>
              <a:rPr lang="es-EC" sz="5400" dirty="0">
                <a:solidFill>
                  <a:schemeClr val="tx1"/>
                </a:solidFill>
              </a:rPr>
              <a:t>MEJORA</a:t>
            </a:r>
          </a:p>
        </p:txBody>
      </p:sp>
    </p:spTree>
    <p:extLst>
      <p:ext uri="{BB962C8B-B14F-4D97-AF65-F5344CB8AC3E}">
        <p14:creationId xmlns:p14="http://schemas.microsoft.com/office/powerpoint/2010/main" val="1193456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003AFC-ADDF-4061-B8D2-3B029BCCD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932" y="410806"/>
            <a:ext cx="5386917" cy="639762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Métodos de análisis de datos o información 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44E08D44-A019-47FD-ADEB-7834A4D88AD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6164347"/>
              </p:ext>
            </p:extLst>
          </p:nvPr>
        </p:nvGraphicFramePr>
        <p:xfrm>
          <a:off x="366319" y="1166191"/>
          <a:ext cx="5386388" cy="4823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8BABA3-A0EC-4C2D-ABC4-C3FF0579A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5372" y="0"/>
            <a:ext cx="5389033" cy="639762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Guía de estrategias antifraude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9C3D2EB4-3906-4A10-8510-5C75EE078EA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08311090"/>
              </p:ext>
            </p:extLst>
          </p:nvPr>
        </p:nvGraphicFramePr>
        <p:xfrm>
          <a:off x="6144067" y="1050568"/>
          <a:ext cx="5389562" cy="4959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C4762EE-012B-47AA-85BA-7CA80F6F1F05}"/>
              </a:ext>
            </a:extLst>
          </p:cNvPr>
          <p:cNvCxnSpPr>
            <a:cxnSpLocks/>
          </p:cNvCxnSpPr>
          <p:nvPr/>
        </p:nvCxnSpPr>
        <p:spPr>
          <a:xfrm>
            <a:off x="6000925" y="606207"/>
            <a:ext cx="0" cy="5519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920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EE807-B0B4-42A0-92B2-24C39800C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5967" y="189070"/>
            <a:ext cx="3451202" cy="459716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CONCLUSIONES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B89BF38D-1351-4A69-BBEE-3635898322B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0065311"/>
              </p:ext>
            </p:extLst>
          </p:nvPr>
        </p:nvGraphicFramePr>
        <p:xfrm>
          <a:off x="441819" y="950081"/>
          <a:ext cx="5386388" cy="508160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386388">
                  <a:extLst>
                    <a:ext uri="{9D8B030D-6E8A-4147-A177-3AD203B41FA5}">
                      <a16:colId xmlns:a16="http://schemas.microsoft.com/office/drawing/2014/main" val="835966919"/>
                    </a:ext>
                  </a:extLst>
                </a:gridCol>
              </a:tblGrid>
              <a:tr h="1693868">
                <a:tc>
                  <a:txBody>
                    <a:bodyPr/>
                    <a:lstStyle/>
                    <a:p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1. Las PYMES son empresas con estructuras simples y recursos limitados, se les ha dificultado la implementación de métodos para analizar y salvaguardar su información, y que permita la identificación de posibles actos fraudulentos en el desarrollo y cumplimiento de sus objetivos. </a:t>
                      </a:r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075888"/>
                  </a:ext>
                </a:extLst>
              </a:tr>
              <a:tr h="1959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2. Al obtener y analizar la información sobre las PYMES del DMQ, se determinó que existen varios tipos de fraudes siendo los más comunes el robo de efectivo y la alteración de facturas, estos son perpetrados por sus propios trabajadores siendo el factor más relevante para este tipo de acciones la necesidad económica.</a:t>
                      </a:r>
                    </a:p>
                    <a:p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10115"/>
                  </a:ext>
                </a:extLst>
              </a:tr>
              <a:tr h="1428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3. El 53,02% de PYMES no tienen conocimiento sobre la aplicación de control interno dentro de sus empresas, y se consideran más propensas a que surjan eventos fraudulentos dentro de sus instalaciones. </a:t>
                      </a:r>
                    </a:p>
                    <a:p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293651"/>
                  </a:ext>
                </a:extLst>
              </a:tr>
            </a:tbl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5CC6BE-B01D-448C-9CB1-E5037FEAB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6739" y="189070"/>
            <a:ext cx="5389033" cy="446671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RECOMENDACIONES 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5B4138A3-D220-473D-B77C-856269A5661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09614991"/>
              </p:ext>
            </p:extLst>
          </p:nvPr>
        </p:nvGraphicFramePr>
        <p:xfrm>
          <a:off x="5995987" y="915322"/>
          <a:ext cx="5389562" cy="5151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389562">
                  <a:extLst>
                    <a:ext uri="{9D8B030D-6E8A-4147-A177-3AD203B41FA5}">
                      <a16:colId xmlns:a16="http://schemas.microsoft.com/office/drawing/2014/main" val="139242250"/>
                    </a:ext>
                  </a:extLst>
                </a:gridCol>
              </a:tblGrid>
              <a:tr h="1768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1. Destinar presupuesto para que las PYMES implementen métodos de análisis de datos que no requieran excesivos recursos económicos, pero que faciliten el normal desarrollo de sus actividades y por ende contribuyan al cumplimiento de sus objetivos empresariales. </a:t>
                      </a:r>
                    </a:p>
                    <a:p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159369"/>
                  </a:ext>
                </a:extLst>
              </a:tr>
              <a:tr h="1768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2. Estructurar sistemas de control en todos los niveles de la organización como control de la producción, de calidad, de los inventarios, de las compras y las ventas, de modo que los procesos internos sean evaluados y a la vez permita medir y/o evaluar el desempeño de los trabajadores.  </a:t>
                      </a:r>
                    </a:p>
                    <a:p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632395"/>
                  </a:ext>
                </a:extLst>
              </a:tr>
              <a:tr h="15284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3.  En base a las deficiencias encontradas, estructurar un sistema de control interno de acuerdo a la naturaleza y necesidades de la empresa, de modo que se asegure el cumplimiento de los procesos, políticas y procedimiento, y que las actividades fraudulentas internas disminuyan. </a:t>
                      </a:r>
                    </a:p>
                    <a:p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919406"/>
                  </a:ext>
                </a:extLst>
              </a:tr>
            </a:tbl>
          </a:graphicData>
        </a:graphic>
      </p:graphicFrame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AE94805-BE34-44D8-80FA-7269EC670E6D}"/>
              </a:ext>
            </a:extLst>
          </p:cNvPr>
          <p:cNvCxnSpPr>
            <a:cxnSpLocks/>
          </p:cNvCxnSpPr>
          <p:nvPr/>
        </p:nvCxnSpPr>
        <p:spPr>
          <a:xfrm>
            <a:off x="5925425" y="546486"/>
            <a:ext cx="0" cy="5519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034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23EDA046-BDC1-4676-9594-3953F5D6F84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4754177"/>
              </p:ext>
            </p:extLst>
          </p:nvPr>
        </p:nvGraphicFramePr>
        <p:xfrm>
          <a:off x="534099" y="1005840"/>
          <a:ext cx="5386388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386388">
                  <a:extLst>
                    <a:ext uri="{9D8B030D-6E8A-4147-A177-3AD203B41FA5}">
                      <a16:colId xmlns:a16="http://schemas.microsoft.com/office/drawing/2014/main" val="333978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4. El 16,78% de PYMES han implementado políticas y estrategias antifraudes, y el 26,17% asegura no conocer si se aplican dichas políticas o estrategias, por lo cual se señala que si se aplican no son difundidas a todos los niveles de la organización, en varios casos por desconocimiento de los propios dueños de la empresa. </a:t>
                      </a:r>
                    </a:p>
                    <a:p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890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5. El 41,61% de las PYMES encuestadas requieren fortalecer su sistema de control interno, para esto dentro de la investigación se planteó una serie de métodos que ayuden al análisis de sus datos y además estrategias antifraude, las mismas que podrían ser adaptadas de acuerdo al tipo de negocio o a las necesidades del mismo. </a:t>
                      </a:r>
                    </a:p>
                    <a:p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19472"/>
                  </a:ext>
                </a:extLst>
              </a:tr>
            </a:tbl>
          </a:graphicData>
        </a:graphic>
      </p:graphicFrame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78EE37BA-9E50-40EA-BBEB-CE8307D0746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0202465"/>
              </p:ext>
            </p:extLst>
          </p:nvPr>
        </p:nvGraphicFramePr>
        <p:xfrm>
          <a:off x="6377396" y="1005840"/>
          <a:ext cx="5389562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389562">
                  <a:extLst>
                    <a:ext uri="{9D8B030D-6E8A-4147-A177-3AD203B41FA5}">
                      <a16:colId xmlns:a16="http://schemas.microsoft.com/office/drawing/2014/main" val="2673737031"/>
                    </a:ext>
                  </a:extLst>
                </a:gridCol>
              </a:tblGrid>
              <a:tr h="1619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4. Planificar la socialización de las políticas y estrategias antifraude a los colaboradores de cada PYMES, donde se incluya la importancia de su aplicación y los riesgos de no aplicarlas. </a:t>
                      </a:r>
                    </a:p>
                    <a:p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071518"/>
                  </a:ext>
                </a:extLst>
              </a:tr>
              <a:tr h="2221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kern="1200" dirty="0">
                          <a:solidFill>
                            <a:schemeClr val="tx1"/>
                          </a:solidFill>
                          <a:effectLst/>
                        </a:rPr>
                        <a:t>5. Invertir presupuesto en el análisis de las necesidades de la empresa, y con esto implementar los métodos y estrategias antifraude que mejor se adapten a las PYMES, y que ayuden a asegurar las respuestas a los riesgos y por ende el fortalecimiento del sistema de control interno. </a:t>
                      </a:r>
                    </a:p>
                    <a:p>
                      <a:endParaRPr lang="es-EC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495517"/>
                  </a:ext>
                </a:extLst>
              </a:tr>
            </a:tbl>
          </a:graphicData>
        </a:graphic>
      </p:graphicFrame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E5CFBCC-93DA-4065-88D4-FA99291892D7}"/>
              </a:ext>
            </a:extLst>
          </p:cNvPr>
          <p:cNvCxnSpPr>
            <a:cxnSpLocks/>
          </p:cNvCxnSpPr>
          <p:nvPr/>
        </p:nvCxnSpPr>
        <p:spPr>
          <a:xfrm>
            <a:off x="6115575" y="529708"/>
            <a:ext cx="0" cy="5519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362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cias En Español Vectores Libres de Derechos - iStock">
            <a:extLst>
              <a:ext uri="{FF2B5EF4-FFF2-40B4-BE49-F238E27FC236}">
                <a16:creationId xmlns:a16="http://schemas.microsoft.com/office/drawing/2014/main" id="{10B1B9F0-24E6-442A-916D-1316226E42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505" t="27441" r="20239" b="31544"/>
          <a:stretch/>
        </p:blipFill>
        <p:spPr bwMode="auto">
          <a:xfrm>
            <a:off x="2734810" y="847287"/>
            <a:ext cx="6045670" cy="385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93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0500173B-417F-46F0-AC18-57827599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3432" y="8389"/>
            <a:ext cx="3528969" cy="639762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OBJETIVOS 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7ED6B5BB-6238-41D4-9E19-D60E3C12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872382"/>
            <a:ext cx="5386917" cy="639762"/>
          </a:xfrm>
        </p:spPr>
        <p:txBody>
          <a:bodyPr/>
          <a:lstStyle/>
          <a:p>
            <a:pPr algn="ctr"/>
            <a:r>
              <a:rPr lang="es-EC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DDDDDBE2-395C-4172-92D7-F38280534F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C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C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Analizar las estrategias antifraudes en el sistema de control interno, aplicables en las pequeñas y medianas empresas del DMQ</a:t>
            </a:r>
          </a:p>
          <a:p>
            <a:endParaRPr lang="es-EC" dirty="0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425435C1-276D-45C8-9116-F5F560838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771751"/>
            <a:ext cx="5389033" cy="639762"/>
          </a:xfrm>
        </p:spPr>
        <p:txBody>
          <a:bodyPr/>
          <a:lstStyle/>
          <a:p>
            <a:pPr algn="ctr"/>
            <a:r>
              <a:rPr lang="es-EC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ESPECÍFICOS</a:t>
            </a:r>
            <a:r>
              <a:rPr lang="es-EC" sz="3200" dirty="0"/>
              <a:t>S</a:t>
            </a:r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E431C56B-4DBE-4563-B088-AA6ED7157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370" y="1535113"/>
            <a:ext cx="5389033" cy="4551136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C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Revisar las diferentes estrategias antifraude y los conceptos asociados a las mismas según diferentes autores.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C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Recopilar las principales estrategias antifraude y determinar si fortalecen el sistema de control interno de las pequeñas y medianas empresas del DMQ.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C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Proporcionar una propuesta apropiada para disminuir el fraude y fortalecer el sistema de control interno de las pequeñas y medianas empresas del DMQ. </a:t>
            </a:r>
          </a:p>
          <a:p>
            <a:endParaRPr lang="es-EC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2A9D67-EDA3-4A12-B483-FA4EB09FE2F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656388"/>
            <a:ext cx="2701925" cy="215900"/>
          </a:xfrm>
        </p:spPr>
        <p:txBody>
          <a:bodyPr/>
          <a:lstStyle/>
          <a:p>
            <a:r>
              <a:rPr lang="es-EC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7EA833B-AA4F-4CDC-A7A5-D74B4047D7A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026775" y="6657975"/>
            <a:ext cx="1165225" cy="214313"/>
          </a:xfrm>
        </p:spPr>
        <p:txBody>
          <a:bodyPr/>
          <a:lstStyle/>
          <a:p>
            <a:r>
              <a:rPr lang="es-EC"/>
              <a:t>VERSIÓN: 1.0</a:t>
            </a:r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49AAFB-488F-40ED-8308-F930033585C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0261600" y="6657975"/>
            <a:ext cx="1930400" cy="214313"/>
          </a:xfrm>
        </p:spPr>
        <p:txBody>
          <a:bodyPr/>
          <a:lstStyle/>
          <a:p>
            <a:r>
              <a:rPr lang="es-EC"/>
              <a:t>CÓDIGO: SGC.DI.260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740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DE762041-CBFC-4A1D-8D7F-394695F4089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229450"/>
              </p:ext>
            </p:extLst>
          </p:nvPr>
        </p:nvGraphicFramePr>
        <p:xfrm>
          <a:off x="292959" y="2020654"/>
          <a:ext cx="53863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997EC443-BF5D-402E-A016-F41043C45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C" dirty="0"/>
              <a:t>HIPÓTESIS</a:t>
            </a:r>
          </a:p>
        </p:txBody>
      </p:sp>
      <p:graphicFrame>
        <p:nvGraphicFramePr>
          <p:cNvPr id="12" name="Marcador de contenido 10">
            <a:extLst>
              <a:ext uri="{FF2B5EF4-FFF2-40B4-BE49-F238E27FC236}">
                <a16:creationId xmlns:a16="http://schemas.microsoft.com/office/drawing/2014/main" id="{2EA69CDC-2700-40B0-9484-7C3CF9046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766261"/>
              </p:ext>
            </p:extLst>
          </p:nvPr>
        </p:nvGraphicFramePr>
        <p:xfrm>
          <a:off x="6193368" y="1917700"/>
          <a:ext cx="5705673" cy="4051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F38A4363-4C0B-4E94-AC86-E82CAD1CFD2A}"/>
              </a:ext>
            </a:extLst>
          </p:cNvPr>
          <p:cNvSpPr/>
          <p:nvPr/>
        </p:nvSpPr>
        <p:spPr>
          <a:xfrm>
            <a:off x="609599" y="889233"/>
            <a:ext cx="506974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D94AD0C-B703-4B61-8590-0CEA66D991D2}"/>
              </a:ext>
            </a:extLst>
          </p:cNvPr>
          <p:cNvSpPr/>
          <p:nvPr/>
        </p:nvSpPr>
        <p:spPr>
          <a:xfrm>
            <a:off x="6360255" y="889233"/>
            <a:ext cx="506974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HIPÓTESIS</a:t>
            </a:r>
          </a:p>
        </p:txBody>
      </p:sp>
    </p:spTree>
    <p:extLst>
      <p:ext uri="{BB962C8B-B14F-4D97-AF65-F5344CB8AC3E}">
        <p14:creationId xmlns:p14="http://schemas.microsoft.com/office/powerpoint/2010/main" val="313699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31487-006C-4372-BB56-E91FFE98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763" y="2447387"/>
            <a:ext cx="10972800" cy="1143000"/>
          </a:xfrm>
        </p:spPr>
        <p:txBody>
          <a:bodyPr/>
          <a:lstStyle/>
          <a:p>
            <a:pPr algn="ctr"/>
            <a:r>
              <a:rPr lang="es-EC" sz="6600" dirty="0">
                <a:solidFill>
                  <a:schemeClr val="tx1"/>
                </a:solidFill>
              </a:rPr>
              <a:t>MARCO TEÓRICO</a:t>
            </a:r>
          </a:p>
        </p:txBody>
      </p:sp>
    </p:spTree>
    <p:extLst>
      <p:ext uri="{BB962C8B-B14F-4D97-AF65-F5344CB8AC3E}">
        <p14:creationId xmlns:p14="http://schemas.microsoft.com/office/powerpoint/2010/main" val="404933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6A70178-3682-42E6-884C-57152387C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52097"/>
              </p:ext>
            </p:extLst>
          </p:nvPr>
        </p:nvGraphicFramePr>
        <p:xfrm>
          <a:off x="609600" y="788566"/>
          <a:ext cx="10972800" cy="5337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F3B801B3-8466-47A8-9F57-1B5445C3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6392" y="64913"/>
            <a:ext cx="5486400" cy="581039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TEORÍAS DE SOPORTE</a:t>
            </a:r>
          </a:p>
        </p:txBody>
      </p:sp>
    </p:spTree>
    <p:extLst>
      <p:ext uri="{BB962C8B-B14F-4D97-AF65-F5344CB8AC3E}">
        <p14:creationId xmlns:p14="http://schemas.microsoft.com/office/powerpoint/2010/main" val="113479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D5AA11-DAA9-4F38-A54B-DDCECCF9DF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631082"/>
              </p:ext>
            </p:extLst>
          </p:nvPr>
        </p:nvGraphicFramePr>
        <p:xfrm>
          <a:off x="427839" y="771787"/>
          <a:ext cx="11459361" cy="5192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0D8DED69-ECDD-4036-AB82-81FE546CC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601662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TRIÁNGULO-DIAMANTE-PENTÁGONO DEL FRAUDE</a:t>
            </a:r>
          </a:p>
        </p:txBody>
      </p:sp>
    </p:spTree>
    <p:extLst>
      <p:ext uri="{BB962C8B-B14F-4D97-AF65-F5344CB8AC3E}">
        <p14:creationId xmlns:p14="http://schemas.microsoft.com/office/powerpoint/2010/main" val="235669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B4AB5EF-61FB-47D0-B9E0-418177CD5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032283"/>
              </p:ext>
            </p:extLst>
          </p:nvPr>
        </p:nvGraphicFramePr>
        <p:xfrm>
          <a:off x="609600" y="889234"/>
          <a:ext cx="10972800" cy="5236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A484FA82-FFFC-4585-BCB6-BF3AB5B89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1959" y="117241"/>
            <a:ext cx="6179890" cy="614595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ESTRATEGIAS ANTIFRAUDE</a:t>
            </a:r>
          </a:p>
        </p:txBody>
      </p:sp>
    </p:spTree>
    <p:extLst>
      <p:ext uri="{BB962C8B-B14F-4D97-AF65-F5344CB8AC3E}">
        <p14:creationId xmlns:p14="http://schemas.microsoft.com/office/powerpoint/2010/main" val="268115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489C061-1513-42D0-9EDB-D3C2353A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192" y="0"/>
            <a:ext cx="9736822" cy="581039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PAPEL DEL CONTROL INTERNO EN LAS PYMES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043A9A4-C50F-4868-8611-96F9F8D028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9129019"/>
              </p:ext>
            </p:extLst>
          </p:nvPr>
        </p:nvGraphicFramePr>
        <p:xfrm>
          <a:off x="2139192" y="1224120"/>
          <a:ext cx="7415697" cy="401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01673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2926</TotalTime>
  <Words>1610</Words>
  <Application>Microsoft Office PowerPoint</Application>
  <PresentationFormat>Panorámica</PresentationFormat>
  <Paragraphs>187</Paragraphs>
  <Slides>24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Symbol</vt:lpstr>
      <vt:lpstr>Times New Roman</vt:lpstr>
      <vt:lpstr>Diseño predeterminado</vt:lpstr>
      <vt:lpstr>CorelDRAW</vt:lpstr>
      <vt:lpstr>DEPARTAMENTO DE CIENCIAS ECONÓMICAS, ADMINISTRATIVAS Y DEL COMERCIO  TRABAJO DE TITULACIÓN, PREVIO A LA OBTENCIÓN DEL TÍTULO DE INGENIERA EN FINANZAS, CONTADORA PÚBLICA-AUDITORA   TEMA: “Análisis de las estrategias antifraudes en el sistema de control interno, aplicables en las pequeñas y medianas empresas del DMQ”   AUTOR: Alejandra Paola Stacey Llumiquinga                                               DIRECTOR DE TESIS:     Ing. CPA. Marco Hernández, MBA.  SANGOLQUÍ,  2021  </vt:lpstr>
      <vt:lpstr>PLANTEAMIENTO DEL PROBLEMA</vt:lpstr>
      <vt:lpstr>OBJETIVOS </vt:lpstr>
      <vt:lpstr>Presentación de PowerPoint</vt:lpstr>
      <vt:lpstr>MARCO TEÓRICO</vt:lpstr>
      <vt:lpstr>TEORÍAS DE SOPORTE</vt:lpstr>
      <vt:lpstr>TRIÁNGULO-DIAMANTE-PENTÁGONO DEL FRAUDE</vt:lpstr>
      <vt:lpstr>ESTRATEGIAS ANTIFRAUDE</vt:lpstr>
      <vt:lpstr>PAPEL DEL CONTROL INTERNO EN LAS PYMES</vt:lpstr>
      <vt:lpstr>PYMES EN EL ECUADOR</vt:lpstr>
      <vt:lpstr>Presentación de PowerPoint</vt:lpstr>
      <vt:lpstr>MARCO LEGAL </vt:lpstr>
      <vt:lpstr>METODOLOGÍA  DE LA  INVESTIGACIÓN </vt:lpstr>
      <vt:lpstr>Presentación de PowerPoint</vt:lpstr>
      <vt:lpstr>POBLACIÓN Y MUESTRA</vt:lpstr>
      <vt:lpstr>INSTRUMENTO DE INVESTIGACIÓN </vt:lpstr>
      <vt:lpstr>ANÁLISIS  DE  RESULTADOS</vt:lpstr>
      <vt:lpstr>Presentación de PowerPoint</vt:lpstr>
      <vt:lpstr>Presentación de PowerPoint</vt:lpstr>
      <vt:lpstr>PROPUESTA  DE  MEJORA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CIENCIAS ECONÓMICAS, ADMINISTRATIVAS Y DE COMERCIO  TESIS PRESENTADA COMO REQUISITO PREVIO A LA OBTENCIÓN DEL TÍTULO DE INGENIERA EN FINANZAS Y AUDITORÍA-CPA   TEMA: “ANÁLISIS DE LAS ESTRATEGIAS ANTIFRAUDE EN EL CONTROL INTERNO, APLICABLES EN LAS PEQUEÑAS Y MEDIANAS EMPRESAS DEL DMQ”   AUTORA: Alejandra Paola Stacey Llumiquinga                                               DIRECTOR DE TESIS:     Ing. CPA. Marco Hernández, MBA.  SANGOLQUÍ,  2021</dc:title>
  <dc:creator>Alejandra Stacey</dc:creator>
  <cp:lastModifiedBy>Alejandra Stacey</cp:lastModifiedBy>
  <cp:revision>60</cp:revision>
  <dcterms:created xsi:type="dcterms:W3CDTF">2021-08-29T16:36:13Z</dcterms:created>
  <dcterms:modified xsi:type="dcterms:W3CDTF">2021-09-16T01:12:25Z</dcterms:modified>
</cp:coreProperties>
</file>