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66" r:id="rId6"/>
    <p:sldId id="305" r:id="rId7"/>
    <p:sldId id="271" r:id="rId8"/>
    <p:sldId id="306" r:id="rId9"/>
    <p:sldId id="315" r:id="rId10"/>
    <p:sldId id="318" r:id="rId11"/>
    <p:sldId id="319" r:id="rId12"/>
    <p:sldId id="320" r:id="rId13"/>
    <p:sldId id="321" r:id="rId14"/>
    <p:sldId id="274" r:id="rId15"/>
    <p:sldId id="322" r:id="rId16"/>
    <p:sldId id="323" r:id="rId17"/>
    <p:sldId id="324" r:id="rId18"/>
    <p:sldId id="325" r:id="rId19"/>
    <p:sldId id="326" r:id="rId20"/>
    <p:sldId id="300" r:id="rId21"/>
    <p:sldId id="308" r:id="rId22"/>
    <p:sldId id="309" r:id="rId23"/>
    <p:sldId id="311" r:id="rId24"/>
    <p:sldId id="312" r:id="rId25"/>
    <p:sldId id="313" r:id="rId26"/>
    <p:sldId id="302" r:id="rId27"/>
    <p:sldId id="314" r:id="rId28"/>
    <p:sldId id="295" r:id="rId2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6600"/>
    <a:srgbClr val="FF99FF"/>
    <a:srgbClr val="FF99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6" autoAdjust="0"/>
    <p:restoredTop sz="94291" autoAdjust="0"/>
  </p:normalViewPr>
  <p:slideViewPr>
    <p:cSldViewPr snapToGrid="0">
      <p:cViewPr varScale="1">
        <p:scale>
          <a:sx n="47" d="100"/>
          <a:sy n="47" d="100"/>
        </p:scale>
        <p:origin x="54" y="396"/>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tesis\ESCRITO%20TESIS\Libro1(Recuperado%20autom&#225;ticamen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tesis\ESCRITO%20TESIS\Libro1(Recuperado%20autom&#225;ticamen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tesis\ESCRITO%20TESIS\Libro1(Recuperado%20autom&#225;ticamen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esktop\tesis\ESCRITO%20TESIS\Libro1(Recuperado%20autom&#225;ticamen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tesis\ESCRITO%20TESIS\Libro1(Recuperado%20autom&#225;ticamen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703693815530238E-2"/>
          <c:y val="0.10529178048783477"/>
          <c:w val="0.81388888888888888"/>
          <c:h val="0.68048337707786521"/>
        </c:manualLayout>
      </c:layout>
      <c:pie3DChart>
        <c:varyColors val="1"/>
        <c:ser>
          <c:idx val="0"/>
          <c:order val="0"/>
          <c:dPt>
            <c:idx val="0"/>
            <c:bubble3D val="0"/>
            <c:spPr>
              <a:solidFill>
                <a:schemeClr val="accent5">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6FD-4D31-AFAB-AFBE01854DB8}"/>
              </c:ext>
            </c:extLst>
          </c:dPt>
          <c:dPt>
            <c:idx val="1"/>
            <c:bubble3D val="0"/>
            <c:spPr>
              <a:solidFill>
                <a:schemeClr val="accent5">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6FD-4D31-AFAB-AFBE01854DB8}"/>
              </c:ext>
            </c:extLst>
          </c:dPt>
          <c:dPt>
            <c:idx val="2"/>
            <c:bubble3D val="0"/>
            <c:spPr>
              <a:solidFill>
                <a:schemeClr val="accent5">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6FD-4D31-AFAB-AFBE01854DB8}"/>
              </c:ext>
            </c:extLst>
          </c:dPt>
          <c:dPt>
            <c:idx val="3"/>
            <c:bubble3D val="0"/>
            <c:spPr>
              <a:solidFill>
                <a:schemeClr val="accent5">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A6FD-4D31-AFAB-AFBE01854DB8}"/>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Hoja2!$C$27:$C$30</c:f>
              <c:strCache>
                <c:ptCount val="4"/>
                <c:pt idx="0">
                  <c:v>3 Abortos</c:v>
                </c:pt>
                <c:pt idx="1">
                  <c:v>2 Abortos</c:v>
                </c:pt>
                <c:pt idx="2">
                  <c:v>1 Aborto</c:v>
                </c:pt>
                <c:pt idx="3">
                  <c:v>0 Abortos</c:v>
                </c:pt>
              </c:strCache>
            </c:strRef>
          </c:cat>
          <c:val>
            <c:numRef>
              <c:f>Hoja2!$D$27:$D$30</c:f>
              <c:numCache>
                <c:formatCode>General</c:formatCode>
                <c:ptCount val="4"/>
                <c:pt idx="0">
                  <c:v>1</c:v>
                </c:pt>
                <c:pt idx="1">
                  <c:v>3</c:v>
                </c:pt>
                <c:pt idx="2">
                  <c:v>1</c:v>
                </c:pt>
                <c:pt idx="3">
                  <c:v>5</c:v>
                </c:pt>
              </c:numCache>
            </c:numRef>
          </c:val>
          <c:extLst>
            <c:ext xmlns:c16="http://schemas.microsoft.com/office/drawing/2014/chart" uri="{C3380CC4-5D6E-409C-BE32-E72D297353CC}">
              <c16:uniqueId val="{00000008-A6FD-4D31-AFAB-AFBE01854DB8}"/>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22686067366579174"/>
          <c:y val="0.89351851851851849"/>
          <c:w val="0.59810608048993874"/>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000000000000001E-2"/>
          <c:y val="8.7774861475648877E-2"/>
          <c:w val="0.96666666666666667"/>
          <c:h val="0.79245953630796151"/>
        </c:manualLayout>
      </c:layout>
      <c:pie3DChart>
        <c:varyColors val="1"/>
        <c:ser>
          <c:idx val="0"/>
          <c:order val="0"/>
          <c:tx>
            <c:strRef>
              <c:f>Hoja1!$C$100</c:f>
              <c:strCache>
                <c:ptCount val="1"/>
              </c:strCache>
            </c:strRef>
          </c:tx>
          <c:dPt>
            <c:idx val="0"/>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012-45E3-A5AB-E1D9AD5F6C4A}"/>
              </c:ext>
            </c:extLst>
          </c:dPt>
          <c:dPt>
            <c:idx val="1"/>
            <c:bubble3D val="0"/>
            <c:spPr>
              <a:solidFill>
                <a:schemeClr val="accent5">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1012-45E3-A5AB-E1D9AD5F6C4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Hoja1!$D$99:$E$99</c:f>
              <c:strCache>
                <c:ptCount val="2"/>
                <c:pt idx="0">
                  <c:v>Esteros</c:v>
                </c:pt>
                <c:pt idx="1">
                  <c:v>Pantano</c:v>
                </c:pt>
              </c:strCache>
            </c:strRef>
          </c:cat>
          <c:val>
            <c:numRef>
              <c:f>Hoja1!$D$100:$E$100</c:f>
              <c:numCache>
                <c:formatCode>General</c:formatCode>
                <c:ptCount val="2"/>
                <c:pt idx="0">
                  <c:v>9</c:v>
                </c:pt>
                <c:pt idx="1">
                  <c:v>1</c:v>
                </c:pt>
              </c:numCache>
            </c:numRef>
          </c:val>
          <c:extLst>
            <c:ext xmlns:c16="http://schemas.microsoft.com/office/drawing/2014/chart" uri="{C3380CC4-5D6E-409C-BE32-E72D297353CC}">
              <c16:uniqueId val="{00000004-1012-45E3-A5AB-E1D9AD5F6C4A}"/>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0665780904649093E-2"/>
          <c:y val="0.1189276049466808"/>
          <c:w val="0.81388888888888888"/>
          <c:h val="0.68048337707786521"/>
        </c:manualLayout>
      </c:layout>
      <c:ofPieChart>
        <c:ofPieType val="pie"/>
        <c:varyColors val="1"/>
        <c:ser>
          <c:idx val="0"/>
          <c:order val="0"/>
          <c:tx>
            <c:strRef>
              <c:f>Hoja2!$C$53</c:f>
              <c:strCache>
                <c:ptCount val="1"/>
                <c:pt idx="0">
                  <c:v>Caninos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D734-4E51-8FD2-3E9AAB2CC183}"/>
              </c:ext>
            </c:extLst>
          </c:dPt>
          <c:dPt>
            <c:idx val="1"/>
            <c:bubble3D val="0"/>
            <c:spPr>
              <a:solidFill>
                <a:schemeClr val="accent5">
                  <a:tint val="30000"/>
                </a:schemeClr>
              </a:solidFill>
              <a:ln w="19050">
                <a:solidFill>
                  <a:schemeClr val="lt1"/>
                </a:solidFill>
              </a:ln>
              <a:effectLst/>
            </c:spPr>
            <c:extLst>
              <c:ext xmlns:c16="http://schemas.microsoft.com/office/drawing/2014/chart" uri="{C3380CC4-5D6E-409C-BE32-E72D297353CC}">
                <c16:uniqueId val="{00000003-D734-4E51-8FD2-3E9AAB2CC183}"/>
              </c:ext>
            </c:extLst>
          </c:dPt>
          <c:dLbls>
            <c:dLbl>
              <c:idx val="1"/>
              <c:delete val="1"/>
              <c:extLst>
                <c:ext xmlns:c15="http://schemas.microsoft.com/office/drawing/2012/chart" uri="{CE6537A1-D6FC-4f65-9D91-7224C49458BB}"/>
                <c:ext xmlns:c16="http://schemas.microsoft.com/office/drawing/2014/chart" uri="{C3380CC4-5D6E-409C-BE32-E72D297353CC}">
                  <c16:uniqueId val="{00000003-D734-4E51-8FD2-3E9AAB2CC18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Hoja2!$D$34</c:f>
              <c:numCache>
                <c:formatCode>General</c:formatCode>
                <c:ptCount val="1"/>
                <c:pt idx="0">
                  <c:v>10</c:v>
                </c:pt>
              </c:numCache>
            </c:numRef>
          </c:val>
          <c:extLst>
            <c:ext xmlns:c16="http://schemas.microsoft.com/office/drawing/2014/chart" uri="{C3380CC4-5D6E-409C-BE32-E72D297353CC}">
              <c16:uniqueId val="{00000004-D734-4E51-8FD2-3E9AAB2CC183}"/>
            </c:ext>
          </c:extLst>
        </c:ser>
        <c:dLbls>
          <c:dLblPos val="bestFit"/>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ofPieChart>
        <c:ofPieType val="pie"/>
        <c:varyColors val="1"/>
        <c:ser>
          <c:idx val="1"/>
          <c:order val="1"/>
          <c:tx>
            <c:strRef>
              <c:f>Hoja2!$C$54</c:f>
              <c:strCache>
                <c:ptCount val="1"/>
                <c:pt idx="0">
                  <c:v>Convivencia</c:v>
                </c:pt>
              </c:strCache>
            </c:strRef>
          </c:tx>
          <c:spPr>
            <a:ln>
              <a:solidFill>
                <a:schemeClr val="tx1">
                  <a:lumMod val="65000"/>
                  <a:lumOff val="35000"/>
                </a:schemeClr>
              </a:solidFill>
            </a:ln>
          </c:spPr>
          <c:dPt>
            <c:idx val="0"/>
            <c:bubble3D val="0"/>
            <c:spPr>
              <a:solidFill>
                <a:schemeClr val="accent5">
                  <a:shade val="76000"/>
                </a:schemeClr>
              </a:solidFill>
              <a:ln w="19050">
                <a:solidFill>
                  <a:schemeClr val="tx1">
                    <a:lumMod val="65000"/>
                    <a:lumOff val="35000"/>
                  </a:schemeClr>
                </a:solidFill>
              </a:ln>
              <a:effectLst/>
            </c:spPr>
            <c:extLst>
              <c:ext xmlns:c16="http://schemas.microsoft.com/office/drawing/2014/chart" uri="{C3380CC4-5D6E-409C-BE32-E72D297353CC}">
                <c16:uniqueId val="{00000006-D734-4E51-8FD2-3E9AAB2CC183}"/>
              </c:ext>
            </c:extLst>
          </c:dPt>
          <c:dPt>
            <c:idx val="1"/>
            <c:bubble3D val="0"/>
            <c:spPr>
              <a:solidFill>
                <a:schemeClr val="accent5">
                  <a:tint val="77000"/>
                </a:schemeClr>
              </a:solidFill>
              <a:ln w="19050">
                <a:solidFill>
                  <a:schemeClr val="tx1">
                    <a:lumMod val="65000"/>
                    <a:lumOff val="35000"/>
                  </a:schemeClr>
                </a:solidFill>
              </a:ln>
              <a:effectLst/>
            </c:spPr>
            <c:extLst>
              <c:ext xmlns:c16="http://schemas.microsoft.com/office/drawing/2014/chart" uri="{C3380CC4-5D6E-409C-BE32-E72D297353CC}">
                <c16:uniqueId val="{00000008-D734-4E51-8FD2-3E9AAB2CC183}"/>
              </c:ext>
            </c:extLst>
          </c:dPt>
          <c:dPt>
            <c:idx val="2"/>
            <c:bubble3D val="0"/>
            <c:spPr>
              <a:solidFill>
                <a:schemeClr val="accent5">
                  <a:tint val="30000"/>
                </a:schemeClr>
              </a:solidFill>
              <a:ln w="19050">
                <a:solidFill>
                  <a:schemeClr val="tx1">
                    <a:lumMod val="65000"/>
                    <a:lumOff val="35000"/>
                  </a:schemeClr>
                </a:solidFill>
              </a:ln>
              <a:effectLst/>
            </c:spPr>
            <c:extLst>
              <c:ext xmlns:c16="http://schemas.microsoft.com/office/drawing/2014/chart" uri="{C3380CC4-5D6E-409C-BE32-E72D297353CC}">
                <c16:uniqueId val="{0000000A-D734-4E51-8FD2-3E9AAB2CC18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Hoja2!$D$54:$D$55</c:f>
              <c:numCache>
                <c:formatCode>General</c:formatCode>
                <c:ptCount val="2"/>
                <c:pt idx="1">
                  <c:v>5</c:v>
                </c:pt>
              </c:numCache>
            </c:numRef>
          </c:val>
          <c:extLst>
            <c:ext xmlns:c16="http://schemas.microsoft.com/office/drawing/2014/chart" uri="{C3380CC4-5D6E-409C-BE32-E72D297353CC}">
              <c16:uniqueId val="{0000000B-D734-4E51-8FD2-3E9AAB2CC183}"/>
            </c:ext>
          </c:extLst>
        </c:ser>
        <c:dLbls>
          <c:dLblPos val="bestFit"/>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t"/>
      <c:layout>
        <c:manualLayout>
          <c:xMode val="edge"/>
          <c:yMode val="edge"/>
          <c:x val="0.22214698162729662"/>
          <c:y val="0.87962962962962965"/>
          <c:w val="0.56171653543307087"/>
          <c:h val="7.89964275298920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31764330563653E-2"/>
          <c:y val="0.12909780855706288"/>
          <c:w val="0.81388888888888888"/>
          <c:h val="0.68048337707786521"/>
        </c:manualLayout>
      </c:layout>
      <c:pie3DChart>
        <c:varyColors val="1"/>
        <c:ser>
          <c:idx val="0"/>
          <c:order val="0"/>
          <c:dPt>
            <c:idx val="0"/>
            <c:bubble3D val="0"/>
            <c:spPr>
              <a:solidFill>
                <a:schemeClr val="accent5">
                  <a:shade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6BD-4864-9686-ADAAD1831105}"/>
              </c:ext>
            </c:extLst>
          </c:dPt>
          <c:dPt>
            <c:idx val="1"/>
            <c:bubble3D val="0"/>
            <c:spPr>
              <a:solidFill>
                <a:schemeClr val="accent5">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6BD-4864-9686-ADAAD1831105}"/>
              </c:ext>
            </c:extLst>
          </c:dPt>
          <c:dPt>
            <c:idx val="2"/>
            <c:bubble3D val="0"/>
            <c:spPr>
              <a:solidFill>
                <a:schemeClr val="accent5">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46BD-4864-9686-ADAAD1831105}"/>
              </c:ext>
            </c:extLst>
          </c:dPt>
          <c:dPt>
            <c:idx val="3"/>
            <c:bubble3D val="0"/>
            <c:spPr>
              <a:solidFill>
                <a:schemeClr val="accent5">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6BD-4864-9686-ADAAD183110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Hoja1!$C$115:$C$118</c:f>
              <c:strCache>
                <c:ptCount val="4"/>
                <c:pt idx="0">
                  <c:v>Porcinos</c:v>
                </c:pt>
                <c:pt idx="1">
                  <c:v>Ovinos</c:v>
                </c:pt>
                <c:pt idx="2">
                  <c:v>Aves</c:v>
                </c:pt>
                <c:pt idx="3">
                  <c:v>Ganaderia lechera</c:v>
                </c:pt>
              </c:strCache>
            </c:strRef>
          </c:cat>
          <c:val>
            <c:numRef>
              <c:f>Hoja1!$D$115:$D$118</c:f>
              <c:numCache>
                <c:formatCode>General</c:formatCode>
                <c:ptCount val="4"/>
                <c:pt idx="0">
                  <c:v>1</c:v>
                </c:pt>
                <c:pt idx="1">
                  <c:v>1</c:v>
                </c:pt>
                <c:pt idx="2">
                  <c:v>1</c:v>
                </c:pt>
                <c:pt idx="3">
                  <c:v>7</c:v>
                </c:pt>
              </c:numCache>
            </c:numRef>
          </c:val>
          <c:extLst>
            <c:ext xmlns:c16="http://schemas.microsoft.com/office/drawing/2014/chart" uri="{C3380CC4-5D6E-409C-BE32-E72D297353CC}">
              <c16:uniqueId val="{00000008-46BD-4864-9686-ADAAD1831105}"/>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19426684164479441"/>
          <c:y val="0.83796296296296291"/>
          <c:w val="0.60035520559930011"/>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583333333333334E-2"/>
          <c:y val="0.11085812190142899"/>
          <c:w val="0.81388888888888888"/>
          <c:h val="0.68048337707786521"/>
        </c:manualLayout>
      </c:layout>
      <c:ofPieChart>
        <c:ofPieType val="pie"/>
        <c:varyColors val="1"/>
        <c:ser>
          <c:idx val="0"/>
          <c:order val="0"/>
          <c:tx>
            <c:strRef>
              <c:f>Hoja2!$C$34</c:f>
              <c:strCache>
                <c:ptCount val="1"/>
                <c:pt idx="0">
                  <c:v>Cronograma de vacunas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F6D7-432E-9FBA-3B466B38D56D}"/>
              </c:ext>
            </c:extLst>
          </c:dPt>
          <c:dPt>
            <c:idx val="1"/>
            <c:bubble3D val="0"/>
            <c:spPr>
              <a:solidFill>
                <a:schemeClr val="accent5">
                  <a:tint val="30000"/>
                </a:schemeClr>
              </a:solidFill>
              <a:ln w="19050">
                <a:solidFill>
                  <a:schemeClr val="lt1"/>
                </a:solidFill>
              </a:ln>
              <a:effectLst/>
            </c:spPr>
            <c:extLst>
              <c:ext xmlns:c16="http://schemas.microsoft.com/office/drawing/2014/chart" uri="{C3380CC4-5D6E-409C-BE32-E72D297353CC}">
                <c16:uniqueId val="{00000003-F6D7-432E-9FBA-3B466B38D56D}"/>
              </c:ext>
            </c:extLst>
          </c:dPt>
          <c:dLbls>
            <c:dLbl>
              <c:idx val="1"/>
              <c:delete val="1"/>
              <c:extLst>
                <c:ext xmlns:c15="http://schemas.microsoft.com/office/drawing/2012/chart" uri="{CE6537A1-D6FC-4f65-9D91-7224C49458BB}"/>
                <c:ext xmlns:c16="http://schemas.microsoft.com/office/drawing/2014/chart" uri="{C3380CC4-5D6E-409C-BE32-E72D297353CC}">
                  <c16:uniqueId val="{00000003-F6D7-432E-9FBA-3B466B38D5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Hoja2!$D$34</c:f>
              <c:numCache>
                <c:formatCode>General</c:formatCode>
                <c:ptCount val="1"/>
                <c:pt idx="0">
                  <c:v>10</c:v>
                </c:pt>
              </c:numCache>
            </c:numRef>
          </c:val>
          <c:extLst>
            <c:ext xmlns:c16="http://schemas.microsoft.com/office/drawing/2014/chart" uri="{C3380CC4-5D6E-409C-BE32-E72D297353CC}">
              <c16:uniqueId val="{00000004-F6D7-432E-9FBA-3B466B38D56D}"/>
            </c:ext>
          </c:extLst>
        </c:ser>
        <c:dLbls>
          <c:dLblPos val="bestFit"/>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ofPieChart>
        <c:ofPieType val="pie"/>
        <c:varyColors val="1"/>
        <c:ser>
          <c:idx val="1"/>
          <c:order val="1"/>
          <c:tx>
            <c:strRef>
              <c:f>Hoja2!$C$35</c:f>
              <c:strCache>
                <c:ptCount val="1"/>
                <c:pt idx="0">
                  <c:v>Vacunas</c:v>
                </c:pt>
              </c:strCache>
            </c:strRef>
          </c:tx>
          <c:spPr>
            <a:ln>
              <a:solidFill>
                <a:schemeClr val="tx1">
                  <a:lumMod val="65000"/>
                  <a:lumOff val="35000"/>
                </a:schemeClr>
              </a:solidFill>
            </a:ln>
          </c:spPr>
          <c:dPt>
            <c:idx val="0"/>
            <c:bubble3D val="0"/>
            <c:spPr>
              <a:solidFill>
                <a:schemeClr val="accent5">
                  <a:shade val="76000"/>
                </a:schemeClr>
              </a:solidFill>
              <a:ln w="19050">
                <a:solidFill>
                  <a:schemeClr val="tx1">
                    <a:lumMod val="65000"/>
                    <a:lumOff val="35000"/>
                  </a:schemeClr>
                </a:solidFill>
              </a:ln>
              <a:effectLst/>
            </c:spPr>
            <c:extLst>
              <c:ext xmlns:c16="http://schemas.microsoft.com/office/drawing/2014/chart" uri="{C3380CC4-5D6E-409C-BE32-E72D297353CC}">
                <c16:uniqueId val="{00000006-F6D7-432E-9FBA-3B466B38D56D}"/>
              </c:ext>
            </c:extLst>
          </c:dPt>
          <c:dPt>
            <c:idx val="1"/>
            <c:bubble3D val="0"/>
            <c:spPr>
              <a:solidFill>
                <a:schemeClr val="accent5">
                  <a:tint val="77000"/>
                </a:schemeClr>
              </a:solidFill>
              <a:ln w="19050">
                <a:solidFill>
                  <a:schemeClr val="tx1">
                    <a:lumMod val="65000"/>
                    <a:lumOff val="35000"/>
                  </a:schemeClr>
                </a:solidFill>
              </a:ln>
              <a:effectLst/>
            </c:spPr>
            <c:extLst>
              <c:ext xmlns:c16="http://schemas.microsoft.com/office/drawing/2014/chart" uri="{C3380CC4-5D6E-409C-BE32-E72D297353CC}">
                <c16:uniqueId val="{00000008-F6D7-432E-9FBA-3B466B38D56D}"/>
              </c:ext>
            </c:extLst>
          </c:dPt>
          <c:dPt>
            <c:idx val="2"/>
            <c:bubble3D val="0"/>
            <c:spPr>
              <a:solidFill>
                <a:schemeClr val="accent5">
                  <a:tint val="30000"/>
                </a:schemeClr>
              </a:solidFill>
              <a:ln w="19050">
                <a:solidFill>
                  <a:schemeClr val="tx1">
                    <a:lumMod val="65000"/>
                    <a:lumOff val="35000"/>
                  </a:schemeClr>
                </a:solidFill>
              </a:ln>
              <a:effectLst/>
            </c:spPr>
            <c:extLst>
              <c:ext xmlns:c16="http://schemas.microsoft.com/office/drawing/2014/chart" uri="{C3380CC4-5D6E-409C-BE32-E72D297353CC}">
                <c16:uniqueId val="{0000000A-F6D7-432E-9FBA-3B466B38D56D}"/>
              </c:ext>
            </c:extLst>
          </c:dPt>
          <c:dLbls>
            <c:dLbl>
              <c:idx val="0"/>
              <c:layout>
                <c:manualLayout>
                  <c:x val="9.7800087489063867E-2"/>
                  <c:y val="1.975685331000291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6D7-432E-9FBA-3B466B38D56D}"/>
                </c:ext>
              </c:extLst>
            </c:dLbl>
            <c:dLbl>
              <c:idx val="1"/>
              <c:delete val="1"/>
              <c:extLst>
                <c:ext xmlns:c15="http://schemas.microsoft.com/office/drawing/2012/chart" uri="{CE6537A1-D6FC-4f65-9D91-7224C49458BB}"/>
                <c:ext xmlns:c16="http://schemas.microsoft.com/office/drawing/2014/chart" uri="{C3380CC4-5D6E-409C-BE32-E72D297353CC}">
                  <c16:uniqueId val="{00000008-F6D7-432E-9FBA-3B466B38D56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Hoja2!$D$35:$D$36</c:f>
              <c:numCache>
                <c:formatCode>General</c:formatCode>
                <c:ptCount val="2"/>
                <c:pt idx="0">
                  <c:v>5</c:v>
                </c:pt>
                <c:pt idx="1">
                  <c:v>5</c:v>
                </c:pt>
              </c:numCache>
            </c:numRef>
          </c:val>
          <c:extLst>
            <c:ext xmlns:c16="http://schemas.microsoft.com/office/drawing/2014/chart" uri="{C3380CC4-5D6E-409C-BE32-E72D297353CC}">
              <c16:uniqueId val="{0000000B-F6D7-432E-9FBA-3B466B38D56D}"/>
            </c:ext>
          </c:extLst>
        </c:ser>
        <c:dLbls>
          <c:dLblPos val="bestFit"/>
          <c:showLegendKey val="0"/>
          <c:showVal val="0"/>
          <c:showCatName val="0"/>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t"/>
      <c:layout>
        <c:manualLayout>
          <c:xMode val="edge"/>
          <c:yMode val="edge"/>
          <c:x val="0.22214698162729662"/>
          <c:y val="0.87962962962962965"/>
          <c:w val="0.56171653543307087"/>
          <c:h val="7.8996427529892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902762549107554"/>
          <c:y val="0.1065505852078658"/>
          <c:w val="0.82625690829179943"/>
          <c:h val="0.68496644633858572"/>
        </c:manualLayout>
      </c:layout>
      <c:pie3DChart>
        <c:varyColors val="1"/>
        <c:ser>
          <c:idx val="0"/>
          <c:order val="0"/>
          <c:dPt>
            <c:idx val="0"/>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DCC3-4D98-A365-9484B3816C70}"/>
              </c:ext>
            </c:extLst>
          </c:dPt>
          <c:dPt>
            <c:idx val="1"/>
            <c:bubble3D val="0"/>
            <c:spPr>
              <a:solidFill>
                <a:schemeClr val="accent5">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DCC3-4D98-A365-9484B3816C70}"/>
              </c:ext>
            </c:extLst>
          </c:dPt>
          <c:dLbls>
            <c:dLbl>
              <c:idx val="0"/>
              <c:tx>
                <c:rich>
                  <a:bodyPr/>
                  <a:lstStyle/>
                  <a:p>
                    <a:r>
                      <a:rPr lang="en-US"/>
                      <a:t>
</a:t>
                    </a:r>
                    <a:fld id="{1B3E98E9-4BB8-495D-AE4D-9328A38DC0A8}" type="PERCENTAGE">
                      <a:rPr lang="en-US"/>
                      <a:pPr/>
                      <a:t>[PORCENTAJE]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C3-4D98-A365-9484B3816C70}"/>
                </c:ext>
              </c:extLst>
            </c:dLbl>
            <c:dLbl>
              <c:idx val="1"/>
              <c:layout>
                <c:manualLayout>
                  <c:x val="-0.21447278061159719"/>
                  <c:y val="9.3227266641140506E-4"/>
                </c:manualLayout>
              </c:layout>
              <c:tx>
                <c:rich>
                  <a:bodyPr/>
                  <a:lstStyle/>
                  <a:p>
                    <a:r>
                      <a:rPr lang="en-US"/>
                      <a:t>
</a:t>
                    </a:r>
                    <a:fld id="{56D1EA98-DE37-4016-BE52-800932C988D8}" type="PERCENTAGE">
                      <a:rPr lang="en-US"/>
                      <a:pPr/>
                      <a:t>[PORCENTAJE]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C3-4D98-A365-9484B3816C7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Hoja1!$B$2:$B$3</c:f>
              <c:strCache>
                <c:ptCount val="2"/>
                <c:pt idx="0">
                  <c:v>Infectados </c:v>
                </c:pt>
                <c:pt idx="1">
                  <c:v>No infectados </c:v>
                </c:pt>
              </c:strCache>
            </c:strRef>
          </c:cat>
          <c:val>
            <c:numRef>
              <c:f>Hoja1!$C$2:$C$3</c:f>
              <c:numCache>
                <c:formatCode>General</c:formatCode>
                <c:ptCount val="2"/>
                <c:pt idx="0">
                  <c:v>90</c:v>
                </c:pt>
                <c:pt idx="1">
                  <c:v>10</c:v>
                </c:pt>
              </c:numCache>
            </c:numRef>
          </c:val>
          <c:extLst>
            <c:ext xmlns:c16="http://schemas.microsoft.com/office/drawing/2014/chart" uri="{C3380CC4-5D6E-409C-BE32-E72D297353CC}">
              <c16:uniqueId val="{00000004-DCC3-4D98-A365-9484B3816C70}"/>
            </c:ext>
          </c:extLst>
        </c:ser>
        <c:dLbls>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2474701079031787"/>
          <c:w val="0.81388888888888888"/>
          <c:h val="0.68048337707786521"/>
        </c:manualLayout>
      </c:layout>
      <c:pie3DChart>
        <c:varyColors val="1"/>
        <c:ser>
          <c:idx val="0"/>
          <c:order val="0"/>
          <c:dPt>
            <c:idx val="0"/>
            <c:bubble3D val="0"/>
            <c:spPr>
              <a:solidFill>
                <a:schemeClr val="accent5">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EBF0-48B2-8274-A2843C6D267B}"/>
              </c:ext>
            </c:extLst>
          </c:dPt>
          <c:dPt>
            <c:idx val="1"/>
            <c:bubble3D val="0"/>
            <c:spPr>
              <a:solidFill>
                <a:schemeClr val="accent5">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EBF0-48B2-8274-A2843C6D267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Hoja1!$C$6:$C$7</c:f>
              <c:strCache>
                <c:ptCount val="2"/>
                <c:pt idx="0">
                  <c:v>Infectados</c:v>
                </c:pt>
                <c:pt idx="1">
                  <c:v>No Infectados </c:v>
                </c:pt>
              </c:strCache>
            </c:strRef>
          </c:cat>
          <c:val>
            <c:numRef>
              <c:f>Hoja1!$D$6:$D$7</c:f>
              <c:numCache>
                <c:formatCode>General</c:formatCode>
                <c:ptCount val="2"/>
                <c:pt idx="0">
                  <c:v>26</c:v>
                </c:pt>
                <c:pt idx="1">
                  <c:v>63</c:v>
                </c:pt>
              </c:numCache>
            </c:numRef>
          </c:val>
          <c:extLst>
            <c:ext xmlns:c16="http://schemas.microsoft.com/office/drawing/2014/chart" uri="{C3380CC4-5D6E-409C-BE32-E72D297353CC}">
              <c16:uniqueId val="{00000004-EBF0-48B2-8274-A2843C6D267B}"/>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28241622922134735"/>
          <c:y val="0.88888888888888884"/>
          <c:w val="0.42961176727909012"/>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4CE72-8694-40FF-B09C-F71DF9B4DF52}"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s-EC"/>
        </a:p>
      </dgm:t>
    </dgm:pt>
    <dgm:pt modelId="{0F518471-247B-4F3E-9AFC-360BF23FD19D}">
      <dgm:prSet phldrT="[Texto]" custT="1"/>
      <dgm:spPr/>
      <dgm:t>
        <a:bodyPr/>
        <a:lstStyle/>
        <a:p>
          <a:r>
            <a:rPr lang="es-EC" sz="1600" dirty="0">
              <a:solidFill>
                <a:schemeClr val="tx1"/>
              </a:solidFill>
            </a:rPr>
            <a:t>En el Ecuador la producción ganadera hasta el 2020 es de 4.520.693 cabezas de ganado.</a:t>
          </a:r>
        </a:p>
      </dgm:t>
    </dgm:pt>
    <dgm:pt modelId="{241A3F11-031E-498C-8222-2E92F0884175}" type="parTrans" cxnId="{DEF2C919-CF3A-4CBD-B248-CCFA8B99ED20}">
      <dgm:prSet/>
      <dgm:spPr/>
      <dgm:t>
        <a:bodyPr/>
        <a:lstStyle/>
        <a:p>
          <a:endParaRPr lang="es-EC" sz="2400">
            <a:solidFill>
              <a:schemeClr val="tx1"/>
            </a:solidFill>
          </a:endParaRPr>
        </a:p>
      </dgm:t>
    </dgm:pt>
    <dgm:pt modelId="{8C0A43D1-9EFC-4BE5-8AC7-C8905CD3C1FF}" type="sibTrans" cxnId="{DEF2C919-CF3A-4CBD-B248-CCFA8B99ED20}">
      <dgm:prSet/>
      <dgm:spPr/>
      <dgm:t>
        <a:bodyPr/>
        <a:lstStyle/>
        <a:p>
          <a:endParaRPr lang="es-EC" sz="2400">
            <a:solidFill>
              <a:schemeClr val="tx1"/>
            </a:solidFill>
          </a:endParaRPr>
        </a:p>
      </dgm:t>
    </dgm:pt>
    <dgm:pt modelId="{F7E7A58A-6D97-4AE0-829E-49F25C2DB6DD}">
      <dgm:prSet phldrT="[Texto]" custT="1"/>
      <dgm:spPr/>
      <dgm:t>
        <a:bodyPr/>
        <a:lstStyle/>
        <a:p>
          <a:pPr algn="l"/>
          <a:r>
            <a:rPr lang="es-EC" sz="1400" dirty="0">
              <a:solidFill>
                <a:schemeClr val="tx1"/>
              </a:solidFill>
            </a:rPr>
            <a:t>En la provincia de Sucumbíos en el 2020, tuvo una explotación de 109.467 cabezas de ganado de las cuales 60.794 son hembras, siendo destinadas para la reproducción y producción bovina.</a:t>
          </a:r>
        </a:p>
      </dgm:t>
    </dgm:pt>
    <dgm:pt modelId="{F3B8CA32-DCBD-471A-8178-FC9128973B52}" type="parTrans" cxnId="{0F2441CF-EBC9-4509-9795-59F7BA032659}">
      <dgm:prSet/>
      <dgm:spPr/>
      <dgm:t>
        <a:bodyPr/>
        <a:lstStyle/>
        <a:p>
          <a:endParaRPr lang="es-EC" sz="2400">
            <a:solidFill>
              <a:schemeClr val="tx1"/>
            </a:solidFill>
          </a:endParaRPr>
        </a:p>
      </dgm:t>
    </dgm:pt>
    <dgm:pt modelId="{06606564-2B6F-4432-887B-E02EA0A38840}" type="sibTrans" cxnId="{0F2441CF-EBC9-4509-9795-59F7BA032659}">
      <dgm:prSet/>
      <dgm:spPr/>
      <dgm:t>
        <a:bodyPr/>
        <a:lstStyle/>
        <a:p>
          <a:endParaRPr lang="es-EC" sz="2400">
            <a:solidFill>
              <a:schemeClr val="tx1"/>
            </a:solidFill>
          </a:endParaRPr>
        </a:p>
      </dgm:t>
    </dgm:pt>
    <dgm:pt modelId="{DB914E5C-C454-4B97-A764-EBFE5049B3DF}">
      <dgm:prSet phldrT="[Texto]" custT="1"/>
      <dgm:spPr/>
      <dgm:t>
        <a:bodyPr/>
        <a:lstStyle/>
        <a:p>
          <a:pPr algn="l"/>
          <a:r>
            <a:rPr lang="es-EC" sz="1200" dirty="0">
              <a:solidFill>
                <a:schemeClr val="tx1"/>
              </a:solidFill>
            </a:rPr>
            <a:t>La actividad ganadera en el país tiene gran demanda  en los últimos años, llevando consigo la influencia productiva y reproductiva en la ganadería, siendo  uno de los primeros factores  vinculados a la integridad  sanitaria dentro de los  hatos del país.</a:t>
          </a:r>
        </a:p>
      </dgm:t>
    </dgm:pt>
    <dgm:pt modelId="{23E27022-0EDA-48CD-8192-67227C3595C7}" type="parTrans" cxnId="{D8575D40-4C1D-4790-B823-959F9BAFD3D1}">
      <dgm:prSet/>
      <dgm:spPr/>
      <dgm:t>
        <a:bodyPr/>
        <a:lstStyle/>
        <a:p>
          <a:endParaRPr lang="es-EC" sz="2400">
            <a:solidFill>
              <a:schemeClr val="tx1"/>
            </a:solidFill>
          </a:endParaRPr>
        </a:p>
      </dgm:t>
    </dgm:pt>
    <dgm:pt modelId="{90D01B34-8638-40CC-BDAE-617270A5FF06}" type="sibTrans" cxnId="{D8575D40-4C1D-4790-B823-959F9BAFD3D1}">
      <dgm:prSet/>
      <dgm:spPr/>
      <dgm:t>
        <a:bodyPr/>
        <a:lstStyle/>
        <a:p>
          <a:endParaRPr lang="es-EC" sz="2400">
            <a:solidFill>
              <a:schemeClr val="tx1"/>
            </a:solidFill>
          </a:endParaRPr>
        </a:p>
      </dgm:t>
    </dgm:pt>
    <dgm:pt modelId="{6DF4B219-BA10-4AB3-A9BD-0D8F5B225E88}">
      <dgm:prSet phldrT="[Texto]" custT="1"/>
      <dgm:spPr/>
      <dgm:t>
        <a:bodyPr/>
        <a:lstStyle/>
        <a:p>
          <a:r>
            <a:rPr lang="es-EC" sz="1200" dirty="0">
              <a:solidFill>
                <a:schemeClr val="tx1"/>
              </a:solidFill>
            </a:rPr>
            <a:t>La presencia de enfermedades microbianas de origen bacteriano, protozoario, fúngicas, víricas, entre otras., las más conocidas de fácil y rápida transmisión son Brucelosis, Tuberculosis, DVB, IBR, Leptospira y Neosporosis. </a:t>
          </a:r>
        </a:p>
      </dgm:t>
    </dgm:pt>
    <dgm:pt modelId="{B5F9982F-FBF9-478C-A697-FD65C18AE532}" type="parTrans" cxnId="{BCB8C1B7-DE8A-4A80-9B7A-58981C7F9D7E}">
      <dgm:prSet/>
      <dgm:spPr/>
      <dgm:t>
        <a:bodyPr/>
        <a:lstStyle/>
        <a:p>
          <a:endParaRPr lang="es-EC"/>
        </a:p>
      </dgm:t>
    </dgm:pt>
    <dgm:pt modelId="{60F80FE7-CEB5-485C-92D2-D6B21520C352}" type="sibTrans" cxnId="{BCB8C1B7-DE8A-4A80-9B7A-58981C7F9D7E}">
      <dgm:prSet/>
      <dgm:spPr/>
      <dgm:t>
        <a:bodyPr/>
        <a:lstStyle/>
        <a:p>
          <a:endParaRPr lang="es-EC"/>
        </a:p>
      </dgm:t>
    </dgm:pt>
    <dgm:pt modelId="{C5139BE9-2C2D-4869-989E-9899F29C011E}" type="pres">
      <dgm:prSet presAssocID="{3974CE72-8694-40FF-B09C-F71DF9B4DF52}" presName="Name0" presStyleCnt="0">
        <dgm:presLayoutVars>
          <dgm:chMax val="7"/>
          <dgm:chPref val="7"/>
          <dgm:dir/>
        </dgm:presLayoutVars>
      </dgm:prSet>
      <dgm:spPr/>
    </dgm:pt>
    <dgm:pt modelId="{77121B30-8AB7-4C7D-A1B0-59E89B7DD1BF}" type="pres">
      <dgm:prSet presAssocID="{3974CE72-8694-40FF-B09C-F71DF9B4DF52}" presName="Name1" presStyleCnt="0"/>
      <dgm:spPr/>
    </dgm:pt>
    <dgm:pt modelId="{4DFC4E21-AAD6-43D9-AC8B-57B4EEF3EB4B}" type="pres">
      <dgm:prSet presAssocID="{3974CE72-8694-40FF-B09C-F71DF9B4DF52}" presName="cycle" presStyleCnt="0"/>
      <dgm:spPr/>
    </dgm:pt>
    <dgm:pt modelId="{E056D760-0474-4E8C-9E09-71E14E6AF743}" type="pres">
      <dgm:prSet presAssocID="{3974CE72-8694-40FF-B09C-F71DF9B4DF52}" presName="srcNode" presStyleLbl="node1" presStyleIdx="0" presStyleCnt="4"/>
      <dgm:spPr/>
    </dgm:pt>
    <dgm:pt modelId="{01EC7254-E509-4CE0-B853-546DBB650992}" type="pres">
      <dgm:prSet presAssocID="{3974CE72-8694-40FF-B09C-F71DF9B4DF52}" presName="conn" presStyleLbl="parChTrans1D2" presStyleIdx="0" presStyleCnt="1"/>
      <dgm:spPr/>
    </dgm:pt>
    <dgm:pt modelId="{4DBF4353-534D-4BA3-BBB1-07F30766EEA5}" type="pres">
      <dgm:prSet presAssocID="{3974CE72-8694-40FF-B09C-F71DF9B4DF52}" presName="extraNode" presStyleLbl="node1" presStyleIdx="0" presStyleCnt="4"/>
      <dgm:spPr/>
    </dgm:pt>
    <dgm:pt modelId="{55E21B2A-E881-4B25-AA15-875167963D24}" type="pres">
      <dgm:prSet presAssocID="{3974CE72-8694-40FF-B09C-F71DF9B4DF52}" presName="dstNode" presStyleLbl="node1" presStyleIdx="0" presStyleCnt="4"/>
      <dgm:spPr/>
    </dgm:pt>
    <dgm:pt modelId="{CB27BAE6-704A-4B78-B30C-388D5B21EE05}" type="pres">
      <dgm:prSet presAssocID="{0F518471-247B-4F3E-9AFC-360BF23FD19D}" presName="text_1" presStyleLbl="node1" presStyleIdx="0" presStyleCnt="4">
        <dgm:presLayoutVars>
          <dgm:bulletEnabled val="1"/>
        </dgm:presLayoutVars>
      </dgm:prSet>
      <dgm:spPr/>
    </dgm:pt>
    <dgm:pt modelId="{85CDC20B-3DDB-447E-B0E7-B82684CF3E75}" type="pres">
      <dgm:prSet presAssocID="{0F518471-247B-4F3E-9AFC-360BF23FD19D}" presName="accent_1" presStyleCnt="0"/>
      <dgm:spPr/>
    </dgm:pt>
    <dgm:pt modelId="{524CFBF1-0EDE-4203-935F-7AF0080A36BD}" type="pres">
      <dgm:prSet presAssocID="{0F518471-247B-4F3E-9AFC-360BF23FD19D}" presName="accentRepeatNode" presStyleLbl="solidFgAcc1" presStyleIdx="0" presStyleCnt="4"/>
      <dgm:spPr/>
    </dgm:pt>
    <dgm:pt modelId="{23BBA831-AA3B-45BE-B930-E1E6D66E6F89}" type="pres">
      <dgm:prSet presAssocID="{F7E7A58A-6D97-4AE0-829E-49F25C2DB6DD}" presName="text_2" presStyleLbl="node1" presStyleIdx="1" presStyleCnt="4" custScaleX="97457" custLinFactNeighborX="1168" custLinFactNeighborY="7102">
        <dgm:presLayoutVars>
          <dgm:bulletEnabled val="1"/>
        </dgm:presLayoutVars>
      </dgm:prSet>
      <dgm:spPr/>
    </dgm:pt>
    <dgm:pt modelId="{AFA070D9-3A4C-418B-BB3D-B7999CCA0BCA}" type="pres">
      <dgm:prSet presAssocID="{F7E7A58A-6D97-4AE0-829E-49F25C2DB6DD}" presName="accent_2" presStyleCnt="0"/>
      <dgm:spPr/>
    </dgm:pt>
    <dgm:pt modelId="{17E486C2-8D2F-4AB6-A852-3905764DBDA7}" type="pres">
      <dgm:prSet presAssocID="{F7E7A58A-6D97-4AE0-829E-49F25C2DB6DD}" presName="accentRepeatNode" presStyleLbl="solidFgAcc1" presStyleIdx="1" presStyleCnt="4"/>
      <dgm:spPr/>
    </dgm:pt>
    <dgm:pt modelId="{9C8821F3-7321-4377-A618-29DD9A8B17BE}" type="pres">
      <dgm:prSet presAssocID="{DB914E5C-C454-4B97-A764-EBFE5049B3DF}" presName="text_3" presStyleLbl="node1" presStyleIdx="2" presStyleCnt="4" custScaleX="100446" custScaleY="109776" custLinFactNeighborX="-506" custLinFactNeighborY="3227">
        <dgm:presLayoutVars>
          <dgm:bulletEnabled val="1"/>
        </dgm:presLayoutVars>
      </dgm:prSet>
      <dgm:spPr/>
    </dgm:pt>
    <dgm:pt modelId="{7CF3B218-9B02-4642-BB3F-1F5A99B19DAB}" type="pres">
      <dgm:prSet presAssocID="{DB914E5C-C454-4B97-A764-EBFE5049B3DF}" presName="accent_3" presStyleCnt="0"/>
      <dgm:spPr/>
    </dgm:pt>
    <dgm:pt modelId="{AC5EAC83-29EA-4BB8-8962-ACCC445FA814}" type="pres">
      <dgm:prSet presAssocID="{DB914E5C-C454-4B97-A764-EBFE5049B3DF}" presName="accentRepeatNode" presStyleLbl="solidFgAcc1" presStyleIdx="2" presStyleCnt="4"/>
      <dgm:spPr/>
    </dgm:pt>
    <dgm:pt modelId="{3EBFF98C-1C96-4872-96BF-8503EF0B2667}" type="pres">
      <dgm:prSet presAssocID="{6DF4B219-BA10-4AB3-A9BD-0D8F5B225E88}" presName="text_4" presStyleLbl="node1" presStyleIdx="3" presStyleCnt="4">
        <dgm:presLayoutVars>
          <dgm:bulletEnabled val="1"/>
        </dgm:presLayoutVars>
      </dgm:prSet>
      <dgm:spPr/>
    </dgm:pt>
    <dgm:pt modelId="{BB502804-9A3D-4758-99DC-EDE77C2F3CFE}" type="pres">
      <dgm:prSet presAssocID="{6DF4B219-BA10-4AB3-A9BD-0D8F5B225E88}" presName="accent_4" presStyleCnt="0"/>
      <dgm:spPr/>
    </dgm:pt>
    <dgm:pt modelId="{A6752CAD-4801-49B8-BA58-08158ABF31C4}" type="pres">
      <dgm:prSet presAssocID="{6DF4B219-BA10-4AB3-A9BD-0D8F5B225E88}" presName="accentRepeatNode" presStyleLbl="solidFgAcc1" presStyleIdx="3" presStyleCnt="4"/>
      <dgm:spPr/>
    </dgm:pt>
  </dgm:ptLst>
  <dgm:cxnLst>
    <dgm:cxn modelId="{DEF2C919-CF3A-4CBD-B248-CCFA8B99ED20}" srcId="{3974CE72-8694-40FF-B09C-F71DF9B4DF52}" destId="{0F518471-247B-4F3E-9AFC-360BF23FD19D}" srcOrd="0" destOrd="0" parTransId="{241A3F11-031E-498C-8222-2E92F0884175}" sibTransId="{8C0A43D1-9EFC-4BE5-8AC7-C8905CD3C1FF}"/>
    <dgm:cxn modelId="{C3CFF61B-0F82-494A-AF50-1AD85202980F}" type="presOf" srcId="{DB914E5C-C454-4B97-A764-EBFE5049B3DF}" destId="{9C8821F3-7321-4377-A618-29DD9A8B17BE}" srcOrd="0" destOrd="0" presId="urn:microsoft.com/office/officeart/2008/layout/VerticalCurvedList"/>
    <dgm:cxn modelId="{D8575D40-4C1D-4790-B823-959F9BAFD3D1}" srcId="{3974CE72-8694-40FF-B09C-F71DF9B4DF52}" destId="{DB914E5C-C454-4B97-A764-EBFE5049B3DF}" srcOrd="2" destOrd="0" parTransId="{23E27022-0EDA-48CD-8192-67227C3595C7}" sibTransId="{90D01B34-8638-40CC-BDAE-617270A5FF06}"/>
    <dgm:cxn modelId="{FFFFDA45-221E-4C54-8306-D2CD97EFC895}" type="presOf" srcId="{F7E7A58A-6D97-4AE0-829E-49F25C2DB6DD}" destId="{23BBA831-AA3B-45BE-B930-E1E6D66E6F89}" srcOrd="0" destOrd="0" presId="urn:microsoft.com/office/officeart/2008/layout/VerticalCurvedList"/>
    <dgm:cxn modelId="{54B6A347-E1FA-44CD-83D8-E95C03A23E29}" type="presOf" srcId="{3974CE72-8694-40FF-B09C-F71DF9B4DF52}" destId="{C5139BE9-2C2D-4869-989E-9899F29C011E}" srcOrd="0" destOrd="0" presId="urn:microsoft.com/office/officeart/2008/layout/VerticalCurvedList"/>
    <dgm:cxn modelId="{613C6773-754E-43DC-A929-E2024CDA5D51}" type="presOf" srcId="{8C0A43D1-9EFC-4BE5-8AC7-C8905CD3C1FF}" destId="{01EC7254-E509-4CE0-B853-546DBB650992}" srcOrd="0" destOrd="0" presId="urn:microsoft.com/office/officeart/2008/layout/VerticalCurvedList"/>
    <dgm:cxn modelId="{0B3FFB7B-7D5F-4B0A-BBD0-9A2F49BD3EC8}" type="presOf" srcId="{6DF4B219-BA10-4AB3-A9BD-0D8F5B225E88}" destId="{3EBFF98C-1C96-4872-96BF-8503EF0B2667}" srcOrd="0" destOrd="0" presId="urn:microsoft.com/office/officeart/2008/layout/VerticalCurvedList"/>
    <dgm:cxn modelId="{BCB8C1B7-DE8A-4A80-9B7A-58981C7F9D7E}" srcId="{3974CE72-8694-40FF-B09C-F71DF9B4DF52}" destId="{6DF4B219-BA10-4AB3-A9BD-0D8F5B225E88}" srcOrd="3" destOrd="0" parTransId="{B5F9982F-FBF9-478C-A697-FD65C18AE532}" sibTransId="{60F80FE7-CEB5-485C-92D2-D6B21520C352}"/>
    <dgm:cxn modelId="{9AA67ECA-39BD-4B90-AD9D-95BC743A6BC7}" type="presOf" srcId="{0F518471-247B-4F3E-9AFC-360BF23FD19D}" destId="{CB27BAE6-704A-4B78-B30C-388D5B21EE05}" srcOrd="0" destOrd="0" presId="urn:microsoft.com/office/officeart/2008/layout/VerticalCurvedList"/>
    <dgm:cxn modelId="{0F2441CF-EBC9-4509-9795-59F7BA032659}" srcId="{3974CE72-8694-40FF-B09C-F71DF9B4DF52}" destId="{F7E7A58A-6D97-4AE0-829E-49F25C2DB6DD}" srcOrd="1" destOrd="0" parTransId="{F3B8CA32-DCBD-471A-8178-FC9128973B52}" sibTransId="{06606564-2B6F-4432-887B-E02EA0A38840}"/>
    <dgm:cxn modelId="{021EEAB6-635C-4A1E-A107-71FA5024C9F8}" type="presParOf" srcId="{C5139BE9-2C2D-4869-989E-9899F29C011E}" destId="{77121B30-8AB7-4C7D-A1B0-59E89B7DD1BF}" srcOrd="0" destOrd="0" presId="urn:microsoft.com/office/officeart/2008/layout/VerticalCurvedList"/>
    <dgm:cxn modelId="{46FD36C6-9338-4C4A-8F7C-4587EEBFA711}" type="presParOf" srcId="{77121B30-8AB7-4C7D-A1B0-59E89B7DD1BF}" destId="{4DFC4E21-AAD6-43D9-AC8B-57B4EEF3EB4B}" srcOrd="0" destOrd="0" presId="urn:microsoft.com/office/officeart/2008/layout/VerticalCurvedList"/>
    <dgm:cxn modelId="{548077C3-2AB2-4D8A-8227-C01D8865DBA5}" type="presParOf" srcId="{4DFC4E21-AAD6-43D9-AC8B-57B4EEF3EB4B}" destId="{E056D760-0474-4E8C-9E09-71E14E6AF743}" srcOrd="0" destOrd="0" presId="urn:microsoft.com/office/officeart/2008/layout/VerticalCurvedList"/>
    <dgm:cxn modelId="{CF255451-1832-42F4-BE84-D646FC306B77}" type="presParOf" srcId="{4DFC4E21-AAD6-43D9-AC8B-57B4EEF3EB4B}" destId="{01EC7254-E509-4CE0-B853-546DBB650992}" srcOrd="1" destOrd="0" presId="urn:microsoft.com/office/officeart/2008/layout/VerticalCurvedList"/>
    <dgm:cxn modelId="{D5CF0E44-64E1-42F9-BA4F-F084DB43EBDD}" type="presParOf" srcId="{4DFC4E21-AAD6-43D9-AC8B-57B4EEF3EB4B}" destId="{4DBF4353-534D-4BA3-BBB1-07F30766EEA5}" srcOrd="2" destOrd="0" presId="urn:microsoft.com/office/officeart/2008/layout/VerticalCurvedList"/>
    <dgm:cxn modelId="{A13A8E3E-B414-4A75-A5E4-51ADDDE7EE69}" type="presParOf" srcId="{4DFC4E21-AAD6-43D9-AC8B-57B4EEF3EB4B}" destId="{55E21B2A-E881-4B25-AA15-875167963D24}" srcOrd="3" destOrd="0" presId="urn:microsoft.com/office/officeart/2008/layout/VerticalCurvedList"/>
    <dgm:cxn modelId="{455F36AE-4194-4AE4-AA2E-3DD86478F518}" type="presParOf" srcId="{77121B30-8AB7-4C7D-A1B0-59E89B7DD1BF}" destId="{CB27BAE6-704A-4B78-B30C-388D5B21EE05}" srcOrd="1" destOrd="0" presId="urn:microsoft.com/office/officeart/2008/layout/VerticalCurvedList"/>
    <dgm:cxn modelId="{D552D988-1C3E-4F63-9AF0-7E53A3008EF4}" type="presParOf" srcId="{77121B30-8AB7-4C7D-A1B0-59E89B7DD1BF}" destId="{85CDC20B-3DDB-447E-B0E7-B82684CF3E75}" srcOrd="2" destOrd="0" presId="urn:microsoft.com/office/officeart/2008/layout/VerticalCurvedList"/>
    <dgm:cxn modelId="{9E865F4F-B91E-479D-A111-7747A35F086F}" type="presParOf" srcId="{85CDC20B-3DDB-447E-B0E7-B82684CF3E75}" destId="{524CFBF1-0EDE-4203-935F-7AF0080A36BD}" srcOrd="0" destOrd="0" presId="urn:microsoft.com/office/officeart/2008/layout/VerticalCurvedList"/>
    <dgm:cxn modelId="{AA1A9B9A-43C8-4FB3-A6E8-CAB6091A82BC}" type="presParOf" srcId="{77121B30-8AB7-4C7D-A1B0-59E89B7DD1BF}" destId="{23BBA831-AA3B-45BE-B930-E1E6D66E6F89}" srcOrd="3" destOrd="0" presId="urn:microsoft.com/office/officeart/2008/layout/VerticalCurvedList"/>
    <dgm:cxn modelId="{1B487D51-767F-42F6-A094-C9AF9031CDA6}" type="presParOf" srcId="{77121B30-8AB7-4C7D-A1B0-59E89B7DD1BF}" destId="{AFA070D9-3A4C-418B-BB3D-B7999CCA0BCA}" srcOrd="4" destOrd="0" presId="urn:microsoft.com/office/officeart/2008/layout/VerticalCurvedList"/>
    <dgm:cxn modelId="{D48F453E-E37B-43F1-9B17-09B0DDC8076D}" type="presParOf" srcId="{AFA070D9-3A4C-418B-BB3D-B7999CCA0BCA}" destId="{17E486C2-8D2F-4AB6-A852-3905764DBDA7}" srcOrd="0" destOrd="0" presId="urn:microsoft.com/office/officeart/2008/layout/VerticalCurvedList"/>
    <dgm:cxn modelId="{9C86BFF5-A238-46B5-A95F-160645F592CC}" type="presParOf" srcId="{77121B30-8AB7-4C7D-A1B0-59E89B7DD1BF}" destId="{9C8821F3-7321-4377-A618-29DD9A8B17BE}" srcOrd="5" destOrd="0" presId="urn:microsoft.com/office/officeart/2008/layout/VerticalCurvedList"/>
    <dgm:cxn modelId="{4D6AC52E-E31C-4BDA-A615-B6162F4D7E76}" type="presParOf" srcId="{77121B30-8AB7-4C7D-A1B0-59E89B7DD1BF}" destId="{7CF3B218-9B02-4642-BB3F-1F5A99B19DAB}" srcOrd="6" destOrd="0" presId="urn:microsoft.com/office/officeart/2008/layout/VerticalCurvedList"/>
    <dgm:cxn modelId="{1F6352E4-777B-41D7-B7B8-765C60C1E578}" type="presParOf" srcId="{7CF3B218-9B02-4642-BB3F-1F5A99B19DAB}" destId="{AC5EAC83-29EA-4BB8-8962-ACCC445FA814}" srcOrd="0" destOrd="0" presId="urn:microsoft.com/office/officeart/2008/layout/VerticalCurvedList"/>
    <dgm:cxn modelId="{33650B03-8812-4304-8ADB-1AD2B6DAABFC}" type="presParOf" srcId="{77121B30-8AB7-4C7D-A1B0-59E89B7DD1BF}" destId="{3EBFF98C-1C96-4872-96BF-8503EF0B2667}" srcOrd="7" destOrd="0" presId="urn:microsoft.com/office/officeart/2008/layout/VerticalCurvedList"/>
    <dgm:cxn modelId="{A8299ED1-2B6C-4201-AACD-BBACC2AF6BA7}" type="presParOf" srcId="{77121B30-8AB7-4C7D-A1B0-59E89B7DD1BF}" destId="{BB502804-9A3D-4758-99DC-EDE77C2F3CFE}" srcOrd="8" destOrd="0" presId="urn:microsoft.com/office/officeart/2008/layout/VerticalCurvedList"/>
    <dgm:cxn modelId="{9D3AFAB8-A08B-42C4-BB13-FA330B0FDCED}" type="presParOf" srcId="{BB502804-9A3D-4758-99DC-EDE77C2F3CFE}" destId="{A6752CAD-4801-49B8-BA58-08158ABF31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EF8EF-A05B-45FF-8414-61E029B89115}"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s-EC"/>
        </a:p>
      </dgm:t>
    </dgm:pt>
    <dgm:pt modelId="{54E2424E-509A-4404-B813-AAFE8F9FA6B6}">
      <dgm:prSet phldrT="[Texto]" custT="1"/>
      <dgm:spPr/>
      <dgm:t>
        <a:bodyPr/>
        <a:lstStyle/>
        <a:p>
          <a:r>
            <a:rPr lang="es-EC" sz="1200" dirty="0"/>
            <a:t>La Neosporosis bovinas es una enfermedad parasitaria emergente de poca importancia en el país de origen bacteriano.</a:t>
          </a:r>
        </a:p>
      </dgm:t>
    </dgm:pt>
    <dgm:pt modelId="{B09CAC16-C280-4378-BECA-1559C0DE8BD3}" type="parTrans" cxnId="{18B9ADE2-77F1-4C2B-8A3C-5C0000CC5A5E}">
      <dgm:prSet/>
      <dgm:spPr/>
      <dgm:t>
        <a:bodyPr/>
        <a:lstStyle/>
        <a:p>
          <a:endParaRPr lang="es-EC" sz="3600"/>
        </a:p>
      </dgm:t>
    </dgm:pt>
    <dgm:pt modelId="{3FA5CB71-F9D6-4C01-BDE3-F6645CC91135}" type="sibTrans" cxnId="{18B9ADE2-77F1-4C2B-8A3C-5C0000CC5A5E}">
      <dgm:prSet/>
      <dgm:spPr/>
      <dgm:t>
        <a:bodyPr/>
        <a:lstStyle/>
        <a:p>
          <a:endParaRPr lang="es-EC" sz="3600"/>
        </a:p>
      </dgm:t>
    </dgm:pt>
    <dgm:pt modelId="{CEFDF7BB-344C-474F-A88C-B8F7E7078EDE}">
      <dgm:prSet phldrT="[Texto]" custT="1"/>
      <dgm:spPr/>
      <dgm:t>
        <a:bodyPr/>
        <a:lstStyle/>
        <a:p>
          <a:r>
            <a:rPr lang="es-EC" sz="1200" dirty="0"/>
            <a:t>Afecta principalmente a hembras gestantes y a terneros recién nacidos.</a:t>
          </a:r>
        </a:p>
      </dgm:t>
    </dgm:pt>
    <dgm:pt modelId="{3FD10A31-6E03-407E-8140-FBBCB2D91558}" type="parTrans" cxnId="{EC06A78F-9596-4248-8484-06BA67420511}">
      <dgm:prSet/>
      <dgm:spPr/>
      <dgm:t>
        <a:bodyPr/>
        <a:lstStyle/>
        <a:p>
          <a:endParaRPr lang="es-EC" sz="3600"/>
        </a:p>
      </dgm:t>
    </dgm:pt>
    <dgm:pt modelId="{58D8A944-7195-40AE-8CF6-D000AA5C7688}" type="sibTrans" cxnId="{EC06A78F-9596-4248-8484-06BA67420511}">
      <dgm:prSet/>
      <dgm:spPr/>
      <dgm:t>
        <a:bodyPr/>
        <a:lstStyle/>
        <a:p>
          <a:endParaRPr lang="es-EC" sz="3600"/>
        </a:p>
      </dgm:t>
    </dgm:pt>
    <dgm:pt modelId="{694D2154-F7D3-49C5-8696-83989E92430A}">
      <dgm:prSet phldrT="[Texto]" custT="1"/>
      <dgm:spPr/>
      <dgm:t>
        <a:bodyPr/>
        <a:lstStyle/>
        <a:p>
          <a:r>
            <a:rPr lang="es-EC" sz="1200" dirty="0"/>
            <a:t>Adquiriendo importancia dentro de la ganadería a nivel mundial.</a:t>
          </a:r>
        </a:p>
      </dgm:t>
    </dgm:pt>
    <dgm:pt modelId="{EDA615E3-CD80-40A3-B30D-C909D9F41FC1}" type="parTrans" cxnId="{4CAC6766-C846-4F17-8A6D-60658FACF649}">
      <dgm:prSet/>
      <dgm:spPr/>
      <dgm:t>
        <a:bodyPr/>
        <a:lstStyle/>
        <a:p>
          <a:endParaRPr lang="es-EC" sz="3600"/>
        </a:p>
      </dgm:t>
    </dgm:pt>
    <dgm:pt modelId="{36A1170A-4D86-4D12-8332-9A8285749C39}" type="sibTrans" cxnId="{4CAC6766-C846-4F17-8A6D-60658FACF649}">
      <dgm:prSet/>
      <dgm:spPr/>
      <dgm:t>
        <a:bodyPr/>
        <a:lstStyle/>
        <a:p>
          <a:endParaRPr lang="es-EC" sz="3600"/>
        </a:p>
      </dgm:t>
    </dgm:pt>
    <dgm:pt modelId="{E037EACF-4621-48F2-A971-78C3C723496A}">
      <dgm:prSet phldrT="[Texto]" custT="1"/>
      <dgm:spPr/>
      <dgm:t>
        <a:bodyPr/>
        <a:lstStyle/>
        <a:p>
          <a:r>
            <a:rPr lang="es-EC" sz="1200" dirty="0"/>
            <a:t>Gran pérdida económica que genera siendo grande o pequeña los previos ganaderos.</a:t>
          </a:r>
        </a:p>
      </dgm:t>
    </dgm:pt>
    <dgm:pt modelId="{6D371E0D-B353-4A31-B815-DFC803616FC5}" type="parTrans" cxnId="{3663B9D6-39BA-4896-B27A-D330D76721A4}">
      <dgm:prSet/>
      <dgm:spPr/>
      <dgm:t>
        <a:bodyPr/>
        <a:lstStyle/>
        <a:p>
          <a:endParaRPr lang="es-EC" sz="3600"/>
        </a:p>
      </dgm:t>
    </dgm:pt>
    <dgm:pt modelId="{5E5415BA-B760-43A4-B78F-AC81532F8654}" type="sibTrans" cxnId="{3663B9D6-39BA-4896-B27A-D330D76721A4}">
      <dgm:prSet/>
      <dgm:spPr/>
      <dgm:t>
        <a:bodyPr/>
        <a:lstStyle/>
        <a:p>
          <a:endParaRPr lang="es-EC" sz="3600"/>
        </a:p>
      </dgm:t>
    </dgm:pt>
    <dgm:pt modelId="{6CBFFBB8-2387-486A-AA29-1217E02290C6}">
      <dgm:prSet phldrT="[Texto]" custT="1"/>
      <dgm:spPr/>
      <dgm:t>
        <a:bodyPr/>
        <a:lstStyle/>
        <a:p>
          <a:r>
            <a:rPr lang="es-EC" sz="1200" dirty="0"/>
            <a:t>Factores de Riegos  y Falta de conocimiento de la enfermedad.</a:t>
          </a:r>
        </a:p>
      </dgm:t>
    </dgm:pt>
    <dgm:pt modelId="{AD243088-AA4D-44F4-BDDC-8AEDB3A97155}" type="parTrans" cxnId="{A92F80B9-C03A-4978-9C21-CC764676322B}">
      <dgm:prSet/>
      <dgm:spPr/>
      <dgm:t>
        <a:bodyPr/>
        <a:lstStyle/>
        <a:p>
          <a:endParaRPr lang="es-EC" sz="3600"/>
        </a:p>
      </dgm:t>
    </dgm:pt>
    <dgm:pt modelId="{C0C191EC-1D63-4447-982C-46D7369B417B}" type="sibTrans" cxnId="{A92F80B9-C03A-4978-9C21-CC764676322B}">
      <dgm:prSet/>
      <dgm:spPr/>
      <dgm:t>
        <a:bodyPr/>
        <a:lstStyle/>
        <a:p>
          <a:endParaRPr lang="es-EC" sz="3600"/>
        </a:p>
      </dgm:t>
    </dgm:pt>
    <dgm:pt modelId="{92072E8C-1A8B-496D-AA3C-4A4DC5482CE3}" type="pres">
      <dgm:prSet presAssocID="{1B7EF8EF-A05B-45FF-8414-61E029B89115}" presName="cycle" presStyleCnt="0">
        <dgm:presLayoutVars>
          <dgm:dir/>
          <dgm:resizeHandles val="exact"/>
        </dgm:presLayoutVars>
      </dgm:prSet>
      <dgm:spPr/>
    </dgm:pt>
    <dgm:pt modelId="{950592E5-1B56-4118-8A4D-8EB146A9C74C}" type="pres">
      <dgm:prSet presAssocID="{54E2424E-509A-4404-B813-AAFE8F9FA6B6}" presName="node" presStyleLbl="node1" presStyleIdx="0" presStyleCnt="5">
        <dgm:presLayoutVars>
          <dgm:bulletEnabled val="1"/>
        </dgm:presLayoutVars>
      </dgm:prSet>
      <dgm:spPr/>
    </dgm:pt>
    <dgm:pt modelId="{9BE31C5C-B66E-493F-80DC-47149B727AF9}" type="pres">
      <dgm:prSet presAssocID="{54E2424E-509A-4404-B813-AAFE8F9FA6B6}" presName="spNode" presStyleCnt="0"/>
      <dgm:spPr/>
    </dgm:pt>
    <dgm:pt modelId="{93F9C39D-A138-4677-8B9F-D84A76D04F1F}" type="pres">
      <dgm:prSet presAssocID="{3FA5CB71-F9D6-4C01-BDE3-F6645CC91135}" presName="sibTrans" presStyleLbl="sibTrans1D1" presStyleIdx="0" presStyleCnt="5"/>
      <dgm:spPr/>
    </dgm:pt>
    <dgm:pt modelId="{4326FA81-980A-4435-8F69-E4C7E58F2489}" type="pres">
      <dgm:prSet presAssocID="{CEFDF7BB-344C-474F-A88C-B8F7E7078EDE}" presName="node" presStyleLbl="node1" presStyleIdx="1" presStyleCnt="5">
        <dgm:presLayoutVars>
          <dgm:bulletEnabled val="1"/>
        </dgm:presLayoutVars>
      </dgm:prSet>
      <dgm:spPr/>
    </dgm:pt>
    <dgm:pt modelId="{77998647-1524-497E-BA59-486161978AE5}" type="pres">
      <dgm:prSet presAssocID="{CEFDF7BB-344C-474F-A88C-B8F7E7078EDE}" presName="spNode" presStyleCnt="0"/>
      <dgm:spPr/>
    </dgm:pt>
    <dgm:pt modelId="{5C641325-FC42-4CD4-B6D2-C5FF7534D855}" type="pres">
      <dgm:prSet presAssocID="{58D8A944-7195-40AE-8CF6-D000AA5C7688}" presName="sibTrans" presStyleLbl="sibTrans1D1" presStyleIdx="1" presStyleCnt="5"/>
      <dgm:spPr/>
    </dgm:pt>
    <dgm:pt modelId="{69EABE3B-5F29-4581-9C87-24CEA5C015E1}" type="pres">
      <dgm:prSet presAssocID="{694D2154-F7D3-49C5-8696-83989E92430A}" presName="node" presStyleLbl="node1" presStyleIdx="2" presStyleCnt="5" custRadScaleRad="97530" custRadScaleInc="1820">
        <dgm:presLayoutVars>
          <dgm:bulletEnabled val="1"/>
        </dgm:presLayoutVars>
      </dgm:prSet>
      <dgm:spPr/>
    </dgm:pt>
    <dgm:pt modelId="{9F83E4C9-875A-49FC-8E2F-3165FA69E91F}" type="pres">
      <dgm:prSet presAssocID="{694D2154-F7D3-49C5-8696-83989E92430A}" presName="spNode" presStyleCnt="0"/>
      <dgm:spPr/>
    </dgm:pt>
    <dgm:pt modelId="{5E0085C1-1DCB-4BF0-B599-9DC277EFB287}" type="pres">
      <dgm:prSet presAssocID="{36A1170A-4D86-4D12-8332-9A8285749C39}" presName="sibTrans" presStyleLbl="sibTrans1D1" presStyleIdx="2" presStyleCnt="5"/>
      <dgm:spPr/>
    </dgm:pt>
    <dgm:pt modelId="{DF8337D5-95FF-4F40-9A3E-A0FA27256CD0}" type="pres">
      <dgm:prSet presAssocID="{E037EACF-4621-48F2-A971-78C3C723496A}" presName="node" presStyleLbl="node1" presStyleIdx="3" presStyleCnt="5">
        <dgm:presLayoutVars>
          <dgm:bulletEnabled val="1"/>
        </dgm:presLayoutVars>
      </dgm:prSet>
      <dgm:spPr/>
    </dgm:pt>
    <dgm:pt modelId="{07A1B9BE-86AF-4314-A82B-BBE02EC89D28}" type="pres">
      <dgm:prSet presAssocID="{E037EACF-4621-48F2-A971-78C3C723496A}" presName="spNode" presStyleCnt="0"/>
      <dgm:spPr/>
    </dgm:pt>
    <dgm:pt modelId="{179B8096-17BE-4D16-8B86-F102E0A1F4F6}" type="pres">
      <dgm:prSet presAssocID="{5E5415BA-B760-43A4-B78F-AC81532F8654}" presName="sibTrans" presStyleLbl="sibTrans1D1" presStyleIdx="3" presStyleCnt="5"/>
      <dgm:spPr/>
    </dgm:pt>
    <dgm:pt modelId="{4E6DA6DE-24B1-4337-A241-D164534DF279}" type="pres">
      <dgm:prSet presAssocID="{6CBFFBB8-2387-486A-AA29-1217E02290C6}" presName="node" presStyleLbl="node1" presStyleIdx="4" presStyleCnt="5">
        <dgm:presLayoutVars>
          <dgm:bulletEnabled val="1"/>
        </dgm:presLayoutVars>
      </dgm:prSet>
      <dgm:spPr/>
    </dgm:pt>
    <dgm:pt modelId="{CF65F94B-4472-4BF8-9216-3E30C089977A}" type="pres">
      <dgm:prSet presAssocID="{6CBFFBB8-2387-486A-AA29-1217E02290C6}" presName="spNode" presStyleCnt="0"/>
      <dgm:spPr/>
    </dgm:pt>
    <dgm:pt modelId="{C150F437-219E-4CB3-86E0-DD024B537344}" type="pres">
      <dgm:prSet presAssocID="{C0C191EC-1D63-4447-982C-46D7369B417B}" presName="sibTrans" presStyleLbl="sibTrans1D1" presStyleIdx="4" presStyleCnt="5"/>
      <dgm:spPr/>
    </dgm:pt>
  </dgm:ptLst>
  <dgm:cxnLst>
    <dgm:cxn modelId="{AD607F00-09F8-4158-A233-BDCB1A9A9899}" type="presOf" srcId="{C0C191EC-1D63-4447-982C-46D7369B417B}" destId="{C150F437-219E-4CB3-86E0-DD024B537344}" srcOrd="0" destOrd="0" presId="urn:microsoft.com/office/officeart/2005/8/layout/cycle5"/>
    <dgm:cxn modelId="{214E063B-772F-4796-B816-14B5B8372A75}" type="presOf" srcId="{54E2424E-509A-4404-B813-AAFE8F9FA6B6}" destId="{950592E5-1B56-4118-8A4D-8EB146A9C74C}" srcOrd="0" destOrd="0" presId="urn:microsoft.com/office/officeart/2005/8/layout/cycle5"/>
    <dgm:cxn modelId="{4CAC6766-C846-4F17-8A6D-60658FACF649}" srcId="{1B7EF8EF-A05B-45FF-8414-61E029B89115}" destId="{694D2154-F7D3-49C5-8696-83989E92430A}" srcOrd="2" destOrd="0" parTransId="{EDA615E3-CD80-40A3-B30D-C909D9F41FC1}" sibTransId="{36A1170A-4D86-4D12-8332-9A8285749C39}"/>
    <dgm:cxn modelId="{1AC9C648-AA02-4E1B-BD6A-B400F805C65A}" type="presOf" srcId="{36A1170A-4D86-4D12-8332-9A8285749C39}" destId="{5E0085C1-1DCB-4BF0-B599-9DC277EFB287}" srcOrd="0" destOrd="0" presId="urn:microsoft.com/office/officeart/2005/8/layout/cycle5"/>
    <dgm:cxn modelId="{FFE89854-6512-471C-81A9-BE9B0CA12D77}" type="presOf" srcId="{E037EACF-4621-48F2-A971-78C3C723496A}" destId="{DF8337D5-95FF-4F40-9A3E-A0FA27256CD0}" srcOrd="0" destOrd="0" presId="urn:microsoft.com/office/officeart/2005/8/layout/cycle5"/>
    <dgm:cxn modelId="{44137F84-3F32-42AA-96BA-FF3D7BFA2D86}" type="presOf" srcId="{CEFDF7BB-344C-474F-A88C-B8F7E7078EDE}" destId="{4326FA81-980A-4435-8F69-E4C7E58F2489}" srcOrd="0" destOrd="0" presId="urn:microsoft.com/office/officeart/2005/8/layout/cycle5"/>
    <dgm:cxn modelId="{53B8658B-AAF8-4AE5-8731-69ECA413A6D7}" type="presOf" srcId="{3FA5CB71-F9D6-4C01-BDE3-F6645CC91135}" destId="{93F9C39D-A138-4677-8B9F-D84A76D04F1F}" srcOrd="0" destOrd="0" presId="urn:microsoft.com/office/officeart/2005/8/layout/cycle5"/>
    <dgm:cxn modelId="{EC06A78F-9596-4248-8484-06BA67420511}" srcId="{1B7EF8EF-A05B-45FF-8414-61E029B89115}" destId="{CEFDF7BB-344C-474F-A88C-B8F7E7078EDE}" srcOrd="1" destOrd="0" parTransId="{3FD10A31-6E03-407E-8140-FBBCB2D91558}" sibTransId="{58D8A944-7195-40AE-8CF6-D000AA5C7688}"/>
    <dgm:cxn modelId="{D7E2729F-65B8-41D1-8135-09594E191ECA}" type="presOf" srcId="{58D8A944-7195-40AE-8CF6-D000AA5C7688}" destId="{5C641325-FC42-4CD4-B6D2-C5FF7534D855}" srcOrd="0" destOrd="0" presId="urn:microsoft.com/office/officeart/2005/8/layout/cycle5"/>
    <dgm:cxn modelId="{2092E8B7-AB80-4980-9D5F-323F27879ACB}" type="presOf" srcId="{694D2154-F7D3-49C5-8696-83989E92430A}" destId="{69EABE3B-5F29-4581-9C87-24CEA5C015E1}" srcOrd="0" destOrd="0" presId="urn:microsoft.com/office/officeart/2005/8/layout/cycle5"/>
    <dgm:cxn modelId="{A92F80B9-C03A-4978-9C21-CC764676322B}" srcId="{1B7EF8EF-A05B-45FF-8414-61E029B89115}" destId="{6CBFFBB8-2387-486A-AA29-1217E02290C6}" srcOrd="4" destOrd="0" parTransId="{AD243088-AA4D-44F4-BDDC-8AEDB3A97155}" sibTransId="{C0C191EC-1D63-4447-982C-46D7369B417B}"/>
    <dgm:cxn modelId="{C9491CC7-4299-4CD7-92E1-009F6908DEC6}" type="presOf" srcId="{6CBFFBB8-2387-486A-AA29-1217E02290C6}" destId="{4E6DA6DE-24B1-4337-A241-D164534DF279}" srcOrd="0" destOrd="0" presId="urn:microsoft.com/office/officeart/2005/8/layout/cycle5"/>
    <dgm:cxn modelId="{4E56F8CB-3C32-40A4-BC58-E41713755D10}" type="presOf" srcId="{1B7EF8EF-A05B-45FF-8414-61E029B89115}" destId="{92072E8C-1A8B-496D-AA3C-4A4DC5482CE3}" srcOrd="0" destOrd="0" presId="urn:microsoft.com/office/officeart/2005/8/layout/cycle5"/>
    <dgm:cxn modelId="{3663B9D6-39BA-4896-B27A-D330D76721A4}" srcId="{1B7EF8EF-A05B-45FF-8414-61E029B89115}" destId="{E037EACF-4621-48F2-A971-78C3C723496A}" srcOrd="3" destOrd="0" parTransId="{6D371E0D-B353-4A31-B815-DFC803616FC5}" sibTransId="{5E5415BA-B760-43A4-B78F-AC81532F8654}"/>
    <dgm:cxn modelId="{18B9ADE2-77F1-4C2B-8A3C-5C0000CC5A5E}" srcId="{1B7EF8EF-A05B-45FF-8414-61E029B89115}" destId="{54E2424E-509A-4404-B813-AAFE8F9FA6B6}" srcOrd="0" destOrd="0" parTransId="{B09CAC16-C280-4378-BECA-1559C0DE8BD3}" sibTransId="{3FA5CB71-F9D6-4C01-BDE3-F6645CC91135}"/>
    <dgm:cxn modelId="{76CD5EEE-7815-431F-9851-D68C0645B7D2}" type="presOf" srcId="{5E5415BA-B760-43A4-B78F-AC81532F8654}" destId="{179B8096-17BE-4D16-8B86-F102E0A1F4F6}" srcOrd="0" destOrd="0" presId="urn:microsoft.com/office/officeart/2005/8/layout/cycle5"/>
    <dgm:cxn modelId="{2B01B944-7F5A-4DD4-BF1F-D2B3B129A656}" type="presParOf" srcId="{92072E8C-1A8B-496D-AA3C-4A4DC5482CE3}" destId="{950592E5-1B56-4118-8A4D-8EB146A9C74C}" srcOrd="0" destOrd="0" presId="urn:microsoft.com/office/officeart/2005/8/layout/cycle5"/>
    <dgm:cxn modelId="{0938E402-79F8-4EFA-AE38-BB4BE4DB7735}" type="presParOf" srcId="{92072E8C-1A8B-496D-AA3C-4A4DC5482CE3}" destId="{9BE31C5C-B66E-493F-80DC-47149B727AF9}" srcOrd="1" destOrd="0" presId="urn:microsoft.com/office/officeart/2005/8/layout/cycle5"/>
    <dgm:cxn modelId="{13049523-2739-454E-8DDF-2B471590D50F}" type="presParOf" srcId="{92072E8C-1A8B-496D-AA3C-4A4DC5482CE3}" destId="{93F9C39D-A138-4677-8B9F-D84A76D04F1F}" srcOrd="2" destOrd="0" presId="urn:microsoft.com/office/officeart/2005/8/layout/cycle5"/>
    <dgm:cxn modelId="{3CFE005A-10E4-4FA3-8F86-621965B45BF2}" type="presParOf" srcId="{92072E8C-1A8B-496D-AA3C-4A4DC5482CE3}" destId="{4326FA81-980A-4435-8F69-E4C7E58F2489}" srcOrd="3" destOrd="0" presId="urn:microsoft.com/office/officeart/2005/8/layout/cycle5"/>
    <dgm:cxn modelId="{058D20BD-7F7C-436D-A64D-58B4AF9A30ED}" type="presParOf" srcId="{92072E8C-1A8B-496D-AA3C-4A4DC5482CE3}" destId="{77998647-1524-497E-BA59-486161978AE5}" srcOrd="4" destOrd="0" presId="urn:microsoft.com/office/officeart/2005/8/layout/cycle5"/>
    <dgm:cxn modelId="{9C80178D-782D-42A2-8A99-1DB04BB9B34B}" type="presParOf" srcId="{92072E8C-1A8B-496D-AA3C-4A4DC5482CE3}" destId="{5C641325-FC42-4CD4-B6D2-C5FF7534D855}" srcOrd="5" destOrd="0" presId="urn:microsoft.com/office/officeart/2005/8/layout/cycle5"/>
    <dgm:cxn modelId="{3FFDC706-1FB0-40F2-97DB-E9FAECFDB5F4}" type="presParOf" srcId="{92072E8C-1A8B-496D-AA3C-4A4DC5482CE3}" destId="{69EABE3B-5F29-4581-9C87-24CEA5C015E1}" srcOrd="6" destOrd="0" presId="urn:microsoft.com/office/officeart/2005/8/layout/cycle5"/>
    <dgm:cxn modelId="{32F64C0E-362F-4703-9E69-054F77A8472D}" type="presParOf" srcId="{92072E8C-1A8B-496D-AA3C-4A4DC5482CE3}" destId="{9F83E4C9-875A-49FC-8E2F-3165FA69E91F}" srcOrd="7" destOrd="0" presId="urn:microsoft.com/office/officeart/2005/8/layout/cycle5"/>
    <dgm:cxn modelId="{7FFEFC5F-0591-4695-B83C-D470AF72E3A9}" type="presParOf" srcId="{92072E8C-1A8B-496D-AA3C-4A4DC5482CE3}" destId="{5E0085C1-1DCB-4BF0-B599-9DC277EFB287}" srcOrd="8" destOrd="0" presId="urn:microsoft.com/office/officeart/2005/8/layout/cycle5"/>
    <dgm:cxn modelId="{5A755DED-DEC5-446E-8CCC-FEF2C8F1A639}" type="presParOf" srcId="{92072E8C-1A8B-496D-AA3C-4A4DC5482CE3}" destId="{DF8337D5-95FF-4F40-9A3E-A0FA27256CD0}" srcOrd="9" destOrd="0" presId="urn:microsoft.com/office/officeart/2005/8/layout/cycle5"/>
    <dgm:cxn modelId="{0F1B05D7-D0BC-48BE-9C75-F0C3E0B5BEF9}" type="presParOf" srcId="{92072E8C-1A8B-496D-AA3C-4A4DC5482CE3}" destId="{07A1B9BE-86AF-4314-A82B-BBE02EC89D28}" srcOrd="10" destOrd="0" presId="urn:microsoft.com/office/officeart/2005/8/layout/cycle5"/>
    <dgm:cxn modelId="{983CC95D-36AE-4129-A589-61BA8815D42D}" type="presParOf" srcId="{92072E8C-1A8B-496D-AA3C-4A4DC5482CE3}" destId="{179B8096-17BE-4D16-8B86-F102E0A1F4F6}" srcOrd="11" destOrd="0" presId="urn:microsoft.com/office/officeart/2005/8/layout/cycle5"/>
    <dgm:cxn modelId="{AF44B522-107B-4756-9360-B604652F653E}" type="presParOf" srcId="{92072E8C-1A8B-496D-AA3C-4A4DC5482CE3}" destId="{4E6DA6DE-24B1-4337-A241-D164534DF279}" srcOrd="12" destOrd="0" presId="urn:microsoft.com/office/officeart/2005/8/layout/cycle5"/>
    <dgm:cxn modelId="{5AE3672B-ADA4-4FC7-810E-6484E4DBD57A}" type="presParOf" srcId="{92072E8C-1A8B-496D-AA3C-4A4DC5482CE3}" destId="{CF65F94B-4472-4BF8-9216-3E30C089977A}" srcOrd="13" destOrd="0" presId="urn:microsoft.com/office/officeart/2005/8/layout/cycle5"/>
    <dgm:cxn modelId="{0248016F-669D-47C2-916F-CAA1C8996422}" type="presParOf" srcId="{92072E8C-1A8B-496D-AA3C-4A4DC5482CE3}" destId="{C150F437-219E-4CB3-86E0-DD024B53734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7AA1D-17C4-4E69-979B-F3E798AEC3A0}"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es-EC"/>
        </a:p>
      </dgm:t>
    </dgm:pt>
    <dgm:pt modelId="{DEEBF859-636A-44F9-BBDC-F68E7DA90903}">
      <dgm:prSet phldrT="[Texto]" custT="1"/>
      <dgm:spPr/>
      <dgm:t>
        <a:bodyPr/>
        <a:lstStyle/>
        <a:p>
          <a:r>
            <a:rPr lang="es-EC" sz="1400" dirty="0">
              <a:solidFill>
                <a:sysClr val="windowText" lastClr="000000"/>
              </a:solidFill>
            </a:rPr>
            <a:t>Detectar a través de la técnica de ELISA competitiva si existe presencia de </a:t>
          </a:r>
          <a:r>
            <a:rPr lang="es-EC" sz="1400" i="1" dirty="0">
              <a:solidFill>
                <a:sysClr val="windowText" lastClr="000000"/>
              </a:solidFill>
            </a:rPr>
            <a:t>Neospora</a:t>
          </a:r>
          <a:r>
            <a:rPr lang="es-EC" sz="1400" dirty="0">
              <a:solidFill>
                <a:sysClr val="windowText" lastClr="000000"/>
              </a:solidFill>
            </a:rPr>
            <a:t> </a:t>
          </a:r>
          <a:r>
            <a:rPr lang="es-EC" sz="1400" i="1" dirty="0">
              <a:solidFill>
                <a:sysClr val="windowText" lastClr="000000"/>
              </a:solidFill>
            </a:rPr>
            <a:t>caninum</a:t>
          </a:r>
          <a:r>
            <a:rPr lang="es-EC" sz="1400" dirty="0">
              <a:solidFill>
                <a:sysClr val="windowText" lastClr="000000"/>
              </a:solidFill>
            </a:rPr>
            <a:t> en los predios muestreados dentro de la investigación.</a:t>
          </a:r>
        </a:p>
      </dgm:t>
    </dgm:pt>
    <dgm:pt modelId="{FB68CD01-36F0-4F33-8262-E3BD77FA78EF}" type="parTrans" cxnId="{E3C195F7-3088-4A09-B989-9E3BD056C17C}">
      <dgm:prSet/>
      <dgm:spPr/>
      <dgm:t>
        <a:bodyPr/>
        <a:lstStyle/>
        <a:p>
          <a:endParaRPr lang="es-EC" sz="1800">
            <a:solidFill>
              <a:sysClr val="windowText" lastClr="000000"/>
            </a:solidFill>
          </a:endParaRPr>
        </a:p>
      </dgm:t>
    </dgm:pt>
    <dgm:pt modelId="{C14D42FC-82FB-411D-A93F-C82778C2DEE7}" type="sibTrans" cxnId="{E3C195F7-3088-4A09-B989-9E3BD056C17C}">
      <dgm:prSet/>
      <dgm:spPr/>
      <dgm:t>
        <a:bodyPr/>
        <a:lstStyle/>
        <a:p>
          <a:endParaRPr lang="es-EC" sz="1800">
            <a:solidFill>
              <a:sysClr val="windowText" lastClr="000000"/>
            </a:solidFill>
          </a:endParaRPr>
        </a:p>
      </dgm:t>
    </dgm:pt>
    <dgm:pt modelId="{D7C9749C-AFD8-4332-98F0-4395C2F88243}">
      <dgm:prSet custT="1"/>
      <dgm:spPr/>
      <dgm:t>
        <a:bodyPr/>
        <a:lstStyle/>
        <a:p>
          <a:pPr>
            <a:buFont typeface="Symbol" panose="05050102010706020507" pitchFamily="18" charset="2"/>
            <a:buNone/>
          </a:pPr>
          <a:r>
            <a:rPr lang="es-EC" sz="1400" dirty="0">
              <a:solidFill>
                <a:sysClr val="windowText" lastClr="000000"/>
              </a:solidFill>
            </a:rPr>
            <a:t>Comparar los grados de infestación de las tres categorías bovinas dentro los predios en estudio en Shushufindi.</a:t>
          </a:r>
        </a:p>
      </dgm:t>
    </dgm:pt>
    <dgm:pt modelId="{E9C623AD-7E0E-4332-BB24-8F70670A9943}" type="parTrans" cxnId="{A01A394D-D107-47A3-8A1A-578BF8076845}">
      <dgm:prSet/>
      <dgm:spPr/>
      <dgm:t>
        <a:bodyPr/>
        <a:lstStyle/>
        <a:p>
          <a:endParaRPr lang="es-EC" sz="1800">
            <a:solidFill>
              <a:sysClr val="windowText" lastClr="000000"/>
            </a:solidFill>
          </a:endParaRPr>
        </a:p>
      </dgm:t>
    </dgm:pt>
    <dgm:pt modelId="{0DDA13FB-5A6F-48B6-AF40-CC26BC218344}" type="sibTrans" cxnId="{A01A394D-D107-47A3-8A1A-578BF8076845}">
      <dgm:prSet/>
      <dgm:spPr/>
      <dgm:t>
        <a:bodyPr/>
        <a:lstStyle/>
        <a:p>
          <a:endParaRPr lang="es-EC" sz="1800">
            <a:solidFill>
              <a:sysClr val="windowText" lastClr="000000"/>
            </a:solidFill>
          </a:endParaRPr>
        </a:p>
      </dgm:t>
    </dgm:pt>
    <dgm:pt modelId="{A10F3798-D700-422D-8CD9-E8EFB650BDAC}">
      <dgm:prSet custT="1"/>
      <dgm:spPr/>
      <dgm:t>
        <a:bodyPr/>
        <a:lstStyle/>
        <a:p>
          <a:r>
            <a:rPr lang="es-EC" sz="1400" dirty="0">
              <a:solidFill>
                <a:sysClr val="windowText" lastClr="000000"/>
              </a:solidFill>
            </a:rPr>
            <a:t>Difundir los resultados de la investigación a los ganaderos de la zona de Shushufindi</a:t>
          </a:r>
        </a:p>
      </dgm:t>
    </dgm:pt>
    <dgm:pt modelId="{40C50713-0B46-4B03-81DA-F64994030300}" type="parTrans" cxnId="{AF6919BF-A82B-4221-BB32-27632F6A6011}">
      <dgm:prSet/>
      <dgm:spPr/>
      <dgm:t>
        <a:bodyPr/>
        <a:lstStyle/>
        <a:p>
          <a:endParaRPr lang="es-EC" sz="1800">
            <a:solidFill>
              <a:sysClr val="windowText" lastClr="000000"/>
            </a:solidFill>
          </a:endParaRPr>
        </a:p>
      </dgm:t>
    </dgm:pt>
    <dgm:pt modelId="{433C5030-2FFA-4299-8F53-41C87E7DECF2}" type="sibTrans" cxnId="{AF6919BF-A82B-4221-BB32-27632F6A6011}">
      <dgm:prSet/>
      <dgm:spPr/>
      <dgm:t>
        <a:bodyPr/>
        <a:lstStyle/>
        <a:p>
          <a:endParaRPr lang="es-EC" sz="1800">
            <a:solidFill>
              <a:sysClr val="windowText" lastClr="000000"/>
            </a:solidFill>
          </a:endParaRPr>
        </a:p>
      </dgm:t>
    </dgm:pt>
    <dgm:pt modelId="{E9C9272A-408F-43AD-BDDC-9558D4704F4B}" type="pres">
      <dgm:prSet presAssocID="{0EF7AA1D-17C4-4E69-979B-F3E798AEC3A0}" presName="linearFlow" presStyleCnt="0">
        <dgm:presLayoutVars>
          <dgm:dir/>
          <dgm:resizeHandles val="exact"/>
        </dgm:presLayoutVars>
      </dgm:prSet>
      <dgm:spPr/>
    </dgm:pt>
    <dgm:pt modelId="{37D675A0-A1DE-4FB2-BA83-4876C769D806}" type="pres">
      <dgm:prSet presAssocID="{DEEBF859-636A-44F9-BBDC-F68E7DA90903}" presName="composite" presStyleCnt="0"/>
      <dgm:spPr/>
    </dgm:pt>
    <dgm:pt modelId="{FDA1B6C5-01F2-4153-9095-D9B5EEAC709E}" type="pres">
      <dgm:prSet presAssocID="{DEEBF859-636A-44F9-BBDC-F68E7DA9090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tx1"/>
          </a:solidFill>
        </a:ln>
      </dgm:spPr>
      <dgm:extLst>
        <a:ext uri="{E40237B7-FDA0-4F09-8148-C483321AD2D9}">
          <dgm14:cNvPr xmlns:dgm14="http://schemas.microsoft.com/office/drawing/2010/diagram" id="0" name="" descr="Lupa"/>
        </a:ext>
      </dgm:extLst>
    </dgm:pt>
    <dgm:pt modelId="{7E0E1617-E97F-4F71-AB4B-B81B608E2360}" type="pres">
      <dgm:prSet presAssocID="{DEEBF859-636A-44F9-BBDC-F68E7DA90903}" presName="txShp" presStyleLbl="node1" presStyleIdx="0" presStyleCnt="3" custScaleX="106795">
        <dgm:presLayoutVars>
          <dgm:bulletEnabled val="1"/>
        </dgm:presLayoutVars>
      </dgm:prSet>
      <dgm:spPr/>
    </dgm:pt>
    <dgm:pt modelId="{DF06C1A7-69B0-47CA-9DE1-24AC4FD49A4A}" type="pres">
      <dgm:prSet presAssocID="{C14D42FC-82FB-411D-A93F-C82778C2DEE7}" presName="spacing" presStyleCnt="0"/>
      <dgm:spPr/>
    </dgm:pt>
    <dgm:pt modelId="{98612742-FA65-4C0C-9278-CDFB764B21D3}" type="pres">
      <dgm:prSet presAssocID="{D7C9749C-AFD8-4332-98F0-4395C2F88243}" presName="composite" presStyleCnt="0"/>
      <dgm:spPr/>
    </dgm:pt>
    <dgm:pt modelId="{B9F2670D-23CE-4420-BBF1-009993204A8D}" type="pres">
      <dgm:prSet presAssocID="{D7C9749C-AFD8-4332-98F0-4395C2F8824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chemeClr val="tx1"/>
          </a:solidFill>
        </a:ln>
      </dgm:spPr>
      <dgm:extLst>
        <a:ext uri="{E40237B7-FDA0-4F09-8148-C483321AD2D9}">
          <dgm14:cNvPr xmlns:dgm14="http://schemas.microsoft.com/office/drawing/2010/diagram" id="0" name="" descr="Investigación"/>
        </a:ext>
      </dgm:extLst>
    </dgm:pt>
    <dgm:pt modelId="{218C7DD4-354D-46AF-866D-B360AFFC24F7}" type="pres">
      <dgm:prSet presAssocID="{D7C9749C-AFD8-4332-98F0-4395C2F88243}" presName="txShp" presStyleLbl="node1" presStyleIdx="1" presStyleCnt="3" custScaleX="109918" custScaleY="78682" custLinFactNeighborX="-1753">
        <dgm:presLayoutVars>
          <dgm:bulletEnabled val="1"/>
        </dgm:presLayoutVars>
      </dgm:prSet>
      <dgm:spPr/>
    </dgm:pt>
    <dgm:pt modelId="{3B78C3D6-59CC-4E37-99B3-A3F3162D6875}" type="pres">
      <dgm:prSet presAssocID="{0DDA13FB-5A6F-48B6-AF40-CC26BC218344}" presName="spacing" presStyleCnt="0"/>
      <dgm:spPr/>
    </dgm:pt>
    <dgm:pt modelId="{12960377-FA84-4667-8766-39E3B99BA857}" type="pres">
      <dgm:prSet presAssocID="{A10F3798-D700-422D-8CD9-E8EFB650BDAC}" presName="composite" presStyleCnt="0"/>
      <dgm:spPr/>
    </dgm:pt>
    <dgm:pt modelId="{D8C88DC6-89A8-40D2-969B-2C6183E03304}" type="pres">
      <dgm:prSet presAssocID="{A10F3798-D700-422D-8CD9-E8EFB650BDAC}"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tx1"/>
          </a:solidFill>
        </a:ln>
      </dgm:spPr>
      <dgm:extLst>
        <a:ext uri="{E40237B7-FDA0-4F09-8148-C483321AD2D9}">
          <dgm14:cNvPr xmlns:dgm14="http://schemas.microsoft.com/office/drawing/2010/diagram" id="0" name="" descr="Aula"/>
        </a:ext>
      </dgm:extLst>
    </dgm:pt>
    <dgm:pt modelId="{DEE6DED0-20D4-434B-8574-363AF26CB35A}" type="pres">
      <dgm:prSet presAssocID="{A10F3798-D700-422D-8CD9-E8EFB650BDAC}" presName="txShp" presStyleLbl="node1" presStyleIdx="2" presStyleCnt="3" custScaleX="104159" custScaleY="80988">
        <dgm:presLayoutVars>
          <dgm:bulletEnabled val="1"/>
        </dgm:presLayoutVars>
      </dgm:prSet>
      <dgm:spPr/>
    </dgm:pt>
  </dgm:ptLst>
  <dgm:cxnLst>
    <dgm:cxn modelId="{E7D6C821-07E0-438A-A63E-AD318D749DC9}" type="presOf" srcId="{D7C9749C-AFD8-4332-98F0-4395C2F88243}" destId="{218C7DD4-354D-46AF-866D-B360AFFC24F7}" srcOrd="0" destOrd="0" presId="urn:microsoft.com/office/officeart/2005/8/layout/vList3"/>
    <dgm:cxn modelId="{A01A394D-D107-47A3-8A1A-578BF8076845}" srcId="{0EF7AA1D-17C4-4E69-979B-F3E798AEC3A0}" destId="{D7C9749C-AFD8-4332-98F0-4395C2F88243}" srcOrd="1" destOrd="0" parTransId="{E9C623AD-7E0E-4332-BB24-8F70670A9943}" sibTransId="{0DDA13FB-5A6F-48B6-AF40-CC26BC218344}"/>
    <dgm:cxn modelId="{BFD6E67F-F214-4E2D-ABEB-76C9BD45442E}" type="presOf" srcId="{0EF7AA1D-17C4-4E69-979B-F3E798AEC3A0}" destId="{E9C9272A-408F-43AD-BDDC-9558D4704F4B}" srcOrd="0" destOrd="0" presId="urn:microsoft.com/office/officeart/2005/8/layout/vList3"/>
    <dgm:cxn modelId="{AF6919BF-A82B-4221-BB32-27632F6A6011}" srcId="{0EF7AA1D-17C4-4E69-979B-F3E798AEC3A0}" destId="{A10F3798-D700-422D-8CD9-E8EFB650BDAC}" srcOrd="2" destOrd="0" parTransId="{40C50713-0B46-4B03-81DA-F64994030300}" sibTransId="{433C5030-2FFA-4299-8F53-41C87E7DECF2}"/>
    <dgm:cxn modelId="{01E0A9E1-35C7-44EC-B63E-2003B6D81747}" type="presOf" srcId="{DEEBF859-636A-44F9-BBDC-F68E7DA90903}" destId="{7E0E1617-E97F-4F71-AB4B-B81B608E2360}" srcOrd="0" destOrd="0" presId="urn:microsoft.com/office/officeart/2005/8/layout/vList3"/>
    <dgm:cxn modelId="{96E7D0E1-8E17-4DEC-A105-44D76F7E3481}" type="presOf" srcId="{A10F3798-D700-422D-8CD9-E8EFB650BDAC}" destId="{DEE6DED0-20D4-434B-8574-363AF26CB35A}" srcOrd="0" destOrd="0" presId="urn:microsoft.com/office/officeart/2005/8/layout/vList3"/>
    <dgm:cxn modelId="{E3C195F7-3088-4A09-B989-9E3BD056C17C}" srcId="{0EF7AA1D-17C4-4E69-979B-F3E798AEC3A0}" destId="{DEEBF859-636A-44F9-BBDC-F68E7DA90903}" srcOrd="0" destOrd="0" parTransId="{FB68CD01-36F0-4F33-8262-E3BD77FA78EF}" sibTransId="{C14D42FC-82FB-411D-A93F-C82778C2DEE7}"/>
    <dgm:cxn modelId="{9963B2DD-3CCE-47B6-A30F-28093958A160}" type="presParOf" srcId="{E9C9272A-408F-43AD-BDDC-9558D4704F4B}" destId="{37D675A0-A1DE-4FB2-BA83-4876C769D806}" srcOrd="0" destOrd="0" presId="urn:microsoft.com/office/officeart/2005/8/layout/vList3"/>
    <dgm:cxn modelId="{A1A6176C-90A0-489E-831B-55F5D4C3BBA4}" type="presParOf" srcId="{37D675A0-A1DE-4FB2-BA83-4876C769D806}" destId="{FDA1B6C5-01F2-4153-9095-D9B5EEAC709E}" srcOrd="0" destOrd="0" presId="urn:microsoft.com/office/officeart/2005/8/layout/vList3"/>
    <dgm:cxn modelId="{2D6AD3F7-A1A0-4027-B35A-771FA25F77EE}" type="presParOf" srcId="{37D675A0-A1DE-4FB2-BA83-4876C769D806}" destId="{7E0E1617-E97F-4F71-AB4B-B81B608E2360}" srcOrd="1" destOrd="0" presId="urn:microsoft.com/office/officeart/2005/8/layout/vList3"/>
    <dgm:cxn modelId="{18E5D2A9-E660-4456-AAA1-68714B7F4A8D}" type="presParOf" srcId="{E9C9272A-408F-43AD-BDDC-9558D4704F4B}" destId="{DF06C1A7-69B0-47CA-9DE1-24AC4FD49A4A}" srcOrd="1" destOrd="0" presId="urn:microsoft.com/office/officeart/2005/8/layout/vList3"/>
    <dgm:cxn modelId="{E66E7642-D22C-46E6-AB7E-B937795A769E}" type="presParOf" srcId="{E9C9272A-408F-43AD-BDDC-9558D4704F4B}" destId="{98612742-FA65-4C0C-9278-CDFB764B21D3}" srcOrd="2" destOrd="0" presId="urn:microsoft.com/office/officeart/2005/8/layout/vList3"/>
    <dgm:cxn modelId="{3F15C95C-0885-4497-BABD-E56B62EFFED9}" type="presParOf" srcId="{98612742-FA65-4C0C-9278-CDFB764B21D3}" destId="{B9F2670D-23CE-4420-BBF1-009993204A8D}" srcOrd="0" destOrd="0" presId="urn:microsoft.com/office/officeart/2005/8/layout/vList3"/>
    <dgm:cxn modelId="{1E596FF8-7374-46D9-A498-63F56446035E}" type="presParOf" srcId="{98612742-FA65-4C0C-9278-CDFB764B21D3}" destId="{218C7DD4-354D-46AF-866D-B360AFFC24F7}" srcOrd="1" destOrd="0" presId="urn:microsoft.com/office/officeart/2005/8/layout/vList3"/>
    <dgm:cxn modelId="{9DF46F16-58A0-4F2C-A2E1-970CE07C0062}" type="presParOf" srcId="{E9C9272A-408F-43AD-BDDC-9558D4704F4B}" destId="{3B78C3D6-59CC-4E37-99B3-A3F3162D6875}" srcOrd="3" destOrd="0" presId="urn:microsoft.com/office/officeart/2005/8/layout/vList3"/>
    <dgm:cxn modelId="{37B57D95-24A1-4809-8505-E9CAFCB8B580}" type="presParOf" srcId="{E9C9272A-408F-43AD-BDDC-9558D4704F4B}" destId="{12960377-FA84-4667-8766-39E3B99BA857}" srcOrd="4" destOrd="0" presId="urn:microsoft.com/office/officeart/2005/8/layout/vList3"/>
    <dgm:cxn modelId="{01C0BB6A-941D-40F1-B9A6-D1380EC9429A}" type="presParOf" srcId="{12960377-FA84-4667-8766-39E3B99BA857}" destId="{D8C88DC6-89A8-40D2-969B-2C6183E03304}" srcOrd="0" destOrd="0" presId="urn:microsoft.com/office/officeart/2005/8/layout/vList3"/>
    <dgm:cxn modelId="{126E2CA1-0CA4-4BF0-9B02-2FF1CE01D7F3}" type="presParOf" srcId="{12960377-FA84-4667-8766-39E3B99BA857}" destId="{DEE6DED0-20D4-434B-8574-363AF26CB35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864FA9-8CDB-4478-8D29-5517DB07AF1D}"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s-EC"/>
        </a:p>
      </dgm:t>
    </dgm:pt>
    <dgm:pt modelId="{347013C2-1FC2-4CEF-B6AB-993F65893F60}">
      <dgm:prSet phldrT="[Texto]"/>
      <dgm:spPr/>
      <dgm:t>
        <a:bodyPr/>
        <a:lstStyle/>
        <a:p>
          <a:r>
            <a:rPr lang="es-EC" b="1" i="1" dirty="0"/>
            <a:t>Tipo de investigación </a:t>
          </a:r>
          <a:endParaRPr lang="es-EC" dirty="0"/>
        </a:p>
      </dgm:t>
    </dgm:pt>
    <dgm:pt modelId="{54CE4B84-7DE3-4BC1-8C52-050E08D26B04}" type="parTrans" cxnId="{B8DFA880-0116-4B6C-8346-187C79FAAF0F}">
      <dgm:prSet/>
      <dgm:spPr/>
      <dgm:t>
        <a:bodyPr/>
        <a:lstStyle/>
        <a:p>
          <a:endParaRPr lang="es-EC"/>
        </a:p>
      </dgm:t>
    </dgm:pt>
    <dgm:pt modelId="{C3F0461E-BA3A-4D65-A377-DE2FD0D62508}" type="sibTrans" cxnId="{B8DFA880-0116-4B6C-8346-187C79FAAF0F}">
      <dgm:prSet/>
      <dgm:spPr/>
      <dgm:t>
        <a:bodyPr/>
        <a:lstStyle/>
        <a:p>
          <a:endParaRPr lang="es-EC"/>
        </a:p>
      </dgm:t>
    </dgm:pt>
    <dgm:pt modelId="{B2F2B2E4-733F-4D5F-B1B2-29C419AC229E}">
      <dgm:prSet phldrT="[Texto]"/>
      <dgm:spPr/>
      <dgm:t>
        <a:bodyPr/>
        <a:lstStyle/>
        <a:p>
          <a:r>
            <a:rPr lang="es-ES" dirty="0"/>
            <a:t>Descriptiva epidemiológico</a:t>
          </a:r>
          <a:endParaRPr lang="es-EC" dirty="0"/>
        </a:p>
      </dgm:t>
    </dgm:pt>
    <dgm:pt modelId="{0B0F672B-0D30-4AD4-A445-03DFA4E3C2CE}" type="parTrans" cxnId="{2B0FB11C-D9A6-4246-A71B-20B782928213}">
      <dgm:prSet/>
      <dgm:spPr/>
      <dgm:t>
        <a:bodyPr/>
        <a:lstStyle/>
        <a:p>
          <a:endParaRPr lang="es-EC"/>
        </a:p>
      </dgm:t>
    </dgm:pt>
    <dgm:pt modelId="{031F8D53-CD44-4195-A512-C566908820C3}" type="sibTrans" cxnId="{2B0FB11C-D9A6-4246-A71B-20B782928213}">
      <dgm:prSet/>
      <dgm:spPr/>
      <dgm:t>
        <a:bodyPr/>
        <a:lstStyle/>
        <a:p>
          <a:endParaRPr lang="es-EC"/>
        </a:p>
      </dgm:t>
    </dgm:pt>
    <dgm:pt modelId="{92E6DDB4-0CE9-42BB-8044-6E34FDD7BFF8}">
      <dgm:prSet phldrT="[Texto]"/>
      <dgm:spPr/>
      <dgm:t>
        <a:bodyPr/>
        <a:lstStyle/>
        <a:p>
          <a:r>
            <a:rPr lang="es-EC" b="1" i="1" dirty="0"/>
            <a:t>Programa estadístico </a:t>
          </a:r>
          <a:endParaRPr lang="es-EC" dirty="0"/>
        </a:p>
      </dgm:t>
    </dgm:pt>
    <dgm:pt modelId="{DACD2808-1B84-4544-98DD-125E865B626E}" type="parTrans" cxnId="{C0384409-2A1D-4222-88A4-EE987AEFDA79}">
      <dgm:prSet/>
      <dgm:spPr/>
      <dgm:t>
        <a:bodyPr/>
        <a:lstStyle/>
        <a:p>
          <a:endParaRPr lang="es-EC"/>
        </a:p>
      </dgm:t>
    </dgm:pt>
    <dgm:pt modelId="{1C78226B-5C63-4208-8E7C-CA3A0DD154BB}" type="sibTrans" cxnId="{C0384409-2A1D-4222-88A4-EE987AEFDA79}">
      <dgm:prSet/>
      <dgm:spPr/>
      <dgm:t>
        <a:bodyPr/>
        <a:lstStyle/>
        <a:p>
          <a:endParaRPr lang="es-EC"/>
        </a:p>
      </dgm:t>
    </dgm:pt>
    <dgm:pt modelId="{F24EDADD-983F-441C-BFE7-211B11060C33}">
      <dgm:prSet phldrT="[Texto]" custT="1"/>
      <dgm:spPr/>
      <dgm:t>
        <a:bodyPr/>
        <a:lstStyle/>
        <a:p>
          <a:r>
            <a:rPr lang="es-ES" sz="1400" dirty="0" err="1"/>
            <a:t>Tinn</a:t>
          </a:r>
          <a:r>
            <a:rPr lang="es-ES" sz="1400" dirty="0"/>
            <a:t>- R</a:t>
          </a:r>
          <a:endParaRPr lang="es-EC" sz="1400" dirty="0"/>
        </a:p>
      </dgm:t>
    </dgm:pt>
    <dgm:pt modelId="{52B04512-9C88-44D0-8C36-C74B1FA97357}" type="parTrans" cxnId="{4C0C0657-BA3F-4A48-9F71-25D0CEEC9A85}">
      <dgm:prSet/>
      <dgm:spPr/>
      <dgm:t>
        <a:bodyPr/>
        <a:lstStyle/>
        <a:p>
          <a:endParaRPr lang="es-EC"/>
        </a:p>
      </dgm:t>
    </dgm:pt>
    <dgm:pt modelId="{2D246188-48FB-4663-954A-21D251D1A8F1}" type="sibTrans" cxnId="{4C0C0657-BA3F-4A48-9F71-25D0CEEC9A85}">
      <dgm:prSet/>
      <dgm:spPr/>
      <dgm:t>
        <a:bodyPr/>
        <a:lstStyle/>
        <a:p>
          <a:endParaRPr lang="es-EC"/>
        </a:p>
      </dgm:t>
    </dgm:pt>
    <dgm:pt modelId="{628CA78F-8C8F-4D8E-BF62-3E4CDB0013B1}">
      <dgm:prSet phldrT="[Texto]"/>
      <dgm:spPr/>
      <dgm:t>
        <a:bodyPr/>
        <a:lstStyle/>
        <a:p>
          <a:r>
            <a:rPr lang="es-ES" dirty="0"/>
            <a:t>Ubicación de la Investigación </a:t>
          </a:r>
          <a:endParaRPr lang="es-EC" dirty="0"/>
        </a:p>
      </dgm:t>
    </dgm:pt>
    <dgm:pt modelId="{5C2819A2-B580-4101-9DFF-CE68E3F0EF56}" type="parTrans" cxnId="{0438B46C-CCE1-4E67-B434-4923B027009A}">
      <dgm:prSet/>
      <dgm:spPr/>
      <dgm:t>
        <a:bodyPr/>
        <a:lstStyle/>
        <a:p>
          <a:endParaRPr lang="es-EC"/>
        </a:p>
      </dgm:t>
    </dgm:pt>
    <dgm:pt modelId="{4AAD8041-45BE-4C5C-BD5D-A3BC0C5B13A2}" type="sibTrans" cxnId="{0438B46C-CCE1-4E67-B434-4923B027009A}">
      <dgm:prSet/>
      <dgm:spPr/>
      <dgm:t>
        <a:bodyPr/>
        <a:lstStyle/>
        <a:p>
          <a:endParaRPr lang="es-EC"/>
        </a:p>
      </dgm:t>
    </dgm:pt>
    <dgm:pt modelId="{C27D38FA-C5A9-4372-B0F2-C24F984118DE}">
      <dgm:prSet phldrT="[Texto]"/>
      <dgm:spPr/>
      <dgm:t>
        <a:bodyPr/>
        <a:lstStyle/>
        <a:p>
          <a:r>
            <a:rPr lang="es-EC" dirty="0"/>
            <a:t>Se realizó en la provincia de Sucumbíos, en el cantón Shushufindi</a:t>
          </a:r>
        </a:p>
      </dgm:t>
    </dgm:pt>
    <dgm:pt modelId="{383FBE07-ADE2-4F40-A7C5-34D5DB2E92BB}" type="parTrans" cxnId="{61223BC7-29F9-4FC3-8413-0666B9969FC2}">
      <dgm:prSet/>
      <dgm:spPr/>
      <dgm:t>
        <a:bodyPr/>
        <a:lstStyle/>
        <a:p>
          <a:endParaRPr lang="es-EC"/>
        </a:p>
      </dgm:t>
    </dgm:pt>
    <dgm:pt modelId="{3BB1E686-8A45-4285-949F-0A1DD46A3F4C}" type="sibTrans" cxnId="{61223BC7-29F9-4FC3-8413-0666B9969FC2}">
      <dgm:prSet/>
      <dgm:spPr/>
      <dgm:t>
        <a:bodyPr/>
        <a:lstStyle/>
        <a:p>
          <a:endParaRPr lang="es-EC"/>
        </a:p>
      </dgm:t>
    </dgm:pt>
    <dgm:pt modelId="{D8FF0EE4-65C4-4133-9ECC-19D860D04C0B}" type="pres">
      <dgm:prSet presAssocID="{46864FA9-8CDB-4478-8D29-5517DB07AF1D}" presName="rootnode" presStyleCnt="0">
        <dgm:presLayoutVars>
          <dgm:chMax/>
          <dgm:chPref/>
          <dgm:dir/>
          <dgm:animLvl val="lvl"/>
        </dgm:presLayoutVars>
      </dgm:prSet>
      <dgm:spPr/>
    </dgm:pt>
    <dgm:pt modelId="{B2FF1541-8789-4536-9CAD-502C020B6160}" type="pres">
      <dgm:prSet presAssocID="{628CA78F-8C8F-4D8E-BF62-3E4CDB0013B1}" presName="composite" presStyleCnt="0"/>
      <dgm:spPr/>
    </dgm:pt>
    <dgm:pt modelId="{90B47DA0-E377-441E-A666-AD20CEC9485C}" type="pres">
      <dgm:prSet presAssocID="{628CA78F-8C8F-4D8E-BF62-3E4CDB0013B1}" presName="bentUpArrow1" presStyleLbl="alignImgPlace1" presStyleIdx="0" presStyleCnt="2"/>
      <dgm:spPr/>
    </dgm:pt>
    <dgm:pt modelId="{31E5022D-A3A9-4E47-8339-03A13CA202F1}" type="pres">
      <dgm:prSet presAssocID="{628CA78F-8C8F-4D8E-BF62-3E4CDB0013B1}" presName="ParentText" presStyleLbl="node1" presStyleIdx="0" presStyleCnt="3">
        <dgm:presLayoutVars>
          <dgm:chMax val="1"/>
          <dgm:chPref val="1"/>
          <dgm:bulletEnabled val="1"/>
        </dgm:presLayoutVars>
      </dgm:prSet>
      <dgm:spPr/>
    </dgm:pt>
    <dgm:pt modelId="{1DC47BCE-6EDE-4B06-AA49-8987DA11FE83}" type="pres">
      <dgm:prSet presAssocID="{628CA78F-8C8F-4D8E-BF62-3E4CDB0013B1}" presName="ChildText" presStyleLbl="revTx" presStyleIdx="0" presStyleCnt="3" custScaleX="176436" custLinFactNeighborX="44605" custLinFactNeighborY="-1399">
        <dgm:presLayoutVars>
          <dgm:chMax val="0"/>
          <dgm:chPref val="0"/>
          <dgm:bulletEnabled val="1"/>
        </dgm:presLayoutVars>
      </dgm:prSet>
      <dgm:spPr/>
    </dgm:pt>
    <dgm:pt modelId="{56BE4988-24BF-46AA-B76B-826A61B01A9B}" type="pres">
      <dgm:prSet presAssocID="{4AAD8041-45BE-4C5C-BD5D-A3BC0C5B13A2}" presName="sibTrans" presStyleCnt="0"/>
      <dgm:spPr/>
    </dgm:pt>
    <dgm:pt modelId="{F641B96E-C9F9-4319-880D-1F62954AF012}" type="pres">
      <dgm:prSet presAssocID="{347013C2-1FC2-4CEF-B6AB-993F65893F60}" presName="composite" presStyleCnt="0"/>
      <dgm:spPr/>
    </dgm:pt>
    <dgm:pt modelId="{C55D8DB2-CFEA-4E61-BF8F-249D24F92C39}" type="pres">
      <dgm:prSet presAssocID="{347013C2-1FC2-4CEF-B6AB-993F65893F60}" presName="bentUpArrow1" presStyleLbl="alignImgPlace1" presStyleIdx="1" presStyleCnt="2"/>
      <dgm:spPr/>
    </dgm:pt>
    <dgm:pt modelId="{66F81C4F-FDDB-47DC-94A0-F37755DF47AE}" type="pres">
      <dgm:prSet presAssocID="{347013C2-1FC2-4CEF-B6AB-993F65893F60}" presName="ParentText" presStyleLbl="node1" presStyleIdx="1" presStyleCnt="3" custLinFactNeighborX="1857" custLinFactNeighborY="5704">
        <dgm:presLayoutVars>
          <dgm:chMax val="1"/>
          <dgm:chPref val="1"/>
          <dgm:bulletEnabled val="1"/>
        </dgm:presLayoutVars>
      </dgm:prSet>
      <dgm:spPr/>
    </dgm:pt>
    <dgm:pt modelId="{2A425A01-24E5-43B6-B375-E4C6D86AD8EB}" type="pres">
      <dgm:prSet presAssocID="{347013C2-1FC2-4CEF-B6AB-993F65893F60}" presName="ChildText" presStyleLbl="revTx" presStyleIdx="1" presStyleCnt="3" custScaleX="137072" custLinFactNeighborX="18346" custLinFactNeighborY="-2912">
        <dgm:presLayoutVars>
          <dgm:chMax val="0"/>
          <dgm:chPref val="0"/>
          <dgm:bulletEnabled val="1"/>
        </dgm:presLayoutVars>
      </dgm:prSet>
      <dgm:spPr/>
    </dgm:pt>
    <dgm:pt modelId="{11EE3418-680D-4404-B789-2EA1ABA9D5F2}" type="pres">
      <dgm:prSet presAssocID="{C3F0461E-BA3A-4D65-A377-DE2FD0D62508}" presName="sibTrans" presStyleCnt="0"/>
      <dgm:spPr/>
    </dgm:pt>
    <dgm:pt modelId="{CAFA1C75-2AA4-472F-B7B3-F05C7F8B6842}" type="pres">
      <dgm:prSet presAssocID="{92E6DDB4-0CE9-42BB-8044-6E34FDD7BFF8}" presName="composite" presStyleCnt="0"/>
      <dgm:spPr/>
    </dgm:pt>
    <dgm:pt modelId="{8F4408E1-691E-4923-AE87-BFAFEA7DAE8D}" type="pres">
      <dgm:prSet presAssocID="{92E6DDB4-0CE9-42BB-8044-6E34FDD7BFF8}" presName="ParentText" presStyleLbl="node1" presStyleIdx="2" presStyleCnt="3">
        <dgm:presLayoutVars>
          <dgm:chMax val="1"/>
          <dgm:chPref val="1"/>
          <dgm:bulletEnabled val="1"/>
        </dgm:presLayoutVars>
      </dgm:prSet>
      <dgm:spPr/>
    </dgm:pt>
    <dgm:pt modelId="{2E4AECF8-008B-4EA8-928E-34DAB090FABA}" type="pres">
      <dgm:prSet presAssocID="{92E6DDB4-0CE9-42BB-8044-6E34FDD7BFF8}" presName="FinalChildText" presStyleLbl="revTx" presStyleIdx="2" presStyleCnt="3">
        <dgm:presLayoutVars>
          <dgm:chMax val="0"/>
          <dgm:chPref val="0"/>
          <dgm:bulletEnabled val="1"/>
        </dgm:presLayoutVars>
      </dgm:prSet>
      <dgm:spPr/>
    </dgm:pt>
  </dgm:ptLst>
  <dgm:cxnLst>
    <dgm:cxn modelId="{C0384409-2A1D-4222-88A4-EE987AEFDA79}" srcId="{46864FA9-8CDB-4478-8D29-5517DB07AF1D}" destId="{92E6DDB4-0CE9-42BB-8044-6E34FDD7BFF8}" srcOrd="2" destOrd="0" parTransId="{DACD2808-1B84-4544-98DD-125E865B626E}" sibTransId="{1C78226B-5C63-4208-8E7C-CA3A0DD154BB}"/>
    <dgm:cxn modelId="{2B0FB11C-D9A6-4246-A71B-20B782928213}" srcId="{347013C2-1FC2-4CEF-B6AB-993F65893F60}" destId="{B2F2B2E4-733F-4D5F-B1B2-29C419AC229E}" srcOrd="0" destOrd="0" parTransId="{0B0F672B-0D30-4AD4-A445-03DFA4E3C2CE}" sibTransId="{031F8D53-CD44-4195-A512-C566908820C3}"/>
    <dgm:cxn modelId="{81997423-3D75-4F28-8466-9E3612584D8A}" type="presOf" srcId="{F24EDADD-983F-441C-BFE7-211B11060C33}" destId="{2E4AECF8-008B-4EA8-928E-34DAB090FABA}" srcOrd="0" destOrd="0" presId="urn:microsoft.com/office/officeart/2005/8/layout/StepDownProcess"/>
    <dgm:cxn modelId="{0438B46C-CCE1-4E67-B434-4923B027009A}" srcId="{46864FA9-8CDB-4478-8D29-5517DB07AF1D}" destId="{628CA78F-8C8F-4D8E-BF62-3E4CDB0013B1}" srcOrd="0" destOrd="0" parTransId="{5C2819A2-B580-4101-9DFF-CE68E3F0EF56}" sibTransId="{4AAD8041-45BE-4C5C-BD5D-A3BC0C5B13A2}"/>
    <dgm:cxn modelId="{4C0C0657-BA3F-4A48-9F71-25D0CEEC9A85}" srcId="{92E6DDB4-0CE9-42BB-8044-6E34FDD7BFF8}" destId="{F24EDADD-983F-441C-BFE7-211B11060C33}" srcOrd="0" destOrd="0" parTransId="{52B04512-9C88-44D0-8C36-C74B1FA97357}" sibTransId="{2D246188-48FB-4663-954A-21D251D1A8F1}"/>
    <dgm:cxn modelId="{B8DFA880-0116-4B6C-8346-187C79FAAF0F}" srcId="{46864FA9-8CDB-4478-8D29-5517DB07AF1D}" destId="{347013C2-1FC2-4CEF-B6AB-993F65893F60}" srcOrd="1" destOrd="0" parTransId="{54CE4B84-7DE3-4BC1-8C52-050E08D26B04}" sibTransId="{C3F0461E-BA3A-4D65-A377-DE2FD0D62508}"/>
    <dgm:cxn modelId="{9B7D8198-D8CB-4285-BF7C-8FDE3A97138D}" type="presOf" srcId="{B2F2B2E4-733F-4D5F-B1B2-29C419AC229E}" destId="{2A425A01-24E5-43B6-B375-E4C6D86AD8EB}" srcOrd="0" destOrd="0" presId="urn:microsoft.com/office/officeart/2005/8/layout/StepDownProcess"/>
    <dgm:cxn modelId="{61223BC7-29F9-4FC3-8413-0666B9969FC2}" srcId="{628CA78F-8C8F-4D8E-BF62-3E4CDB0013B1}" destId="{C27D38FA-C5A9-4372-B0F2-C24F984118DE}" srcOrd="0" destOrd="0" parTransId="{383FBE07-ADE2-4F40-A7C5-34D5DB2E92BB}" sibTransId="{3BB1E686-8A45-4285-949F-0A1DD46A3F4C}"/>
    <dgm:cxn modelId="{70B2B2CF-F369-4F71-8162-5FEB1118576C}" type="presOf" srcId="{92E6DDB4-0CE9-42BB-8044-6E34FDD7BFF8}" destId="{8F4408E1-691E-4923-AE87-BFAFEA7DAE8D}" srcOrd="0" destOrd="0" presId="urn:microsoft.com/office/officeart/2005/8/layout/StepDownProcess"/>
    <dgm:cxn modelId="{2FCF2EDA-6871-4762-A35D-D1234C03E970}" type="presOf" srcId="{628CA78F-8C8F-4D8E-BF62-3E4CDB0013B1}" destId="{31E5022D-A3A9-4E47-8339-03A13CA202F1}" srcOrd="0" destOrd="0" presId="urn:microsoft.com/office/officeart/2005/8/layout/StepDownProcess"/>
    <dgm:cxn modelId="{0A885ADD-799E-4703-AAAD-526D62198272}" type="presOf" srcId="{C27D38FA-C5A9-4372-B0F2-C24F984118DE}" destId="{1DC47BCE-6EDE-4B06-AA49-8987DA11FE83}" srcOrd="0" destOrd="0" presId="urn:microsoft.com/office/officeart/2005/8/layout/StepDownProcess"/>
    <dgm:cxn modelId="{6BC1B6DE-D054-47FC-85FD-8E77457BD1A3}" type="presOf" srcId="{46864FA9-8CDB-4478-8D29-5517DB07AF1D}" destId="{D8FF0EE4-65C4-4133-9ECC-19D860D04C0B}" srcOrd="0" destOrd="0" presId="urn:microsoft.com/office/officeart/2005/8/layout/StepDownProcess"/>
    <dgm:cxn modelId="{26D123F8-0FBD-4BA2-897D-A07DEB873686}" type="presOf" srcId="{347013C2-1FC2-4CEF-B6AB-993F65893F60}" destId="{66F81C4F-FDDB-47DC-94A0-F37755DF47AE}" srcOrd="0" destOrd="0" presId="urn:microsoft.com/office/officeart/2005/8/layout/StepDownProcess"/>
    <dgm:cxn modelId="{8545D3BE-734C-4066-9063-5ECE457E5537}" type="presParOf" srcId="{D8FF0EE4-65C4-4133-9ECC-19D860D04C0B}" destId="{B2FF1541-8789-4536-9CAD-502C020B6160}" srcOrd="0" destOrd="0" presId="urn:microsoft.com/office/officeart/2005/8/layout/StepDownProcess"/>
    <dgm:cxn modelId="{F0F4C23B-9C4E-4132-968F-57E76398DE07}" type="presParOf" srcId="{B2FF1541-8789-4536-9CAD-502C020B6160}" destId="{90B47DA0-E377-441E-A666-AD20CEC9485C}" srcOrd="0" destOrd="0" presId="urn:microsoft.com/office/officeart/2005/8/layout/StepDownProcess"/>
    <dgm:cxn modelId="{C1373788-34B0-47CA-9A3E-02EEFB19BE7E}" type="presParOf" srcId="{B2FF1541-8789-4536-9CAD-502C020B6160}" destId="{31E5022D-A3A9-4E47-8339-03A13CA202F1}" srcOrd="1" destOrd="0" presId="urn:microsoft.com/office/officeart/2005/8/layout/StepDownProcess"/>
    <dgm:cxn modelId="{CF671E8B-341A-40A6-AD6F-F52147B7371F}" type="presParOf" srcId="{B2FF1541-8789-4536-9CAD-502C020B6160}" destId="{1DC47BCE-6EDE-4B06-AA49-8987DA11FE83}" srcOrd="2" destOrd="0" presId="urn:microsoft.com/office/officeart/2005/8/layout/StepDownProcess"/>
    <dgm:cxn modelId="{5168A877-E7C0-46B2-9118-3B948B8C5E6B}" type="presParOf" srcId="{D8FF0EE4-65C4-4133-9ECC-19D860D04C0B}" destId="{56BE4988-24BF-46AA-B76B-826A61B01A9B}" srcOrd="1" destOrd="0" presId="urn:microsoft.com/office/officeart/2005/8/layout/StepDownProcess"/>
    <dgm:cxn modelId="{C1C7D6B6-3538-4B84-940A-3241ED63E976}" type="presParOf" srcId="{D8FF0EE4-65C4-4133-9ECC-19D860D04C0B}" destId="{F641B96E-C9F9-4319-880D-1F62954AF012}" srcOrd="2" destOrd="0" presId="urn:microsoft.com/office/officeart/2005/8/layout/StepDownProcess"/>
    <dgm:cxn modelId="{BA989EDF-08AA-4BE3-8715-AB1431AB0979}" type="presParOf" srcId="{F641B96E-C9F9-4319-880D-1F62954AF012}" destId="{C55D8DB2-CFEA-4E61-BF8F-249D24F92C39}" srcOrd="0" destOrd="0" presId="urn:microsoft.com/office/officeart/2005/8/layout/StepDownProcess"/>
    <dgm:cxn modelId="{B0681789-05CC-4C18-BA25-1B7D6C94D89E}" type="presParOf" srcId="{F641B96E-C9F9-4319-880D-1F62954AF012}" destId="{66F81C4F-FDDB-47DC-94A0-F37755DF47AE}" srcOrd="1" destOrd="0" presId="urn:microsoft.com/office/officeart/2005/8/layout/StepDownProcess"/>
    <dgm:cxn modelId="{A0556D15-5DD0-4153-95E4-043DC8FCAFB2}" type="presParOf" srcId="{F641B96E-C9F9-4319-880D-1F62954AF012}" destId="{2A425A01-24E5-43B6-B375-E4C6D86AD8EB}" srcOrd="2" destOrd="0" presId="urn:microsoft.com/office/officeart/2005/8/layout/StepDownProcess"/>
    <dgm:cxn modelId="{6789B501-509F-483E-8B85-0E9FB8571C13}" type="presParOf" srcId="{D8FF0EE4-65C4-4133-9ECC-19D860D04C0B}" destId="{11EE3418-680D-4404-B789-2EA1ABA9D5F2}" srcOrd="3" destOrd="0" presId="urn:microsoft.com/office/officeart/2005/8/layout/StepDownProcess"/>
    <dgm:cxn modelId="{F396C030-E142-40E7-AB7B-881F09985CAB}" type="presParOf" srcId="{D8FF0EE4-65C4-4133-9ECC-19D860D04C0B}" destId="{CAFA1C75-2AA4-472F-B7B3-F05C7F8B6842}" srcOrd="4" destOrd="0" presId="urn:microsoft.com/office/officeart/2005/8/layout/StepDownProcess"/>
    <dgm:cxn modelId="{878953CF-D92C-442F-9A22-29C96C269484}" type="presParOf" srcId="{CAFA1C75-2AA4-472F-B7B3-F05C7F8B6842}" destId="{8F4408E1-691E-4923-AE87-BFAFEA7DAE8D}" srcOrd="0" destOrd="0" presId="urn:microsoft.com/office/officeart/2005/8/layout/StepDownProcess"/>
    <dgm:cxn modelId="{AD4FB4AB-606F-44AD-BCBB-D52EDEAA1AA2}" type="presParOf" srcId="{CAFA1C75-2AA4-472F-B7B3-F05C7F8B6842}" destId="{2E4AECF8-008B-4EA8-928E-34DAB090FAB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5" qsCatId="simple" csTypeId="urn:microsoft.com/office/officeart/2005/8/colors/colorful3" csCatId="colorful" phldr="1"/>
      <dgm:spPr/>
      <dgm:t>
        <a:bodyPr rtlCol="0"/>
        <a:lstStyle/>
        <a:p>
          <a:pPr rtl="0"/>
          <a:endParaRPr lang="es-ES"/>
        </a:p>
      </dgm:t>
    </dgm:pt>
    <dgm:pt modelId="{AE62509E-8FD5-4BC0-8484-49407DA07B2D}">
      <dgm:prSet phldrT="[Text]" custT="1"/>
      <dgm:spPr/>
      <dgm:t>
        <a:bodyPr rtlCol="0"/>
        <a:lstStyle/>
        <a:p>
          <a:pPr rtl="0">
            <a:lnSpc>
              <a:spcPct val="100000"/>
            </a:lnSpc>
            <a:spcAft>
              <a:spcPts val="0"/>
            </a:spcAft>
          </a:pPr>
          <a:endParaRPr lang="es-ES" sz="2800" spc="100" dirty="0">
            <a:solidFill>
              <a:schemeClr val="tx1"/>
            </a:solidFill>
          </a:endParaRPr>
        </a:p>
      </dgm:t>
    </dgm:pt>
    <dgm:pt modelId="{8F2C679D-77AF-46F9-9ACE-1E1D440B1883}" type="parTrans" cxnId="{B681E0E7-0B3A-4DB8-BF19-F9AE0E1C787B}">
      <dgm:prSet/>
      <dgm:spPr/>
      <dgm:t>
        <a:bodyPr rtlCol="0"/>
        <a:lstStyle/>
        <a:p>
          <a:pPr rtl="0"/>
          <a:endParaRPr lang="es-ES" sz="2400">
            <a:solidFill>
              <a:schemeClr val="tx1"/>
            </a:solidFill>
          </a:endParaRPr>
        </a:p>
      </dgm:t>
    </dgm:pt>
    <dgm:pt modelId="{5C2CB4AF-F88D-4FBE-A40E-0CC048A23B9E}" type="sibTrans" cxnId="{B681E0E7-0B3A-4DB8-BF19-F9AE0E1C787B}">
      <dgm:prSet/>
      <dgm:spPr/>
      <dgm:t>
        <a:bodyPr rtlCol="0"/>
        <a:lstStyle/>
        <a:p>
          <a:pPr rtl="0"/>
          <a:endParaRPr lang="es-ES" sz="2400">
            <a:solidFill>
              <a:schemeClr val="tx1"/>
            </a:solidFill>
          </a:endParaRPr>
        </a:p>
      </dgm:t>
    </dgm:pt>
    <dgm:pt modelId="{54A260F9-80FA-4E2A-BE87-2C0670B83857}">
      <dgm:prSet phldrT="[Text]" custT="1"/>
      <dgm:spPr/>
      <dgm:t>
        <a:bodyPr/>
        <a:lstStyle/>
        <a:p>
          <a:pPr algn="just">
            <a:lnSpc>
              <a:spcPct val="90000"/>
            </a:lnSpc>
            <a:spcAft>
              <a:spcPts val="0"/>
            </a:spcAft>
          </a:pPr>
          <a:r>
            <a:rPr lang="es-EC" sz="1150" dirty="0"/>
            <a:t>Se determinó que, si hay presencia de </a:t>
          </a:r>
          <a:r>
            <a:rPr lang="es-EC" sz="1150" i="1" dirty="0"/>
            <a:t>Neospora</a:t>
          </a:r>
          <a:r>
            <a:rPr lang="es-EC" sz="1150" dirty="0"/>
            <a:t> </a:t>
          </a:r>
          <a:r>
            <a:rPr lang="es-EC" sz="1150" i="1" dirty="0"/>
            <a:t>caninum</a:t>
          </a:r>
          <a:r>
            <a:rPr lang="es-EC" sz="1150" dirty="0"/>
            <a:t> en las hembras bovinas en el trópico húmedo en la zona de Shushufindi, donde hay una prevalencia del 29% en los predios muestreaos. En donde puede estar presente la enfermedad en 9 predios de 10 muestreados. </a:t>
          </a:r>
          <a:endParaRPr lang="es-ES" sz="1150" spc="100" baseline="0" dirty="0"/>
        </a:p>
      </dgm:t>
    </dgm:pt>
    <dgm:pt modelId="{3E4E3177-8F1B-40ED-B20A-6A6F0041E180}" type="parTrans" cxnId="{0D49E980-DE7B-46C8-A240-0AF3E38E1055}">
      <dgm:prSet/>
      <dgm:spPr/>
      <dgm:t>
        <a:bodyPr rtlCol="0"/>
        <a:lstStyle/>
        <a:p>
          <a:pPr rtl="0"/>
          <a:endParaRPr lang="es-ES" sz="2400">
            <a:solidFill>
              <a:schemeClr val="tx1"/>
            </a:solidFill>
          </a:endParaRPr>
        </a:p>
      </dgm:t>
    </dgm:pt>
    <dgm:pt modelId="{BA9E60E0-CF2E-4096-A9F4-556713DB9AE4}" type="sibTrans" cxnId="{0D49E980-DE7B-46C8-A240-0AF3E38E1055}">
      <dgm:prSet/>
      <dgm:spPr/>
      <dgm:t>
        <a:bodyPr rtlCol="0"/>
        <a:lstStyle/>
        <a:p>
          <a:pPr rtl="0"/>
          <a:endParaRPr lang="es-ES" sz="2400">
            <a:solidFill>
              <a:schemeClr val="tx1"/>
            </a:solidFill>
          </a:endParaRPr>
        </a:p>
      </dgm:t>
    </dgm:pt>
    <dgm:pt modelId="{20928AAA-F457-4A09-8AAC-A82210983FBE}">
      <dgm:prSet phldrT="[Text]" custT="1"/>
      <dgm:spPr/>
      <dgm:t>
        <a:bodyPr rtlCol="0"/>
        <a:lstStyle/>
        <a:p>
          <a:pPr rtl="0">
            <a:lnSpc>
              <a:spcPct val="100000"/>
            </a:lnSpc>
            <a:spcAft>
              <a:spcPts val="0"/>
            </a:spcAft>
          </a:pPr>
          <a:endParaRPr lang="es-ES" sz="2800" spc="100" dirty="0">
            <a:solidFill>
              <a:schemeClr val="tx1"/>
            </a:solidFill>
          </a:endParaRPr>
        </a:p>
      </dgm:t>
    </dgm:pt>
    <dgm:pt modelId="{915085CE-2C78-4B64-8FF4-E48DB7BD55D2}" type="parTrans" cxnId="{BA476174-221B-4A3D-B4E2-5FCC084B59D3}">
      <dgm:prSet/>
      <dgm:spPr/>
      <dgm:t>
        <a:bodyPr rtlCol="0"/>
        <a:lstStyle/>
        <a:p>
          <a:pPr rtl="0"/>
          <a:endParaRPr lang="es-ES" sz="2400">
            <a:solidFill>
              <a:schemeClr val="tx1"/>
            </a:solidFill>
          </a:endParaRPr>
        </a:p>
      </dgm:t>
    </dgm:pt>
    <dgm:pt modelId="{EB5D5454-A5E9-4E37-B514-DFC5324A66C0}" type="sibTrans" cxnId="{BA476174-221B-4A3D-B4E2-5FCC084B59D3}">
      <dgm:prSet/>
      <dgm:spPr/>
      <dgm:t>
        <a:bodyPr rtlCol="0"/>
        <a:lstStyle/>
        <a:p>
          <a:pPr rtl="0"/>
          <a:endParaRPr lang="es-ES" sz="2400">
            <a:solidFill>
              <a:schemeClr val="tx1"/>
            </a:solidFill>
          </a:endParaRPr>
        </a:p>
      </dgm:t>
    </dgm:pt>
    <dgm:pt modelId="{9C6534A9-4C27-4998-80A5-DF23882CAE25}">
      <dgm:prSet phldrT="[Text]" custT="1"/>
      <dgm:spPr/>
      <dgm:t>
        <a:bodyPr rtlCol="0"/>
        <a:lstStyle/>
        <a:p>
          <a:pPr algn="just" rtl="0">
            <a:lnSpc>
              <a:spcPct val="90000"/>
            </a:lnSpc>
            <a:spcAft>
              <a:spcPts val="0"/>
            </a:spcAft>
            <a:buFont typeface="Arial" panose="020B0604020202020204" pitchFamily="34" charset="0"/>
            <a:buChar char="•"/>
          </a:pPr>
          <a:r>
            <a:rPr lang="es-EC" sz="1200" dirty="0"/>
            <a:t>Los predios con mayor al 60 % de presencia de Neosporosis bovina fue, el predio “Los Bosques”, con un número de animales infectados 6/9 en la zona de Shushufindi.</a:t>
          </a:r>
          <a:endParaRPr lang="es-ES" sz="1200" spc="100" baseline="0" dirty="0"/>
        </a:p>
      </dgm:t>
    </dgm:pt>
    <dgm:pt modelId="{0AA7231B-9394-4732-A7BE-3EB3CF2F8D70}" type="parTrans" cxnId="{82290D4D-2346-4E6C-B254-B9EAA4D01A23}">
      <dgm:prSet/>
      <dgm:spPr/>
      <dgm:t>
        <a:bodyPr rtlCol="0"/>
        <a:lstStyle/>
        <a:p>
          <a:pPr rtl="0"/>
          <a:endParaRPr lang="es-ES" sz="2400">
            <a:solidFill>
              <a:schemeClr val="tx1"/>
            </a:solidFill>
          </a:endParaRPr>
        </a:p>
      </dgm:t>
    </dgm:pt>
    <dgm:pt modelId="{83B69D46-737C-4589-B359-6BD9DD58BC91}" type="sibTrans" cxnId="{82290D4D-2346-4E6C-B254-B9EAA4D01A23}">
      <dgm:prSet/>
      <dgm:spPr/>
      <dgm:t>
        <a:bodyPr rtlCol="0"/>
        <a:lstStyle/>
        <a:p>
          <a:pPr rtl="0"/>
          <a:endParaRPr lang="es-ES" sz="2400">
            <a:solidFill>
              <a:schemeClr val="tx1"/>
            </a:solidFill>
          </a:endParaRPr>
        </a:p>
      </dgm:t>
    </dgm:pt>
    <dgm:pt modelId="{03738E35-4243-4E7D-A93F-C07DA3901E78}">
      <dgm:prSet phldrT="[Text]" custT="1"/>
      <dgm:spPr/>
      <dgm:t>
        <a:bodyPr rtlCol="0"/>
        <a:lstStyle/>
        <a:p>
          <a:pPr rtl="0">
            <a:lnSpc>
              <a:spcPct val="100000"/>
            </a:lnSpc>
            <a:spcAft>
              <a:spcPts val="0"/>
            </a:spcAft>
          </a:pPr>
          <a:endParaRPr lang="es-ES" sz="2800" spc="100" dirty="0">
            <a:solidFill>
              <a:schemeClr val="tx1"/>
            </a:solidFill>
          </a:endParaRPr>
        </a:p>
      </dgm:t>
    </dgm:pt>
    <dgm:pt modelId="{DABBAF6C-D1C9-42E1-B928-5ACDE3D21AB0}" type="parTrans" cxnId="{E41AD5BE-76F3-4A9E-8059-7FC968661703}">
      <dgm:prSet/>
      <dgm:spPr/>
      <dgm:t>
        <a:bodyPr rtlCol="0"/>
        <a:lstStyle/>
        <a:p>
          <a:pPr rtl="0"/>
          <a:endParaRPr lang="es-ES" sz="2400">
            <a:solidFill>
              <a:schemeClr val="tx1"/>
            </a:solidFill>
          </a:endParaRPr>
        </a:p>
      </dgm:t>
    </dgm:pt>
    <dgm:pt modelId="{6BF5896A-A334-45B0-B451-09159F55B184}" type="sibTrans" cxnId="{E41AD5BE-76F3-4A9E-8059-7FC968661703}">
      <dgm:prSet/>
      <dgm:spPr/>
      <dgm:t>
        <a:bodyPr rtlCol="0"/>
        <a:lstStyle/>
        <a:p>
          <a:pPr rtl="0"/>
          <a:endParaRPr lang="es-ES" sz="2400">
            <a:solidFill>
              <a:schemeClr val="tx1"/>
            </a:solidFill>
          </a:endParaRPr>
        </a:p>
      </dgm:t>
    </dgm:pt>
    <dgm:pt modelId="{34C8CD19-04E2-4488-965F-DC841C470D45}">
      <dgm:prSet phldrT="[Text]" custT="1"/>
      <dgm:spPr/>
      <dgm:t>
        <a:bodyPr/>
        <a:lstStyle/>
        <a:p>
          <a:pPr algn="just">
            <a:lnSpc>
              <a:spcPct val="90000"/>
            </a:lnSpc>
            <a:spcAft>
              <a:spcPts val="0"/>
            </a:spcAft>
          </a:pPr>
          <a:r>
            <a:rPr lang="es-EC" sz="1150" dirty="0"/>
            <a:t>Los resultados obtenidos del Laboratorio fueron comunicados directamente con los propietarios de los predios muestreados, y además brindando asesoría sobre el control y prevención de la enfermedad </a:t>
          </a:r>
          <a:r>
            <a:rPr lang="es-EC" sz="1150" i="1" dirty="0"/>
            <a:t>Neospora</a:t>
          </a:r>
          <a:r>
            <a:rPr lang="es-EC" sz="1150" dirty="0"/>
            <a:t> </a:t>
          </a:r>
          <a:r>
            <a:rPr lang="es-EC" sz="1150" i="1" dirty="0"/>
            <a:t>caninum</a:t>
          </a:r>
          <a:r>
            <a:rPr lang="es-EC" sz="1150" dirty="0"/>
            <a:t>.</a:t>
          </a:r>
          <a:endParaRPr lang="es-ES" sz="1150" spc="150" baseline="0" dirty="0"/>
        </a:p>
      </dgm:t>
    </dgm:pt>
    <dgm:pt modelId="{CD5F7DE2-2AD1-4CE8-AAC7-AD9C8E180CEA}" type="parTrans" cxnId="{07030C4E-4D62-4240-B10F-E41B801C763E}">
      <dgm:prSet/>
      <dgm:spPr/>
      <dgm:t>
        <a:bodyPr rtlCol="0"/>
        <a:lstStyle/>
        <a:p>
          <a:pPr rtl="0"/>
          <a:endParaRPr lang="es-ES" sz="2400">
            <a:solidFill>
              <a:schemeClr val="tx1"/>
            </a:solidFill>
          </a:endParaRPr>
        </a:p>
      </dgm:t>
    </dgm:pt>
    <dgm:pt modelId="{7CE5955C-EC28-4D1B-9459-0C5458B1797D}" type="sibTrans" cxnId="{07030C4E-4D62-4240-B10F-E41B801C763E}">
      <dgm:prSet/>
      <dgm:spPr/>
      <dgm:t>
        <a:bodyPr rtlCol="0"/>
        <a:lstStyle/>
        <a:p>
          <a:pPr rtl="0"/>
          <a:endParaRPr lang="es-ES" sz="2400">
            <a:solidFill>
              <a:schemeClr val="tx1"/>
            </a:solidFill>
          </a:endParaRPr>
        </a:p>
      </dgm:t>
    </dgm:pt>
    <dgm:pt modelId="{962BFD33-E216-4331-BBD8-38EEDAB2E2C0}">
      <dgm:prSet phldrT="[Text]" custT="1"/>
      <dgm:spPr/>
      <dgm:t>
        <a:bodyPr rtlCol="0"/>
        <a:lstStyle/>
        <a:p>
          <a:pPr rtl="0">
            <a:lnSpc>
              <a:spcPct val="90000"/>
            </a:lnSpc>
            <a:spcAft>
              <a:spcPts val="0"/>
            </a:spcAft>
            <a:buFont typeface="Arial" panose="020B0604020202020204" pitchFamily="34" charset="0"/>
            <a:buChar char="•"/>
          </a:pPr>
          <a:endParaRPr lang="es-ES" sz="2800" spc="100" dirty="0">
            <a:solidFill>
              <a:schemeClr val="tx1"/>
            </a:solidFill>
          </a:endParaRPr>
        </a:p>
      </dgm:t>
    </dgm:pt>
    <dgm:pt modelId="{AB5F98BE-C987-462F-85E3-90E8BE69A319}" type="parTrans" cxnId="{D77C3B5C-C13D-41B7-AA50-BE60CD5D3FAD}">
      <dgm:prSet/>
      <dgm:spPr/>
      <dgm:t>
        <a:bodyPr rtlCol="0"/>
        <a:lstStyle/>
        <a:p>
          <a:pPr rtl="0"/>
          <a:endParaRPr lang="es-ES" sz="2400">
            <a:solidFill>
              <a:schemeClr val="tx1"/>
            </a:solidFill>
          </a:endParaRPr>
        </a:p>
      </dgm:t>
    </dgm:pt>
    <dgm:pt modelId="{FF557E39-8331-4155-901F-701688C4CCAD}" type="sibTrans" cxnId="{D77C3B5C-C13D-41B7-AA50-BE60CD5D3FAD}">
      <dgm:prSet/>
      <dgm:spPr/>
      <dgm:t>
        <a:bodyPr rtlCol="0"/>
        <a:lstStyle/>
        <a:p>
          <a:pPr rtl="0"/>
          <a:endParaRPr lang="es-ES" sz="2400">
            <a:solidFill>
              <a:schemeClr val="tx1"/>
            </a:solidFill>
          </a:endParaRPr>
        </a:p>
      </dgm:t>
    </dgm:pt>
    <dgm:pt modelId="{4B075034-3129-4DD5-98D7-318F326739CC}">
      <dgm:prSet phldrT="[Text]" custT="1"/>
      <dgm:spPr/>
      <dgm:t>
        <a:bodyPr rtlCol="0"/>
        <a:lstStyle/>
        <a:p>
          <a:pPr rtl="0">
            <a:lnSpc>
              <a:spcPct val="90000"/>
            </a:lnSpc>
            <a:spcAft>
              <a:spcPts val="0"/>
            </a:spcAft>
            <a:buFont typeface="Arial" panose="020B0604020202020204" pitchFamily="34" charset="0"/>
            <a:buChar char="•"/>
          </a:pPr>
          <a:endParaRPr lang="es-ES" sz="2800" spc="100" dirty="0">
            <a:solidFill>
              <a:schemeClr val="tx1"/>
            </a:solidFill>
          </a:endParaRPr>
        </a:p>
      </dgm:t>
    </dgm:pt>
    <dgm:pt modelId="{4F1D94B4-1627-4363-B86E-DD3281EE398D}" type="sibTrans" cxnId="{3FFF5DC7-0983-4794-B4CB-F1F2D9CE51EC}">
      <dgm:prSet/>
      <dgm:spPr/>
      <dgm:t>
        <a:bodyPr rtlCol="0"/>
        <a:lstStyle/>
        <a:p>
          <a:pPr rtl="0"/>
          <a:endParaRPr lang="es-ES" sz="2400">
            <a:solidFill>
              <a:schemeClr val="tx1"/>
            </a:solidFill>
          </a:endParaRPr>
        </a:p>
      </dgm:t>
    </dgm:pt>
    <dgm:pt modelId="{ACA0AE6F-8D87-4F61-8D3E-12FC4D4132DA}" type="parTrans" cxnId="{3FFF5DC7-0983-4794-B4CB-F1F2D9CE51EC}">
      <dgm:prSet/>
      <dgm:spPr/>
      <dgm:t>
        <a:bodyPr rtlCol="0"/>
        <a:lstStyle/>
        <a:p>
          <a:pPr rtl="0"/>
          <a:endParaRPr lang="es-ES" sz="2400">
            <a:solidFill>
              <a:schemeClr val="tx1"/>
            </a:solidFill>
          </a:endParaRPr>
        </a:p>
      </dgm:t>
    </dgm:pt>
    <dgm:pt modelId="{B296910E-5EDD-40B6-9F5C-49436E692D0A}">
      <dgm:prSet custT="1"/>
      <dgm:spPr/>
      <dgm:t>
        <a:bodyPr rtlCol="0"/>
        <a:lstStyle/>
        <a:p>
          <a:pPr algn="just" rtl="0">
            <a:buFont typeface="Arial" panose="020B0604020202020204" pitchFamily="34" charset="0"/>
            <a:buChar char="•"/>
          </a:pPr>
          <a:r>
            <a:rPr lang="es-EC" sz="1200" dirty="0"/>
            <a:t>En los predios evaluados el 100% de ellos poseen caninos, por lo que es una de las principales causas de existir que provoquen a los problemas reproductivos (abortos) y que muestren una prevalencia de la enfermedad en la zona.</a:t>
          </a:r>
          <a:endParaRPr lang="es-ES" sz="1200" spc="100" baseline="0" dirty="0"/>
        </a:p>
      </dgm:t>
    </dgm:pt>
    <dgm:pt modelId="{33A0507C-F24C-416A-8E94-DB84555D29CB}" type="sibTrans" cxnId="{047969A5-710C-4C0E-B61E-734F166269A0}">
      <dgm:prSet/>
      <dgm:spPr/>
      <dgm:t>
        <a:bodyPr rtlCol="0"/>
        <a:lstStyle/>
        <a:p>
          <a:pPr rtl="0"/>
          <a:endParaRPr lang="es-ES" sz="2400">
            <a:solidFill>
              <a:schemeClr val="tx1"/>
            </a:solidFill>
          </a:endParaRPr>
        </a:p>
      </dgm:t>
    </dgm:pt>
    <dgm:pt modelId="{911B340C-3486-4299-920E-5DB640C4EDC9}" type="parTrans" cxnId="{047969A5-710C-4C0E-B61E-734F166269A0}">
      <dgm:prSet/>
      <dgm:spPr/>
      <dgm:t>
        <a:bodyPr rtlCol="0"/>
        <a:lstStyle/>
        <a:p>
          <a:pPr rtl="0"/>
          <a:endParaRPr lang="es-ES" sz="2400">
            <a:solidFill>
              <a:schemeClr val="tx1"/>
            </a:solidFill>
          </a:endParaRPr>
        </a:p>
      </dgm:t>
    </dgm:pt>
    <dgm:pt modelId="{415297A9-7AD7-4B4A-823D-A6DA1FBA9137}">
      <dgm:prSet custT="1"/>
      <dgm:spPr/>
      <dgm:t>
        <a:bodyPr/>
        <a:lstStyle/>
        <a:p>
          <a:pPr algn="just">
            <a:buFont typeface="Symbol" panose="05050102010706020507" pitchFamily="18" charset="2"/>
            <a:buChar char=""/>
          </a:pPr>
          <a:r>
            <a:rPr lang="es-EC" sz="1150" dirty="0"/>
            <a:t>En los predios evaluados se identificó que la mayor parte de la infestación con la enfermedad de </a:t>
          </a:r>
          <a:r>
            <a:rPr lang="es-EC" sz="1150" i="1" dirty="0"/>
            <a:t>Neospora</a:t>
          </a:r>
          <a:r>
            <a:rPr lang="es-EC" sz="1150" dirty="0"/>
            <a:t> caninum se da en las edades de 3 a 6 años, con un 25,84% de prevalencia y un 3,37% en edades mayores a los 6 años.</a:t>
          </a:r>
          <a:endParaRPr lang="es-ES" sz="1150" spc="100" baseline="0" dirty="0"/>
        </a:p>
      </dgm:t>
    </dgm:pt>
    <dgm:pt modelId="{97270EE2-04EF-4131-A50D-5DAB08A62AAB}" type="parTrans" cxnId="{BDAE810B-AFBB-48CC-BA5C-74D78272A916}">
      <dgm:prSet/>
      <dgm:spPr/>
      <dgm:t>
        <a:bodyPr/>
        <a:lstStyle/>
        <a:p>
          <a:endParaRPr lang="es-EC"/>
        </a:p>
      </dgm:t>
    </dgm:pt>
    <dgm:pt modelId="{C6139EEF-9DA0-4B74-ABA5-D5C0E920C959}" type="sibTrans" cxnId="{BDAE810B-AFBB-48CC-BA5C-74D78272A916}">
      <dgm:prSet/>
      <dgm:spPr/>
      <dgm:t>
        <a:bodyPr/>
        <a:lstStyle/>
        <a:p>
          <a:endParaRPr lang="es-EC"/>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5"/>
      <dgm:spPr/>
    </dgm:pt>
    <dgm:pt modelId="{EAA550E8-D286-40B4-9B20-40DE0FCA02CE}" type="pres">
      <dgm:prSet presAssocID="{AE62509E-8FD5-4BC0-8484-49407DA07B2D}" presName="ConnectLine" presStyleLbl="alignNode1" presStyleIdx="0" presStyleCnt="5"/>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0"/>
              <a:satOff val="0"/>
              <a:lumOff val="0"/>
              <a:alphaOff val="0"/>
            </a:schemeClr>
          </a:solidFill>
          <a:prstDash val="dash"/>
        </a:ln>
        <a:effectLst>
          <a:outerShdw blurRad="57150" dist="25400" dir="5400000" algn="ctr" rotWithShape="0">
            <a:srgbClr val="000000">
              <a:alpha val="20000"/>
            </a:srgbClr>
          </a:outerShdw>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5" custScaleX="111020" custScaleY="111681" custLinFactNeighborX="-7160">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5" custLinFactNeighborX="-8075">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5"/>
      <dgm:spPr/>
    </dgm:pt>
    <dgm:pt modelId="{14186A17-7B9F-4674-AD57-FF0C87A3CB32}" type="pres">
      <dgm:prSet presAssocID="{20928AAA-F457-4A09-8AAC-A82210983FBE}" presName="ConnectLine" presStyleLbl="alignNode1" presStyleIdx="1" presStyleCnt="5"/>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230114"/>
              <a:satOff val="-7540"/>
              <a:lumOff val="5490"/>
              <a:alphaOff val="0"/>
            </a:schemeClr>
          </a:solidFill>
          <a:prstDash val="dash"/>
        </a:ln>
        <a:effectLst>
          <a:outerShdw blurRad="57150" dist="25400" dir="5400000" algn="ctr" rotWithShape="0">
            <a:srgbClr val="000000">
              <a:alpha val="20000"/>
            </a:srgbClr>
          </a:outerShdw>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5" custScaleX="117971" custLinFactNeighborX="-13302">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5" custLinFactNeighborX="-14631">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5"/>
      <dgm:spPr/>
    </dgm:pt>
    <dgm:pt modelId="{F1C3FD7B-71E0-4012-B7CE-2C80433ED975}" type="pres">
      <dgm:prSet presAssocID="{03738E35-4243-4E7D-A93F-C07DA3901E78}" presName="ConnectLine" presStyleLbl="alignNode1" presStyleIdx="2" presStyleCnt="5"/>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460229"/>
              <a:satOff val="-15080"/>
              <a:lumOff val="10981"/>
              <a:alphaOff val="0"/>
            </a:schemeClr>
          </a:solidFill>
          <a:prstDash val="dash"/>
        </a:ln>
        <a:effectLst>
          <a:outerShdw blurRad="57150" dist="25400" dir="5400000" algn="ctr" rotWithShape="0">
            <a:srgbClr val="000000">
              <a:alpha val="20000"/>
            </a:srgbClr>
          </a:outerShdw>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5" custScaleX="110674" custLinFactNeighborX="-1001">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5" custLinFactNeighborX="-11968">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77D7097C-1EDE-4274-97C6-BE5F0924C39C}" type="pres">
      <dgm:prSet presAssocID="{6BF5896A-A334-45B0-B451-09159F55B184}" presName="spaceBetweenRectangles" presStyleCnt="0"/>
      <dgm:spPr/>
    </dgm:pt>
    <dgm:pt modelId="{DA0D1A8F-1D92-476F-972C-E82839B78B96}" type="pres">
      <dgm:prSet presAssocID="{962BFD33-E216-4331-BBD8-38EEDAB2E2C0}" presName="composite" presStyleCnt="0"/>
      <dgm:spPr/>
    </dgm:pt>
    <dgm:pt modelId="{A72D3A03-5E34-4B13-9747-5EFFE003B8C1}" type="pres">
      <dgm:prSet presAssocID="{962BFD33-E216-4331-BBD8-38EEDAB2E2C0}" presName="ConnectorPoint" presStyleLbl="fgAcc1" presStyleIdx="3" presStyleCnt="5"/>
      <dgm:spPr/>
    </dgm:pt>
    <dgm:pt modelId="{EB9D58D6-E34B-4990-86E2-B1CAE3536A29}" type="pres">
      <dgm:prSet presAssocID="{962BFD33-E216-4331-BBD8-38EEDAB2E2C0}" presName="ConnectLine" presStyleLbl="alignNode1" presStyleIdx="3" presStyleCnt="5"/>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690343"/>
              <a:satOff val="-22621"/>
              <a:lumOff val="16471"/>
              <a:alphaOff val="0"/>
            </a:schemeClr>
          </a:solidFill>
          <a:prstDash val="dash"/>
        </a:ln>
        <a:effectLst>
          <a:outerShdw blurRad="57150" dist="25400" dir="5400000" algn="ctr" rotWithShape="0">
            <a:srgbClr val="000000">
              <a:alpha val="20000"/>
            </a:srgbClr>
          </a:outerShdw>
        </a:effectLst>
      </dgm:spPr>
    </dgm:pt>
    <dgm:pt modelId="{B9FF588F-5F27-4094-9B6D-747FD10A48B7}" type="pres">
      <dgm:prSet presAssocID="{962BFD33-E216-4331-BBD8-38EEDAB2E2C0}" presName="FlexibleEmptyPlaceHolder" presStyleCnt="0"/>
      <dgm:spPr/>
    </dgm:pt>
    <dgm:pt modelId="{160E0A3B-47C8-4C2F-8C45-EC9C3DFA1FFB}" type="pres">
      <dgm:prSet presAssocID="{962BFD33-E216-4331-BBD8-38EEDAB2E2C0}" presName="L2TextContainer" presStyleLbl="bgAcc1" presStyleIdx="3" presStyleCnt="5" custScaleX="139599" custLinFactNeighborX="4296" custLinFactNeighborY="-11444">
        <dgm:presLayoutVars>
          <dgm:chMax val="0"/>
          <dgm:chPref val="0"/>
          <dgm:bulletEnabled val="1"/>
        </dgm:presLayoutVars>
      </dgm:prSet>
      <dgm:spPr/>
    </dgm:pt>
    <dgm:pt modelId="{5646D4EB-C7F1-4D0E-8051-C7D6C1D31ADE}" type="pres">
      <dgm:prSet presAssocID="{962BFD33-E216-4331-BBD8-38EEDAB2E2C0}" presName="L1TextContainer" presStyleLbl="revTx" presStyleIdx="3" presStyleCnt="5" custLinFactNeighborX="4657">
        <dgm:presLayoutVars>
          <dgm:chMax val="1"/>
          <dgm:chPref val="1"/>
          <dgm:bulletEnabled val="1"/>
        </dgm:presLayoutVars>
      </dgm:prSet>
      <dgm:spPr/>
    </dgm:pt>
    <dgm:pt modelId="{937215CC-5D52-40FA-BAD6-30FFF9CDB26A}" type="pres">
      <dgm:prSet presAssocID="{962BFD33-E216-4331-BBD8-38EEDAB2E2C0}" presName="EmptyPlaceHolder" presStyleCnt="0"/>
      <dgm:spPr/>
    </dgm:pt>
    <dgm:pt modelId="{33552C7C-A2D4-4FB7-AD93-DCB3C798AA86}" type="pres">
      <dgm:prSet presAssocID="{FF557E39-8331-4155-901F-701688C4CCAD}" presName="spaceBetweenRectangles" presStyleCnt="0"/>
      <dgm:spPr/>
    </dgm:pt>
    <dgm:pt modelId="{E02EEA3C-5485-4B77-B7B0-7A39B10F0BB4}" type="pres">
      <dgm:prSet presAssocID="{4B075034-3129-4DD5-98D7-318F326739CC}" presName="composite" presStyleCnt="0"/>
      <dgm:spPr/>
    </dgm:pt>
    <dgm:pt modelId="{864F9172-41AB-4727-BD60-71E6F62154FB}" type="pres">
      <dgm:prSet presAssocID="{4B075034-3129-4DD5-98D7-318F326739CC}" presName="ConnectorPoint" presStyleLbl="fgAcc1" presStyleIdx="4" presStyleCnt="5"/>
      <dgm:spPr/>
    </dgm:pt>
    <dgm:pt modelId="{9DE62C25-DC37-4130-AE3D-9F589C2E8903}" type="pres">
      <dgm:prSet presAssocID="{4B075034-3129-4DD5-98D7-318F326739CC}" presName="ConnectLine" presStyleLbl="alignNode1" presStyleIdx="4" presStyleCnt="5"/>
      <dgm:spPr>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920458"/>
              <a:satOff val="-30161"/>
              <a:lumOff val="21961"/>
              <a:alphaOff val="0"/>
            </a:schemeClr>
          </a:solidFill>
          <a:prstDash val="dash"/>
        </a:ln>
        <a:effectLst>
          <a:outerShdw blurRad="57150" dist="25400" dir="5400000" algn="ctr" rotWithShape="0">
            <a:srgbClr val="000000">
              <a:alpha val="20000"/>
            </a:srgbClr>
          </a:outerShdw>
        </a:effectLst>
      </dgm:spPr>
    </dgm:pt>
    <dgm:pt modelId="{D7C473BF-4C1D-41EC-BA7A-018501A202B0}" type="pres">
      <dgm:prSet presAssocID="{4B075034-3129-4DD5-98D7-318F326739CC}" presName="FlexibleEmptyPlaceHolder" presStyleCnt="0"/>
      <dgm:spPr/>
    </dgm:pt>
    <dgm:pt modelId="{277020A5-7024-4F77-9051-8B38AF80BE13}" type="pres">
      <dgm:prSet presAssocID="{4B075034-3129-4DD5-98D7-318F326739CC}" presName="L2TextContainer" presStyleLbl="bgAcc1" presStyleIdx="4" presStyleCnt="5" custScaleX="108857" custScaleY="100004" custLinFactNeighborX="7343">
        <dgm:presLayoutVars>
          <dgm:chMax val="0"/>
          <dgm:chPref val="0"/>
          <dgm:bulletEnabled val="1"/>
        </dgm:presLayoutVars>
      </dgm:prSet>
      <dgm:spPr/>
    </dgm:pt>
    <dgm:pt modelId="{03CEA676-E009-456C-B86F-9C9A7D3DA364}" type="pres">
      <dgm:prSet presAssocID="{4B075034-3129-4DD5-98D7-318F326739CC}" presName="L1TextContainer" presStyleLbl="revTx" presStyleIdx="4" presStyleCnt="5" custLinFactNeighborX="7433">
        <dgm:presLayoutVars>
          <dgm:chMax val="1"/>
          <dgm:chPref val="1"/>
          <dgm:bulletEnabled val="1"/>
        </dgm:presLayoutVars>
      </dgm:prSet>
      <dgm:spPr/>
    </dgm:pt>
    <dgm:pt modelId="{0FF1AF1C-630A-46D4-9EE9-7D0F99B23BBE}" type="pres">
      <dgm:prSet presAssocID="{4B075034-3129-4DD5-98D7-318F326739CC}"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BDAE810B-AFBB-48CC-BA5C-74D78272A916}" srcId="{4B075034-3129-4DD5-98D7-318F326739CC}" destId="{415297A9-7AD7-4B4A-823D-A6DA1FBA9137}" srcOrd="0" destOrd="0" parTransId="{97270EE2-04EF-4131-A50D-5DAB08A62AAB}" sibTransId="{C6139EEF-9DA0-4B74-ABA5-D5C0E920C959}"/>
    <dgm:cxn modelId="{9005EF1F-0C44-4C76-B6AD-2665A722A440}" type="presOf" srcId="{4B075034-3129-4DD5-98D7-318F326739CC}" destId="{03CEA676-E009-456C-B86F-9C9A7D3DA364}"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D77C3B5C-C13D-41B7-AA50-BE60CD5D3FAD}" srcId="{44D67ED0-6EEA-48F6-A9C1-BE754AABC76A}" destId="{962BFD33-E216-4331-BBD8-38EEDAB2E2C0}" srcOrd="3" destOrd="0" parTransId="{AB5F98BE-C987-462F-85E3-90E8BE69A319}" sibTransId="{FF557E39-8331-4155-901F-701688C4CCAD}"/>
    <dgm:cxn modelId="{9C93295D-735D-4841-91F9-FA22D624341E}" type="presOf" srcId="{415297A9-7AD7-4B4A-823D-A6DA1FBA9137}" destId="{277020A5-7024-4F77-9051-8B38AF80BE13}" srcOrd="0" destOrd="0" presId="urn:microsoft.com/office/officeart/2017/3/layout/HorizontalPathTimeline#2"/>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047969A5-710C-4C0E-B61E-734F166269A0}" srcId="{962BFD33-E216-4331-BBD8-38EEDAB2E2C0}" destId="{B296910E-5EDD-40B6-9F5C-49436E692D0A}" srcOrd="0" destOrd="0" parTransId="{911B340C-3486-4299-920E-5DB640C4EDC9}" sibTransId="{33A0507C-F24C-416A-8E94-DB84555D29CB}"/>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3FFF5DC7-0983-4794-B4CB-F1F2D9CE51EC}" srcId="{44D67ED0-6EEA-48F6-A9C1-BE754AABC76A}" destId="{4B075034-3129-4DD5-98D7-318F326739CC}" srcOrd="4" destOrd="0" parTransId="{ACA0AE6F-8D87-4F61-8D3E-12FC4D4132DA}" sibTransId="{4F1D94B4-1627-4363-B86E-DD3281EE398D}"/>
    <dgm:cxn modelId="{A48A7ACB-725B-40E0-9300-DE9CD4B48CEA}" type="presOf" srcId="{B296910E-5EDD-40B6-9F5C-49436E692D0A}" destId="{160E0A3B-47C8-4C2F-8C45-EC9C3DFA1FFB}" srcOrd="0" destOrd="0" presId="urn:microsoft.com/office/officeart/2017/3/layout/HorizontalPathTimeline#2"/>
    <dgm:cxn modelId="{B681E0E7-0B3A-4DB8-BF19-F9AE0E1C787B}" srcId="{44D67ED0-6EEA-48F6-A9C1-BE754AABC76A}" destId="{AE62509E-8FD5-4BC0-8484-49407DA07B2D}" srcOrd="0" destOrd="0" parTransId="{8F2C679D-77AF-46F9-9ACE-1E1D440B1883}" sibTransId="{5C2CB4AF-F88D-4FBE-A40E-0CC048A23B9E}"/>
    <dgm:cxn modelId="{69E0CAF8-BA7B-4071-83F2-34B7499AB9BD}" type="presOf" srcId="{962BFD33-E216-4331-BBD8-38EEDAB2E2C0}" destId="{5646D4EB-C7F1-4D0E-8051-C7D6C1D31ADE}" srcOrd="0" destOrd="0" presId="urn:microsoft.com/office/officeart/2017/3/layout/HorizontalPathTimeline#2"/>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195E9820-BD28-4383-BB8B-3801C236D4B5}" type="presParOf" srcId="{EE6F6E1A-AC88-44BD-8034-0C2734A7943C}" destId="{77D7097C-1EDE-4274-97C6-BE5F0924C39C}" srcOrd="5" destOrd="0" presId="urn:microsoft.com/office/officeart/2017/3/layout/HorizontalPathTimeline#2"/>
    <dgm:cxn modelId="{29CBD66A-1B9E-4227-A0A6-0A74303F6865}" type="presParOf" srcId="{EE6F6E1A-AC88-44BD-8034-0C2734A7943C}" destId="{DA0D1A8F-1D92-476F-972C-E82839B78B96}" srcOrd="6" destOrd="0" presId="urn:microsoft.com/office/officeart/2017/3/layout/HorizontalPathTimeline#2"/>
    <dgm:cxn modelId="{A350293D-0963-4BB3-858D-81760720AD56}" type="presParOf" srcId="{DA0D1A8F-1D92-476F-972C-E82839B78B96}" destId="{A72D3A03-5E34-4B13-9747-5EFFE003B8C1}" srcOrd="0" destOrd="0" presId="urn:microsoft.com/office/officeart/2017/3/layout/HorizontalPathTimeline#2"/>
    <dgm:cxn modelId="{AD06762D-21EE-4261-AD3E-60C1BFF2A574}" type="presParOf" srcId="{DA0D1A8F-1D92-476F-972C-E82839B78B96}" destId="{EB9D58D6-E34B-4990-86E2-B1CAE3536A29}" srcOrd="1" destOrd="0" presId="urn:microsoft.com/office/officeart/2017/3/layout/HorizontalPathTimeline#2"/>
    <dgm:cxn modelId="{BD022CFF-7A00-46AD-B49E-4FA70BAD24AF}" type="presParOf" srcId="{DA0D1A8F-1D92-476F-972C-E82839B78B96}" destId="{B9FF588F-5F27-4094-9B6D-747FD10A48B7}" srcOrd="2" destOrd="0" presId="urn:microsoft.com/office/officeart/2017/3/layout/HorizontalPathTimeline#2"/>
    <dgm:cxn modelId="{374BA1B3-3DEE-43EA-8E3F-977385263DC1}" type="presParOf" srcId="{DA0D1A8F-1D92-476F-972C-E82839B78B96}" destId="{160E0A3B-47C8-4C2F-8C45-EC9C3DFA1FFB}" srcOrd="3" destOrd="0" presId="urn:microsoft.com/office/officeart/2017/3/layout/HorizontalPathTimeline#2"/>
    <dgm:cxn modelId="{939964A6-04CF-4914-B621-59A261345117}" type="presParOf" srcId="{DA0D1A8F-1D92-476F-972C-E82839B78B96}" destId="{5646D4EB-C7F1-4D0E-8051-C7D6C1D31ADE}" srcOrd="4" destOrd="0" presId="urn:microsoft.com/office/officeart/2017/3/layout/HorizontalPathTimeline#2"/>
    <dgm:cxn modelId="{15513A16-9781-40EE-8F14-298BAFFAC844}" type="presParOf" srcId="{DA0D1A8F-1D92-476F-972C-E82839B78B96}" destId="{937215CC-5D52-40FA-BAD6-30FFF9CDB26A}" srcOrd="5" destOrd="0" presId="urn:microsoft.com/office/officeart/2017/3/layout/HorizontalPathTimeline#2"/>
    <dgm:cxn modelId="{63CC12B3-2BEC-4C22-AA69-B71529AA12A0}" type="presParOf" srcId="{EE6F6E1A-AC88-44BD-8034-0C2734A7943C}" destId="{33552C7C-A2D4-4FB7-AD93-DCB3C798AA86}" srcOrd="7" destOrd="0" presId="urn:microsoft.com/office/officeart/2017/3/layout/HorizontalPathTimeline#2"/>
    <dgm:cxn modelId="{BC239F0C-73B2-46F5-8CD5-C0E05EE657B1}" type="presParOf" srcId="{EE6F6E1A-AC88-44BD-8034-0C2734A7943C}" destId="{E02EEA3C-5485-4B77-B7B0-7A39B10F0BB4}" srcOrd="8" destOrd="0" presId="urn:microsoft.com/office/officeart/2017/3/layout/HorizontalPathTimeline#2"/>
    <dgm:cxn modelId="{E97A20AD-2C06-4101-A62B-1654DCD99024}" type="presParOf" srcId="{E02EEA3C-5485-4B77-B7B0-7A39B10F0BB4}" destId="{864F9172-41AB-4727-BD60-71E6F62154FB}" srcOrd="0" destOrd="0" presId="urn:microsoft.com/office/officeart/2017/3/layout/HorizontalPathTimeline#2"/>
    <dgm:cxn modelId="{CECCA3E3-40D1-4D70-A156-21D51D151C9D}" type="presParOf" srcId="{E02EEA3C-5485-4B77-B7B0-7A39B10F0BB4}" destId="{9DE62C25-DC37-4130-AE3D-9F589C2E8903}" srcOrd="1" destOrd="0" presId="urn:microsoft.com/office/officeart/2017/3/layout/HorizontalPathTimeline#2"/>
    <dgm:cxn modelId="{551F1B8E-C761-4A0D-BD20-1ADC2F8E7D4F}" type="presParOf" srcId="{E02EEA3C-5485-4B77-B7B0-7A39B10F0BB4}" destId="{D7C473BF-4C1D-41EC-BA7A-018501A202B0}" srcOrd="2" destOrd="0" presId="urn:microsoft.com/office/officeart/2017/3/layout/HorizontalPathTimeline#2"/>
    <dgm:cxn modelId="{B9F151E5-365B-4B4B-8365-7636CB8EE0DE}" type="presParOf" srcId="{E02EEA3C-5485-4B77-B7B0-7A39B10F0BB4}" destId="{277020A5-7024-4F77-9051-8B38AF80BE13}" srcOrd="3" destOrd="0" presId="urn:microsoft.com/office/officeart/2017/3/layout/HorizontalPathTimeline#2"/>
    <dgm:cxn modelId="{AD8E32F4-AD88-42BA-A1B7-B83C695C09E4}" type="presParOf" srcId="{E02EEA3C-5485-4B77-B7B0-7A39B10F0BB4}" destId="{03CEA676-E009-456C-B86F-9C9A7D3DA364}" srcOrd="4" destOrd="0" presId="urn:microsoft.com/office/officeart/2017/3/layout/HorizontalPathTimeline#2"/>
    <dgm:cxn modelId="{A5187015-38E2-4D85-A481-DFB73A5E1632}" type="presParOf" srcId="{E02EEA3C-5485-4B77-B7B0-7A39B10F0BB4}" destId="{0FF1AF1C-630A-46D4-9EE9-7D0F99B23BBE}" srcOrd="5" destOrd="0" presId="urn:microsoft.com/office/officeart/2017/3/layout/HorizontalPath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71FAD0-00C7-4D17-8367-DE4AFAAF2A6C}" type="doc">
      <dgm:prSet loTypeId="urn:microsoft.com/office/officeart/2009/3/layout/DescendingProcess" loCatId="process" qsTypeId="urn:microsoft.com/office/officeart/2005/8/quickstyle/simple1" qsCatId="simple" csTypeId="urn:microsoft.com/office/officeart/2005/8/colors/accent3_5" csCatId="accent3" phldr="1"/>
      <dgm:spPr/>
      <dgm:t>
        <a:bodyPr/>
        <a:lstStyle/>
        <a:p>
          <a:endParaRPr lang="es-EC"/>
        </a:p>
      </dgm:t>
    </dgm:pt>
    <dgm:pt modelId="{84BB1A13-1A79-4465-9355-C95AABA406D4}">
      <dgm:prSet phldrT="[Texto]" custT="1">
        <dgm:style>
          <a:lnRef idx="0">
            <a:scrgbClr r="0" g="0" b="0"/>
          </a:lnRef>
          <a:fillRef idx="0">
            <a:scrgbClr r="0" g="0" b="0"/>
          </a:fillRef>
          <a:effectRef idx="0">
            <a:scrgbClr r="0" g="0" b="0"/>
          </a:effectRef>
          <a:fontRef idx="minor">
            <a:schemeClr val="accent3"/>
          </a:fontRef>
        </dgm:style>
      </dgm:prSet>
      <dgm:spPr/>
      <dgm:t>
        <a:bodyPr/>
        <a:lstStyle/>
        <a:p>
          <a:r>
            <a:rPr lang="es-EC" sz="1200" dirty="0"/>
            <a:t>En los predios con resultados positivos, continuar con la investigación para poder descartar   los animales que presenten la enfermedad y así tener un predio libre de </a:t>
          </a:r>
          <a:r>
            <a:rPr lang="es-EC" sz="1200" i="1" dirty="0"/>
            <a:t>Neospora caninum</a:t>
          </a:r>
          <a:r>
            <a:rPr lang="es-EC" sz="1200" dirty="0"/>
            <a:t>.</a:t>
          </a:r>
        </a:p>
      </dgm:t>
    </dgm:pt>
    <dgm:pt modelId="{00D95954-9BAD-4074-B0E1-6519A21DB8A0}" type="parTrans" cxnId="{6EFBAA10-EC1C-42A4-A1F5-0EB092700DF7}">
      <dgm:prSet/>
      <dgm:spPr/>
      <dgm:t>
        <a:bodyPr/>
        <a:lstStyle/>
        <a:p>
          <a:endParaRPr lang="es-EC" sz="2800"/>
        </a:p>
      </dgm:t>
    </dgm:pt>
    <dgm:pt modelId="{1318DD10-E916-4CDF-B8EF-CC8A9FEB209E}" type="sibTrans" cxnId="{6EFBAA10-EC1C-42A4-A1F5-0EB092700DF7}">
      <dgm:prSet/>
      <dgm:spPr/>
      <dgm:t>
        <a:bodyPr/>
        <a:lstStyle/>
        <a:p>
          <a:endParaRPr lang="es-EC" sz="2800"/>
        </a:p>
      </dgm:t>
    </dgm:pt>
    <dgm:pt modelId="{9A8C2D5F-7F27-4872-A5B1-980D75D66BF7}">
      <dgm:prSet custT="1">
        <dgm:style>
          <a:lnRef idx="0">
            <a:scrgbClr r="0" g="0" b="0"/>
          </a:lnRef>
          <a:fillRef idx="0">
            <a:scrgbClr r="0" g="0" b="0"/>
          </a:fillRef>
          <a:effectRef idx="0">
            <a:scrgbClr r="0" g="0" b="0"/>
          </a:effectRef>
          <a:fontRef idx="minor">
            <a:schemeClr val="accent2"/>
          </a:fontRef>
        </dgm:style>
      </dgm:prSet>
      <dgm:spPr/>
      <dgm:t>
        <a:bodyPr/>
        <a:lstStyle/>
        <a:p>
          <a:pPr>
            <a:buFont typeface="Symbol" panose="05050102010706020507" pitchFamily="18" charset="2"/>
            <a:buChar char=""/>
          </a:pPr>
          <a:r>
            <a:rPr lang="es-EC" sz="1200" dirty="0"/>
            <a:t>Mantener a los canes aislados, puesto que son los principales vectores de transmitir el parásito. </a:t>
          </a:r>
        </a:p>
      </dgm:t>
    </dgm:pt>
    <dgm:pt modelId="{649FA00A-7C6F-40E5-9783-EEE45F09C60D}" type="parTrans" cxnId="{F6801183-448D-4A0F-A571-51B7BEF760BD}">
      <dgm:prSet/>
      <dgm:spPr/>
      <dgm:t>
        <a:bodyPr/>
        <a:lstStyle/>
        <a:p>
          <a:endParaRPr lang="es-EC" sz="2800"/>
        </a:p>
      </dgm:t>
    </dgm:pt>
    <dgm:pt modelId="{90D05472-32AF-4B71-89CC-81E844A60BDC}" type="sibTrans" cxnId="{F6801183-448D-4A0F-A571-51B7BEF760BD}">
      <dgm:prSet/>
      <dgm:spPr/>
      <dgm:t>
        <a:bodyPr/>
        <a:lstStyle/>
        <a:p>
          <a:endParaRPr lang="es-EC" sz="2800"/>
        </a:p>
      </dgm:t>
    </dgm:pt>
    <dgm:pt modelId="{A41618CA-3528-47A7-A0E5-2F8358B1A8DA}">
      <dgm:prSet custT="1">
        <dgm:style>
          <a:lnRef idx="0">
            <a:scrgbClr r="0" g="0" b="0"/>
          </a:lnRef>
          <a:fillRef idx="0">
            <a:scrgbClr r="0" g="0" b="0"/>
          </a:fillRef>
          <a:effectRef idx="0">
            <a:scrgbClr r="0" g="0" b="0"/>
          </a:effectRef>
          <a:fontRef idx="minor">
            <a:schemeClr val="accent6"/>
          </a:fontRef>
        </dgm:style>
      </dgm:prSet>
      <dgm:spPr/>
      <dgm:t>
        <a:bodyPr/>
        <a:lstStyle/>
        <a:p>
          <a:pPr algn="just">
            <a:buFont typeface="Symbol" panose="05050102010706020507" pitchFamily="18" charset="2"/>
            <a:buChar char=""/>
          </a:pPr>
          <a:r>
            <a:rPr lang="es-EC" sz="1100" dirty="0"/>
            <a:t>Al momento no existe mucha información sobre el estudio de </a:t>
          </a:r>
          <a:r>
            <a:rPr lang="es-EC" sz="1100" i="1" dirty="0"/>
            <a:t>Neospora caninum </a:t>
          </a:r>
          <a:r>
            <a:rPr lang="es-EC" sz="1100" dirty="0"/>
            <a:t>en bovinos, y </a:t>
          </a:r>
          <a:r>
            <a:rPr lang="es-EC" sz="1200" dirty="0"/>
            <a:t>existe</a:t>
          </a:r>
          <a:r>
            <a:rPr lang="es-EC" sz="1100" dirty="0"/>
            <a:t> muchos casos positivos, por lo cual es recomendable seguir con este tipo de estudios en diferentes lugares para determinar la presencia de la enfermedad.</a:t>
          </a:r>
        </a:p>
      </dgm:t>
    </dgm:pt>
    <dgm:pt modelId="{E825AC62-FF0A-4426-9413-EA64F9D4B01D}" type="parTrans" cxnId="{AB1BA3D2-0F80-4449-AEC3-3C93E8358ED1}">
      <dgm:prSet/>
      <dgm:spPr/>
      <dgm:t>
        <a:bodyPr/>
        <a:lstStyle/>
        <a:p>
          <a:endParaRPr lang="es-EC" sz="2800"/>
        </a:p>
      </dgm:t>
    </dgm:pt>
    <dgm:pt modelId="{2C9A5E93-A875-406E-94B5-80D0CF20CE36}" type="sibTrans" cxnId="{AB1BA3D2-0F80-4449-AEC3-3C93E8358ED1}">
      <dgm:prSet/>
      <dgm:spPr/>
      <dgm:t>
        <a:bodyPr/>
        <a:lstStyle/>
        <a:p>
          <a:endParaRPr lang="es-EC" sz="2800"/>
        </a:p>
      </dgm:t>
    </dgm:pt>
    <dgm:pt modelId="{C6D3A4EF-5C66-469F-8B4A-BD2E831A5524}">
      <dgm:prSet custT="1"/>
      <dgm:spPr/>
      <dgm:t>
        <a:bodyPr/>
        <a:lstStyle/>
        <a:p>
          <a:pPr algn="just">
            <a:buFont typeface="Symbol" panose="05050102010706020507" pitchFamily="18" charset="2"/>
            <a:buChar char=""/>
          </a:pPr>
          <a:r>
            <a:rPr lang="es-ES" sz="1200" dirty="0">
              <a:solidFill>
                <a:schemeClr val="tx1"/>
              </a:solidFill>
            </a:rPr>
            <a:t>Al no haber un tratamiento para controlar la </a:t>
          </a:r>
          <a:r>
            <a:rPr lang="es-ES" sz="1200" i="1" dirty="0">
              <a:solidFill>
                <a:schemeClr val="tx1"/>
              </a:solidFill>
            </a:rPr>
            <a:t>Neospora caninum</a:t>
          </a:r>
          <a:r>
            <a:rPr lang="es-ES" sz="1200" dirty="0">
              <a:solidFill>
                <a:schemeClr val="tx1"/>
              </a:solidFill>
            </a:rPr>
            <a:t>, se debe adoptar diferentes medidas de seguridad para evitar el contagio de los animales, como limpieza del área de ordeño, aislamiento de los alimentos, controles periodos de las enfermedades.</a:t>
          </a:r>
          <a:endParaRPr lang="es-EC" sz="1200" dirty="0">
            <a:solidFill>
              <a:schemeClr val="tx1"/>
            </a:solidFill>
          </a:endParaRPr>
        </a:p>
      </dgm:t>
    </dgm:pt>
    <dgm:pt modelId="{E445095A-A04C-4B02-B1E7-C0DE2EC255A9}" type="parTrans" cxnId="{0BA12906-C169-4800-90CF-C253DD898C6B}">
      <dgm:prSet/>
      <dgm:spPr/>
      <dgm:t>
        <a:bodyPr/>
        <a:lstStyle/>
        <a:p>
          <a:endParaRPr lang="es-EC" sz="2800"/>
        </a:p>
      </dgm:t>
    </dgm:pt>
    <dgm:pt modelId="{292D068F-D273-484E-95EC-5D5861151205}" type="sibTrans" cxnId="{0BA12906-C169-4800-90CF-C253DD898C6B}">
      <dgm:prSet/>
      <dgm:spPr/>
      <dgm:t>
        <a:bodyPr/>
        <a:lstStyle/>
        <a:p>
          <a:endParaRPr lang="es-EC" sz="2800"/>
        </a:p>
      </dgm:t>
    </dgm:pt>
    <dgm:pt modelId="{1AD3AA51-61BD-4FBE-A43F-21822E513A92}">
      <dgm:prSet custT="1">
        <dgm:style>
          <a:lnRef idx="0">
            <a:scrgbClr r="0" g="0" b="0"/>
          </a:lnRef>
          <a:fillRef idx="0">
            <a:scrgbClr r="0" g="0" b="0"/>
          </a:fillRef>
          <a:effectRef idx="0">
            <a:scrgbClr r="0" g="0" b="0"/>
          </a:effectRef>
          <a:fontRef idx="minor">
            <a:schemeClr val="accent1"/>
          </a:fontRef>
        </dgm:style>
      </dgm:prSet>
      <dgm:spPr/>
      <dgm:t>
        <a:bodyPr/>
        <a:lstStyle/>
        <a:p>
          <a:pPr>
            <a:buFont typeface="Symbol" panose="05050102010706020507" pitchFamily="18" charset="2"/>
            <a:buChar char=""/>
          </a:pPr>
          <a:r>
            <a:rPr lang="es-ES" sz="1200" dirty="0"/>
            <a:t>Evitar accesos de los caninos a las rutas de agua y a los pastos del ganado para así disminuir la transmisión horizontal del paracito mediante la vía oro- fecal.</a:t>
          </a:r>
          <a:endParaRPr lang="es-EC" sz="1200" dirty="0"/>
        </a:p>
      </dgm:t>
    </dgm:pt>
    <dgm:pt modelId="{4657CECD-282A-4250-A477-F231FBEA6235}" type="parTrans" cxnId="{B76EEA4E-9582-41B4-A249-6B755FB614B7}">
      <dgm:prSet/>
      <dgm:spPr/>
      <dgm:t>
        <a:bodyPr/>
        <a:lstStyle/>
        <a:p>
          <a:endParaRPr lang="es-EC" sz="2800"/>
        </a:p>
      </dgm:t>
    </dgm:pt>
    <dgm:pt modelId="{193669F9-BF19-4526-B394-8B0B9FF90EE9}" type="sibTrans" cxnId="{B76EEA4E-9582-41B4-A249-6B755FB614B7}">
      <dgm:prSet/>
      <dgm:spPr/>
      <dgm:t>
        <a:bodyPr/>
        <a:lstStyle/>
        <a:p>
          <a:endParaRPr lang="es-EC" sz="2800"/>
        </a:p>
      </dgm:t>
    </dgm:pt>
    <dgm:pt modelId="{56B9F79C-4834-4526-A288-382BA707BA03}">
      <dgm:prSet custT="1">
        <dgm:style>
          <a:lnRef idx="1">
            <a:schemeClr val="accent5"/>
          </a:lnRef>
          <a:fillRef idx="2">
            <a:schemeClr val="accent5"/>
          </a:fillRef>
          <a:effectRef idx="1">
            <a:schemeClr val="accent5"/>
          </a:effectRef>
          <a:fontRef idx="minor">
            <a:schemeClr val="dk1"/>
          </a:fontRef>
        </dgm:style>
      </dgm:prSet>
      <dgm:spPr/>
      <dgm:t>
        <a:bodyPr/>
        <a:lstStyle/>
        <a:p>
          <a:pPr>
            <a:buFont typeface="Symbol" panose="05050102010706020507" pitchFamily="18" charset="2"/>
            <a:buChar char=""/>
          </a:pPr>
          <a:r>
            <a:rPr lang="es-ES" sz="1200" dirty="0"/>
            <a:t>Programas de erradicación para parasito de Neospora caninum, implementación de eliminación de hembras infectadas, progresivamente dentro del predio, hacer exámenes profilácticos a las hembras reproductoras antes y después de la preñes, los chivos que nacen de una vaca seropositiva (transmisión vertical), se debe eliminar como medida de mantener libre de enfermedades el predio.</a:t>
          </a:r>
          <a:endParaRPr lang="es-EC" sz="1200" dirty="0"/>
        </a:p>
      </dgm:t>
    </dgm:pt>
    <dgm:pt modelId="{E4E6D50F-B36D-4AD3-9434-9F03809539BC}" type="parTrans" cxnId="{E474E1CB-50B6-4F06-9EAD-EFA212F39171}">
      <dgm:prSet/>
      <dgm:spPr/>
      <dgm:t>
        <a:bodyPr/>
        <a:lstStyle/>
        <a:p>
          <a:endParaRPr lang="es-EC" sz="2800"/>
        </a:p>
      </dgm:t>
    </dgm:pt>
    <dgm:pt modelId="{34EA57BC-4050-4090-BD81-1DD020D86ECE}" type="sibTrans" cxnId="{E474E1CB-50B6-4F06-9EAD-EFA212F39171}">
      <dgm:prSet/>
      <dgm:spPr/>
      <dgm:t>
        <a:bodyPr/>
        <a:lstStyle/>
        <a:p>
          <a:endParaRPr lang="es-EC" sz="2800"/>
        </a:p>
      </dgm:t>
    </dgm:pt>
    <dgm:pt modelId="{89505126-8481-489F-B1ED-0002D0DD81E6}" type="pres">
      <dgm:prSet presAssocID="{F771FAD0-00C7-4D17-8367-DE4AFAAF2A6C}" presName="Name0" presStyleCnt="0">
        <dgm:presLayoutVars>
          <dgm:chMax val="7"/>
          <dgm:chPref val="5"/>
        </dgm:presLayoutVars>
      </dgm:prSet>
      <dgm:spPr/>
    </dgm:pt>
    <dgm:pt modelId="{F5EEAA20-CFEE-4061-8E65-E066316AD160}" type="pres">
      <dgm:prSet presAssocID="{F771FAD0-00C7-4D17-8367-DE4AFAAF2A6C}" presName="arrowNode" presStyleLbl="node1" presStyleIdx="0" presStyleCnt="1"/>
      <dgm:spPr/>
    </dgm:pt>
    <dgm:pt modelId="{C7B71BFC-4537-4807-AE9A-79AB83C3A5B8}" type="pres">
      <dgm:prSet presAssocID="{84BB1A13-1A79-4465-9355-C95AABA406D4}" presName="txNode1" presStyleLbl="revTx" presStyleIdx="0" presStyleCnt="6" custScaleX="188244" custScaleY="71461">
        <dgm:presLayoutVars>
          <dgm:bulletEnabled val="1"/>
        </dgm:presLayoutVars>
      </dgm:prSet>
      <dgm:spPr/>
    </dgm:pt>
    <dgm:pt modelId="{85CDCD35-1118-41BB-84F3-5051E90AEBFF}" type="pres">
      <dgm:prSet presAssocID="{9A8C2D5F-7F27-4872-A5B1-980D75D66BF7}" presName="txNode2" presStyleLbl="revTx" presStyleIdx="1" presStyleCnt="6" custScaleX="124602" custScaleY="75475" custLinFactNeighborX="3764" custLinFactNeighborY="-6716">
        <dgm:presLayoutVars>
          <dgm:bulletEnabled val="1"/>
        </dgm:presLayoutVars>
      </dgm:prSet>
      <dgm:spPr/>
    </dgm:pt>
    <dgm:pt modelId="{C2F9D799-2831-42C9-A2F3-83CF78D87A9D}" type="pres">
      <dgm:prSet presAssocID="{90D05472-32AF-4B71-89CC-81E844A60BDC}" presName="dotNode2" presStyleCnt="0"/>
      <dgm:spPr/>
    </dgm:pt>
    <dgm:pt modelId="{ABEAC87B-E10D-4698-BA97-5130B209426F}" type="pres">
      <dgm:prSet presAssocID="{90D05472-32AF-4B71-89CC-81E844A60BDC}" presName="dotRepeatNode" presStyleLbl="fgShp" presStyleIdx="0" presStyleCnt="4"/>
      <dgm:spPr/>
    </dgm:pt>
    <dgm:pt modelId="{F247425E-671C-4F52-A882-2A56B03AA571}" type="pres">
      <dgm:prSet presAssocID="{A41618CA-3528-47A7-A0E5-2F8358B1A8DA}" presName="txNode3" presStyleLbl="revTx" presStyleIdx="2" presStyleCnt="6" custScaleX="169137" custScaleY="110469" custLinFactNeighborX="-23158" custLinFactNeighborY="15100">
        <dgm:presLayoutVars>
          <dgm:bulletEnabled val="1"/>
        </dgm:presLayoutVars>
      </dgm:prSet>
      <dgm:spPr/>
    </dgm:pt>
    <dgm:pt modelId="{3F2DB5D2-C8A6-48CB-9C3C-0178AC686027}" type="pres">
      <dgm:prSet presAssocID="{2C9A5E93-A875-406E-94B5-80D0CF20CE36}" presName="dotNode3" presStyleCnt="0"/>
      <dgm:spPr/>
    </dgm:pt>
    <dgm:pt modelId="{07BD1F41-7BD5-4697-A4F5-5B152FAE02D0}" type="pres">
      <dgm:prSet presAssocID="{2C9A5E93-A875-406E-94B5-80D0CF20CE36}" presName="dotRepeatNode" presStyleLbl="fgShp" presStyleIdx="1" presStyleCnt="4"/>
      <dgm:spPr/>
    </dgm:pt>
    <dgm:pt modelId="{59725EAD-DDA8-4F96-A5EA-735DBFA123F1}" type="pres">
      <dgm:prSet presAssocID="{C6D3A4EF-5C66-469F-8B4A-BD2E831A5524}" presName="txNode4" presStyleLbl="revTx" presStyleIdx="3" presStyleCnt="6" custScaleX="152458" custScaleY="117294" custLinFactNeighborX="20372" custLinFactNeighborY="-24473">
        <dgm:presLayoutVars>
          <dgm:bulletEnabled val="1"/>
        </dgm:presLayoutVars>
      </dgm:prSet>
      <dgm:spPr/>
    </dgm:pt>
    <dgm:pt modelId="{56B216C9-6291-48AA-84F8-6161F9B67A95}" type="pres">
      <dgm:prSet presAssocID="{292D068F-D273-484E-95EC-5D5861151205}" presName="dotNode4" presStyleCnt="0"/>
      <dgm:spPr/>
    </dgm:pt>
    <dgm:pt modelId="{9C96C0F2-EB0A-4DC1-8E2A-67BC6AEE9BBE}" type="pres">
      <dgm:prSet presAssocID="{292D068F-D273-484E-95EC-5D5861151205}" presName="dotRepeatNode" presStyleLbl="fgShp" presStyleIdx="2" presStyleCnt="4"/>
      <dgm:spPr/>
    </dgm:pt>
    <dgm:pt modelId="{0A1EA894-181A-4BEA-8F33-151BBA1E53EC}" type="pres">
      <dgm:prSet presAssocID="{1AD3AA51-61BD-4FBE-A43F-21822E513A92}" presName="txNode5" presStyleLbl="revTx" presStyleIdx="4" presStyleCnt="6" custScaleX="116837" custScaleY="92600" custLinFactNeighborX="-3673" custLinFactNeighborY="1263">
        <dgm:presLayoutVars>
          <dgm:bulletEnabled val="1"/>
        </dgm:presLayoutVars>
      </dgm:prSet>
      <dgm:spPr/>
    </dgm:pt>
    <dgm:pt modelId="{44D6C8D0-7CCE-4E90-A5D4-D540811D3E52}" type="pres">
      <dgm:prSet presAssocID="{193669F9-BF19-4526-B394-8B0B9FF90EE9}" presName="dotNode5" presStyleCnt="0"/>
      <dgm:spPr/>
    </dgm:pt>
    <dgm:pt modelId="{FDFF45C7-AB09-4E11-8625-28555F456B3C}" type="pres">
      <dgm:prSet presAssocID="{193669F9-BF19-4526-B394-8B0B9FF90EE9}" presName="dotRepeatNode" presStyleLbl="fgShp" presStyleIdx="3" presStyleCnt="4"/>
      <dgm:spPr/>
    </dgm:pt>
    <dgm:pt modelId="{9AFD6404-90B5-4A24-AF96-0B7872068011}" type="pres">
      <dgm:prSet presAssocID="{56B9F79C-4834-4526-A288-382BA707BA03}" presName="txNode6" presStyleLbl="revTx" presStyleIdx="5" presStyleCnt="6" custScaleX="178290" custScaleY="128788">
        <dgm:presLayoutVars>
          <dgm:bulletEnabled val="1"/>
        </dgm:presLayoutVars>
      </dgm:prSet>
      <dgm:spPr/>
    </dgm:pt>
  </dgm:ptLst>
  <dgm:cxnLst>
    <dgm:cxn modelId="{0BA12906-C169-4800-90CF-C253DD898C6B}" srcId="{F771FAD0-00C7-4D17-8367-DE4AFAAF2A6C}" destId="{C6D3A4EF-5C66-469F-8B4A-BD2E831A5524}" srcOrd="3" destOrd="0" parTransId="{E445095A-A04C-4B02-B1E7-C0DE2EC255A9}" sibTransId="{292D068F-D273-484E-95EC-5D5861151205}"/>
    <dgm:cxn modelId="{F41C2808-78C1-4203-ADBE-A20F173ED2F2}" type="presOf" srcId="{C6D3A4EF-5C66-469F-8B4A-BD2E831A5524}" destId="{59725EAD-DDA8-4F96-A5EA-735DBFA123F1}" srcOrd="0" destOrd="0" presId="urn:microsoft.com/office/officeart/2009/3/layout/DescendingProcess"/>
    <dgm:cxn modelId="{6EFBAA10-EC1C-42A4-A1F5-0EB092700DF7}" srcId="{F771FAD0-00C7-4D17-8367-DE4AFAAF2A6C}" destId="{84BB1A13-1A79-4465-9355-C95AABA406D4}" srcOrd="0" destOrd="0" parTransId="{00D95954-9BAD-4074-B0E1-6519A21DB8A0}" sibTransId="{1318DD10-E916-4CDF-B8EF-CC8A9FEB209E}"/>
    <dgm:cxn modelId="{0FCD5B2B-92B8-4AAC-A1A2-3ACBF316E24D}" type="presOf" srcId="{56B9F79C-4834-4526-A288-382BA707BA03}" destId="{9AFD6404-90B5-4A24-AF96-0B7872068011}" srcOrd="0" destOrd="0" presId="urn:microsoft.com/office/officeart/2009/3/layout/DescendingProcess"/>
    <dgm:cxn modelId="{65B7FA3A-AD6D-484D-80DD-776E09DF9108}" type="presOf" srcId="{A41618CA-3528-47A7-A0E5-2F8358B1A8DA}" destId="{F247425E-671C-4F52-A882-2A56B03AA571}" srcOrd="0" destOrd="0" presId="urn:microsoft.com/office/officeart/2009/3/layout/DescendingProcess"/>
    <dgm:cxn modelId="{B76EEA4E-9582-41B4-A249-6B755FB614B7}" srcId="{F771FAD0-00C7-4D17-8367-DE4AFAAF2A6C}" destId="{1AD3AA51-61BD-4FBE-A43F-21822E513A92}" srcOrd="4" destOrd="0" parTransId="{4657CECD-282A-4250-A477-F231FBEA6235}" sibTransId="{193669F9-BF19-4526-B394-8B0B9FF90EE9}"/>
    <dgm:cxn modelId="{87043658-E233-45A2-92F9-AB60CCDD1779}" type="presOf" srcId="{2C9A5E93-A875-406E-94B5-80D0CF20CE36}" destId="{07BD1F41-7BD5-4697-A4F5-5B152FAE02D0}" srcOrd="0" destOrd="0" presId="urn:microsoft.com/office/officeart/2009/3/layout/DescendingProcess"/>
    <dgm:cxn modelId="{E295F379-9970-4443-9142-8C2639A2E726}" type="presOf" srcId="{292D068F-D273-484E-95EC-5D5861151205}" destId="{9C96C0F2-EB0A-4DC1-8E2A-67BC6AEE9BBE}" srcOrd="0" destOrd="0" presId="urn:microsoft.com/office/officeart/2009/3/layout/DescendingProcess"/>
    <dgm:cxn modelId="{F6801183-448D-4A0F-A571-51B7BEF760BD}" srcId="{F771FAD0-00C7-4D17-8367-DE4AFAAF2A6C}" destId="{9A8C2D5F-7F27-4872-A5B1-980D75D66BF7}" srcOrd="1" destOrd="0" parTransId="{649FA00A-7C6F-40E5-9783-EEE45F09C60D}" sibTransId="{90D05472-32AF-4B71-89CC-81E844A60BDC}"/>
    <dgm:cxn modelId="{5AB2F988-2BE5-41C0-A868-514D18B71780}" type="presOf" srcId="{84BB1A13-1A79-4465-9355-C95AABA406D4}" destId="{C7B71BFC-4537-4807-AE9A-79AB83C3A5B8}" srcOrd="0" destOrd="0" presId="urn:microsoft.com/office/officeart/2009/3/layout/DescendingProcess"/>
    <dgm:cxn modelId="{0E504093-FCF3-4B7D-AB49-0D421ED4DC0B}" type="presOf" srcId="{1AD3AA51-61BD-4FBE-A43F-21822E513A92}" destId="{0A1EA894-181A-4BEA-8F33-151BBA1E53EC}" srcOrd="0" destOrd="0" presId="urn:microsoft.com/office/officeart/2009/3/layout/DescendingProcess"/>
    <dgm:cxn modelId="{99E8E8A1-ED60-4B91-95F3-4C2C9B53C376}" type="presOf" srcId="{9A8C2D5F-7F27-4872-A5B1-980D75D66BF7}" destId="{85CDCD35-1118-41BB-84F3-5051E90AEBFF}" srcOrd="0" destOrd="0" presId="urn:microsoft.com/office/officeart/2009/3/layout/DescendingProcess"/>
    <dgm:cxn modelId="{6659B7B7-0FF7-4B37-8275-73B8F13686A4}" type="presOf" srcId="{90D05472-32AF-4B71-89CC-81E844A60BDC}" destId="{ABEAC87B-E10D-4698-BA97-5130B209426F}" srcOrd="0" destOrd="0" presId="urn:microsoft.com/office/officeart/2009/3/layout/DescendingProcess"/>
    <dgm:cxn modelId="{E474E1CB-50B6-4F06-9EAD-EFA212F39171}" srcId="{F771FAD0-00C7-4D17-8367-DE4AFAAF2A6C}" destId="{56B9F79C-4834-4526-A288-382BA707BA03}" srcOrd="5" destOrd="0" parTransId="{E4E6D50F-B36D-4AD3-9434-9F03809539BC}" sibTransId="{34EA57BC-4050-4090-BD81-1DD020D86ECE}"/>
    <dgm:cxn modelId="{AB1BA3D2-0F80-4449-AEC3-3C93E8358ED1}" srcId="{F771FAD0-00C7-4D17-8367-DE4AFAAF2A6C}" destId="{A41618CA-3528-47A7-A0E5-2F8358B1A8DA}" srcOrd="2" destOrd="0" parTransId="{E825AC62-FF0A-4426-9413-EA64F9D4B01D}" sibTransId="{2C9A5E93-A875-406E-94B5-80D0CF20CE36}"/>
    <dgm:cxn modelId="{B196B7E7-B92E-4764-9D81-E3636B356BDC}" type="presOf" srcId="{F771FAD0-00C7-4D17-8367-DE4AFAAF2A6C}" destId="{89505126-8481-489F-B1ED-0002D0DD81E6}" srcOrd="0" destOrd="0" presId="urn:microsoft.com/office/officeart/2009/3/layout/DescendingProcess"/>
    <dgm:cxn modelId="{4F72BBF2-22D9-438D-90A1-5B65B386C6E4}" type="presOf" srcId="{193669F9-BF19-4526-B394-8B0B9FF90EE9}" destId="{FDFF45C7-AB09-4E11-8625-28555F456B3C}" srcOrd="0" destOrd="0" presId="urn:microsoft.com/office/officeart/2009/3/layout/DescendingProcess"/>
    <dgm:cxn modelId="{DE3A071A-B16B-489C-8945-5648458CE294}" type="presParOf" srcId="{89505126-8481-489F-B1ED-0002D0DD81E6}" destId="{F5EEAA20-CFEE-4061-8E65-E066316AD160}" srcOrd="0" destOrd="0" presId="urn:microsoft.com/office/officeart/2009/3/layout/DescendingProcess"/>
    <dgm:cxn modelId="{E06F1C46-340A-4275-B3C3-7881626AF0EF}" type="presParOf" srcId="{89505126-8481-489F-B1ED-0002D0DD81E6}" destId="{C7B71BFC-4537-4807-AE9A-79AB83C3A5B8}" srcOrd="1" destOrd="0" presId="urn:microsoft.com/office/officeart/2009/3/layout/DescendingProcess"/>
    <dgm:cxn modelId="{4454CFD3-8B7F-4DE6-9AE7-EF430FC34E02}" type="presParOf" srcId="{89505126-8481-489F-B1ED-0002D0DD81E6}" destId="{85CDCD35-1118-41BB-84F3-5051E90AEBFF}" srcOrd="2" destOrd="0" presId="urn:microsoft.com/office/officeart/2009/3/layout/DescendingProcess"/>
    <dgm:cxn modelId="{A33D988A-FE16-43E9-8E2C-9068EC726B30}" type="presParOf" srcId="{89505126-8481-489F-B1ED-0002D0DD81E6}" destId="{C2F9D799-2831-42C9-A2F3-83CF78D87A9D}" srcOrd="3" destOrd="0" presId="urn:microsoft.com/office/officeart/2009/3/layout/DescendingProcess"/>
    <dgm:cxn modelId="{DA3291E1-A93F-4028-9BCA-4E3E67F74D47}" type="presParOf" srcId="{C2F9D799-2831-42C9-A2F3-83CF78D87A9D}" destId="{ABEAC87B-E10D-4698-BA97-5130B209426F}" srcOrd="0" destOrd="0" presId="urn:microsoft.com/office/officeart/2009/3/layout/DescendingProcess"/>
    <dgm:cxn modelId="{ABC41B42-AAC6-4A74-BAF8-319F853E2CE5}" type="presParOf" srcId="{89505126-8481-489F-B1ED-0002D0DD81E6}" destId="{F247425E-671C-4F52-A882-2A56B03AA571}" srcOrd="4" destOrd="0" presId="urn:microsoft.com/office/officeart/2009/3/layout/DescendingProcess"/>
    <dgm:cxn modelId="{0A461D34-675C-4EE6-BE58-D5529EF0433A}" type="presParOf" srcId="{89505126-8481-489F-B1ED-0002D0DD81E6}" destId="{3F2DB5D2-C8A6-48CB-9C3C-0178AC686027}" srcOrd="5" destOrd="0" presId="urn:microsoft.com/office/officeart/2009/3/layout/DescendingProcess"/>
    <dgm:cxn modelId="{BD4D3FFB-0396-4FEA-BC86-81C547AB8C25}" type="presParOf" srcId="{3F2DB5D2-C8A6-48CB-9C3C-0178AC686027}" destId="{07BD1F41-7BD5-4697-A4F5-5B152FAE02D0}" srcOrd="0" destOrd="0" presId="urn:microsoft.com/office/officeart/2009/3/layout/DescendingProcess"/>
    <dgm:cxn modelId="{E1A58DE6-6627-43E7-9BE6-23BBDE913F79}" type="presParOf" srcId="{89505126-8481-489F-B1ED-0002D0DD81E6}" destId="{59725EAD-DDA8-4F96-A5EA-735DBFA123F1}" srcOrd="6" destOrd="0" presId="urn:microsoft.com/office/officeart/2009/3/layout/DescendingProcess"/>
    <dgm:cxn modelId="{E7CB65E4-3ABF-4319-9A15-0D7FD76C4343}" type="presParOf" srcId="{89505126-8481-489F-B1ED-0002D0DD81E6}" destId="{56B216C9-6291-48AA-84F8-6161F9B67A95}" srcOrd="7" destOrd="0" presId="urn:microsoft.com/office/officeart/2009/3/layout/DescendingProcess"/>
    <dgm:cxn modelId="{FC1944B7-85A4-4323-8B66-BEF6143D5F0D}" type="presParOf" srcId="{56B216C9-6291-48AA-84F8-6161F9B67A95}" destId="{9C96C0F2-EB0A-4DC1-8E2A-67BC6AEE9BBE}" srcOrd="0" destOrd="0" presId="urn:microsoft.com/office/officeart/2009/3/layout/DescendingProcess"/>
    <dgm:cxn modelId="{74581770-DD4B-4D6A-8F70-A1CFEF74E664}" type="presParOf" srcId="{89505126-8481-489F-B1ED-0002D0DD81E6}" destId="{0A1EA894-181A-4BEA-8F33-151BBA1E53EC}" srcOrd="8" destOrd="0" presId="urn:microsoft.com/office/officeart/2009/3/layout/DescendingProcess"/>
    <dgm:cxn modelId="{0A73984C-1041-48AE-BDC9-592BD0F98F85}" type="presParOf" srcId="{89505126-8481-489F-B1ED-0002D0DD81E6}" destId="{44D6C8D0-7CCE-4E90-A5D4-D540811D3E52}" srcOrd="9" destOrd="0" presId="urn:microsoft.com/office/officeart/2009/3/layout/DescendingProcess"/>
    <dgm:cxn modelId="{35CF5E79-5CED-4ED5-8120-FE9E2DE25FE5}" type="presParOf" srcId="{44D6C8D0-7CCE-4E90-A5D4-D540811D3E52}" destId="{FDFF45C7-AB09-4E11-8625-28555F456B3C}" srcOrd="0" destOrd="0" presId="urn:microsoft.com/office/officeart/2009/3/layout/DescendingProcess"/>
    <dgm:cxn modelId="{DFAA0FDA-305E-4492-936B-7DC6A9EE5D78}" type="presParOf" srcId="{89505126-8481-489F-B1ED-0002D0DD81E6}" destId="{9AFD6404-90B5-4A24-AF96-0B7872068011}"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7254-E509-4CE0-B853-546DBB650992}">
      <dsp:nvSpPr>
        <dsp:cNvPr id="0" name=""/>
        <dsp:cNvSpPr/>
      </dsp:nvSpPr>
      <dsp:spPr>
        <a:xfrm>
          <a:off x="-6867053" y="-1048775"/>
          <a:ext cx="8163690" cy="8163690"/>
        </a:xfrm>
        <a:prstGeom prst="blockArc">
          <a:avLst>
            <a:gd name="adj1" fmla="val 18900000"/>
            <a:gd name="adj2" fmla="val 2700000"/>
            <a:gd name="adj3" fmla="val 265"/>
          </a:avLst>
        </a:prstGeom>
        <a:noFill/>
        <a:ln w="127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B27BAE6-704A-4B78-B30C-388D5B21EE05}">
      <dsp:nvSpPr>
        <dsp:cNvPr id="0" name=""/>
        <dsp:cNvSpPr/>
      </dsp:nvSpPr>
      <dsp:spPr>
        <a:xfrm>
          <a:off x="674844" y="466364"/>
          <a:ext cx="7291811" cy="933214"/>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0739"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tx1"/>
              </a:solidFill>
            </a:rPr>
            <a:t>En el Ecuador la producción ganadera hasta el 2020 es de 4.520.693 cabezas de ganado.</a:t>
          </a:r>
        </a:p>
      </dsp:txBody>
      <dsp:txXfrm>
        <a:off x="674844" y="466364"/>
        <a:ext cx="7291811" cy="933214"/>
      </dsp:txXfrm>
    </dsp:sp>
    <dsp:sp modelId="{524CFBF1-0EDE-4203-935F-7AF0080A36BD}">
      <dsp:nvSpPr>
        <dsp:cNvPr id="0" name=""/>
        <dsp:cNvSpPr/>
      </dsp:nvSpPr>
      <dsp:spPr>
        <a:xfrm>
          <a:off x="91585" y="349712"/>
          <a:ext cx="1166518" cy="1166518"/>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3BBA831-AA3B-45BE-B930-E1E6D66E6F89}">
      <dsp:nvSpPr>
        <dsp:cNvPr id="0" name=""/>
        <dsp:cNvSpPr/>
      </dsp:nvSpPr>
      <dsp:spPr>
        <a:xfrm>
          <a:off x="1374709" y="1932706"/>
          <a:ext cx="6584953" cy="933214"/>
        </a:xfrm>
        <a:prstGeom prst="rect">
          <a:avLst/>
        </a:prstGeom>
        <a:gradFill rotWithShape="0">
          <a:gsLst>
            <a:gs pos="0">
              <a:schemeClr val="accent5">
                <a:hueOff val="-6240126"/>
                <a:satOff val="8505"/>
                <a:lumOff val="-1961"/>
                <a:alphaOff val="0"/>
                <a:tint val="94000"/>
                <a:satMod val="103000"/>
                <a:lumMod val="102000"/>
              </a:schemeClr>
            </a:gs>
            <a:gs pos="50000">
              <a:schemeClr val="accent5">
                <a:hueOff val="-6240126"/>
                <a:satOff val="8505"/>
                <a:lumOff val="-1961"/>
                <a:alphaOff val="0"/>
                <a:shade val="100000"/>
                <a:satMod val="110000"/>
                <a:lumMod val="100000"/>
              </a:schemeClr>
            </a:gs>
            <a:gs pos="100000">
              <a:schemeClr val="accent5">
                <a:hueOff val="-6240126"/>
                <a:satOff val="8505"/>
                <a:lumOff val="-1961"/>
                <a:alphaOff val="0"/>
                <a:shade val="70000"/>
                <a:satMod val="120000"/>
                <a:lumMod val="99000"/>
              </a:schemeClr>
            </a:gs>
          </a:gsLst>
          <a:path path="circle">
            <a:fillToRect l="100000" t="100000" r="100000" b="100000"/>
          </a:path>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0739"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tx1"/>
              </a:solidFill>
            </a:rPr>
            <a:t>En la provincia de Sucumbíos en el 2020, tuvo una explotación de 109.467 cabezas de ganado de las cuales 60.794 son hembras, siendo destinadas para la reproducción y producción bovina.</a:t>
          </a:r>
        </a:p>
      </dsp:txBody>
      <dsp:txXfrm>
        <a:off x="1374709" y="1932706"/>
        <a:ext cx="6584953" cy="933214"/>
      </dsp:txXfrm>
    </dsp:sp>
    <dsp:sp modelId="{17E486C2-8D2F-4AB6-A852-3905764DBDA7}">
      <dsp:nvSpPr>
        <dsp:cNvPr id="0" name=""/>
        <dsp:cNvSpPr/>
      </dsp:nvSpPr>
      <dsp:spPr>
        <a:xfrm>
          <a:off x="626618" y="1749777"/>
          <a:ext cx="1166518" cy="1166518"/>
        </a:xfrm>
        <a:prstGeom prst="ellipse">
          <a:avLst/>
        </a:prstGeom>
        <a:solidFill>
          <a:schemeClr val="lt1">
            <a:hueOff val="0"/>
            <a:satOff val="0"/>
            <a:lumOff val="0"/>
            <a:alphaOff val="0"/>
          </a:schemeClr>
        </a:solidFill>
        <a:ln w="9525" cap="flat" cmpd="sng" algn="ctr">
          <a:solidFill>
            <a:schemeClr val="accent5">
              <a:hueOff val="-6240126"/>
              <a:satOff val="8505"/>
              <a:lumOff val="-1961"/>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C8821F3-7321-4377-A618-29DD9A8B17BE}">
      <dsp:nvSpPr>
        <dsp:cNvPr id="0" name=""/>
        <dsp:cNvSpPr/>
      </dsp:nvSpPr>
      <dsp:spPr>
        <a:xfrm>
          <a:off x="1160620" y="3250993"/>
          <a:ext cx="6786913" cy="1024445"/>
        </a:xfrm>
        <a:prstGeom prst="rect">
          <a:avLst/>
        </a:prstGeom>
        <a:gradFill rotWithShape="0">
          <a:gsLst>
            <a:gs pos="0">
              <a:schemeClr val="accent5">
                <a:hueOff val="-12480253"/>
                <a:satOff val="17011"/>
                <a:lumOff val="-3921"/>
                <a:alphaOff val="0"/>
                <a:tint val="94000"/>
                <a:satMod val="103000"/>
                <a:lumMod val="102000"/>
              </a:schemeClr>
            </a:gs>
            <a:gs pos="50000">
              <a:schemeClr val="accent5">
                <a:hueOff val="-12480253"/>
                <a:satOff val="17011"/>
                <a:lumOff val="-3921"/>
                <a:alphaOff val="0"/>
                <a:shade val="100000"/>
                <a:satMod val="110000"/>
                <a:lumMod val="100000"/>
              </a:schemeClr>
            </a:gs>
            <a:gs pos="100000">
              <a:schemeClr val="accent5">
                <a:hueOff val="-12480253"/>
                <a:satOff val="17011"/>
                <a:lumOff val="-3921"/>
                <a:alphaOff val="0"/>
                <a:shade val="70000"/>
                <a:satMod val="120000"/>
                <a:lumMod val="99000"/>
              </a:schemeClr>
            </a:gs>
          </a:gsLst>
          <a:path path="circle">
            <a:fillToRect l="100000" t="100000" r="100000" b="100000"/>
          </a:path>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0739" tIns="30480" rIns="30480" bIns="30480" numCol="1" spcCol="1270" anchor="ctr" anchorCtr="0">
          <a:noAutofit/>
        </a:bodyPr>
        <a:lstStyle/>
        <a:p>
          <a:pPr marL="0" lvl="0" indent="0" algn="l" defTabSz="533400">
            <a:lnSpc>
              <a:spcPct val="90000"/>
            </a:lnSpc>
            <a:spcBef>
              <a:spcPct val="0"/>
            </a:spcBef>
            <a:spcAft>
              <a:spcPct val="35000"/>
            </a:spcAft>
            <a:buNone/>
          </a:pPr>
          <a:r>
            <a:rPr lang="es-EC" sz="1200" kern="1200" dirty="0">
              <a:solidFill>
                <a:schemeClr val="tx1"/>
              </a:solidFill>
            </a:rPr>
            <a:t>La actividad ganadera en el país tiene gran demanda  en los últimos años, llevando consigo la influencia productiva y reproductiva en la ganadería, siendo  uno de los primeros factores  vinculados a la integridad  sanitaria dentro de los  hatos del país.</a:t>
          </a:r>
        </a:p>
      </dsp:txBody>
      <dsp:txXfrm>
        <a:off x="1160620" y="3250993"/>
        <a:ext cx="6786913" cy="1024445"/>
      </dsp:txXfrm>
    </dsp:sp>
    <dsp:sp modelId="{AC5EAC83-29EA-4BB8-8962-ACCC445FA814}">
      <dsp:nvSpPr>
        <dsp:cNvPr id="0" name=""/>
        <dsp:cNvSpPr/>
      </dsp:nvSpPr>
      <dsp:spPr>
        <a:xfrm>
          <a:off x="626618" y="3149842"/>
          <a:ext cx="1166518" cy="1166518"/>
        </a:xfrm>
        <a:prstGeom prst="ellipse">
          <a:avLst/>
        </a:prstGeom>
        <a:solidFill>
          <a:schemeClr val="lt1">
            <a:hueOff val="0"/>
            <a:satOff val="0"/>
            <a:lumOff val="0"/>
            <a:alphaOff val="0"/>
          </a:schemeClr>
        </a:solidFill>
        <a:ln w="9525" cap="flat" cmpd="sng" algn="ctr">
          <a:solidFill>
            <a:schemeClr val="accent5">
              <a:hueOff val="-12480253"/>
              <a:satOff val="17011"/>
              <a:lumOff val="-3921"/>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EBFF98C-1C96-4872-96BF-8503EF0B2667}">
      <dsp:nvSpPr>
        <dsp:cNvPr id="0" name=""/>
        <dsp:cNvSpPr/>
      </dsp:nvSpPr>
      <dsp:spPr>
        <a:xfrm>
          <a:off x="674844" y="4666559"/>
          <a:ext cx="7291811" cy="933214"/>
        </a:xfrm>
        <a:prstGeom prst="rect">
          <a:avLst/>
        </a:prstGeom>
        <a:gradFill rotWithShape="0">
          <a:gsLst>
            <a:gs pos="0">
              <a:schemeClr val="accent5">
                <a:hueOff val="-18720379"/>
                <a:satOff val="25516"/>
                <a:lumOff val="-5882"/>
                <a:alphaOff val="0"/>
                <a:tint val="94000"/>
                <a:satMod val="103000"/>
                <a:lumMod val="102000"/>
              </a:schemeClr>
            </a:gs>
            <a:gs pos="50000">
              <a:schemeClr val="accent5">
                <a:hueOff val="-18720379"/>
                <a:satOff val="25516"/>
                <a:lumOff val="-5882"/>
                <a:alphaOff val="0"/>
                <a:shade val="100000"/>
                <a:satMod val="110000"/>
                <a:lumMod val="100000"/>
              </a:schemeClr>
            </a:gs>
            <a:gs pos="100000">
              <a:schemeClr val="accent5">
                <a:hueOff val="-18720379"/>
                <a:satOff val="25516"/>
                <a:lumOff val="-5882"/>
                <a:alphaOff val="0"/>
                <a:shade val="70000"/>
                <a:satMod val="120000"/>
                <a:lumMod val="99000"/>
              </a:schemeClr>
            </a:gs>
          </a:gsLst>
          <a:path path="circle">
            <a:fillToRect l="100000" t="100000" r="100000" b="100000"/>
          </a:path>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40739" tIns="30480" rIns="30480" bIns="30480" numCol="1" spcCol="1270" anchor="ctr" anchorCtr="0">
          <a:noAutofit/>
        </a:bodyPr>
        <a:lstStyle/>
        <a:p>
          <a:pPr marL="0" lvl="0" indent="0" algn="l" defTabSz="533400">
            <a:lnSpc>
              <a:spcPct val="90000"/>
            </a:lnSpc>
            <a:spcBef>
              <a:spcPct val="0"/>
            </a:spcBef>
            <a:spcAft>
              <a:spcPct val="35000"/>
            </a:spcAft>
            <a:buNone/>
          </a:pPr>
          <a:r>
            <a:rPr lang="es-EC" sz="1200" kern="1200" dirty="0">
              <a:solidFill>
                <a:schemeClr val="tx1"/>
              </a:solidFill>
            </a:rPr>
            <a:t>La presencia de enfermedades microbianas de origen bacteriano, protozoario, fúngicas, víricas, entre otras., las más conocidas de fácil y rápida transmisión son Brucelosis, Tuberculosis, DVB, IBR, Leptospira y Neosporosis. </a:t>
          </a:r>
        </a:p>
      </dsp:txBody>
      <dsp:txXfrm>
        <a:off x="674844" y="4666559"/>
        <a:ext cx="7291811" cy="933214"/>
      </dsp:txXfrm>
    </dsp:sp>
    <dsp:sp modelId="{A6752CAD-4801-49B8-BA58-08158ABF31C4}">
      <dsp:nvSpPr>
        <dsp:cNvPr id="0" name=""/>
        <dsp:cNvSpPr/>
      </dsp:nvSpPr>
      <dsp:spPr>
        <a:xfrm>
          <a:off x="91585" y="4549907"/>
          <a:ext cx="1166518" cy="1166518"/>
        </a:xfrm>
        <a:prstGeom prst="ellipse">
          <a:avLst/>
        </a:prstGeom>
        <a:solidFill>
          <a:schemeClr val="lt1">
            <a:hueOff val="0"/>
            <a:satOff val="0"/>
            <a:lumOff val="0"/>
            <a:alphaOff val="0"/>
          </a:schemeClr>
        </a:solidFill>
        <a:ln w="9525" cap="flat" cmpd="sng" algn="ctr">
          <a:solidFill>
            <a:schemeClr val="accent5">
              <a:hueOff val="-18720379"/>
              <a:satOff val="25516"/>
              <a:lumOff val="-5882"/>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592E5-1B56-4118-8A4D-8EB146A9C74C}">
      <dsp:nvSpPr>
        <dsp:cNvPr id="0" name=""/>
        <dsp:cNvSpPr/>
      </dsp:nvSpPr>
      <dsp:spPr>
        <a:xfrm>
          <a:off x="4725054" y="2336"/>
          <a:ext cx="2244044" cy="1458628"/>
        </a:xfrm>
        <a:prstGeom prst="round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La Neosporosis bovinas es una enfermedad parasitaria emergente de poca importancia en el país de origen bacteriano.</a:t>
          </a:r>
        </a:p>
      </dsp:txBody>
      <dsp:txXfrm>
        <a:off x="4796258" y="73540"/>
        <a:ext cx="2101636" cy="1316220"/>
      </dsp:txXfrm>
    </dsp:sp>
    <dsp:sp modelId="{93F9C39D-A138-4677-8B9F-D84A76D04F1F}">
      <dsp:nvSpPr>
        <dsp:cNvPr id="0" name=""/>
        <dsp:cNvSpPr/>
      </dsp:nvSpPr>
      <dsp:spPr>
        <a:xfrm>
          <a:off x="2930043" y="731650"/>
          <a:ext cx="5834065" cy="5834065"/>
        </a:xfrm>
        <a:custGeom>
          <a:avLst/>
          <a:gdLst/>
          <a:ahLst/>
          <a:cxnLst/>
          <a:rect l="0" t="0" r="0" b="0"/>
          <a:pathLst>
            <a:path>
              <a:moveTo>
                <a:pt x="4340377" y="370825"/>
              </a:moveTo>
              <a:arcTo wR="2917032" hR="2917032" stAng="17952326" swAng="121329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26FA81-980A-4435-8F69-E4C7E58F2489}">
      <dsp:nvSpPr>
        <dsp:cNvPr id="0" name=""/>
        <dsp:cNvSpPr/>
      </dsp:nvSpPr>
      <dsp:spPr>
        <a:xfrm>
          <a:off x="7499317" y="2017956"/>
          <a:ext cx="2244044" cy="1458628"/>
        </a:xfrm>
        <a:prstGeom prst="round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Afecta principalmente a hembras gestantes y a terneros recién nacidos.</a:t>
          </a:r>
        </a:p>
      </dsp:txBody>
      <dsp:txXfrm>
        <a:off x="7570521" y="2089160"/>
        <a:ext cx="2101636" cy="1316220"/>
      </dsp:txXfrm>
    </dsp:sp>
    <dsp:sp modelId="{5C641325-FC42-4CD4-B6D2-C5FF7534D855}">
      <dsp:nvSpPr>
        <dsp:cNvPr id="0" name=""/>
        <dsp:cNvSpPr/>
      </dsp:nvSpPr>
      <dsp:spPr>
        <a:xfrm>
          <a:off x="2925435" y="612072"/>
          <a:ext cx="5834065" cy="5834065"/>
        </a:xfrm>
        <a:custGeom>
          <a:avLst/>
          <a:gdLst/>
          <a:ahLst/>
          <a:cxnLst/>
          <a:rect l="0" t="0" r="0" b="0"/>
          <a:pathLst>
            <a:path>
              <a:moveTo>
                <a:pt x="5817001" y="3232091"/>
              </a:moveTo>
              <a:arcTo wR="2917032" hR="2917032" stAng="21972025" swAng="133949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9EABE3B-5F29-4581-9C87-24CEA5C015E1}">
      <dsp:nvSpPr>
        <dsp:cNvPr id="0" name=""/>
        <dsp:cNvSpPr/>
      </dsp:nvSpPr>
      <dsp:spPr>
        <a:xfrm>
          <a:off x="6379697" y="5233689"/>
          <a:ext cx="2244044" cy="1458628"/>
        </a:xfrm>
        <a:prstGeom prst="round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Adquiriendo importancia dentro de la ganadería a nivel mundial.</a:t>
          </a:r>
        </a:p>
      </dsp:txBody>
      <dsp:txXfrm>
        <a:off x="6450901" y="5304893"/>
        <a:ext cx="2101636" cy="1316220"/>
      </dsp:txXfrm>
    </dsp:sp>
    <dsp:sp modelId="{5E0085C1-1DCB-4BF0-B599-9DC277EFB287}">
      <dsp:nvSpPr>
        <dsp:cNvPr id="0" name=""/>
        <dsp:cNvSpPr/>
      </dsp:nvSpPr>
      <dsp:spPr>
        <a:xfrm>
          <a:off x="2743789" y="699265"/>
          <a:ext cx="5834065" cy="5834065"/>
        </a:xfrm>
        <a:custGeom>
          <a:avLst/>
          <a:gdLst/>
          <a:ahLst/>
          <a:cxnLst/>
          <a:rect l="0" t="0" r="0" b="0"/>
          <a:pathLst>
            <a:path>
              <a:moveTo>
                <a:pt x="3415558" y="5791150"/>
              </a:moveTo>
              <a:arcTo wR="2917032" hR="2917032" stAng="4809585" swAng="80521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F8337D5-95FF-4F40-9A3E-A0FA27256CD0}">
      <dsp:nvSpPr>
        <dsp:cNvPr id="0" name=""/>
        <dsp:cNvSpPr/>
      </dsp:nvSpPr>
      <dsp:spPr>
        <a:xfrm>
          <a:off x="3010465" y="5279298"/>
          <a:ext cx="2244044" cy="1458628"/>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Gran pérdida económica que genera siendo grande o pequeña los previos ganaderos.</a:t>
          </a:r>
        </a:p>
      </dsp:txBody>
      <dsp:txXfrm>
        <a:off x="3081669" y="5350502"/>
        <a:ext cx="2101636" cy="1316220"/>
      </dsp:txXfrm>
    </dsp:sp>
    <dsp:sp modelId="{179B8096-17BE-4D16-8B86-F102E0A1F4F6}">
      <dsp:nvSpPr>
        <dsp:cNvPr id="0" name=""/>
        <dsp:cNvSpPr/>
      </dsp:nvSpPr>
      <dsp:spPr>
        <a:xfrm>
          <a:off x="2930043" y="731650"/>
          <a:ext cx="5834065" cy="5834065"/>
        </a:xfrm>
        <a:custGeom>
          <a:avLst/>
          <a:gdLst/>
          <a:ahLst/>
          <a:cxnLst/>
          <a:rect l="0" t="0" r="0" b="0"/>
          <a:pathLst>
            <a:path>
              <a:moveTo>
                <a:pt x="309771" y="4225187"/>
              </a:moveTo>
              <a:arcTo wR="2917032" hR="2917032" stAng="9201329" swAng="136108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6DA6DE-24B1-4337-A241-D164534DF279}">
      <dsp:nvSpPr>
        <dsp:cNvPr id="0" name=""/>
        <dsp:cNvSpPr/>
      </dsp:nvSpPr>
      <dsp:spPr>
        <a:xfrm>
          <a:off x="1950791" y="2017956"/>
          <a:ext cx="2244044" cy="1458628"/>
        </a:xfrm>
        <a:prstGeom prst="round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Factores de Riegos  y Falta de conocimiento de la enfermedad.</a:t>
          </a:r>
        </a:p>
      </dsp:txBody>
      <dsp:txXfrm>
        <a:off x="2021995" y="2089160"/>
        <a:ext cx="2101636" cy="1316220"/>
      </dsp:txXfrm>
    </dsp:sp>
    <dsp:sp modelId="{C150F437-219E-4CB3-86E0-DD024B537344}">
      <dsp:nvSpPr>
        <dsp:cNvPr id="0" name=""/>
        <dsp:cNvSpPr/>
      </dsp:nvSpPr>
      <dsp:spPr>
        <a:xfrm>
          <a:off x="2930043" y="731650"/>
          <a:ext cx="5834065" cy="5834065"/>
        </a:xfrm>
        <a:custGeom>
          <a:avLst/>
          <a:gdLst/>
          <a:ahLst/>
          <a:cxnLst/>
          <a:rect l="0" t="0" r="0" b="0"/>
          <a:pathLst>
            <a:path>
              <a:moveTo>
                <a:pt x="701316" y="1019750"/>
              </a:moveTo>
              <a:arcTo wR="2917032" hR="2917032" stAng="13234374" swAng="1213299"/>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E1617-E97F-4F71-AB4B-B81B608E2360}">
      <dsp:nvSpPr>
        <dsp:cNvPr id="0" name=""/>
        <dsp:cNvSpPr/>
      </dsp:nvSpPr>
      <dsp:spPr>
        <a:xfrm rot="10800000">
          <a:off x="1282700" y="1426"/>
          <a:ext cx="5136025" cy="1265765"/>
        </a:xfrm>
        <a:prstGeom prst="homePlate">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167"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Text" lastClr="000000"/>
              </a:solidFill>
            </a:rPr>
            <a:t>Detectar a través de la técnica de ELISA competitiva si existe presencia de </a:t>
          </a:r>
          <a:r>
            <a:rPr lang="es-EC" sz="1400" i="1" kern="1200" dirty="0">
              <a:solidFill>
                <a:sysClr val="windowText" lastClr="000000"/>
              </a:solidFill>
            </a:rPr>
            <a:t>Neospora</a:t>
          </a:r>
          <a:r>
            <a:rPr lang="es-EC" sz="1400" kern="1200" dirty="0">
              <a:solidFill>
                <a:sysClr val="windowText" lastClr="000000"/>
              </a:solidFill>
            </a:rPr>
            <a:t> </a:t>
          </a:r>
          <a:r>
            <a:rPr lang="es-EC" sz="1400" i="1" kern="1200" dirty="0">
              <a:solidFill>
                <a:sysClr val="windowText" lastClr="000000"/>
              </a:solidFill>
            </a:rPr>
            <a:t>caninum</a:t>
          </a:r>
          <a:r>
            <a:rPr lang="es-EC" sz="1400" kern="1200" dirty="0">
              <a:solidFill>
                <a:sysClr val="windowText" lastClr="000000"/>
              </a:solidFill>
            </a:rPr>
            <a:t> en los predios muestreados dentro de la investigación.</a:t>
          </a:r>
        </a:p>
      </dsp:txBody>
      <dsp:txXfrm rot="10800000">
        <a:off x="1599141" y="1426"/>
        <a:ext cx="4819584" cy="1265765"/>
      </dsp:txXfrm>
    </dsp:sp>
    <dsp:sp modelId="{FDA1B6C5-01F2-4153-9095-D9B5EEAC709E}">
      <dsp:nvSpPr>
        <dsp:cNvPr id="0" name=""/>
        <dsp:cNvSpPr/>
      </dsp:nvSpPr>
      <dsp:spPr>
        <a:xfrm>
          <a:off x="813211" y="1426"/>
          <a:ext cx="1265765" cy="126576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tx1"/>
          </a:solidFill>
          <a:prstDash val="solid"/>
        </a:ln>
        <a:effectLst/>
      </dsp:spPr>
      <dsp:style>
        <a:lnRef idx="1">
          <a:scrgbClr r="0" g="0" b="0"/>
        </a:lnRef>
        <a:fillRef idx="1">
          <a:scrgbClr r="0" g="0" b="0"/>
        </a:fillRef>
        <a:effectRef idx="1">
          <a:scrgbClr r="0" g="0" b="0"/>
        </a:effectRef>
        <a:fontRef idx="minor"/>
      </dsp:style>
    </dsp:sp>
    <dsp:sp modelId="{218C7DD4-354D-46AF-866D-B360AFFC24F7}">
      <dsp:nvSpPr>
        <dsp:cNvPr id="0" name=""/>
        <dsp:cNvSpPr/>
      </dsp:nvSpPr>
      <dsp:spPr>
        <a:xfrm rot="10800000">
          <a:off x="1085749" y="1779950"/>
          <a:ext cx="5286218" cy="995929"/>
        </a:xfrm>
        <a:prstGeom prst="homePlate">
          <a:avLst/>
        </a:prstGeom>
        <a:solidFill>
          <a:schemeClr val="accent4">
            <a:hueOff val="8878083"/>
            <a:satOff val="-15398"/>
            <a:lumOff val="58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167" tIns="53340" rIns="99568"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solidFill>
                <a:sysClr val="windowText" lastClr="000000"/>
              </a:solidFill>
            </a:rPr>
            <a:t>Comparar los grados de infestación de las tres categorías bovinas dentro los predios en estudio en Shushufindi.</a:t>
          </a:r>
        </a:p>
      </dsp:txBody>
      <dsp:txXfrm rot="10800000">
        <a:off x="1334731" y="1779950"/>
        <a:ext cx="5037236" cy="995929"/>
      </dsp:txXfrm>
    </dsp:sp>
    <dsp:sp modelId="{B9F2670D-23CE-4420-BBF1-009993204A8D}">
      <dsp:nvSpPr>
        <dsp:cNvPr id="0" name=""/>
        <dsp:cNvSpPr/>
      </dsp:nvSpPr>
      <dsp:spPr>
        <a:xfrm>
          <a:off x="775663" y="1645032"/>
          <a:ext cx="1265765" cy="126576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tx1"/>
          </a:solidFill>
          <a:prstDash val="solid"/>
        </a:ln>
        <a:effectLst/>
      </dsp:spPr>
      <dsp:style>
        <a:lnRef idx="1">
          <a:scrgbClr r="0" g="0" b="0"/>
        </a:lnRef>
        <a:fillRef idx="1">
          <a:scrgbClr r="0" g="0" b="0"/>
        </a:fillRef>
        <a:effectRef idx="1">
          <a:scrgbClr r="0" g="0" b="0"/>
        </a:effectRef>
        <a:fontRef idx="minor"/>
      </dsp:style>
    </dsp:sp>
    <dsp:sp modelId="{DEE6DED0-20D4-434B-8574-363AF26CB35A}">
      <dsp:nvSpPr>
        <dsp:cNvPr id="0" name=""/>
        <dsp:cNvSpPr/>
      </dsp:nvSpPr>
      <dsp:spPr>
        <a:xfrm rot="10800000">
          <a:off x="1377778" y="3408962"/>
          <a:ext cx="5009254" cy="1025118"/>
        </a:xfrm>
        <a:prstGeom prst="homePlate">
          <a:avLst/>
        </a:prstGeom>
        <a:solidFill>
          <a:schemeClr val="accent4">
            <a:hueOff val="17756166"/>
            <a:satOff val="-30796"/>
            <a:lumOff val="117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167"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ysClr val="windowText" lastClr="000000"/>
              </a:solidFill>
            </a:rPr>
            <a:t>Difundir los resultados de la investigación a los ganaderos de la zona de Shushufindi</a:t>
          </a:r>
        </a:p>
      </dsp:txBody>
      <dsp:txXfrm rot="10800000">
        <a:off x="1634057" y="3408962"/>
        <a:ext cx="4752975" cy="1025118"/>
      </dsp:txXfrm>
    </dsp:sp>
    <dsp:sp modelId="{D8C88DC6-89A8-40D2-969B-2C6183E03304}">
      <dsp:nvSpPr>
        <dsp:cNvPr id="0" name=""/>
        <dsp:cNvSpPr/>
      </dsp:nvSpPr>
      <dsp:spPr>
        <a:xfrm>
          <a:off x="844904" y="3288638"/>
          <a:ext cx="1265765" cy="126576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tx1"/>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47DA0-E377-441E-A666-AD20CEC9485C}">
      <dsp:nvSpPr>
        <dsp:cNvPr id="0" name=""/>
        <dsp:cNvSpPr/>
      </dsp:nvSpPr>
      <dsp:spPr>
        <a:xfrm rot="5400000">
          <a:off x="319474" y="1723221"/>
          <a:ext cx="1185818" cy="135001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1E5022D-A3A9-4E47-8339-03A13CA202F1}">
      <dsp:nvSpPr>
        <dsp:cNvPr id="0" name=""/>
        <dsp:cNvSpPr/>
      </dsp:nvSpPr>
      <dsp:spPr>
        <a:xfrm>
          <a:off x="5305" y="408718"/>
          <a:ext cx="1996219" cy="1397288"/>
        </a:xfrm>
        <a:prstGeom prst="roundRect">
          <a:avLst>
            <a:gd name="adj" fmla="val 1667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Ubicación de la Investigación </a:t>
          </a:r>
          <a:endParaRPr lang="es-EC" sz="1800" kern="1200" dirty="0"/>
        </a:p>
      </dsp:txBody>
      <dsp:txXfrm>
        <a:off x="73527" y="476940"/>
        <a:ext cx="1859775" cy="1260844"/>
      </dsp:txXfrm>
    </dsp:sp>
    <dsp:sp modelId="{1DC47BCE-6EDE-4B06-AA49-8987DA11FE83}">
      <dsp:nvSpPr>
        <dsp:cNvPr id="0" name=""/>
        <dsp:cNvSpPr/>
      </dsp:nvSpPr>
      <dsp:spPr>
        <a:xfrm>
          <a:off x="2094255" y="526181"/>
          <a:ext cx="2561603" cy="11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a:t>Se realizó en la provincia de Sucumbíos, en el cantón Shushufindi</a:t>
          </a:r>
        </a:p>
      </dsp:txBody>
      <dsp:txXfrm>
        <a:off x="2094255" y="526181"/>
        <a:ext cx="2561603" cy="1129350"/>
      </dsp:txXfrm>
    </dsp:sp>
    <dsp:sp modelId="{C55D8DB2-CFEA-4E61-BF8F-249D24F92C39}">
      <dsp:nvSpPr>
        <dsp:cNvPr id="0" name=""/>
        <dsp:cNvSpPr/>
      </dsp:nvSpPr>
      <dsp:spPr>
        <a:xfrm rot="5400000">
          <a:off x="2240891" y="3292837"/>
          <a:ext cx="1185818" cy="1350011"/>
        </a:xfrm>
        <a:prstGeom prst="bentUpArrow">
          <a:avLst>
            <a:gd name="adj1" fmla="val 32840"/>
            <a:gd name="adj2" fmla="val 25000"/>
            <a:gd name="adj3" fmla="val 35780"/>
          </a:avLst>
        </a:prstGeom>
        <a:solidFill>
          <a:schemeClr val="accent1">
            <a:tint val="50000"/>
            <a:hueOff val="-7377556"/>
            <a:satOff val="-1096"/>
            <a:lumOff val="904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6F81C4F-FDDB-47DC-94A0-F37755DF47AE}">
      <dsp:nvSpPr>
        <dsp:cNvPr id="0" name=""/>
        <dsp:cNvSpPr/>
      </dsp:nvSpPr>
      <dsp:spPr>
        <a:xfrm>
          <a:off x="1963791" y="2058035"/>
          <a:ext cx="1996219" cy="1397288"/>
        </a:xfrm>
        <a:prstGeom prst="roundRect">
          <a:avLst>
            <a:gd name="adj" fmla="val 1667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i="1" kern="1200" dirty="0"/>
            <a:t>Tipo de investigación </a:t>
          </a:r>
          <a:endParaRPr lang="es-EC" sz="1800" kern="1200" dirty="0"/>
        </a:p>
      </dsp:txBody>
      <dsp:txXfrm>
        <a:off x="2032013" y="2126257"/>
        <a:ext cx="1859775" cy="1260844"/>
      </dsp:txXfrm>
    </dsp:sp>
    <dsp:sp modelId="{2A425A01-24E5-43B6-B375-E4C6D86AD8EB}">
      <dsp:nvSpPr>
        <dsp:cNvPr id="0" name=""/>
        <dsp:cNvSpPr/>
      </dsp:nvSpPr>
      <dsp:spPr>
        <a:xfrm>
          <a:off x="3920182" y="2078711"/>
          <a:ext cx="1990093" cy="11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Descriptiva epidemiológico</a:t>
          </a:r>
          <a:endParaRPr lang="es-EC" sz="1400" kern="1200" dirty="0"/>
        </a:p>
      </dsp:txBody>
      <dsp:txXfrm>
        <a:off x="3920182" y="2078711"/>
        <a:ext cx="1990093" cy="1129350"/>
      </dsp:txXfrm>
    </dsp:sp>
    <dsp:sp modelId="{8F4408E1-691E-4923-AE87-BFAFEA7DAE8D}">
      <dsp:nvSpPr>
        <dsp:cNvPr id="0" name=""/>
        <dsp:cNvSpPr/>
      </dsp:nvSpPr>
      <dsp:spPr>
        <a:xfrm>
          <a:off x="3848138" y="3547951"/>
          <a:ext cx="1996219" cy="1397288"/>
        </a:xfrm>
        <a:prstGeom prst="roundRect">
          <a:avLst>
            <a:gd name="adj" fmla="val 1667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i="1" kern="1200" dirty="0"/>
            <a:t>Programa estadístico </a:t>
          </a:r>
          <a:endParaRPr lang="es-EC" sz="1800" kern="1200" dirty="0"/>
        </a:p>
      </dsp:txBody>
      <dsp:txXfrm>
        <a:off x="3916360" y="3616173"/>
        <a:ext cx="1859775" cy="1260844"/>
      </dsp:txXfrm>
    </dsp:sp>
    <dsp:sp modelId="{2E4AECF8-008B-4EA8-928E-34DAB090FABA}">
      <dsp:nvSpPr>
        <dsp:cNvPr id="0" name=""/>
        <dsp:cNvSpPr/>
      </dsp:nvSpPr>
      <dsp:spPr>
        <a:xfrm>
          <a:off x="5844357" y="3681214"/>
          <a:ext cx="1451859" cy="11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err="1"/>
            <a:t>Tinn</a:t>
          </a:r>
          <a:r>
            <a:rPr lang="es-ES" sz="1400" kern="1200" dirty="0"/>
            <a:t>- R</a:t>
          </a:r>
          <a:endParaRPr lang="es-EC" sz="1400" kern="1200" dirty="0"/>
        </a:p>
      </dsp:txBody>
      <dsp:txXfrm>
        <a:off x="5844357" y="3681214"/>
        <a:ext cx="1451859" cy="1129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379576"/>
          <a:ext cx="11804606" cy="198298"/>
        </a:xfrm>
        <a:prstGeom prst="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sp>
    <dsp:sp modelId="{EAA550E8-D286-40B4-9B20-40DE0FCA02CE}">
      <dsp:nvSpPr>
        <dsp:cNvPr id="0" name=""/>
        <dsp:cNvSpPr/>
      </dsp:nvSpPr>
      <dsp:spPr>
        <a:xfrm>
          <a:off x="1759142" y="1526675"/>
          <a:ext cx="0" cy="1051940"/>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0"/>
              <a:satOff val="0"/>
              <a:lumOff val="0"/>
              <a:alphaOff val="0"/>
            </a:schemeClr>
          </a:solidFill>
          <a:prstDash val="dash"/>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sp>
    <dsp:sp modelId="{408DCC00-CC60-4F76-9C61-F00E7DBFC778}">
      <dsp:nvSpPr>
        <dsp:cNvPr id="0" name=""/>
        <dsp:cNvSpPr/>
      </dsp:nvSpPr>
      <dsp:spPr>
        <a:xfrm>
          <a:off x="0" y="-44878"/>
          <a:ext cx="3518285" cy="171632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516" tIns="92166" rIns="156516" bIns="92166" numCol="1" spcCol="1270" anchor="ctr" anchorCtr="0">
          <a:noAutofit/>
        </a:bodyPr>
        <a:lstStyle/>
        <a:p>
          <a:pPr marL="0" lvl="0" indent="0" algn="just" defTabSz="511175">
            <a:lnSpc>
              <a:spcPct val="90000"/>
            </a:lnSpc>
            <a:spcBef>
              <a:spcPct val="0"/>
            </a:spcBef>
            <a:spcAft>
              <a:spcPts val="0"/>
            </a:spcAft>
            <a:buNone/>
          </a:pPr>
          <a:r>
            <a:rPr lang="es-EC" sz="1150" kern="1200" dirty="0"/>
            <a:t>Se determinó que, si hay presencia de </a:t>
          </a:r>
          <a:r>
            <a:rPr lang="es-EC" sz="1150" i="1" kern="1200" dirty="0"/>
            <a:t>Neospora</a:t>
          </a:r>
          <a:r>
            <a:rPr lang="es-EC" sz="1150" kern="1200" dirty="0"/>
            <a:t> </a:t>
          </a:r>
          <a:r>
            <a:rPr lang="es-EC" sz="1150" i="1" kern="1200" dirty="0"/>
            <a:t>caninum</a:t>
          </a:r>
          <a:r>
            <a:rPr lang="es-EC" sz="1150" kern="1200" dirty="0"/>
            <a:t> en las hembras bovinas en el trópico húmedo en la zona de Shushufindi, donde hay una prevalencia del 29% en los predios muestreaos. En donde puede estar presente la enfermedad en 9 predios de 10 muestreados. </a:t>
          </a:r>
          <a:endParaRPr lang="es-ES" sz="1150" kern="1200" spc="100" baseline="0" dirty="0"/>
        </a:p>
      </dsp:txBody>
      <dsp:txXfrm>
        <a:off x="0" y="-44878"/>
        <a:ext cx="3518285" cy="1716324"/>
      </dsp:txXfrm>
    </dsp:sp>
    <dsp:sp modelId="{5C96A5F5-16B2-4AEA-9591-B66C220F4A65}">
      <dsp:nvSpPr>
        <dsp:cNvPr id="0" name=""/>
        <dsp:cNvSpPr/>
      </dsp:nvSpPr>
      <dsp:spPr>
        <a:xfrm>
          <a:off x="147916" y="2707029"/>
          <a:ext cx="2880959" cy="5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1">
          <a:noAutofit/>
        </a:bodyPr>
        <a:lstStyle/>
        <a:p>
          <a:pPr marL="0" lvl="0" indent="0" algn="ctr" defTabSz="1244600" rtl="0">
            <a:lnSpc>
              <a:spcPct val="100000"/>
            </a:lnSpc>
            <a:spcBef>
              <a:spcPct val="0"/>
            </a:spcBef>
            <a:spcAft>
              <a:spcPts val="0"/>
            </a:spcAft>
            <a:buNone/>
          </a:pPr>
          <a:endParaRPr lang="es-ES" sz="2800" kern="1200" spc="100" dirty="0">
            <a:solidFill>
              <a:schemeClr val="tx1"/>
            </a:solidFill>
          </a:endParaRPr>
        </a:p>
      </dsp:txBody>
      <dsp:txXfrm>
        <a:off x="147916" y="2707029"/>
        <a:ext cx="2880959" cy="560191"/>
      </dsp:txXfrm>
    </dsp:sp>
    <dsp:sp modelId="{B3AC6DBE-85B6-4AF3-BADF-7E1E82B735CC}">
      <dsp:nvSpPr>
        <dsp:cNvPr id="0" name=""/>
        <dsp:cNvSpPr/>
      </dsp:nvSpPr>
      <dsp:spPr>
        <a:xfrm>
          <a:off x="1690345" y="2454397"/>
          <a:ext cx="137594" cy="138413"/>
        </a:xfrm>
        <a:prstGeom prst="ellips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14186A17-7B9F-4674-AD57-FF0C87A3CB32}">
      <dsp:nvSpPr>
        <dsp:cNvPr id="0" name=""/>
        <dsp:cNvSpPr/>
      </dsp:nvSpPr>
      <dsp:spPr>
        <a:xfrm>
          <a:off x="3268769" y="2478725"/>
          <a:ext cx="0" cy="941915"/>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230114"/>
              <a:satOff val="-7540"/>
              <a:lumOff val="5490"/>
              <a:alphaOff val="0"/>
            </a:schemeClr>
          </a:solidFill>
          <a:prstDash val="dash"/>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sp>
    <dsp:sp modelId="{3A73CBFE-397D-467A-A65B-E19FAB2953BB}">
      <dsp:nvSpPr>
        <dsp:cNvPr id="0" name=""/>
        <dsp:cNvSpPr/>
      </dsp:nvSpPr>
      <dsp:spPr>
        <a:xfrm>
          <a:off x="1399486" y="3420641"/>
          <a:ext cx="3738566" cy="1231616"/>
        </a:xfrm>
        <a:prstGeom prst="rect">
          <a:avLst/>
        </a:prstGeom>
        <a:solidFill>
          <a:schemeClr val="lt1">
            <a:alpha val="90000"/>
            <a:hueOff val="0"/>
            <a:satOff val="0"/>
            <a:lumOff val="0"/>
            <a:alphaOff val="0"/>
          </a:schemeClr>
        </a:solidFill>
        <a:ln w="9525" cap="flat" cmpd="sng" algn="ctr">
          <a:solidFill>
            <a:schemeClr val="accent3">
              <a:hueOff val="-230114"/>
              <a:satOff val="-7540"/>
              <a:lumOff val="549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516" tIns="73863" rIns="156516" bIns="73863" numCol="1" spcCol="1270" rtlCol="0" anchor="ctr" anchorCtr="0">
          <a:noAutofit/>
        </a:bodyPr>
        <a:lstStyle/>
        <a:p>
          <a:pPr marL="0" lvl="0" indent="0" algn="just" defTabSz="533400" rtl="0">
            <a:lnSpc>
              <a:spcPct val="90000"/>
            </a:lnSpc>
            <a:spcBef>
              <a:spcPct val="0"/>
            </a:spcBef>
            <a:spcAft>
              <a:spcPts val="0"/>
            </a:spcAft>
            <a:buFont typeface="Arial" panose="020B0604020202020204" pitchFamily="34" charset="0"/>
            <a:buNone/>
          </a:pPr>
          <a:r>
            <a:rPr lang="es-EC" sz="1200" kern="1200" dirty="0"/>
            <a:t>Los predios con mayor al 60 % de presencia de Neosporosis bovina fue, el predio “Los Bosques”, con un número de animales infectados 6/9 en la zona de Shushufindi.</a:t>
          </a:r>
          <a:endParaRPr lang="es-ES" sz="1200" kern="1200" spc="100" baseline="0" dirty="0"/>
        </a:p>
      </dsp:txBody>
      <dsp:txXfrm>
        <a:off x="1399486" y="3420641"/>
        <a:ext cx="3738566" cy="1231616"/>
      </dsp:txXfrm>
    </dsp:sp>
    <dsp:sp modelId="{730471FC-8FAF-49B2-8F42-63D391F759BE}">
      <dsp:nvSpPr>
        <dsp:cNvPr id="0" name=""/>
        <dsp:cNvSpPr/>
      </dsp:nvSpPr>
      <dsp:spPr>
        <a:xfrm>
          <a:off x="1828324" y="1735107"/>
          <a:ext cx="2880959" cy="5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b" anchorCtr="1">
          <a:noAutofit/>
        </a:bodyPr>
        <a:lstStyle/>
        <a:p>
          <a:pPr marL="0" lvl="0" indent="0" algn="ctr" defTabSz="1244600" rtl="0">
            <a:lnSpc>
              <a:spcPct val="100000"/>
            </a:lnSpc>
            <a:spcBef>
              <a:spcPct val="0"/>
            </a:spcBef>
            <a:spcAft>
              <a:spcPts val="0"/>
            </a:spcAft>
            <a:buNone/>
          </a:pPr>
          <a:endParaRPr lang="es-ES" sz="2800" kern="1200" spc="100" dirty="0">
            <a:solidFill>
              <a:schemeClr val="tx1"/>
            </a:solidFill>
          </a:endParaRPr>
        </a:p>
      </dsp:txBody>
      <dsp:txXfrm>
        <a:off x="1828324" y="1735107"/>
        <a:ext cx="2880959" cy="560191"/>
      </dsp:txXfrm>
    </dsp:sp>
    <dsp:sp modelId="{F34C40A7-6131-4EF1-9887-E7EEA86D1562}">
      <dsp:nvSpPr>
        <dsp:cNvPr id="0" name=""/>
        <dsp:cNvSpPr/>
      </dsp:nvSpPr>
      <dsp:spPr>
        <a:xfrm>
          <a:off x="3195665" y="2416757"/>
          <a:ext cx="146208" cy="123936"/>
        </a:xfrm>
        <a:prstGeom prst="ellipse">
          <a:avLst/>
        </a:prstGeom>
        <a:solidFill>
          <a:schemeClr val="lt1">
            <a:alpha val="90000"/>
            <a:hueOff val="0"/>
            <a:satOff val="0"/>
            <a:lumOff val="0"/>
            <a:alphaOff val="0"/>
          </a:schemeClr>
        </a:solidFill>
        <a:ln w="9525" cap="flat" cmpd="sng" algn="ctr">
          <a:solidFill>
            <a:schemeClr val="accent3">
              <a:hueOff val="-230114"/>
              <a:satOff val="-7540"/>
              <a:lumOff val="5490"/>
              <a:alphaOff val="0"/>
            </a:schemeClr>
          </a:solidFill>
          <a:prstDash val="solid"/>
        </a:ln>
        <a:effectLst/>
      </dsp:spPr>
      <dsp:style>
        <a:lnRef idx="1">
          <a:scrgbClr r="0" g="0" b="0"/>
        </a:lnRef>
        <a:fillRef idx="1">
          <a:scrgbClr r="0" g="0" b="0"/>
        </a:fillRef>
        <a:effectRef idx="2">
          <a:scrgbClr r="0" g="0" b="0"/>
        </a:effectRef>
        <a:fontRef idx="minor"/>
      </dsp:style>
    </dsp:sp>
    <dsp:sp modelId="{F1C3FD7B-71E0-4012-B7CE-2C80433ED975}">
      <dsp:nvSpPr>
        <dsp:cNvPr id="0" name=""/>
        <dsp:cNvSpPr/>
      </dsp:nvSpPr>
      <dsp:spPr>
        <a:xfrm>
          <a:off x="5527879" y="1536809"/>
          <a:ext cx="0" cy="941915"/>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460229"/>
              <a:satOff val="-15080"/>
              <a:lumOff val="10981"/>
              <a:alphaOff val="0"/>
            </a:schemeClr>
          </a:solidFill>
          <a:prstDash val="dash"/>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sp>
    <dsp:sp modelId="{2467EBEC-ACAC-4EF4-B856-39067B4D928B}">
      <dsp:nvSpPr>
        <dsp:cNvPr id="0" name=""/>
        <dsp:cNvSpPr/>
      </dsp:nvSpPr>
      <dsp:spPr>
        <a:xfrm>
          <a:off x="3774218" y="0"/>
          <a:ext cx="3507320" cy="1536809"/>
        </a:xfrm>
        <a:prstGeom prst="rect">
          <a:avLst/>
        </a:prstGeom>
        <a:solidFill>
          <a:schemeClr val="lt1">
            <a:alpha val="90000"/>
            <a:hueOff val="0"/>
            <a:satOff val="0"/>
            <a:lumOff val="0"/>
            <a:alphaOff val="0"/>
          </a:schemeClr>
        </a:solidFill>
        <a:ln w="9525" cap="flat" cmpd="sng" algn="ctr">
          <a:solidFill>
            <a:schemeClr val="accent3">
              <a:hueOff val="-460229"/>
              <a:satOff val="-15080"/>
              <a:lumOff val="1098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516" tIns="92166" rIns="156516" bIns="92166" numCol="1" spcCol="1270" anchor="ctr" anchorCtr="0">
          <a:noAutofit/>
        </a:bodyPr>
        <a:lstStyle/>
        <a:p>
          <a:pPr marL="0" lvl="0" indent="0" algn="just" defTabSz="511175">
            <a:lnSpc>
              <a:spcPct val="90000"/>
            </a:lnSpc>
            <a:spcBef>
              <a:spcPct val="0"/>
            </a:spcBef>
            <a:spcAft>
              <a:spcPts val="0"/>
            </a:spcAft>
            <a:buNone/>
          </a:pPr>
          <a:r>
            <a:rPr lang="es-EC" sz="1150" kern="1200" dirty="0"/>
            <a:t>Los resultados obtenidos del Laboratorio fueron comunicados directamente con los propietarios de los predios muestreados, y además brindando asesoría sobre el control y prevención de la enfermedad </a:t>
          </a:r>
          <a:r>
            <a:rPr lang="es-EC" sz="1150" i="1" kern="1200" dirty="0"/>
            <a:t>Neospora</a:t>
          </a:r>
          <a:r>
            <a:rPr lang="es-EC" sz="1150" kern="1200" dirty="0"/>
            <a:t> </a:t>
          </a:r>
          <a:r>
            <a:rPr lang="es-EC" sz="1150" i="1" kern="1200" dirty="0"/>
            <a:t>caninum</a:t>
          </a:r>
          <a:r>
            <a:rPr lang="es-EC" sz="1150" kern="1200" dirty="0"/>
            <a:t>.</a:t>
          </a:r>
          <a:endParaRPr lang="es-ES" sz="1150" kern="1200" spc="150" baseline="0" dirty="0"/>
        </a:p>
      </dsp:txBody>
      <dsp:txXfrm>
        <a:off x="3774218" y="0"/>
        <a:ext cx="3507320" cy="1536809"/>
      </dsp:txXfrm>
    </dsp:sp>
    <dsp:sp modelId="{7605329C-2B32-4CD7-9B69-1B3DAB88562E}">
      <dsp:nvSpPr>
        <dsp:cNvPr id="0" name=""/>
        <dsp:cNvSpPr/>
      </dsp:nvSpPr>
      <dsp:spPr>
        <a:xfrm>
          <a:off x="3774328" y="2662151"/>
          <a:ext cx="2880959" cy="5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1">
          <a:noAutofit/>
        </a:bodyPr>
        <a:lstStyle/>
        <a:p>
          <a:pPr marL="0" lvl="0" indent="0" algn="ctr" defTabSz="1244600" rtl="0">
            <a:lnSpc>
              <a:spcPct val="100000"/>
            </a:lnSpc>
            <a:spcBef>
              <a:spcPct val="0"/>
            </a:spcBef>
            <a:spcAft>
              <a:spcPts val="0"/>
            </a:spcAft>
            <a:buNone/>
          </a:pPr>
          <a:endParaRPr lang="es-ES" sz="2800" kern="1200" spc="100" dirty="0">
            <a:solidFill>
              <a:schemeClr val="tx1"/>
            </a:solidFill>
          </a:endParaRPr>
        </a:p>
      </dsp:txBody>
      <dsp:txXfrm>
        <a:off x="3774328" y="2662151"/>
        <a:ext cx="2880959" cy="560191"/>
      </dsp:txXfrm>
    </dsp:sp>
    <dsp:sp modelId="{79B0CEDC-0005-4ACE-AB25-DB9533DC85C2}">
      <dsp:nvSpPr>
        <dsp:cNvPr id="0" name=""/>
        <dsp:cNvSpPr/>
      </dsp:nvSpPr>
      <dsp:spPr>
        <a:xfrm>
          <a:off x="5459296" y="2416757"/>
          <a:ext cx="137165" cy="123936"/>
        </a:xfrm>
        <a:prstGeom prst="ellipse">
          <a:avLst/>
        </a:prstGeom>
        <a:solidFill>
          <a:schemeClr val="lt1">
            <a:alpha val="90000"/>
            <a:hueOff val="0"/>
            <a:satOff val="0"/>
            <a:lumOff val="0"/>
            <a:alphaOff val="0"/>
          </a:schemeClr>
        </a:solidFill>
        <a:ln w="9525" cap="flat" cmpd="sng" algn="ctr">
          <a:solidFill>
            <a:schemeClr val="accent3">
              <a:hueOff val="-460229"/>
              <a:satOff val="-15080"/>
              <a:lumOff val="10981"/>
              <a:alphaOff val="0"/>
            </a:schemeClr>
          </a:solidFill>
          <a:prstDash val="solid"/>
        </a:ln>
        <a:effectLst/>
      </dsp:spPr>
      <dsp:style>
        <a:lnRef idx="1">
          <a:scrgbClr r="0" g="0" b="0"/>
        </a:lnRef>
        <a:fillRef idx="1">
          <a:scrgbClr r="0" g="0" b="0"/>
        </a:fillRef>
        <a:effectRef idx="2">
          <a:scrgbClr r="0" g="0" b="0"/>
        </a:effectRef>
        <a:fontRef idx="minor"/>
      </dsp:style>
    </dsp:sp>
    <dsp:sp modelId="{EB9D58D6-E34B-4990-86E2-B1CAE3536A29}">
      <dsp:nvSpPr>
        <dsp:cNvPr id="0" name=""/>
        <dsp:cNvSpPr/>
      </dsp:nvSpPr>
      <dsp:spPr>
        <a:xfrm>
          <a:off x="7907729" y="2303207"/>
          <a:ext cx="0" cy="941915"/>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690343"/>
              <a:satOff val="-22621"/>
              <a:lumOff val="16471"/>
              <a:alphaOff val="0"/>
            </a:schemeClr>
          </a:solidFill>
          <a:prstDash val="dash"/>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sp>
    <dsp:sp modelId="{160E0A3B-47C8-4C2F-8C45-EC9C3DFA1FFB}">
      <dsp:nvSpPr>
        <dsp:cNvPr id="0" name=""/>
        <dsp:cNvSpPr/>
      </dsp:nvSpPr>
      <dsp:spPr>
        <a:xfrm>
          <a:off x="5695743" y="3245123"/>
          <a:ext cx="4423970" cy="1533711"/>
        </a:xfrm>
        <a:prstGeom prst="rect">
          <a:avLst/>
        </a:prstGeom>
        <a:solidFill>
          <a:schemeClr val="lt1">
            <a:alpha val="90000"/>
            <a:hueOff val="0"/>
            <a:satOff val="0"/>
            <a:lumOff val="0"/>
            <a:alphaOff val="0"/>
          </a:schemeClr>
        </a:solidFill>
        <a:ln w="9525" cap="flat" cmpd="sng" algn="ctr">
          <a:solidFill>
            <a:schemeClr val="accent3">
              <a:hueOff val="-690343"/>
              <a:satOff val="-22621"/>
              <a:lumOff val="1647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516" tIns="91980" rIns="156516" bIns="91980" numCol="1" spcCol="1270" rtlCol="0" anchor="ctr" anchorCtr="0">
          <a:noAutofit/>
        </a:bodyPr>
        <a:lstStyle/>
        <a:p>
          <a:pPr marL="0" lvl="0" indent="0" algn="just" defTabSz="533400" rtl="0">
            <a:lnSpc>
              <a:spcPct val="90000"/>
            </a:lnSpc>
            <a:spcBef>
              <a:spcPct val="0"/>
            </a:spcBef>
            <a:spcAft>
              <a:spcPct val="35000"/>
            </a:spcAft>
            <a:buFont typeface="Arial" panose="020B0604020202020204" pitchFamily="34" charset="0"/>
            <a:buNone/>
          </a:pPr>
          <a:r>
            <a:rPr lang="es-EC" sz="1200" kern="1200" dirty="0"/>
            <a:t>En los predios evaluados el 100% de ellos poseen caninos, por lo que es una de las principales causas de existir que provoquen a los problemas reproductivos (abortos) y que muestren una prevalencia de la enfermedad en la zona.</a:t>
          </a:r>
          <a:endParaRPr lang="es-ES" sz="1200" kern="1200" spc="100" baseline="0" dirty="0"/>
        </a:p>
      </dsp:txBody>
      <dsp:txXfrm>
        <a:off x="5695743" y="3245123"/>
        <a:ext cx="4423970" cy="1533711"/>
      </dsp:txXfrm>
    </dsp:sp>
    <dsp:sp modelId="{5646D4EB-C7F1-4D0E-8051-C7D6C1D31ADE}">
      <dsp:nvSpPr>
        <dsp:cNvPr id="0" name=""/>
        <dsp:cNvSpPr/>
      </dsp:nvSpPr>
      <dsp:spPr>
        <a:xfrm>
          <a:off x="6465272" y="1735107"/>
          <a:ext cx="2880959" cy="5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b" anchorCtr="1">
          <a:noAutofit/>
        </a:bodyPr>
        <a:lstStyle/>
        <a:p>
          <a:pPr marL="0" lvl="0" indent="0" algn="ctr" defTabSz="1244600" rtl="0">
            <a:lnSpc>
              <a:spcPct val="90000"/>
            </a:lnSpc>
            <a:spcBef>
              <a:spcPct val="0"/>
            </a:spcBef>
            <a:spcAft>
              <a:spcPts val="0"/>
            </a:spcAft>
            <a:buFont typeface="Arial" panose="020B0604020202020204" pitchFamily="34" charset="0"/>
            <a:buNone/>
          </a:pPr>
          <a:endParaRPr lang="es-ES" sz="2800" kern="1200" spc="100" dirty="0">
            <a:solidFill>
              <a:schemeClr val="tx1"/>
            </a:solidFill>
          </a:endParaRPr>
        </a:p>
      </dsp:txBody>
      <dsp:txXfrm>
        <a:off x="6465272" y="1735107"/>
        <a:ext cx="2880959" cy="560191"/>
      </dsp:txXfrm>
    </dsp:sp>
    <dsp:sp modelId="{A72D3A03-5E34-4B13-9747-5EFFE003B8C1}">
      <dsp:nvSpPr>
        <dsp:cNvPr id="0" name=""/>
        <dsp:cNvSpPr/>
      </dsp:nvSpPr>
      <dsp:spPr>
        <a:xfrm>
          <a:off x="7821222" y="2241239"/>
          <a:ext cx="173013" cy="123936"/>
        </a:xfrm>
        <a:prstGeom prst="ellipse">
          <a:avLst/>
        </a:prstGeom>
        <a:solidFill>
          <a:schemeClr val="lt1">
            <a:alpha val="90000"/>
            <a:hueOff val="0"/>
            <a:satOff val="0"/>
            <a:lumOff val="0"/>
            <a:alphaOff val="0"/>
          </a:schemeClr>
        </a:solidFill>
        <a:ln w="9525" cap="flat" cmpd="sng" algn="ctr">
          <a:solidFill>
            <a:schemeClr val="accent3">
              <a:hueOff val="-690343"/>
              <a:satOff val="-22621"/>
              <a:lumOff val="16471"/>
              <a:alphaOff val="0"/>
            </a:schemeClr>
          </a:solidFill>
          <a:prstDash val="solid"/>
        </a:ln>
        <a:effectLst/>
      </dsp:spPr>
      <dsp:style>
        <a:lnRef idx="1">
          <a:scrgbClr r="0" g="0" b="0"/>
        </a:lnRef>
        <a:fillRef idx="1">
          <a:scrgbClr r="0" g="0" b="0"/>
        </a:fillRef>
        <a:effectRef idx="2">
          <a:scrgbClr r="0" g="0" b="0"/>
        </a:effectRef>
        <a:fontRef idx="minor"/>
      </dsp:style>
    </dsp:sp>
    <dsp:sp modelId="{9DE62C25-DC37-4130-AE3D-9F589C2E8903}">
      <dsp:nvSpPr>
        <dsp:cNvPr id="0" name=""/>
        <dsp:cNvSpPr/>
      </dsp:nvSpPr>
      <dsp:spPr>
        <a:xfrm>
          <a:off x="10079736" y="1536806"/>
          <a:ext cx="0" cy="941953"/>
        </a:xfrm>
        <a:prstGeom prst="line">
          <a:avLst/>
        </a:prstGeom>
        <a:gradFill rotWithShape="0">
          <a:gsLst>
            <a:gs pos="0">
              <a:schemeClr val="accent3">
                <a:tint val="94000"/>
                <a:satMod val="103000"/>
                <a:lumMod val="102000"/>
              </a:schemeClr>
            </a:gs>
            <a:gs pos="50000">
              <a:schemeClr val="accent3">
                <a:shade val="100000"/>
                <a:satMod val="110000"/>
                <a:lumMod val="100000"/>
              </a:schemeClr>
            </a:gs>
            <a:gs pos="100000">
              <a:schemeClr val="accent3">
                <a:shade val="70000"/>
                <a:satMod val="120000"/>
                <a:lumMod val="99000"/>
              </a:schemeClr>
            </a:gs>
          </a:gsLst>
          <a:path path="circle">
            <a:fillToRect l="100000" t="100000" r="100000" b="100000"/>
          </a:path>
        </a:gradFill>
        <a:ln w="9525" cap="flat" cmpd="sng" algn="ctr">
          <a:solidFill>
            <a:schemeClr val="accent3">
              <a:hueOff val="-920458"/>
              <a:satOff val="-30161"/>
              <a:lumOff val="21961"/>
              <a:alphaOff val="0"/>
            </a:schemeClr>
          </a:solidFill>
          <a:prstDash val="dash"/>
        </a:ln>
        <a:effectLst>
          <a:outerShdw blurRad="57150" dist="25400" dir="5400000" algn="ctr" rotWithShape="0">
            <a:srgbClr val="000000">
              <a:alpha val="20000"/>
            </a:srgbClr>
          </a:outerShdw>
        </a:effectLst>
      </dsp:spPr>
      <dsp:style>
        <a:lnRef idx="1">
          <a:scrgbClr r="0" g="0" b="0"/>
        </a:lnRef>
        <a:fillRef idx="3">
          <a:scrgbClr r="0" g="0" b="0"/>
        </a:fillRef>
        <a:effectRef idx="3">
          <a:scrgbClr r="0" g="0" b="0"/>
        </a:effectRef>
        <a:fontRef idx="minor">
          <a:schemeClr val="lt1"/>
        </a:fontRef>
      </dsp:style>
    </dsp:sp>
    <dsp:sp modelId="{277020A5-7024-4F77-9051-8B38AF80BE13}">
      <dsp:nvSpPr>
        <dsp:cNvPr id="0" name=""/>
        <dsp:cNvSpPr/>
      </dsp:nvSpPr>
      <dsp:spPr>
        <a:xfrm>
          <a:off x="8354866" y="-15"/>
          <a:ext cx="3449739" cy="1536871"/>
        </a:xfrm>
        <a:prstGeom prst="rect">
          <a:avLst/>
        </a:prstGeom>
        <a:solidFill>
          <a:schemeClr val="lt1">
            <a:alpha val="90000"/>
            <a:hueOff val="0"/>
            <a:satOff val="0"/>
            <a:lumOff val="0"/>
            <a:alphaOff val="0"/>
          </a:schemeClr>
        </a:solidFill>
        <a:ln w="9525" cap="flat" cmpd="sng" algn="ctr">
          <a:solidFill>
            <a:schemeClr val="accent3">
              <a:hueOff val="-920458"/>
              <a:satOff val="-30161"/>
              <a:lumOff val="2196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516" tIns="92166" rIns="156516" bIns="92166" numCol="1" spcCol="1270" anchor="ctr" anchorCtr="0">
          <a:noAutofit/>
        </a:bodyPr>
        <a:lstStyle/>
        <a:p>
          <a:pPr marL="0" lvl="0" indent="0" algn="just" defTabSz="511175">
            <a:lnSpc>
              <a:spcPct val="90000"/>
            </a:lnSpc>
            <a:spcBef>
              <a:spcPct val="0"/>
            </a:spcBef>
            <a:spcAft>
              <a:spcPct val="35000"/>
            </a:spcAft>
            <a:buFont typeface="Symbol" panose="05050102010706020507" pitchFamily="18" charset="2"/>
            <a:buNone/>
          </a:pPr>
          <a:r>
            <a:rPr lang="es-EC" sz="1150" kern="1200" dirty="0"/>
            <a:t>En los predios evaluados se identificó que la mayor parte de la infestación con la enfermedad de </a:t>
          </a:r>
          <a:r>
            <a:rPr lang="es-EC" sz="1150" i="1" kern="1200" dirty="0"/>
            <a:t>Neospora</a:t>
          </a:r>
          <a:r>
            <a:rPr lang="es-EC" sz="1150" kern="1200" dirty="0"/>
            <a:t> caninum se da en las edades de 3 a 6 años, con un 25,84% de prevalencia y un 3,37% en edades mayores a los 6 años.</a:t>
          </a:r>
          <a:endParaRPr lang="es-ES" sz="1150" kern="1200" spc="100" baseline="0" dirty="0"/>
        </a:p>
      </dsp:txBody>
      <dsp:txXfrm>
        <a:off x="8354866" y="-15"/>
        <a:ext cx="3449739" cy="1536871"/>
      </dsp:txXfrm>
    </dsp:sp>
    <dsp:sp modelId="{03CEA676-E009-456C-B86F-9C9A7D3DA364}">
      <dsp:nvSpPr>
        <dsp:cNvPr id="0" name=""/>
        <dsp:cNvSpPr/>
      </dsp:nvSpPr>
      <dsp:spPr>
        <a:xfrm>
          <a:off x="8757233" y="2662166"/>
          <a:ext cx="2880959" cy="5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1">
          <a:noAutofit/>
        </a:bodyPr>
        <a:lstStyle/>
        <a:p>
          <a:pPr marL="0" lvl="0" indent="0" algn="ctr" defTabSz="1244600" rtl="0">
            <a:lnSpc>
              <a:spcPct val="90000"/>
            </a:lnSpc>
            <a:spcBef>
              <a:spcPct val="0"/>
            </a:spcBef>
            <a:spcAft>
              <a:spcPts val="0"/>
            </a:spcAft>
            <a:buFont typeface="Arial" panose="020B0604020202020204" pitchFamily="34" charset="0"/>
            <a:buNone/>
          </a:pPr>
          <a:endParaRPr lang="es-ES" sz="2800" kern="1200" spc="100" dirty="0">
            <a:solidFill>
              <a:schemeClr val="tx1"/>
            </a:solidFill>
          </a:endParaRPr>
        </a:p>
      </dsp:txBody>
      <dsp:txXfrm>
        <a:off x="8757233" y="2662166"/>
        <a:ext cx="2880959" cy="560191"/>
      </dsp:txXfrm>
    </dsp:sp>
    <dsp:sp modelId="{864F9172-41AB-4727-BD60-71E6F62154FB}">
      <dsp:nvSpPr>
        <dsp:cNvPr id="0" name=""/>
        <dsp:cNvSpPr/>
      </dsp:nvSpPr>
      <dsp:spPr>
        <a:xfrm>
          <a:off x="10012279" y="2416770"/>
          <a:ext cx="134913" cy="123941"/>
        </a:xfrm>
        <a:prstGeom prst="ellipse">
          <a:avLst/>
        </a:prstGeom>
        <a:solidFill>
          <a:schemeClr val="lt1">
            <a:alpha val="90000"/>
            <a:hueOff val="0"/>
            <a:satOff val="0"/>
            <a:lumOff val="0"/>
            <a:alphaOff val="0"/>
          </a:schemeClr>
        </a:solidFill>
        <a:ln w="9525" cap="flat" cmpd="sng" algn="ctr">
          <a:solidFill>
            <a:schemeClr val="accent3">
              <a:hueOff val="-920458"/>
              <a:satOff val="-30161"/>
              <a:lumOff val="21961"/>
              <a:alphaOff val="0"/>
            </a:schemeClr>
          </a:solidFill>
          <a:prstDash val="solid"/>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EAA20-CFEE-4061-8E65-E066316AD160}">
      <dsp:nvSpPr>
        <dsp:cNvPr id="0" name=""/>
        <dsp:cNvSpPr/>
      </dsp:nvSpPr>
      <dsp:spPr>
        <a:xfrm rot="4396374">
          <a:off x="2189778" y="1285716"/>
          <a:ext cx="5920232" cy="4128623"/>
        </a:xfrm>
        <a:prstGeom prst="swooshArrow">
          <a:avLst>
            <a:gd name="adj1" fmla="val 16310"/>
            <a:gd name="adj2" fmla="val 3137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AC87B-E10D-4698-BA97-5130B209426F}">
      <dsp:nvSpPr>
        <dsp:cNvPr id="0" name=""/>
        <dsp:cNvSpPr/>
      </dsp:nvSpPr>
      <dsp:spPr>
        <a:xfrm>
          <a:off x="4207605" y="1693135"/>
          <a:ext cx="149504" cy="149504"/>
        </a:xfrm>
        <a:prstGeom prst="ellipse">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D1F41-7BD5-4697-A4F5-5B152FAE02D0}">
      <dsp:nvSpPr>
        <dsp:cNvPr id="0" name=""/>
        <dsp:cNvSpPr/>
      </dsp:nvSpPr>
      <dsp:spPr>
        <a:xfrm>
          <a:off x="5051756" y="2341216"/>
          <a:ext cx="149504" cy="149504"/>
        </a:xfrm>
        <a:prstGeom prst="ellipse">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6C0F2-EB0A-4DC1-8E2A-67BC6AEE9BBE}">
      <dsp:nvSpPr>
        <dsp:cNvPr id="0" name=""/>
        <dsp:cNvSpPr/>
      </dsp:nvSpPr>
      <dsp:spPr>
        <a:xfrm>
          <a:off x="5810662" y="3099711"/>
          <a:ext cx="149504" cy="149504"/>
        </a:xfrm>
        <a:prstGeom prst="ellipse">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B71BFC-4537-4807-AE9A-79AB83C3A5B8}">
      <dsp:nvSpPr>
        <dsp:cNvPr id="0" name=""/>
        <dsp:cNvSpPr/>
      </dsp:nvSpPr>
      <dsp:spPr>
        <a:xfrm>
          <a:off x="561367" y="77605"/>
          <a:ext cx="5254277" cy="784127"/>
        </a:xfrm>
        <a:prstGeom prst="rect">
          <a:avLst/>
        </a:prstGeom>
        <a:noFill/>
        <a:ln>
          <a:noFill/>
        </a:ln>
        <a:effectLst/>
      </dsp:spPr>
      <dsp:style>
        <a:lnRef idx="0">
          <a:scrgbClr r="0" g="0" b="0"/>
        </a:lnRef>
        <a:fillRef idx="0">
          <a:scrgbClr r="0" g="0" b="0"/>
        </a:fillRef>
        <a:effectRef idx="0">
          <a:scrgbClr r="0" g="0" b="0"/>
        </a:effectRef>
        <a:fontRef idx="minor">
          <a:schemeClr val="accent3"/>
        </a:fontRef>
      </dsp:style>
      <dsp:txBody>
        <a:bodyPr spcFirstLastPara="0" vert="horz" wrap="square" lIns="15240" tIns="15240" rIns="15240" bIns="15240" numCol="1" spcCol="1270" anchor="b" anchorCtr="0">
          <a:noAutofit/>
        </a:bodyPr>
        <a:lstStyle/>
        <a:p>
          <a:pPr marL="0" lvl="0" indent="0" algn="ctr" defTabSz="533400">
            <a:lnSpc>
              <a:spcPct val="90000"/>
            </a:lnSpc>
            <a:spcBef>
              <a:spcPct val="0"/>
            </a:spcBef>
            <a:spcAft>
              <a:spcPct val="35000"/>
            </a:spcAft>
            <a:buNone/>
          </a:pPr>
          <a:r>
            <a:rPr lang="es-EC" sz="1200" kern="1200" dirty="0"/>
            <a:t>En los predios con resultados positivos, continuar con la investigación para poder descartar   los animales que presenten la enfermedad y así tener un predio libre de </a:t>
          </a:r>
          <a:r>
            <a:rPr lang="es-EC" sz="1200" i="1" kern="1200" dirty="0"/>
            <a:t>Neospora caninum</a:t>
          </a:r>
          <a:r>
            <a:rPr lang="es-EC" sz="1200" kern="1200" dirty="0"/>
            <a:t>.</a:t>
          </a:r>
        </a:p>
      </dsp:txBody>
      <dsp:txXfrm>
        <a:off x="561367" y="77605"/>
        <a:ext cx="5254277" cy="784127"/>
      </dsp:txXfrm>
    </dsp:sp>
    <dsp:sp modelId="{85CDCD35-1118-41BB-84F3-5051E90AEBFF}">
      <dsp:nvSpPr>
        <dsp:cNvPr id="0" name=""/>
        <dsp:cNvSpPr/>
      </dsp:nvSpPr>
      <dsp:spPr>
        <a:xfrm>
          <a:off x="4833405" y="1280108"/>
          <a:ext cx="5169849" cy="828172"/>
        </a:xfrm>
        <a:prstGeom prst="rect">
          <a:avLst/>
        </a:prstGeom>
        <a:noFill/>
        <a:ln>
          <a:noFill/>
        </a:ln>
        <a:effectLst/>
      </dsp:spPr>
      <dsp:style>
        <a:lnRef idx="0">
          <a:scrgbClr r="0" g="0" b="0"/>
        </a:lnRef>
        <a:fillRef idx="0">
          <a:scrgbClr r="0" g="0" b="0"/>
        </a:fillRef>
        <a:effectRef idx="0">
          <a:scrgbClr r="0" g="0" b="0"/>
        </a:effectRef>
        <a:fontRef idx="minor">
          <a:schemeClr val="accent2"/>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es-EC" sz="1200" kern="1200" dirty="0"/>
            <a:t>Mantener a los canes aislados, puesto que son los principales vectores de transmitir el parásito. </a:t>
          </a:r>
        </a:p>
      </dsp:txBody>
      <dsp:txXfrm>
        <a:off x="4833405" y="1280108"/>
        <a:ext cx="5169849" cy="828172"/>
      </dsp:txXfrm>
    </dsp:sp>
    <dsp:sp modelId="{F247425E-671C-4F52-A882-2A56B03AA571}">
      <dsp:nvSpPr>
        <dsp:cNvPr id="0" name=""/>
        <dsp:cNvSpPr/>
      </dsp:nvSpPr>
      <dsp:spPr>
        <a:xfrm>
          <a:off x="181637" y="1975581"/>
          <a:ext cx="4720962" cy="1212154"/>
        </a:xfrm>
        <a:prstGeom prst="rect">
          <a:avLst/>
        </a:prstGeom>
        <a:noFill/>
        <a:ln>
          <a:noFill/>
        </a:ln>
        <a:effectLst/>
      </dsp:spPr>
      <dsp:style>
        <a:lnRef idx="0">
          <a:scrgbClr r="0" g="0" b="0"/>
        </a:lnRef>
        <a:fillRef idx="0">
          <a:scrgbClr r="0" g="0" b="0"/>
        </a:fillRef>
        <a:effectRef idx="0">
          <a:scrgbClr r="0" g="0" b="0"/>
        </a:effectRef>
        <a:fontRef idx="minor">
          <a:schemeClr val="accent6"/>
        </a:fontRef>
      </dsp:style>
      <dsp:txBody>
        <a:bodyPr spcFirstLastPara="0" vert="horz" wrap="square" lIns="13970" tIns="13970" rIns="13970" bIns="13970" numCol="1" spcCol="1270" anchor="ctr" anchorCtr="0">
          <a:noAutofit/>
        </a:bodyPr>
        <a:lstStyle/>
        <a:p>
          <a:pPr marL="0" lvl="0" indent="0" algn="just" defTabSz="488950">
            <a:lnSpc>
              <a:spcPct val="90000"/>
            </a:lnSpc>
            <a:spcBef>
              <a:spcPct val="0"/>
            </a:spcBef>
            <a:spcAft>
              <a:spcPct val="35000"/>
            </a:spcAft>
            <a:buFont typeface="Symbol" panose="05050102010706020507" pitchFamily="18" charset="2"/>
            <a:buNone/>
          </a:pPr>
          <a:r>
            <a:rPr lang="es-EC" sz="1100" kern="1200" dirty="0"/>
            <a:t>Al momento no existe mucha información sobre el estudio de </a:t>
          </a:r>
          <a:r>
            <a:rPr lang="es-EC" sz="1100" i="1" kern="1200" dirty="0"/>
            <a:t>Neospora caninum </a:t>
          </a:r>
          <a:r>
            <a:rPr lang="es-EC" sz="1100" kern="1200" dirty="0"/>
            <a:t>en bovinos, y </a:t>
          </a:r>
          <a:r>
            <a:rPr lang="es-EC" sz="1200" kern="1200" dirty="0"/>
            <a:t>existe</a:t>
          </a:r>
          <a:r>
            <a:rPr lang="es-EC" sz="1100" kern="1200" dirty="0"/>
            <a:t> muchos casos positivos, por lo cual es recomendable seguir con este tipo de estudios en diferentes lugares para determinar la presencia de la enfermedad.</a:t>
          </a:r>
        </a:p>
      </dsp:txBody>
      <dsp:txXfrm>
        <a:off x="181637" y="1975581"/>
        <a:ext cx="4720962" cy="1212154"/>
      </dsp:txXfrm>
    </dsp:sp>
    <dsp:sp modelId="{FDFF45C7-AB09-4E11-8625-28555F456B3C}">
      <dsp:nvSpPr>
        <dsp:cNvPr id="0" name=""/>
        <dsp:cNvSpPr/>
      </dsp:nvSpPr>
      <dsp:spPr>
        <a:xfrm>
          <a:off x="6359851" y="3934330"/>
          <a:ext cx="149504" cy="149504"/>
        </a:xfrm>
        <a:prstGeom prst="ellipse">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25EAD-DDA8-4F96-A5EA-735DBFA123F1}">
      <dsp:nvSpPr>
        <dsp:cNvPr id="0" name=""/>
        <dsp:cNvSpPr/>
      </dsp:nvSpPr>
      <dsp:spPr>
        <a:xfrm>
          <a:off x="6382016" y="2262404"/>
          <a:ext cx="4255416" cy="1287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35000"/>
            </a:spcAft>
            <a:buFont typeface="Symbol" panose="05050102010706020507" pitchFamily="18" charset="2"/>
            <a:buNone/>
          </a:pPr>
          <a:r>
            <a:rPr lang="es-ES" sz="1200" kern="1200" dirty="0">
              <a:solidFill>
                <a:schemeClr val="tx1"/>
              </a:solidFill>
            </a:rPr>
            <a:t>Al no haber un tratamiento para controlar la </a:t>
          </a:r>
          <a:r>
            <a:rPr lang="es-ES" sz="1200" i="1" kern="1200" dirty="0">
              <a:solidFill>
                <a:schemeClr val="tx1"/>
              </a:solidFill>
            </a:rPr>
            <a:t>Neospora caninum</a:t>
          </a:r>
          <a:r>
            <a:rPr lang="es-ES" sz="1200" kern="1200" dirty="0">
              <a:solidFill>
                <a:schemeClr val="tx1"/>
              </a:solidFill>
            </a:rPr>
            <a:t>, se debe adoptar diferentes medidas de seguridad para evitar el contagio de los animales, como limpieza del área de ordeño, aislamiento de los alimentos, controles periodos de las enfermedades.</a:t>
          </a:r>
          <a:endParaRPr lang="es-EC" sz="1200" kern="1200" dirty="0">
            <a:solidFill>
              <a:schemeClr val="tx1"/>
            </a:solidFill>
          </a:endParaRPr>
        </a:p>
      </dsp:txBody>
      <dsp:txXfrm>
        <a:off x="6382016" y="2262404"/>
        <a:ext cx="4255416" cy="1287043"/>
      </dsp:txXfrm>
    </dsp:sp>
    <dsp:sp modelId="{0A1EA894-181A-4BEA-8F33-151BBA1E53EC}">
      <dsp:nvSpPr>
        <dsp:cNvPr id="0" name=""/>
        <dsp:cNvSpPr/>
      </dsp:nvSpPr>
      <dsp:spPr>
        <a:xfrm>
          <a:off x="1291216" y="3514900"/>
          <a:ext cx="4847672" cy="1016081"/>
        </a:xfrm>
        <a:prstGeom prst="rect">
          <a:avLst/>
        </a:prstGeom>
        <a:noFill/>
        <a:ln>
          <a:noFill/>
        </a:ln>
        <a:effectLst/>
      </dsp:spPr>
      <dsp:style>
        <a:lnRef idx="0">
          <a:scrgbClr r="0" g="0" b="0"/>
        </a:lnRef>
        <a:fillRef idx="0">
          <a:scrgbClr r="0" g="0" b="0"/>
        </a:fillRef>
        <a:effectRef idx="0">
          <a:scrgbClr r="0" g="0" b="0"/>
        </a:effectRef>
        <a:fontRef idx="minor">
          <a:schemeClr val="accent1"/>
        </a:fontRef>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Font typeface="Symbol" panose="05050102010706020507" pitchFamily="18" charset="2"/>
            <a:buNone/>
          </a:pPr>
          <a:r>
            <a:rPr lang="es-ES" sz="1200" kern="1200" dirty="0"/>
            <a:t>Evitar accesos de los caninos a las rutas de agua y a los pastos del ganado para así disminuir la transmisión horizontal del paracito mediante la vía oro- fecal.</a:t>
          </a:r>
          <a:endParaRPr lang="es-EC" sz="1200" kern="1200" dirty="0"/>
        </a:p>
      </dsp:txBody>
      <dsp:txXfrm>
        <a:off x="1291216" y="3514900"/>
        <a:ext cx="4847672" cy="1016081"/>
      </dsp:txXfrm>
    </dsp:sp>
    <dsp:sp modelId="{9AFD6404-90B5-4A24-AF96-0B7872068011}">
      <dsp:nvSpPr>
        <dsp:cNvPr id="0" name=""/>
        <dsp:cNvSpPr/>
      </dsp:nvSpPr>
      <dsp:spPr>
        <a:xfrm>
          <a:off x="4088293" y="5523806"/>
          <a:ext cx="6724920" cy="1413164"/>
        </a:xfrm>
        <a:prstGeom prst="rect">
          <a:avLst/>
        </a:prstGeom>
        <a:solidFill>
          <a:schemeClr val="accent5">
            <a:tint val="67000"/>
            <a:satMod val="105000"/>
          </a:schemeClr>
        </a:soli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240" tIns="15240" rIns="15240" bIns="15240" numCol="1" spcCol="1270" anchor="t"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dirty="0"/>
            <a:t>Programas de erradicación para parasito de Neospora caninum, implementación de eliminación de hembras infectadas, progresivamente dentro del predio, hacer exámenes profilácticos a las hembras reproductoras antes y después de la preñes, los chivos que nacen de una vaca seropositiva (transmisión vertical), se debe eliminar como medida de mantener libre de enfermedades el predio.</a:t>
          </a:r>
          <a:endParaRPr lang="es-EC" sz="1200" kern="1200" dirty="0"/>
        </a:p>
      </dsp:txBody>
      <dsp:txXfrm>
        <a:off x="4088293" y="5523806"/>
        <a:ext cx="6724920" cy="14131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PathTimeline#2">
  <dgm:title val="Escala de tiempo de trazado horizontal"/>
  <dgm:desc val="Se usa para mostrar una lista de eventos en orden cronológico. La forma rectangular contiene la descripción mientras que la fecha se muestra cerca del punto circular. Es el SmartArt ideal para mostrar una gran cantidad de texto con un formato de fecha corta."/>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26B813F-024E-4C5D-8788-4C6C1941E461}" type="datetime1">
              <a:rPr lang="es-ES" smtClean="0"/>
              <a:t>02/09/2021</a:t>
            </a:fld>
            <a:endParaRPr lang="es-ES" dirty="0"/>
          </a:p>
        </p:txBody>
      </p:sp>
      <p:sp>
        <p:nvSpPr>
          <p:cNvPr id="4" name="Marcador de pie de página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AF8A362-CAFC-4987-9A50-47570528395E}" type="slidenum">
              <a:rPr lang="es-ES" smtClean="0"/>
              <a:t>‹Nº›</a:t>
            </a:fld>
            <a:endParaRPr lang="es-E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23A0C1C-B918-446B-957B-321DC438E7B2}" type="datetime1">
              <a:rPr lang="es-ES" smtClean="0"/>
              <a:t>02/09/2021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4EEB602-95FC-483A-B12D-216A7AD7EA24}" type="slidenum">
              <a:rPr lang="es-ES" smtClean="0"/>
              <a:t>‹Nº›</a:t>
            </a:fld>
            <a:endParaRPr lang="es-E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rtlCol="0"/>
          <a:lstStyle/>
          <a:p>
            <a:pPr rtl="0"/>
            <a:fld id="{F07F282E-55F5-4803-B60F-09BA4600E538}" type="slidenum">
              <a:rPr lang="es-ES" smtClean="0"/>
              <a:t>2</a:t>
            </a:fld>
            <a:endParaRPr lang="es-ES" dirty="0"/>
          </a:p>
        </p:txBody>
      </p:sp>
      <p:sp>
        <p:nvSpPr>
          <p:cNvPr id="5" name="Marcador de fecha 4">
            <a:extLst>
              <a:ext uri="{FF2B5EF4-FFF2-40B4-BE49-F238E27FC236}">
                <a16:creationId xmlns:a16="http://schemas.microsoft.com/office/drawing/2014/main" id="{7D086A1E-26F4-4AA3-B297-EE96B500CD7C}"/>
              </a:ext>
            </a:extLst>
          </p:cNvPr>
          <p:cNvSpPr>
            <a:spLocks noGrp="1"/>
          </p:cNvSpPr>
          <p:nvPr>
            <p:ph type="dt" idx="1"/>
          </p:nvPr>
        </p:nvSpPr>
        <p:spPr/>
        <p:txBody>
          <a:bodyPr/>
          <a:lstStyle/>
          <a:p>
            <a:pPr rtl="0"/>
            <a:fld id="{E09C8C4B-AB5B-46ED-9F67-E7897300B8D0}" type="datetime1">
              <a:rPr lang="es-ES" smtClean="0"/>
              <a:t>02/09/2021</a:t>
            </a:fld>
            <a:endParaRPr lang="es-ES" dirty="0"/>
          </a:p>
        </p:txBody>
      </p:sp>
    </p:spTree>
    <p:extLst>
      <p:ext uri="{BB962C8B-B14F-4D97-AF65-F5344CB8AC3E}">
        <p14:creationId xmlns:p14="http://schemas.microsoft.com/office/powerpoint/2010/main" val="172745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rtlCol="0"/>
          <a:lstStyle/>
          <a:p>
            <a:pPr rtl="0"/>
            <a:fld id="{F07F282E-55F5-4803-B60F-09BA4600E538}" type="slidenum">
              <a:rPr lang="es-ES" smtClean="0"/>
              <a:t>4</a:t>
            </a:fld>
            <a:endParaRPr lang="es-ES" dirty="0"/>
          </a:p>
        </p:txBody>
      </p:sp>
      <p:sp>
        <p:nvSpPr>
          <p:cNvPr id="5" name="Marcador de fecha 4">
            <a:extLst>
              <a:ext uri="{FF2B5EF4-FFF2-40B4-BE49-F238E27FC236}">
                <a16:creationId xmlns:a16="http://schemas.microsoft.com/office/drawing/2014/main" id="{BA1FEE36-2854-40BF-89A4-326A46CB4DC7}"/>
              </a:ext>
            </a:extLst>
          </p:cNvPr>
          <p:cNvSpPr>
            <a:spLocks noGrp="1"/>
          </p:cNvSpPr>
          <p:nvPr>
            <p:ph type="dt" idx="1"/>
          </p:nvPr>
        </p:nvSpPr>
        <p:spPr/>
        <p:txBody>
          <a:bodyPr/>
          <a:lstStyle/>
          <a:p>
            <a:pPr rtl="0"/>
            <a:fld id="{B19C35F7-3BA0-450E-AE8E-37C3735928F0}" type="datetime1">
              <a:rPr lang="es-ES" smtClean="0"/>
              <a:t>02/09/2021</a:t>
            </a:fld>
            <a:endParaRPr lang="es-ES" dirty="0"/>
          </a:p>
        </p:txBody>
      </p:sp>
    </p:spTree>
    <p:extLst>
      <p:ext uri="{BB962C8B-B14F-4D97-AF65-F5344CB8AC3E}">
        <p14:creationId xmlns:p14="http://schemas.microsoft.com/office/powerpoint/2010/main" val="420028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rtlCol="0"/>
          <a:lstStyle/>
          <a:p>
            <a:pPr rtl="0"/>
            <a:fld id="{F07F282E-55F5-4803-B60F-09BA4600E538}" type="slidenum">
              <a:rPr lang="es-ES" smtClean="0"/>
              <a:t>11</a:t>
            </a:fld>
            <a:endParaRPr lang="es-ES" dirty="0"/>
          </a:p>
        </p:txBody>
      </p:sp>
      <p:sp>
        <p:nvSpPr>
          <p:cNvPr id="5" name="Marcador de fecha 4">
            <a:extLst>
              <a:ext uri="{FF2B5EF4-FFF2-40B4-BE49-F238E27FC236}">
                <a16:creationId xmlns:a16="http://schemas.microsoft.com/office/drawing/2014/main" id="{3EFFBD18-9F70-4B64-B35F-60F60B851FF0}"/>
              </a:ext>
            </a:extLst>
          </p:cNvPr>
          <p:cNvSpPr>
            <a:spLocks noGrp="1"/>
          </p:cNvSpPr>
          <p:nvPr>
            <p:ph type="dt" idx="1"/>
          </p:nvPr>
        </p:nvSpPr>
        <p:spPr/>
        <p:txBody>
          <a:bodyPr/>
          <a:lstStyle/>
          <a:p>
            <a:pPr rtl="0"/>
            <a:fld id="{828EAE65-C799-4251-A6EA-656066509D4A}" type="datetime1">
              <a:rPr lang="es-ES" smtClean="0"/>
              <a:t>02/09/2021</a:t>
            </a:fld>
            <a:endParaRPr lang="es-ES" dirty="0"/>
          </a:p>
        </p:txBody>
      </p:sp>
    </p:spTree>
    <p:extLst>
      <p:ext uri="{BB962C8B-B14F-4D97-AF65-F5344CB8AC3E}">
        <p14:creationId xmlns:p14="http://schemas.microsoft.com/office/powerpoint/2010/main" val="406358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ES" sz="1200" b="1" dirty="0"/>
              <a:t>Vacunas de la zona</a:t>
            </a:r>
          </a:p>
          <a:p>
            <a:pPr algn="just"/>
            <a:r>
              <a:rPr lang="es-ES" sz="1200" dirty="0"/>
              <a:t> Fiebre Aftosa, </a:t>
            </a:r>
            <a:r>
              <a:rPr lang="es-ES" sz="1200" dirty="0" err="1"/>
              <a:t>Brucella</a:t>
            </a:r>
            <a:r>
              <a:rPr lang="es-ES" sz="1200" dirty="0"/>
              <a:t>, Rabia, Carbunco sintomático, Septicemia Hemorrágica y Edemas malignos</a:t>
            </a:r>
            <a:endParaRPr lang="es-EC" sz="1200" dirty="0"/>
          </a:p>
          <a:p>
            <a:endParaRPr lang="es-EC" dirty="0"/>
          </a:p>
        </p:txBody>
      </p:sp>
      <p:sp>
        <p:nvSpPr>
          <p:cNvPr id="4" name="Marcador de fecha 3"/>
          <p:cNvSpPr>
            <a:spLocks noGrp="1"/>
          </p:cNvSpPr>
          <p:nvPr>
            <p:ph type="dt" idx="1"/>
          </p:nvPr>
        </p:nvSpPr>
        <p:spPr/>
        <p:txBody>
          <a:bodyPr/>
          <a:lstStyle/>
          <a:p>
            <a:pPr rtl="0"/>
            <a:fld id="{423A0C1C-B918-446B-957B-321DC438E7B2}" type="datetime1">
              <a:rPr lang="es-ES" smtClean="0"/>
              <a:t>02/09/2021</a:t>
            </a:fld>
            <a:endParaRPr lang="es-ES" dirty="0"/>
          </a:p>
        </p:txBody>
      </p:sp>
      <p:sp>
        <p:nvSpPr>
          <p:cNvPr id="5" name="Marcador de número de diapositiva 4"/>
          <p:cNvSpPr>
            <a:spLocks noGrp="1"/>
          </p:cNvSpPr>
          <p:nvPr>
            <p:ph type="sldNum" sz="quarter" idx="5"/>
          </p:nvPr>
        </p:nvSpPr>
        <p:spPr/>
        <p:txBody>
          <a:bodyPr/>
          <a:lstStyle/>
          <a:p>
            <a:pPr rtl="0"/>
            <a:fld id="{54EEB602-95FC-483A-B12D-216A7AD7EA24}" type="slidenum">
              <a:rPr lang="es-ES" smtClean="0"/>
              <a:t>16</a:t>
            </a:fld>
            <a:endParaRPr lang="es-ES" dirty="0"/>
          </a:p>
        </p:txBody>
      </p:sp>
    </p:spTree>
    <p:extLst>
      <p:ext uri="{BB962C8B-B14F-4D97-AF65-F5344CB8AC3E}">
        <p14:creationId xmlns:p14="http://schemas.microsoft.com/office/powerpoint/2010/main" val="416816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rtlCol="0"/>
          <a:lstStyle/>
          <a:p>
            <a:pPr rtl="0"/>
            <a:fld id="{F07F282E-55F5-4803-B60F-09BA4600E538}" type="slidenum">
              <a:rPr lang="es-ES" smtClean="0"/>
              <a:t>25</a:t>
            </a:fld>
            <a:endParaRPr lang="es-ES" dirty="0"/>
          </a:p>
        </p:txBody>
      </p:sp>
      <p:sp>
        <p:nvSpPr>
          <p:cNvPr id="5" name="Marcador de fecha 4">
            <a:extLst>
              <a:ext uri="{FF2B5EF4-FFF2-40B4-BE49-F238E27FC236}">
                <a16:creationId xmlns:a16="http://schemas.microsoft.com/office/drawing/2014/main" id="{4FBC8DAC-D08C-4034-8994-CBF33630FB73}"/>
              </a:ext>
            </a:extLst>
          </p:cNvPr>
          <p:cNvSpPr>
            <a:spLocks noGrp="1"/>
          </p:cNvSpPr>
          <p:nvPr>
            <p:ph type="dt" idx="1"/>
          </p:nvPr>
        </p:nvSpPr>
        <p:spPr/>
        <p:txBody>
          <a:bodyPr/>
          <a:lstStyle/>
          <a:p>
            <a:pPr rtl="0"/>
            <a:fld id="{D71E12DC-FD98-4C91-91FD-291CB0AAC584}" type="datetime1">
              <a:rPr lang="es-ES" smtClean="0"/>
              <a:t>02/09/2021</a:t>
            </a:fld>
            <a:endParaRPr lang="es-E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p:spTree>
      <p:nvGrpSpPr>
        <p:cNvPr id="1" name=""/>
        <p:cNvGrpSpPr/>
        <p:nvPr/>
      </p:nvGrpSpPr>
      <p:grpSpPr>
        <a:xfrm>
          <a:off x="0" y="0"/>
          <a:ext cx="0" cy="0"/>
          <a:chOff x="0" y="0"/>
          <a:chExt cx="0" cy="0"/>
        </a:xfrm>
      </p:grpSpPr>
      <p:sp useBgFill="1">
        <p:nvSpPr>
          <p:cNvPr id="52" name="Rectángulo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3" name="Rectángulo 52">
            <a:extLst>
              <a:ext uri="{FF2B5EF4-FFF2-40B4-BE49-F238E27FC236}">
                <a16:creationId xmlns:a16="http://schemas.microsoft.com/office/drawing/2014/main" id="{BAC3B2DB-2CCA-4BD4-8D63-98257049E273}"/>
              </a:ext>
            </a:extLst>
          </p:cNvPr>
          <p:cNvSpPr/>
          <p:nvPr userDrawn="1"/>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4" name="Título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628168" y="1057522"/>
            <a:ext cx="5003540" cy="2173433"/>
          </a:xfrm>
        </p:spPr>
        <p:txBody>
          <a:bodyPr rtlCol="0">
            <a:noAutofit/>
          </a:bodyPr>
          <a:lstStyle>
            <a:lvl1pPr>
              <a:lnSpc>
                <a:spcPct val="100000"/>
              </a:lnSpc>
              <a:defRPr sz="4000" cap="all" baseline="0">
                <a:solidFill>
                  <a:schemeClr val="bg1"/>
                </a:solidFill>
              </a:defRPr>
            </a:lvl1pPr>
          </a:lstStyle>
          <a:p>
            <a:pPr rtl="0"/>
            <a:r>
              <a:rPr lang="es-ES" sz="4400">
                <a:solidFill>
                  <a:schemeClr val="bg1"/>
                </a:solidFill>
              </a:rPr>
              <a:t>HAGA CLIC PARA AGREGAR UN TÍTULO</a:t>
            </a:r>
          </a:p>
        </p:txBody>
      </p:sp>
      <p:sp>
        <p:nvSpPr>
          <p:cNvPr id="55" name="Subtítulo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1646643" y="3751119"/>
            <a:ext cx="4985065" cy="1606163"/>
          </a:xfrm>
        </p:spPr>
        <p:txBody>
          <a:bodyPr rtlCol="0" anchor="t">
            <a:noAutofit/>
          </a:bodyPr>
          <a:lstStyle>
            <a:lvl1pPr>
              <a:defRPr sz="2400" b="0"/>
            </a:lvl1pPr>
          </a:lstStyle>
          <a:p>
            <a:pPr rtl="0"/>
            <a:r>
              <a:rPr lang="es-ES">
                <a:solidFill>
                  <a:schemeClr val="tx1">
                    <a:lumMod val="75000"/>
                    <a:lumOff val="25000"/>
                  </a:schemeClr>
                </a:solidFill>
              </a:rPr>
              <a:t>Haga clic para agregar un subtítulo</a:t>
            </a:r>
          </a:p>
        </p:txBody>
      </p:sp>
      <p:sp>
        <p:nvSpPr>
          <p:cNvPr id="56" name="Rectángulo 55">
            <a:extLst>
              <a:ext uri="{FF2B5EF4-FFF2-40B4-BE49-F238E27FC236}">
                <a16:creationId xmlns:a16="http://schemas.microsoft.com/office/drawing/2014/main" id="{FB792E4C-AD3B-4E88-8540-E75759746368}"/>
              </a:ext>
            </a:extLst>
          </p:cNvPr>
          <p:cNvSpPr/>
          <p:nvPr userDrawn="1"/>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7" name="Rectángulo 56">
            <a:extLst>
              <a:ext uri="{FF2B5EF4-FFF2-40B4-BE49-F238E27FC236}">
                <a16:creationId xmlns:a16="http://schemas.microsoft.com/office/drawing/2014/main" id="{6A32632F-9ED1-4328-BBE3-B4E014156A29}"/>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8" name="Marcador de pie de página 4">
            <a:extLst>
              <a:ext uri="{FF2B5EF4-FFF2-40B4-BE49-F238E27FC236}">
                <a16:creationId xmlns:a16="http://schemas.microsoft.com/office/drawing/2014/main" id="{15A37EDE-F10B-4C4B-9572-8778C2D6A686}"/>
              </a:ext>
            </a:extLst>
          </p:cNvPr>
          <p:cNvSpPr>
            <a:spLocks noGrp="1"/>
          </p:cNvSpPr>
          <p:nvPr>
            <p:ph type="ftr" sz="quarter" idx="11"/>
          </p:nvPr>
        </p:nvSpPr>
        <p:spPr>
          <a:xfrm>
            <a:off x="1635103" y="6309360"/>
            <a:ext cx="4797504" cy="457200"/>
          </a:xfrm>
        </p:spPr>
        <p:txBody>
          <a:bodyPr rtlCol="0"/>
          <a:lstStyle/>
          <a:p>
            <a:pPr algn="l" rtl="0"/>
            <a:r>
              <a:rPr lang="es-ES"/>
              <a:t>Título de la presentación</a:t>
            </a:r>
          </a:p>
        </p:txBody>
      </p:sp>
      <p:sp>
        <p:nvSpPr>
          <p:cNvPr id="59" name="Rectángulo 58">
            <a:extLst>
              <a:ext uri="{FF2B5EF4-FFF2-40B4-BE49-F238E27FC236}">
                <a16:creationId xmlns:a16="http://schemas.microsoft.com/office/drawing/2014/main" id="{EA124D3C-01E3-4B96-BDF0-54851D1739D0}"/>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1" name="Marcador de fecha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rtlCol="0"/>
          <a:lstStyle/>
          <a:p>
            <a:pPr algn="l" rtl="0"/>
            <a:r>
              <a:rPr lang="es-ES">
                <a:solidFill>
                  <a:srgbClr val="FFFFFF"/>
                </a:solidFill>
                <a:effectLst>
                  <a:outerShdw blurRad="50800" dist="38100" dir="2700000" algn="tl" rotWithShape="0">
                    <a:prstClr val="black">
                      <a:alpha val="43000"/>
                    </a:prstClr>
                  </a:outerShdw>
                </a:effectLst>
              </a:rPr>
              <a:t>1/2/20XX</a:t>
            </a:r>
            <a:endParaRPr lang="es-ES" dirty="0">
              <a:solidFill>
                <a:srgbClr val="FFFFFF"/>
              </a:solidFill>
              <a:effectLst>
                <a:outerShdw blurRad="50800" dist="38100" dir="2700000" algn="tl" rotWithShape="0">
                  <a:prstClr val="black">
                    <a:alpha val="43000"/>
                  </a:prstClr>
                </a:outerShdw>
              </a:effectLst>
            </a:endParaRPr>
          </a:p>
        </p:txBody>
      </p:sp>
      <p:sp>
        <p:nvSpPr>
          <p:cNvPr id="62" name="Marcador de número de diapositiva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solidFill>
                  <a:srgbClr val="FFFFFF"/>
                </a:solidFill>
                <a:effectLst>
                  <a:outerShdw blurRad="50800" dist="38100" dir="2700000" algn="tl" rotWithShape="0">
                    <a:prstClr val="black">
                      <a:alpha val="43000"/>
                    </a:prstClr>
                  </a:outerShdw>
                </a:effectLst>
              </a:rPr>
              <a:pPr rtl="0"/>
              <a:t>‹Nº›</a:t>
            </a:fld>
            <a:endParaRPr lang="es-ES" dirty="0">
              <a:solidFill>
                <a:srgbClr val="FFFFFF"/>
              </a:solidFill>
              <a:effectLst>
                <a:outerShdw blurRad="50800" dist="38100" dir="2700000" algn="tl" rotWithShape="0">
                  <a:prstClr val="black">
                    <a:alpha val="43000"/>
                  </a:prstClr>
                </a:outerShdw>
              </a:effectLst>
            </a:endParaRPr>
          </a:p>
        </p:txBody>
      </p:sp>
      <p:sp>
        <p:nvSpPr>
          <p:cNvPr id="65" name="Marcador de posición de imagen 64">
            <a:extLst>
              <a:ext uri="{FF2B5EF4-FFF2-40B4-BE49-F238E27FC236}">
                <a16:creationId xmlns:a16="http://schemas.microsoft.com/office/drawing/2014/main" id="{D60E3C33-714C-4528-93A6-4470C3E89AE4}"/>
              </a:ext>
            </a:extLst>
          </p:cNvPr>
          <p:cNvSpPr>
            <a:spLocks noGrp="1"/>
          </p:cNvSpPr>
          <p:nvPr>
            <p:ph type="pic" sz="quarter" idx="13" hasCustomPrompt="1"/>
          </p:nvPr>
        </p:nvSpPr>
        <p:spPr>
          <a:xfrm>
            <a:off x="6859936" y="-2"/>
            <a:ext cx="53320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rtlCol="0" anchor="t">
            <a:noAutofit/>
          </a:bodyPr>
          <a:lstStyle>
            <a:lvl1pPr algn="ctr">
              <a:defRPr/>
            </a:lvl1pPr>
          </a:lstStyle>
          <a:p>
            <a:pPr rtl="0"/>
            <a:r>
              <a:rPr lang="es-ES"/>
              <a:t>Haga clic para agregar foto</a:t>
            </a:r>
          </a:p>
        </p:txBody>
      </p:sp>
    </p:spTree>
    <p:extLst>
      <p:ext uri="{BB962C8B-B14F-4D97-AF65-F5344CB8AC3E}">
        <p14:creationId xmlns:p14="http://schemas.microsoft.com/office/powerpoint/2010/main" val="425825264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a de contenido 2">
    <p:spTree>
      <p:nvGrpSpPr>
        <p:cNvPr id="1" name=""/>
        <p:cNvGrpSpPr/>
        <p:nvPr/>
      </p:nvGrpSpPr>
      <p:grpSpPr>
        <a:xfrm>
          <a:off x="0" y="0"/>
          <a:ext cx="0" cy="0"/>
          <a:chOff x="0" y="0"/>
          <a:chExt cx="0" cy="0"/>
        </a:xfrm>
      </p:grpSpPr>
      <p:sp useBgFill="1">
        <p:nvSpPr>
          <p:cNvPr id="2" name="Rectángulo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ángulo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rtlCol="0">
            <a:noAutofit/>
          </a:bodyPr>
          <a:lstStyle>
            <a:lvl1pPr>
              <a:defRPr sz="3600">
                <a:solidFill>
                  <a:schemeClr val="bg1"/>
                </a:solidFill>
              </a:defRPr>
            </a:lvl1pPr>
          </a:lstStyle>
          <a:p>
            <a:pPr rtl="0"/>
            <a:r>
              <a:rPr lang="es-ES">
                <a:solidFill>
                  <a:schemeClr val="bg1"/>
                </a:solidFill>
              </a:rPr>
              <a:t>Haga clic para agregar un título</a:t>
            </a:r>
          </a:p>
        </p:txBody>
      </p:sp>
      <p:sp>
        <p:nvSpPr>
          <p:cNvPr id="5" name="Rectángulo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Rectángulo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5" name="Marcador de contenido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rtlCol="0" anchor="t">
            <a:noAutofit/>
          </a:bodyPr>
          <a:lstStyle>
            <a:lvl1pPr>
              <a:buFont typeface="Arial" panose="020B0604020202020204" pitchFamily="34" charset="0"/>
              <a:buNone/>
              <a:defRPr sz="2000" b="1"/>
            </a:lvl1pPr>
          </a:lstStyle>
          <a:p>
            <a:pPr rtl="0"/>
            <a:r>
              <a:rPr lang="es-ES"/>
              <a:t>Haga clic para agregar un subtítulo</a:t>
            </a:r>
          </a:p>
        </p:txBody>
      </p:sp>
      <p:sp>
        <p:nvSpPr>
          <p:cNvPr id="8" name="Marcador de contenido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rtlCol="0" anchor="t">
            <a:noAutofit/>
          </a:bodyPr>
          <a:lstStyle>
            <a:lvl1pPr marL="283464" indent="-283464">
              <a:buFont typeface="Arial" panose="020B0604020202020204" pitchFamily="34" charset="0"/>
              <a:buChar char="•"/>
              <a:defRPr sz="1600" b="0" baseline="0"/>
            </a:lvl1pPr>
          </a:lstStyle>
          <a:p>
            <a:pPr rtl="0"/>
            <a:r>
              <a:rPr lang="es-ES"/>
              <a:t> Haga clic para agregar texto</a:t>
            </a:r>
          </a:p>
        </p:txBody>
      </p:sp>
      <p:sp>
        <p:nvSpPr>
          <p:cNvPr id="16" name="Marcador de contenido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rtlCol="0" anchor="t">
            <a:noAutofit/>
          </a:bodyPr>
          <a:lstStyle>
            <a:lvl1pPr>
              <a:buFont typeface="Arial" panose="020B0604020202020204" pitchFamily="34" charset="0"/>
              <a:buNone/>
              <a:defRPr sz="2000" b="1"/>
            </a:lvl1pPr>
          </a:lstStyle>
          <a:p>
            <a:pPr rtl="0"/>
            <a:r>
              <a:rPr lang="es-ES"/>
              <a:t>Haga clic para agregar un subtítulo</a:t>
            </a:r>
          </a:p>
        </p:txBody>
      </p:sp>
      <p:sp>
        <p:nvSpPr>
          <p:cNvPr id="14" name="Marcador de contenido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rtlCol="0" anchor="t">
            <a:noAutofit/>
          </a:bodyPr>
          <a:lstStyle>
            <a:lvl1pPr marL="283464" indent="-283464">
              <a:buFont typeface="Arial" panose="020B0604020202020204" pitchFamily="34" charset="0"/>
              <a:buChar char="•"/>
              <a:defRPr sz="1600" b="0" baseline="0"/>
            </a:lvl1pPr>
          </a:lstStyle>
          <a:p>
            <a:pPr rtl="0"/>
            <a:r>
              <a:rPr lang="es-ES"/>
              <a:t> Haga clic para agregar texto</a:t>
            </a:r>
          </a:p>
        </p:txBody>
      </p:sp>
      <p:sp>
        <p:nvSpPr>
          <p:cNvPr id="9" name="Rectángulo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Marcador de pie de página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rtlCol="0"/>
          <a:lstStyle>
            <a:lvl1pPr>
              <a:defRPr>
                <a:solidFill>
                  <a:schemeClr val="bg1"/>
                </a:solidFill>
              </a:defRPr>
            </a:lvl1pPr>
          </a:lstStyle>
          <a:p>
            <a:pPr rtl="0"/>
            <a:r>
              <a:rPr lang="es-ES"/>
              <a:t>Título de la presentación</a:t>
            </a:r>
            <a:endParaRPr lang="es-ES" dirty="0">
              <a:solidFill>
                <a:schemeClr val="bg1"/>
              </a:solidFill>
            </a:endParaRPr>
          </a:p>
        </p:txBody>
      </p:sp>
      <p:sp>
        <p:nvSpPr>
          <p:cNvPr id="10" name="Marcador de fecha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rtlCol="0"/>
          <a:lstStyle>
            <a:lvl1pPr>
              <a:defRPr>
                <a:solidFill>
                  <a:schemeClr val="tx2"/>
                </a:solidFill>
              </a:defRPr>
            </a:lvl1pPr>
          </a:lstStyle>
          <a:p>
            <a:pPr rtl="0"/>
            <a:r>
              <a:rPr lang="es-ES"/>
              <a:t>1/2/20XX</a:t>
            </a:r>
            <a:endParaRPr lang="es-ES" dirty="0"/>
          </a:p>
        </p:txBody>
      </p:sp>
      <p:sp>
        <p:nvSpPr>
          <p:cNvPr id="12" name="Marcador de número de diapositiva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
        <p:nvSpPr>
          <p:cNvPr id="13" name="Rectángulo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Tree>
    <p:extLst>
      <p:ext uri="{BB962C8B-B14F-4D97-AF65-F5344CB8AC3E}">
        <p14:creationId xmlns:p14="http://schemas.microsoft.com/office/powerpoint/2010/main" val="362910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umna de contenido 3">
    <p:spTree>
      <p:nvGrpSpPr>
        <p:cNvPr id="1" name=""/>
        <p:cNvGrpSpPr/>
        <p:nvPr/>
      </p:nvGrpSpPr>
      <p:grpSpPr>
        <a:xfrm>
          <a:off x="0" y="0"/>
          <a:ext cx="0" cy="0"/>
          <a:chOff x="0" y="0"/>
          <a:chExt cx="0" cy="0"/>
        </a:xfrm>
      </p:grpSpPr>
      <p:sp useBgFill="1">
        <p:nvSpPr>
          <p:cNvPr id="2" name="Rectángulo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ángulo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rtlCol="0">
            <a:noAutofit/>
          </a:bodyPr>
          <a:lstStyle>
            <a:lvl1pPr>
              <a:defRPr sz="3600">
                <a:solidFill>
                  <a:schemeClr val="bg1"/>
                </a:solidFill>
              </a:defRPr>
            </a:lvl1pPr>
          </a:lstStyle>
          <a:p>
            <a:pPr rtl="0"/>
            <a:r>
              <a:rPr lang="es-ES">
                <a:solidFill>
                  <a:schemeClr val="bg1"/>
                </a:solidFill>
              </a:rPr>
              <a:t>Haga clic para agregar un título</a:t>
            </a:r>
          </a:p>
        </p:txBody>
      </p:sp>
      <p:sp>
        <p:nvSpPr>
          <p:cNvPr id="5" name="Rectángulo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Rectángulo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4" name="Marcador de contenido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rtlCol="0" anchor="t">
            <a:noAutofit/>
          </a:bodyPr>
          <a:lstStyle>
            <a:lvl1pPr>
              <a:buFont typeface="Arial" panose="020B0604020202020204" pitchFamily="34" charset="0"/>
              <a:buNone/>
              <a:defRPr sz="2000" b="1"/>
            </a:lvl1pPr>
          </a:lstStyle>
          <a:p>
            <a:pPr rtl="0"/>
            <a:r>
              <a:rPr lang="es-ES"/>
              <a:t>Haga clic para agregar un subtítulo</a:t>
            </a:r>
          </a:p>
        </p:txBody>
      </p:sp>
      <p:sp>
        <p:nvSpPr>
          <p:cNvPr id="7" name="Marcador de contenido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s-ES"/>
              <a:t> Haga clic para agregar texto</a:t>
            </a:r>
          </a:p>
        </p:txBody>
      </p:sp>
      <p:sp>
        <p:nvSpPr>
          <p:cNvPr id="21" name="Marcador de contenido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rtlCol="0" anchor="t">
            <a:noAutofit/>
          </a:bodyPr>
          <a:lstStyle>
            <a:lvl1pPr>
              <a:buFont typeface="Arial" panose="020B0604020202020204" pitchFamily="34" charset="0"/>
              <a:buNone/>
              <a:defRPr sz="2000" b="1"/>
            </a:lvl1pPr>
          </a:lstStyle>
          <a:p>
            <a:pPr rtl="0"/>
            <a:r>
              <a:rPr lang="es-ES"/>
              <a:t>Haga clic para agregar un subtítulo</a:t>
            </a:r>
          </a:p>
        </p:txBody>
      </p:sp>
      <p:sp>
        <p:nvSpPr>
          <p:cNvPr id="20" name="Marcador de contenido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s-ES"/>
              <a:t> Haga clic para agregar texto</a:t>
            </a:r>
          </a:p>
        </p:txBody>
      </p:sp>
      <p:sp>
        <p:nvSpPr>
          <p:cNvPr id="19" name="Marcador de contenido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rtlCol="0" anchor="t">
            <a:noAutofit/>
          </a:bodyPr>
          <a:lstStyle>
            <a:lvl1pPr>
              <a:buFont typeface="Arial" panose="020B0604020202020204" pitchFamily="34" charset="0"/>
              <a:buNone/>
              <a:defRPr sz="2000" b="1"/>
            </a:lvl1pPr>
          </a:lstStyle>
          <a:p>
            <a:pPr rtl="0"/>
            <a:r>
              <a:rPr lang="es-ES"/>
              <a:t>Haga clic para agregar un subtítulo</a:t>
            </a:r>
          </a:p>
        </p:txBody>
      </p:sp>
      <p:sp>
        <p:nvSpPr>
          <p:cNvPr id="18" name="Marcador de contenido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rtlCol="0" anchor="t">
            <a:normAutofit/>
          </a:bodyPr>
          <a:lstStyle>
            <a:lvl1pPr marL="283464" indent="-283464">
              <a:buFont typeface="Arial" panose="020B0604020202020204" pitchFamily="34" charset="0"/>
              <a:buChar char="•"/>
              <a:defRPr sz="1600" b="0" baseline="0"/>
            </a:lvl1pPr>
          </a:lstStyle>
          <a:p>
            <a:pPr rtl="0"/>
            <a:r>
              <a:rPr lang="es-ES"/>
              <a:t> Haga clic para agregar texto</a:t>
            </a:r>
          </a:p>
        </p:txBody>
      </p:sp>
      <p:sp>
        <p:nvSpPr>
          <p:cNvPr id="8" name="Rectángulo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3" name="Marcador de pie de página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rtlCol="0"/>
          <a:lstStyle>
            <a:lvl1pPr>
              <a:defRPr>
                <a:solidFill>
                  <a:schemeClr val="bg1"/>
                </a:solidFill>
              </a:defRPr>
            </a:lvl1pPr>
          </a:lstStyle>
          <a:p>
            <a:pPr rtl="0"/>
            <a:r>
              <a:rPr lang="es-ES"/>
              <a:t>Título de la presentación</a:t>
            </a:r>
            <a:endParaRPr lang="es-ES" dirty="0">
              <a:solidFill>
                <a:schemeClr val="bg1"/>
              </a:solidFill>
            </a:endParaRPr>
          </a:p>
        </p:txBody>
      </p:sp>
      <p:sp>
        <p:nvSpPr>
          <p:cNvPr id="22" name="Marcador de fecha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rtlCol="0"/>
          <a:lstStyle>
            <a:lvl1pPr>
              <a:defRPr>
                <a:solidFill>
                  <a:schemeClr val="tx2"/>
                </a:solidFill>
              </a:defRPr>
            </a:lvl1pPr>
          </a:lstStyle>
          <a:p>
            <a:pPr rtl="0"/>
            <a:r>
              <a:rPr lang="es-ES"/>
              <a:t>1/2/20XX</a:t>
            </a:r>
            <a:endParaRPr lang="es-ES" dirty="0"/>
          </a:p>
        </p:txBody>
      </p:sp>
      <p:sp>
        <p:nvSpPr>
          <p:cNvPr id="11" name="Marcador de número de diapositiva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useBgFill="1">
        <p:nvSpPr>
          <p:cNvPr id="6" name="Rectángulo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Título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rtlCol="0"/>
          <a:lstStyle>
            <a:lvl1pPr>
              <a:defRPr/>
            </a:lvl1pPr>
          </a:lstStyle>
          <a:p>
            <a:pPr rtl="0"/>
            <a:r>
              <a:rPr lang="es-ES"/>
              <a:t>Haga clic para agregar un título</a:t>
            </a:r>
          </a:p>
        </p:txBody>
      </p:sp>
      <p:sp>
        <p:nvSpPr>
          <p:cNvPr id="10" name="Rectángulo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3" name="Rectángulo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4" name="Rectángulo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3" name="Marcador de posición de imagen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rtlCol="0" anchor="t"/>
          <a:lstStyle>
            <a:lvl1pPr algn="ctr">
              <a:defRPr/>
            </a:lvl1pPr>
          </a:lstStyle>
          <a:p>
            <a:pPr rtl="0"/>
            <a:r>
              <a:rPr lang="es-ES"/>
              <a:t>Haga clic para agregar una imagen</a:t>
            </a:r>
          </a:p>
        </p:txBody>
      </p:sp>
      <p:sp>
        <p:nvSpPr>
          <p:cNvPr id="24" name="Marcador de posición de imagen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rtlCol="0" anchor="t"/>
          <a:lstStyle>
            <a:lvl1pPr algn="ctr">
              <a:defRPr/>
            </a:lvl1pPr>
          </a:lstStyle>
          <a:p>
            <a:pPr rtl="0"/>
            <a:r>
              <a:rPr lang="es-ES"/>
              <a:t>Haga clic para agregar una imagen</a:t>
            </a:r>
          </a:p>
        </p:txBody>
      </p:sp>
      <p:sp>
        <p:nvSpPr>
          <p:cNvPr id="25" name="Marcador de posición de imagen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rtlCol="0" anchor="t"/>
          <a:lstStyle>
            <a:lvl1pPr algn="ctr">
              <a:defRPr/>
            </a:lvl1pPr>
          </a:lstStyle>
          <a:p>
            <a:pPr rtl="0"/>
            <a:r>
              <a:rPr lang="es-ES"/>
              <a:t>Haga clic para agregar una imagen</a:t>
            </a:r>
          </a:p>
        </p:txBody>
      </p:sp>
      <p:sp>
        <p:nvSpPr>
          <p:cNvPr id="15" name="Marcador de contenido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rtlCol="0" anchor="t">
            <a:normAutofit/>
          </a:bodyPr>
          <a:lstStyle>
            <a:lvl1pPr>
              <a:buFont typeface="Arial" panose="020B0604020202020204" pitchFamily="34" charset="0"/>
              <a:buNone/>
              <a:defRPr sz="1600" b="0"/>
            </a:lvl1pPr>
          </a:lstStyle>
          <a:p>
            <a:pPr rtl="0"/>
            <a:r>
              <a:rPr lang="es-ES"/>
              <a:t> Haga clic para agregar texto</a:t>
            </a:r>
          </a:p>
        </p:txBody>
      </p:sp>
      <p:sp>
        <p:nvSpPr>
          <p:cNvPr id="17" name="Marcador de pie de página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rtlCol="0"/>
          <a:lstStyle>
            <a:lvl1pPr>
              <a:defRPr>
                <a:solidFill>
                  <a:schemeClr val="bg1"/>
                </a:solidFill>
                <a:effectLst>
                  <a:outerShdw blurRad="50800" dist="38100" dir="2700000" algn="tl" rotWithShape="0">
                    <a:prstClr val="black">
                      <a:alpha val="43000"/>
                    </a:prstClr>
                  </a:outerShdw>
                </a:effectLst>
              </a:defRPr>
            </a:lvl1pPr>
          </a:lstStyle>
          <a:p>
            <a:pPr rtl="0"/>
            <a:r>
              <a:rPr lang="es-ES"/>
              <a:t>Título de la presentación</a:t>
            </a:r>
          </a:p>
        </p:txBody>
      </p:sp>
      <p:sp>
        <p:nvSpPr>
          <p:cNvPr id="16" name="Marcador de fecha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rtlCol="0"/>
          <a:lstStyle>
            <a:lvl1pPr>
              <a:defRPr>
                <a:solidFill>
                  <a:schemeClr val="tx2"/>
                </a:solidFill>
                <a:effectLst/>
              </a:defRPr>
            </a:lvl1pPr>
          </a:lstStyle>
          <a:p>
            <a:pPr rtl="0"/>
            <a:r>
              <a:rPr lang="es-ES"/>
              <a:t>1/2/20XX</a:t>
            </a:r>
            <a:endParaRPr lang="es-ES" dirty="0"/>
          </a:p>
        </p:txBody>
      </p:sp>
      <p:sp>
        <p:nvSpPr>
          <p:cNvPr id="18" name="Marcador de número de diapositiva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39584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useBgFill="1">
        <p:nvSpPr>
          <p:cNvPr id="6" name="Rectángulo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Rectángulo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Título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rtlCol="0"/>
          <a:lstStyle>
            <a:lvl1pPr>
              <a:lnSpc>
                <a:spcPct val="100000"/>
              </a:lnSpc>
              <a:defRPr>
                <a:solidFill>
                  <a:schemeClr val="bg1"/>
                </a:solidFill>
              </a:defRPr>
            </a:lvl1pPr>
          </a:lstStyle>
          <a:p>
            <a:pPr rtl="0"/>
            <a:r>
              <a:rPr lang="es-ES">
                <a:solidFill>
                  <a:schemeClr val="bg1"/>
                </a:solidFill>
              </a:rPr>
              <a:t>HAGA CLIC PARA AGREGAR UN TÍTULO</a:t>
            </a:r>
          </a:p>
        </p:txBody>
      </p:sp>
      <p:sp>
        <p:nvSpPr>
          <p:cNvPr id="25" name="Marcador de posición de imagen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rtlCol="0" anchor="t"/>
          <a:lstStyle>
            <a:lvl1pPr algn="ctr">
              <a:defRPr/>
            </a:lvl1pPr>
          </a:lstStyle>
          <a:p>
            <a:pPr rtl="0"/>
            <a:r>
              <a:rPr lang="es-ES"/>
              <a:t>Haga clic para agregar foto</a:t>
            </a:r>
          </a:p>
        </p:txBody>
      </p:sp>
      <p:sp>
        <p:nvSpPr>
          <p:cNvPr id="24" name="Marcador de posición de imagen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rtlCol="0" anchor="t"/>
          <a:lstStyle>
            <a:lvl1pPr algn="ctr">
              <a:defRPr/>
            </a:lvl1pPr>
          </a:lstStyle>
          <a:p>
            <a:pPr rtl="0"/>
            <a:r>
              <a:rPr lang="es-ES"/>
              <a:t>Haga clic para agregar foto</a:t>
            </a:r>
          </a:p>
        </p:txBody>
      </p:sp>
      <p:sp>
        <p:nvSpPr>
          <p:cNvPr id="9" name="Rectángulo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Rectángulo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4" name="Rectángulo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5" name="Rectángulo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6" name="Marcador de contenido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rtlCol="0" anchor="t">
            <a:normAutofit/>
          </a:bodyPr>
          <a:lstStyle>
            <a:lvl1pPr>
              <a:lnSpc>
                <a:spcPct val="100000"/>
              </a:lnSpc>
              <a:defRPr sz="2400" b="0"/>
            </a:lvl1pPr>
          </a:lstStyle>
          <a:p>
            <a:pPr rtl="0"/>
            <a:r>
              <a:rPr lang="es-ES"/>
              <a:t>Haga clic para agregar texto</a:t>
            </a:r>
          </a:p>
        </p:txBody>
      </p:sp>
      <p:sp>
        <p:nvSpPr>
          <p:cNvPr id="17" name="Marcador de pie de página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s-ES"/>
              <a:t>Título de la presentación</a:t>
            </a:r>
          </a:p>
        </p:txBody>
      </p:sp>
      <p:sp>
        <p:nvSpPr>
          <p:cNvPr id="18" name="Rectángulo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Marcador de fecha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rtlCol="0"/>
          <a:lstStyle/>
          <a:p>
            <a:pPr rtl="0"/>
            <a:r>
              <a:rPr lang="es-ES"/>
              <a:t>1/2/20XX</a:t>
            </a:r>
            <a:endParaRPr lang="es-ES" dirty="0"/>
          </a:p>
        </p:txBody>
      </p:sp>
      <p:sp>
        <p:nvSpPr>
          <p:cNvPr id="20" name="Marcador de número de diapositiva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421976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ángulo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Rectángulo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Rectángulo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Título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rtlCol="0">
            <a:normAutofit/>
          </a:bodyPr>
          <a:lstStyle>
            <a:lvl1pPr>
              <a:defRPr/>
            </a:lvl1pPr>
          </a:lstStyle>
          <a:p>
            <a:pPr rtl="0"/>
            <a:r>
              <a:rPr lang="es-ES"/>
              <a:t>Haga clic para agregar un título</a:t>
            </a:r>
          </a:p>
        </p:txBody>
      </p:sp>
      <p:sp>
        <p:nvSpPr>
          <p:cNvPr id="13" name="Marcador de contenido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rtlCol="0" anchor="t">
            <a:normAutofit/>
          </a:bodyPr>
          <a:lstStyle>
            <a:lvl1pPr>
              <a:defRPr sz="2000" b="0"/>
            </a:lvl1pPr>
          </a:lstStyle>
          <a:p>
            <a:pPr rtl="0"/>
            <a:r>
              <a:rPr lang="es-ES"/>
              <a:t>Haga clic para agregar texto</a:t>
            </a:r>
          </a:p>
        </p:txBody>
      </p:sp>
      <p:sp>
        <p:nvSpPr>
          <p:cNvPr id="23" name="Marcador de posición de imagen 22">
            <a:extLst>
              <a:ext uri="{FF2B5EF4-FFF2-40B4-BE49-F238E27FC236}">
                <a16:creationId xmlns:a16="http://schemas.microsoft.com/office/drawing/2014/main" id="{E4B41004-DE9E-4B19-B7DE-91782B37C841}"/>
              </a:ext>
            </a:extLst>
          </p:cNvPr>
          <p:cNvSpPr>
            <a:spLocks noGrp="1"/>
          </p:cNvSpPr>
          <p:nvPr>
            <p:ph type="pic" sz="quarter" idx="13" hasCustomPrompt="1"/>
          </p:nvPr>
        </p:nvSpPr>
        <p:spPr>
          <a:xfrm>
            <a:off x="8194348" y="1085431"/>
            <a:ext cx="3997652" cy="5037857"/>
          </a:xfrm>
          <a:custGeom>
            <a:avLst/>
            <a:gdLst>
              <a:gd name="connsiteX0" fmla="*/ 0 w 3997652"/>
              <a:gd name="connsiteY0" fmla="*/ 0 h 5037857"/>
              <a:gd name="connsiteX1" fmla="*/ 3997652 w 3997652"/>
              <a:gd name="connsiteY1" fmla="*/ 0 h 5037857"/>
              <a:gd name="connsiteX2" fmla="*/ 3997652 w 3997652"/>
              <a:gd name="connsiteY2" fmla="*/ 5037857 h 5037857"/>
              <a:gd name="connsiteX3" fmla="*/ 0 w 3997652"/>
              <a:gd name="connsiteY3" fmla="*/ 5037857 h 5037857"/>
            </a:gdLst>
            <a:ahLst/>
            <a:cxnLst>
              <a:cxn ang="0">
                <a:pos x="connsiteX0" y="connsiteY0"/>
              </a:cxn>
              <a:cxn ang="0">
                <a:pos x="connsiteX1" y="connsiteY1"/>
              </a:cxn>
              <a:cxn ang="0">
                <a:pos x="connsiteX2" y="connsiteY2"/>
              </a:cxn>
              <a:cxn ang="0">
                <a:pos x="connsiteX3" y="connsiteY3"/>
              </a:cxn>
            </a:cxnLst>
            <a:rect l="l" t="t" r="r" b="b"/>
            <a:pathLst>
              <a:path w="3997652" h="5037857">
                <a:moveTo>
                  <a:pt x="0" y="0"/>
                </a:moveTo>
                <a:lnTo>
                  <a:pt x="3997652" y="0"/>
                </a:lnTo>
                <a:lnTo>
                  <a:pt x="3997652" y="5037857"/>
                </a:lnTo>
                <a:lnTo>
                  <a:pt x="0" y="5037857"/>
                </a:lnTo>
                <a:close/>
              </a:path>
            </a:pathLst>
          </a:custGeom>
        </p:spPr>
        <p:txBody>
          <a:bodyPr wrap="square" rtlCol="0" anchor="t">
            <a:noAutofit/>
          </a:bodyPr>
          <a:lstStyle>
            <a:lvl1pPr algn="ctr">
              <a:defRPr/>
            </a:lvl1pPr>
          </a:lstStyle>
          <a:p>
            <a:pPr rtl="0"/>
            <a:r>
              <a:rPr lang="es-ES"/>
              <a:t>Haga clic para agregar foto</a:t>
            </a:r>
          </a:p>
        </p:txBody>
      </p:sp>
      <p:sp>
        <p:nvSpPr>
          <p:cNvPr id="14" name="Rectángulo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5" name="Rectángulo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6" name="Rectángulo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Marcador de pie de página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rtlCol="0"/>
          <a:lstStyle>
            <a:lvl1pPr>
              <a:defRPr>
                <a:solidFill>
                  <a:schemeClr val="bg1"/>
                </a:solidFill>
              </a:defRPr>
            </a:lvl1pPr>
          </a:lstStyle>
          <a:p>
            <a:pPr rtl="0"/>
            <a:r>
              <a:rPr lang="es-ES"/>
              <a:t>Título de la presentación</a:t>
            </a:r>
          </a:p>
        </p:txBody>
      </p:sp>
      <p:sp>
        <p:nvSpPr>
          <p:cNvPr id="18" name="Rectángulo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Marcador de fecha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rtlCol="0"/>
          <a:lstStyle/>
          <a:p>
            <a:pPr rtl="0"/>
            <a:r>
              <a:rPr lang="es-ES"/>
              <a:t>1/2/20XX</a:t>
            </a:r>
            <a:endParaRPr lang="es-ES" dirty="0"/>
          </a:p>
        </p:txBody>
      </p:sp>
      <p:sp>
        <p:nvSpPr>
          <p:cNvPr id="20" name="Marcador de número de diapositiva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225734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ción">
    <p:spTree>
      <p:nvGrpSpPr>
        <p:cNvPr id="1" name=""/>
        <p:cNvGrpSpPr/>
        <p:nvPr/>
      </p:nvGrpSpPr>
      <p:grpSpPr>
        <a:xfrm>
          <a:off x="0" y="0"/>
          <a:ext cx="0" cy="0"/>
          <a:chOff x="0" y="0"/>
          <a:chExt cx="0" cy="0"/>
        </a:xfrm>
      </p:grpSpPr>
      <p:sp useBgFill="1">
        <p:nvSpPr>
          <p:cNvPr id="22" name="Rectángulo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4">
            <a:extLst>
              <a:ext uri="{FF2B5EF4-FFF2-40B4-BE49-F238E27FC236}">
                <a16:creationId xmlns:a16="http://schemas.microsoft.com/office/drawing/2014/main" id="{96DEFA91-CCB3-4B9E-9CFC-AA9D92073BB2}"/>
              </a:ext>
              <a:ext uri="{C183D7F6-B498-43B3-948B-1728B52AA6E4}">
                <adec:decorative xmlns:adec="http://schemas.microsoft.com/office/drawing/2017/decorative" val="1"/>
              </a:ext>
            </a:extLst>
          </p:cNvPr>
          <p:cNvSpPr/>
          <p:nvPr userDrawn="1"/>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 name="Rectángulo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Título 1">
            <a:extLst>
              <a:ext uri="{FF2B5EF4-FFF2-40B4-BE49-F238E27FC236}">
                <a16:creationId xmlns:a16="http://schemas.microsoft.com/office/drawing/2014/main" id="{53F9468C-8821-4670-9C7C-78E7D75861AD}"/>
              </a:ext>
            </a:extLst>
          </p:cNvPr>
          <p:cNvSpPr>
            <a:spLocks noGrp="1"/>
          </p:cNvSpPr>
          <p:nvPr>
            <p:ph type="title" hasCustomPrompt="1"/>
          </p:nvPr>
        </p:nvSpPr>
        <p:spPr>
          <a:xfrm>
            <a:off x="5205915" y="673308"/>
            <a:ext cx="6457717" cy="1580890"/>
          </a:xfrm>
        </p:spPr>
        <p:txBody>
          <a:bodyPr rtlCol="0"/>
          <a:lstStyle>
            <a:lvl1pPr>
              <a:defRPr/>
            </a:lvl1pPr>
          </a:lstStyle>
          <a:p>
            <a:pPr rtl="0"/>
            <a:r>
              <a:rPr lang="es-ES"/>
              <a:t>Haga clic para agregar un título</a:t>
            </a:r>
          </a:p>
        </p:txBody>
      </p:sp>
      <p:sp>
        <p:nvSpPr>
          <p:cNvPr id="35" name="Marcador de posición de imagen 5">
            <a:extLst>
              <a:ext uri="{FF2B5EF4-FFF2-40B4-BE49-F238E27FC236}">
                <a16:creationId xmlns:a16="http://schemas.microsoft.com/office/drawing/2014/main" id="{6198A97B-719D-4F79-A04B-46EE272A1D90}"/>
              </a:ext>
            </a:extLst>
          </p:cNvPr>
          <p:cNvSpPr>
            <a:spLocks noGrp="1"/>
          </p:cNvSpPr>
          <p:nvPr>
            <p:ph type="pic" sz="quarter" idx="14" hasCustomPrompt="1"/>
          </p:nvPr>
        </p:nvSpPr>
        <p:spPr>
          <a:xfrm>
            <a:off x="0" y="3461004"/>
            <a:ext cx="4613547" cy="3396996"/>
          </a:xfrm>
        </p:spPr>
        <p:txBody>
          <a:bodyPr rtlCol="0" anchor="t"/>
          <a:lstStyle>
            <a:lvl1pPr algn="ctr">
              <a:defRPr/>
            </a:lvl1pPr>
          </a:lstStyle>
          <a:p>
            <a:pPr rtl="0"/>
            <a:r>
              <a:rPr lang="es-ES"/>
              <a:t>Haga clic para agregar foto</a:t>
            </a:r>
          </a:p>
        </p:txBody>
      </p:sp>
      <p:sp>
        <p:nvSpPr>
          <p:cNvPr id="34" name="Marcador de posición de imagen 5">
            <a:extLst>
              <a:ext uri="{FF2B5EF4-FFF2-40B4-BE49-F238E27FC236}">
                <a16:creationId xmlns:a16="http://schemas.microsoft.com/office/drawing/2014/main" id="{79E62157-5D84-47E4-9718-5408E1C7E769}"/>
              </a:ext>
            </a:extLst>
          </p:cNvPr>
          <p:cNvSpPr>
            <a:spLocks noGrp="1"/>
          </p:cNvSpPr>
          <p:nvPr>
            <p:ph type="pic" sz="quarter" idx="13" hasCustomPrompt="1"/>
          </p:nvPr>
        </p:nvSpPr>
        <p:spPr>
          <a:xfrm>
            <a:off x="0" y="0"/>
            <a:ext cx="4613548" cy="3396994"/>
          </a:xfrm>
        </p:spPr>
        <p:txBody>
          <a:bodyPr rtlCol="0" anchor="t"/>
          <a:lstStyle>
            <a:lvl1pPr algn="ctr">
              <a:defRPr/>
            </a:lvl1pPr>
          </a:lstStyle>
          <a:p>
            <a:pPr rtl="0"/>
            <a:r>
              <a:rPr lang="es-ES"/>
              <a:t>Haga clic para agregar foto</a:t>
            </a:r>
          </a:p>
        </p:txBody>
      </p:sp>
      <p:sp>
        <p:nvSpPr>
          <p:cNvPr id="29" name="Marcador de contenido 2">
            <a:extLst>
              <a:ext uri="{FF2B5EF4-FFF2-40B4-BE49-F238E27FC236}">
                <a16:creationId xmlns:a16="http://schemas.microsoft.com/office/drawing/2014/main" id="{551E6FEF-934C-427E-A65F-F501B04FC71D}"/>
              </a:ext>
            </a:extLst>
          </p:cNvPr>
          <p:cNvSpPr>
            <a:spLocks noGrp="1"/>
          </p:cNvSpPr>
          <p:nvPr>
            <p:ph idx="1" hasCustomPrompt="1"/>
          </p:nvPr>
        </p:nvSpPr>
        <p:spPr>
          <a:xfrm>
            <a:off x="5205918" y="2353586"/>
            <a:ext cx="6457717" cy="3767496"/>
          </a:xfrm>
        </p:spPr>
        <p:txBody>
          <a:bodyPr rtlCol="0" anchor="t">
            <a:normAutofit/>
          </a:bodyPr>
          <a:lstStyle>
            <a:lvl1pPr>
              <a:defRPr sz="1600" b="0" baseline="0"/>
            </a:lvl1pPr>
          </a:lstStyle>
          <a:p>
            <a:pPr rtl="0"/>
            <a:r>
              <a:rPr lang="es-ES"/>
              <a:t>Haga clic para agregar texto</a:t>
            </a:r>
          </a:p>
        </p:txBody>
      </p:sp>
      <p:sp>
        <p:nvSpPr>
          <p:cNvPr id="31" name="Marcador de pie de página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rtlCol="0"/>
          <a:lstStyle>
            <a:lvl1pPr>
              <a:defRPr>
                <a:effectLst>
                  <a:outerShdw blurRad="50800" dist="38100" dir="240000" algn="ctr" rotWithShape="0">
                    <a:schemeClr val="tx1">
                      <a:alpha val="43000"/>
                    </a:schemeClr>
                  </a:outerShdw>
                </a:effectLst>
              </a:defRPr>
            </a:lvl1pPr>
          </a:lstStyle>
          <a:p>
            <a:pPr rtl="0"/>
            <a:r>
              <a:rPr lang="es-ES"/>
              <a:t>Título de la presentación</a:t>
            </a:r>
          </a:p>
        </p:txBody>
      </p:sp>
      <p:sp>
        <p:nvSpPr>
          <p:cNvPr id="30" name="Marcador de fecha 3">
            <a:extLst>
              <a:ext uri="{FF2B5EF4-FFF2-40B4-BE49-F238E27FC236}">
                <a16:creationId xmlns:a16="http://schemas.microsoft.com/office/drawing/2014/main" id="{9F682261-0FB4-4600-86B5-DDF27881F743}"/>
              </a:ext>
            </a:extLst>
          </p:cNvPr>
          <p:cNvSpPr>
            <a:spLocks noGrp="1"/>
          </p:cNvSpPr>
          <p:nvPr>
            <p:ph type="dt" sz="half" idx="10"/>
          </p:nvPr>
        </p:nvSpPr>
        <p:spPr>
          <a:xfrm>
            <a:off x="5205303" y="6309360"/>
            <a:ext cx="3411973" cy="457200"/>
          </a:xfrm>
        </p:spPr>
        <p:txBody>
          <a:bodyPr rtlCol="0"/>
          <a:lstStyle>
            <a:lvl1pPr>
              <a:defRPr>
                <a:effectLst/>
              </a:defRPr>
            </a:lvl1pPr>
          </a:lstStyle>
          <a:p>
            <a:pPr rtl="0"/>
            <a:r>
              <a:rPr lang="es-ES">
                <a:solidFill>
                  <a:schemeClr val="tx2"/>
                </a:solidFill>
              </a:rPr>
              <a:t>1/2/20XX</a:t>
            </a:r>
            <a:endParaRPr lang="es-ES" dirty="0"/>
          </a:p>
        </p:txBody>
      </p:sp>
      <p:sp>
        <p:nvSpPr>
          <p:cNvPr id="32" name="Marcador de número de diapositiva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234852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useBgFill="1">
        <p:nvSpPr>
          <p:cNvPr id="24" name="Rectángulo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4">
            <a:extLst>
              <a:ext uri="{FF2B5EF4-FFF2-40B4-BE49-F238E27FC236}">
                <a16:creationId xmlns:a16="http://schemas.microsoft.com/office/drawing/2014/main" id="{3FDBF0FB-88D2-4271-BFAF-D129CF8C2F68}"/>
              </a:ext>
            </a:extLst>
          </p:cNvPr>
          <p:cNvSpPr/>
          <p:nvPr userDrawn="1"/>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27">
            <a:extLst>
              <a:ext uri="{FF2B5EF4-FFF2-40B4-BE49-F238E27FC236}">
                <a16:creationId xmlns:a16="http://schemas.microsoft.com/office/drawing/2014/main" id="{0555D4C0-9882-489D-AD77-A9F38B3784A6}"/>
              </a:ext>
            </a:extLst>
          </p:cNvPr>
          <p:cNvSpPr/>
          <p:nvPr userDrawn="1"/>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9" name="Título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rtlCol="0" anchor="b"/>
          <a:lstStyle>
            <a:lvl1pPr>
              <a:lnSpc>
                <a:spcPct val="100000"/>
              </a:lnSpc>
              <a:defRPr/>
            </a:lvl1pPr>
          </a:lstStyle>
          <a:p>
            <a:pPr rtl="0"/>
            <a:r>
              <a:rPr lang="es-ES" sz="3600" b="1" cap="none">
                <a:solidFill>
                  <a:schemeClr val="tx2"/>
                </a:solidFill>
              </a:rPr>
              <a:t>Haga clic para agregar un título</a:t>
            </a:r>
          </a:p>
        </p:txBody>
      </p:sp>
      <p:sp>
        <p:nvSpPr>
          <p:cNvPr id="30" name="Subtítulo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rtlCol="0" anchor="t">
            <a:normAutofit/>
          </a:bodyPr>
          <a:lstStyle>
            <a:lvl1pPr>
              <a:defRPr sz="1600" b="0"/>
            </a:lvl1pPr>
          </a:lstStyle>
          <a:p>
            <a:pPr rtl="0"/>
            <a:r>
              <a:rPr lang="es-ES" sz="2000">
                <a:solidFill>
                  <a:schemeClr val="tx2"/>
                </a:solidFill>
              </a:rPr>
              <a:t>Haga clic para agregar un subtítulo</a:t>
            </a:r>
          </a:p>
        </p:txBody>
      </p:sp>
      <p:sp>
        <p:nvSpPr>
          <p:cNvPr id="32" name="Rectángulo 31">
            <a:extLst>
              <a:ext uri="{FF2B5EF4-FFF2-40B4-BE49-F238E27FC236}">
                <a16:creationId xmlns:a16="http://schemas.microsoft.com/office/drawing/2014/main" id="{247A5DB4-1ED7-4630-89AF-F1802E44EF89}"/>
              </a:ext>
            </a:extLst>
          </p:cNvPr>
          <p:cNvSpPr/>
          <p:nvPr userDrawn="1"/>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Rectángulo 32">
            <a:extLst>
              <a:ext uri="{FF2B5EF4-FFF2-40B4-BE49-F238E27FC236}">
                <a16:creationId xmlns:a16="http://schemas.microsoft.com/office/drawing/2014/main" id="{6E5D4012-4107-490F-A369-EA7063242A98}"/>
              </a:ext>
            </a:extLst>
          </p:cNvPr>
          <p:cNvSpPr/>
          <p:nvPr userDrawn="1"/>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4" name="Rectángulo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6" name="Rectángulo 35">
            <a:extLst>
              <a:ext uri="{FF2B5EF4-FFF2-40B4-BE49-F238E27FC236}">
                <a16:creationId xmlns:a16="http://schemas.microsoft.com/office/drawing/2014/main" id="{274C09E2-06F0-4230-8DAD-A0DBF01F8603}"/>
              </a:ext>
            </a:extLst>
          </p:cNvPr>
          <p:cNvSpPr/>
          <p:nvPr userDrawn="1"/>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0" name="Marcador de posición de imagen 38">
            <a:extLst>
              <a:ext uri="{FF2B5EF4-FFF2-40B4-BE49-F238E27FC236}">
                <a16:creationId xmlns:a16="http://schemas.microsoft.com/office/drawing/2014/main" id="{AB2070F4-085F-4F8D-A1E8-A58E5F8F0687}"/>
              </a:ext>
            </a:extLst>
          </p:cNvPr>
          <p:cNvSpPr>
            <a:spLocks noGrp="1"/>
          </p:cNvSpPr>
          <p:nvPr>
            <p:ph type="pic" sz="quarter" idx="13" hasCustomPrompt="1"/>
          </p:nvPr>
        </p:nvSpPr>
        <p:spPr>
          <a:xfrm>
            <a:off x="1" y="1095509"/>
            <a:ext cx="7519932" cy="5016892"/>
          </a:xfrm>
        </p:spPr>
        <p:txBody>
          <a:bodyPr rtlCol="0" anchor="t"/>
          <a:lstStyle>
            <a:lvl1pPr algn="ctr">
              <a:defRPr/>
            </a:lvl1pPr>
          </a:lstStyle>
          <a:p>
            <a:pPr rtl="0"/>
            <a:r>
              <a:rPr lang="es-ES"/>
              <a:t>Haga clic para agregar foto</a:t>
            </a:r>
          </a:p>
        </p:txBody>
      </p:sp>
    </p:spTree>
    <p:extLst>
      <p:ext uri="{BB962C8B-B14F-4D97-AF65-F5344CB8AC3E}">
        <p14:creationId xmlns:p14="http://schemas.microsoft.com/office/powerpoint/2010/main" val="3640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useBgFill="1">
        <p:nvSpPr>
          <p:cNvPr id="11" name="Rectángulo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3" name="Rectángulo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4" name="Rectángulo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5" name="Título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rtlCol="0"/>
          <a:lstStyle>
            <a:lvl1pPr>
              <a:defRPr>
                <a:solidFill>
                  <a:schemeClr val="bg1"/>
                </a:solidFill>
              </a:defRPr>
            </a:lvl1pPr>
          </a:lstStyle>
          <a:p>
            <a:pPr rtl="0"/>
            <a:r>
              <a:rPr lang="es-ES">
                <a:solidFill>
                  <a:schemeClr val="bg1"/>
                </a:solidFill>
              </a:rPr>
              <a:t>Haga clic para agregar un título</a:t>
            </a:r>
          </a:p>
        </p:txBody>
      </p:sp>
      <p:sp>
        <p:nvSpPr>
          <p:cNvPr id="16" name="Rectángulo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Marcador de pie de página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rtlCol="0"/>
          <a:lstStyle/>
          <a:p>
            <a:pPr rtl="0"/>
            <a:r>
              <a:rPr lang="es-ES"/>
              <a:t>Título de la presentación</a:t>
            </a:r>
          </a:p>
        </p:txBody>
      </p:sp>
      <p:sp>
        <p:nvSpPr>
          <p:cNvPr id="20" name="Marcador de fecha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rtlCol="0"/>
          <a:lstStyle/>
          <a:p>
            <a:pPr rtl="0"/>
            <a:r>
              <a:rPr lang="es-ES"/>
              <a:t>1/2/20XX</a:t>
            </a:r>
            <a:endParaRPr lang="es-ES" dirty="0"/>
          </a:p>
        </p:txBody>
      </p:sp>
      <p:sp>
        <p:nvSpPr>
          <p:cNvPr id="21" name="Marcador de número de diapositiva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26043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useBgFill="1">
        <p:nvSpPr>
          <p:cNvPr id="6" name="Rectángulo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Rectángulo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Rectángulo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Título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rtlCol="0"/>
          <a:lstStyle>
            <a:lvl1pPr>
              <a:defRPr>
                <a:solidFill>
                  <a:schemeClr val="bg1"/>
                </a:solidFill>
              </a:defRPr>
            </a:lvl1pPr>
          </a:lstStyle>
          <a:p>
            <a:pPr rtl="0"/>
            <a:r>
              <a:rPr lang="es-ES">
                <a:solidFill>
                  <a:schemeClr val="bg1"/>
                </a:solidFill>
              </a:rPr>
              <a:t>Haga clic para agregar un título</a:t>
            </a:r>
          </a:p>
        </p:txBody>
      </p:sp>
      <p:sp>
        <p:nvSpPr>
          <p:cNvPr id="10" name="Rectángulo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Marcador de pie de página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rtlCol="0"/>
          <a:lstStyle/>
          <a:p>
            <a:pPr rtl="0"/>
            <a:r>
              <a:rPr lang="es-ES"/>
              <a:t>Título de la presentación</a:t>
            </a:r>
          </a:p>
        </p:txBody>
      </p:sp>
      <p:sp>
        <p:nvSpPr>
          <p:cNvPr id="13" name="Marcador de fecha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rtlCol="0"/>
          <a:lstStyle/>
          <a:p>
            <a:pPr rtl="0"/>
            <a:r>
              <a:rPr lang="es-ES"/>
              <a:t>1/2/20XX</a:t>
            </a:r>
            <a:endParaRPr lang="es-ES" dirty="0"/>
          </a:p>
        </p:txBody>
      </p:sp>
      <p:sp>
        <p:nvSpPr>
          <p:cNvPr id="14" name="Marcador de número de diapositiva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ita">
    <p:bg>
      <p:bgPr>
        <a:solidFill>
          <a:schemeClr val="bg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Forma libre: Forma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rtlCol="0" anchor="t">
            <a:noAutofit/>
          </a:bodyPr>
          <a:lstStyle>
            <a:lvl1pPr algn="ctr">
              <a:defRPr/>
            </a:lvl1pPr>
          </a:lstStyle>
          <a:p>
            <a:pPr rtl="0"/>
            <a:r>
              <a:rPr lang="es-ES"/>
              <a:t>Haga clic para agregar foto</a:t>
            </a:r>
          </a:p>
        </p:txBody>
      </p:sp>
      <p:sp>
        <p:nvSpPr>
          <p:cNvPr id="2" name="Título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chemeClr val="tx2"/>
          </a:solidFill>
        </p:spPr>
        <p:txBody>
          <a:bodyPr rIns="365760" rtlCol="0" anchor="b"/>
          <a:lstStyle>
            <a:lvl1pPr marL="365760">
              <a:lnSpc>
                <a:spcPct val="100000"/>
              </a:lnSpc>
              <a:spcBef>
                <a:spcPts val="1000"/>
              </a:spcBef>
              <a:defRPr sz="3600">
                <a:solidFill>
                  <a:schemeClr val="bg1"/>
                </a:solidFill>
              </a:defRPr>
            </a:lvl1pPr>
          </a:lstStyle>
          <a:p>
            <a:pPr rtl="0"/>
            <a:r>
              <a:rPr lang="es-ES"/>
              <a:t>HAGA CLIC PARA EDITAR EL ESTILO DEL TÍTULO DEL PATRÓN</a:t>
            </a:r>
          </a:p>
        </p:txBody>
      </p:sp>
      <p:sp>
        <p:nvSpPr>
          <p:cNvPr id="5" name="Marcador de texto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chemeClr val="tx2"/>
          </a:solidFill>
        </p:spPr>
        <p:txBody>
          <a:bodyPr rtlCol="0"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s-ES"/>
              <a:t>Haga clic para modificar los estilos de texto del patrón</a:t>
            </a:r>
          </a:p>
        </p:txBody>
      </p:sp>
      <p:sp>
        <p:nvSpPr>
          <p:cNvPr id="24" name="Marcador de pie de página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s-ES"/>
              <a:t>Título de la presentación</a:t>
            </a:r>
          </a:p>
        </p:txBody>
      </p:sp>
      <p:sp>
        <p:nvSpPr>
          <p:cNvPr id="26" name="Marcador de fecha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es-ES"/>
              <a:t>1/2/20XX</a:t>
            </a:r>
            <a:endParaRPr lang="es-ES" dirty="0"/>
          </a:p>
        </p:txBody>
      </p:sp>
      <p:sp>
        <p:nvSpPr>
          <p:cNvPr id="27" name="Marcador de número de diapositiva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rtlCol="0"/>
          <a:lstStyle>
            <a:lvl1pPr>
              <a:defRPr>
                <a:solidFill>
                  <a:schemeClr val="bg1"/>
                </a:solidFill>
                <a:effectLst>
                  <a:outerShdw blurRad="38100" dist="38100" dir="2700000" algn="tl">
                    <a:srgbClr val="000000">
                      <a:alpha val="43137"/>
                    </a:srgbClr>
                  </a:outerShdw>
                </a:effectLst>
              </a:defRPr>
            </a:lvl1pPr>
          </a:lstStyle>
          <a:p>
            <a:pPr rtl="0"/>
            <a:fld id="{FAEF9944-A4F6-4C59-AEBD-678D6480B8EA}" type="slidenum">
              <a:rPr lang="es-ES" smtClean="0"/>
              <a:pPr rtl="0"/>
              <a:t>‹Nº›</a:t>
            </a:fld>
            <a:endParaRPr lang="es-ES" dirty="0"/>
          </a:p>
        </p:txBody>
      </p:sp>
    </p:spTree>
    <p:extLst>
      <p:ext uri="{BB962C8B-B14F-4D97-AF65-F5344CB8AC3E}">
        <p14:creationId xmlns:p14="http://schemas.microsoft.com/office/powerpoint/2010/main" val="174793158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quipo">
    <p:spTree>
      <p:nvGrpSpPr>
        <p:cNvPr id="1" name=""/>
        <p:cNvGrpSpPr/>
        <p:nvPr/>
      </p:nvGrpSpPr>
      <p:grpSpPr>
        <a:xfrm>
          <a:off x="0" y="0"/>
          <a:ext cx="0" cy="0"/>
          <a:chOff x="0" y="0"/>
          <a:chExt cx="0" cy="0"/>
        </a:xfrm>
      </p:grpSpPr>
      <p:sp useBgFill="1">
        <p:nvSpPr>
          <p:cNvPr id="19" name="Rectángulo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9" name="Título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rtlCol="0"/>
          <a:lstStyle>
            <a:lvl1pPr>
              <a:defRPr>
                <a:solidFill>
                  <a:schemeClr val="bg1"/>
                </a:solidFill>
              </a:defRPr>
            </a:lvl1pPr>
          </a:lstStyle>
          <a:p>
            <a:pPr rtl="0"/>
            <a:r>
              <a:rPr lang="es-ES">
                <a:solidFill>
                  <a:schemeClr val="bg1"/>
                </a:solidFill>
              </a:rPr>
              <a:t>Haga clic para agregar un título</a:t>
            </a:r>
          </a:p>
        </p:txBody>
      </p:sp>
      <p:sp>
        <p:nvSpPr>
          <p:cNvPr id="30" name="Rectángulo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1" name="Rectángulo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3" name="Marcador de pie de página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rtlCol="0"/>
          <a:lstStyle/>
          <a:p>
            <a:pPr rtl="0"/>
            <a:r>
              <a:rPr lang="es-ES"/>
              <a:t>Título de la presentación</a:t>
            </a:r>
          </a:p>
        </p:txBody>
      </p:sp>
      <p:sp>
        <p:nvSpPr>
          <p:cNvPr id="34" name="Marcador de fecha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rtlCol="0"/>
          <a:lstStyle/>
          <a:p>
            <a:pPr rtl="0"/>
            <a:r>
              <a:rPr lang="es-ES"/>
              <a:t>1/2/20XX</a:t>
            </a:r>
            <a:endParaRPr lang="es-ES" dirty="0"/>
          </a:p>
        </p:txBody>
      </p:sp>
      <p:sp>
        <p:nvSpPr>
          <p:cNvPr id="35" name="Marcador de número de diapositiva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367259975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scala de tiempo">
    <p:spTree>
      <p:nvGrpSpPr>
        <p:cNvPr id="1" name=""/>
        <p:cNvGrpSpPr/>
        <p:nvPr/>
      </p:nvGrpSpPr>
      <p:grpSpPr>
        <a:xfrm>
          <a:off x="0" y="0"/>
          <a:ext cx="0" cy="0"/>
          <a:chOff x="0" y="0"/>
          <a:chExt cx="0" cy="0"/>
        </a:xfrm>
      </p:grpSpPr>
      <p:sp useBgFill="1">
        <p:nvSpPr>
          <p:cNvPr id="2" name="Rectángulo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 name="Rectángulo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Rectángulo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 name="Título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rtlCol="0"/>
          <a:lstStyle>
            <a:lvl1pPr>
              <a:defRPr>
                <a:solidFill>
                  <a:schemeClr val="bg1"/>
                </a:solidFill>
              </a:defRPr>
            </a:lvl1pPr>
          </a:lstStyle>
          <a:p>
            <a:pPr rtl="0"/>
            <a:r>
              <a:rPr lang="es-ES">
                <a:solidFill>
                  <a:schemeClr val="bg1"/>
                </a:solidFill>
              </a:rPr>
              <a:t>Haga clic para agregar un título</a:t>
            </a:r>
          </a:p>
        </p:txBody>
      </p:sp>
      <p:sp>
        <p:nvSpPr>
          <p:cNvPr id="6" name="Rectángulo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Rectángulo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Marcador de pie de página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rtlCol="0"/>
          <a:lstStyle/>
          <a:p>
            <a:pPr rtl="0"/>
            <a:r>
              <a:rPr lang="es-ES"/>
              <a:t>Título de la presentación</a:t>
            </a:r>
          </a:p>
        </p:txBody>
      </p:sp>
      <p:sp>
        <p:nvSpPr>
          <p:cNvPr id="9" name="Marcador de fecha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rtlCol="0"/>
          <a:lstStyle/>
          <a:p>
            <a:pPr rtl="0"/>
            <a:r>
              <a:rPr lang="es-ES"/>
              <a:t>1/2/20XX</a:t>
            </a:r>
            <a:endParaRPr lang="es-ES" dirty="0"/>
          </a:p>
        </p:txBody>
      </p:sp>
      <p:sp>
        <p:nvSpPr>
          <p:cNvPr id="10" name="Marcador de número de diapositiva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t>‹Nº›</a:t>
            </a:fld>
            <a:endParaRPr lang="es-E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título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pPr rtl="0"/>
            <a:r>
              <a:rPr lang="es-ES"/>
              <a:t>Haga clic para modificar el estilo de título del patrón</a:t>
            </a:r>
            <a:endParaRPr lang="es-ES" dirty="0"/>
          </a:p>
        </p:txBody>
      </p:sp>
      <p:sp>
        <p:nvSpPr>
          <p:cNvPr id="3" name="Marcador de texto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pPr rtl="0"/>
            <a:r>
              <a:rPr lang="es-ES"/>
              <a:t>1/2/20XX</a:t>
            </a:r>
            <a:endParaRPr lang="es-ES" dirty="0"/>
          </a:p>
        </p:txBody>
      </p:sp>
      <p:sp>
        <p:nvSpPr>
          <p:cNvPr id="5" name="Marcador de pie de página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pPr rtl="0"/>
            <a:r>
              <a:rPr lang="es-ES"/>
              <a:t>Título de la presentación</a:t>
            </a:r>
          </a:p>
        </p:txBody>
      </p:sp>
      <p:sp>
        <p:nvSpPr>
          <p:cNvPr id="6" name="Marcador de número de diapositiva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pPr rtl="0"/>
            <a:fld id="{FAEF9944-A4F6-4C59-AEBD-678D6480B8EA}" type="slidenum">
              <a:rPr lang="es-ES" smtClean="0"/>
              <a:pPr rtl="0"/>
              <a:t>‹Nº›</a:t>
            </a:fld>
            <a:endParaRPr lang="es-ES" dirty="0"/>
          </a:p>
        </p:txBody>
      </p:sp>
      <p:sp>
        <p:nvSpPr>
          <p:cNvPr id="21" name="Rectángulo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svg"/><Relationship Id="rId2" Type="http://schemas.openxmlformats.org/officeDocument/2006/relationships/notesSlide" Target="../notesSlides/notesSlide1.xml"/><Relationship Id="rId16"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814B6A3-5F3E-4909-8ED5-87FE82492264}"/>
              </a:ext>
            </a:extLst>
          </p:cNvPr>
          <p:cNvSpPr>
            <a:spLocks noGrp="1"/>
          </p:cNvSpPr>
          <p:nvPr>
            <p:ph type="title"/>
          </p:nvPr>
        </p:nvSpPr>
        <p:spPr>
          <a:xfrm>
            <a:off x="987120" y="1966070"/>
            <a:ext cx="11204880" cy="2003824"/>
          </a:xfrm>
          <a:noFill/>
          <a:ln>
            <a:noFill/>
          </a:ln>
        </p:spPr>
        <p:style>
          <a:lnRef idx="1">
            <a:schemeClr val="accent5"/>
          </a:lnRef>
          <a:fillRef idx="2">
            <a:schemeClr val="accent5"/>
          </a:fillRef>
          <a:effectRef idx="1">
            <a:schemeClr val="accent5"/>
          </a:effectRef>
          <a:fontRef idx="minor">
            <a:schemeClr val="dk1"/>
          </a:fontRef>
        </p:style>
        <p:txBody>
          <a:bodyPr vert="horz" lIns="109728" tIns="109728" rIns="109728" bIns="91440" rtlCol="0" anchor="ctr">
            <a:noAutofit/>
          </a:bodyPr>
          <a:lstStyle/>
          <a:p>
            <a:pPr algn="ctr" rtl="0"/>
            <a:r>
              <a:rPr lang="es-ES" sz="2800" dirty="0">
                <a:solidFill>
                  <a:schemeClr val="tx1">
                    <a:lumMod val="75000"/>
                    <a:lumOff val="25000"/>
                  </a:schemeClr>
                </a:solidFill>
              </a:rPr>
              <a:t>“Determinación de la incidencia de Neospora Caninum en bovinos en el trópico húmedo </a:t>
            </a:r>
            <a:br>
              <a:rPr lang="es-ES" sz="2800" dirty="0">
                <a:solidFill>
                  <a:schemeClr val="tx1">
                    <a:lumMod val="75000"/>
                    <a:lumOff val="25000"/>
                  </a:schemeClr>
                </a:solidFill>
              </a:rPr>
            </a:br>
            <a:r>
              <a:rPr lang="es-ES" sz="2800" dirty="0">
                <a:solidFill>
                  <a:schemeClr val="tx1">
                    <a:lumMod val="75000"/>
                    <a:lumOff val="25000"/>
                  </a:schemeClr>
                </a:solidFill>
              </a:rPr>
              <a:t>(Provincia Sucumbíos - Shushufindi)”</a:t>
            </a:r>
          </a:p>
        </p:txBody>
      </p:sp>
      <p:sp>
        <p:nvSpPr>
          <p:cNvPr id="9" name="Marcador de número de diapositiva 8">
            <a:extLst>
              <a:ext uri="{FF2B5EF4-FFF2-40B4-BE49-F238E27FC236}">
                <a16:creationId xmlns:a16="http://schemas.microsoft.com/office/drawing/2014/main" id="{8933138F-06C1-46B9-8F23-C4B5783F6C5F}"/>
              </a:ext>
            </a:extLst>
          </p:cNvPr>
          <p:cNvSpPr>
            <a:spLocks noGrp="1"/>
          </p:cNvSpPr>
          <p:nvPr>
            <p:ph type="sldNum" sz="quarter" idx="12"/>
          </p:nvPr>
        </p:nvSpPr>
        <p:spPr/>
        <p:txBody>
          <a:bodyPr rtlCol="0"/>
          <a:lstStyle/>
          <a:p>
            <a:pPr rtl="0"/>
            <a:fld id="{FAEF9944-A4F6-4C59-AEBD-678D6480B8EA}" type="slidenum">
              <a:rPr lang="es-ES" smtClean="0">
                <a:solidFill>
                  <a:srgbClr val="FFFFFF"/>
                </a:solidFill>
                <a:effectLst>
                  <a:outerShdw blurRad="50800" dist="38100" dir="2700000" algn="tl" rotWithShape="0">
                    <a:prstClr val="black">
                      <a:alpha val="43000"/>
                    </a:prstClr>
                  </a:outerShdw>
                </a:effectLst>
              </a:rPr>
              <a:pPr/>
              <a:t>1</a:t>
            </a:fld>
            <a:endParaRPr lang="es-ES" dirty="0">
              <a:solidFill>
                <a:srgbClr val="FFFFFF"/>
              </a:solidFill>
              <a:effectLst>
                <a:outerShdw blurRad="50800" dist="38100" dir="2700000" algn="tl" rotWithShape="0">
                  <a:prstClr val="black">
                    <a:alpha val="43000"/>
                  </a:prstClr>
                </a:outerShdw>
              </a:effectLst>
            </a:endParaRPr>
          </a:p>
        </p:txBody>
      </p:sp>
      <p:sp>
        <p:nvSpPr>
          <p:cNvPr id="8" name="Subtítulo 7">
            <a:extLst>
              <a:ext uri="{FF2B5EF4-FFF2-40B4-BE49-F238E27FC236}">
                <a16:creationId xmlns:a16="http://schemas.microsoft.com/office/drawing/2014/main" id="{4B0552E2-3F84-4A73-A16B-C54043C663D5}"/>
              </a:ext>
            </a:extLst>
          </p:cNvPr>
          <p:cNvSpPr>
            <a:spLocks noGrp="1"/>
          </p:cNvSpPr>
          <p:nvPr>
            <p:ph idx="4294967295"/>
          </p:nvPr>
        </p:nvSpPr>
        <p:spPr>
          <a:xfrm>
            <a:off x="987120" y="4803974"/>
            <a:ext cx="11012211" cy="1192496"/>
          </a:xfrm>
        </p:spPr>
        <p:txBody>
          <a:bodyPr vert="horz" lIns="109728" tIns="109728" rIns="109728" bIns="91440" rtlCol="0" anchor="t">
            <a:noAutofit/>
          </a:bodyPr>
          <a:lstStyle/>
          <a:p>
            <a:pPr rtl="0"/>
            <a:r>
              <a:rPr lang="es-ES" sz="2000" b="1" dirty="0">
                <a:solidFill>
                  <a:schemeClr val="bg1"/>
                </a:solidFill>
              </a:rPr>
              <a:t>Autores:</a:t>
            </a:r>
            <a:r>
              <a:rPr lang="es-ES" sz="2000" dirty="0">
                <a:solidFill>
                  <a:schemeClr val="bg1"/>
                </a:solidFill>
              </a:rPr>
              <a:t> </a:t>
            </a:r>
          </a:p>
          <a:p>
            <a:pPr rtl="0"/>
            <a:r>
              <a:rPr lang="es-ES" sz="2000" dirty="0">
                <a:solidFill>
                  <a:schemeClr val="bg1"/>
                </a:solidFill>
              </a:rPr>
              <a:t>	Asanza Gualan Fran Alexander, Cunalata Martines Maria Belen</a:t>
            </a:r>
          </a:p>
        </p:txBody>
      </p:sp>
      <p:sp>
        <p:nvSpPr>
          <p:cNvPr id="10" name="Subtítulo 7">
            <a:extLst>
              <a:ext uri="{FF2B5EF4-FFF2-40B4-BE49-F238E27FC236}">
                <a16:creationId xmlns:a16="http://schemas.microsoft.com/office/drawing/2014/main" id="{2C2F3CBD-A6BC-4A15-B27D-E73B760E903D}"/>
              </a:ext>
            </a:extLst>
          </p:cNvPr>
          <p:cNvSpPr txBox="1">
            <a:spLocks/>
          </p:cNvSpPr>
          <p:nvPr/>
        </p:nvSpPr>
        <p:spPr>
          <a:xfrm>
            <a:off x="1281434" y="6131742"/>
            <a:ext cx="6890670" cy="676728"/>
          </a:xfrm>
          <a:prstGeom prst="rect">
            <a:avLst/>
          </a:prstGeom>
        </p:spPr>
        <p:txBody>
          <a:bodyPr vert="horz" lIns="109728" tIns="109728" rIns="109728" bIns="9144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24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s-ES" sz="1800" b="1" dirty="0"/>
              <a:t>Tutor: Dr. Valdivieso Plaza Félix Agustín</a:t>
            </a:r>
          </a:p>
        </p:txBody>
      </p:sp>
      <p:pic>
        <p:nvPicPr>
          <p:cNvPr id="11" name="Imagen 10" descr="Descripción: Comunicado-2-1"/>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7120" y="137190"/>
            <a:ext cx="820848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50"/>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18950" y="110537"/>
            <a:ext cx="18803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pPr rtl="0"/>
            <a:fld id="{FAEF9944-A4F6-4C59-AEBD-678D6480B8EA}" type="slidenum">
              <a:rPr lang="es-ES" smtClean="0"/>
              <a:t>10</a:t>
            </a:fld>
            <a:endParaRPr lang="es-ES" dirty="0"/>
          </a:p>
        </p:txBody>
      </p:sp>
      <p:sp>
        <p:nvSpPr>
          <p:cNvPr id="10" name="Rectángulo 9"/>
          <p:cNvSpPr/>
          <p:nvPr/>
        </p:nvSpPr>
        <p:spPr>
          <a:xfrm>
            <a:off x="680682" y="1226082"/>
            <a:ext cx="8215952" cy="577081"/>
          </a:xfrm>
          <a:prstGeom prst="rect">
            <a:avLst/>
          </a:prstGeom>
        </p:spPr>
        <p:txBody>
          <a:bodyPr wrap="square">
            <a:spAutoFit/>
          </a:bodyPr>
          <a:lstStyle/>
          <a:p>
            <a:pPr>
              <a:lnSpc>
                <a:spcPct val="200000"/>
              </a:lnSpc>
              <a:spcBef>
                <a:spcPts val="1200"/>
              </a:spcBef>
              <a:spcAft>
                <a:spcPts val="1000"/>
              </a:spcAft>
            </a:pPr>
            <a:r>
              <a:rPr lang="es-ES" i="1" dirty="0"/>
              <a:t>Equipo de detección de Neospora caninum por el método </a:t>
            </a:r>
            <a:r>
              <a:rPr lang="es-ES" i="1"/>
              <a:t>de ELISAc.</a:t>
            </a:r>
            <a:endParaRPr lang="es-ES" i="1" dirty="0"/>
          </a:p>
        </p:txBody>
      </p:sp>
      <p:pic>
        <p:nvPicPr>
          <p:cNvPr id="11" name="Imagen 10"/>
          <p:cNvPicPr>
            <a:picLocks noChangeAspect="1"/>
          </p:cNvPicPr>
          <p:nvPr/>
        </p:nvPicPr>
        <p:blipFill rotWithShape="1">
          <a:blip r:embed="rId2"/>
          <a:srcRect l="32120" t="29582" r="32149" b="32686"/>
          <a:stretch/>
        </p:blipFill>
        <p:spPr>
          <a:xfrm>
            <a:off x="114300" y="1938560"/>
            <a:ext cx="6335975" cy="3763474"/>
          </a:xfrm>
          <a:prstGeom prst="rect">
            <a:avLst/>
          </a:prstGeom>
        </p:spPr>
      </p:pic>
      <p:sp>
        <p:nvSpPr>
          <p:cNvPr id="12" name="Rectángulo 11"/>
          <p:cNvSpPr/>
          <p:nvPr/>
        </p:nvSpPr>
        <p:spPr>
          <a:xfrm>
            <a:off x="6450275" y="2144285"/>
            <a:ext cx="5513125" cy="29854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nSpc>
                <a:spcPct val="200000"/>
              </a:lnSpc>
              <a:spcBef>
                <a:spcPts val="1200"/>
              </a:spcBef>
              <a:buFont typeface="Symbol" panose="05050102010706020507" pitchFamily="18" charset="2"/>
              <a:buChar char=""/>
              <a:tabLst>
                <a:tab pos="4676775" algn="l"/>
              </a:tabLst>
            </a:pPr>
            <a:r>
              <a:rPr lang="es-EC" sz="1600" dirty="0"/>
              <a:t>Si las muestras que se produjeron son &gt;60%, es considerada como negativo.</a:t>
            </a:r>
            <a:endParaRPr lang="es-ES" sz="1600" dirty="0"/>
          </a:p>
          <a:p>
            <a:pPr marL="342900" lvl="0" indent="-342900">
              <a:lnSpc>
                <a:spcPct val="200000"/>
              </a:lnSpc>
              <a:buFont typeface="Symbol" panose="05050102010706020507" pitchFamily="18" charset="2"/>
              <a:buChar char=""/>
              <a:tabLst>
                <a:tab pos="4676775" algn="l"/>
              </a:tabLst>
            </a:pPr>
            <a:r>
              <a:rPr lang="es-EC" sz="1600" dirty="0"/>
              <a:t>Si las muestras que se produjeron entre &gt;50 ≤ 60% se consideran como dudoso.</a:t>
            </a:r>
            <a:endParaRPr lang="es-ES" sz="1600" dirty="0"/>
          </a:p>
          <a:p>
            <a:pPr marL="342900" lvl="0" indent="-342900">
              <a:lnSpc>
                <a:spcPct val="200000"/>
              </a:lnSpc>
              <a:buFont typeface="Symbol" panose="05050102010706020507" pitchFamily="18" charset="2"/>
              <a:buChar char=""/>
              <a:tabLst>
                <a:tab pos="4676775" algn="l"/>
              </a:tabLst>
            </a:pPr>
            <a:r>
              <a:rPr lang="es-EC" sz="1600" dirty="0"/>
              <a:t>Si las muestras que se produjeron son ≤ 50%, es considerada como positivo.</a:t>
            </a:r>
            <a:endParaRPr lang="es-ES" sz="1600" dirty="0"/>
          </a:p>
        </p:txBody>
      </p:sp>
    </p:spTree>
    <p:extLst>
      <p:ext uri="{BB962C8B-B14F-4D97-AF65-F5344CB8AC3E}">
        <p14:creationId xmlns:p14="http://schemas.microsoft.com/office/powerpoint/2010/main" val="321717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702FD19-8F86-4A6E-AE21-C0B6619F3527}"/>
              </a:ext>
            </a:extLst>
          </p:cNvPr>
          <p:cNvSpPr/>
          <p:nvPr/>
        </p:nvSpPr>
        <p:spPr>
          <a:xfrm rot="21318445">
            <a:off x="4216908" y="2167271"/>
            <a:ext cx="6800061" cy="4321692"/>
          </a:xfrm>
          <a:prstGeom prst="rect">
            <a:avLst/>
          </a:prstGeom>
          <a:effectLst>
            <a:glow rad="228600">
              <a:schemeClr val="accent1">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11" name="Título 10">
            <a:extLst>
              <a:ext uri="{FF2B5EF4-FFF2-40B4-BE49-F238E27FC236}">
                <a16:creationId xmlns:a16="http://schemas.microsoft.com/office/drawing/2014/main" id="{B48C0F62-9551-4822-9F73-B10AB6719B49}"/>
              </a:ext>
            </a:extLst>
          </p:cNvPr>
          <p:cNvSpPr>
            <a:spLocks noGrp="1"/>
          </p:cNvSpPr>
          <p:nvPr>
            <p:ph type="title"/>
          </p:nvPr>
        </p:nvSpPr>
        <p:spPr>
          <a:xfrm>
            <a:off x="1535371" y="1044054"/>
            <a:ext cx="10013709" cy="1030360"/>
          </a:xfrm>
        </p:spPr>
        <p:txBody>
          <a:bodyPr rtlCol="0"/>
          <a:lstStyle/>
          <a:p>
            <a:pPr rtl="0"/>
            <a:r>
              <a:rPr lang="es-ES" dirty="0">
                <a:effectLst>
                  <a:glow rad="101600">
                    <a:srgbClr val="FF6600">
                      <a:alpha val="60000"/>
                    </a:srgbClr>
                  </a:glow>
                </a:effectLst>
              </a:rPr>
              <a:t>RESULTADOS</a:t>
            </a:r>
          </a:p>
        </p:txBody>
      </p:sp>
      <p:sp>
        <p:nvSpPr>
          <p:cNvPr id="19" name="Marcador de número de diapositiva 18">
            <a:extLst>
              <a:ext uri="{FF2B5EF4-FFF2-40B4-BE49-F238E27FC236}">
                <a16:creationId xmlns:a16="http://schemas.microsoft.com/office/drawing/2014/main" id="{9DD3195E-7B1B-4AC6-8706-3E0DE49FE96A}"/>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pPr rtl="0"/>
              <a:t>11</a:t>
            </a:fld>
            <a:endParaRPr lang="es-ES" dirty="0"/>
          </a:p>
        </p:txBody>
      </p:sp>
      <p:sp>
        <p:nvSpPr>
          <p:cNvPr id="4" name="Rectángulo 3">
            <a:extLst>
              <a:ext uri="{FF2B5EF4-FFF2-40B4-BE49-F238E27FC236}">
                <a16:creationId xmlns:a16="http://schemas.microsoft.com/office/drawing/2014/main" id="{20CF4806-5F54-46DD-862B-7A4E15254FEE}"/>
              </a:ext>
            </a:extLst>
          </p:cNvPr>
          <p:cNvSpPr/>
          <p:nvPr/>
        </p:nvSpPr>
        <p:spPr>
          <a:xfrm>
            <a:off x="4358902" y="2180206"/>
            <a:ext cx="6496050" cy="4023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7944C7BA-B72A-4FEE-BCCF-5ADDEF3ADFAB}"/>
              </a:ext>
            </a:extLst>
          </p:cNvPr>
          <p:cNvPicPr>
            <a:picLocks noChangeAspect="1"/>
          </p:cNvPicPr>
          <p:nvPr/>
        </p:nvPicPr>
        <p:blipFill>
          <a:blip r:embed="rId3"/>
          <a:stretch>
            <a:fillRect/>
          </a:stretch>
        </p:blipFill>
        <p:spPr>
          <a:xfrm>
            <a:off x="4644652" y="2525607"/>
            <a:ext cx="5924550" cy="3332559"/>
          </a:xfrm>
          <a:prstGeom prst="rect">
            <a:avLst/>
          </a:prstGeom>
        </p:spPr>
      </p:pic>
    </p:spTree>
    <p:extLst>
      <p:ext uri="{BB962C8B-B14F-4D97-AF65-F5344CB8AC3E}">
        <p14:creationId xmlns:p14="http://schemas.microsoft.com/office/powerpoint/2010/main" val="358508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A953B8-9155-4C63-8165-CC7564CC75D0}"/>
              </a:ext>
            </a:extLst>
          </p:cNvPr>
          <p:cNvSpPr>
            <a:spLocks noGrp="1"/>
          </p:cNvSpPr>
          <p:nvPr>
            <p:ph type="title"/>
          </p:nvPr>
        </p:nvSpPr>
        <p:spPr/>
        <p:txBody>
          <a:bodyPr>
            <a:noAutofit/>
          </a:bodyPr>
          <a:lstStyle/>
          <a:p>
            <a:r>
              <a:rPr lang="es-ES" sz="2800" dirty="0">
                <a:ln>
                  <a:solidFill>
                    <a:schemeClr val="bg1"/>
                  </a:solidFill>
                </a:ln>
                <a:effectLst>
                  <a:glow rad="228600">
                    <a:schemeClr val="accent3">
                      <a:satMod val="175000"/>
                      <a:alpha val="40000"/>
                    </a:schemeClr>
                  </a:glow>
                </a:effectLst>
              </a:rPr>
              <a:t>Abortos anuales en los predios de Shushufindi</a:t>
            </a:r>
            <a:endParaRPr lang="es-EC" sz="28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16A00A17-8A0E-4181-8652-DCCBC23884CC}"/>
              </a:ext>
            </a:extLst>
          </p:cNvPr>
          <p:cNvSpPr>
            <a:spLocks noGrp="1"/>
          </p:cNvSpPr>
          <p:nvPr>
            <p:ph type="sldNum" sz="quarter" idx="12"/>
          </p:nvPr>
        </p:nvSpPr>
        <p:spPr/>
        <p:txBody>
          <a:bodyPr/>
          <a:lstStyle/>
          <a:p>
            <a:pPr rtl="0"/>
            <a:fld id="{FAEF9944-A4F6-4C59-AEBD-678D6480B8EA}" type="slidenum">
              <a:rPr lang="es-ES" smtClean="0"/>
              <a:t>12</a:t>
            </a:fld>
            <a:endParaRPr lang="es-ES" dirty="0"/>
          </a:p>
        </p:txBody>
      </p:sp>
      <p:graphicFrame>
        <p:nvGraphicFramePr>
          <p:cNvPr id="6" name="Gráfico 5">
            <a:extLst>
              <a:ext uri="{FF2B5EF4-FFF2-40B4-BE49-F238E27FC236}">
                <a16:creationId xmlns:a16="http://schemas.microsoft.com/office/drawing/2014/main" id="{AA1D1598-F5EF-4C8E-9311-4C6B18424113}"/>
              </a:ext>
            </a:extLst>
          </p:cNvPr>
          <p:cNvGraphicFramePr/>
          <p:nvPr>
            <p:extLst>
              <p:ext uri="{D42A27DB-BD31-4B8C-83A1-F6EECF244321}">
                <p14:modId xmlns:p14="http://schemas.microsoft.com/office/powerpoint/2010/main" val="963476327"/>
              </p:ext>
            </p:extLst>
          </p:nvPr>
        </p:nvGraphicFramePr>
        <p:xfrm>
          <a:off x="628852" y="2243226"/>
          <a:ext cx="8637329" cy="326389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40C33A00-78EA-4617-8E30-5E2FD7F62AC2}"/>
              </a:ext>
            </a:extLst>
          </p:cNvPr>
          <p:cNvSpPr txBox="1"/>
          <p:nvPr/>
        </p:nvSpPr>
        <p:spPr>
          <a:xfrm>
            <a:off x="8400728" y="2865402"/>
            <a:ext cx="3791272" cy="1762021"/>
          </a:xfrm>
          <a:prstGeom prst="wedgeRectCallout">
            <a:avLst>
              <a:gd name="adj1" fmla="val -64988"/>
              <a:gd name="adj2" fmla="val 20985"/>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200000"/>
              </a:lnSpc>
              <a:spcBef>
                <a:spcPts val="1200"/>
              </a:spcBef>
            </a:pPr>
            <a:r>
              <a:rPr lang="es-ES" sz="1400" dirty="0"/>
              <a:t>En la siguiente figura, observamos que en los predios muestreados nos indica que de cada 10 predios 5 tienen entre uno y tres abortos en el año.</a:t>
            </a:r>
            <a:endParaRPr lang="es-EC" sz="1400" dirty="0"/>
          </a:p>
        </p:txBody>
      </p:sp>
      <p:sp>
        <p:nvSpPr>
          <p:cNvPr id="7" name="CuadroTexto 6">
            <a:extLst>
              <a:ext uri="{FF2B5EF4-FFF2-40B4-BE49-F238E27FC236}">
                <a16:creationId xmlns:a16="http://schemas.microsoft.com/office/drawing/2014/main" id="{F5CEFF43-B9F9-4B10-BE4D-E3075833ED14}"/>
              </a:ext>
            </a:extLst>
          </p:cNvPr>
          <p:cNvSpPr txBox="1"/>
          <p:nvPr/>
        </p:nvSpPr>
        <p:spPr>
          <a:xfrm>
            <a:off x="1154617" y="5611844"/>
            <a:ext cx="10775215" cy="1034899"/>
          </a:xfrm>
          <a:prstGeom prst="rect">
            <a:avLst/>
          </a:prstGeom>
          <a:noFill/>
        </p:spPr>
        <p:txBody>
          <a:bodyPr wrap="square">
            <a:spAutoFit/>
          </a:bodyPr>
          <a:lstStyle/>
          <a:p>
            <a:pPr algn="just">
              <a:lnSpc>
                <a:spcPct val="150000"/>
              </a:lnSpc>
            </a:pPr>
            <a:r>
              <a:rPr lang="es-EC" sz="1400" dirty="0"/>
              <a:t>(Álvarez Soto, 2016) menciona que los abortos se dan tanto en ganadería de leche como de carne. Pero también la presencia de animales seropositivos que se presentan en los predios, indica la capacidad de adaptación del parásito al hospedador ya que más del 80% de los animales contagiados transmiten la enfermedad sin presentar síntomas. </a:t>
            </a:r>
          </a:p>
        </p:txBody>
      </p:sp>
    </p:spTree>
    <p:extLst>
      <p:ext uri="{BB962C8B-B14F-4D97-AF65-F5344CB8AC3E}">
        <p14:creationId xmlns:p14="http://schemas.microsoft.com/office/powerpoint/2010/main" val="170615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8157B-A83D-4862-97D2-02F7AE12C68D}"/>
              </a:ext>
            </a:extLst>
          </p:cNvPr>
          <p:cNvSpPr>
            <a:spLocks noGrp="1"/>
          </p:cNvSpPr>
          <p:nvPr>
            <p:ph type="title"/>
          </p:nvPr>
        </p:nvSpPr>
        <p:spPr/>
        <p:txBody>
          <a:bodyPr>
            <a:noAutofit/>
          </a:bodyPr>
          <a:lstStyle/>
          <a:p>
            <a:pPr algn="ctr"/>
            <a:r>
              <a:rPr lang="es-ES" sz="2400" dirty="0">
                <a:ln>
                  <a:solidFill>
                    <a:schemeClr val="bg1"/>
                  </a:solidFill>
                </a:ln>
                <a:effectLst>
                  <a:glow rad="228600">
                    <a:schemeClr val="accent3">
                      <a:satMod val="175000"/>
                      <a:alpha val="40000"/>
                    </a:schemeClr>
                  </a:glow>
                </a:effectLst>
              </a:rPr>
              <a:t>Lugar de abastecimiento de agua de las hembras bovinas.</a:t>
            </a:r>
            <a:endParaRPr lang="es-EC" sz="24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450AC3EE-6816-4237-9C62-B7C2F334C9E4}"/>
              </a:ext>
            </a:extLst>
          </p:cNvPr>
          <p:cNvSpPr>
            <a:spLocks noGrp="1"/>
          </p:cNvSpPr>
          <p:nvPr>
            <p:ph type="sldNum" sz="quarter" idx="12"/>
          </p:nvPr>
        </p:nvSpPr>
        <p:spPr/>
        <p:txBody>
          <a:bodyPr/>
          <a:lstStyle/>
          <a:p>
            <a:pPr rtl="0"/>
            <a:fld id="{FAEF9944-A4F6-4C59-AEBD-678D6480B8EA}" type="slidenum">
              <a:rPr lang="es-ES" smtClean="0"/>
              <a:t>13</a:t>
            </a:fld>
            <a:endParaRPr lang="es-ES" dirty="0"/>
          </a:p>
        </p:txBody>
      </p:sp>
      <p:graphicFrame>
        <p:nvGraphicFramePr>
          <p:cNvPr id="6" name="Gráfico 5">
            <a:extLst>
              <a:ext uri="{FF2B5EF4-FFF2-40B4-BE49-F238E27FC236}">
                <a16:creationId xmlns:a16="http://schemas.microsoft.com/office/drawing/2014/main" id="{E9D607E3-7EC6-461A-838A-D1F99BAF4EA7}"/>
              </a:ext>
            </a:extLst>
          </p:cNvPr>
          <p:cNvGraphicFramePr/>
          <p:nvPr>
            <p:extLst>
              <p:ext uri="{D42A27DB-BD31-4B8C-83A1-F6EECF244321}">
                <p14:modId xmlns:p14="http://schemas.microsoft.com/office/powerpoint/2010/main" val="2110936318"/>
              </p:ext>
            </p:extLst>
          </p:nvPr>
        </p:nvGraphicFramePr>
        <p:xfrm>
          <a:off x="2063796" y="2806078"/>
          <a:ext cx="6252145" cy="3731882"/>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03BA552F-785A-4FB0-A777-7E46A363AA34}"/>
              </a:ext>
            </a:extLst>
          </p:cNvPr>
          <p:cNvSpPr txBox="1"/>
          <p:nvPr/>
        </p:nvSpPr>
        <p:spPr>
          <a:xfrm>
            <a:off x="8315941" y="2688325"/>
            <a:ext cx="3791272" cy="1762021"/>
          </a:xfrm>
          <a:prstGeom prst="wedgeRectCallout">
            <a:avLst>
              <a:gd name="adj1" fmla="val -64988"/>
              <a:gd name="adj2" fmla="val 20985"/>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200000"/>
              </a:lnSpc>
              <a:spcBef>
                <a:spcPts val="1200"/>
              </a:spcBef>
            </a:pPr>
            <a:r>
              <a:rPr lang="es-ES" sz="1400" dirty="0"/>
              <a:t>En la siguiente figura, observamos que en los predios muestreados nos indica que de cada 10 predios 9 se abastecen de aguas de esteros.</a:t>
            </a:r>
            <a:endParaRPr lang="es-EC" sz="1400" dirty="0"/>
          </a:p>
        </p:txBody>
      </p:sp>
    </p:spTree>
    <p:extLst>
      <p:ext uri="{BB962C8B-B14F-4D97-AF65-F5344CB8AC3E}">
        <p14:creationId xmlns:p14="http://schemas.microsoft.com/office/powerpoint/2010/main" val="316279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A3B6B-A0C1-41D2-BC0C-DEB8BACC4DC4}"/>
              </a:ext>
            </a:extLst>
          </p:cNvPr>
          <p:cNvSpPr>
            <a:spLocks noGrp="1"/>
          </p:cNvSpPr>
          <p:nvPr>
            <p:ph type="title"/>
          </p:nvPr>
        </p:nvSpPr>
        <p:spPr/>
        <p:txBody>
          <a:bodyPr>
            <a:noAutofit/>
          </a:bodyPr>
          <a:lstStyle/>
          <a:p>
            <a:pPr algn="ctr"/>
            <a:r>
              <a:rPr lang="es-ES" sz="2800" dirty="0">
                <a:ln>
                  <a:solidFill>
                    <a:schemeClr val="bg1"/>
                  </a:solidFill>
                </a:ln>
                <a:effectLst>
                  <a:glow rad="228600">
                    <a:schemeClr val="accent3">
                      <a:satMod val="175000"/>
                      <a:alpha val="40000"/>
                    </a:schemeClr>
                  </a:glow>
                </a:effectLst>
              </a:rPr>
              <a:t>Prevalencia de caninos y convivencia con las hembras bovinas</a:t>
            </a:r>
            <a:endParaRPr lang="es-EC" sz="28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107C6480-55A3-4B88-93BC-F1A48672C865}"/>
              </a:ext>
            </a:extLst>
          </p:cNvPr>
          <p:cNvSpPr>
            <a:spLocks noGrp="1"/>
          </p:cNvSpPr>
          <p:nvPr>
            <p:ph type="sldNum" sz="quarter" idx="12"/>
          </p:nvPr>
        </p:nvSpPr>
        <p:spPr/>
        <p:txBody>
          <a:bodyPr/>
          <a:lstStyle/>
          <a:p>
            <a:pPr rtl="0"/>
            <a:fld id="{FAEF9944-A4F6-4C59-AEBD-678D6480B8EA}" type="slidenum">
              <a:rPr lang="es-ES" smtClean="0"/>
              <a:t>14</a:t>
            </a:fld>
            <a:endParaRPr lang="es-ES" dirty="0"/>
          </a:p>
        </p:txBody>
      </p:sp>
      <p:graphicFrame>
        <p:nvGraphicFramePr>
          <p:cNvPr id="6" name="Gráfico 5">
            <a:extLst>
              <a:ext uri="{FF2B5EF4-FFF2-40B4-BE49-F238E27FC236}">
                <a16:creationId xmlns:a16="http://schemas.microsoft.com/office/drawing/2014/main" id="{1F8C6F7D-5EA6-482D-BB3A-9CAC46B5AC48}"/>
              </a:ext>
            </a:extLst>
          </p:cNvPr>
          <p:cNvGraphicFramePr/>
          <p:nvPr>
            <p:extLst>
              <p:ext uri="{D42A27DB-BD31-4B8C-83A1-F6EECF244321}">
                <p14:modId xmlns:p14="http://schemas.microsoft.com/office/powerpoint/2010/main" val="3178352780"/>
              </p:ext>
            </p:extLst>
          </p:nvPr>
        </p:nvGraphicFramePr>
        <p:xfrm>
          <a:off x="576776" y="2181096"/>
          <a:ext cx="7244860" cy="3632849"/>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21821CA7-812A-47D1-8529-88A967207FAE}"/>
              </a:ext>
            </a:extLst>
          </p:cNvPr>
          <p:cNvSpPr txBox="1"/>
          <p:nvPr/>
        </p:nvSpPr>
        <p:spPr>
          <a:xfrm>
            <a:off x="7821636" y="2902510"/>
            <a:ext cx="4089009" cy="2911435"/>
          </a:xfrm>
          <a:prstGeom prst="wedgeRoundRectCallout">
            <a:avLst>
              <a:gd name="adj1" fmla="val -59208"/>
              <a:gd name="adj2" fmla="val -21664"/>
              <a:gd name="adj3" fmla="val 16667"/>
            </a:avLst>
          </a:prstGeom>
        </p:spPr>
        <p:style>
          <a:lnRef idx="2">
            <a:schemeClr val="accent3"/>
          </a:lnRef>
          <a:fillRef idx="1">
            <a:schemeClr val="lt1"/>
          </a:fillRef>
          <a:effectRef idx="0">
            <a:schemeClr val="accent3"/>
          </a:effectRef>
          <a:fontRef idx="minor">
            <a:schemeClr val="dk1"/>
          </a:fontRef>
        </p:style>
        <p:txBody>
          <a:bodyPr wrap="square">
            <a:spAutoFit/>
          </a:bodyPr>
          <a:lstStyle/>
          <a:p>
            <a:pPr indent="457200">
              <a:lnSpc>
                <a:spcPct val="200000"/>
              </a:lnSpc>
              <a:spcBef>
                <a:spcPts val="1200"/>
              </a:spcBef>
              <a:tabLst>
                <a:tab pos="4676775" algn="l"/>
              </a:tabLst>
            </a:pPr>
            <a:r>
              <a:rPr lang="es-ES" sz="1200" dirty="0"/>
              <a:t>(Cuenca, 2014)</a:t>
            </a:r>
            <a:r>
              <a:rPr lang="es-EC" sz="1200" dirty="0"/>
              <a:t> menciona  que la presencia de esta enfermedad parasitaria Neosporosis, entre bovinos y caninos, los factor de riesgo en la ganadería, donde evaluó que la transmisión es de forma horizontal, debido a la presencia de ooquistes en los pastos, forrajes, agua o piensos almacenados</a:t>
            </a:r>
          </a:p>
        </p:txBody>
      </p:sp>
    </p:spTree>
    <p:extLst>
      <p:ext uri="{BB962C8B-B14F-4D97-AF65-F5344CB8AC3E}">
        <p14:creationId xmlns:p14="http://schemas.microsoft.com/office/powerpoint/2010/main" val="292673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33FC-A851-4F04-8788-47F7154DBAD3}"/>
              </a:ext>
            </a:extLst>
          </p:cNvPr>
          <p:cNvSpPr>
            <a:spLocks noGrp="1"/>
          </p:cNvSpPr>
          <p:nvPr>
            <p:ph type="title"/>
          </p:nvPr>
        </p:nvSpPr>
        <p:spPr/>
        <p:txBody>
          <a:bodyPr>
            <a:noAutofit/>
          </a:bodyPr>
          <a:lstStyle/>
          <a:p>
            <a:pPr algn="ctr"/>
            <a:r>
              <a:rPr lang="es-ES" sz="2400" dirty="0">
                <a:ln>
                  <a:solidFill>
                    <a:schemeClr val="bg1"/>
                  </a:solidFill>
                </a:ln>
                <a:effectLst>
                  <a:glow rad="228600">
                    <a:schemeClr val="accent3">
                      <a:satMod val="175000"/>
                      <a:alpha val="40000"/>
                    </a:schemeClr>
                  </a:glow>
                </a:effectLst>
              </a:rPr>
              <a:t>Explotación de otras especies dentro de los predios </a:t>
            </a:r>
            <a:endParaRPr lang="es-EC" sz="24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6FD956F7-4F52-40CF-87A7-B8E76A051D8C}"/>
              </a:ext>
            </a:extLst>
          </p:cNvPr>
          <p:cNvSpPr>
            <a:spLocks noGrp="1"/>
          </p:cNvSpPr>
          <p:nvPr>
            <p:ph type="sldNum" sz="quarter" idx="12"/>
          </p:nvPr>
        </p:nvSpPr>
        <p:spPr/>
        <p:txBody>
          <a:bodyPr/>
          <a:lstStyle/>
          <a:p>
            <a:pPr rtl="0"/>
            <a:fld id="{FAEF9944-A4F6-4C59-AEBD-678D6480B8EA}" type="slidenum">
              <a:rPr lang="es-ES" smtClean="0"/>
              <a:t>15</a:t>
            </a:fld>
            <a:endParaRPr lang="es-ES" dirty="0"/>
          </a:p>
        </p:txBody>
      </p:sp>
      <p:graphicFrame>
        <p:nvGraphicFramePr>
          <p:cNvPr id="6" name="Gráfico 5">
            <a:extLst>
              <a:ext uri="{FF2B5EF4-FFF2-40B4-BE49-F238E27FC236}">
                <a16:creationId xmlns:a16="http://schemas.microsoft.com/office/drawing/2014/main" id="{76E35995-467B-405C-8E61-0C0E30093E60}"/>
              </a:ext>
            </a:extLst>
          </p:cNvPr>
          <p:cNvGraphicFramePr/>
          <p:nvPr>
            <p:extLst>
              <p:ext uri="{D42A27DB-BD31-4B8C-83A1-F6EECF244321}">
                <p14:modId xmlns:p14="http://schemas.microsoft.com/office/powerpoint/2010/main" val="4281727423"/>
              </p:ext>
            </p:extLst>
          </p:nvPr>
        </p:nvGraphicFramePr>
        <p:xfrm>
          <a:off x="801010" y="2462088"/>
          <a:ext cx="7220772" cy="4188094"/>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77851DCE-B2A2-45C3-A11A-0B0B62D393DE}"/>
              </a:ext>
            </a:extLst>
          </p:cNvPr>
          <p:cNvSpPr txBox="1"/>
          <p:nvPr/>
        </p:nvSpPr>
        <p:spPr>
          <a:xfrm>
            <a:off x="8201891" y="3337246"/>
            <a:ext cx="3629891" cy="1472744"/>
          </a:xfrm>
          <a:prstGeom prst="wedgeRoundRectCallout">
            <a:avLst>
              <a:gd name="adj1" fmla="val -56711"/>
              <a:gd name="adj2" fmla="val 2155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indent="457200" algn="just">
              <a:lnSpc>
                <a:spcPct val="200000"/>
              </a:lnSpc>
              <a:spcBef>
                <a:spcPts val="1200"/>
              </a:spcBef>
            </a:pPr>
            <a:r>
              <a:rPr lang="es-ES" sz="1400" dirty="0"/>
              <a:t>La mayoría de los productores nos solo viven de la ganadería bovina si no de más explotaciones. </a:t>
            </a:r>
            <a:endParaRPr lang="es-EC" sz="1400" dirty="0"/>
          </a:p>
        </p:txBody>
      </p:sp>
    </p:spTree>
    <p:extLst>
      <p:ext uri="{BB962C8B-B14F-4D97-AF65-F5344CB8AC3E}">
        <p14:creationId xmlns:p14="http://schemas.microsoft.com/office/powerpoint/2010/main" val="220547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A6C85-F068-4C80-AB5B-826D3EA2A01D}"/>
              </a:ext>
            </a:extLst>
          </p:cNvPr>
          <p:cNvSpPr>
            <a:spLocks noGrp="1"/>
          </p:cNvSpPr>
          <p:nvPr>
            <p:ph type="title"/>
          </p:nvPr>
        </p:nvSpPr>
        <p:spPr/>
        <p:txBody>
          <a:bodyPr>
            <a:noAutofit/>
          </a:bodyPr>
          <a:lstStyle/>
          <a:p>
            <a:pPr algn="ctr"/>
            <a:r>
              <a:rPr lang="es-ES" sz="2800" dirty="0">
                <a:ln>
                  <a:solidFill>
                    <a:schemeClr val="bg1"/>
                  </a:solidFill>
                </a:ln>
                <a:effectLst>
                  <a:glow rad="228600">
                    <a:schemeClr val="accent3">
                      <a:satMod val="175000"/>
                      <a:alpha val="40000"/>
                    </a:schemeClr>
                  </a:glow>
                </a:effectLst>
              </a:rPr>
              <a:t>Esquemas de vacunación y registros sanitarios dentro de los predios</a:t>
            </a:r>
            <a:endParaRPr lang="es-EC" sz="28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11D8BCD7-E286-4BCF-8F21-F74FB89D4171}"/>
              </a:ext>
            </a:extLst>
          </p:cNvPr>
          <p:cNvSpPr>
            <a:spLocks noGrp="1"/>
          </p:cNvSpPr>
          <p:nvPr>
            <p:ph type="sldNum" sz="quarter" idx="12"/>
          </p:nvPr>
        </p:nvSpPr>
        <p:spPr/>
        <p:txBody>
          <a:bodyPr/>
          <a:lstStyle/>
          <a:p>
            <a:pPr rtl="0"/>
            <a:fld id="{FAEF9944-A4F6-4C59-AEBD-678D6480B8EA}" type="slidenum">
              <a:rPr lang="es-ES" smtClean="0"/>
              <a:t>16</a:t>
            </a:fld>
            <a:endParaRPr lang="es-ES" dirty="0"/>
          </a:p>
        </p:txBody>
      </p:sp>
      <p:graphicFrame>
        <p:nvGraphicFramePr>
          <p:cNvPr id="6" name="Gráfico 5">
            <a:extLst>
              <a:ext uri="{FF2B5EF4-FFF2-40B4-BE49-F238E27FC236}">
                <a16:creationId xmlns:a16="http://schemas.microsoft.com/office/drawing/2014/main" id="{4E1E99D9-2115-458C-992A-3BBAAB413602}"/>
              </a:ext>
            </a:extLst>
          </p:cNvPr>
          <p:cNvGraphicFramePr/>
          <p:nvPr>
            <p:extLst>
              <p:ext uri="{D42A27DB-BD31-4B8C-83A1-F6EECF244321}">
                <p14:modId xmlns:p14="http://schemas.microsoft.com/office/powerpoint/2010/main" val="417669661"/>
              </p:ext>
            </p:extLst>
          </p:nvPr>
        </p:nvGraphicFramePr>
        <p:xfrm>
          <a:off x="442067" y="2229973"/>
          <a:ext cx="7815242" cy="423494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EF69F813-2AF8-4071-8889-81262E74E359}"/>
              </a:ext>
            </a:extLst>
          </p:cNvPr>
          <p:cNvSpPr txBox="1"/>
          <p:nvPr/>
        </p:nvSpPr>
        <p:spPr>
          <a:xfrm>
            <a:off x="8496886" y="2990442"/>
            <a:ext cx="3562642" cy="2246769"/>
          </a:xfrm>
          <a:prstGeom prst="wedgeRectCallout">
            <a:avLst>
              <a:gd name="adj1" fmla="val -59925"/>
              <a:gd name="adj2" fmla="val -22654"/>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a:t>Las medidas de profilaxis son importantes dentro de una ganadería lechera, donde se debe llevar registros, historia clínica, signos clínicos, epidemiología, además de pruebas complementarias: serológicas y no serológicas. Con la finalidad de mejor la calidad y sanidad de la ganadería. Explica (Taboada Pico, 2017)</a:t>
            </a:r>
            <a:endParaRPr lang="es-EC" sz="1400" dirty="0"/>
          </a:p>
        </p:txBody>
      </p:sp>
    </p:spTree>
    <p:extLst>
      <p:ext uri="{BB962C8B-B14F-4D97-AF65-F5344CB8AC3E}">
        <p14:creationId xmlns:p14="http://schemas.microsoft.com/office/powerpoint/2010/main" val="349133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FE67981-079D-4463-B997-67E6CA039B58}"/>
              </a:ext>
            </a:extLst>
          </p:cNvPr>
          <p:cNvSpPr>
            <a:spLocks noGrp="1"/>
          </p:cNvSpPr>
          <p:nvPr>
            <p:ph type="title"/>
          </p:nvPr>
        </p:nvSpPr>
        <p:spPr>
          <a:xfrm>
            <a:off x="1499026" y="1012426"/>
            <a:ext cx="10013709" cy="1030360"/>
          </a:xfrm>
        </p:spPr>
        <p:txBody>
          <a:bodyPr rtlCol="0">
            <a:noAutofit/>
          </a:bodyPr>
          <a:lstStyle/>
          <a:p>
            <a:pPr rtl="0"/>
            <a:r>
              <a:rPr lang="es-ES" sz="2400" dirty="0">
                <a:ln>
                  <a:solidFill>
                    <a:schemeClr val="bg1"/>
                  </a:solidFill>
                </a:ln>
                <a:effectLst>
                  <a:glow rad="228600">
                    <a:schemeClr val="accent3">
                      <a:satMod val="175000"/>
                      <a:alpha val="40000"/>
                    </a:schemeClr>
                  </a:glow>
                </a:effectLst>
              </a:rPr>
              <a:t>Prevalencia de Neosporosis bovina en Shushufindi</a:t>
            </a:r>
          </a:p>
        </p:txBody>
      </p:sp>
      <p:sp>
        <p:nvSpPr>
          <p:cNvPr id="5" name="Marcador de número de diapositiva 4">
            <a:extLst>
              <a:ext uri="{FF2B5EF4-FFF2-40B4-BE49-F238E27FC236}">
                <a16:creationId xmlns:a16="http://schemas.microsoft.com/office/drawing/2014/main" id="{EF3BF995-3A96-4426-B458-AE23D8310BF0}"/>
              </a:ext>
            </a:extLst>
          </p:cNvPr>
          <p:cNvSpPr>
            <a:spLocks noGrp="1"/>
          </p:cNvSpPr>
          <p:nvPr>
            <p:ph type="sldNum" sz="quarter" idx="12"/>
          </p:nvPr>
        </p:nvSpPr>
        <p:spPr>
          <a:xfrm>
            <a:off x="10569202" y="6286916"/>
            <a:ext cx="979879" cy="457200"/>
          </a:xfrm>
        </p:spPr>
        <p:txBody>
          <a:bodyPr rtlCol="0"/>
          <a:lstStyle/>
          <a:p>
            <a:pPr rtl="0"/>
            <a:fld id="{FAEF9944-A4F6-4C59-AEBD-678D6480B8EA}" type="slidenum">
              <a:rPr lang="es-ES" smtClean="0"/>
              <a:pPr rtl="0"/>
              <a:t>17</a:t>
            </a:fld>
            <a:endParaRPr lang="es-ES" dirty="0"/>
          </a:p>
        </p:txBody>
      </p:sp>
      <p:graphicFrame>
        <p:nvGraphicFramePr>
          <p:cNvPr id="7" name="Gráfico 6">
            <a:extLst>
              <a:ext uri="{FF2B5EF4-FFF2-40B4-BE49-F238E27FC236}">
                <a16:creationId xmlns:a16="http://schemas.microsoft.com/office/drawing/2014/main" id="{26BFBB6E-60D7-4148-8ABF-72F46974976D}"/>
              </a:ext>
            </a:extLst>
          </p:cNvPr>
          <p:cNvGraphicFramePr/>
          <p:nvPr>
            <p:extLst>
              <p:ext uri="{D42A27DB-BD31-4B8C-83A1-F6EECF244321}">
                <p14:modId xmlns:p14="http://schemas.microsoft.com/office/powerpoint/2010/main" val="2028638490"/>
              </p:ext>
            </p:extLst>
          </p:nvPr>
        </p:nvGraphicFramePr>
        <p:xfrm>
          <a:off x="2618509" y="1945804"/>
          <a:ext cx="6954981" cy="352305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0A52A0D1-B49A-4EAC-ACF8-6FB551822C95}"/>
              </a:ext>
            </a:extLst>
          </p:cNvPr>
          <p:cNvSpPr txBox="1"/>
          <p:nvPr/>
        </p:nvSpPr>
        <p:spPr>
          <a:xfrm>
            <a:off x="1149928" y="5647640"/>
            <a:ext cx="9615054" cy="1077218"/>
          </a:xfrm>
          <a:prstGeom prst="rect">
            <a:avLst/>
          </a:prstGeom>
          <a:noFill/>
        </p:spPr>
        <p:txBody>
          <a:bodyPr wrap="square">
            <a:spAutoFit/>
          </a:bodyPr>
          <a:lstStyle/>
          <a:p>
            <a:pPr algn="just"/>
            <a:r>
              <a:rPr lang="es-EC" sz="1600" dirty="0"/>
              <a:t>La figura nos indica la determinación de la prevalencia bovina en la zona de Shushufindi en el trópico húmedo, en donde se estableció una relación de los animales seropositivos dentro de los animales muestreados, es decir que el 90 % presenta infección (seropositivos) y el 10% restante representa las fincas no infectadas por </a:t>
            </a:r>
            <a:r>
              <a:rPr lang="es-EC" sz="1600" i="1" dirty="0"/>
              <a:t>Neospora</a:t>
            </a:r>
            <a:r>
              <a:rPr lang="es-EC" sz="1600" dirty="0"/>
              <a:t> </a:t>
            </a:r>
            <a:r>
              <a:rPr lang="es-EC" sz="1600" i="1" dirty="0"/>
              <a:t>caninum</a:t>
            </a:r>
          </a:p>
        </p:txBody>
      </p:sp>
    </p:spTree>
    <p:extLst>
      <p:ext uri="{BB962C8B-B14F-4D97-AF65-F5344CB8AC3E}">
        <p14:creationId xmlns:p14="http://schemas.microsoft.com/office/powerpoint/2010/main" val="334502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54F13-314C-41B5-8296-178D50FED966}"/>
              </a:ext>
            </a:extLst>
          </p:cNvPr>
          <p:cNvSpPr>
            <a:spLocks noGrp="1"/>
          </p:cNvSpPr>
          <p:nvPr>
            <p:ph type="title"/>
          </p:nvPr>
        </p:nvSpPr>
        <p:spPr/>
        <p:txBody>
          <a:bodyPr>
            <a:noAutofit/>
          </a:bodyPr>
          <a:lstStyle/>
          <a:p>
            <a:pPr algn="ctr"/>
            <a:r>
              <a:rPr lang="es-EC" sz="2400" dirty="0">
                <a:ln>
                  <a:solidFill>
                    <a:schemeClr val="bg1"/>
                  </a:solidFill>
                </a:ln>
                <a:effectLst>
                  <a:glow rad="228600">
                    <a:schemeClr val="accent3">
                      <a:satMod val="175000"/>
                      <a:alpha val="40000"/>
                    </a:schemeClr>
                  </a:glow>
                </a:effectLst>
              </a:rPr>
              <a:t>Porcentajes de prevalencia  de número de hembras Infectadas por Neosporosis bovina.</a:t>
            </a:r>
          </a:p>
        </p:txBody>
      </p:sp>
      <p:sp>
        <p:nvSpPr>
          <p:cNvPr id="5" name="Marcador de número de diapositiva 4">
            <a:extLst>
              <a:ext uri="{FF2B5EF4-FFF2-40B4-BE49-F238E27FC236}">
                <a16:creationId xmlns:a16="http://schemas.microsoft.com/office/drawing/2014/main" id="{5EC92DE3-A41E-4826-AB14-6DB60E7231F1}"/>
              </a:ext>
            </a:extLst>
          </p:cNvPr>
          <p:cNvSpPr>
            <a:spLocks noGrp="1"/>
          </p:cNvSpPr>
          <p:nvPr>
            <p:ph type="sldNum" sz="quarter" idx="12"/>
          </p:nvPr>
        </p:nvSpPr>
        <p:spPr/>
        <p:txBody>
          <a:bodyPr/>
          <a:lstStyle/>
          <a:p>
            <a:pPr rtl="0"/>
            <a:fld id="{FAEF9944-A4F6-4C59-AEBD-678D6480B8EA}" type="slidenum">
              <a:rPr lang="es-ES" smtClean="0"/>
              <a:t>18</a:t>
            </a:fld>
            <a:endParaRPr lang="es-ES" dirty="0"/>
          </a:p>
        </p:txBody>
      </p:sp>
      <p:graphicFrame>
        <p:nvGraphicFramePr>
          <p:cNvPr id="6" name="Gráfico 5">
            <a:extLst>
              <a:ext uri="{FF2B5EF4-FFF2-40B4-BE49-F238E27FC236}">
                <a16:creationId xmlns:a16="http://schemas.microsoft.com/office/drawing/2014/main" id="{729525C2-9A1F-45BD-9D3E-4CB66E10C501}"/>
              </a:ext>
            </a:extLst>
          </p:cNvPr>
          <p:cNvGraphicFramePr/>
          <p:nvPr>
            <p:extLst>
              <p:ext uri="{D42A27DB-BD31-4B8C-83A1-F6EECF244321}">
                <p14:modId xmlns:p14="http://schemas.microsoft.com/office/powerpoint/2010/main" val="4283426410"/>
              </p:ext>
            </p:extLst>
          </p:nvPr>
        </p:nvGraphicFramePr>
        <p:xfrm>
          <a:off x="1535371" y="2350340"/>
          <a:ext cx="6417138" cy="395902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D766B74A-F561-4591-894B-07144582B2EB}"/>
              </a:ext>
            </a:extLst>
          </p:cNvPr>
          <p:cNvSpPr txBox="1"/>
          <p:nvPr/>
        </p:nvSpPr>
        <p:spPr>
          <a:xfrm>
            <a:off x="8400331" y="2987789"/>
            <a:ext cx="3337560" cy="2009061"/>
          </a:xfrm>
          <a:prstGeom prst="wedgeRoundRectCallout">
            <a:avLst>
              <a:gd name="adj1" fmla="val -61099"/>
              <a:gd name="adj2" fmla="val 18365"/>
              <a:gd name="adj3" fmla="val 1666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400" dirty="0"/>
              <a:t>Los autores </a:t>
            </a:r>
            <a:r>
              <a:rPr lang="es-ES" sz="1400" dirty="0"/>
              <a:t>(Escobar Sarabia &amp; Vargas Ramos, 2011)</a:t>
            </a:r>
            <a:r>
              <a:rPr lang="es-EC" sz="1400" dirty="0"/>
              <a:t>, que realizaron el estudio de Neospora caninum en Santo Domingo (Trópico húmedo)se encuentra en un 33,57% de prevalencia de la enfermedad en las hembras bovinas</a:t>
            </a:r>
          </a:p>
        </p:txBody>
      </p:sp>
      <p:cxnSp>
        <p:nvCxnSpPr>
          <p:cNvPr id="4" name="Conector: angular 3">
            <a:extLst>
              <a:ext uri="{FF2B5EF4-FFF2-40B4-BE49-F238E27FC236}">
                <a16:creationId xmlns:a16="http://schemas.microsoft.com/office/drawing/2014/main" id="{1860BEF5-2DBA-4855-A38A-1636ABAC399D}"/>
              </a:ext>
            </a:extLst>
          </p:cNvPr>
          <p:cNvCxnSpPr/>
          <p:nvPr/>
        </p:nvCxnSpPr>
        <p:spPr>
          <a:xfrm>
            <a:off x="6206836" y="3429000"/>
            <a:ext cx="2715491" cy="2362200"/>
          </a:xfrm>
          <a:prstGeom prst="bent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8" name="CuadroTexto 7">
            <a:extLst>
              <a:ext uri="{FF2B5EF4-FFF2-40B4-BE49-F238E27FC236}">
                <a16:creationId xmlns:a16="http://schemas.microsoft.com/office/drawing/2014/main" id="{EF17C88C-F1F3-4108-AC12-C8781859E96C}"/>
              </a:ext>
            </a:extLst>
          </p:cNvPr>
          <p:cNvSpPr txBox="1"/>
          <p:nvPr/>
        </p:nvSpPr>
        <p:spPr>
          <a:xfrm>
            <a:off x="8984672" y="5498812"/>
            <a:ext cx="2753219" cy="584775"/>
          </a:xfrm>
          <a:prstGeom prst="rect">
            <a:avLst/>
          </a:prstGeom>
          <a:noFill/>
        </p:spPr>
        <p:txBody>
          <a:bodyPr wrap="square" rtlCol="0">
            <a:spAutoFit/>
          </a:bodyPr>
          <a:lstStyle/>
          <a:p>
            <a:r>
              <a:rPr lang="es-ES" sz="1600" dirty="0"/>
              <a:t>Prevalencia de </a:t>
            </a:r>
            <a:r>
              <a:rPr lang="es-ES" sz="1600" i="1" dirty="0"/>
              <a:t>Neospora</a:t>
            </a:r>
            <a:r>
              <a:rPr lang="es-ES" sz="1600" dirty="0"/>
              <a:t> </a:t>
            </a:r>
            <a:r>
              <a:rPr lang="es-ES" sz="1600" i="1" dirty="0"/>
              <a:t>caninum</a:t>
            </a:r>
            <a:r>
              <a:rPr lang="es-ES" sz="1600" dirty="0"/>
              <a:t> en Shushufindi</a:t>
            </a:r>
            <a:endParaRPr lang="es-EC" sz="1600" dirty="0"/>
          </a:p>
        </p:txBody>
      </p:sp>
    </p:spTree>
    <p:extLst>
      <p:ext uri="{BB962C8B-B14F-4D97-AF65-F5344CB8AC3E}">
        <p14:creationId xmlns:p14="http://schemas.microsoft.com/office/powerpoint/2010/main" val="100237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88A00-EE7B-488A-B269-C128300777BD}"/>
              </a:ext>
            </a:extLst>
          </p:cNvPr>
          <p:cNvSpPr>
            <a:spLocks noGrp="1"/>
          </p:cNvSpPr>
          <p:nvPr>
            <p:ph type="title"/>
          </p:nvPr>
        </p:nvSpPr>
        <p:spPr/>
        <p:txBody>
          <a:bodyPr>
            <a:noAutofit/>
          </a:bodyPr>
          <a:lstStyle/>
          <a:p>
            <a:pPr algn="ctr"/>
            <a:r>
              <a:rPr lang="es-ES" sz="2400" dirty="0">
                <a:ln>
                  <a:solidFill>
                    <a:schemeClr val="bg1"/>
                  </a:solidFill>
                </a:ln>
                <a:effectLst>
                  <a:glow rad="228600">
                    <a:schemeClr val="accent3">
                      <a:satMod val="175000"/>
                      <a:alpha val="40000"/>
                    </a:schemeClr>
                  </a:glow>
                </a:effectLst>
              </a:rPr>
              <a:t>Prevalencia por finca de Neosporosis bovina de fincas en Shushufindi.</a:t>
            </a:r>
            <a:endParaRPr lang="es-EC" sz="24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B3806BB6-EF3B-461A-B3A8-931AE3A4141A}"/>
              </a:ext>
            </a:extLst>
          </p:cNvPr>
          <p:cNvSpPr>
            <a:spLocks noGrp="1"/>
          </p:cNvSpPr>
          <p:nvPr>
            <p:ph type="sldNum" sz="quarter" idx="12"/>
          </p:nvPr>
        </p:nvSpPr>
        <p:spPr/>
        <p:txBody>
          <a:bodyPr/>
          <a:lstStyle/>
          <a:p>
            <a:pPr rtl="0"/>
            <a:fld id="{FAEF9944-A4F6-4C59-AEBD-678D6480B8EA}" type="slidenum">
              <a:rPr lang="es-ES" smtClean="0"/>
              <a:t>19</a:t>
            </a:fld>
            <a:endParaRPr lang="es-ES" dirty="0"/>
          </a:p>
        </p:txBody>
      </p:sp>
      <p:graphicFrame>
        <p:nvGraphicFramePr>
          <p:cNvPr id="6" name="Tabla 5">
            <a:extLst>
              <a:ext uri="{FF2B5EF4-FFF2-40B4-BE49-F238E27FC236}">
                <a16:creationId xmlns:a16="http://schemas.microsoft.com/office/drawing/2014/main" id="{BDE4E60E-632F-4029-9F4E-4EDF5355052B}"/>
              </a:ext>
            </a:extLst>
          </p:cNvPr>
          <p:cNvGraphicFramePr>
            <a:graphicFrameLocks noGrp="1"/>
          </p:cNvGraphicFramePr>
          <p:nvPr>
            <p:extLst>
              <p:ext uri="{D42A27DB-BD31-4B8C-83A1-F6EECF244321}">
                <p14:modId xmlns:p14="http://schemas.microsoft.com/office/powerpoint/2010/main" val="4062539525"/>
              </p:ext>
            </p:extLst>
          </p:nvPr>
        </p:nvGraphicFramePr>
        <p:xfrm>
          <a:off x="6295575" y="2507326"/>
          <a:ext cx="5781259" cy="3802034"/>
        </p:xfrm>
        <a:graphic>
          <a:graphicData uri="http://schemas.openxmlformats.org/drawingml/2006/table">
            <a:tbl>
              <a:tblPr firstRow="1" firstCol="1" bandRow="1">
                <a:tableStyleId>{2A488322-F2BA-4B5B-9748-0D474271808F}</a:tableStyleId>
              </a:tblPr>
              <a:tblGrid>
                <a:gridCol w="1685046">
                  <a:extLst>
                    <a:ext uri="{9D8B030D-6E8A-4147-A177-3AD203B41FA5}">
                      <a16:colId xmlns:a16="http://schemas.microsoft.com/office/drawing/2014/main" val="2681102465"/>
                    </a:ext>
                  </a:extLst>
                </a:gridCol>
                <a:gridCol w="1408388">
                  <a:extLst>
                    <a:ext uri="{9D8B030D-6E8A-4147-A177-3AD203B41FA5}">
                      <a16:colId xmlns:a16="http://schemas.microsoft.com/office/drawing/2014/main" val="2108838612"/>
                    </a:ext>
                  </a:extLst>
                </a:gridCol>
                <a:gridCol w="1218599">
                  <a:extLst>
                    <a:ext uri="{9D8B030D-6E8A-4147-A177-3AD203B41FA5}">
                      <a16:colId xmlns:a16="http://schemas.microsoft.com/office/drawing/2014/main" val="205144612"/>
                    </a:ext>
                  </a:extLst>
                </a:gridCol>
                <a:gridCol w="1469226">
                  <a:extLst>
                    <a:ext uri="{9D8B030D-6E8A-4147-A177-3AD203B41FA5}">
                      <a16:colId xmlns:a16="http://schemas.microsoft.com/office/drawing/2014/main" val="3371256687"/>
                    </a:ext>
                  </a:extLst>
                </a:gridCol>
              </a:tblGrid>
              <a:tr h="670328">
                <a:tc>
                  <a:txBody>
                    <a:bodyPr/>
                    <a:lstStyle/>
                    <a:p>
                      <a:pPr indent="457200" algn="ctr">
                        <a:lnSpc>
                          <a:spcPct val="100000"/>
                        </a:lnSpc>
                        <a:spcBef>
                          <a:spcPts val="1200"/>
                        </a:spcBef>
                      </a:pPr>
                      <a:r>
                        <a:rPr lang="es-EC" sz="1100" dirty="0">
                          <a:solidFill>
                            <a:schemeClr val="tx1"/>
                          </a:solidFill>
                          <a:effectLst/>
                        </a:rPr>
                        <a:t>Predio</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84138" algn="ctr">
                        <a:lnSpc>
                          <a:spcPct val="100000"/>
                        </a:lnSpc>
                        <a:spcBef>
                          <a:spcPts val="1200"/>
                        </a:spcBef>
                      </a:pPr>
                      <a:r>
                        <a:rPr lang="es-EC" sz="1100" dirty="0">
                          <a:solidFill>
                            <a:schemeClr val="tx1"/>
                          </a:solidFill>
                          <a:effectLst/>
                        </a:rPr>
                        <a:t>Animales </a:t>
                      </a:r>
                      <a:br>
                        <a:rPr lang="es-EC" sz="1100" dirty="0">
                          <a:solidFill>
                            <a:schemeClr val="tx1"/>
                          </a:solidFill>
                          <a:effectLst/>
                        </a:rPr>
                      </a:br>
                      <a:r>
                        <a:rPr lang="es-EC" sz="1100" dirty="0">
                          <a:solidFill>
                            <a:schemeClr val="tx1"/>
                          </a:solidFill>
                          <a:effectLst/>
                        </a:rPr>
                        <a:t>seropositivos</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100000"/>
                        </a:lnSpc>
                        <a:spcBef>
                          <a:spcPts val="1200"/>
                        </a:spcBef>
                        <a:tabLst>
                          <a:tab pos="633413" algn="l"/>
                        </a:tabLst>
                      </a:pPr>
                      <a:r>
                        <a:rPr lang="es-EC" sz="1100" dirty="0">
                          <a:solidFill>
                            <a:schemeClr val="tx1"/>
                          </a:solidFill>
                          <a:effectLst/>
                        </a:rPr>
                        <a:t>Animales</a:t>
                      </a:r>
                      <a:br>
                        <a:rPr lang="es-EC" sz="1100" dirty="0">
                          <a:solidFill>
                            <a:schemeClr val="tx1"/>
                          </a:solidFill>
                          <a:effectLst/>
                        </a:rPr>
                      </a:br>
                      <a:r>
                        <a:rPr lang="es-EC" sz="1100" dirty="0">
                          <a:solidFill>
                            <a:schemeClr val="tx1"/>
                          </a:solidFill>
                          <a:effectLst/>
                        </a:rPr>
                        <a:t> seronegativos</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dirty="0">
                          <a:solidFill>
                            <a:schemeClr val="tx1"/>
                          </a:solidFill>
                          <a:effectLst/>
                        </a:rPr>
                        <a:t>Prevalencia</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25545269"/>
                  </a:ext>
                </a:extLst>
              </a:tr>
              <a:tr h="306482">
                <a:tc>
                  <a:txBody>
                    <a:bodyPr/>
                    <a:lstStyle/>
                    <a:p>
                      <a:pPr indent="457200" algn="ctr">
                        <a:lnSpc>
                          <a:spcPct val="100000"/>
                        </a:lnSpc>
                        <a:spcBef>
                          <a:spcPts val="1200"/>
                        </a:spcBef>
                      </a:pPr>
                      <a:r>
                        <a:rPr lang="es-EC" sz="1100" dirty="0" err="1">
                          <a:solidFill>
                            <a:schemeClr val="tx1"/>
                          </a:solidFill>
                          <a:effectLst/>
                        </a:rPr>
                        <a:t>Jimenez</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0</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9</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0%</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57946267"/>
                  </a:ext>
                </a:extLst>
              </a:tr>
              <a:tr h="306482">
                <a:tc>
                  <a:txBody>
                    <a:bodyPr/>
                    <a:lstStyle/>
                    <a:p>
                      <a:pPr indent="457200" algn="ctr">
                        <a:lnSpc>
                          <a:spcPct val="100000"/>
                        </a:lnSpc>
                        <a:spcBef>
                          <a:spcPts val="1200"/>
                        </a:spcBef>
                      </a:pPr>
                      <a:r>
                        <a:rPr lang="es-EC" sz="1100" dirty="0">
                          <a:solidFill>
                            <a:schemeClr val="tx1"/>
                          </a:solidFill>
                          <a:effectLst/>
                        </a:rPr>
                        <a:t>El Porvenir</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2</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1549662"/>
                  </a:ext>
                </a:extLst>
              </a:tr>
              <a:tr h="306482">
                <a:tc>
                  <a:txBody>
                    <a:bodyPr/>
                    <a:lstStyle/>
                    <a:p>
                      <a:pPr indent="457200" algn="ctr">
                        <a:lnSpc>
                          <a:spcPct val="100000"/>
                        </a:lnSpc>
                        <a:spcBef>
                          <a:spcPts val="1200"/>
                        </a:spcBef>
                      </a:pPr>
                      <a:r>
                        <a:rPr lang="es-EC" sz="1100">
                          <a:solidFill>
                            <a:schemeClr val="tx1"/>
                          </a:solidFill>
                          <a:effectLst/>
                        </a:rPr>
                        <a:t>El kiosko</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6</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2</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67%</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35324832"/>
                  </a:ext>
                </a:extLst>
              </a:tr>
              <a:tr h="306482">
                <a:tc>
                  <a:txBody>
                    <a:bodyPr/>
                    <a:lstStyle/>
                    <a:p>
                      <a:pPr indent="457200" algn="ctr">
                        <a:lnSpc>
                          <a:spcPct val="100000"/>
                        </a:lnSpc>
                        <a:spcBef>
                          <a:spcPts val="1200"/>
                        </a:spcBef>
                      </a:pPr>
                      <a:r>
                        <a:rPr lang="es-EC" sz="1100">
                          <a:solidFill>
                            <a:schemeClr val="tx1"/>
                          </a:solidFill>
                          <a:effectLst/>
                        </a:rPr>
                        <a:t>La Fortuna</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1</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8</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11%</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23232998"/>
                  </a:ext>
                </a:extLst>
              </a:tr>
              <a:tr h="306482">
                <a:tc>
                  <a:txBody>
                    <a:bodyPr/>
                    <a:lstStyle/>
                    <a:p>
                      <a:pPr indent="457200" algn="ctr">
                        <a:lnSpc>
                          <a:spcPct val="100000"/>
                        </a:lnSpc>
                        <a:spcBef>
                          <a:spcPts val="1200"/>
                        </a:spcBef>
                      </a:pPr>
                      <a:r>
                        <a:rPr lang="es-EC" sz="1100">
                          <a:solidFill>
                            <a:schemeClr val="tx1"/>
                          </a:solidFill>
                          <a:effectLst/>
                        </a:rPr>
                        <a:t>Teresita</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5</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3656981"/>
                  </a:ext>
                </a:extLst>
              </a:tr>
              <a:tr h="416614">
                <a:tc>
                  <a:txBody>
                    <a:bodyPr/>
                    <a:lstStyle/>
                    <a:p>
                      <a:pPr indent="457200" algn="ctr">
                        <a:lnSpc>
                          <a:spcPct val="100000"/>
                        </a:lnSpc>
                        <a:spcBef>
                          <a:spcPts val="1200"/>
                        </a:spcBef>
                      </a:pPr>
                      <a:r>
                        <a:rPr lang="es-EC" sz="1100" dirty="0">
                          <a:solidFill>
                            <a:schemeClr val="tx1"/>
                          </a:solidFill>
                          <a:effectLst/>
                        </a:rPr>
                        <a:t>La Esperanza</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3</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9</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25%</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30133781"/>
                  </a:ext>
                </a:extLst>
              </a:tr>
              <a:tr h="263236">
                <a:tc>
                  <a:txBody>
                    <a:bodyPr/>
                    <a:lstStyle/>
                    <a:p>
                      <a:pPr marL="0" indent="0" algn="ctr">
                        <a:lnSpc>
                          <a:spcPct val="100000"/>
                        </a:lnSpc>
                        <a:spcBef>
                          <a:spcPts val="1200"/>
                        </a:spcBef>
                      </a:pPr>
                      <a:r>
                        <a:rPr lang="es-EC" sz="1100" dirty="0">
                          <a:solidFill>
                            <a:schemeClr val="tx1"/>
                          </a:solidFill>
                          <a:effectLst/>
                        </a:rPr>
                        <a:t>Santa Marianita</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dirty="0">
                          <a:solidFill>
                            <a:schemeClr val="tx1"/>
                          </a:solidFill>
                          <a:effectLst/>
                        </a:rPr>
                        <a:t>1</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8</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11%</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9245401"/>
                  </a:ext>
                </a:extLst>
              </a:tr>
              <a:tr h="306482">
                <a:tc>
                  <a:txBody>
                    <a:bodyPr/>
                    <a:lstStyle/>
                    <a:p>
                      <a:pPr indent="457200" algn="ctr">
                        <a:lnSpc>
                          <a:spcPct val="100000"/>
                        </a:lnSpc>
                        <a:spcBef>
                          <a:spcPts val="1200"/>
                        </a:spcBef>
                      </a:pPr>
                      <a:r>
                        <a:rPr lang="es-EC" sz="1100" dirty="0">
                          <a:solidFill>
                            <a:schemeClr val="tx1"/>
                          </a:solidFill>
                          <a:effectLst/>
                        </a:rPr>
                        <a:t>Los Bosques</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6</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3</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67%</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39434938"/>
                  </a:ext>
                </a:extLst>
              </a:tr>
              <a:tr h="306482">
                <a:tc>
                  <a:txBody>
                    <a:bodyPr/>
                    <a:lstStyle/>
                    <a:p>
                      <a:pPr indent="457200" algn="ctr">
                        <a:lnSpc>
                          <a:spcPct val="100000"/>
                        </a:lnSpc>
                        <a:spcBef>
                          <a:spcPts val="1200"/>
                        </a:spcBef>
                      </a:pPr>
                      <a:r>
                        <a:rPr lang="es-EC" sz="1100" dirty="0">
                          <a:solidFill>
                            <a:schemeClr val="tx1"/>
                          </a:solidFill>
                          <a:effectLst/>
                        </a:rPr>
                        <a:t>Larrea</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5</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44%</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2285453"/>
                  </a:ext>
                </a:extLst>
              </a:tr>
              <a:tr h="306482">
                <a:tc>
                  <a:txBody>
                    <a:bodyPr/>
                    <a:lstStyle/>
                    <a:p>
                      <a:pPr indent="457200" algn="ctr">
                        <a:lnSpc>
                          <a:spcPct val="100000"/>
                        </a:lnSpc>
                        <a:spcBef>
                          <a:spcPts val="1200"/>
                        </a:spcBef>
                      </a:pPr>
                      <a:r>
                        <a:rPr lang="es-EC" sz="1100">
                          <a:solidFill>
                            <a:schemeClr val="tx1"/>
                          </a:solidFill>
                          <a:effectLst/>
                        </a:rPr>
                        <a:t>Don George</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1</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a:solidFill>
                            <a:schemeClr val="tx1"/>
                          </a:solidFill>
                          <a:effectLst/>
                        </a:rPr>
                        <a:t>8</a:t>
                      </a:r>
                      <a:endParaRPr lang="es-EC"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ctr">
                        <a:lnSpc>
                          <a:spcPct val="100000"/>
                        </a:lnSpc>
                        <a:spcBef>
                          <a:spcPts val="1200"/>
                        </a:spcBef>
                      </a:pPr>
                      <a:r>
                        <a:rPr lang="es-EC" sz="1100" dirty="0">
                          <a:solidFill>
                            <a:schemeClr val="tx1"/>
                          </a:solidFill>
                          <a:effectLst/>
                        </a:rPr>
                        <a:t>11%</a:t>
                      </a:r>
                      <a:endParaRPr lang="es-EC"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99921513"/>
                  </a:ext>
                </a:extLst>
              </a:tr>
            </a:tbl>
          </a:graphicData>
        </a:graphic>
      </p:graphicFrame>
      <p:pic>
        <p:nvPicPr>
          <p:cNvPr id="7" name="Imagen 6">
            <a:extLst>
              <a:ext uri="{FF2B5EF4-FFF2-40B4-BE49-F238E27FC236}">
                <a16:creationId xmlns:a16="http://schemas.microsoft.com/office/drawing/2014/main" id="{73E6DDA5-8955-4DF0-9756-6C7E1ED35C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3773" y="2300949"/>
            <a:ext cx="5652654" cy="4465611"/>
          </a:xfrm>
          <a:prstGeom prst="rect">
            <a:avLst/>
          </a:prstGeom>
          <a:noFill/>
          <a:ln>
            <a:noFill/>
          </a:ln>
        </p:spPr>
      </p:pic>
    </p:spTree>
    <p:extLst>
      <p:ext uri="{BB962C8B-B14F-4D97-AF65-F5344CB8AC3E}">
        <p14:creationId xmlns:p14="http://schemas.microsoft.com/office/powerpoint/2010/main" val="25398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FDE6B89-9484-4E50-8387-C55E031D8549}"/>
              </a:ext>
            </a:extLst>
          </p:cNvPr>
          <p:cNvSpPr>
            <a:spLocks noGrp="1"/>
          </p:cNvSpPr>
          <p:nvPr>
            <p:ph type="title"/>
          </p:nvPr>
        </p:nvSpPr>
        <p:spPr>
          <a:xfrm>
            <a:off x="787178" y="0"/>
            <a:ext cx="6623040" cy="791861"/>
          </a:xfrm>
        </p:spPr>
        <p:txBody>
          <a:bodyPr rtlCol="0">
            <a:normAutofit fontScale="90000"/>
          </a:bodyPr>
          <a:lstStyle/>
          <a:p>
            <a:pPr algn="ctr" rtl="0"/>
            <a:r>
              <a:rPr lang="es-ES" dirty="0"/>
              <a:t>Introducción</a:t>
            </a:r>
          </a:p>
        </p:txBody>
      </p:sp>
      <p:sp>
        <p:nvSpPr>
          <p:cNvPr id="24" name="Marcador de número de diapositiva 23">
            <a:extLst>
              <a:ext uri="{FF2B5EF4-FFF2-40B4-BE49-F238E27FC236}">
                <a16:creationId xmlns:a16="http://schemas.microsoft.com/office/drawing/2014/main" id="{29B547D4-09F9-49AB-B5C7-2EDDB233C78D}"/>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pPr rtl="0"/>
              <a:t>2</a:t>
            </a:fld>
            <a:endParaRPr lang="es-ES" dirty="0"/>
          </a:p>
        </p:txBody>
      </p:sp>
      <p:graphicFrame>
        <p:nvGraphicFramePr>
          <p:cNvPr id="8" name="Marcador de contenido 7">
            <a:extLst>
              <a:ext uri="{FF2B5EF4-FFF2-40B4-BE49-F238E27FC236}">
                <a16:creationId xmlns:a16="http://schemas.microsoft.com/office/drawing/2014/main" id="{86BBF8E8-3A6C-4A5E-827B-24F2328879FB}"/>
              </a:ext>
            </a:extLst>
          </p:cNvPr>
          <p:cNvGraphicFramePr>
            <a:graphicFrameLocks noGrp="1"/>
          </p:cNvGraphicFramePr>
          <p:nvPr>
            <p:ph idx="1"/>
            <p:extLst>
              <p:ext uri="{D42A27DB-BD31-4B8C-83A1-F6EECF244321}">
                <p14:modId xmlns:p14="http://schemas.microsoft.com/office/powerpoint/2010/main" val="470102436"/>
              </p:ext>
            </p:extLst>
          </p:nvPr>
        </p:nvGraphicFramePr>
        <p:xfrm>
          <a:off x="133350" y="764572"/>
          <a:ext cx="8060998" cy="6066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3 datos curiosos que debe saber sobre las vacas | CONtexto ganadero |  Noticias principales sobre ganadería y agricultura en Colombia">
            <a:extLst>
              <a:ext uri="{FF2B5EF4-FFF2-40B4-BE49-F238E27FC236}">
                <a16:creationId xmlns:a16="http://schemas.microsoft.com/office/drawing/2014/main" id="{7C88C7EB-1B1D-4D1D-9C80-FFABE1265E6C}"/>
              </a:ext>
            </a:extLst>
          </p:cNvPr>
          <p:cNvPicPr>
            <a:picLocks noGrp="1" noChangeAspect="1" noChangeArrowheads="1"/>
          </p:cNvPicPr>
          <p:nvPr>
            <p:ph type="pic" sz="quarter" idx="13"/>
          </p:nvPr>
        </p:nvPicPr>
        <p:blipFill>
          <a:blip r:embed="rId8">
            <a:extLst>
              <a:ext uri="{28A0092B-C50C-407E-A947-70E740481C1C}">
                <a14:useLocalDpi xmlns:a14="http://schemas.microsoft.com/office/drawing/2010/main" val="0"/>
              </a:ext>
            </a:extLst>
          </a:blip>
          <a:srcRect l="23013" r="23013"/>
          <a:stretch>
            <a:fillRect/>
          </a:stretch>
        </p:blipFill>
        <p:spPr bwMode="auto">
          <a:xfrm>
            <a:off x="8194348" y="1141588"/>
            <a:ext cx="3997652" cy="5037857"/>
          </a:xfrm>
          <a:prstGeom prst="rect">
            <a:avLst/>
          </a:prstGeom>
          <a:noFill/>
          <a:extLst>
            <a:ext uri="{909E8E84-426E-40DD-AFC4-6F175D3DCCD1}">
              <a14:hiddenFill xmlns:a14="http://schemas.microsoft.com/office/drawing/2010/main">
                <a:solidFill>
                  <a:srgbClr val="FFFFFF"/>
                </a:solidFill>
              </a14:hiddenFill>
            </a:ext>
          </a:extLst>
        </p:spPr>
      </p:pic>
      <p:pic>
        <p:nvPicPr>
          <p:cNvPr id="10" name="Gráfico 9" descr="Lupa">
            <a:extLst>
              <a:ext uri="{FF2B5EF4-FFF2-40B4-BE49-F238E27FC236}">
                <a16:creationId xmlns:a16="http://schemas.microsoft.com/office/drawing/2014/main" id="{532EA85E-87F3-4FA9-B032-61CE98C835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6382" y="1126522"/>
            <a:ext cx="914400" cy="914400"/>
          </a:xfrm>
          <a:prstGeom prst="rect">
            <a:avLst/>
          </a:prstGeom>
        </p:spPr>
      </p:pic>
      <p:pic>
        <p:nvPicPr>
          <p:cNvPr id="12" name="Gráfico 11" descr="Vaca">
            <a:extLst>
              <a:ext uri="{FF2B5EF4-FFF2-40B4-BE49-F238E27FC236}">
                <a16:creationId xmlns:a16="http://schemas.microsoft.com/office/drawing/2014/main" id="{6C4C6C1E-9B46-4F1B-BD5E-DA57437D71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3582" y="2549769"/>
            <a:ext cx="914400" cy="914400"/>
          </a:xfrm>
          <a:prstGeom prst="rect">
            <a:avLst/>
          </a:prstGeom>
        </p:spPr>
      </p:pic>
      <p:pic>
        <p:nvPicPr>
          <p:cNvPr id="14" name="Gráfico 13" descr="Orador">
            <a:extLst>
              <a:ext uri="{FF2B5EF4-FFF2-40B4-BE49-F238E27FC236}">
                <a16:creationId xmlns:a16="http://schemas.microsoft.com/office/drawing/2014/main" id="{3E880E76-9111-4984-BE9E-41B381D8EB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5410" y="3971713"/>
            <a:ext cx="914400" cy="914400"/>
          </a:xfrm>
          <a:prstGeom prst="rect">
            <a:avLst/>
          </a:prstGeom>
        </p:spPr>
      </p:pic>
      <p:pic>
        <p:nvPicPr>
          <p:cNvPr id="16" name="Gráfico 15" descr="Microscopio">
            <a:extLst>
              <a:ext uri="{FF2B5EF4-FFF2-40B4-BE49-F238E27FC236}">
                <a16:creationId xmlns:a16="http://schemas.microsoft.com/office/drawing/2014/main" id="{42400BAE-558D-4397-AFEB-86913A044DC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9978" y="5394960"/>
            <a:ext cx="914400" cy="914400"/>
          </a:xfrm>
          <a:prstGeom prst="rect">
            <a:avLst/>
          </a:prstGeom>
        </p:spPr>
      </p:pic>
    </p:spTree>
    <p:extLst>
      <p:ext uri="{BB962C8B-B14F-4D97-AF65-F5344CB8AC3E}">
        <p14:creationId xmlns:p14="http://schemas.microsoft.com/office/powerpoint/2010/main" val="331829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CFF79-7F4D-40CC-9DDB-56541D5E50B6}"/>
              </a:ext>
            </a:extLst>
          </p:cNvPr>
          <p:cNvSpPr>
            <a:spLocks noGrp="1"/>
          </p:cNvSpPr>
          <p:nvPr>
            <p:ph type="title"/>
          </p:nvPr>
        </p:nvSpPr>
        <p:spPr/>
        <p:txBody>
          <a:bodyPr>
            <a:noAutofit/>
          </a:bodyPr>
          <a:lstStyle/>
          <a:p>
            <a:pPr algn="ctr"/>
            <a:r>
              <a:rPr lang="es-EC" sz="2400" dirty="0">
                <a:ln>
                  <a:solidFill>
                    <a:schemeClr val="bg1"/>
                  </a:solidFill>
                </a:ln>
                <a:effectLst>
                  <a:glow rad="228600">
                    <a:schemeClr val="accent3">
                      <a:satMod val="175000"/>
                      <a:alpha val="40000"/>
                    </a:schemeClr>
                  </a:glow>
                </a:effectLst>
              </a:rPr>
              <a:t>Probabilidad de densidad de animales seropositivos a nivel de la zona de Shushufindi.</a:t>
            </a:r>
          </a:p>
        </p:txBody>
      </p:sp>
      <p:sp>
        <p:nvSpPr>
          <p:cNvPr id="5" name="Marcador de número de diapositiva 4">
            <a:extLst>
              <a:ext uri="{FF2B5EF4-FFF2-40B4-BE49-F238E27FC236}">
                <a16:creationId xmlns:a16="http://schemas.microsoft.com/office/drawing/2014/main" id="{54F5333A-B317-4EDB-94CD-E724140A068C}"/>
              </a:ext>
            </a:extLst>
          </p:cNvPr>
          <p:cNvSpPr>
            <a:spLocks noGrp="1"/>
          </p:cNvSpPr>
          <p:nvPr>
            <p:ph type="sldNum" sz="quarter" idx="12"/>
          </p:nvPr>
        </p:nvSpPr>
        <p:spPr/>
        <p:txBody>
          <a:bodyPr/>
          <a:lstStyle/>
          <a:p>
            <a:pPr rtl="0"/>
            <a:fld id="{FAEF9944-A4F6-4C59-AEBD-678D6480B8EA}" type="slidenum">
              <a:rPr lang="es-ES" smtClean="0"/>
              <a:t>20</a:t>
            </a:fld>
            <a:endParaRPr lang="es-ES" dirty="0"/>
          </a:p>
        </p:txBody>
      </p:sp>
      <p:pic>
        <p:nvPicPr>
          <p:cNvPr id="6" name="Imagen 5">
            <a:extLst>
              <a:ext uri="{FF2B5EF4-FFF2-40B4-BE49-F238E27FC236}">
                <a16:creationId xmlns:a16="http://schemas.microsoft.com/office/drawing/2014/main" id="{83C590CA-F8BF-4ED2-9653-C43001336F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14927" y="2349078"/>
            <a:ext cx="6250745" cy="3960282"/>
          </a:xfrm>
          <a:prstGeom prst="rect">
            <a:avLst/>
          </a:prstGeom>
          <a:noFill/>
          <a:ln>
            <a:noFill/>
          </a:ln>
        </p:spPr>
      </p:pic>
      <p:cxnSp>
        <p:nvCxnSpPr>
          <p:cNvPr id="16" name="Conector: angular 15">
            <a:extLst>
              <a:ext uri="{FF2B5EF4-FFF2-40B4-BE49-F238E27FC236}">
                <a16:creationId xmlns:a16="http://schemas.microsoft.com/office/drawing/2014/main" id="{E8C50ECB-F0F2-401B-9656-B481BC09391B}"/>
              </a:ext>
            </a:extLst>
          </p:cNvPr>
          <p:cNvCxnSpPr>
            <a:cxnSpLocks/>
          </p:cNvCxnSpPr>
          <p:nvPr/>
        </p:nvCxnSpPr>
        <p:spPr>
          <a:xfrm>
            <a:off x="6650183" y="3131127"/>
            <a:ext cx="3131126" cy="55418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47713689-0A10-4693-B101-1CD985A67F37}"/>
              </a:ext>
            </a:extLst>
          </p:cNvPr>
          <p:cNvSpPr txBox="1"/>
          <p:nvPr/>
        </p:nvSpPr>
        <p:spPr>
          <a:xfrm>
            <a:off x="9834911" y="3315977"/>
            <a:ext cx="2286000"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1400" dirty="0"/>
              <a:t>Probabilidad es un 33% animales seropositivos por predio infectado</a:t>
            </a:r>
            <a:endParaRPr lang="es-EC" sz="1400" dirty="0"/>
          </a:p>
        </p:txBody>
      </p:sp>
      <p:cxnSp>
        <p:nvCxnSpPr>
          <p:cNvPr id="20" name="Conector: angular 19">
            <a:extLst>
              <a:ext uri="{FF2B5EF4-FFF2-40B4-BE49-F238E27FC236}">
                <a16:creationId xmlns:a16="http://schemas.microsoft.com/office/drawing/2014/main" id="{2EC7DE7A-5CCD-4879-A2D5-7B1474D6BEF6}"/>
              </a:ext>
            </a:extLst>
          </p:cNvPr>
          <p:cNvCxnSpPr/>
          <p:nvPr/>
        </p:nvCxnSpPr>
        <p:spPr>
          <a:xfrm rot="10800000" flipV="1">
            <a:off x="2563091" y="2964872"/>
            <a:ext cx="3144982" cy="44334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26B6C62D-6AD4-42E9-83BC-D394E13D40D7}"/>
              </a:ext>
            </a:extLst>
          </p:cNvPr>
          <p:cNvSpPr txBox="1"/>
          <p:nvPr/>
        </p:nvSpPr>
        <p:spPr>
          <a:xfrm>
            <a:off x="66927" y="2992811"/>
            <a:ext cx="2496163"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400" dirty="0"/>
              <a:t>Probabilidad del 44 % de encontrar animales seropositivo </a:t>
            </a:r>
          </a:p>
        </p:txBody>
      </p:sp>
    </p:spTree>
    <p:extLst>
      <p:ext uri="{BB962C8B-B14F-4D97-AF65-F5344CB8AC3E}">
        <p14:creationId xmlns:p14="http://schemas.microsoft.com/office/powerpoint/2010/main" val="967586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EFF12-FACF-4BB9-B31D-C37A06574D65}"/>
              </a:ext>
            </a:extLst>
          </p:cNvPr>
          <p:cNvSpPr>
            <a:spLocks noGrp="1"/>
          </p:cNvSpPr>
          <p:nvPr>
            <p:ph type="title"/>
          </p:nvPr>
        </p:nvSpPr>
        <p:spPr/>
        <p:txBody>
          <a:bodyPr>
            <a:noAutofit/>
          </a:bodyPr>
          <a:lstStyle/>
          <a:p>
            <a:pPr algn="ctr"/>
            <a:r>
              <a:rPr lang="es-EC" sz="2800" dirty="0">
                <a:ln>
                  <a:solidFill>
                    <a:schemeClr val="bg1"/>
                  </a:solidFill>
                </a:ln>
                <a:effectLst>
                  <a:glow rad="228600">
                    <a:schemeClr val="accent3">
                      <a:satMod val="175000"/>
                      <a:alpha val="40000"/>
                    </a:schemeClr>
                  </a:glow>
                </a:effectLst>
              </a:rPr>
              <a:t>Distribución de número de animales seropositivos por Neosporosis bovina.  </a:t>
            </a:r>
          </a:p>
        </p:txBody>
      </p:sp>
      <p:sp>
        <p:nvSpPr>
          <p:cNvPr id="5" name="Marcador de número de diapositiva 4">
            <a:extLst>
              <a:ext uri="{FF2B5EF4-FFF2-40B4-BE49-F238E27FC236}">
                <a16:creationId xmlns:a16="http://schemas.microsoft.com/office/drawing/2014/main" id="{F111C5CF-DBA3-4EAC-9B01-39715891E4DB}"/>
              </a:ext>
            </a:extLst>
          </p:cNvPr>
          <p:cNvSpPr>
            <a:spLocks noGrp="1"/>
          </p:cNvSpPr>
          <p:nvPr>
            <p:ph type="sldNum" sz="quarter" idx="12"/>
          </p:nvPr>
        </p:nvSpPr>
        <p:spPr/>
        <p:txBody>
          <a:bodyPr/>
          <a:lstStyle/>
          <a:p>
            <a:pPr rtl="0"/>
            <a:fld id="{FAEF9944-A4F6-4C59-AEBD-678D6480B8EA}" type="slidenum">
              <a:rPr lang="es-ES" smtClean="0"/>
              <a:t>21</a:t>
            </a:fld>
            <a:endParaRPr lang="es-ES" dirty="0"/>
          </a:p>
        </p:txBody>
      </p:sp>
      <p:pic>
        <p:nvPicPr>
          <p:cNvPr id="6" name="Imagen 5">
            <a:extLst>
              <a:ext uri="{FF2B5EF4-FFF2-40B4-BE49-F238E27FC236}">
                <a16:creationId xmlns:a16="http://schemas.microsoft.com/office/drawing/2014/main" id="{29329936-4904-457F-B024-BD4FD613A9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618" y="2479964"/>
            <a:ext cx="6621548" cy="4057996"/>
          </a:xfrm>
          <a:prstGeom prst="rect">
            <a:avLst/>
          </a:prstGeom>
          <a:noFill/>
          <a:ln>
            <a:noFill/>
          </a:ln>
        </p:spPr>
      </p:pic>
      <p:sp>
        <p:nvSpPr>
          <p:cNvPr id="7" name="CuadroTexto 6">
            <a:extLst>
              <a:ext uri="{FF2B5EF4-FFF2-40B4-BE49-F238E27FC236}">
                <a16:creationId xmlns:a16="http://schemas.microsoft.com/office/drawing/2014/main" id="{75D557C3-89BA-4825-9825-50718A2267A9}"/>
              </a:ext>
            </a:extLst>
          </p:cNvPr>
          <p:cNvSpPr txBox="1"/>
          <p:nvPr/>
        </p:nvSpPr>
        <p:spPr>
          <a:xfrm>
            <a:off x="8282708" y="3618035"/>
            <a:ext cx="3574472" cy="2062103"/>
          </a:xfrm>
          <a:prstGeom prst="rect">
            <a:avLst/>
          </a:prstGeom>
          <a:noFill/>
        </p:spPr>
        <p:txBody>
          <a:bodyPr wrap="square">
            <a:spAutoFit/>
          </a:bodyPr>
          <a:lstStyle/>
          <a:p>
            <a:pPr algn="just"/>
            <a:r>
              <a:rPr lang="es-EC" sz="1600" dirty="0"/>
              <a:t>Distribución del diagrama de boxplot es: valor mínimo de 0, cuartil 1 = 25% es de 1 animal, mediana (cuartil 2) 50% es de 2,6, cuartil 3 es el 75% es de 4 animales y el 100% es el valor máximo es de 6 animales seropositivos.</a:t>
            </a:r>
          </a:p>
        </p:txBody>
      </p:sp>
    </p:spTree>
    <p:extLst>
      <p:ext uri="{BB962C8B-B14F-4D97-AF65-F5344CB8AC3E}">
        <p14:creationId xmlns:p14="http://schemas.microsoft.com/office/powerpoint/2010/main" val="1450466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B12A3-40F0-4427-98A4-F7B422C405F0}"/>
              </a:ext>
            </a:extLst>
          </p:cNvPr>
          <p:cNvSpPr>
            <a:spLocks noGrp="1"/>
          </p:cNvSpPr>
          <p:nvPr>
            <p:ph type="title"/>
          </p:nvPr>
        </p:nvSpPr>
        <p:spPr/>
        <p:txBody>
          <a:bodyPr>
            <a:noAutofit/>
          </a:bodyPr>
          <a:lstStyle/>
          <a:p>
            <a:pPr algn="ctr"/>
            <a:r>
              <a:rPr lang="es-ES" sz="2800" dirty="0">
                <a:ln>
                  <a:solidFill>
                    <a:schemeClr val="bg1"/>
                  </a:solidFill>
                </a:ln>
                <a:effectLst>
                  <a:glow rad="228600">
                    <a:schemeClr val="accent3">
                      <a:satMod val="175000"/>
                      <a:alpha val="40000"/>
                    </a:schemeClr>
                  </a:glow>
                </a:effectLst>
              </a:rPr>
              <a:t>Distribución por edades de las hembras en los predios de Shushufindi</a:t>
            </a:r>
            <a:endParaRPr lang="es-EC" sz="2800" dirty="0">
              <a:ln>
                <a:solidFill>
                  <a:schemeClr val="bg1"/>
                </a:solidFill>
              </a:ln>
              <a:effectLst>
                <a:glow rad="228600">
                  <a:schemeClr val="accent3">
                    <a:satMod val="175000"/>
                    <a:alpha val="40000"/>
                  </a:schemeClr>
                </a:glow>
              </a:effectLst>
            </a:endParaRPr>
          </a:p>
        </p:txBody>
      </p:sp>
      <p:sp>
        <p:nvSpPr>
          <p:cNvPr id="5" name="Marcador de número de diapositiva 4">
            <a:extLst>
              <a:ext uri="{FF2B5EF4-FFF2-40B4-BE49-F238E27FC236}">
                <a16:creationId xmlns:a16="http://schemas.microsoft.com/office/drawing/2014/main" id="{F424A06D-0686-4C75-98B4-1F416F6A8542}"/>
              </a:ext>
            </a:extLst>
          </p:cNvPr>
          <p:cNvSpPr>
            <a:spLocks noGrp="1"/>
          </p:cNvSpPr>
          <p:nvPr>
            <p:ph type="sldNum" sz="quarter" idx="12"/>
          </p:nvPr>
        </p:nvSpPr>
        <p:spPr/>
        <p:txBody>
          <a:bodyPr/>
          <a:lstStyle/>
          <a:p>
            <a:pPr rtl="0"/>
            <a:fld id="{FAEF9944-A4F6-4C59-AEBD-678D6480B8EA}" type="slidenum">
              <a:rPr lang="es-ES" smtClean="0"/>
              <a:t>22</a:t>
            </a:fld>
            <a:endParaRPr lang="es-ES" dirty="0"/>
          </a:p>
        </p:txBody>
      </p:sp>
      <p:graphicFrame>
        <p:nvGraphicFramePr>
          <p:cNvPr id="6" name="Tabla 5">
            <a:extLst>
              <a:ext uri="{FF2B5EF4-FFF2-40B4-BE49-F238E27FC236}">
                <a16:creationId xmlns:a16="http://schemas.microsoft.com/office/drawing/2014/main" id="{7B50187A-1BF4-4E2B-B43C-F6FA300C6186}"/>
              </a:ext>
            </a:extLst>
          </p:cNvPr>
          <p:cNvGraphicFramePr>
            <a:graphicFrameLocks noGrp="1"/>
          </p:cNvGraphicFramePr>
          <p:nvPr>
            <p:extLst>
              <p:ext uri="{D42A27DB-BD31-4B8C-83A1-F6EECF244321}">
                <p14:modId xmlns:p14="http://schemas.microsoft.com/office/powerpoint/2010/main" val="1995943297"/>
              </p:ext>
            </p:extLst>
          </p:nvPr>
        </p:nvGraphicFramePr>
        <p:xfrm>
          <a:off x="2050682" y="2476573"/>
          <a:ext cx="8312516" cy="1812986"/>
        </p:xfrm>
        <a:graphic>
          <a:graphicData uri="http://schemas.openxmlformats.org/drawingml/2006/table">
            <a:tbl>
              <a:tblPr firstRow="1" firstCol="1" bandRow="1">
                <a:tableStyleId>{EB344D84-9AFB-497E-A393-DC336BA19D2E}</a:tableStyleId>
              </a:tblPr>
              <a:tblGrid>
                <a:gridCol w="2078129">
                  <a:extLst>
                    <a:ext uri="{9D8B030D-6E8A-4147-A177-3AD203B41FA5}">
                      <a16:colId xmlns:a16="http://schemas.microsoft.com/office/drawing/2014/main" val="1173699239"/>
                    </a:ext>
                  </a:extLst>
                </a:gridCol>
                <a:gridCol w="2078129">
                  <a:extLst>
                    <a:ext uri="{9D8B030D-6E8A-4147-A177-3AD203B41FA5}">
                      <a16:colId xmlns:a16="http://schemas.microsoft.com/office/drawing/2014/main" val="907305065"/>
                    </a:ext>
                  </a:extLst>
                </a:gridCol>
                <a:gridCol w="2078129">
                  <a:extLst>
                    <a:ext uri="{9D8B030D-6E8A-4147-A177-3AD203B41FA5}">
                      <a16:colId xmlns:a16="http://schemas.microsoft.com/office/drawing/2014/main" val="3674276185"/>
                    </a:ext>
                  </a:extLst>
                </a:gridCol>
                <a:gridCol w="2078129">
                  <a:extLst>
                    <a:ext uri="{9D8B030D-6E8A-4147-A177-3AD203B41FA5}">
                      <a16:colId xmlns:a16="http://schemas.microsoft.com/office/drawing/2014/main" val="3824980222"/>
                    </a:ext>
                  </a:extLst>
                </a:gridCol>
              </a:tblGrid>
              <a:tr h="356392">
                <a:tc rowSpan="2">
                  <a:txBody>
                    <a:bodyPr/>
                    <a:lstStyle/>
                    <a:p>
                      <a:pPr marL="87313" indent="-87313" algn="ctr">
                        <a:lnSpc>
                          <a:spcPct val="200000"/>
                        </a:lnSpc>
                        <a:spcBef>
                          <a:spcPts val="1200"/>
                        </a:spcBef>
                        <a:tabLst>
                          <a:tab pos="4676775" algn="l"/>
                        </a:tabLst>
                      </a:pPr>
                      <a:r>
                        <a:rPr lang="es-EC" sz="1400" dirty="0">
                          <a:effectLst/>
                        </a:rPr>
                        <a:t>ESTADO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457200" indent="457200" algn="ctr">
                        <a:lnSpc>
                          <a:spcPct val="200000"/>
                        </a:lnSpc>
                        <a:tabLst>
                          <a:tab pos="4676775" algn="l"/>
                        </a:tabLst>
                      </a:pPr>
                      <a:r>
                        <a:rPr lang="es-EC" sz="1400">
                          <a:effectLst/>
                        </a:rPr>
                        <a:t>Rangos de edad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04356564"/>
                  </a:ext>
                </a:extLst>
              </a:tr>
              <a:tr h="692846">
                <a:tc vMerge="1">
                  <a:txBody>
                    <a:bodyPr/>
                    <a:lstStyle/>
                    <a:p>
                      <a:endParaRPr lang="es-EC"/>
                    </a:p>
                  </a:txBody>
                  <a:tcPr/>
                </a:tc>
                <a:tc>
                  <a:txBody>
                    <a:bodyPr/>
                    <a:lstStyle/>
                    <a:p>
                      <a:pPr marL="457200" indent="457200" algn="ctr">
                        <a:lnSpc>
                          <a:spcPct val="200000"/>
                        </a:lnSpc>
                        <a:tabLst>
                          <a:tab pos="4676775" algn="l"/>
                        </a:tabLst>
                      </a:pPr>
                      <a:r>
                        <a:rPr lang="es-EC" sz="1400">
                          <a:effectLst/>
                        </a:rPr>
                        <a:t>0 - 3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a:effectLst/>
                        </a:rPr>
                        <a:t>3 - 6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dirty="0">
                          <a:effectLst/>
                        </a:rPr>
                        <a:t>6   -   &gt;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1645343"/>
                  </a:ext>
                </a:extLst>
              </a:tr>
              <a:tr h="356392">
                <a:tc>
                  <a:txBody>
                    <a:bodyPr/>
                    <a:lstStyle/>
                    <a:p>
                      <a:pPr marL="457200" indent="-457200" algn="ctr">
                        <a:lnSpc>
                          <a:spcPct val="200000"/>
                        </a:lnSpc>
                        <a:spcBef>
                          <a:spcPts val="1200"/>
                        </a:spcBef>
                        <a:tabLst>
                          <a:tab pos="4676775" algn="l"/>
                        </a:tabLst>
                      </a:pPr>
                      <a:r>
                        <a:rPr lang="es-EC" sz="1400" dirty="0">
                          <a:effectLst/>
                        </a:rPr>
                        <a:t>Seropositivo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dirty="0">
                          <a:effectLst/>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a:effectLst/>
                        </a:rPr>
                        <a:t>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505482"/>
                  </a:ext>
                </a:extLst>
              </a:tr>
              <a:tr h="356392">
                <a:tc>
                  <a:txBody>
                    <a:bodyPr/>
                    <a:lstStyle/>
                    <a:p>
                      <a:pPr marL="457200" indent="-457200" algn="ctr">
                        <a:lnSpc>
                          <a:spcPct val="200000"/>
                        </a:lnSpc>
                        <a:spcBef>
                          <a:spcPts val="1200"/>
                        </a:spcBef>
                        <a:tabLst>
                          <a:tab pos="4676775" algn="l"/>
                        </a:tabLst>
                      </a:pPr>
                      <a:r>
                        <a:rPr lang="es-EC" sz="1400" dirty="0">
                          <a:effectLst/>
                        </a:rPr>
                        <a:t>Seronegativo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a:effectLst/>
                        </a:rPr>
                        <a:t>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indent="457200" algn="ctr">
                        <a:lnSpc>
                          <a:spcPct val="200000"/>
                        </a:lnSpc>
                        <a:tabLst>
                          <a:tab pos="4676775" algn="l"/>
                        </a:tabLst>
                      </a:pPr>
                      <a:r>
                        <a:rPr lang="es-EC" sz="1400" dirty="0">
                          <a:effectLst/>
                        </a:rPr>
                        <a:t>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9901231"/>
                  </a:ext>
                </a:extLst>
              </a:tr>
            </a:tbl>
          </a:graphicData>
        </a:graphic>
      </p:graphicFrame>
      <p:sp>
        <p:nvSpPr>
          <p:cNvPr id="8" name="CuadroTexto 7">
            <a:extLst>
              <a:ext uri="{FF2B5EF4-FFF2-40B4-BE49-F238E27FC236}">
                <a16:creationId xmlns:a16="http://schemas.microsoft.com/office/drawing/2014/main" id="{167B96E0-63E3-4854-8834-2EE186B5FF72}"/>
              </a:ext>
            </a:extLst>
          </p:cNvPr>
          <p:cNvSpPr txBox="1"/>
          <p:nvPr/>
        </p:nvSpPr>
        <p:spPr>
          <a:xfrm>
            <a:off x="1136072" y="5369779"/>
            <a:ext cx="10584873" cy="1331134"/>
          </a:xfrm>
          <a:prstGeom prst="rect">
            <a:avLst/>
          </a:prstGeom>
          <a:noFill/>
        </p:spPr>
        <p:txBody>
          <a:bodyPr wrap="square">
            <a:spAutoFit/>
          </a:bodyPr>
          <a:lstStyle/>
          <a:p>
            <a:pPr indent="457200" algn="just">
              <a:lnSpc>
                <a:spcPct val="200000"/>
              </a:lnSpc>
              <a:spcBef>
                <a:spcPts val="1200"/>
              </a:spcBef>
              <a:tabLst>
                <a:tab pos="4676775" algn="l"/>
              </a:tabLst>
            </a:pPr>
            <a:r>
              <a:rPr lang="es-EC" sz="1400" dirty="0"/>
              <a:t>En la table  se evaluó la distribución por edades de los animales muestreados seropositivos y seronegativos de los predios, donde la mayor incidencia de afectación de Neospora caninum esta en el rango de 3 a 6 años de edad con 25,84% de hembras seropositivas y el 3,37% se encuentra en las edades mayores a 6 años. </a:t>
            </a:r>
          </a:p>
        </p:txBody>
      </p:sp>
      <p:sp>
        <p:nvSpPr>
          <p:cNvPr id="7" name="CuadroTexto 6">
            <a:extLst>
              <a:ext uri="{FF2B5EF4-FFF2-40B4-BE49-F238E27FC236}">
                <a16:creationId xmlns:a16="http://schemas.microsoft.com/office/drawing/2014/main" id="{53458D00-C479-4399-85EB-8A2032E03118}"/>
              </a:ext>
            </a:extLst>
          </p:cNvPr>
          <p:cNvSpPr txBox="1"/>
          <p:nvPr/>
        </p:nvSpPr>
        <p:spPr>
          <a:xfrm>
            <a:off x="1939636" y="4289559"/>
            <a:ext cx="8423561" cy="784830"/>
          </a:xfrm>
          <a:prstGeom prst="rect">
            <a:avLst/>
          </a:prstGeom>
          <a:noFill/>
        </p:spPr>
        <p:txBody>
          <a:bodyPr wrap="square">
            <a:spAutoFit/>
          </a:bodyPr>
          <a:lstStyle/>
          <a:p>
            <a:pPr>
              <a:lnSpc>
                <a:spcPct val="200000"/>
              </a:lnSpc>
              <a:spcBef>
                <a:spcPts val="1200"/>
              </a:spcBef>
              <a:tabLst>
                <a:tab pos="4676775" algn="l"/>
              </a:tabLst>
            </a:pPr>
            <a:r>
              <a:rPr lang="en-US" sz="1200" dirty="0"/>
              <a:t>Nota. Pearson's Chi-squared test with simulated p-value (based on 10000 </a:t>
            </a:r>
            <a:r>
              <a:rPr lang="en-US" sz="1200" dirty="0" err="1"/>
              <a:t>eplicates</a:t>
            </a:r>
            <a:r>
              <a:rPr lang="en-US" sz="1200" dirty="0"/>
              <a:t>) X-squared = 1.275, df = NA, p-value = 0.6693.</a:t>
            </a:r>
            <a:endParaRPr lang="es-EC" sz="1200" dirty="0"/>
          </a:p>
        </p:txBody>
      </p:sp>
    </p:spTree>
    <p:extLst>
      <p:ext uri="{BB962C8B-B14F-4D97-AF65-F5344CB8AC3E}">
        <p14:creationId xmlns:p14="http://schemas.microsoft.com/office/powerpoint/2010/main" val="85480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9EFE67E-60AE-41C6-B6C4-7FC54FE38305}"/>
              </a:ext>
            </a:extLst>
          </p:cNvPr>
          <p:cNvSpPr>
            <a:spLocks noGrp="1"/>
          </p:cNvSpPr>
          <p:nvPr>
            <p:ph type="title"/>
          </p:nvPr>
        </p:nvSpPr>
        <p:spPr>
          <a:xfrm>
            <a:off x="1535372" y="4872251"/>
            <a:ext cx="10013709" cy="1030360"/>
          </a:xfrm>
        </p:spPr>
        <p:txBody>
          <a:bodyPr rtlCol="0"/>
          <a:lstStyle/>
          <a:p>
            <a:pPr rtl="0"/>
            <a:r>
              <a:rPr lang="es-ES" dirty="0">
                <a:ln>
                  <a:solidFill>
                    <a:schemeClr val="bg1"/>
                  </a:solidFill>
                </a:ln>
                <a:effectLst>
                  <a:glow rad="228600">
                    <a:srgbClr val="00B0F0">
                      <a:alpha val="40000"/>
                    </a:srgbClr>
                  </a:glow>
                </a:effectLst>
              </a:rPr>
              <a:t>Conclusiones </a:t>
            </a:r>
          </a:p>
        </p:txBody>
      </p:sp>
      <p:sp>
        <p:nvSpPr>
          <p:cNvPr id="5" name="Marcador de número de diapositiva 4">
            <a:extLst>
              <a:ext uri="{FF2B5EF4-FFF2-40B4-BE49-F238E27FC236}">
                <a16:creationId xmlns:a16="http://schemas.microsoft.com/office/drawing/2014/main" id="{46B20231-9711-4B47-A80C-85346582D3DF}"/>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pPr rtl="0"/>
              <a:t>23</a:t>
            </a:fld>
            <a:endParaRPr lang="es-ES" dirty="0"/>
          </a:p>
        </p:txBody>
      </p:sp>
      <p:graphicFrame>
        <p:nvGraphicFramePr>
          <p:cNvPr id="9" name="Marcador de contenido 3" descr="Marcador de posición smart art de escala de tiempo">
            <a:extLst>
              <a:ext uri="{FF2B5EF4-FFF2-40B4-BE49-F238E27FC236}">
                <a16:creationId xmlns:a16="http://schemas.microsoft.com/office/drawing/2014/main" id="{34466B8E-B3C3-4427-AD0D-6EE575A4212C}"/>
              </a:ext>
            </a:extLst>
          </p:cNvPr>
          <p:cNvGraphicFramePr>
            <a:graphicFrameLocks/>
          </p:cNvGraphicFramePr>
          <p:nvPr>
            <p:extLst>
              <p:ext uri="{D42A27DB-BD31-4B8C-83A1-F6EECF244321}">
                <p14:modId xmlns:p14="http://schemas.microsoft.com/office/powerpoint/2010/main" val="3946461540"/>
              </p:ext>
            </p:extLst>
          </p:nvPr>
        </p:nvGraphicFramePr>
        <p:xfrm>
          <a:off x="193431" y="279567"/>
          <a:ext cx="11804606" cy="4957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a:extLst>
              <a:ext uri="{FF2B5EF4-FFF2-40B4-BE49-F238E27FC236}">
                <a16:creationId xmlns:a16="http://schemas.microsoft.com/office/drawing/2014/main" id="{0A14EA6E-4E40-41F5-9C17-570236532BF6}"/>
              </a:ext>
            </a:extLst>
          </p:cNvPr>
          <p:cNvGrpSpPr/>
          <p:nvPr/>
        </p:nvGrpSpPr>
        <p:grpSpPr>
          <a:xfrm>
            <a:off x="6736283" y="5179613"/>
            <a:ext cx="5037276" cy="886285"/>
            <a:chOff x="9043374" y="4055978"/>
            <a:chExt cx="2664819" cy="536708"/>
          </a:xfrm>
        </p:grpSpPr>
        <p:sp>
          <p:nvSpPr>
            <p:cNvPr id="8" name="Rectángulo 7">
              <a:extLst>
                <a:ext uri="{FF2B5EF4-FFF2-40B4-BE49-F238E27FC236}">
                  <a16:creationId xmlns:a16="http://schemas.microsoft.com/office/drawing/2014/main" id="{8827D40A-CD79-4A02-9422-C669E2F9743F}"/>
                </a:ext>
              </a:extLst>
            </p:cNvPr>
            <p:cNvSpPr/>
            <p:nvPr/>
          </p:nvSpPr>
          <p:spPr>
            <a:xfrm>
              <a:off x="9043374" y="4055978"/>
              <a:ext cx="2664819" cy="536708"/>
            </a:xfrm>
            <a:prstGeom prst="rect">
              <a:avLst/>
            </a:prstGeom>
            <a:noFill/>
            <a:ln>
              <a:solidFill>
                <a:srgbClr val="FFC000"/>
              </a:solidFill>
            </a:ln>
            <a:effectLst>
              <a:glow rad="101600">
                <a:srgbClr val="FFC000">
                  <a:alpha val="60000"/>
                </a:srgbClr>
              </a:glow>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0" name="CuadroTexto 9">
              <a:extLst>
                <a:ext uri="{FF2B5EF4-FFF2-40B4-BE49-F238E27FC236}">
                  <a16:creationId xmlns:a16="http://schemas.microsoft.com/office/drawing/2014/main" id="{22220FB2-CF64-4AA8-BBB2-FF2BEA76E928}"/>
                </a:ext>
              </a:extLst>
            </p:cNvPr>
            <p:cNvSpPr txBox="1"/>
            <p:nvPr/>
          </p:nvSpPr>
          <p:spPr>
            <a:xfrm>
              <a:off x="9043374" y="4055978"/>
              <a:ext cx="2664819" cy="536708"/>
            </a:xfrm>
            <a:prstGeom prst="rect">
              <a:avLst/>
            </a:prstGeom>
            <a:solidFill>
              <a:schemeClr val="bg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b" anchorCtr="1">
              <a:noAutofit/>
            </a:bodyPr>
            <a:lstStyle/>
            <a:p>
              <a:pPr marL="0" lvl="0" indent="0" algn="ctr" defTabSz="466725" rtl="0">
                <a:lnSpc>
                  <a:spcPct val="90000"/>
                </a:lnSpc>
                <a:spcBef>
                  <a:spcPct val="0"/>
                </a:spcBef>
                <a:spcAft>
                  <a:spcPct val="35000"/>
                </a:spcAft>
                <a:buFont typeface="Arial" panose="020B0604020202020204" pitchFamily="34" charset="0"/>
                <a:buNone/>
              </a:pPr>
              <a:r>
                <a:rPr lang="es-EC" sz="1600" dirty="0"/>
                <a:t>EL 50% de los predios encuestados nos manifestaron que tenían problemas de abortos entre uno y tres en el </a:t>
              </a:r>
              <a:r>
                <a:rPr lang="es-EC" sz="1600"/>
                <a:t>año.</a:t>
              </a:r>
              <a:endParaRPr lang="es-ES" sz="1600" dirty="0"/>
            </a:p>
          </p:txBody>
        </p:sp>
      </p:grpSp>
    </p:spTree>
    <p:extLst>
      <p:ext uri="{BB962C8B-B14F-4D97-AF65-F5344CB8AC3E}">
        <p14:creationId xmlns:p14="http://schemas.microsoft.com/office/powerpoint/2010/main" val="205901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51ACF-101C-411B-B0C0-846212167B4C}"/>
              </a:ext>
            </a:extLst>
          </p:cNvPr>
          <p:cNvSpPr>
            <a:spLocks noGrp="1"/>
          </p:cNvSpPr>
          <p:nvPr>
            <p:ph type="title"/>
          </p:nvPr>
        </p:nvSpPr>
        <p:spPr>
          <a:xfrm>
            <a:off x="177627" y="4902156"/>
            <a:ext cx="10013709" cy="1030360"/>
          </a:xfrm>
        </p:spPr>
        <p:txBody>
          <a:bodyPr/>
          <a:lstStyle/>
          <a:p>
            <a:r>
              <a:rPr lang="es-ES" dirty="0">
                <a:ln>
                  <a:solidFill>
                    <a:schemeClr val="bg1"/>
                  </a:solidFill>
                </a:ln>
                <a:effectLst>
                  <a:glow rad="228600">
                    <a:srgbClr val="FF9933">
                      <a:alpha val="40000"/>
                    </a:srgbClr>
                  </a:glow>
                </a:effectLst>
              </a:rPr>
              <a:t>Recomendaciones</a:t>
            </a:r>
            <a:endParaRPr lang="es-EC" dirty="0">
              <a:ln>
                <a:solidFill>
                  <a:schemeClr val="bg1"/>
                </a:solidFill>
              </a:ln>
              <a:effectLst>
                <a:glow rad="228600">
                  <a:srgbClr val="FF9933">
                    <a:alpha val="40000"/>
                  </a:srgbClr>
                </a:glow>
              </a:effectLst>
            </a:endParaRPr>
          </a:p>
        </p:txBody>
      </p:sp>
      <p:sp>
        <p:nvSpPr>
          <p:cNvPr id="5" name="Marcador de número de diapositiva 4">
            <a:extLst>
              <a:ext uri="{FF2B5EF4-FFF2-40B4-BE49-F238E27FC236}">
                <a16:creationId xmlns:a16="http://schemas.microsoft.com/office/drawing/2014/main" id="{47B5882B-7FCF-49A9-8BC0-A7AB1A041EB4}"/>
              </a:ext>
            </a:extLst>
          </p:cNvPr>
          <p:cNvSpPr>
            <a:spLocks noGrp="1"/>
          </p:cNvSpPr>
          <p:nvPr>
            <p:ph type="sldNum" sz="quarter" idx="12"/>
          </p:nvPr>
        </p:nvSpPr>
        <p:spPr/>
        <p:txBody>
          <a:bodyPr/>
          <a:lstStyle/>
          <a:p>
            <a:pPr rtl="0"/>
            <a:fld id="{FAEF9944-A4F6-4C59-AEBD-678D6480B8EA}" type="slidenum">
              <a:rPr lang="es-ES" smtClean="0"/>
              <a:t>24</a:t>
            </a:fld>
            <a:endParaRPr lang="es-ES" dirty="0"/>
          </a:p>
        </p:txBody>
      </p:sp>
      <p:graphicFrame>
        <p:nvGraphicFramePr>
          <p:cNvPr id="6" name="Diagrama 5">
            <a:extLst>
              <a:ext uri="{FF2B5EF4-FFF2-40B4-BE49-F238E27FC236}">
                <a16:creationId xmlns:a16="http://schemas.microsoft.com/office/drawing/2014/main" id="{172EA998-6614-4015-AB5B-DC484D09D9F9}"/>
              </a:ext>
            </a:extLst>
          </p:cNvPr>
          <p:cNvGraphicFramePr/>
          <p:nvPr>
            <p:extLst>
              <p:ext uri="{D42A27DB-BD31-4B8C-83A1-F6EECF244321}">
                <p14:modId xmlns:p14="http://schemas.microsoft.com/office/powerpoint/2010/main" val="820931047"/>
              </p:ext>
            </p:extLst>
          </p:nvPr>
        </p:nvGraphicFramePr>
        <p:xfrm>
          <a:off x="1122219" y="-63731"/>
          <a:ext cx="113745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27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rtlCol="0"/>
          <a:lstStyle/>
          <a:p>
            <a:pPr rtl="0"/>
            <a:r>
              <a:rPr lang="es-ES"/>
              <a:t>GRACIAS</a:t>
            </a:r>
          </a:p>
        </p:txBody>
      </p:sp>
      <p:sp>
        <p:nvSpPr>
          <p:cNvPr id="35" name="Marcador de número de diapositiva 34">
            <a:extLst>
              <a:ext uri="{FF2B5EF4-FFF2-40B4-BE49-F238E27FC236}">
                <a16:creationId xmlns:a16="http://schemas.microsoft.com/office/drawing/2014/main" id="{6F05ADB0-C4C0-4EB9-ACD6-D5D69C07C06E}"/>
              </a:ext>
            </a:extLst>
          </p:cNvPr>
          <p:cNvSpPr>
            <a:spLocks noGrp="1"/>
          </p:cNvSpPr>
          <p:nvPr>
            <p:ph type="sldNum" sz="quarter" idx="12"/>
          </p:nvPr>
        </p:nvSpPr>
        <p:spPr>
          <a:xfrm>
            <a:off x="10569202" y="6309360"/>
            <a:ext cx="979879" cy="457200"/>
          </a:xfrm>
        </p:spPr>
        <p:txBody>
          <a:bodyPr rtlCol="0"/>
          <a:lstStyle/>
          <a:p>
            <a:pPr rtl="0"/>
            <a:fld id="{FAEF9944-A4F6-4C59-AEBD-678D6480B8EA}" type="slidenum">
              <a:rPr lang="es-ES" smtClean="0"/>
              <a:pPr rtl="0"/>
              <a:t>25</a:t>
            </a:fld>
            <a:endParaRPr lang="es-ES" dirty="0"/>
          </a:p>
        </p:txBody>
      </p:sp>
    </p:spTree>
    <p:extLst>
      <p:ext uri="{BB962C8B-B14F-4D97-AF65-F5344CB8AC3E}">
        <p14:creationId xmlns:p14="http://schemas.microsoft.com/office/powerpoint/2010/main" val="7982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7B2BAD8F-75F3-4883-AF4F-65EFE21EB95D}"/>
              </a:ext>
            </a:extLst>
          </p:cNvPr>
          <p:cNvSpPr>
            <a:spLocks noGrp="1"/>
          </p:cNvSpPr>
          <p:nvPr>
            <p:ph type="sldNum" sz="quarter" idx="12"/>
          </p:nvPr>
        </p:nvSpPr>
        <p:spPr>
          <a:xfrm>
            <a:off x="10885725" y="6327384"/>
            <a:ext cx="979879" cy="457200"/>
          </a:xfrm>
        </p:spPr>
        <p:txBody>
          <a:bodyPr/>
          <a:lstStyle/>
          <a:p>
            <a:pPr rtl="0"/>
            <a:fld id="{FAEF9944-A4F6-4C59-AEBD-678D6480B8EA}" type="slidenum">
              <a:rPr lang="es-ES" smtClean="0"/>
              <a:t>3</a:t>
            </a:fld>
            <a:endParaRPr lang="es-ES" dirty="0"/>
          </a:p>
        </p:txBody>
      </p:sp>
      <p:pic>
        <p:nvPicPr>
          <p:cNvPr id="2058" name="Picture 10" descr="Vacas que producen más leche y menos gases | El Economista">
            <a:extLst>
              <a:ext uri="{FF2B5EF4-FFF2-40B4-BE49-F238E27FC236}">
                <a16:creationId xmlns:a16="http://schemas.microsoft.com/office/drawing/2014/main" id="{5A16DCD2-4F84-408B-B6BA-480F52236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154" y="896814"/>
            <a:ext cx="5767714" cy="53540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Diagrama 10">
            <a:extLst>
              <a:ext uri="{FF2B5EF4-FFF2-40B4-BE49-F238E27FC236}">
                <a16:creationId xmlns:a16="http://schemas.microsoft.com/office/drawing/2014/main" id="{63309A24-44C5-477B-BF0B-1865179450EC}"/>
              </a:ext>
            </a:extLst>
          </p:cNvPr>
          <p:cNvGraphicFramePr/>
          <p:nvPr>
            <p:extLst>
              <p:ext uri="{D42A27DB-BD31-4B8C-83A1-F6EECF244321}">
                <p14:modId xmlns:p14="http://schemas.microsoft.com/office/powerpoint/2010/main" val="2997755351"/>
              </p:ext>
            </p:extLst>
          </p:nvPr>
        </p:nvGraphicFramePr>
        <p:xfrm>
          <a:off x="326396" y="20663"/>
          <a:ext cx="11694153" cy="683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80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331CEB84-49DC-40A9-B2F0-D573658AE999}"/>
              </a:ext>
            </a:extLst>
          </p:cNvPr>
          <p:cNvSpPr>
            <a:spLocks noGrp="1"/>
          </p:cNvSpPr>
          <p:nvPr>
            <p:ph type="title"/>
          </p:nvPr>
        </p:nvSpPr>
        <p:spPr>
          <a:xfrm>
            <a:off x="645926" y="91378"/>
            <a:ext cx="10900146" cy="935776"/>
          </a:xfrm>
        </p:spPr>
        <p:txBody>
          <a:bodyPr rtlCol="0"/>
          <a:lstStyle/>
          <a:p>
            <a:pPr algn="ctr" rtl="0"/>
            <a:r>
              <a:rPr lang="es-ES" dirty="0"/>
              <a:t>Objetivos </a:t>
            </a:r>
          </a:p>
        </p:txBody>
      </p:sp>
      <p:sp>
        <p:nvSpPr>
          <p:cNvPr id="2" name="Marcador de contenido 1">
            <a:extLst>
              <a:ext uri="{FF2B5EF4-FFF2-40B4-BE49-F238E27FC236}">
                <a16:creationId xmlns:a16="http://schemas.microsoft.com/office/drawing/2014/main" id="{A406418A-3F64-4872-9F4B-5DB5A3C4FAE4}"/>
              </a:ext>
            </a:extLst>
          </p:cNvPr>
          <p:cNvSpPr>
            <a:spLocks noGrp="1"/>
          </p:cNvSpPr>
          <p:nvPr>
            <p:ph idx="14"/>
          </p:nvPr>
        </p:nvSpPr>
        <p:spPr>
          <a:xfrm>
            <a:off x="403778" y="1322688"/>
            <a:ext cx="4727735" cy="465155"/>
          </a:xfrm>
        </p:spPr>
        <p:txBody>
          <a:bodyPr/>
          <a:lstStyle/>
          <a:p>
            <a:pPr algn="ctr"/>
            <a:r>
              <a:rPr lang="es-ES" dirty="0">
                <a:solidFill>
                  <a:sysClr val="windowText" lastClr="000000"/>
                </a:solidFill>
                <a:effectLst>
                  <a:glow rad="228600">
                    <a:schemeClr val="accent3">
                      <a:satMod val="175000"/>
                      <a:alpha val="40000"/>
                    </a:schemeClr>
                  </a:glow>
                </a:effectLst>
              </a:rPr>
              <a:t>Objetivo General</a:t>
            </a:r>
            <a:endParaRPr lang="es-EC" dirty="0">
              <a:solidFill>
                <a:sysClr val="windowText" lastClr="000000"/>
              </a:solidFill>
              <a:effectLst>
                <a:glow rad="228600">
                  <a:schemeClr val="accent3">
                    <a:satMod val="175000"/>
                    <a:alpha val="40000"/>
                  </a:schemeClr>
                </a:glow>
              </a:effectLst>
            </a:endParaRPr>
          </a:p>
        </p:txBody>
      </p:sp>
      <p:sp>
        <p:nvSpPr>
          <p:cNvPr id="15" name="Subtítulo 14">
            <a:extLst>
              <a:ext uri="{FF2B5EF4-FFF2-40B4-BE49-F238E27FC236}">
                <a16:creationId xmlns:a16="http://schemas.microsoft.com/office/drawing/2014/main" id="{B7886DF7-FA3D-4AD1-AEC1-578EA3AC8C7D}"/>
              </a:ext>
            </a:extLst>
          </p:cNvPr>
          <p:cNvSpPr>
            <a:spLocks noGrp="1"/>
          </p:cNvSpPr>
          <p:nvPr>
            <p:ph idx="1"/>
          </p:nvPr>
        </p:nvSpPr>
        <p:spPr>
          <a:xfrm>
            <a:off x="419101" y="1871329"/>
            <a:ext cx="4954560" cy="3029446"/>
          </a:xfrm>
        </p:spPr>
        <p:txBody>
          <a:bodyPr rtlCol="0"/>
          <a:lstStyle/>
          <a:p>
            <a:pPr marL="0" indent="0" algn="just">
              <a:buNone/>
            </a:pPr>
            <a:r>
              <a:rPr lang="es-EC" sz="18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Determinación de la incidencia de </a:t>
            </a:r>
            <a:r>
              <a:rPr lang="es-EC" sz="1800" i="1"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Neospora</a:t>
            </a:r>
            <a:r>
              <a:rPr lang="es-EC" sz="18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 </a:t>
            </a:r>
            <a:r>
              <a:rPr lang="es-EC" sz="1800" i="1"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Caninum</a:t>
            </a:r>
            <a:r>
              <a:rPr lang="es-EC" sz="18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 en bovinos en el trópico húmedo (Provincia Sucumbíos - Shushufindi).</a:t>
            </a:r>
            <a:endParaRPr lang="es-EC" sz="18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rtl="0">
              <a:buNone/>
            </a:pPr>
            <a:endParaRPr lang="es-ES" dirty="0"/>
          </a:p>
        </p:txBody>
      </p:sp>
      <p:sp>
        <p:nvSpPr>
          <p:cNvPr id="3" name="Marcador de contenido 2">
            <a:extLst>
              <a:ext uri="{FF2B5EF4-FFF2-40B4-BE49-F238E27FC236}">
                <a16:creationId xmlns:a16="http://schemas.microsoft.com/office/drawing/2014/main" id="{5AD3D240-1B92-4103-B464-0C9AD406134D}"/>
              </a:ext>
            </a:extLst>
          </p:cNvPr>
          <p:cNvSpPr>
            <a:spLocks noGrp="1"/>
          </p:cNvSpPr>
          <p:nvPr>
            <p:ph idx="15"/>
          </p:nvPr>
        </p:nvSpPr>
        <p:spPr>
          <a:xfrm>
            <a:off x="6095999" y="1406174"/>
            <a:ext cx="5657851" cy="465155"/>
          </a:xfrm>
        </p:spPr>
        <p:txBody>
          <a:bodyPr/>
          <a:lstStyle/>
          <a:p>
            <a:pPr algn="ctr"/>
            <a:r>
              <a:rPr lang="es-ES" sz="2400" dirty="0">
                <a:solidFill>
                  <a:sysClr val="windowText" lastClr="000000"/>
                </a:solidFill>
                <a:effectLst>
                  <a:glow rad="228600">
                    <a:schemeClr val="accent3">
                      <a:satMod val="175000"/>
                      <a:alpha val="40000"/>
                    </a:schemeClr>
                  </a:glow>
                </a:effectLst>
              </a:rPr>
              <a:t>Objetivo Específicos</a:t>
            </a:r>
            <a:endParaRPr lang="es-EC" sz="2400" dirty="0">
              <a:solidFill>
                <a:sysClr val="windowText" lastClr="000000"/>
              </a:solidFill>
              <a:effectLst>
                <a:glow rad="228600">
                  <a:schemeClr val="accent3">
                    <a:satMod val="175000"/>
                    <a:alpha val="40000"/>
                  </a:schemeClr>
                </a:glow>
              </a:effectLst>
            </a:endParaRPr>
          </a:p>
        </p:txBody>
      </p:sp>
      <p:graphicFrame>
        <p:nvGraphicFramePr>
          <p:cNvPr id="7" name="Marcador de contenido 6">
            <a:extLst>
              <a:ext uri="{FF2B5EF4-FFF2-40B4-BE49-F238E27FC236}">
                <a16:creationId xmlns:a16="http://schemas.microsoft.com/office/drawing/2014/main" id="{0539386C-EC11-4362-B766-11D84387AE7E}"/>
              </a:ext>
            </a:extLst>
          </p:cNvPr>
          <p:cNvGraphicFramePr>
            <a:graphicFrameLocks noGrp="1"/>
          </p:cNvGraphicFramePr>
          <p:nvPr>
            <p:ph idx="13"/>
            <p:extLst>
              <p:ext uri="{D42A27DB-BD31-4B8C-83A1-F6EECF244321}">
                <p14:modId xmlns:p14="http://schemas.microsoft.com/office/powerpoint/2010/main" val="3085620058"/>
              </p:ext>
            </p:extLst>
          </p:nvPr>
        </p:nvGraphicFramePr>
        <p:xfrm>
          <a:off x="5308955" y="2234890"/>
          <a:ext cx="7231937" cy="455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No use antibióticos en la ganadería sin fórmula médica | CONtexto ganadero  | Noticias principales sobre ganadería y agricultura en Colombia">
            <a:extLst>
              <a:ext uri="{FF2B5EF4-FFF2-40B4-BE49-F238E27FC236}">
                <a16:creationId xmlns:a16="http://schemas.microsoft.com/office/drawing/2014/main" id="{4801FB55-BE87-4495-A94C-ACC285E6CF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77" y="3868749"/>
            <a:ext cx="4230660" cy="288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A0B6B-E599-4032-8203-610D1B9F1C86}"/>
              </a:ext>
            </a:extLst>
          </p:cNvPr>
          <p:cNvSpPr>
            <a:spLocks noGrp="1"/>
          </p:cNvSpPr>
          <p:nvPr>
            <p:ph type="title"/>
          </p:nvPr>
        </p:nvSpPr>
        <p:spPr/>
        <p:txBody>
          <a:bodyPr/>
          <a:lstStyle/>
          <a:p>
            <a:pPr algn="ctr"/>
            <a:r>
              <a:rPr lang="es-ES" dirty="0">
                <a:effectLst>
                  <a:glow rad="241300">
                    <a:srgbClr val="00B0F0">
                      <a:alpha val="69000"/>
                    </a:srgbClr>
                  </a:glow>
                </a:effectLst>
              </a:rPr>
              <a:t>Metodología </a:t>
            </a:r>
            <a:endParaRPr lang="es-EC" dirty="0">
              <a:effectLst>
                <a:glow rad="241300">
                  <a:srgbClr val="00B0F0">
                    <a:alpha val="69000"/>
                  </a:srgbClr>
                </a:glow>
              </a:effectLst>
            </a:endParaRPr>
          </a:p>
        </p:txBody>
      </p:sp>
      <p:sp>
        <p:nvSpPr>
          <p:cNvPr id="9" name="Marcador de número de diapositiva 8">
            <a:extLst>
              <a:ext uri="{FF2B5EF4-FFF2-40B4-BE49-F238E27FC236}">
                <a16:creationId xmlns:a16="http://schemas.microsoft.com/office/drawing/2014/main" id="{B12773A5-35D1-4488-B6C1-12A4582396C0}"/>
              </a:ext>
            </a:extLst>
          </p:cNvPr>
          <p:cNvSpPr>
            <a:spLocks noGrp="1"/>
          </p:cNvSpPr>
          <p:nvPr>
            <p:ph type="sldNum" sz="quarter" idx="12"/>
          </p:nvPr>
        </p:nvSpPr>
        <p:spPr/>
        <p:txBody>
          <a:bodyPr/>
          <a:lstStyle/>
          <a:p>
            <a:pPr rtl="0"/>
            <a:fld id="{FAEF9944-A4F6-4C59-AEBD-678D6480B8EA}" type="slidenum">
              <a:rPr lang="es-ES" smtClean="0"/>
              <a:t>5</a:t>
            </a:fld>
            <a:endParaRPr lang="es-ES" dirty="0"/>
          </a:p>
        </p:txBody>
      </p:sp>
      <p:pic>
        <p:nvPicPr>
          <p:cNvPr id="10" name="Imagen 9">
            <a:extLst>
              <a:ext uri="{FF2B5EF4-FFF2-40B4-BE49-F238E27FC236}">
                <a16:creationId xmlns:a16="http://schemas.microsoft.com/office/drawing/2014/main" id="{E644EB70-F485-48EB-BF01-C8C9AC91244E}"/>
              </a:ext>
            </a:extLst>
          </p:cNvPr>
          <p:cNvPicPr/>
          <p:nvPr/>
        </p:nvPicPr>
        <p:blipFill rotWithShape="1">
          <a:blip r:embed="rId2"/>
          <a:srcRect l="29933" t="14545" r="28488" b="6724"/>
          <a:stretch/>
        </p:blipFill>
        <p:spPr bwMode="auto">
          <a:xfrm>
            <a:off x="6896100" y="1116420"/>
            <a:ext cx="5295900" cy="5650140"/>
          </a:xfrm>
          <a:prstGeom prst="rect">
            <a:avLst/>
          </a:prstGeom>
          <a:ln>
            <a:noFill/>
          </a:ln>
          <a:extLst>
            <a:ext uri="{53640926-AAD7-44D8-BBD7-CCE9431645EC}">
              <a14:shadowObscured xmlns:a14="http://schemas.microsoft.com/office/drawing/2010/main"/>
            </a:ext>
          </a:extLst>
        </p:spPr>
      </p:pic>
      <p:graphicFrame>
        <p:nvGraphicFramePr>
          <p:cNvPr id="11" name="Diagrama 10">
            <a:extLst>
              <a:ext uri="{FF2B5EF4-FFF2-40B4-BE49-F238E27FC236}">
                <a16:creationId xmlns:a16="http://schemas.microsoft.com/office/drawing/2014/main" id="{072EBBE9-C7DA-4976-AD90-1B8CE2AE0B71}"/>
              </a:ext>
            </a:extLst>
          </p:cNvPr>
          <p:cNvGraphicFramePr/>
          <p:nvPr>
            <p:extLst>
              <p:ext uri="{D42A27DB-BD31-4B8C-83A1-F6EECF244321}">
                <p14:modId xmlns:p14="http://schemas.microsoft.com/office/powerpoint/2010/main" val="2388184059"/>
              </p:ext>
            </p:extLst>
          </p:nvPr>
        </p:nvGraphicFramePr>
        <p:xfrm>
          <a:off x="0" y="1104581"/>
          <a:ext cx="7301523" cy="535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áfico 12" descr="Flecha con curva ligera">
            <a:extLst>
              <a:ext uri="{FF2B5EF4-FFF2-40B4-BE49-F238E27FC236}">
                <a16:creationId xmlns:a16="http://schemas.microsoft.com/office/drawing/2014/main" id="{7BCBF8E2-F216-412F-86C4-114E97D640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0231" y="1761392"/>
            <a:ext cx="2903519" cy="914400"/>
          </a:xfrm>
          <a:prstGeom prst="rect">
            <a:avLst/>
          </a:prstGeom>
        </p:spPr>
      </p:pic>
    </p:spTree>
    <p:extLst>
      <p:ext uri="{BB962C8B-B14F-4D97-AF65-F5344CB8AC3E}">
        <p14:creationId xmlns:p14="http://schemas.microsoft.com/office/powerpoint/2010/main" val="316642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3152" y="240395"/>
            <a:ext cx="10900146" cy="935776"/>
          </a:xfrm>
          <a:effectLst>
            <a:glow rad="114300">
              <a:srgbClr val="92D050"/>
            </a:glow>
          </a:effectLst>
        </p:spPr>
        <p:txBody>
          <a:bodyPr/>
          <a:lstStyle/>
          <a:p>
            <a:pPr algn="ctr"/>
            <a:r>
              <a:rPr lang="es-EC" dirty="0">
                <a:effectLst>
                  <a:glow rad="355600">
                    <a:srgbClr val="92D050">
                      <a:alpha val="93000"/>
                    </a:srgbClr>
                  </a:glow>
                </a:effectLst>
              </a:rPr>
              <a:t>Ubicación del lugar de investigación</a:t>
            </a:r>
            <a:endParaRPr lang="es-ES" dirty="0">
              <a:effectLst>
                <a:glow rad="355600">
                  <a:srgbClr val="92D050">
                    <a:alpha val="93000"/>
                  </a:srgbClr>
                </a:glow>
              </a:effectLst>
            </a:endParaRPr>
          </a:p>
        </p:txBody>
      </p:sp>
      <p:sp>
        <p:nvSpPr>
          <p:cNvPr id="4" name="Marcador de contenido 3"/>
          <p:cNvSpPr>
            <a:spLocks noGrp="1"/>
          </p:cNvSpPr>
          <p:nvPr>
            <p:ph idx="1"/>
          </p:nvPr>
        </p:nvSpPr>
        <p:spPr>
          <a:xfrm>
            <a:off x="88997" y="1285094"/>
            <a:ext cx="11104301" cy="1602486"/>
          </a:xfrm>
        </p:spPr>
        <p:txBody>
          <a:bodyPr/>
          <a:lstStyle/>
          <a:p>
            <a:pPr marL="0" indent="0" algn="just">
              <a:buNone/>
            </a:pPr>
            <a:r>
              <a:rPr lang="es-EC" dirty="0">
                <a:latin typeface="Arial" panose="020B0604020202020204" pitchFamily="34" charset="0"/>
                <a:cs typeface="Arial" panose="020B0604020202020204" pitchFamily="34" charset="0"/>
              </a:rPr>
              <a:t>La siguiente investigación se realizó en la provincia de Sucumbíos, en el cantón Shushufindi, hallándose limitada al norte con los cantones de Lago Agrio y </a:t>
            </a:r>
            <a:r>
              <a:rPr lang="es-EC" dirty="0" err="1">
                <a:latin typeface="Arial" panose="020B0604020202020204" pitchFamily="34" charset="0"/>
                <a:cs typeface="Arial" panose="020B0604020202020204" pitchFamily="34" charset="0"/>
              </a:rPr>
              <a:t>Cuyabeno</a:t>
            </a:r>
            <a:r>
              <a:rPr lang="es-EC" dirty="0">
                <a:latin typeface="Arial" panose="020B0604020202020204" pitchFamily="34" charset="0"/>
                <a:cs typeface="Arial" panose="020B0604020202020204" pitchFamily="34" charset="0"/>
              </a:rPr>
              <a:t>, Al sur y oeste con la provincia de Orellana.  Y este con el cantón </a:t>
            </a:r>
            <a:r>
              <a:rPr lang="es-EC" dirty="0" err="1">
                <a:latin typeface="Arial" panose="020B0604020202020204" pitchFamily="34" charset="0"/>
                <a:cs typeface="Arial" panose="020B0604020202020204" pitchFamily="34" charset="0"/>
              </a:rPr>
              <a:t>Cuyabeno</a:t>
            </a:r>
            <a:r>
              <a:rPr lang="es-EC" dirty="0">
                <a:latin typeface="Arial" panose="020B0604020202020204" pitchFamily="34" charset="0"/>
                <a:cs typeface="Arial" panose="020B0604020202020204" pitchFamily="34" charset="0"/>
              </a:rPr>
              <a:t> y la provincia de Orellana.  Se evaluó en la zona 10 predios de las cuales son las </a:t>
            </a:r>
            <a:r>
              <a:rPr lang="es-EC">
                <a:latin typeface="Arial" panose="020B0604020202020204" pitchFamily="34" charset="0"/>
                <a:cs typeface="Arial" panose="020B0604020202020204" pitchFamily="34" charset="0"/>
              </a:rPr>
              <a:t>siguientes:</a:t>
            </a:r>
            <a:endParaRPr lang="es-ES" dirty="0">
              <a:latin typeface="Arial" panose="020B0604020202020204" pitchFamily="34" charset="0"/>
              <a:cs typeface="Arial" panose="020B0604020202020204" pitchFamily="34" charset="0"/>
            </a:endParaRPr>
          </a:p>
        </p:txBody>
      </p:sp>
      <p:sp>
        <p:nvSpPr>
          <p:cNvPr id="9" name="Marcador de número de diapositiva 8"/>
          <p:cNvSpPr>
            <a:spLocks noGrp="1"/>
          </p:cNvSpPr>
          <p:nvPr>
            <p:ph type="sldNum" sz="quarter" idx="12"/>
          </p:nvPr>
        </p:nvSpPr>
        <p:spPr/>
        <p:txBody>
          <a:bodyPr/>
          <a:lstStyle/>
          <a:p>
            <a:pPr rtl="0"/>
            <a:fld id="{FAEF9944-A4F6-4C59-AEBD-678D6480B8EA}" type="slidenum">
              <a:rPr lang="es-ES" smtClean="0"/>
              <a:t>6</a:t>
            </a:fld>
            <a:endParaRPr lang="es-ES" dirty="0"/>
          </a:p>
        </p:txBody>
      </p:sp>
      <p:graphicFrame>
        <p:nvGraphicFramePr>
          <p:cNvPr id="11" name="Tabla 10"/>
          <p:cNvGraphicFramePr>
            <a:graphicFrameLocks noGrp="1"/>
          </p:cNvGraphicFramePr>
          <p:nvPr>
            <p:extLst>
              <p:ext uri="{D42A27DB-BD31-4B8C-83A1-F6EECF244321}">
                <p14:modId xmlns:p14="http://schemas.microsoft.com/office/powerpoint/2010/main" val="1966669683"/>
              </p:ext>
            </p:extLst>
          </p:nvPr>
        </p:nvGraphicFramePr>
        <p:xfrm>
          <a:off x="4704347" y="2887061"/>
          <a:ext cx="7461968" cy="3995943"/>
        </p:xfrm>
        <a:graphic>
          <a:graphicData uri="http://schemas.openxmlformats.org/drawingml/2006/table">
            <a:tbl>
              <a:tblPr firstRow="1" firstCol="1" bandRow="1">
                <a:tableStyleId>{EB344D84-9AFB-497E-A393-DC336BA19D2E}</a:tableStyleId>
              </a:tblPr>
              <a:tblGrid>
                <a:gridCol w="890238">
                  <a:extLst>
                    <a:ext uri="{9D8B030D-6E8A-4147-A177-3AD203B41FA5}">
                      <a16:colId xmlns:a16="http://schemas.microsoft.com/office/drawing/2014/main" val="194100220"/>
                    </a:ext>
                  </a:extLst>
                </a:gridCol>
                <a:gridCol w="2516833">
                  <a:extLst>
                    <a:ext uri="{9D8B030D-6E8A-4147-A177-3AD203B41FA5}">
                      <a16:colId xmlns:a16="http://schemas.microsoft.com/office/drawing/2014/main" val="701572611"/>
                    </a:ext>
                  </a:extLst>
                </a:gridCol>
                <a:gridCol w="1864320">
                  <a:extLst>
                    <a:ext uri="{9D8B030D-6E8A-4147-A177-3AD203B41FA5}">
                      <a16:colId xmlns:a16="http://schemas.microsoft.com/office/drawing/2014/main" val="586265271"/>
                    </a:ext>
                  </a:extLst>
                </a:gridCol>
                <a:gridCol w="2190577">
                  <a:extLst>
                    <a:ext uri="{9D8B030D-6E8A-4147-A177-3AD203B41FA5}">
                      <a16:colId xmlns:a16="http://schemas.microsoft.com/office/drawing/2014/main" val="1698490185"/>
                    </a:ext>
                  </a:extLst>
                </a:gridCol>
              </a:tblGrid>
              <a:tr h="274061">
                <a:tc rowSpan="2">
                  <a:txBody>
                    <a:bodyPr/>
                    <a:lstStyle/>
                    <a:p>
                      <a:pPr indent="457200" algn="ctr">
                        <a:lnSpc>
                          <a:spcPct val="150000"/>
                        </a:lnSpc>
                        <a:spcBef>
                          <a:spcPts val="1200"/>
                        </a:spcBef>
                        <a:spcAft>
                          <a:spcPts val="0"/>
                        </a:spcAft>
                      </a:pPr>
                      <a:r>
                        <a:rPr lang="es-ES" sz="1400" b="1" dirty="0">
                          <a:effectLst/>
                        </a:rPr>
                        <a:t>N.º</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rowSpan="2">
                  <a:txBody>
                    <a:bodyPr/>
                    <a:lstStyle/>
                    <a:p>
                      <a:pPr indent="457200" algn="ctr">
                        <a:lnSpc>
                          <a:spcPct val="150000"/>
                        </a:lnSpc>
                        <a:spcBef>
                          <a:spcPts val="1200"/>
                        </a:spcBef>
                        <a:spcAft>
                          <a:spcPts val="0"/>
                        </a:spcAft>
                      </a:pPr>
                      <a:r>
                        <a:rPr lang="es-ES" sz="1400" b="1" dirty="0">
                          <a:effectLst/>
                        </a:rPr>
                        <a:t>Predio</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gridSpan="2">
                  <a:txBody>
                    <a:bodyPr/>
                    <a:lstStyle/>
                    <a:p>
                      <a:pPr indent="457200" algn="ctr">
                        <a:lnSpc>
                          <a:spcPct val="150000"/>
                        </a:lnSpc>
                        <a:spcBef>
                          <a:spcPts val="1200"/>
                        </a:spcBef>
                        <a:spcAft>
                          <a:spcPts val="0"/>
                        </a:spcAft>
                      </a:pPr>
                      <a:r>
                        <a:rPr lang="es-ES" sz="1400" b="1">
                          <a:effectLst/>
                        </a:rPr>
                        <a:t>Coordenadas UTM</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hMerge="1">
                  <a:txBody>
                    <a:bodyPr/>
                    <a:lstStyle/>
                    <a:p>
                      <a:endParaRPr lang="es-ES"/>
                    </a:p>
                  </a:txBody>
                  <a:tcPr/>
                </a:tc>
                <a:extLst>
                  <a:ext uri="{0D108BD9-81ED-4DB2-BD59-A6C34878D82A}">
                    <a16:rowId xmlns:a16="http://schemas.microsoft.com/office/drawing/2014/main" val="2594789069"/>
                  </a:ext>
                </a:extLst>
              </a:tr>
              <a:tr h="274061">
                <a:tc vMerge="1">
                  <a:txBody>
                    <a:bodyPr/>
                    <a:lstStyle/>
                    <a:p>
                      <a:endParaRPr lang="es-ES"/>
                    </a:p>
                  </a:txBody>
                  <a:tcPr/>
                </a:tc>
                <a:tc vMerge="1">
                  <a:txBody>
                    <a:bodyPr/>
                    <a:lstStyle/>
                    <a:p>
                      <a:endParaRPr lang="es-ES"/>
                    </a:p>
                  </a:txBody>
                  <a:tcPr/>
                </a:tc>
                <a:tc>
                  <a:txBody>
                    <a:bodyPr/>
                    <a:lstStyle/>
                    <a:p>
                      <a:pPr indent="457200" algn="ctr">
                        <a:lnSpc>
                          <a:spcPct val="150000"/>
                        </a:lnSpc>
                        <a:spcBef>
                          <a:spcPts val="1200"/>
                        </a:spcBef>
                        <a:spcAft>
                          <a:spcPts val="0"/>
                        </a:spcAft>
                      </a:pPr>
                      <a:r>
                        <a:rPr lang="es-ES" sz="1400" b="1">
                          <a:effectLst/>
                        </a:rPr>
                        <a:t>S</a:t>
                      </a:r>
                      <a:endParaRPr lang="es-ES" sz="1400" b="1">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S" sz="1400" b="1" dirty="0">
                          <a:effectLst/>
                        </a:rPr>
                        <a:t>W</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601932842"/>
                  </a:ext>
                </a:extLst>
              </a:tr>
              <a:tr h="301098">
                <a:tc>
                  <a:txBody>
                    <a:bodyPr/>
                    <a:lstStyle/>
                    <a:p>
                      <a:pPr indent="457200" algn="ctr">
                        <a:lnSpc>
                          <a:spcPct val="150000"/>
                        </a:lnSpc>
                        <a:spcBef>
                          <a:spcPts val="1200"/>
                        </a:spcBef>
                        <a:spcAft>
                          <a:spcPts val="0"/>
                        </a:spcAft>
                      </a:pPr>
                      <a:r>
                        <a:rPr lang="es-ES" sz="1400">
                          <a:effectLst/>
                        </a:rPr>
                        <a:t>1</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dirty="0">
                          <a:effectLst/>
                        </a:rPr>
                        <a:t>El </a:t>
                      </a:r>
                      <a:r>
                        <a:rPr lang="es-ES" sz="1400" dirty="0" err="1">
                          <a:effectLst/>
                        </a:rPr>
                        <a:t>Kiosko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dirty="0">
                          <a:effectLst/>
                        </a:rPr>
                        <a:t>315408,01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a:effectLst/>
                        </a:rPr>
                        <a:t>9977748,84</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2924212503"/>
                  </a:ext>
                </a:extLst>
              </a:tr>
              <a:tr h="345345">
                <a:tc>
                  <a:txBody>
                    <a:bodyPr/>
                    <a:lstStyle/>
                    <a:p>
                      <a:pPr indent="457200" algn="ctr">
                        <a:lnSpc>
                          <a:spcPct val="150000"/>
                        </a:lnSpc>
                        <a:spcBef>
                          <a:spcPts val="1200"/>
                        </a:spcBef>
                        <a:spcAft>
                          <a:spcPts val="0"/>
                        </a:spcAft>
                      </a:pPr>
                      <a:r>
                        <a:rPr lang="es-ES" sz="1400">
                          <a:effectLst/>
                        </a:rPr>
                        <a:t>2</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dirty="0">
                          <a:effectLst/>
                        </a:rPr>
                        <a:t>Los Bosques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dirty="0">
                          <a:effectLst/>
                        </a:rPr>
                        <a:t>313788,592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a:effectLst/>
                        </a:rPr>
                        <a:t>9973482,405</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812338670"/>
                  </a:ext>
                </a:extLst>
              </a:tr>
              <a:tr h="345345">
                <a:tc>
                  <a:txBody>
                    <a:bodyPr/>
                    <a:lstStyle/>
                    <a:p>
                      <a:pPr indent="457200" algn="ctr">
                        <a:lnSpc>
                          <a:spcPct val="150000"/>
                        </a:lnSpc>
                        <a:spcBef>
                          <a:spcPts val="1200"/>
                        </a:spcBef>
                        <a:spcAft>
                          <a:spcPts val="0"/>
                        </a:spcAft>
                      </a:pPr>
                      <a:r>
                        <a:rPr lang="es-ES" sz="1400" dirty="0">
                          <a:effectLst/>
                        </a:rPr>
                        <a:t>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Larrea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dirty="0">
                          <a:effectLst/>
                        </a:rPr>
                        <a:t>311084,699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a:effectLst/>
                        </a:rPr>
                        <a:t>9972454,794</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4247816157"/>
                  </a:ext>
                </a:extLst>
              </a:tr>
              <a:tr h="345345">
                <a:tc>
                  <a:txBody>
                    <a:bodyPr/>
                    <a:lstStyle/>
                    <a:p>
                      <a:pPr indent="457200" algn="ctr">
                        <a:lnSpc>
                          <a:spcPct val="150000"/>
                        </a:lnSpc>
                        <a:spcBef>
                          <a:spcPts val="1200"/>
                        </a:spcBef>
                        <a:spcAft>
                          <a:spcPts val="0"/>
                        </a:spcAft>
                      </a:pPr>
                      <a:r>
                        <a:rPr lang="es-ES" sz="1400">
                          <a:effectLst/>
                        </a:rPr>
                        <a:t>4</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Rancho Teresita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dirty="0">
                          <a:effectLst/>
                        </a:rPr>
                        <a:t>311797,06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9973295,283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424479840"/>
                  </a:ext>
                </a:extLst>
              </a:tr>
              <a:tr h="345345">
                <a:tc>
                  <a:txBody>
                    <a:bodyPr/>
                    <a:lstStyle/>
                    <a:p>
                      <a:pPr indent="457200" algn="ctr">
                        <a:lnSpc>
                          <a:spcPct val="150000"/>
                        </a:lnSpc>
                        <a:spcBef>
                          <a:spcPts val="1200"/>
                        </a:spcBef>
                        <a:spcAft>
                          <a:spcPts val="0"/>
                        </a:spcAft>
                      </a:pPr>
                      <a:r>
                        <a:rPr lang="es-ES" sz="1400">
                          <a:effectLst/>
                        </a:rPr>
                        <a:t>5</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La Esperanza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313589,827</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9969668,559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1678618951"/>
                  </a:ext>
                </a:extLst>
              </a:tr>
              <a:tr h="345345">
                <a:tc>
                  <a:txBody>
                    <a:bodyPr/>
                    <a:lstStyle/>
                    <a:p>
                      <a:pPr indent="457200" algn="ctr">
                        <a:lnSpc>
                          <a:spcPct val="150000"/>
                        </a:lnSpc>
                        <a:spcBef>
                          <a:spcPts val="1200"/>
                        </a:spcBef>
                        <a:spcAft>
                          <a:spcPts val="0"/>
                        </a:spcAft>
                      </a:pPr>
                      <a:r>
                        <a:rPr lang="es-ES" sz="1400">
                          <a:effectLst/>
                        </a:rPr>
                        <a:t>6</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La Fortuna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327838,986</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9966342,301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934869244"/>
                  </a:ext>
                </a:extLst>
              </a:tr>
              <a:tr h="345345">
                <a:tc>
                  <a:txBody>
                    <a:bodyPr/>
                    <a:lstStyle/>
                    <a:p>
                      <a:pPr indent="457200" algn="ctr">
                        <a:lnSpc>
                          <a:spcPct val="150000"/>
                        </a:lnSpc>
                        <a:spcBef>
                          <a:spcPts val="1200"/>
                        </a:spcBef>
                        <a:spcAft>
                          <a:spcPts val="0"/>
                        </a:spcAft>
                      </a:pPr>
                      <a:r>
                        <a:rPr lang="es-ES" sz="1400">
                          <a:effectLst/>
                        </a:rPr>
                        <a:t>7</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El Porvenir</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324165,62</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9966120,623</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972140977"/>
                  </a:ext>
                </a:extLst>
              </a:tr>
              <a:tr h="345345">
                <a:tc>
                  <a:txBody>
                    <a:bodyPr/>
                    <a:lstStyle/>
                    <a:p>
                      <a:pPr indent="457200" algn="ctr">
                        <a:lnSpc>
                          <a:spcPct val="150000"/>
                        </a:lnSpc>
                        <a:spcBef>
                          <a:spcPts val="1200"/>
                        </a:spcBef>
                        <a:spcAft>
                          <a:spcPts val="0"/>
                        </a:spcAft>
                      </a:pPr>
                      <a:r>
                        <a:rPr lang="es-ES" sz="1400">
                          <a:effectLst/>
                        </a:rPr>
                        <a:t>8</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Santa Marianita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327838,82</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9967525,406</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543171318"/>
                  </a:ext>
                </a:extLst>
              </a:tr>
              <a:tr h="345345">
                <a:tc>
                  <a:txBody>
                    <a:bodyPr/>
                    <a:lstStyle/>
                    <a:p>
                      <a:pPr indent="457200" algn="ctr">
                        <a:lnSpc>
                          <a:spcPct val="150000"/>
                        </a:lnSpc>
                        <a:spcBef>
                          <a:spcPts val="1200"/>
                        </a:spcBef>
                        <a:spcAft>
                          <a:spcPts val="0"/>
                        </a:spcAft>
                      </a:pPr>
                      <a:r>
                        <a:rPr lang="es-ES" sz="1400">
                          <a:effectLst/>
                        </a:rPr>
                        <a:t>9</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a:effectLst/>
                        </a:rPr>
                        <a:t>Jiménez</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316706,032</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9975960,769</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3478374926"/>
                  </a:ext>
                </a:extLst>
              </a:tr>
              <a:tr h="345345">
                <a:tc>
                  <a:txBody>
                    <a:bodyPr/>
                    <a:lstStyle/>
                    <a:p>
                      <a:pPr indent="457200" algn="ctr">
                        <a:lnSpc>
                          <a:spcPct val="150000"/>
                        </a:lnSpc>
                        <a:spcBef>
                          <a:spcPts val="1200"/>
                        </a:spcBef>
                        <a:spcAft>
                          <a:spcPts val="0"/>
                        </a:spcAft>
                      </a:pPr>
                      <a:r>
                        <a:rPr lang="es-ES" sz="1400" dirty="0">
                          <a:effectLst/>
                        </a:rPr>
                        <a:t>10</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S" sz="1400" dirty="0">
                          <a:effectLst/>
                        </a:rPr>
                        <a:t>Rancho don Jorge </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nchor="ctr"/>
                </a:tc>
                <a:tc>
                  <a:txBody>
                    <a:bodyPr/>
                    <a:lstStyle/>
                    <a:p>
                      <a:pPr indent="457200" algn="ctr">
                        <a:lnSpc>
                          <a:spcPct val="150000"/>
                        </a:lnSpc>
                        <a:spcBef>
                          <a:spcPts val="1200"/>
                        </a:spcBef>
                        <a:spcAft>
                          <a:spcPts val="0"/>
                        </a:spcAft>
                      </a:pPr>
                      <a:r>
                        <a:rPr lang="es-EC" sz="1400">
                          <a:effectLst/>
                        </a:rPr>
                        <a:t>309358,747</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tc>
                  <a:txBody>
                    <a:bodyPr/>
                    <a:lstStyle/>
                    <a:p>
                      <a:pPr indent="457200" algn="ctr">
                        <a:lnSpc>
                          <a:spcPct val="150000"/>
                        </a:lnSpc>
                        <a:spcBef>
                          <a:spcPts val="1200"/>
                        </a:spcBef>
                        <a:spcAft>
                          <a:spcPts val="0"/>
                        </a:spcAft>
                      </a:pPr>
                      <a:r>
                        <a:rPr lang="es-EC" sz="1400" dirty="0">
                          <a:effectLst/>
                        </a:rPr>
                        <a:t>9976048,415</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28711" marR="28711" marT="0" marB="0"/>
                </a:tc>
                <a:extLst>
                  <a:ext uri="{0D108BD9-81ED-4DB2-BD59-A6C34878D82A}">
                    <a16:rowId xmlns:a16="http://schemas.microsoft.com/office/drawing/2014/main" val="1933479397"/>
                  </a:ext>
                </a:extLst>
              </a:tr>
            </a:tbl>
          </a:graphicData>
        </a:graphic>
      </p:graphicFrame>
      <p:sp>
        <p:nvSpPr>
          <p:cNvPr id="12" name="Rectángulo 11"/>
          <p:cNvSpPr/>
          <p:nvPr/>
        </p:nvSpPr>
        <p:spPr>
          <a:xfrm>
            <a:off x="602846" y="3952138"/>
            <a:ext cx="3587653" cy="646331"/>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rPr>
              <a:t>Tabla 1. Ubicación geográfica de los predios muestreados al azar.</a:t>
            </a:r>
            <a:endParaRPr lang="es-ES" dirty="0"/>
          </a:p>
        </p:txBody>
      </p:sp>
      <p:pic>
        <p:nvPicPr>
          <p:cNvPr id="5" name="Gráfico 4" descr="Flecha con curva ligera">
            <a:extLst>
              <a:ext uri="{FF2B5EF4-FFF2-40B4-BE49-F238E27FC236}">
                <a16:creationId xmlns:a16="http://schemas.microsoft.com/office/drawing/2014/main" id="{31DC5A15-2805-4829-8C77-A3330D2214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39721">
            <a:off x="2333499" y="4173558"/>
            <a:ext cx="2224369" cy="2224369"/>
          </a:xfrm>
          <a:prstGeom prst="rect">
            <a:avLst/>
          </a:prstGeom>
        </p:spPr>
      </p:pic>
    </p:spTree>
    <p:extLst>
      <p:ext uri="{BB962C8B-B14F-4D97-AF65-F5344CB8AC3E}">
        <p14:creationId xmlns:p14="http://schemas.microsoft.com/office/powerpoint/2010/main" val="209682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112" y="275449"/>
            <a:ext cx="11257315" cy="935776"/>
          </a:xfrm>
        </p:spPr>
        <p:txBody>
          <a:bodyPr/>
          <a:lstStyle/>
          <a:p>
            <a:pPr algn="ctr">
              <a:lnSpc>
                <a:spcPct val="100000"/>
              </a:lnSpc>
            </a:pPr>
            <a:r>
              <a:rPr lang="es-EC" dirty="0">
                <a:ln>
                  <a:solidFill>
                    <a:schemeClr val="bg1"/>
                  </a:solidFill>
                </a:ln>
                <a:effectLst>
                  <a:glow rad="228600">
                    <a:schemeClr val="accent5">
                      <a:satMod val="175000"/>
                      <a:alpha val="40000"/>
                    </a:schemeClr>
                  </a:glow>
                </a:effectLst>
              </a:rPr>
              <a:t>Recolección en campo de suero sanguíneo en bovinos.</a:t>
            </a:r>
            <a:endParaRPr lang="es-ES" dirty="0">
              <a:ln>
                <a:solidFill>
                  <a:schemeClr val="bg1"/>
                </a:solidFill>
              </a:ln>
              <a:effectLst>
                <a:glow rad="228600">
                  <a:schemeClr val="accent5">
                    <a:satMod val="175000"/>
                    <a:alpha val="40000"/>
                  </a:schemeClr>
                </a:glow>
              </a:effectLst>
            </a:endParaRPr>
          </a:p>
        </p:txBody>
      </p:sp>
      <p:sp>
        <p:nvSpPr>
          <p:cNvPr id="8" name="Marcador de fecha 7"/>
          <p:cNvSpPr>
            <a:spLocks noGrp="1"/>
          </p:cNvSpPr>
          <p:nvPr>
            <p:ph type="dt" sz="half" idx="10"/>
          </p:nvPr>
        </p:nvSpPr>
        <p:spPr/>
        <p:txBody>
          <a:bodyPr/>
          <a:lstStyle/>
          <a:p>
            <a:pPr rtl="0"/>
            <a:r>
              <a:rPr lang="es-ES"/>
              <a:t>1/2/20XX</a:t>
            </a:r>
            <a:endParaRPr lang="es-ES" dirty="0"/>
          </a:p>
        </p:txBody>
      </p:sp>
      <p:sp>
        <p:nvSpPr>
          <p:cNvPr id="9" name="Marcador de número de diapositiva 8"/>
          <p:cNvSpPr>
            <a:spLocks noGrp="1"/>
          </p:cNvSpPr>
          <p:nvPr>
            <p:ph type="sldNum" sz="quarter" idx="12"/>
          </p:nvPr>
        </p:nvSpPr>
        <p:spPr/>
        <p:txBody>
          <a:bodyPr/>
          <a:lstStyle/>
          <a:p>
            <a:pPr rtl="0"/>
            <a:fld id="{FAEF9944-A4F6-4C59-AEBD-678D6480B8EA}" type="slidenum">
              <a:rPr lang="es-ES" smtClean="0"/>
              <a:t>7</a:t>
            </a:fld>
            <a:endParaRPr lang="es-ES" dirty="0"/>
          </a:p>
        </p:txBody>
      </p:sp>
      <p:sp>
        <p:nvSpPr>
          <p:cNvPr id="11" name="Rectángulo 10"/>
          <p:cNvSpPr/>
          <p:nvPr/>
        </p:nvSpPr>
        <p:spPr>
          <a:xfrm>
            <a:off x="3061307" y="1385072"/>
            <a:ext cx="3338639"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1600" dirty="0">
                <a:latin typeface="Arial" panose="020B0604020202020204" pitchFamily="34" charset="0"/>
                <a:ea typeface="Calibri" panose="020F0502020204030204" pitchFamily="34" charset="0"/>
              </a:rPr>
              <a:t>Se recolecto  en 10 predios noventa  muestras de sangre.</a:t>
            </a:r>
            <a:endParaRPr lang="es-ES" sz="1600" dirty="0"/>
          </a:p>
        </p:txBody>
      </p:sp>
      <p:sp>
        <p:nvSpPr>
          <p:cNvPr id="12" name="Rectángulo 11"/>
          <p:cNvSpPr/>
          <p:nvPr/>
        </p:nvSpPr>
        <p:spPr>
          <a:xfrm>
            <a:off x="3147856" y="4287588"/>
            <a:ext cx="3160914"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1600" dirty="0">
                <a:latin typeface="Arial" panose="020B0604020202020204" pitchFamily="34" charset="0"/>
                <a:ea typeface="Calibri" panose="020F0502020204030204" pitchFamily="34" charset="0"/>
              </a:rPr>
              <a:t> Se tomó la muestra en la vena coccígea.</a:t>
            </a:r>
            <a:endParaRPr lang="es-ES" sz="1600" dirty="0"/>
          </a:p>
        </p:txBody>
      </p:sp>
      <p:sp>
        <p:nvSpPr>
          <p:cNvPr id="13" name="Rectángulo 12"/>
          <p:cNvSpPr/>
          <p:nvPr/>
        </p:nvSpPr>
        <p:spPr>
          <a:xfrm>
            <a:off x="6417489" y="4903562"/>
            <a:ext cx="2905512"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600" dirty="0">
                <a:latin typeface="Arial" panose="020B0604020202020204" pitchFamily="34" charset="0"/>
                <a:ea typeface="Calibri" panose="020F0502020204030204" pitchFamily="34" charset="0"/>
              </a:rPr>
              <a:t>Su extracción se  procedió  hacerle una limpieza de la cola de la vaca con abundante agua eliminando heces y agentes infecciosos que nos puedan contaminar la muestra.</a:t>
            </a:r>
            <a:endParaRPr lang="es-ES" sz="1600" dirty="0"/>
          </a:p>
        </p:txBody>
      </p:sp>
      <p:sp>
        <p:nvSpPr>
          <p:cNvPr id="15" name="Rectángulo 14"/>
          <p:cNvSpPr/>
          <p:nvPr/>
        </p:nvSpPr>
        <p:spPr>
          <a:xfrm>
            <a:off x="9309486" y="1396220"/>
            <a:ext cx="2882514"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spcBef>
                <a:spcPts val="1200"/>
              </a:spcBef>
              <a:spcAft>
                <a:spcPts val="0"/>
              </a:spcAft>
            </a:pPr>
            <a:r>
              <a:rPr lang="es-ES" sz="1600" dirty="0">
                <a:latin typeface="Arial" panose="020B0604020202020204" pitchFamily="34" charset="0"/>
                <a:ea typeface="Calibri" panose="020F0502020204030204" pitchFamily="34" charset="0"/>
              </a:rPr>
              <a:t>Los tubos de ensayo deben estar debidamente rotulados y registrados en el formulario de recepción.</a:t>
            </a:r>
          </a:p>
        </p:txBody>
      </p:sp>
      <p:pic>
        <p:nvPicPr>
          <p:cNvPr id="16" name="Imagen 15"/>
          <p:cNvPicPr>
            <a:picLocks noChangeAspect="1"/>
          </p:cNvPicPr>
          <p:nvPr/>
        </p:nvPicPr>
        <p:blipFill rotWithShape="1">
          <a:blip r:embed="rId2"/>
          <a:srcRect b="27063"/>
          <a:stretch/>
        </p:blipFill>
        <p:spPr>
          <a:xfrm>
            <a:off x="3050077" y="4911368"/>
            <a:ext cx="3338640" cy="1843178"/>
          </a:xfrm>
          <a:prstGeom prst="rect">
            <a:avLst/>
          </a:prstGeom>
        </p:spPr>
      </p:pic>
      <p:pic>
        <p:nvPicPr>
          <p:cNvPr id="17" name="Imagen 16"/>
          <p:cNvPicPr>
            <a:picLocks noChangeAspect="1"/>
          </p:cNvPicPr>
          <p:nvPr/>
        </p:nvPicPr>
        <p:blipFill>
          <a:blip r:embed="rId3"/>
          <a:stretch>
            <a:fillRect/>
          </a:stretch>
        </p:blipFill>
        <p:spPr>
          <a:xfrm>
            <a:off x="6395319" y="1328263"/>
            <a:ext cx="2882514" cy="3477800"/>
          </a:xfrm>
          <a:prstGeom prst="rect">
            <a:avLst/>
          </a:prstGeom>
          <a:ln>
            <a:noFill/>
          </a:ln>
          <a:effectLst>
            <a:outerShdw blurRad="292100" dist="139700" dir="2700000" algn="tl" rotWithShape="0">
              <a:srgbClr val="333333">
                <a:alpha val="65000"/>
              </a:srgbClr>
            </a:outerShdw>
          </a:effectLst>
        </p:spPr>
      </p:pic>
      <p:pic>
        <p:nvPicPr>
          <p:cNvPr id="18" name="Imagen 17"/>
          <p:cNvPicPr>
            <a:picLocks noChangeAspect="1"/>
          </p:cNvPicPr>
          <p:nvPr/>
        </p:nvPicPr>
        <p:blipFill>
          <a:blip r:embed="rId4"/>
          <a:stretch>
            <a:fillRect/>
          </a:stretch>
        </p:blipFill>
        <p:spPr>
          <a:xfrm>
            <a:off x="9243054" y="2541395"/>
            <a:ext cx="2976851" cy="2330968"/>
          </a:xfrm>
          <a:prstGeom prst="rect">
            <a:avLst/>
          </a:prstGeom>
        </p:spPr>
      </p:pic>
      <p:pic>
        <p:nvPicPr>
          <p:cNvPr id="19" name="Imagen 18"/>
          <p:cNvPicPr>
            <a:picLocks noChangeAspect="1"/>
          </p:cNvPicPr>
          <p:nvPr/>
        </p:nvPicPr>
        <p:blipFill>
          <a:blip r:embed="rId5"/>
          <a:stretch>
            <a:fillRect/>
          </a:stretch>
        </p:blipFill>
        <p:spPr>
          <a:xfrm>
            <a:off x="9351773" y="4903562"/>
            <a:ext cx="2769696" cy="1815882"/>
          </a:xfrm>
          <a:prstGeom prst="rect">
            <a:avLst/>
          </a:prstGeom>
        </p:spPr>
      </p:pic>
      <p:pic>
        <p:nvPicPr>
          <p:cNvPr id="4" name="Imagen 3">
            <a:extLst>
              <a:ext uri="{FF2B5EF4-FFF2-40B4-BE49-F238E27FC236}">
                <a16:creationId xmlns:a16="http://schemas.microsoft.com/office/drawing/2014/main" id="{BF8FFBA1-8FB7-4C42-B426-79E3A82757DC}"/>
              </a:ext>
            </a:extLst>
          </p:cNvPr>
          <p:cNvPicPr>
            <a:picLocks noChangeAspect="1"/>
          </p:cNvPicPr>
          <p:nvPr/>
        </p:nvPicPr>
        <p:blipFill>
          <a:blip r:embed="rId6"/>
          <a:stretch>
            <a:fillRect/>
          </a:stretch>
        </p:blipFill>
        <p:spPr>
          <a:xfrm>
            <a:off x="3065715" y="2029962"/>
            <a:ext cx="3338638" cy="2223354"/>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4F577A3F-D10F-4C39-BBB9-7F7B10B51D77}"/>
              </a:ext>
            </a:extLst>
          </p:cNvPr>
          <p:cNvPicPr>
            <a:picLocks noChangeAspect="1"/>
          </p:cNvPicPr>
          <p:nvPr/>
        </p:nvPicPr>
        <p:blipFill>
          <a:blip r:embed="rId7"/>
          <a:stretch>
            <a:fillRect/>
          </a:stretch>
        </p:blipFill>
        <p:spPr>
          <a:xfrm>
            <a:off x="70531" y="1437611"/>
            <a:ext cx="2990776" cy="53169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307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553" y="191758"/>
            <a:ext cx="11506200" cy="935776"/>
          </a:xfrm>
        </p:spPr>
        <p:txBody>
          <a:bodyPr/>
          <a:lstStyle/>
          <a:p>
            <a:pPr algn="ctr">
              <a:lnSpc>
                <a:spcPct val="100000"/>
              </a:lnSpc>
            </a:pPr>
            <a:r>
              <a:rPr lang="es-EC" sz="2400" dirty="0">
                <a:ln>
                  <a:solidFill>
                    <a:schemeClr val="bg1"/>
                  </a:solidFill>
                </a:ln>
                <a:effectLst>
                  <a:glow rad="228600">
                    <a:schemeClr val="accent1">
                      <a:satMod val="175000"/>
                      <a:alpha val="40000"/>
                    </a:schemeClr>
                  </a:glow>
                </a:effectLst>
              </a:rPr>
              <a:t>Detección de anticuerpos de Neospora caninum en laboratorio por </a:t>
            </a:r>
            <a:r>
              <a:rPr lang="es-EC" sz="2400" dirty="0" err="1">
                <a:ln>
                  <a:solidFill>
                    <a:schemeClr val="bg1"/>
                  </a:solidFill>
                </a:ln>
                <a:effectLst>
                  <a:glow rad="228600">
                    <a:schemeClr val="accent1">
                      <a:satMod val="175000"/>
                      <a:alpha val="40000"/>
                    </a:schemeClr>
                  </a:glow>
                </a:effectLst>
              </a:rPr>
              <a:t>Inmunoabsorción</a:t>
            </a:r>
            <a:r>
              <a:rPr lang="es-EC" sz="2400" dirty="0">
                <a:ln>
                  <a:solidFill>
                    <a:schemeClr val="bg1"/>
                  </a:solidFill>
                </a:ln>
                <a:effectLst>
                  <a:glow rad="228600">
                    <a:schemeClr val="accent1">
                      <a:satMod val="175000"/>
                      <a:alpha val="40000"/>
                    </a:schemeClr>
                  </a:glow>
                </a:effectLst>
              </a:rPr>
              <a:t> ligada a enzimas competitivas (ELISAc) en suero bovino. </a:t>
            </a:r>
            <a:endParaRPr lang="es-ES" sz="2400" dirty="0">
              <a:ln>
                <a:solidFill>
                  <a:schemeClr val="bg1"/>
                </a:solidFill>
              </a:ln>
              <a:effectLst>
                <a:glow rad="228600">
                  <a:schemeClr val="accent1">
                    <a:satMod val="175000"/>
                    <a:alpha val="40000"/>
                  </a:schemeClr>
                </a:glow>
              </a:effectLst>
            </a:endParaRPr>
          </a:p>
        </p:txBody>
      </p:sp>
      <p:sp>
        <p:nvSpPr>
          <p:cNvPr id="9" name="Marcador de número de diapositiva 8"/>
          <p:cNvSpPr>
            <a:spLocks noGrp="1"/>
          </p:cNvSpPr>
          <p:nvPr>
            <p:ph type="sldNum" sz="quarter" idx="12"/>
          </p:nvPr>
        </p:nvSpPr>
        <p:spPr/>
        <p:txBody>
          <a:bodyPr/>
          <a:lstStyle/>
          <a:p>
            <a:pPr rtl="0"/>
            <a:fld id="{FAEF9944-A4F6-4C59-AEBD-678D6480B8EA}" type="slidenum">
              <a:rPr lang="es-ES" smtClean="0"/>
              <a:t>8</a:t>
            </a:fld>
            <a:endParaRPr lang="es-ES" dirty="0"/>
          </a:p>
        </p:txBody>
      </p:sp>
      <p:sp>
        <p:nvSpPr>
          <p:cNvPr id="14" name="Rectángulo 13"/>
          <p:cNvSpPr/>
          <p:nvPr/>
        </p:nvSpPr>
        <p:spPr>
          <a:xfrm>
            <a:off x="491553" y="1395373"/>
            <a:ext cx="11087100" cy="577081"/>
          </a:xfrm>
          <a:prstGeom prst="rect">
            <a:avLst/>
          </a:prstGeom>
        </p:spPr>
        <p:txBody>
          <a:bodyPr wrap="square">
            <a:spAutoFit/>
          </a:bodyPr>
          <a:lstStyle/>
          <a:p>
            <a:pPr>
              <a:lnSpc>
                <a:spcPct val="200000"/>
              </a:lnSpc>
              <a:spcBef>
                <a:spcPts val="1200"/>
              </a:spcBef>
              <a:spcAft>
                <a:spcPts val="1000"/>
              </a:spcAft>
            </a:pPr>
            <a:r>
              <a:rPr lang="es-ES" dirty="0"/>
              <a:t>Fase inicial de laboratorio para la detección de Neospora caninum por el Método </a:t>
            </a:r>
            <a:r>
              <a:rPr lang="es-ES"/>
              <a:t>de ELISAc.</a:t>
            </a:r>
            <a:endParaRPr lang="es-ES" dirty="0"/>
          </a:p>
        </p:txBody>
      </p:sp>
      <p:pic>
        <p:nvPicPr>
          <p:cNvPr id="19" name="Imagen 18"/>
          <p:cNvPicPr>
            <a:picLocks noChangeAspect="1"/>
          </p:cNvPicPr>
          <p:nvPr/>
        </p:nvPicPr>
        <p:blipFill rotWithShape="1">
          <a:blip r:embed="rId2"/>
          <a:srcRect l="27373" t="42000" r="24538" b="19155"/>
          <a:stretch/>
        </p:blipFill>
        <p:spPr>
          <a:xfrm>
            <a:off x="1940917" y="1907239"/>
            <a:ext cx="8188372" cy="3720602"/>
          </a:xfrm>
          <a:prstGeom prst="rect">
            <a:avLst/>
          </a:prstGeom>
        </p:spPr>
      </p:pic>
      <p:sp>
        <p:nvSpPr>
          <p:cNvPr id="20" name="Rectángulo 19"/>
          <p:cNvSpPr/>
          <p:nvPr/>
        </p:nvSpPr>
        <p:spPr>
          <a:xfrm>
            <a:off x="1176734" y="5562625"/>
            <a:ext cx="9716738"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dirty="0"/>
              <a:t>En la fotografía A. es la preparación de los controles negativos y positivos del kit de Elisa, más el suero sanguíneo a temperatura ambiente. B. Se aplico el conjugado después de la incubación y lavado de la placa. </a:t>
            </a:r>
            <a:endParaRPr lang="es-ES" dirty="0"/>
          </a:p>
        </p:txBody>
      </p:sp>
    </p:spTree>
    <p:extLst>
      <p:ext uri="{BB962C8B-B14F-4D97-AF65-F5344CB8AC3E}">
        <p14:creationId xmlns:p14="http://schemas.microsoft.com/office/powerpoint/2010/main" val="425396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pPr rtl="0"/>
            <a:fld id="{FAEF9944-A4F6-4C59-AEBD-678D6480B8EA}" type="slidenum">
              <a:rPr lang="es-ES" smtClean="0"/>
              <a:t>9</a:t>
            </a:fld>
            <a:endParaRPr lang="es-ES" dirty="0"/>
          </a:p>
        </p:txBody>
      </p:sp>
      <p:sp>
        <p:nvSpPr>
          <p:cNvPr id="10" name="Rectángulo 9"/>
          <p:cNvSpPr/>
          <p:nvPr/>
        </p:nvSpPr>
        <p:spPr>
          <a:xfrm>
            <a:off x="781836" y="1516528"/>
            <a:ext cx="10449170" cy="369332"/>
          </a:xfrm>
          <a:prstGeom prst="rect">
            <a:avLst/>
          </a:prstGeom>
        </p:spPr>
        <p:txBody>
          <a:bodyPr wrap="square">
            <a:spAutoFit/>
          </a:bodyPr>
          <a:lstStyle/>
          <a:p>
            <a:r>
              <a:rPr lang="es-EC" i="1" dirty="0"/>
              <a:t>Fase final de laboratorio para la detección de Neospora caninum por el Método de </a:t>
            </a:r>
            <a:r>
              <a:rPr lang="es-EC" i="1" err="1"/>
              <a:t>ELISAc</a:t>
            </a:r>
            <a:r>
              <a:rPr lang="es-EC" i="1"/>
              <a:t>.</a:t>
            </a:r>
            <a:endParaRPr lang="es-ES" i="1" dirty="0"/>
          </a:p>
        </p:txBody>
      </p:sp>
      <p:pic>
        <p:nvPicPr>
          <p:cNvPr id="11" name="Imagen 10"/>
          <p:cNvPicPr>
            <a:picLocks noChangeAspect="1"/>
          </p:cNvPicPr>
          <p:nvPr/>
        </p:nvPicPr>
        <p:blipFill rotWithShape="1">
          <a:blip r:embed="rId2"/>
          <a:srcRect l="27015" t="36746" r="23821" b="23930"/>
          <a:stretch/>
        </p:blipFill>
        <p:spPr>
          <a:xfrm>
            <a:off x="2260111" y="1885860"/>
            <a:ext cx="7492621" cy="3370997"/>
          </a:xfrm>
          <a:prstGeom prst="rect">
            <a:avLst/>
          </a:prstGeom>
        </p:spPr>
      </p:pic>
      <p:sp>
        <p:nvSpPr>
          <p:cNvPr id="12" name="Rectángulo 11"/>
          <p:cNvSpPr/>
          <p:nvPr/>
        </p:nvSpPr>
        <p:spPr>
          <a:xfrm>
            <a:off x="666751" y="5207320"/>
            <a:ext cx="11261392" cy="923330"/>
          </a:xfrm>
          <a:prstGeom prst="rect">
            <a:avLst/>
          </a:prstGeom>
        </p:spPr>
        <p:txBody>
          <a:bodyPr wrap="square">
            <a:spAutoFit/>
          </a:bodyPr>
          <a:lstStyle/>
          <a:p>
            <a:r>
              <a:rPr lang="es-EC" dirty="0"/>
              <a:t>A) Aplicación del sustrato para detección de Neospora caninum. B) Resultados final de los pocillos en donde el amarillo son muestras negativas y las blancas son animales positivos para la enfermedad de Neospora caninum. </a:t>
            </a:r>
            <a:endParaRPr lang="es-ES" dirty="0"/>
          </a:p>
        </p:txBody>
      </p:sp>
    </p:spTree>
    <p:extLst>
      <p:ext uri="{BB962C8B-B14F-4D97-AF65-F5344CB8AC3E}">
        <p14:creationId xmlns:p14="http://schemas.microsoft.com/office/powerpoint/2010/main" val="2084715112"/>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6312.tgt.Office_50301647_TF56000440_Win32_OJ112196103" id="{170D63A7-1F58-457D-A1AB-61DE19A19E8B}" vid="{0861F018-6DAC-43DA-BE2D-2EC8E7304F1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9B764-6365-43A2-B92A-B9C4DD6E9B2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9F8CEDD-DC61-403E-AD0F-EF7523F62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0F1594-3EA9-4B35-B72A-00D8B89F015B}">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Diseño de Shoji</Template>
  <TotalTime>614</TotalTime>
  <Words>1970</Words>
  <Application>Microsoft Office PowerPoint</Application>
  <PresentationFormat>Panorámica</PresentationFormat>
  <Paragraphs>228</Paragraphs>
  <Slides>25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Meiryo</vt:lpstr>
      <vt:lpstr>Arial</vt:lpstr>
      <vt:lpstr>Calibri</vt:lpstr>
      <vt:lpstr>Corbel</vt:lpstr>
      <vt:lpstr>Symbol</vt:lpstr>
      <vt:lpstr>ShojiVTI</vt:lpstr>
      <vt:lpstr>“Determinación de la incidencia de Neospora Caninum en bovinos en el trópico húmedo  (Provincia Sucumbíos - Shushufindi)”</vt:lpstr>
      <vt:lpstr>Introducción</vt:lpstr>
      <vt:lpstr>Presentación de PowerPoint</vt:lpstr>
      <vt:lpstr>Objetivos </vt:lpstr>
      <vt:lpstr>Metodología </vt:lpstr>
      <vt:lpstr>Ubicación del lugar de investigación</vt:lpstr>
      <vt:lpstr>Recolección en campo de suero sanguíneo en bovinos.</vt:lpstr>
      <vt:lpstr>Detección de anticuerpos de Neospora caninum en laboratorio por Inmunoabsorción ligada a enzimas competitivas (ELISAc) en suero bovino. </vt:lpstr>
      <vt:lpstr>Presentación de PowerPoint</vt:lpstr>
      <vt:lpstr>Presentación de PowerPoint</vt:lpstr>
      <vt:lpstr>RESULTADOS</vt:lpstr>
      <vt:lpstr>Abortos anuales en los predios de Shushufindi</vt:lpstr>
      <vt:lpstr>Lugar de abastecimiento de agua de las hembras bovinas.</vt:lpstr>
      <vt:lpstr>Prevalencia de caninos y convivencia con las hembras bovinas</vt:lpstr>
      <vt:lpstr>Explotación de otras especies dentro de los predios </vt:lpstr>
      <vt:lpstr>Esquemas de vacunación y registros sanitarios dentro de los predios</vt:lpstr>
      <vt:lpstr>Prevalencia de Neosporosis bovina en Shushufindi</vt:lpstr>
      <vt:lpstr>Porcentajes de prevalencia  de número de hembras Infectadas por Neosporosis bovina.</vt:lpstr>
      <vt:lpstr>Prevalencia por finca de Neosporosis bovina de fincas en Shushufindi.</vt:lpstr>
      <vt:lpstr>Probabilidad de densidad de animales seropositivos a nivel de la zona de Shushufindi.</vt:lpstr>
      <vt:lpstr>Distribución de número de animales seropositivos por Neosporosis bovina.  </vt:lpstr>
      <vt:lpstr>Distribución por edades de las hembras en los predios de Shushufindi</vt:lpstr>
      <vt:lpstr>Conclusiones </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la incidencia de Neospora Caninum en bovinos en el trópico húmedo (Provincia Sucumbíos - Shushufindi)</dc:title>
  <dc:creator>Maria Belen Cunalata Martines</dc:creator>
  <cp:lastModifiedBy>Maria Belen Cunalata Martines</cp:lastModifiedBy>
  <cp:revision>27</cp:revision>
  <dcterms:created xsi:type="dcterms:W3CDTF">2021-08-20T05:17:54Z</dcterms:created>
  <dcterms:modified xsi:type="dcterms:W3CDTF">2021-09-03T00:56:42Z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