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7" r:id="rId3"/>
    <p:sldId id="258" r:id="rId4"/>
    <p:sldId id="260" r:id="rId5"/>
    <p:sldId id="261" r:id="rId6"/>
    <p:sldId id="297" r:id="rId7"/>
    <p:sldId id="298" r:id="rId8"/>
    <p:sldId id="264" r:id="rId9"/>
    <p:sldId id="299" r:id="rId10"/>
    <p:sldId id="295" r:id="rId11"/>
    <p:sldId id="281" r:id="rId12"/>
    <p:sldId id="280" r:id="rId13"/>
    <p:sldId id="292" r:id="rId14"/>
    <p:sldId id="294" r:id="rId15"/>
    <p:sldId id="293" r:id="rId16"/>
    <p:sldId id="291" r:id="rId17"/>
    <p:sldId id="271" r:id="rId18"/>
    <p:sldId id="290" r:id="rId19"/>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BEC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89" autoAdjust="0"/>
    <p:restoredTop sz="94660"/>
  </p:normalViewPr>
  <p:slideViewPr>
    <p:cSldViewPr snapToGrid="0">
      <p:cViewPr varScale="1">
        <p:scale>
          <a:sx n="72" d="100"/>
          <a:sy n="72" d="100"/>
        </p:scale>
        <p:origin x="7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athy%20E\Downloads\TE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athy%20E\Downloads\TE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athy%20E\Downloads\TESI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athy%20E\Downloads\TESI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athy%20E\Downloads\TESI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100">
                <a:solidFill>
                  <a:schemeClr val="tx1"/>
                </a:solidFill>
              </a:rPr>
              <a:t>Shushufindi</a:t>
            </a:r>
            <a:endParaRPr lang="en-US">
              <a:solidFill>
                <a:schemeClr val="tx1"/>
              </a:solidFill>
            </a:endParaRP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C"/>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8500703627632175E-2"/>
          <c:y val="0.1513424449317253"/>
          <c:w val="0.9076649483210304"/>
          <c:h val="0.82029770507325828"/>
        </c:manualLayout>
      </c:layout>
      <c:pie3DChart>
        <c:varyColors val="1"/>
        <c:ser>
          <c:idx val="0"/>
          <c:order val="0"/>
          <c:tx>
            <c:strRef>
              <c:f>Hoja3!$B$24</c:f>
              <c:strCache>
                <c:ptCount val="1"/>
                <c:pt idx="0">
                  <c:v>Shushufindi</c:v>
                </c:pt>
              </c:strCache>
            </c:strRef>
          </c:tx>
          <c:dPt>
            <c:idx val="0"/>
            <c:bubble3D val="0"/>
            <c:spPr>
              <a:solidFill>
                <a:schemeClr val="accent3">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1462-40A9-87A5-42578F1C34F5}"/>
              </c:ext>
            </c:extLst>
          </c:dPt>
          <c:dPt>
            <c:idx val="1"/>
            <c:bubble3D val="0"/>
            <c:spPr>
              <a:solidFill>
                <a:schemeClr val="accent3">
                  <a:tint val="7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1462-40A9-87A5-42578F1C34F5}"/>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Hoja3!$A$25:$A$26</c:f>
              <c:strCache>
                <c:ptCount val="2"/>
                <c:pt idx="0">
                  <c:v>Positivos</c:v>
                </c:pt>
                <c:pt idx="1">
                  <c:v>Negativos</c:v>
                </c:pt>
              </c:strCache>
            </c:strRef>
          </c:cat>
          <c:val>
            <c:numRef>
              <c:f>Hoja3!$B$25:$B$26</c:f>
              <c:numCache>
                <c:formatCode>General</c:formatCode>
                <c:ptCount val="2"/>
                <c:pt idx="0">
                  <c:v>26</c:v>
                </c:pt>
                <c:pt idx="1">
                  <c:v>63</c:v>
                </c:pt>
              </c:numCache>
            </c:numRef>
          </c:val>
          <c:extLst>
            <c:ext xmlns:c16="http://schemas.microsoft.com/office/drawing/2014/chart" uri="{C3380CC4-5D6E-409C-BE32-E72D297353CC}">
              <c16:uniqueId val="{00000004-1462-40A9-87A5-42578F1C34F5}"/>
            </c:ext>
          </c:extLst>
        </c:ser>
        <c:ser>
          <c:idx val="1"/>
          <c:order val="1"/>
          <c:tx>
            <c:strRef>
              <c:f>Hoja3!$C$24</c:f>
              <c:strCache>
                <c:ptCount val="1"/>
                <c:pt idx="0">
                  <c:v>Luz de América</c:v>
                </c:pt>
              </c:strCache>
            </c:strRef>
          </c:tx>
          <c:dPt>
            <c:idx val="0"/>
            <c:bubble3D val="0"/>
            <c:spPr>
              <a:solidFill>
                <a:schemeClr val="accent3">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6-1462-40A9-87A5-42578F1C34F5}"/>
              </c:ext>
            </c:extLst>
          </c:dPt>
          <c:dPt>
            <c:idx val="1"/>
            <c:bubble3D val="0"/>
            <c:spPr>
              <a:solidFill>
                <a:schemeClr val="accent3">
                  <a:tint val="7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8-1462-40A9-87A5-42578F1C34F5}"/>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Hoja3!$A$25:$A$26</c:f>
              <c:strCache>
                <c:ptCount val="2"/>
                <c:pt idx="0">
                  <c:v>Positivos</c:v>
                </c:pt>
                <c:pt idx="1">
                  <c:v>Negativos</c:v>
                </c:pt>
              </c:strCache>
            </c:strRef>
          </c:cat>
          <c:val>
            <c:numRef>
              <c:f>Hoja3!$C$25:$C$26</c:f>
              <c:numCache>
                <c:formatCode>General</c:formatCode>
                <c:ptCount val="2"/>
                <c:pt idx="0">
                  <c:v>33</c:v>
                </c:pt>
                <c:pt idx="1">
                  <c:v>57</c:v>
                </c:pt>
              </c:numCache>
            </c:numRef>
          </c:val>
          <c:extLst>
            <c:ext xmlns:c16="http://schemas.microsoft.com/office/drawing/2014/chart" uri="{C3380CC4-5D6E-409C-BE32-E72D297353CC}">
              <c16:uniqueId val="{00000009-1462-40A9-87A5-42578F1C34F5}"/>
            </c:ext>
          </c:extLst>
        </c:ser>
        <c:dLbls>
          <c:showLegendKey val="0"/>
          <c:showVal val="0"/>
          <c:showCatName val="1"/>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latin typeface="Arial" panose="020B0604020202020204" pitchFamily="34" charset="0"/>
          <a:cs typeface="Arial" panose="020B0604020202020204" pitchFamily="34" charset="0"/>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100">
                <a:solidFill>
                  <a:schemeClr val="tx1"/>
                </a:solidFill>
              </a:rPr>
              <a:t>Luz de América</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Arial" panose="020B0604020202020204" pitchFamily="34" charset="0"/>
              <a:ea typeface="+mn-ea"/>
              <a:cs typeface="Arial" panose="020B0604020202020204" pitchFamily="34" charset="0"/>
            </a:defRPr>
          </a:pPr>
          <a:endParaRPr lang="es-EC"/>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8500703627632175E-2"/>
          <c:y val="0.12320726409821439"/>
          <c:w val="0.92324155330786073"/>
          <c:h val="0.83671239413877752"/>
        </c:manualLayout>
      </c:layout>
      <c:pie3DChart>
        <c:varyColors val="1"/>
        <c:ser>
          <c:idx val="1"/>
          <c:order val="1"/>
          <c:tx>
            <c:strRef>
              <c:f>Hoja3!$C$24</c:f>
              <c:strCache>
                <c:ptCount val="1"/>
                <c:pt idx="0">
                  <c:v>Luz de América</c:v>
                </c:pt>
              </c:strCache>
            </c:strRef>
          </c:tx>
          <c:dPt>
            <c:idx val="0"/>
            <c:bubble3D val="0"/>
            <c:spPr>
              <a:solidFill>
                <a:schemeClr val="accent3">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929C-4DA3-873C-9A133E823C9F}"/>
              </c:ext>
            </c:extLst>
          </c:dPt>
          <c:dPt>
            <c:idx val="1"/>
            <c:bubble3D val="0"/>
            <c:spPr>
              <a:solidFill>
                <a:schemeClr val="accent3">
                  <a:tint val="7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929C-4DA3-873C-9A133E823C9F}"/>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Hoja3!$A$25:$A$26</c:f>
              <c:strCache>
                <c:ptCount val="2"/>
                <c:pt idx="0">
                  <c:v>Positivos</c:v>
                </c:pt>
                <c:pt idx="1">
                  <c:v>Negativos</c:v>
                </c:pt>
              </c:strCache>
            </c:strRef>
          </c:cat>
          <c:val>
            <c:numRef>
              <c:f>Hoja3!$C$25:$C$26</c:f>
              <c:numCache>
                <c:formatCode>General</c:formatCode>
                <c:ptCount val="2"/>
                <c:pt idx="0">
                  <c:v>33</c:v>
                </c:pt>
                <c:pt idx="1">
                  <c:v>57</c:v>
                </c:pt>
              </c:numCache>
            </c:numRef>
          </c:val>
          <c:extLst>
            <c:ext xmlns:c16="http://schemas.microsoft.com/office/drawing/2014/chart" uri="{C3380CC4-5D6E-409C-BE32-E72D297353CC}">
              <c16:uniqueId val="{00000004-929C-4DA3-873C-9A133E823C9F}"/>
            </c:ext>
          </c:extLst>
        </c:ser>
        <c:dLbls>
          <c:showLegendKey val="0"/>
          <c:showVal val="0"/>
          <c:showCatName val="1"/>
          <c:showSerName val="0"/>
          <c:showPercent val="1"/>
          <c:showBubbleSize val="0"/>
          <c:showLeaderLines val="1"/>
        </c:dLbls>
        <c:extLst>
          <c:ext xmlns:c15="http://schemas.microsoft.com/office/drawing/2012/chart" uri="{02D57815-91ED-43cb-92C2-25804820EDAC}">
            <c15:filteredPieSeries>
              <c15:ser>
                <c:idx val="0"/>
                <c:order val="0"/>
                <c:tx>
                  <c:strRef>
                    <c:extLst>
                      <c:ext uri="{02D57815-91ED-43cb-92C2-25804820EDAC}">
                        <c15:formulaRef>
                          <c15:sqref>Hoja3!$B$24</c15:sqref>
                        </c15:formulaRef>
                      </c:ext>
                    </c:extLst>
                    <c:strCache>
                      <c:ptCount val="1"/>
                      <c:pt idx="0">
                        <c:v>Shushufindi</c:v>
                      </c:pt>
                    </c:strCache>
                  </c:strRef>
                </c:tx>
                <c:dPt>
                  <c:idx val="0"/>
                  <c:bubble3D val="0"/>
                  <c:spPr>
                    <a:solidFill>
                      <a:schemeClr val="accent3">
                        <a:shade val="76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6-929C-4DA3-873C-9A133E823C9F}"/>
                    </c:ext>
                  </c:extLst>
                </c:dPt>
                <c:dPt>
                  <c:idx val="1"/>
                  <c:bubble3D val="0"/>
                  <c:spPr>
                    <a:solidFill>
                      <a:schemeClr val="accent3">
                        <a:tint val="77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8-929C-4DA3-873C-9A133E823C9F}"/>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Hoja3!$A$25:$A$26</c15:sqref>
                        </c15:formulaRef>
                      </c:ext>
                    </c:extLst>
                    <c:strCache>
                      <c:ptCount val="2"/>
                      <c:pt idx="0">
                        <c:v>Positivos</c:v>
                      </c:pt>
                      <c:pt idx="1">
                        <c:v>Negativos</c:v>
                      </c:pt>
                    </c:strCache>
                  </c:strRef>
                </c:cat>
                <c:val>
                  <c:numRef>
                    <c:extLst>
                      <c:ext uri="{02D57815-91ED-43cb-92C2-25804820EDAC}">
                        <c15:formulaRef>
                          <c15:sqref>Hoja3!$B$25:$B$26</c15:sqref>
                        </c15:formulaRef>
                      </c:ext>
                    </c:extLst>
                    <c:numCache>
                      <c:formatCode>General</c:formatCode>
                      <c:ptCount val="2"/>
                      <c:pt idx="0">
                        <c:v>26</c:v>
                      </c:pt>
                      <c:pt idx="1">
                        <c:v>63</c:v>
                      </c:pt>
                    </c:numCache>
                  </c:numRef>
                </c:val>
                <c:extLst>
                  <c:ext xmlns:c16="http://schemas.microsoft.com/office/drawing/2014/chart" uri="{C3380CC4-5D6E-409C-BE32-E72D297353CC}">
                    <c16:uniqueId val="{00000009-929C-4DA3-873C-9A133E823C9F}"/>
                  </c:ext>
                </c:extLst>
              </c15:ser>
            </c15:filteredPieSeries>
          </c:ext>
        </c:extLst>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solidFill>
            <a:schemeClr val="tx1"/>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100"/>
              <a:t>Shushufindi</a:t>
            </a:r>
            <a:endParaRPr lang="en-US"/>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Arial" panose="020B0604020202020204" pitchFamily="34" charset="0"/>
              <a:ea typeface="+mn-ea"/>
              <a:cs typeface="Arial" panose="020B0604020202020204" pitchFamily="34" charset="0"/>
            </a:defRPr>
          </a:pPr>
          <a:endParaRPr lang="es-EC"/>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027800379869467E-3"/>
          <c:y val="0.18902209577532153"/>
          <c:w val="0.93326719083639675"/>
          <c:h val="0.81097805482647989"/>
        </c:manualLayout>
      </c:layout>
      <c:pie3DChart>
        <c:varyColors val="1"/>
        <c:ser>
          <c:idx val="0"/>
          <c:order val="0"/>
          <c:tx>
            <c:strRef>
              <c:f>Hoja3!$B$44</c:f>
              <c:strCache>
                <c:ptCount val="1"/>
                <c:pt idx="0">
                  <c:v>Shushufindi</c:v>
                </c:pt>
              </c:strCache>
            </c:strRef>
          </c:tx>
          <c:dPt>
            <c:idx val="0"/>
            <c:bubble3D val="0"/>
            <c:spPr>
              <a:solidFill>
                <a:schemeClr val="dk1">
                  <a:tint val="885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1506-49E4-AB9C-116FC4FC7007}"/>
              </c:ext>
            </c:extLst>
          </c:dPt>
          <c:dPt>
            <c:idx val="1"/>
            <c:bubble3D val="0"/>
            <c:spPr>
              <a:solidFill>
                <a:schemeClr val="dk1">
                  <a:tint val="5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1506-49E4-AB9C-116FC4FC7007}"/>
              </c:ext>
            </c:extLst>
          </c:dPt>
          <c:dPt>
            <c:idx val="2"/>
            <c:bubble3D val="0"/>
            <c:spPr>
              <a:solidFill>
                <a:schemeClr val="dk1">
                  <a:tint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1506-49E4-AB9C-116FC4FC7007}"/>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Hoja3!$A$45:$A$47</c:f>
              <c:strCache>
                <c:ptCount val="3"/>
                <c:pt idx="0">
                  <c:v>0 – 3 años</c:v>
                </c:pt>
                <c:pt idx="1">
                  <c:v>3 – 6 años</c:v>
                </c:pt>
                <c:pt idx="2">
                  <c:v>6 – 9 años</c:v>
                </c:pt>
              </c:strCache>
            </c:strRef>
          </c:cat>
          <c:val>
            <c:numRef>
              <c:f>Hoja3!$B$45:$B$47</c:f>
              <c:numCache>
                <c:formatCode>General</c:formatCode>
                <c:ptCount val="3"/>
                <c:pt idx="0">
                  <c:v>0</c:v>
                </c:pt>
                <c:pt idx="1">
                  <c:v>23</c:v>
                </c:pt>
                <c:pt idx="2">
                  <c:v>3</c:v>
                </c:pt>
              </c:numCache>
            </c:numRef>
          </c:val>
          <c:extLst>
            <c:ext xmlns:c16="http://schemas.microsoft.com/office/drawing/2014/chart" uri="{C3380CC4-5D6E-409C-BE32-E72D297353CC}">
              <c16:uniqueId val="{00000006-1506-49E4-AB9C-116FC4FC7007}"/>
            </c:ext>
          </c:extLst>
        </c:ser>
        <c:ser>
          <c:idx val="1"/>
          <c:order val="1"/>
          <c:tx>
            <c:strRef>
              <c:f>Hoja3!$C$44</c:f>
              <c:strCache>
                <c:ptCount val="1"/>
                <c:pt idx="0">
                  <c:v>Luz de América</c:v>
                </c:pt>
              </c:strCache>
            </c:strRef>
          </c:tx>
          <c:dPt>
            <c:idx val="0"/>
            <c:bubble3D val="0"/>
            <c:spPr>
              <a:solidFill>
                <a:schemeClr val="dk1">
                  <a:tint val="885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8-1506-49E4-AB9C-116FC4FC7007}"/>
              </c:ext>
            </c:extLst>
          </c:dPt>
          <c:dPt>
            <c:idx val="1"/>
            <c:bubble3D val="0"/>
            <c:spPr>
              <a:solidFill>
                <a:schemeClr val="dk1">
                  <a:tint val="5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A-1506-49E4-AB9C-116FC4FC7007}"/>
              </c:ext>
            </c:extLst>
          </c:dPt>
          <c:dPt>
            <c:idx val="2"/>
            <c:bubble3D val="0"/>
            <c:spPr>
              <a:solidFill>
                <a:schemeClr val="dk1">
                  <a:tint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C-1506-49E4-AB9C-116FC4FC7007}"/>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Hoja3!$A$45:$A$47</c:f>
              <c:strCache>
                <c:ptCount val="3"/>
                <c:pt idx="0">
                  <c:v>0 – 3 años</c:v>
                </c:pt>
                <c:pt idx="1">
                  <c:v>3 – 6 años</c:v>
                </c:pt>
                <c:pt idx="2">
                  <c:v>6 – 9 años</c:v>
                </c:pt>
              </c:strCache>
            </c:strRef>
          </c:cat>
          <c:val>
            <c:numRef>
              <c:f>Hoja3!$C$45:$C$47</c:f>
              <c:numCache>
                <c:formatCode>General</c:formatCode>
                <c:ptCount val="3"/>
                <c:pt idx="0">
                  <c:v>1</c:v>
                </c:pt>
                <c:pt idx="1">
                  <c:v>7</c:v>
                </c:pt>
                <c:pt idx="2">
                  <c:v>25</c:v>
                </c:pt>
              </c:numCache>
            </c:numRef>
          </c:val>
          <c:extLst>
            <c:ext xmlns:c16="http://schemas.microsoft.com/office/drawing/2014/chart" uri="{C3380CC4-5D6E-409C-BE32-E72D297353CC}">
              <c16:uniqueId val="{0000000D-1506-49E4-AB9C-116FC4FC7007}"/>
            </c:ext>
          </c:extLst>
        </c:ser>
        <c:dLbls>
          <c:showLegendKey val="0"/>
          <c:showVal val="0"/>
          <c:showCatName val="1"/>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solidFill>
            <a:schemeClr val="tx1"/>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100"/>
              <a:t>Luz de América</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Arial" panose="020B0604020202020204" pitchFamily="34" charset="0"/>
              <a:ea typeface="+mn-ea"/>
              <a:cs typeface="Arial" panose="020B0604020202020204" pitchFamily="34" charset="0"/>
            </a:defRPr>
          </a:pPr>
          <a:endParaRPr lang="es-EC"/>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1996445284197129E-2"/>
          <c:y val="0.16184893554972296"/>
          <c:w val="0.92583934125672029"/>
          <c:h val="0.81097805482647989"/>
        </c:manualLayout>
      </c:layout>
      <c:pie3DChart>
        <c:varyColors val="1"/>
        <c:ser>
          <c:idx val="1"/>
          <c:order val="1"/>
          <c:tx>
            <c:strRef>
              <c:f>Hoja3!$C$44</c:f>
              <c:strCache>
                <c:ptCount val="1"/>
                <c:pt idx="0">
                  <c:v>Luz de América</c:v>
                </c:pt>
              </c:strCache>
            </c:strRef>
          </c:tx>
          <c:dPt>
            <c:idx val="0"/>
            <c:bubble3D val="0"/>
            <c:spPr>
              <a:solidFill>
                <a:schemeClr val="accent3">
                  <a:shade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E0B0-4BB3-9960-A44DFB7880BE}"/>
              </c:ext>
            </c:extLst>
          </c:dPt>
          <c:dPt>
            <c:idx val="1"/>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3-E0B0-4BB3-9960-A44DFB7880BE}"/>
              </c:ext>
            </c:extLst>
          </c:dPt>
          <c:dPt>
            <c:idx val="2"/>
            <c:bubble3D val="0"/>
            <c:spPr>
              <a:solidFill>
                <a:schemeClr val="accent3">
                  <a:tint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E0B0-4BB3-9960-A44DFB7880BE}"/>
              </c:ext>
            </c:extLst>
          </c:dPt>
          <c:dLbls>
            <c:dLbl>
              <c:idx val="0"/>
              <c:layout>
                <c:manualLayout>
                  <c:x val="0.20025685048478251"/>
                  <c:y val="1.873649666767992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0B0-4BB3-9960-A44DFB7880BE}"/>
                </c:ext>
              </c:extLst>
            </c:dLbl>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Hoja3!$A$45:$A$47</c:f>
              <c:strCache>
                <c:ptCount val="3"/>
                <c:pt idx="0">
                  <c:v>0 – 3 años</c:v>
                </c:pt>
                <c:pt idx="1">
                  <c:v>3 – 6 años</c:v>
                </c:pt>
                <c:pt idx="2">
                  <c:v>6 – 9 años</c:v>
                </c:pt>
              </c:strCache>
            </c:strRef>
          </c:cat>
          <c:val>
            <c:numRef>
              <c:f>Hoja3!$C$45:$C$47</c:f>
              <c:numCache>
                <c:formatCode>General</c:formatCode>
                <c:ptCount val="3"/>
                <c:pt idx="0">
                  <c:v>1</c:v>
                </c:pt>
                <c:pt idx="1">
                  <c:v>7</c:v>
                </c:pt>
                <c:pt idx="2">
                  <c:v>25</c:v>
                </c:pt>
              </c:numCache>
            </c:numRef>
          </c:val>
          <c:extLst>
            <c:ext xmlns:c16="http://schemas.microsoft.com/office/drawing/2014/chart" uri="{C3380CC4-5D6E-409C-BE32-E72D297353CC}">
              <c16:uniqueId val="{00000006-E0B0-4BB3-9960-A44DFB7880BE}"/>
            </c:ext>
          </c:extLst>
        </c:ser>
        <c:dLbls>
          <c:showLegendKey val="0"/>
          <c:showVal val="0"/>
          <c:showCatName val="1"/>
          <c:showSerName val="0"/>
          <c:showPercent val="1"/>
          <c:showBubbleSize val="0"/>
          <c:showLeaderLines val="1"/>
        </c:dLbls>
        <c:extLst>
          <c:ext xmlns:c15="http://schemas.microsoft.com/office/drawing/2012/chart" uri="{02D57815-91ED-43cb-92C2-25804820EDAC}">
            <c15:filteredPieSeries>
              <c15:ser>
                <c:idx val="0"/>
                <c:order val="0"/>
                <c:tx>
                  <c:strRef>
                    <c:extLst>
                      <c:ext uri="{02D57815-91ED-43cb-92C2-25804820EDAC}">
                        <c15:formulaRef>
                          <c15:sqref>Hoja3!$B$44</c15:sqref>
                        </c15:formulaRef>
                      </c:ext>
                    </c:extLst>
                    <c:strCache>
                      <c:ptCount val="1"/>
                      <c:pt idx="0">
                        <c:v>Shushufindi</c:v>
                      </c:pt>
                    </c:strCache>
                  </c:strRef>
                </c:tx>
                <c:dPt>
                  <c:idx val="0"/>
                  <c:bubble3D val="0"/>
                  <c:spPr>
                    <a:solidFill>
                      <a:schemeClr val="accent3">
                        <a:shade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8-E0B0-4BB3-9960-A44DFB7880BE}"/>
                    </c:ext>
                  </c:extLst>
                </c:dPt>
                <c:dPt>
                  <c:idx val="1"/>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A-E0B0-4BB3-9960-A44DFB7880BE}"/>
                    </c:ext>
                  </c:extLst>
                </c:dPt>
                <c:dPt>
                  <c:idx val="2"/>
                  <c:bubble3D val="0"/>
                  <c:spPr>
                    <a:solidFill>
                      <a:schemeClr val="accent3">
                        <a:tint val="6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C-E0B0-4BB3-9960-A44DFB7880BE}"/>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Hoja3!$A$45:$A$47</c15:sqref>
                        </c15:formulaRef>
                      </c:ext>
                    </c:extLst>
                    <c:strCache>
                      <c:ptCount val="3"/>
                      <c:pt idx="0">
                        <c:v>0 – 3 años</c:v>
                      </c:pt>
                      <c:pt idx="1">
                        <c:v>3 – 6 años</c:v>
                      </c:pt>
                      <c:pt idx="2">
                        <c:v>6 – 9 años</c:v>
                      </c:pt>
                    </c:strCache>
                  </c:strRef>
                </c:cat>
                <c:val>
                  <c:numRef>
                    <c:extLst>
                      <c:ext uri="{02D57815-91ED-43cb-92C2-25804820EDAC}">
                        <c15:formulaRef>
                          <c15:sqref>Hoja3!$B$45:$B$47</c15:sqref>
                        </c15:formulaRef>
                      </c:ext>
                    </c:extLst>
                    <c:numCache>
                      <c:formatCode>General</c:formatCode>
                      <c:ptCount val="3"/>
                      <c:pt idx="0">
                        <c:v>0</c:v>
                      </c:pt>
                      <c:pt idx="1">
                        <c:v>23</c:v>
                      </c:pt>
                      <c:pt idx="2">
                        <c:v>3</c:v>
                      </c:pt>
                    </c:numCache>
                  </c:numRef>
                </c:val>
                <c:extLst>
                  <c:ext xmlns:c16="http://schemas.microsoft.com/office/drawing/2014/chart" uri="{C3380CC4-5D6E-409C-BE32-E72D297353CC}">
                    <c16:uniqueId val="{0000000D-E0B0-4BB3-9960-A44DFB7880BE}"/>
                  </c:ext>
                </c:extLst>
              </c15:ser>
            </c15:filteredPieSeries>
          </c:ext>
        </c:extLst>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100">
          <a:solidFill>
            <a:schemeClr val="tx1"/>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Arial" panose="020B0604020202020204" pitchFamily="34" charset="0"/>
                <a:ea typeface="+mn-ea"/>
                <a:cs typeface="Arial" panose="020B0604020202020204" pitchFamily="34" charset="0"/>
              </a:defRPr>
            </a:pPr>
            <a:r>
              <a:rPr lang="es-EC" sz="1100"/>
              <a:t>Prevalencia por edades</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tx1"/>
              </a:solidFill>
              <a:latin typeface="Arial" panose="020B0604020202020204" pitchFamily="34" charset="0"/>
              <a:ea typeface="+mn-ea"/>
              <a:cs typeface="Arial" panose="020B0604020202020204" pitchFamily="34" charset="0"/>
            </a:defRPr>
          </a:pPr>
          <a:endParaRPr lang="es-EC"/>
        </a:p>
      </c:txPr>
    </c:title>
    <c:autoTitleDeleted val="0"/>
    <c:plotArea>
      <c:layout/>
      <c:barChart>
        <c:barDir val="col"/>
        <c:grouping val="clustered"/>
        <c:varyColors val="0"/>
        <c:ser>
          <c:idx val="0"/>
          <c:order val="0"/>
          <c:tx>
            <c:strRef>
              <c:f>Hoja3!$B$44</c:f>
              <c:strCache>
                <c:ptCount val="1"/>
                <c:pt idx="0">
                  <c:v>Shushufindi</c:v>
                </c:pt>
              </c:strCache>
            </c:strRef>
          </c:tx>
          <c:spPr>
            <a:solidFill>
              <a:schemeClr val="accent3">
                <a:tint val="77000"/>
              </a:schemeClr>
            </a:solidFill>
            <a:ln>
              <a:noFill/>
            </a:ln>
            <a:effectLst/>
          </c:spPr>
          <c:invertIfNegative val="0"/>
          <c:cat>
            <c:strRef>
              <c:f>Hoja3!$A$45:$A$47</c:f>
              <c:strCache>
                <c:ptCount val="3"/>
                <c:pt idx="0">
                  <c:v>0 – 3 años</c:v>
                </c:pt>
                <c:pt idx="1">
                  <c:v>3 – 6 años</c:v>
                </c:pt>
                <c:pt idx="2">
                  <c:v>6 – 9 años</c:v>
                </c:pt>
              </c:strCache>
            </c:strRef>
          </c:cat>
          <c:val>
            <c:numRef>
              <c:f>Hoja3!$B$45:$B$47</c:f>
              <c:numCache>
                <c:formatCode>General</c:formatCode>
                <c:ptCount val="3"/>
                <c:pt idx="0">
                  <c:v>0</c:v>
                </c:pt>
                <c:pt idx="1">
                  <c:v>23</c:v>
                </c:pt>
                <c:pt idx="2">
                  <c:v>3</c:v>
                </c:pt>
              </c:numCache>
            </c:numRef>
          </c:val>
          <c:extLst>
            <c:ext xmlns:c16="http://schemas.microsoft.com/office/drawing/2014/chart" uri="{C3380CC4-5D6E-409C-BE32-E72D297353CC}">
              <c16:uniqueId val="{00000000-5C63-43FE-9D3E-3DF1FB2E2284}"/>
            </c:ext>
          </c:extLst>
        </c:ser>
        <c:ser>
          <c:idx val="1"/>
          <c:order val="1"/>
          <c:tx>
            <c:strRef>
              <c:f>Hoja3!$C$44</c:f>
              <c:strCache>
                <c:ptCount val="1"/>
                <c:pt idx="0">
                  <c:v>Luz de América</c:v>
                </c:pt>
              </c:strCache>
            </c:strRef>
          </c:tx>
          <c:spPr>
            <a:solidFill>
              <a:schemeClr val="accent3">
                <a:shade val="76000"/>
              </a:schemeClr>
            </a:solidFill>
            <a:ln>
              <a:noFill/>
            </a:ln>
            <a:effectLst/>
          </c:spPr>
          <c:invertIfNegative val="0"/>
          <c:cat>
            <c:strRef>
              <c:f>Hoja3!$A$45:$A$47</c:f>
              <c:strCache>
                <c:ptCount val="3"/>
                <c:pt idx="0">
                  <c:v>0 – 3 años</c:v>
                </c:pt>
                <c:pt idx="1">
                  <c:v>3 – 6 años</c:v>
                </c:pt>
                <c:pt idx="2">
                  <c:v>6 – 9 años</c:v>
                </c:pt>
              </c:strCache>
            </c:strRef>
          </c:cat>
          <c:val>
            <c:numRef>
              <c:f>Hoja3!$C$45:$C$47</c:f>
              <c:numCache>
                <c:formatCode>General</c:formatCode>
                <c:ptCount val="3"/>
                <c:pt idx="0">
                  <c:v>1</c:v>
                </c:pt>
                <c:pt idx="1">
                  <c:v>7</c:v>
                </c:pt>
                <c:pt idx="2">
                  <c:v>25</c:v>
                </c:pt>
              </c:numCache>
            </c:numRef>
          </c:val>
          <c:extLst>
            <c:ext xmlns:c16="http://schemas.microsoft.com/office/drawing/2014/chart" uri="{C3380CC4-5D6E-409C-BE32-E72D297353CC}">
              <c16:uniqueId val="{00000001-5C63-43FE-9D3E-3DF1FB2E2284}"/>
            </c:ext>
          </c:extLst>
        </c:ser>
        <c:dLbls>
          <c:showLegendKey val="0"/>
          <c:showVal val="0"/>
          <c:showCatName val="0"/>
          <c:showSerName val="0"/>
          <c:showPercent val="0"/>
          <c:showBubbleSize val="0"/>
        </c:dLbls>
        <c:gapWidth val="0"/>
        <c:axId val="1654688032"/>
        <c:axId val="1654688864"/>
      </c:barChart>
      <c:catAx>
        <c:axId val="1654688032"/>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s-EC"/>
                  <a:t>Grupo de edades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crossAx val="1654688864"/>
        <c:crosses val="autoZero"/>
        <c:auto val="1"/>
        <c:lblAlgn val="ctr"/>
        <c:lblOffset val="100"/>
        <c:noMultiLvlLbl val="0"/>
      </c:catAx>
      <c:valAx>
        <c:axId val="1654688864"/>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r>
                  <a:rPr lang="es-EC"/>
                  <a:t>Casos positivos</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crossAx val="16546880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solidFill>
      <a:schemeClr val="bg1"/>
    </a:solidFill>
    <a:ln w="9525" cap="flat" cmpd="sng" algn="ctr">
      <a:noFill/>
      <a:round/>
    </a:ln>
    <a:effectLst/>
  </c:spPr>
  <c:txPr>
    <a:bodyPr/>
    <a:lstStyle/>
    <a:p>
      <a:pPr>
        <a:defRPr sz="1100">
          <a:solidFill>
            <a:schemeClr val="tx1"/>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EB845E-9DC3-49BD-A90F-DB593CA80C6E}" type="doc">
      <dgm:prSet loTypeId="urn:microsoft.com/office/officeart/2009/3/layout/IncreasingArrowsProcess" loCatId="process" qsTypeId="urn:microsoft.com/office/officeart/2005/8/quickstyle/simple1" qsCatId="simple" csTypeId="urn:microsoft.com/office/officeart/2005/8/colors/accent1_3" csCatId="accent1" phldr="1"/>
      <dgm:spPr/>
      <dgm:t>
        <a:bodyPr/>
        <a:lstStyle/>
        <a:p>
          <a:endParaRPr lang="es-ES"/>
        </a:p>
      </dgm:t>
    </dgm:pt>
    <dgm:pt modelId="{4914C908-6F94-4822-8BF0-6CF361333AA3}">
      <dgm:prSet phldrT="[Texto]"/>
      <dgm:spPr/>
      <dgm:t>
        <a:bodyPr/>
        <a:lstStyle/>
        <a:p>
          <a:r>
            <a:rPr lang="es-ES" b="1" dirty="0"/>
            <a:t>Agente causal</a:t>
          </a:r>
        </a:p>
      </dgm:t>
    </dgm:pt>
    <dgm:pt modelId="{28E1659F-B1F7-40C6-8876-36CE78275D53}" type="parTrans" cxnId="{2D34C6BC-F3E3-4844-ACAD-78BC9584FCD2}">
      <dgm:prSet/>
      <dgm:spPr/>
      <dgm:t>
        <a:bodyPr/>
        <a:lstStyle/>
        <a:p>
          <a:endParaRPr lang="es-ES" b="1"/>
        </a:p>
      </dgm:t>
    </dgm:pt>
    <dgm:pt modelId="{AA32CAAA-7F76-423D-9425-8E8B431C103B}" type="sibTrans" cxnId="{2D34C6BC-F3E3-4844-ACAD-78BC9584FCD2}">
      <dgm:prSet/>
      <dgm:spPr/>
      <dgm:t>
        <a:bodyPr/>
        <a:lstStyle/>
        <a:p>
          <a:endParaRPr lang="es-ES" b="1"/>
        </a:p>
      </dgm:t>
    </dgm:pt>
    <dgm:pt modelId="{4248457D-782F-4D02-AF3B-906AE8B9E5FE}">
      <dgm:prSet phldrT="[Texto]"/>
      <dgm:spPr/>
      <dgm:t>
        <a:bodyPr/>
        <a:lstStyle/>
        <a:p>
          <a:r>
            <a:rPr lang="es-ES" b="1" i="1" dirty="0" err="1"/>
            <a:t>Neospora</a:t>
          </a:r>
          <a:r>
            <a:rPr lang="es-ES" b="1" i="1" dirty="0"/>
            <a:t> </a:t>
          </a:r>
          <a:r>
            <a:rPr lang="es-ES" b="1" i="1" dirty="0" err="1"/>
            <a:t>caninum</a:t>
          </a:r>
          <a:endParaRPr lang="es-ES" b="1" i="1" dirty="0"/>
        </a:p>
      </dgm:t>
    </dgm:pt>
    <dgm:pt modelId="{D090DC57-671E-40F0-B689-8EB75384CEB6}" type="parTrans" cxnId="{907724AA-1E37-48C1-A266-3F37A5A0DF7D}">
      <dgm:prSet/>
      <dgm:spPr/>
      <dgm:t>
        <a:bodyPr/>
        <a:lstStyle/>
        <a:p>
          <a:endParaRPr lang="es-ES" b="1"/>
        </a:p>
      </dgm:t>
    </dgm:pt>
    <dgm:pt modelId="{080F7DEE-429B-4CC0-92CF-4F0378345F8E}" type="sibTrans" cxnId="{907724AA-1E37-48C1-A266-3F37A5A0DF7D}">
      <dgm:prSet/>
      <dgm:spPr/>
      <dgm:t>
        <a:bodyPr/>
        <a:lstStyle/>
        <a:p>
          <a:endParaRPr lang="es-ES" b="1"/>
        </a:p>
      </dgm:t>
    </dgm:pt>
    <dgm:pt modelId="{87460482-90AF-4FD1-83C5-D310B0B2E580}">
      <dgm:prSet phldrT="[Texto]"/>
      <dgm:spPr/>
      <dgm:t>
        <a:bodyPr/>
        <a:lstStyle/>
        <a:p>
          <a:r>
            <a:rPr lang="es-ES" b="1" dirty="0"/>
            <a:t>Enfermedad abortiva</a:t>
          </a:r>
        </a:p>
      </dgm:t>
    </dgm:pt>
    <dgm:pt modelId="{F34F4B05-5696-4201-8379-0F8AB5DCF072}" type="parTrans" cxnId="{8BDE7FA4-A00C-4181-A2E3-5217369369CB}">
      <dgm:prSet/>
      <dgm:spPr/>
      <dgm:t>
        <a:bodyPr/>
        <a:lstStyle/>
        <a:p>
          <a:endParaRPr lang="es-ES" b="1"/>
        </a:p>
      </dgm:t>
    </dgm:pt>
    <dgm:pt modelId="{17A6E2FC-4192-4F20-9B04-66F2BB58B583}" type="sibTrans" cxnId="{8BDE7FA4-A00C-4181-A2E3-5217369369CB}">
      <dgm:prSet/>
      <dgm:spPr/>
      <dgm:t>
        <a:bodyPr/>
        <a:lstStyle/>
        <a:p>
          <a:endParaRPr lang="es-ES" b="1"/>
        </a:p>
      </dgm:t>
    </dgm:pt>
    <dgm:pt modelId="{1437FF4B-AD65-4173-9967-912737FFD9F6}">
      <dgm:prSet phldrT="[Texto]"/>
      <dgm:spPr/>
      <dgm:t>
        <a:bodyPr/>
        <a:lstStyle/>
        <a:p>
          <a:r>
            <a:rPr lang="es-ES" b="1" dirty="0"/>
            <a:t>Reportada</a:t>
          </a:r>
        </a:p>
      </dgm:t>
    </dgm:pt>
    <dgm:pt modelId="{4D1A265A-D022-464E-9F42-5511A1974575}" type="parTrans" cxnId="{4C2C7587-C216-46FE-91D0-8FE2E2964CBA}">
      <dgm:prSet/>
      <dgm:spPr/>
      <dgm:t>
        <a:bodyPr/>
        <a:lstStyle/>
        <a:p>
          <a:endParaRPr lang="es-ES" b="1"/>
        </a:p>
      </dgm:t>
    </dgm:pt>
    <dgm:pt modelId="{8EC49A8E-D6C0-4CD0-9944-FF9625ED9F20}" type="sibTrans" cxnId="{4C2C7587-C216-46FE-91D0-8FE2E2964CBA}">
      <dgm:prSet/>
      <dgm:spPr/>
      <dgm:t>
        <a:bodyPr/>
        <a:lstStyle/>
        <a:p>
          <a:endParaRPr lang="es-ES" b="1"/>
        </a:p>
      </dgm:t>
    </dgm:pt>
    <dgm:pt modelId="{D24EA478-64E1-4975-9476-A347FF4E6F5F}">
      <dgm:prSet phldrT="[Texto]"/>
      <dgm:spPr/>
      <dgm:t>
        <a:bodyPr/>
        <a:lstStyle/>
        <a:p>
          <a:r>
            <a:rPr lang="es-ES" b="1" dirty="0"/>
            <a:t>Colombia</a:t>
          </a:r>
        </a:p>
      </dgm:t>
    </dgm:pt>
    <dgm:pt modelId="{5EFD46BA-DF40-415E-A4B1-1EDBE5638E2F}" type="parTrans" cxnId="{F8385B9F-7DA4-4410-8408-2858D3AC45ED}">
      <dgm:prSet/>
      <dgm:spPr/>
      <dgm:t>
        <a:bodyPr/>
        <a:lstStyle/>
        <a:p>
          <a:endParaRPr lang="es-ES" b="1"/>
        </a:p>
      </dgm:t>
    </dgm:pt>
    <dgm:pt modelId="{496A9CE4-482B-4C17-A0BB-46EC55FF9D04}" type="sibTrans" cxnId="{F8385B9F-7DA4-4410-8408-2858D3AC45ED}">
      <dgm:prSet/>
      <dgm:spPr/>
      <dgm:t>
        <a:bodyPr/>
        <a:lstStyle/>
        <a:p>
          <a:endParaRPr lang="es-ES" b="1"/>
        </a:p>
      </dgm:t>
    </dgm:pt>
    <dgm:pt modelId="{EDF6F4BA-1D84-4EC5-B965-30063FE899E9}">
      <dgm:prSet phldrT="[Texto]"/>
      <dgm:spPr/>
      <dgm:t>
        <a:bodyPr/>
        <a:lstStyle/>
        <a:p>
          <a:r>
            <a:rPr lang="es-ES" b="1" dirty="0"/>
            <a:t>Perú</a:t>
          </a:r>
        </a:p>
      </dgm:t>
    </dgm:pt>
    <dgm:pt modelId="{DD5FD155-5E06-4A98-AE07-E97911F18D21}" type="parTrans" cxnId="{2EF9A3B8-1F6A-4473-846F-B456062D5392}">
      <dgm:prSet/>
      <dgm:spPr/>
      <dgm:t>
        <a:bodyPr/>
        <a:lstStyle/>
        <a:p>
          <a:endParaRPr lang="es-ES" b="1"/>
        </a:p>
      </dgm:t>
    </dgm:pt>
    <dgm:pt modelId="{E9954857-DF83-490F-8F44-BF8C1B504177}" type="sibTrans" cxnId="{2EF9A3B8-1F6A-4473-846F-B456062D5392}">
      <dgm:prSet/>
      <dgm:spPr/>
      <dgm:t>
        <a:bodyPr/>
        <a:lstStyle/>
        <a:p>
          <a:endParaRPr lang="es-ES" b="1"/>
        </a:p>
      </dgm:t>
    </dgm:pt>
    <dgm:pt modelId="{5CE0C73D-8035-4917-8F36-5EFA111EBE9B}">
      <dgm:prSet phldrT="[Texto]"/>
      <dgm:spPr/>
      <dgm:t>
        <a:bodyPr/>
        <a:lstStyle/>
        <a:p>
          <a:r>
            <a:rPr lang="es-ES" b="1" dirty="0"/>
            <a:t>Hospederos</a:t>
          </a:r>
        </a:p>
      </dgm:t>
    </dgm:pt>
    <dgm:pt modelId="{35BFF8F1-034A-4383-A482-7368FD1A6BBD}" type="parTrans" cxnId="{CAF0DC18-F623-47AA-A8AA-5EAE9E143A0C}">
      <dgm:prSet/>
      <dgm:spPr/>
      <dgm:t>
        <a:bodyPr/>
        <a:lstStyle/>
        <a:p>
          <a:endParaRPr lang="es-ES" b="1"/>
        </a:p>
      </dgm:t>
    </dgm:pt>
    <dgm:pt modelId="{3C8ABB2E-67FB-4C5F-8E60-B74C852117E1}" type="sibTrans" cxnId="{CAF0DC18-F623-47AA-A8AA-5EAE9E143A0C}">
      <dgm:prSet/>
      <dgm:spPr/>
      <dgm:t>
        <a:bodyPr/>
        <a:lstStyle/>
        <a:p>
          <a:endParaRPr lang="es-ES" b="1"/>
        </a:p>
      </dgm:t>
    </dgm:pt>
    <dgm:pt modelId="{88CA2B57-084B-4AAA-A58A-815175D8CA23}">
      <dgm:prSet phldrT="[Texto]"/>
      <dgm:spPr/>
      <dgm:t>
        <a:bodyPr/>
        <a:lstStyle/>
        <a:p>
          <a:r>
            <a:rPr lang="es-ES" b="1" dirty="0"/>
            <a:t>Ovinos</a:t>
          </a:r>
        </a:p>
      </dgm:t>
    </dgm:pt>
    <dgm:pt modelId="{625954A1-70C4-4F41-B7A0-099788BFE702}" type="parTrans" cxnId="{C149EFED-F2E0-4F08-A56C-3F7C72147900}">
      <dgm:prSet/>
      <dgm:spPr/>
      <dgm:t>
        <a:bodyPr/>
        <a:lstStyle/>
        <a:p>
          <a:endParaRPr lang="es-ES" b="1"/>
        </a:p>
      </dgm:t>
    </dgm:pt>
    <dgm:pt modelId="{258EE5AB-6EE2-4E0D-A45B-41DE8CB514ED}" type="sibTrans" cxnId="{C149EFED-F2E0-4F08-A56C-3F7C72147900}">
      <dgm:prSet/>
      <dgm:spPr/>
      <dgm:t>
        <a:bodyPr/>
        <a:lstStyle/>
        <a:p>
          <a:endParaRPr lang="es-ES" b="1"/>
        </a:p>
      </dgm:t>
    </dgm:pt>
    <dgm:pt modelId="{DE631618-D611-407C-B47D-8E719F5B9FEE}">
      <dgm:prSet phldrT="[Texto]"/>
      <dgm:spPr/>
      <dgm:t>
        <a:bodyPr/>
        <a:lstStyle/>
        <a:p>
          <a:r>
            <a:rPr lang="es-ES" b="1" dirty="0"/>
            <a:t>Coyotes (definitivo)</a:t>
          </a:r>
        </a:p>
      </dgm:t>
    </dgm:pt>
    <dgm:pt modelId="{26816034-2415-439C-890F-B61A0AAEAF84}" type="parTrans" cxnId="{91F9E7AA-37F0-4775-854D-DAFB4DFAF1FF}">
      <dgm:prSet/>
      <dgm:spPr/>
      <dgm:t>
        <a:bodyPr/>
        <a:lstStyle/>
        <a:p>
          <a:endParaRPr lang="es-ES" b="1"/>
        </a:p>
      </dgm:t>
    </dgm:pt>
    <dgm:pt modelId="{D807793B-8441-4A60-B361-394BCD4CC14C}" type="sibTrans" cxnId="{91F9E7AA-37F0-4775-854D-DAFB4DFAF1FF}">
      <dgm:prSet/>
      <dgm:spPr/>
      <dgm:t>
        <a:bodyPr/>
        <a:lstStyle/>
        <a:p>
          <a:endParaRPr lang="es-ES" b="1"/>
        </a:p>
      </dgm:t>
    </dgm:pt>
    <dgm:pt modelId="{CD0573F2-49A7-4A1D-B3E7-D9A46C7AE138}">
      <dgm:prSet phldrT="[Texto]"/>
      <dgm:spPr/>
      <dgm:t>
        <a:bodyPr/>
        <a:lstStyle/>
        <a:p>
          <a:r>
            <a:rPr lang="es-ES" b="1" dirty="0"/>
            <a:t>México</a:t>
          </a:r>
        </a:p>
      </dgm:t>
    </dgm:pt>
    <dgm:pt modelId="{690F6E34-64B8-4FF2-ACB5-96827D423EEC}" type="parTrans" cxnId="{05111B2E-8400-422E-B7B7-AA28782F0BEC}">
      <dgm:prSet/>
      <dgm:spPr/>
      <dgm:t>
        <a:bodyPr/>
        <a:lstStyle/>
        <a:p>
          <a:endParaRPr lang="es-ES" b="1"/>
        </a:p>
      </dgm:t>
    </dgm:pt>
    <dgm:pt modelId="{7E97826F-9B90-48C2-8BEB-C089736BEEBC}" type="sibTrans" cxnId="{05111B2E-8400-422E-B7B7-AA28782F0BEC}">
      <dgm:prSet/>
      <dgm:spPr/>
      <dgm:t>
        <a:bodyPr/>
        <a:lstStyle/>
        <a:p>
          <a:endParaRPr lang="es-ES" b="1"/>
        </a:p>
      </dgm:t>
    </dgm:pt>
    <dgm:pt modelId="{A0B0E68C-CB19-4DAA-A095-C1452BF83F8C}">
      <dgm:prSet phldrT="[Texto]"/>
      <dgm:spPr/>
      <dgm:t>
        <a:bodyPr/>
        <a:lstStyle/>
        <a:p>
          <a:r>
            <a:rPr lang="es-ES" b="1" dirty="0"/>
            <a:t>Brasil</a:t>
          </a:r>
        </a:p>
      </dgm:t>
    </dgm:pt>
    <dgm:pt modelId="{A9E24D69-4917-4A63-9016-D1C611C1AF7F}" type="parTrans" cxnId="{F20B29E6-4E12-45C6-B50C-264E42BB0B84}">
      <dgm:prSet/>
      <dgm:spPr/>
      <dgm:t>
        <a:bodyPr/>
        <a:lstStyle/>
        <a:p>
          <a:endParaRPr lang="es-ES" b="1"/>
        </a:p>
      </dgm:t>
    </dgm:pt>
    <dgm:pt modelId="{97B9150C-7DA5-413E-A189-E0A0765FB615}" type="sibTrans" cxnId="{F20B29E6-4E12-45C6-B50C-264E42BB0B84}">
      <dgm:prSet/>
      <dgm:spPr/>
      <dgm:t>
        <a:bodyPr/>
        <a:lstStyle/>
        <a:p>
          <a:endParaRPr lang="es-ES" b="1"/>
        </a:p>
      </dgm:t>
    </dgm:pt>
    <dgm:pt modelId="{3A0E44D6-CB3E-4CDF-8203-445FB078EF4C}">
      <dgm:prSet phldrT="[Texto]"/>
      <dgm:spPr/>
      <dgm:t>
        <a:bodyPr/>
        <a:lstStyle/>
        <a:p>
          <a:r>
            <a:rPr lang="es-ES" b="1" dirty="0"/>
            <a:t>Paraguay</a:t>
          </a:r>
        </a:p>
      </dgm:t>
    </dgm:pt>
    <dgm:pt modelId="{751D58FC-CF4B-4D07-8367-8F65469F5F03}" type="parTrans" cxnId="{814ECADF-C93F-40FA-A9DD-F8BC8D0231B1}">
      <dgm:prSet/>
      <dgm:spPr/>
      <dgm:t>
        <a:bodyPr/>
        <a:lstStyle/>
        <a:p>
          <a:endParaRPr lang="es-ES" b="1"/>
        </a:p>
      </dgm:t>
    </dgm:pt>
    <dgm:pt modelId="{814A2C39-01D7-4E93-8CDB-1BF81D1A4AFE}" type="sibTrans" cxnId="{814ECADF-C93F-40FA-A9DD-F8BC8D0231B1}">
      <dgm:prSet/>
      <dgm:spPr/>
      <dgm:t>
        <a:bodyPr/>
        <a:lstStyle/>
        <a:p>
          <a:endParaRPr lang="es-ES" b="1"/>
        </a:p>
      </dgm:t>
    </dgm:pt>
    <dgm:pt modelId="{6A370754-0826-49E3-A476-82E53F6EDD47}">
      <dgm:prSet phldrT="[Texto]"/>
      <dgm:spPr/>
      <dgm:t>
        <a:bodyPr/>
        <a:lstStyle/>
        <a:p>
          <a:r>
            <a:rPr lang="es-ES" b="1" dirty="0"/>
            <a:t>Chile y Argentina</a:t>
          </a:r>
        </a:p>
      </dgm:t>
    </dgm:pt>
    <dgm:pt modelId="{75166373-DB4A-4935-8102-248BA7CDA6EC}" type="parTrans" cxnId="{504AA06E-577C-4530-A756-40CBB25CFF1C}">
      <dgm:prSet/>
      <dgm:spPr/>
      <dgm:t>
        <a:bodyPr/>
        <a:lstStyle/>
        <a:p>
          <a:endParaRPr lang="es-ES" b="1"/>
        </a:p>
      </dgm:t>
    </dgm:pt>
    <dgm:pt modelId="{B9575DF6-8B4F-4269-B63D-84E35B9C454F}" type="sibTrans" cxnId="{504AA06E-577C-4530-A756-40CBB25CFF1C}">
      <dgm:prSet/>
      <dgm:spPr/>
      <dgm:t>
        <a:bodyPr/>
        <a:lstStyle/>
        <a:p>
          <a:endParaRPr lang="es-ES" b="1"/>
        </a:p>
      </dgm:t>
    </dgm:pt>
    <dgm:pt modelId="{9D53BB07-CA50-4831-A656-926EDD5958E6}">
      <dgm:prSet phldrT="[Texto]"/>
      <dgm:spPr/>
      <dgm:t>
        <a:bodyPr/>
        <a:lstStyle/>
        <a:p>
          <a:r>
            <a:rPr lang="es-ES" b="1" dirty="0"/>
            <a:t>Zorros</a:t>
          </a:r>
        </a:p>
      </dgm:t>
    </dgm:pt>
    <dgm:pt modelId="{F4935701-F402-4624-80D6-B42DC26ECE96}" type="parTrans" cxnId="{0AE6F0B8-B351-4F3E-9441-B0F73D82A8A6}">
      <dgm:prSet/>
      <dgm:spPr/>
      <dgm:t>
        <a:bodyPr/>
        <a:lstStyle/>
        <a:p>
          <a:endParaRPr lang="es-ES"/>
        </a:p>
      </dgm:t>
    </dgm:pt>
    <dgm:pt modelId="{74DFBE39-D2F5-406F-B73F-17EE802DFFFB}" type="sibTrans" cxnId="{0AE6F0B8-B351-4F3E-9441-B0F73D82A8A6}">
      <dgm:prSet/>
      <dgm:spPr/>
      <dgm:t>
        <a:bodyPr/>
        <a:lstStyle/>
        <a:p>
          <a:endParaRPr lang="es-ES"/>
        </a:p>
      </dgm:t>
    </dgm:pt>
    <dgm:pt modelId="{49FB6FC6-DFA3-4708-B5FD-ECD69CC4FC8C}">
      <dgm:prSet phldrT="[Texto]"/>
      <dgm:spPr/>
      <dgm:t>
        <a:bodyPr/>
        <a:lstStyle/>
        <a:p>
          <a:r>
            <a:rPr lang="es-ES" b="1" dirty="0"/>
            <a:t>Felinos</a:t>
          </a:r>
        </a:p>
      </dgm:t>
    </dgm:pt>
    <dgm:pt modelId="{3AB32981-1EF6-4813-BCB0-5BB5D52EF13D}" type="parTrans" cxnId="{3F3B0B41-4955-42B5-A61A-FF6A2826AB07}">
      <dgm:prSet/>
      <dgm:spPr/>
      <dgm:t>
        <a:bodyPr/>
        <a:lstStyle/>
        <a:p>
          <a:endParaRPr lang="es-ES"/>
        </a:p>
      </dgm:t>
    </dgm:pt>
    <dgm:pt modelId="{C7C7FC0F-DBA4-4F5B-8F07-D57C98E20EB5}" type="sibTrans" cxnId="{3F3B0B41-4955-42B5-A61A-FF6A2826AB07}">
      <dgm:prSet/>
      <dgm:spPr/>
      <dgm:t>
        <a:bodyPr/>
        <a:lstStyle/>
        <a:p>
          <a:endParaRPr lang="es-ES"/>
        </a:p>
      </dgm:t>
    </dgm:pt>
    <dgm:pt modelId="{ABF54C68-60FB-4D01-A984-9304414204FF}">
      <dgm:prSet phldrT="[Texto]"/>
      <dgm:spPr/>
      <dgm:t>
        <a:bodyPr/>
        <a:lstStyle/>
        <a:p>
          <a:r>
            <a:rPr lang="es-ES" b="1" dirty="0"/>
            <a:t>Caninos (definitivo e intermedio)</a:t>
          </a:r>
        </a:p>
      </dgm:t>
    </dgm:pt>
    <dgm:pt modelId="{725DE360-07C8-4AF9-83CA-79E655B4C7BC}" type="parTrans" cxnId="{66739B3B-5255-4283-85E9-912FC0F416F4}">
      <dgm:prSet/>
      <dgm:spPr/>
      <dgm:t>
        <a:bodyPr/>
        <a:lstStyle/>
        <a:p>
          <a:endParaRPr lang="es-ES"/>
        </a:p>
      </dgm:t>
    </dgm:pt>
    <dgm:pt modelId="{3D00DAA2-E9C0-4374-84EC-9CF2D838E798}" type="sibTrans" cxnId="{66739B3B-5255-4283-85E9-912FC0F416F4}">
      <dgm:prSet/>
      <dgm:spPr/>
      <dgm:t>
        <a:bodyPr/>
        <a:lstStyle/>
        <a:p>
          <a:endParaRPr lang="es-ES"/>
        </a:p>
      </dgm:t>
    </dgm:pt>
    <dgm:pt modelId="{BFC97983-DFD0-4FD4-BE3E-2E7B16257EE7}" type="pres">
      <dgm:prSet presAssocID="{D1EB845E-9DC3-49BD-A90F-DB593CA80C6E}" presName="Name0" presStyleCnt="0">
        <dgm:presLayoutVars>
          <dgm:chMax val="5"/>
          <dgm:chPref val="5"/>
          <dgm:dir/>
          <dgm:animLvl val="lvl"/>
        </dgm:presLayoutVars>
      </dgm:prSet>
      <dgm:spPr/>
    </dgm:pt>
    <dgm:pt modelId="{725D74F8-4160-40D7-A001-AAFF3A3FD889}" type="pres">
      <dgm:prSet presAssocID="{4914C908-6F94-4822-8BF0-6CF361333AA3}" presName="parentText1" presStyleLbl="node1" presStyleIdx="0" presStyleCnt="3">
        <dgm:presLayoutVars>
          <dgm:chMax/>
          <dgm:chPref val="3"/>
          <dgm:bulletEnabled val="1"/>
        </dgm:presLayoutVars>
      </dgm:prSet>
      <dgm:spPr/>
    </dgm:pt>
    <dgm:pt modelId="{B11BE66B-5C71-4179-899E-5DEFF66BC5A6}" type="pres">
      <dgm:prSet presAssocID="{4914C908-6F94-4822-8BF0-6CF361333AA3}" presName="childText1" presStyleLbl="solidAlignAcc1" presStyleIdx="0" presStyleCnt="3">
        <dgm:presLayoutVars>
          <dgm:chMax val="0"/>
          <dgm:chPref val="0"/>
          <dgm:bulletEnabled val="1"/>
        </dgm:presLayoutVars>
      </dgm:prSet>
      <dgm:spPr/>
    </dgm:pt>
    <dgm:pt modelId="{B7688CD7-AFB8-4E1F-A863-3D99535A2654}" type="pres">
      <dgm:prSet presAssocID="{1437FF4B-AD65-4173-9967-912737FFD9F6}" presName="parentText2" presStyleLbl="node1" presStyleIdx="1" presStyleCnt="3">
        <dgm:presLayoutVars>
          <dgm:chMax/>
          <dgm:chPref val="3"/>
          <dgm:bulletEnabled val="1"/>
        </dgm:presLayoutVars>
      </dgm:prSet>
      <dgm:spPr/>
    </dgm:pt>
    <dgm:pt modelId="{732E15DF-7C07-4291-B0D5-2F592254846E}" type="pres">
      <dgm:prSet presAssocID="{1437FF4B-AD65-4173-9967-912737FFD9F6}" presName="childText2" presStyleLbl="solidAlignAcc1" presStyleIdx="1" presStyleCnt="3">
        <dgm:presLayoutVars>
          <dgm:chMax val="0"/>
          <dgm:chPref val="0"/>
          <dgm:bulletEnabled val="1"/>
        </dgm:presLayoutVars>
      </dgm:prSet>
      <dgm:spPr/>
    </dgm:pt>
    <dgm:pt modelId="{CDD7A5C5-3F2B-482B-9F37-DA1E41E41C20}" type="pres">
      <dgm:prSet presAssocID="{5CE0C73D-8035-4917-8F36-5EFA111EBE9B}" presName="parentText3" presStyleLbl="node1" presStyleIdx="2" presStyleCnt="3">
        <dgm:presLayoutVars>
          <dgm:chMax/>
          <dgm:chPref val="3"/>
          <dgm:bulletEnabled val="1"/>
        </dgm:presLayoutVars>
      </dgm:prSet>
      <dgm:spPr/>
    </dgm:pt>
    <dgm:pt modelId="{C6446E2B-100D-4CFA-84D3-1D998FE875EF}" type="pres">
      <dgm:prSet presAssocID="{5CE0C73D-8035-4917-8F36-5EFA111EBE9B}" presName="childText3" presStyleLbl="solidAlignAcc1" presStyleIdx="2" presStyleCnt="3">
        <dgm:presLayoutVars>
          <dgm:chMax val="0"/>
          <dgm:chPref val="0"/>
          <dgm:bulletEnabled val="1"/>
        </dgm:presLayoutVars>
      </dgm:prSet>
      <dgm:spPr/>
    </dgm:pt>
  </dgm:ptLst>
  <dgm:cxnLst>
    <dgm:cxn modelId="{07ED3601-3C81-4508-8309-70F6044E00B2}" type="presOf" srcId="{87460482-90AF-4FD1-83C5-D310B0B2E580}" destId="{B11BE66B-5C71-4179-899E-5DEFF66BC5A6}" srcOrd="0" destOrd="1" presId="urn:microsoft.com/office/officeart/2009/3/layout/IncreasingArrowsProcess"/>
    <dgm:cxn modelId="{9E44020A-90F0-449B-938E-2592EF4FB2E0}" type="presOf" srcId="{D24EA478-64E1-4975-9476-A347FF4E6F5F}" destId="{732E15DF-7C07-4291-B0D5-2F592254846E}" srcOrd="0" destOrd="0" presId="urn:microsoft.com/office/officeart/2009/3/layout/IncreasingArrowsProcess"/>
    <dgm:cxn modelId="{CAF0DC18-F623-47AA-A8AA-5EAE9E143A0C}" srcId="{D1EB845E-9DC3-49BD-A90F-DB593CA80C6E}" destId="{5CE0C73D-8035-4917-8F36-5EFA111EBE9B}" srcOrd="2" destOrd="0" parTransId="{35BFF8F1-034A-4383-A482-7368FD1A6BBD}" sibTransId="{3C8ABB2E-67FB-4C5F-8E60-B74C852117E1}"/>
    <dgm:cxn modelId="{438C442A-2937-437E-AB33-C279D7D16AC0}" type="presOf" srcId="{EDF6F4BA-1D84-4EC5-B965-30063FE899E9}" destId="{732E15DF-7C07-4291-B0D5-2F592254846E}" srcOrd="0" destOrd="1" presId="urn:microsoft.com/office/officeart/2009/3/layout/IncreasingArrowsProcess"/>
    <dgm:cxn modelId="{05111B2E-8400-422E-B7B7-AA28782F0BEC}" srcId="{1437FF4B-AD65-4173-9967-912737FFD9F6}" destId="{CD0573F2-49A7-4A1D-B3E7-D9A46C7AE138}" srcOrd="2" destOrd="0" parTransId="{690F6E34-64B8-4FF2-ACB5-96827D423EEC}" sibTransId="{7E97826F-9B90-48C2-8BEB-C089736BEEBC}"/>
    <dgm:cxn modelId="{66739B3B-5255-4283-85E9-912FC0F416F4}" srcId="{5CE0C73D-8035-4917-8F36-5EFA111EBE9B}" destId="{ABF54C68-60FB-4D01-A984-9304414204FF}" srcOrd="4" destOrd="0" parTransId="{725DE360-07C8-4AF9-83CA-79E655B4C7BC}" sibTransId="{3D00DAA2-E9C0-4374-84EC-9CF2D838E798}"/>
    <dgm:cxn modelId="{3F3B0B41-4955-42B5-A61A-FF6A2826AB07}" srcId="{5CE0C73D-8035-4917-8F36-5EFA111EBE9B}" destId="{49FB6FC6-DFA3-4708-B5FD-ECD69CC4FC8C}" srcOrd="3" destOrd="0" parTransId="{3AB32981-1EF6-4813-BCB0-5BB5D52EF13D}" sibTransId="{C7C7FC0F-DBA4-4F5B-8F07-D57C98E20EB5}"/>
    <dgm:cxn modelId="{1FDDAD43-AA73-40CD-8CF3-B287FB0AE04B}" type="presOf" srcId="{3A0E44D6-CB3E-4CDF-8203-445FB078EF4C}" destId="{732E15DF-7C07-4291-B0D5-2F592254846E}" srcOrd="0" destOrd="4" presId="urn:microsoft.com/office/officeart/2009/3/layout/IncreasingArrowsProcess"/>
    <dgm:cxn modelId="{7BBFEE6C-5CDE-4CC2-B25C-56798DD75D13}" type="presOf" srcId="{6A370754-0826-49E3-A476-82E53F6EDD47}" destId="{732E15DF-7C07-4291-B0D5-2F592254846E}" srcOrd="0" destOrd="5" presId="urn:microsoft.com/office/officeart/2009/3/layout/IncreasingArrowsProcess"/>
    <dgm:cxn modelId="{504AA06E-577C-4530-A756-40CBB25CFF1C}" srcId="{1437FF4B-AD65-4173-9967-912737FFD9F6}" destId="{6A370754-0826-49E3-A476-82E53F6EDD47}" srcOrd="5" destOrd="0" parTransId="{75166373-DB4A-4935-8102-248BA7CDA6EC}" sibTransId="{B9575DF6-8B4F-4269-B63D-84E35B9C454F}"/>
    <dgm:cxn modelId="{E8BDF484-547A-4C71-9525-F1CEF973929B}" type="presOf" srcId="{4914C908-6F94-4822-8BF0-6CF361333AA3}" destId="{725D74F8-4160-40D7-A001-AAFF3A3FD889}" srcOrd="0" destOrd="0" presId="urn:microsoft.com/office/officeart/2009/3/layout/IncreasingArrowsProcess"/>
    <dgm:cxn modelId="{4C2C7587-C216-46FE-91D0-8FE2E2964CBA}" srcId="{D1EB845E-9DC3-49BD-A90F-DB593CA80C6E}" destId="{1437FF4B-AD65-4173-9967-912737FFD9F6}" srcOrd="1" destOrd="0" parTransId="{4D1A265A-D022-464E-9F42-5511A1974575}" sibTransId="{8EC49A8E-D6C0-4CD0-9944-FF9625ED9F20}"/>
    <dgm:cxn modelId="{096AEB8A-635E-45AC-B931-E56E45634EFD}" type="presOf" srcId="{88CA2B57-084B-4AAA-A58A-815175D8CA23}" destId="{C6446E2B-100D-4CFA-84D3-1D998FE875EF}" srcOrd="0" destOrd="0" presId="urn:microsoft.com/office/officeart/2009/3/layout/IncreasingArrowsProcess"/>
    <dgm:cxn modelId="{3ED64A98-1BB3-431D-822E-CE4CD1FD0D7C}" type="presOf" srcId="{49FB6FC6-DFA3-4708-B5FD-ECD69CC4FC8C}" destId="{C6446E2B-100D-4CFA-84D3-1D998FE875EF}" srcOrd="0" destOrd="3" presId="urn:microsoft.com/office/officeart/2009/3/layout/IncreasingArrowsProcess"/>
    <dgm:cxn modelId="{F8385B9F-7DA4-4410-8408-2858D3AC45ED}" srcId="{1437FF4B-AD65-4173-9967-912737FFD9F6}" destId="{D24EA478-64E1-4975-9476-A347FF4E6F5F}" srcOrd="0" destOrd="0" parTransId="{5EFD46BA-DF40-415E-A4B1-1EDBE5638E2F}" sibTransId="{496A9CE4-482B-4C17-A0BB-46EC55FF9D04}"/>
    <dgm:cxn modelId="{8BDE7FA4-A00C-4181-A2E3-5217369369CB}" srcId="{4914C908-6F94-4822-8BF0-6CF361333AA3}" destId="{87460482-90AF-4FD1-83C5-D310B0B2E580}" srcOrd="1" destOrd="0" parTransId="{F34F4B05-5696-4201-8379-0F8AB5DCF072}" sibTransId="{17A6E2FC-4192-4F20-9B04-66F2BB58B583}"/>
    <dgm:cxn modelId="{907724AA-1E37-48C1-A266-3F37A5A0DF7D}" srcId="{4914C908-6F94-4822-8BF0-6CF361333AA3}" destId="{4248457D-782F-4D02-AF3B-906AE8B9E5FE}" srcOrd="0" destOrd="0" parTransId="{D090DC57-671E-40F0-B689-8EB75384CEB6}" sibTransId="{080F7DEE-429B-4CC0-92CF-4F0378345F8E}"/>
    <dgm:cxn modelId="{91F9E7AA-37F0-4775-854D-DAFB4DFAF1FF}" srcId="{5CE0C73D-8035-4917-8F36-5EFA111EBE9B}" destId="{DE631618-D611-407C-B47D-8E719F5B9FEE}" srcOrd="1" destOrd="0" parTransId="{26816034-2415-439C-890F-B61A0AAEAF84}" sibTransId="{D807793B-8441-4A60-B361-394BCD4CC14C}"/>
    <dgm:cxn modelId="{2EF9A3B8-1F6A-4473-846F-B456062D5392}" srcId="{1437FF4B-AD65-4173-9967-912737FFD9F6}" destId="{EDF6F4BA-1D84-4EC5-B965-30063FE899E9}" srcOrd="1" destOrd="0" parTransId="{DD5FD155-5E06-4A98-AE07-E97911F18D21}" sibTransId="{E9954857-DF83-490F-8F44-BF8C1B504177}"/>
    <dgm:cxn modelId="{0AE6F0B8-B351-4F3E-9441-B0F73D82A8A6}" srcId="{5CE0C73D-8035-4917-8F36-5EFA111EBE9B}" destId="{9D53BB07-CA50-4831-A656-926EDD5958E6}" srcOrd="2" destOrd="0" parTransId="{F4935701-F402-4624-80D6-B42DC26ECE96}" sibTransId="{74DFBE39-D2F5-406F-B73F-17EE802DFFFB}"/>
    <dgm:cxn modelId="{2D34C6BC-F3E3-4844-ACAD-78BC9584FCD2}" srcId="{D1EB845E-9DC3-49BD-A90F-DB593CA80C6E}" destId="{4914C908-6F94-4822-8BF0-6CF361333AA3}" srcOrd="0" destOrd="0" parTransId="{28E1659F-B1F7-40C6-8876-36CE78275D53}" sibTransId="{AA32CAAA-7F76-423D-9425-8E8B431C103B}"/>
    <dgm:cxn modelId="{476E92D0-B9D3-46B7-8DC6-C9170241EDA3}" type="presOf" srcId="{A0B0E68C-CB19-4DAA-A095-C1452BF83F8C}" destId="{732E15DF-7C07-4291-B0D5-2F592254846E}" srcOrd="0" destOrd="3" presId="urn:microsoft.com/office/officeart/2009/3/layout/IncreasingArrowsProcess"/>
    <dgm:cxn modelId="{FE0317D7-75F6-4B5E-861D-A2607782DF15}" type="presOf" srcId="{CD0573F2-49A7-4A1D-B3E7-D9A46C7AE138}" destId="{732E15DF-7C07-4291-B0D5-2F592254846E}" srcOrd="0" destOrd="2" presId="urn:microsoft.com/office/officeart/2009/3/layout/IncreasingArrowsProcess"/>
    <dgm:cxn modelId="{7791B9D9-572D-4C47-B7E9-6E934DA858FD}" type="presOf" srcId="{DE631618-D611-407C-B47D-8E719F5B9FEE}" destId="{C6446E2B-100D-4CFA-84D3-1D998FE875EF}" srcOrd="0" destOrd="1" presId="urn:microsoft.com/office/officeart/2009/3/layout/IncreasingArrowsProcess"/>
    <dgm:cxn modelId="{2A4D55DA-DCB1-4BAC-82C0-829BB56875DF}" type="presOf" srcId="{D1EB845E-9DC3-49BD-A90F-DB593CA80C6E}" destId="{BFC97983-DFD0-4FD4-BE3E-2E7B16257EE7}" srcOrd="0" destOrd="0" presId="urn:microsoft.com/office/officeart/2009/3/layout/IncreasingArrowsProcess"/>
    <dgm:cxn modelId="{814ECADF-C93F-40FA-A9DD-F8BC8D0231B1}" srcId="{1437FF4B-AD65-4173-9967-912737FFD9F6}" destId="{3A0E44D6-CB3E-4CDF-8203-445FB078EF4C}" srcOrd="4" destOrd="0" parTransId="{751D58FC-CF4B-4D07-8367-8F65469F5F03}" sibTransId="{814A2C39-01D7-4E93-8CDB-1BF81D1A4AFE}"/>
    <dgm:cxn modelId="{3EC246E0-DAF2-4233-9AD6-E2FD89FA866D}" type="presOf" srcId="{ABF54C68-60FB-4D01-A984-9304414204FF}" destId="{C6446E2B-100D-4CFA-84D3-1D998FE875EF}" srcOrd="0" destOrd="4" presId="urn:microsoft.com/office/officeart/2009/3/layout/IncreasingArrowsProcess"/>
    <dgm:cxn modelId="{F20B29E6-4E12-45C6-B50C-264E42BB0B84}" srcId="{1437FF4B-AD65-4173-9967-912737FFD9F6}" destId="{A0B0E68C-CB19-4DAA-A095-C1452BF83F8C}" srcOrd="3" destOrd="0" parTransId="{A9E24D69-4917-4A63-9016-D1C611C1AF7F}" sibTransId="{97B9150C-7DA5-413E-A189-E0A0765FB615}"/>
    <dgm:cxn modelId="{C149EFED-F2E0-4F08-A56C-3F7C72147900}" srcId="{5CE0C73D-8035-4917-8F36-5EFA111EBE9B}" destId="{88CA2B57-084B-4AAA-A58A-815175D8CA23}" srcOrd="0" destOrd="0" parTransId="{625954A1-70C4-4F41-B7A0-099788BFE702}" sibTransId="{258EE5AB-6EE2-4E0D-A45B-41DE8CB514ED}"/>
    <dgm:cxn modelId="{51E844EE-B122-4D75-A352-8545A9770CE2}" type="presOf" srcId="{4248457D-782F-4D02-AF3B-906AE8B9E5FE}" destId="{B11BE66B-5C71-4179-899E-5DEFF66BC5A6}" srcOrd="0" destOrd="0" presId="urn:microsoft.com/office/officeart/2009/3/layout/IncreasingArrowsProcess"/>
    <dgm:cxn modelId="{1273C9F0-58C7-47F8-9001-9608EC1D83DA}" type="presOf" srcId="{5CE0C73D-8035-4917-8F36-5EFA111EBE9B}" destId="{CDD7A5C5-3F2B-482B-9F37-DA1E41E41C20}" srcOrd="0" destOrd="0" presId="urn:microsoft.com/office/officeart/2009/3/layout/IncreasingArrowsProcess"/>
    <dgm:cxn modelId="{6D33D4F1-CF7D-4763-A9E4-F11DBD4BEEE8}" type="presOf" srcId="{9D53BB07-CA50-4831-A656-926EDD5958E6}" destId="{C6446E2B-100D-4CFA-84D3-1D998FE875EF}" srcOrd="0" destOrd="2" presId="urn:microsoft.com/office/officeart/2009/3/layout/IncreasingArrowsProcess"/>
    <dgm:cxn modelId="{6B33F9F3-3A9E-48DD-B936-0C50C80DD331}" type="presOf" srcId="{1437FF4B-AD65-4173-9967-912737FFD9F6}" destId="{B7688CD7-AFB8-4E1F-A863-3D99535A2654}" srcOrd="0" destOrd="0" presId="urn:microsoft.com/office/officeart/2009/3/layout/IncreasingArrowsProcess"/>
    <dgm:cxn modelId="{0F189E09-DF34-4609-BBD1-3652BCB7A67F}" type="presParOf" srcId="{BFC97983-DFD0-4FD4-BE3E-2E7B16257EE7}" destId="{725D74F8-4160-40D7-A001-AAFF3A3FD889}" srcOrd="0" destOrd="0" presId="urn:microsoft.com/office/officeart/2009/3/layout/IncreasingArrowsProcess"/>
    <dgm:cxn modelId="{4323C6B7-B7FC-49F0-BE2A-4FBF26A490C8}" type="presParOf" srcId="{BFC97983-DFD0-4FD4-BE3E-2E7B16257EE7}" destId="{B11BE66B-5C71-4179-899E-5DEFF66BC5A6}" srcOrd="1" destOrd="0" presId="urn:microsoft.com/office/officeart/2009/3/layout/IncreasingArrowsProcess"/>
    <dgm:cxn modelId="{A32A9852-A37D-4D74-A3CC-6B7BB74BC71C}" type="presParOf" srcId="{BFC97983-DFD0-4FD4-BE3E-2E7B16257EE7}" destId="{B7688CD7-AFB8-4E1F-A863-3D99535A2654}" srcOrd="2" destOrd="0" presId="urn:microsoft.com/office/officeart/2009/3/layout/IncreasingArrowsProcess"/>
    <dgm:cxn modelId="{C292A51B-6FD1-4E6F-9C9E-B73A663628F4}" type="presParOf" srcId="{BFC97983-DFD0-4FD4-BE3E-2E7B16257EE7}" destId="{732E15DF-7C07-4291-B0D5-2F592254846E}" srcOrd="3" destOrd="0" presId="urn:microsoft.com/office/officeart/2009/3/layout/IncreasingArrowsProcess"/>
    <dgm:cxn modelId="{A12CF5C1-B2ED-411A-B7ED-68077835486F}" type="presParOf" srcId="{BFC97983-DFD0-4FD4-BE3E-2E7B16257EE7}" destId="{CDD7A5C5-3F2B-482B-9F37-DA1E41E41C20}" srcOrd="4" destOrd="0" presId="urn:microsoft.com/office/officeart/2009/3/layout/IncreasingArrowsProcess"/>
    <dgm:cxn modelId="{F2BCEBBD-82A1-416E-8C08-F2FDA157A9A2}" type="presParOf" srcId="{BFC97983-DFD0-4FD4-BE3E-2E7B16257EE7}" destId="{C6446E2B-100D-4CFA-84D3-1D998FE875EF}"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EB845E-9DC3-49BD-A90F-DB593CA80C6E}" type="doc">
      <dgm:prSet loTypeId="urn:microsoft.com/office/officeart/2009/3/layout/IncreasingArrowsProcess" loCatId="process" qsTypeId="urn:microsoft.com/office/officeart/2005/8/quickstyle/simple1" qsCatId="simple" csTypeId="urn:microsoft.com/office/officeart/2005/8/colors/accent2_4" csCatId="accent2" phldr="1"/>
      <dgm:spPr/>
      <dgm:t>
        <a:bodyPr/>
        <a:lstStyle/>
        <a:p>
          <a:endParaRPr lang="es-ES"/>
        </a:p>
      </dgm:t>
    </dgm:pt>
    <dgm:pt modelId="{4914C908-6F94-4822-8BF0-6CF361333AA3}">
      <dgm:prSet phldrT="[Texto]"/>
      <dgm:spPr/>
      <dgm:t>
        <a:bodyPr/>
        <a:lstStyle/>
        <a:p>
          <a:r>
            <a:rPr lang="es-ES" b="1" dirty="0"/>
            <a:t>Abortos</a:t>
          </a:r>
        </a:p>
      </dgm:t>
    </dgm:pt>
    <dgm:pt modelId="{28E1659F-B1F7-40C6-8876-36CE78275D53}" type="parTrans" cxnId="{2D34C6BC-F3E3-4844-ACAD-78BC9584FCD2}">
      <dgm:prSet/>
      <dgm:spPr/>
      <dgm:t>
        <a:bodyPr/>
        <a:lstStyle/>
        <a:p>
          <a:endParaRPr lang="es-ES" b="1"/>
        </a:p>
      </dgm:t>
    </dgm:pt>
    <dgm:pt modelId="{AA32CAAA-7F76-423D-9425-8E8B431C103B}" type="sibTrans" cxnId="{2D34C6BC-F3E3-4844-ACAD-78BC9584FCD2}">
      <dgm:prSet/>
      <dgm:spPr/>
      <dgm:t>
        <a:bodyPr/>
        <a:lstStyle/>
        <a:p>
          <a:endParaRPr lang="es-ES" b="1"/>
        </a:p>
      </dgm:t>
    </dgm:pt>
    <dgm:pt modelId="{4248457D-782F-4D02-AF3B-906AE8B9E5FE}">
      <dgm:prSet phldrT="[Texto]"/>
      <dgm:spPr/>
      <dgm:t>
        <a:bodyPr/>
        <a:lstStyle/>
        <a:p>
          <a:r>
            <a:rPr lang="es-ES" b="1" dirty="0"/>
            <a:t>A partir de los 3 meses de gestación y entre los 5 a 6 meses del ciclo</a:t>
          </a:r>
        </a:p>
      </dgm:t>
    </dgm:pt>
    <dgm:pt modelId="{D090DC57-671E-40F0-B689-8EB75384CEB6}" type="parTrans" cxnId="{907724AA-1E37-48C1-A266-3F37A5A0DF7D}">
      <dgm:prSet/>
      <dgm:spPr/>
      <dgm:t>
        <a:bodyPr/>
        <a:lstStyle/>
        <a:p>
          <a:endParaRPr lang="es-ES" b="1"/>
        </a:p>
      </dgm:t>
    </dgm:pt>
    <dgm:pt modelId="{080F7DEE-429B-4CC0-92CF-4F0378345F8E}" type="sibTrans" cxnId="{907724AA-1E37-48C1-A266-3F37A5A0DF7D}">
      <dgm:prSet/>
      <dgm:spPr/>
      <dgm:t>
        <a:bodyPr/>
        <a:lstStyle/>
        <a:p>
          <a:endParaRPr lang="es-ES" b="1"/>
        </a:p>
      </dgm:t>
    </dgm:pt>
    <dgm:pt modelId="{1437FF4B-AD65-4173-9967-912737FFD9F6}">
      <dgm:prSet phldrT="[Texto]"/>
      <dgm:spPr/>
      <dgm:t>
        <a:bodyPr/>
        <a:lstStyle/>
        <a:p>
          <a:r>
            <a:rPr lang="es-ES" b="1" dirty="0"/>
            <a:t>Datos</a:t>
          </a:r>
        </a:p>
      </dgm:t>
    </dgm:pt>
    <dgm:pt modelId="{4D1A265A-D022-464E-9F42-5511A1974575}" type="parTrans" cxnId="{4C2C7587-C216-46FE-91D0-8FE2E2964CBA}">
      <dgm:prSet/>
      <dgm:spPr/>
      <dgm:t>
        <a:bodyPr/>
        <a:lstStyle/>
        <a:p>
          <a:endParaRPr lang="es-ES" b="1"/>
        </a:p>
      </dgm:t>
    </dgm:pt>
    <dgm:pt modelId="{8EC49A8E-D6C0-4CD0-9944-FF9625ED9F20}" type="sibTrans" cxnId="{4C2C7587-C216-46FE-91D0-8FE2E2964CBA}">
      <dgm:prSet/>
      <dgm:spPr/>
      <dgm:t>
        <a:bodyPr/>
        <a:lstStyle/>
        <a:p>
          <a:endParaRPr lang="es-ES" b="1"/>
        </a:p>
      </dgm:t>
    </dgm:pt>
    <dgm:pt modelId="{D24EA478-64E1-4975-9476-A347FF4E6F5F}">
      <dgm:prSet phldrT="[Texto]"/>
      <dgm:spPr/>
      <dgm:t>
        <a:bodyPr/>
        <a:lstStyle/>
        <a:p>
          <a:r>
            <a:rPr lang="es-ES" b="1" dirty="0"/>
            <a:t>Caldas – Reactividad serológica 14,75%</a:t>
          </a:r>
        </a:p>
      </dgm:t>
    </dgm:pt>
    <dgm:pt modelId="{5EFD46BA-DF40-415E-A4B1-1EDBE5638E2F}" type="parTrans" cxnId="{F8385B9F-7DA4-4410-8408-2858D3AC45ED}">
      <dgm:prSet/>
      <dgm:spPr/>
      <dgm:t>
        <a:bodyPr/>
        <a:lstStyle/>
        <a:p>
          <a:endParaRPr lang="es-ES" b="1"/>
        </a:p>
      </dgm:t>
    </dgm:pt>
    <dgm:pt modelId="{496A9CE4-482B-4C17-A0BB-46EC55FF9D04}" type="sibTrans" cxnId="{F8385B9F-7DA4-4410-8408-2858D3AC45ED}">
      <dgm:prSet/>
      <dgm:spPr/>
      <dgm:t>
        <a:bodyPr/>
        <a:lstStyle/>
        <a:p>
          <a:endParaRPr lang="es-ES" b="1"/>
        </a:p>
      </dgm:t>
    </dgm:pt>
    <dgm:pt modelId="{5CE0C73D-8035-4917-8F36-5EFA111EBE9B}">
      <dgm:prSet phldrT="[Texto]"/>
      <dgm:spPr/>
      <dgm:t>
        <a:bodyPr/>
        <a:lstStyle/>
        <a:p>
          <a:r>
            <a:rPr lang="es-ES" b="1" dirty="0"/>
            <a:t>Diagnóstico por ELISA </a:t>
          </a:r>
        </a:p>
      </dgm:t>
    </dgm:pt>
    <dgm:pt modelId="{35BFF8F1-034A-4383-A482-7368FD1A6BBD}" type="parTrans" cxnId="{CAF0DC18-F623-47AA-A8AA-5EAE9E143A0C}">
      <dgm:prSet/>
      <dgm:spPr/>
      <dgm:t>
        <a:bodyPr/>
        <a:lstStyle/>
        <a:p>
          <a:endParaRPr lang="es-ES" b="1"/>
        </a:p>
      </dgm:t>
    </dgm:pt>
    <dgm:pt modelId="{3C8ABB2E-67FB-4C5F-8E60-B74C852117E1}" type="sibTrans" cxnId="{CAF0DC18-F623-47AA-A8AA-5EAE9E143A0C}">
      <dgm:prSet/>
      <dgm:spPr/>
      <dgm:t>
        <a:bodyPr/>
        <a:lstStyle/>
        <a:p>
          <a:endParaRPr lang="es-ES" b="1"/>
        </a:p>
      </dgm:t>
    </dgm:pt>
    <dgm:pt modelId="{88CA2B57-084B-4AAA-A58A-815175D8CA23}">
      <dgm:prSet phldrT="[Texto]"/>
      <dgm:spPr/>
      <dgm:t>
        <a:bodyPr/>
        <a:lstStyle/>
        <a:p>
          <a:r>
            <a:rPr lang="es-ES" b="1" dirty="0"/>
            <a:t>Loja – prevalencia 22,31% y afectación 45,39% en fincas</a:t>
          </a:r>
        </a:p>
      </dgm:t>
    </dgm:pt>
    <dgm:pt modelId="{625954A1-70C4-4F41-B7A0-099788BFE702}" type="parTrans" cxnId="{C149EFED-F2E0-4F08-A56C-3F7C72147900}">
      <dgm:prSet/>
      <dgm:spPr/>
      <dgm:t>
        <a:bodyPr/>
        <a:lstStyle/>
        <a:p>
          <a:endParaRPr lang="es-ES" b="1"/>
        </a:p>
      </dgm:t>
    </dgm:pt>
    <dgm:pt modelId="{258EE5AB-6EE2-4E0D-A45B-41DE8CB514ED}" type="sibTrans" cxnId="{C149EFED-F2E0-4F08-A56C-3F7C72147900}">
      <dgm:prSet/>
      <dgm:spPr/>
      <dgm:t>
        <a:bodyPr/>
        <a:lstStyle/>
        <a:p>
          <a:endParaRPr lang="es-ES" b="1"/>
        </a:p>
      </dgm:t>
    </dgm:pt>
    <dgm:pt modelId="{DE631618-D611-407C-B47D-8E719F5B9FEE}">
      <dgm:prSet phldrT="[Texto]"/>
      <dgm:spPr/>
      <dgm:t>
        <a:bodyPr/>
        <a:lstStyle/>
        <a:p>
          <a:r>
            <a:rPr lang="es-ES" b="1" dirty="0"/>
            <a:t>Región Sierra: 23,4% seroprevalencia; abortos significativos</a:t>
          </a:r>
        </a:p>
      </dgm:t>
    </dgm:pt>
    <dgm:pt modelId="{26816034-2415-439C-890F-B61A0AAEAF84}" type="parTrans" cxnId="{91F9E7AA-37F0-4775-854D-DAFB4DFAF1FF}">
      <dgm:prSet/>
      <dgm:spPr/>
      <dgm:t>
        <a:bodyPr/>
        <a:lstStyle/>
        <a:p>
          <a:endParaRPr lang="es-ES" b="1"/>
        </a:p>
      </dgm:t>
    </dgm:pt>
    <dgm:pt modelId="{D807793B-8441-4A60-B361-394BCD4CC14C}" type="sibTrans" cxnId="{91F9E7AA-37F0-4775-854D-DAFB4DFAF1FF}">
      <dgm:prSet/>
      <dgm:spPr/>
      <dgm:t>
        <a:bodyPr/>
        <a:lstStyle/>
        <a:p>
          <a:endParaRPr lang="es-ES" b="1"/>
        </a:p>
      </dgm:t>
    </dgm:pt>
    <dgm:pt modelId="{EB340384-80FC-4BDB-986A-D8F49CA45F9C}">
      <dgm:prSet phldrT="[Texto]"/>
      <dgm:spPr/>
      <dgm:t>
        <a:bodyPr/>
        <a:lstStyle/>
        <a:p>
          <a:r>
            <a:rPr lang="es-ES" b="1" dirty="0"/>
            <a:t>Inglaterra: 6000 abortos/año – </a:t>
          </a:r>
          <a:r>
            <a:rPr lang="es-ES" b="1" dirty="0">
              <a:solidFill>
                <a:srgbClr val="FF0000"/>
              </a:solidFill>
            </a:rPr>
            <a:t>(- $800/aborto)</a:t>
          </a:r>
        </a:p>
      </dgm:t>
    </dgm:pt>
    <dgm:pt modelId="{F2C8D248-E27E-4846-97CE-AA8D0D42CA28}" type="parTrans" cxnId="{D013FE2D-1506-4777-9911-8180DF3EEA48}">
      <dgm:prSet/>
      <dgm:spPr/>
      <dgm:t>
        <a:bodyPr/>
        <a:lstStyle/>
        <a:p>
          <a:endParaRPr lang="es-ES"/>
        </a:p>
      </dgm:t>
    </dgm:pt>
    <dgm:pt modelId="{82C9111C-B43F-4BDE-AA5D-78870E732725}" type="sibTrans" cxnId="{D013FE2D-1506-4777-9911-8180DF3EEA48}">
      <dgm:prSet/>
      <dgm:spPr/>
      <dgm:t>
        <a:bodyPr/>
        <a:lstStyle/>
        <a:p>
          <a:endParaRPr lang="es-ES"/>
        </a:p>
      </dgm:t>
    </dgm:pt>
    <dgm:pt modelId="{8AA647E6-0D21-4B86-8224-E6AA032DD625}">
      <dgm:prSet phldrT="[Texto]"/>
      <dgm:spPr/>
      <dgm:t>
        <a:bodyPr/>
        <a:lstStyle/>
        <a:p>
          <a:r>
            <a:rPr lang="es-ES" b="1" dirty="0"/>
            <a:t>Cundinamarca-Seropositividad 7,14%</a:t>
          </a:r>
        </a:p>
      </dgm:t>
    </dgm:pt>
    <dgm:pt modelId="{C90BA3B1-F70A-4607-A9EB-0D6B52A99CD2}" type="parTrans" cxnId="{9BF5C1E4-949D-48D1-AD5B-82BB33532ED3}">
      <dgm:prSet/>
      <dgm:spPr/>
      <dgm:t>
        <a:bodyPr/>
        <a:lstStyle/>
        <a:p>
          <a:endParaRPr lang="es-ES"/>
        </a:p>
      </dgm:t>
    </dgm:pt>
    <dgm:pt modelId="{7368E676-2741-4303-9599-330AC8DC5068}" type="sibTrans" cxnId="{9BF5C1E4-949D-48D1-AD5B-82BB33532ED3}">
      <dgm:prSet/>
      <dgm:spPr/>
      <dgm:t>
        <a:bodyPr/>
        <a:lstStyle/>
        <a:p>
          <a:endParaRPr lang="es-ES"/>
        </a:p>
      </dgm:t>
    </dgm:pt>
    <dgm:pt modelId="{E5590005-B6B8-4D70-94A1-43A7D39FC646}" type="pres">
      <dgm:prSet presAssocID="{D1EB845E-9DC3-49BD-A90F-DB593CA80C6E}" presName="Name0" presStyleCnt="0">
        <dgm:presLayoutVars>
          <dgm:chMax val="5"/>
          <dgm:chPref val="5"/>
          <dgm:dir/>
          <dgm:animLvl val="lvl"/>
        </dgm:presLayoutVars>
      </dgm:prSet>
      <dgm:spPr/>
    </dgm:pt>
    <dgm:pt modelId="{20EBBD83-A0E1-468D-9B17-575BB60B5F50}" type="pres">
      <dgm:prSet presAssocID="{4914C908-6F94-4822-8BF0-6CF361333AA3}" presName="parentText1" presStyleLbl="node1" presStyleIdx="0" presStyleCnt="3">
        <dgm:presLayoutVars>
          <dgm:chMax/>
          <dgm:chPref val="3"/>
          <dgm:bulletEnabled val="1"/>
        </dgm:presLayoutVars>
      </dgm:prSet>
      <dgm:spPr/>
    </dgm:pt>
    <dgm:pt modelId="{CE9F187A-5344-483F-BC34-0D04B58BA7C4}" type="pres">
      <dgm:prSet presAssocID="{4914C908-6F94-4822-8BF0-6CF361333AA3}" presName="childText1" presStyleLbl="solidAlignAcc1" presStyleIdx="0" presStyleCnt="3">
        <dgm:presLayoutVars>
          <dgm:chMax val="0"/>
          <dgm:chPref val="0"/>
          <dgm:bulletEnabled val="1"/>
        </dgm:presLayoutVars>
      </dgm:prSet>
      <dgm:spPr/>
    </dgm:pt>
    <dgm:pt modelId="{3BC2D097-B58C-4717-8AC5-258065B23DF8}" type="pres">
      <dgm:prSet presAssocID="{1437FF4B-AD65-4173-9967-912737FFD9F6}" presName="parentText2" presStyleLbl="node1" presStyleIdx="1" presStyleCnt="3">
        <dgm:presLayoutVars>
          <dgm:chMax/>
          <dgm:chPref val="3"/>
          <dgm:bulletEnabled val="1"/>
        </dgm:presLayoutVars>
      </dgm:prSet>
      <dgm:spPr/>
    </dgm:pt>
    <dgm:pt modelId="{6D64B8E2-735D-496D-B3A2-CD2FB9EABC20}" type="pres">
      <dgm:prSet presAssocID="{1437FF4B-AD65-4173-9967-912737FFD9F6}" presName="childText2" presStyleLbl="solidAlignAcc1" presStyleIdx="1" presStyleCnt="3">
        <dgm:presLayoutVars>
          <dgm:chMax val="0"/>
          <dgm:chPref val="0"/>
          <dgm:bulletEnabled val="1"/>
        </dgm:presLayoutVars>
      </dgm:prSet>
      <dgm:spPr/>
    </dgm:pt>
    <dgm:pt modelId="{3CED7997-4982-4738-AC80-EF17F02C733F}" type="pres">
      <dgm:prSet presAssocID="{5CE0C73D-8035-4917-8F36-5EFA111EBE9B}" presName="parentText3" presStyleLbl="node1" presStyleIdx="2" presStyleCnt="3">
        <dgm:presLayoutVars>
          <dgm:chMax/>
          <dgm:chPref val="3"/>
          <dgm:bulletEnabled val="1"/>
        </dgm:presLayoutVars>
      </dgm:prSet>
      <dgm:spPr/>
    </dgm:pt>
    <dgm:pt modelId="{940137D4-7CD2-4151-B84F-501081AEFEF4}" type="pres">
      <dgm:prSet presAssocID="{5CE0C73D-8035-4917-8F36-5EFA111EBE9B}" presName="childText3" presStyleLbl="solidAlignAcc1" presStyleIdx="2" presStyleCnt="3">
        <dgm:presLayoutVars>
          <dgm:chMax val="0"/>
          <dgm:chPref val="0"/>
          <dgm:bulletEnabled val="1"/>
        </dgm:presLayoutVars>
      </dgm:prSet>
      <dgm:spPr/>
    </dgm:pt>
  </dgm:ptLst>
  <dgm:cxnLst>
    <dgm:cxn modelId="{8003D104-EDEF-4484-AC07-5496BE785C7F}" type="presOf" srcId="{8AA647E6-0D21-4B86-8224-E6AA032DD625}" destId="{6D64B8E2-735D-496D-B3A2-CD2FB9EABC20}" srcOrd="0" destOrd="1" presId="urn:microsoft.com/office/officeart/2009/3/layout/IncreasingArrowsProcess"/>
    <dgm:cxn modelId="{3E102015-DE48-4FA7-A6A9-481641E60308}" type="presOf" srcId="{EB340384-80FC-4BDB-986A-D8F49CA45F9C}" destId="{CE9F187A-5344-483F-BC34-0D04B58BA7C4}" srcOrd="0" destOrd="1" presId="urn:microsoft.com/office/officeart/2009/3/layout/IncreasingArrowsProcess"/>
    <dgm:cxn modelId="{CAF0DC18-F623-47AA-A8AA-5EAE9E143A0C}" srcId="{D1EB845E-9DC3-49BD-A90F-DB593CA80C6E}" destId="{5CE0C73D-8035-4917-8F36-5EFA111EBE9B}" srcOrd="2" destOrd="0" parTransId="{35BFF8F1-034A-4383-A482-7368FD1A6BBD}" sibTransId="{3C8ABB2E-67FB-4C5F-8E60-B74C852117E1}"/>
    <dgm:cxn modelId="{0601B41B-D8FB-490C-ACB2-0129D70CD998}" type="presOf" srcId="{4914C908-6F94-4822-8BF0-6CF361333AA3}" destId="{20EBBD83-A0E1-468D-9B17-575BB60B5F50}" srcOrd="0" destOrd="0" presId="urn:microsoft.com/office/officeart/2009/3/layout/IncreasingArrowsProcess"/>
    <dgm:cxn modelId="{80BE0F1D-5BFA-474C-800F-F59B5CAA4B24}" type="presOf" srcId="{D24EA478-64E1-4975-9476-A347FF4E6F5F}" destId="{6D64B8E2-735D-496D-B3A2-CD2FB9EABC20}" srcOrd="0" destOrd="0" presId="urn:microsoft.com/office/officeart/2009/3/layout/IncreasingArrowsProcess"/>
    <dgm:cxn modelId="{D013FE2D-1506-4777-9911-8180DF3EEA48}" srcId="{4914C908-6F94-4822-8BF0-6CF361333AA3}" destId="{EB340384-80FC-4BDB-986A-D8F49CA45F9C}" srcOrd="1" destOrd="0" parTransId="{F2C8D248-E27E-4846-97CE-AA8D0D42CA28}" sibTransId="{82C9111C-B43F-4BDE-AA5D-78870E732725}"/>
    <dgm:cxn modelId="{C797FB80-964A-4F05-B5E3-F65EFFF354C1}" type="presOf" srcId="{5CE0C73D-8035-4917-8F36-5EFA111EBE9B}" destId="{3CED7997-4982-4738-AC80-EF17F02C733F}" srcOrd="0" destOrd="0" presId="urn:microsoft.com/office/officeart/2009/3/layout/IncreasingArrowsProcess"/>
    <dgm:cxn modelId="{B5F08E83-34F6-4069-BA8E-A591F18556B6}" type="presOf" srcId="{4248457D-782F-4D02-AF3B-906AE8B9E5FE}" destId="{CE9F187A-5344-483F-BC34-0D04B58BA7C4}" srcOrd="0" destOrd="0" presId="urn:microsoft.com/office/officeart/2009/3/layout/IncreasingArrowsProcess"/>
    <dgm:cxn modelId="{4C2C7587-C216-46FE-91D0-8FE2E2964CBA}" srcId="{D1EB845E-9DC3-49BD-A90F-DB593CA80C6E}" destId="{1437FF4B-AD65-4173-9967-912737FFD9F6}" srcOrd="1" destOrd="0" parTransId="{4D1A265A-D022-464E-9F42-5511A1974575}" sibTransId="{8EC49A8E-D6C0-4CD0-9944-FF9625ED9F20}"/>
    <dgm:cxn modelId="{F8385B9F-7DA4-4410-8408-2858D3AC45ED}" srcId="{1437FF4B-AD65-4173-9967-912737FFD9F6}" destId="{D24EA478-64E1-4975-9476-A347FF4E6F5F}" srcOrd="0" destOrd="0" parTransId="{5EFD46BA-DF40-415E-A4B1-1EDBE5638E2F}" sibTransId="{496A9CE4-482B-4C17-A0BB-46EC55FF9D04}"/>
    <dgm:cxn modelId="{5212CCA6-A29C-4B65-8E3D-E87FD87D210F}" type="presOf" srcId="{DE631618-D611-407C-B47D-8E719F5B9FEE}" destId="{940137D4-7CD2-4151-B84F-501081AEFEF4}" srcOrd="0" destOrd="1" presId="urn:microsoft.com/office/officeart/2009/3/layout/IncreasingArrowsProcess"/>
    <dgm:cxn modelId="{907724AA-1E37-48C1-A266-3F37A5A0DF7D}" srcId="{4914C908-6F94-4822-8BF0-6CF361333AA3}" destId="{4248457D-782F-4D02-AF3B-906AE8B9E5FE}" srcOrd="0" destOrd="0" parTransId="{D090DC57-671E-40F0-B689-8EB75384CEB6}" sibTransId="{080F7DEE-429B-4CC0-92CF-4F0378345F8E}"/>
    <dgm:cxn modelId="{91F9E7AA-37F0-4775-854D-DAFB4DFAF1FF}" srcId="{5CE0C73D-8035-4917-8F36-5EFA111EBE9B}" destId="{DE631618-D611-407C-B47D-8E719F5B9FEE}" srcOrd="1" destOrd="0" parTransId="{26816034-2415-439C-890F-B61A0AAEAF84}" sibTransId="{D807793B-8441-4A60-B361-394BCD4CC14C}"/>
    <dgm:cxn modelId="{84D736B7-4912-4E81-9FF6-E9FC07E02F80}" type="presOf" srcId="{D1EB845E-9DC3-49BD-A90F-DB593CA80C6E}" destId="{E5590005-B6B8-4D70-94A1-43A7D39FC646}" srcOrd="0" destOrd="0" presId="urn:microsoft.com/office/officeart/2009/3/layout/IncreasingArrowsProcess"/>
    <dgm:cxn modelId="{2D34C6BC-F3E3-4844-ACAD-78BC9584FCD2}" srcId="{D1EB845E-9DC3-49BD-A90F-DB593CA80C6E}" destId="{4914C908-6F94-4822-8BF0-6CF361333AA3}" srcOrd="0" destOrd="0" parTransId="{28E1659F-B1F7-40C6-8876-36CE78275D53}" sibTransId="{AA32CAAA-7F76-423D-9425-8E8B431C103B}"/>
    <dgm:cxn modelId="{07C5AAC4-CCB3-4213-8B5B-9BE861330C8A}" type="presOf" srcId="{88CA2B57-084B-4AAA-A58A-815175D8CA23}" destId="{940137D4-7CD2-4151-B84F-501081AEFEF4}" srcOrd="0" destOrd="0" presId="urn:microsoft.com/office/officeart/2009/3/layout/IncreasingArrowsProcess"/>
    <dgm:cxn modelId="{244ED6DE-5128-45AC-AC6D-C92A271C175F}" type="presOf" srcId="{1437FF4B-AD65-4173-9967-912737FFD9F6}" destId="{3BC2D097-B58C-4717-8AC5-258065B23DF8}" srcOrd="0" destOrd="0" presId="urn:microsoft.com/office/officeart/2009/3/layout/IncreasingArrowsProcess"/>
    <dgm:cxn modelId="{9BF5C1E4-949D-48D1-AD5B-82BB33532ED3}" srcId="{1437FF4B-AD65-4173-9967-912737FFD9F6}" destId="{8AA647E6-0D21-4B86-8224-E6AA032DD625}" srcOrd="1" destOrd="0" parTransId="{C90BA3B1-F70A-4607-A9EB-0D6B52A99CD2}" sibTransId="{7368E676-2741-4303-9599-330AC8DC5068}"/>
    <dgm:cxn modelId="{C149EFED-F2E0-4F08-A56C-3F7C72147900}" srcId="{5CE0C73D-8035-4917-8F36-5EFA111EBE9B}" destId="{88CA2B57-084B-4AAA-A58A-815175D8CA23}" srcOrd="0" destOrd="0" parTransId="{625954A1-70C4-4F41-B7A0-099788BFE702}" sibTransId="{258EE5AB-6EE2-4E0D-A45B-41DE8CB514ED}"/>
    <dgm:cxn modelId="{0BB0C4FA-E3A5-40D9-B8E7-963C95D30E12}" type="presParOf" srcId="{E5590005-B6B8-4D70-94A1-43A7D39FC646}" destId="{20EBBD83-A0E1-468D-9B17-575BB60B5F50}" srcOrd="0" destOrd="0" presId="urn:microsoft.com/office/officeart/2009/3/layout/IncreasingArrowsProcess"/>
    <dgm:cxn modelId="{193B38D9-5E5B-42B1-BC9B-AB32E3526C2C}" type="presParOf" srcId="{E5590005-B6B8-4D70-94A1-43A7D39FC646}" destId="{CE9F187A-5344-483F-BC34-0D04B58BA7C4}" srcOrd="1" destOrd="0" presId="urn:microsoft.com/office/officeart/2009/3/layout/IncreasingArrowsProcess"/>
    <dgm:cxn modelId="{45AD2368-C183-4806-B819-ECCA15400B53}" type="presParOf" srcId="{E5590005-B6B8-4D70-94A1-43A7D39FC646}" destId="{3BC2D097-B58C-4717-8AC5-258065B23DF8}" srcOrd="2" destOrd="0" presId="urn:microsoft.com/office/officeart/2009/3/layout/IncreasingArrowsProcess"/>
    <dgm:cxn modelId="{D9B1859A-73BA-4981-B30C-3A9147896A37}" type="presParOf" srcId="{E5590005-B6B8-4D70-94A1-43A7D39FC646}" destId="{6D64B8E2-735D-496D-B3A2-CD2FB9EABC20}" srcOrd="3" destOrd="0" presId="urn:microsoft.com/office/officeart/2009/3/layout/IncreasingArrowsProcess"/>
    <dgm:cxn modelId="{547A4D07-EC2F-41C5-A5B7-BFA299519649}" type="presParOf" srcId="{E5590005-B6B8-4D70-94A1-43A7D39FC646}" destId="{3CED7997-4982-4738-AC80-EF17F02C733F}" srcOrd="4" destOrd="0" presId="urn:microsoft.com/office/officeart/2009/3/layout/IncreasingArrowsProcess"/>
    <dgm:cxn modelId="{D6601354-82A0-408C-84AB-C7990C7CA0B2}" type="presParOf" srcId="{E5590005-B6B8-4D70-94A1-43A7D39FC646}" destId="{940137D4-7CD2-4151-B84F-501081AEFEF4}"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7ECEB4-D78C-49CB-9480-F8F93E79C3C0}" type="doc">
      <dgm:prSet loTypeId="urn:microsoft.com/office/officeart/2005/8/layout/hProcess9" loCatId="process" qsTypeId="urn:microsoft.com/office/officeart/2005/8/quickstyle/simple1" qsCatId="simple" csTypeId="urn:microsoft.com/office/officeart/2005/8/colors/colorful5" csCatId="colorful" phldr="1"/>
      <dgm:spPr/>
    </dgm:pt>
    <dgm:pt modelId="{EFACBA19-9950-4E9A-9904-6FED3BA836F3}">
      <dgm:prSet phldrT="[Texto]"/>
      <dgm:spPr/>
      <dgm:t>
        <a:bodyPr/>
        <a:lstStyle/>
        <a:p>
          <a:pPr>
            <a:buFont typeface="Symbol" panose="05050102010706020507" pitchFamily="18" charset="2"/>
            <a:buChar char=""/>
          </a:pPr>
          <a:r>
            <a:rPr lang="es-ES" dirty="0"/>
            <a:t>Estimar la prevalencia de </a:t>
          </a:r>
          <a:r>
            <a:rPr lang="es-ES" i="1" dirty="0" err="1"/>
            <a:t>Neospora</a:t>
          </a:r>
          <a:r>
            <a:rPr lang="es-ES" i="1" dirty="0"/>
            <a:t> </a:t>
          </a:r>
          <a:r>
            <a:rPr lang="es-ES" i="1" dirty="0" err="1"/>
            <a:t>caninum</a:t>
          </a:r>
          <a:r>
            <a:rPr lang="es-ES" dirty="0"/>
            <a:t> en bovinos muestreados y comparar los resultados obtenidos para cada zona de estudio.</a:t>
          </a:r>
        </a:p>
      </dgm:t>
    </dgm:pt>
    <dgm:pt modelId="{4668EFF8-86BC-4753-82A4-F277EAEA4275}" type="parTrans" cxnId="{3F3F7B54-C1EA-4288-8627-813AC64F1E1A}">
      <dgm:prSet/>
      <dgm:spPr/>
      <dgm:t>
        <a:bodyPr/>
        <a:lstStyle/>
        <a:p>
          <a:endParaRPr lang="es-ES"/>
        </a:p>
      </dgm:t>
    </dgm:pt>
    <dgm:pt modelId="{F1D1C555-9979-4882-ABF2-BE8FA4599DA1}" type="sibTrans" cxnId="{3F3F7B54-C1EA-4288-8627-813AC64F1E1A}">
      <dgm:prSet/>
      <dgm:spPr/>
      <dgm:t>
        <a:bodyPr/>
        <a:lstStyle/>
        <a:p>
          <a:endParaRPr lang="es-ES"/>
        </a:p>
      </dgm:t>
    </dgm:pt>
    <dgm:pt modelId="{E18CBCBB-0BDB-4AA8-8BA2-3916B86E82B1}">
      <dgm:prSet phldrT="[Texto]"/>
      <dgm:spPr/>
      <dgm:t>
        <a:bodyPr/>
        <a:lstStyle/>
        <a:p>
          <a:pPr>
            <a:buFont typeface="Symbol" panose="05050102010706020507" pitchFamily="18" charset="2"/>
            <a:buChar char=""/>
          </a:pPr>
          <a:r>
            <a:rPr lang="es-EC" dirty="0"/>
            <a:t>Identificar las posibles causas de transmisión del parásito tomando en cuenta los respectivos grupos de edades de los animales infectados.</a:t>
          </a:r>
          <a:endParaRPr lang="es-ES" dirty="0"/>
        </a:p>
      </dgm:t>
    </dgm:pt>
    <dgm:pt modelId="{FA6B4031-91DF-42A5-BCB9-AF29CC704D28}" type="parTrans" cxnId="{BB494678-A6E0-41E9-8D5F-D4693356BB0C}">
      <dgm:prSet/>
      <dgm:spPr/>
      <dgm:t>
        <a:bodyPr/>
        <a:lstStyle/>
        <a:p>
          <a:endParaRPr lang="es-ES"/>
        </a:p>
      </dgm:t>
    </dgm:pt>
    <dgm:pt modelId="{A498D1AA-016C-4855-BC0F-400B1C493FB1}" type="sibTrans" cxnId="{BB494678-A6E0-41E9-8D5F-D4693356BB0C}">
      <dgm:prSet/>
      <dgm:spPr/>
      <dgm:t>
        <a:bodyPr/>
        <a:lstStyle/>
        <a:p>
          <a:endParaRPr lang="es-ES"/>
        </a:p>
      </dgm:t>
    </dgm:pt>
    <dgm:pt modelId="{4B8C6D48-F298-48A5-A952-83FDBE628CB2}">
      <dgm:prSet phldrT="[Texto]"/>
      <dgm:spPr/>
      <dgm:t>
        <a:bodyPr/>
        <a:lstStyle/>
        <a:p>
          <a:pPr>
            <a:buFont typeface="Symbol" panose="05050102010706020507" pitchFamily="18" charset="2"/>
            <a:buChar char=""/>
          </a:pPr>
          <a:r>
            <a:rPr lang="es-EC" dirty="0"/>
            <a:t>Recomendar estrategias de manejo para prevenir y controlar el contagio en las explotaciones ganaderas de leche.</a:t>
          </a:r>
          <a:endParaRPr lang="es-ES" dirty="0"/>
        </a:p>
      </dgm:t>
    </dgm:pt>
    <dgm:pt modelId="{CCB5AB4D-A68B-4BC4-8EFE-55811DE4E35D}" type="parTrans" cxnId="{C176BCCF-9358-47A9-BF8D-6B6B25B5CA90}">
      <dgm:prSet/>
      <dgm:spPr/>
      <dgm:t>
        <a:bodyPr/>
        <a:lstStyle/>
        <a:p>
          <a:endParaRPr lang="es-ES"/>
        </a:p>
      </dgm:t>
    </dgm:pt>
    <dgm:pt modelId="{3FA69FE6-64FB-47DC-A928-9A5A3156630D}" type="sibTrans" cxnId="{C176BCCF-9358-47A9-BF8D-6B6B25B5CA90}">
      <dgm:prSet/>
      <dgm:spPr/>
      <dgm:t>
        <a:bodyPr/>
        <a:lstStyle/>
        <a:p>
          <a:endParaRPr lang="es-ES"/>
        </a:p>
      </dgm:t>
    </dgm:pt>
    <dgm:pt modelId="{69A5FD29-5376-4280-BF66-80A269C17D59}" type="pres">
      <dgm:prSet presAssocID="{3A7ECEB4-D78C-49CB-9480-F8F93E79C3C0}" presName="CompostProcess" presStyleCnt="0">
        <dgm:presLayoutVars>
          <dgm:dir/>
          <dgm:resizeHandles val="exact"/>
        </dgm:presLayoutVars>
      </dgm:prSet>
      <dgm:spPr/>
    </dgm:pt>
    <dgm:pt modelId="{6DED567E-F971-4F44-9DAC-C78703FC90F5}" type="pres">
      <dgm:prSet presAssocID="{3A7ECEB4-D78C-49CB-9480-F8F93E79C3C0}" presName="arrow" presStyleLbl="bgShp" presStyleIdx="0" presStyleCnt="1"/>
      <dgm:spPr/>
    </dgm:pt>
    <dgm:pt modelId="{82CB6AB9-0885-4224-8BB8-164BE1F0A92F}" type="pres">
      <dgm:prSet presAssocID="{3A7ECEB4-D78C-49CB-9480-F8F93E79C3C0}" presName="linearProcess" presStyleCnt="0"/>
      <dgm:spPr/>
    </dgm:pt>
    <dgm:pt modelId="{4BFD52DB-B6CA-4C7A-BA80-AA7F1D1851D7}" type="pres">
      <dgm:prSet presAssocID="{EFACBA19-9950-4E9A-9904-6FED3BA836F3}" presName="textNode" presStyleLbl="node1" presStyleIdx="0" presStyleCnt="3">
        <dgm:presLayoutVars>
          <dgm:bulletEnabled val="1"/>
        </dgm:presLayoutVars>
      </dgm:prSet>
      <dgm:spPr/>
    </dgm:pt>
    <dgm:pt modelId="{58EDB2E6-4869-4B14-80DA-A35168CDD87C}" type="pres">
      <dgm:prSet presAssocID="{F1D1C555-9979-4882-ABF2-BE8FA4599DA1}" presName="sibTrans" presStyleCnt="0"/>
      <dgm:spPr/>
    </dgm:pt>
    <dgm:pt modelId="{3C391BF3-0D70-480D-ACE1-C2B6611C8D6B}" type="pres">
      <dgm:prSet presAssocID="{E18CBCBB-0BDB-4AA8-8BA2-3916B86E82B1}" presName="textNode" presStyleLbl="node1" presStyleIdx="1" presStyleCnt="3">
        <dgm:presLayoutVars>
          <dgm:bulletEnabled val="1"/>
        </dgm:presLayoutVars>
      </dgm:prSet>
      <dgm:spPr/>
    </dgm:pt>
    <dgm:pt modelId="{81A53346-2F9B-4D6E-9F7A-038497E48860}" type="pres">
      <dgm:prSet presAssocID="{A498D1AA-016C-4855-BC0F-400B1C493FB1}" presName="sibTrans" presStyleCnt="0"/>
      <dgm:spPr/>
    </dgm:pt>
    <dgm:pt modelId="{462C079E-8493-4845-B911-1D65BAE1E0F7}" type="pres">
      <dgm:prSet presAssocID="{4B8C6D48-F298-48A5-A952-83FDBE628CB2}" presName="textNode" presStyleLbl="node1" presStyleIdx="2" presStyleCnt="3">
        <dgm:presLayoutVars>
          <dgm:bulletEnabled val="1"/>
        </dgm:presLayoutVars>
      </dgm:prSet>
      <dgm:spPr/>
    </dgm:pt>
  </dgm:ptLst>
  <dgm:cxnLst>
    <dgm:cxn modelId="{AA7F343C-E0BB-43FB-B448-AE37E05FE956}" type="presOf" srcId="{E18CBCBB-0BDB-4AA8-8BA2-3916B86E82B1}" destId="{3C391BF3-0D70-480D-ACE1-C2B6611C8D6B}" srcOrd="0" destOrd="0" presId="urn:microsoft.com/office/officeart/2005/8/layout/hProcess9"/>
    <dgm:cxn modelId="{BA806E6D-9182-44F3-96EF-A76655784E39}" type="presOf" srcId="{EFACBA19-9950-4E9A-9904-6FED3BA836F3}" destId="{4BFD52DB-B6CA-4C7A-BA80-AA7F1D1851D7}" srcOrd="0" destOrd="0" presId="urn:microsoft.com/office/officeart/2005/8/layout/hProcess9"/>
    <dgm:cxn modelId="{AA4A1271-5A61-43C2-9C15-43BC526F70DF}" type="presOf" srcId="{3A7ECEB4-D78C-49CB-9480-F8F93E79C3C0}" destId="{69A5FD29-5376-4280-BF66-80A269C17D59}" srcOrd="0" destOrd="0" presId="urn:microsoft.com/office/officeart/2005/8/layout/hProcess9"/>
    <dgm:cxn modelId="{3F3F7B54-C1EA-4288-8627-813AC64F1E1A}" srcId="{3A7ECEB4-D78C-49CB-9480-F8F93E79C3C0}" destId="{EFACBA19-9950-4E9A-9904-6FED3BA836F3}" srcOrd="0" destOrd="0" parTransId="{4668EFF8-86BC-4753-82A4-F277EAEA4275}" sibTransId="{F1D1C555-9979-4882-ABF2-BE8FA4599DA1}"/>
    <dgm:cxn modelId="{BB494678-A6E0-41E9-8D5F-D4693356BB0C}" srcId="{3A7ECEB4-D78C-49CB-9480-F8F93E79C3C0}" destId="{E18CBCBB-0BDB-4AA8-8BA2-3916B86E82B1}" srcOrd="1" destOrd="0" parTransId="{FA6B4031-91DF-42A5-BCB9-AF29CC704D28}" sibTransId="{A498D1AA-016C-4855-BC0F-400B1C493FB1}"/>
    <dgm:cxn modelId="{152E4ABD-43EB-46F1-B9F1-D394D25869F0}" type="presOf" srcId="{4B8C6D48-F298-48A5-A952-83FDBE628CB2}" destId="{462C079E-8493-4845-B911-1D65BAE1E0F7}" srcOrd="0" destOrd="0" presId="urn:microsoft.com/office/officeart/2005/8/layout/hProcess9"/>
    <dgm:cxn modelId="{C176BCCF-9358-47A9-BF8D-6B6B25B5CA90}" srcId="{3A7ECEB4-D78C-49CB-9480-F8F93E79C3C0}" destId="{4B8C6D48-F298-48A5-A952-83FDBE628CB2}" srcOrd="2" destOrd="0" parTransId="{CCB5AB4D-A68B-4BC4-8EFE-55811DE4E35D}" sibTransId="{3FA69FE6-64FB-47DC-A928-9A5A3156630D}"/>
    <dgm:cxn modelId="{7043EE1D-84D4-49A7-A0E3-983388B9775F}" type="presParOf" srcId="{69A5FD29-5376-4280-BF66-80A269C17D59}" destId="{6DED567E-F971-4F44-9DAC-C78703FC90F5}" srcOrd="0" destOrd="0" presId="urn:microsoft.com/office/officeart/2005/8/layout/hProcess9"/>
    <dgm:cxn modelId="{4BB79E75-A8BC-4649-9458-4CB16B03CDCD}" type="presParOf" srcId="{69A5FD29-5376-4280-BF66-80A269C17D59}" destId="{82CB6AB9-0885-4224-8BB8-164BE1F0A92F}" srcOrd="1" destOrd="0" presId="urn:microsoft.com/office/officeart/2005/8/layout/hProcess9"/>
    <dgm:cxn modelId="{0126B8C6-0747-4A3C-82B6-D3A98DB0CED3}" type="presParOf" srcId="{82CB6AB9-0885-4224-8BB8-164BE1F0A92F}" destId="{4BFD52DB-B6CA-4C7A-BA80-AA7F1D1851D7}" srcOrd="0" destOrd="0" presId="urn:microsoft.com/office/officeart/2005/8/layout/hProcess9"/>
    <dgm:cxn modelId="{DDD2AE25-7B7E-4516-B129-2A8DD57CF49A}" type="presParOf" srcId="{82CB6AB9-0885-4224-8BB8-164BE1F0A92F}" destId="{58EDB2E6-4869-4B14-80DA-A35168CDD87C}" srcOrd="1" destOrd="0" presId="urn:microsoft.com/office/officeart/2005/8/layout/hProcess9"/>
    <dgm:cxn modelId="{D9AA8355-4409-4A7B-84EB-6D8A584F0DDE}" type="presParOf" srcId="{82CB6AB9-0885-4224-8BB8-164BE1F0A92F}" destId="{3C391BF3-0D70-480D-ACE1-C2B6611C8D6B}" srcOrd="2" destOrd="0" presId="urn:microsoft.com/office/officeart/2005/8/layout/hProcess9"/>
    <dgm:cxn modelId="{2F180998-91CC-4B7E-8FC8-4A788DBA534B}" type="presParOf" srcId="{82CB6AB9-0885-4224-8BB8-164BE1F0A92F}" destId="{81A53346-2F9B-4D6E-9F7A-038497E48860}" srcOrd="3" destOrd="0" presId="urn:microsoft.com/office/officeart/2005/8/layout/hProcess9"/>
    <dgm:cxn modelId="{79F3FFD4-F780-4466-9CA6-E55A67D7212D}" type="presParOf" srcId="{82CB6AB9-0885-4224-8BB8-164BE1F0A92F}" destId="{462C079E-8493-4845-B911-1D65BAE1E0F7}"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42B716-B5B0-433C-978B-DEC61CA7260A}" type="doc">
      <dgm:prSet loTypeId="urn:microsoft.com/office/officeart/2005/8/layout/vList6" loCatId="list" qsTypeId="urn:microsoft.com/office/officeart/2005/8/quickstyle/simple4" qsCatId="simple" csTypeId="urn:microsoft.com/office/officeart/2005/8/colors/colorful4" csCatId="colorful" phldr="1"/>
      <dgm:spPr/>
      <dgm:t>
        <a:bodyPr/>
        <a:lstStyle/>
        <a:p>
          <a:endParaRPr lang="es-ES"/>
        </a:p>
      </dgm:t>
    </dgm:pt>
    <dgm:pt modelId="{1DE336FF-2B4E-4CCC-83D9-61CF57111A5E}">
      <dgm:prSet phldrT="[Texto]" custT="1"/>
      <dgm:spPr/>
      <dgm:t>
        <a:bodyPr/>
        <a:lstStyle/>
        <a:p>
          <a:r>
            <a:rPr lang="es-ES" sz="3200" b="1" dirty="0"/>
            <a:t>Materiales de campo</a:t>
          </a:r>
        </a:p>
      </dgm:t>
    </dgm:pt>
    <dgm:pt modelId="{BBA83B94-18D0-4F66-AF1D-D12D6AA4731F}" type="parTrans" cxnId="{0A8D9CF2-8D8A-4C6B-879D-F557C1EAF242}">
      <dgm:prSet/>
      <dgm:spPr/>
      <dgm:t>
        <a:bodyPr/>
        <a:lstStyle/>
        <a:p>
          <a:endParaRPr lang="es-ES"/>
        </a:p>
      </dgm:t>
    </dgm:pt>
    <dgm:pt modelId="{05A4A058-02ED-44BF-BB23-E7DCCC9FB873}" type="sibTrans" cxnId="{0A8D9CF2-8D8A-4C6B-879D-F557C1EAF242}">
      <dgm:prSet/>
      <dgm:spPr/>
      <dgm:t>
        <a:bodyPr/>
        <a:lstStyle/>
        <a:p>
          <a:endParaRPr lang="es-ES"/>
        </a:p>
      </dgm:t>
    </dgm:pt>
    <dgm:pt modelId="{F4F45330-8EF9-403C-A63D-A46F2BE33DF5}">
      <dgm:prSet phldrT="[Texto]" custT="1"/>
      <dgm:spPr/>
      <dgm:t>
        <a:bodyPr/>
        <a:lstStyle/>
        <a:p>
          <a:r>
            <a:rPr lang="es-ES" sz="1400" dirty="0"/>
            <a:t>Tubos de ensayo, </a:t>
          </a:r>
          <a:r>
            <a:rPr lang="es-ES" sz="1400" dirty="0" err="1"/>
            <a:t>vacutainer</a:t>
          </a:r>
          <a:r>
            <a:rPr lang="es-ES" sz="1400" dirty="0"/>
            <a:t> 10 ml</a:t>
          </a:r>
        </a:p>
      </dgm:t>
    </dgm:pt>
    <dgm:pt modelId="{B35586B5-EE49-4DF6-B81E-C5726D6DE0F3}" type="parTrans" cxnId="{933CD976-9DE2-4823-88CD-C775C123CCC2}">
      <dgm:prSet/>
      <dgm:spPr/>
      <dgm:t>
        <a:bodyPr/>
        <a:lstStyle/>
        <a:p>
          <a:endParaRPr lang="es-ES"/>
        </a:p>
      </dgm:t>
    </dgm:pt>
    <dgm:pt modelId="{2D2D2A75-A328-4685-8A55-A1CD83D0D0F2}" type="sibTrans" cxnId="{933CD976-9DE2-4823-88CD-C775C123CCC2}">
      <dgm:prSet/>
      <dgm:spPr/>
      <dgm:t>
        <a:bodyPr/>
        <a:lstStyle/>
        <a:p>
          <a:endParaRPr lang="es-ES"/>
        </a:p>
      </dgm:t>
    </dgm:pt>
    <dgm:pt modelId="{0DD4EA04-A4DA-4630-B594-EFE09565BD29}">
      <dgm:prSet phldrT="[Texto]" custT="1"/>
      <dgm:spPr/>
      <dgm:t>
        <a:bodyPr/>
        <a:lstStyle/>
        <a:p>
          <a:r>
            <a:rPr lang="es-ES" sz="1400" dirty="0"/>
            <a:t>Aguja múltiple </a:t>
          </a:r>
          <a:r>
            <a:rPr lang="es-ES" sz="1400" dirty="0" err="1"/>
            <a:t>vacutainer</a:t>
          </a:r>
          <a:r>
            <a:rPr lang="es-ES" sz="1400" dirty="0"/>
            <a:t> 21GX1</a:t>
          </a:r>
        </a:p>
      </dgm:t>
    </dgm:pt>
    <dgm:pt modelId="{1B497CF3-CAB4-4048-9055-20C032F4AD64}" type="parTrans" cxnId="{4F68D47F-CA52-48D2-B7B3-58614153E927}">
      <dgm:prSet/>
      <dgm:spPr/>
      <dgm:t>
        <a:bodyPr/>
        <a:lstStyle/>
        <a:p>
          <a:endParaRPr lang="es-ES"/>
        </a:p>
      </dgm:t>
    </dgm:pt>
    <dgm:pt modelId="{0AC11EB9-65D3-4CBF-ABB4-ACA5C070C413}" type="sibTrans" cxnId="{4F68D47F-CA52-48D2-B7B3-58614153E927}">
      <dgm:prSet/>
      <dgm:spPr/>
      <dgm:t>
        <a:bodyPr/>
        <a:lstStyle/>
        <a:p>
          <a:endParaRPr lang="es-ES"/>
        </a:p>
      </dgm:t>
    </dgm:pt>
    <dgm:pt modelId="{123BECEE-526E-46C5-B140-5550F7BB5688}">
      <dgm:prSet phldrT="[Texto]" custT="1"/>
      <dgm:spPr/>
      <dgm:t>
        <a:bodyPr/>
        <a:lstStyle/>
        <a:p>
          <a:r>
            <a:rPr lang="es-ES" sz="3200" b="1" dirty="0"/>
            <a:t>Materiales de oficina</a:t>
          </a:r>
        </a:p>
      </dgm:t>
    </dgm:pt>
    <dgm:pt modelId="{99959328-4FF8-42A8-90A4-B21A836A508D}" type="parTrans" cxnId="{9F61A565-870C-4663-AB88-A123B558E17F}">
      <dgm:prSet/>
      <dgm:spPr/>
      <dgm:t>
        <a:bodyPr/>
        <a:lstStyle/>
        <a:p>
          <a:endParaRPr lang="es-ES"/>
        </a:p>
      </dgm:t>
    </dgm:pt>
    <dgm:pt modelId="{D414E0BB-F2C7-4C7B-A7A4-DCC2A12321C8}" type="sibTrans" cxnId="{9F61A565-870C-4663-AB88-A123B558E17F}">
      <dgm:prSet/>
      <dgm:spPr/>
      <dgm:t>
        <a:bodyPr/>
        <a:lstStyle/>
        <a:p>
          <a:endParaRPr lang="es-ES"/>
        </a:p>
      </dgm:t>
    </dgm:pt>
    <dgm:pt modelId="{A45B9950-71E1-416D-A2F7-4F08DA0C60B9}">
      <dgm:prSet phldrT="[Texto]" custT="1"/>
      <dgm:spPr/>
      <dgm:t>
        <a:bodyPr/>
        <a:lstStyle/>
        <a:p>
          <a:endParaRPr lang="es-ES" sz="1600" dirty="0"/>
        </a:p>
      </dgm:t>
    </dgm:pt>
    <dgm:pt modelId="{EA9BC1A1-6F8D-4E86-99C8-4AA19FDD15F0}" type="parTrans" cxnId="{5D669DD3-E29A-4205-9333-47605E4E1E1B}">
      <dgm:prSet/>
      <dgm:spPr/>
      <dgm:t>
        <a:bodyPr/>
        <a:lstStyle/>
        <a:p>
          <a:endParaRPr lang="es-ES"/>
        </a:p>
      </dgm:t>
    </dgm:pt>
    <dgm:pt modelId="{A19A9D70-3BC4-44C6-9508-911DF3189DF3}" type="sibTrans" cxnId="{5D669DD3-E29A-4205-9333-47605E4E1E1B}">
      <dgm:prSet/>
      <dgm:spPr/>
      <dgm:t>
        <a:bodyPr/>
        <a:lstStyle/>
        <a:p>
          <a:endParaRPr lang="es-ES"/>
        </a:p>
      </dgm:t>
    </dgm:pt>
    <dgm:pt modelId="{DE861AE5-0FB7-4507-84F7-DA0D862C0400}">
      <dgm:prSet phldrT="[Texto]" custT="1"/>
      <dgm:spPr/>
      <dgm:t>
        <a:bodyPr/>
        <a:lstStyle/>
        <a:p>
          <a:r>
            <a:rPr lang="es-ES" sz="1600" dirty="0"/>
            <a:t>Impresora</a:t>
          </a:r>
        </a:p>
      </dgm:t>
    </dgm:pt>
    <dgm:pt modelId="{313B94D8-B590-41C8-9FAD-C1BD954832D4}" type="parTrans" cxnId="{08B22F09-36E1-442B-82B8-A400DCFD194F}">
      <dgm:prSet/>
      <dgm:spPr/>
      <dgm:t>
        <a:bodyPr/>
        <a:lstStyle/>
        <a:p>
          <a:endParaRPr lang="es-ES"/>
        </a:p>
      </dgm:t>
    </dgm:pt>
    <dgm:pt modelId="{31032E89-D877-4F45-A0C3-AD99ECC51987}" type="sibTrans" cxnId="{08B22F09-36E1-442B-82B8-A400DCFD194F}">
      <dgm:prSet/>
      <dgm:spPr/>
      <dgm:t>
        <a:bodyPr/>
        <a:lstStyle/>
        <a:p>
          <a:endParaRPr lang="es-ES"/>
        </a:p>
      </dgm:t>
    </dgm:pt>
    <dgm:pt modelId="{BC5ABDDF-DE8C-44E2-A35F-CA9F151AF617}">
      <dgm:prSet phldrT="[Texto]" custT="1"/>
      <dgm:spPr/>
      <dgm:t>
        <a:bodyPr/>
        <a:lstStyle/>
        <a:p>
          <a:r>
            <a:rPr lang="es-ES" sz="1400" dirty="0"/>
            <a:t>Alcohol antiséptico</a:t>
          </a:r>
        </a:p>
      </dgm:t>
    </dgm:pt>
    <dgm:pt modelId="{393AC75D-E9AC-4223-BCA2-D86A43CC1E3D}" type="parTrans" cxnId="{99C4BE04-9CFB-40CE-AAE1-2DEF1D61BA99}">
      <dgm:prSet/>
      <dgm:spPr/>
      <dgm:t>
        <a:bodyPr/>
        <a:lstStyle/>
        <a:p>
          <a:endParaRPr lang="es-ES"/>
        </a:p>
      </dgm:t>
    </dgm:pt>
    <dgm:pt modelId="{869E7FD7-E2D4-49D6-833A-F8A55027F732}" type="sibTrans" cxnId="{99C4BE04-9CFB-40CE-AAE1-2DEF1D61BA99}">
      <dgm:prSet/>
      <dgm:spPr/>
      <dgm:t>
        <a:bodyPr/>
        <a:lstStyle/>
        <a:p>
          <a:endParaRPr lang="es-ES"/>
        </a:p>
      </dgm:t>
    </dgm:pt>
    <dgm:pt modelId="{C792F7F3-B5AE-4910-9E14-E6C30F8891B0}">
      <dgm:prSet phldrT="[Texto]" custT="1"/>
      <dgm:spPr/>
      <dgm:t>
        <a:bodyPr/>
        <a:lstStyle/>
        <a:p>
          <a:r>
            <a:rPr lang="es-ES" sz="1400" dirty="0"/>
            <a:t>Toallas de papel</a:t>
          </a:r>
        </a:p>
      </dgm:t>
    </dgm:pt>
    <dgm:pt modelId="{132E19F9-ACD4-473B-ABC9-CA661FA69079}" type="parTrans" cxnId="{198E04B8-4480-49D5-AA2F-BCE5CC4484E8}">
      <dgm:prSet/>
      <dgm:spPr/>
      <dgm:t>
        <a:bodyPr/>
        <a:lstStyle/>
        <a:p>
          <a:endParaRPr lang="es-ES"/>
        </a:p>
      </dgm:t>
    </dgm:pt>
    <dgm:pt modelId="{8B1C7D35-9C03-4B1C-BB5F-8A4A545528E7}" type="sibTrans" cxnId="{198E04B8-4480-49D5-AA2F-BCE5CC4484E8}">
      <dgm:prSet/>
      <dgm:spPr/>
      <dgm:t>
        <a:bodyPr/>
        <a:lstStyle/>
        <a:p>
          <a:endParaRPr lang="es-ES"/>
        </a:p>
      </dgm:t>
    </dgm:pt>
    <dgm:pt modelId="{83FBCA80-84D7-479E-80E4-BBF723634434}">
      <dgm:prSet phldrT="[Texto]" custT="1"/>
      <dgm:spPr/>
      <dgm:t>
        <a:bodyPr/>
        <a:lstStyle/>
        <a:p>
          <a:r>
            <a:rPr lang="es-ES" sz="1400" dirty="0"/>
            <a:t>Guantes de látex</a:t>
          </a:r>
        </a:p>
      </dgm:t>
    </dgm:pt>
    <dgm:pt modelId="{8913A118-5EA9-4411-8ED7-D81859F981D3}" type="parTrans" cxnId="{9FC82279-3A4F-4E6B-9C8E-71AE359F3168}">
      <dgm:prSet/>
      <dgm:spPr/>
      <dgm:t>
        <a:bodyPr/>
        <a:lstStyle/>
        <a:p>
          <a:endParaRPr lang="es-ES"/>
        </a:p>
      </dgm:t>
    </dgm:pt>
    <dgm:pt modelId="{15EC1D84-A329-4203-B765-055681831060}" type="sibTrans" cxnId="{9FC82279-3A4F-4E6B-9C8E-71AE359F3168}">
      <dgm:prSet/>
      <dgm:spPr/>
      <dgm:t>
        <a:bodyPr/>
        <a:lstStyle/>
        <a:p>
          <a:endParaRPr lang="es-ES"/>
        </a:p>
      </dgm:t>
    </dgm:pt>
    <dgm:pt modelId="{F00A0C5D-C747-47FE-BF3A-CBC901568C8F}">
      <dgm:prSet phldrT="[Texto]" custT="1"/>
      <dgm:spPr/>
      <dgm:t>
        <a:bodyPr/>
        <a:lstStyle/>
        <a:p>
          <a:r>
            <a:rPr lang="es-ES" sz="1400" dirty="0"/>
            <a:t>Termo espuma </a:t>
          </a:r>
          <a:r>
            <a:rPr lang="es-ES" sz="1400" dirty="0" err="1"/>
            <a:t>flex</a:t>
          </a:r>
          <a:r>
            <a:rPr lang="es-ES" sz="1400" dirty="0"/>
            <a:t> T13-1</a:t>
          </a:r>
        </a:p>
      </dgm:t>
    </dgm:pt>
    <dgm:pt modelId="{F7E89F03-CB70-49FB-9208-68E32D0B0552}" type="parTrans" cxnId="{34E782B3-0609-4DD5-A0CD-DE440BD19A64}">
      <dgm:prSet/>
      <dgm:spPr/>
      <dgm:t>
        <a:bodyPr/>
        <a:lstStyle/>
        <a:p>
          <a:endParaRPr lang="es-ES"/>
        </a:p>
      </dgm:t>
    </dgm:pt>
    <dgm:pt modelId="{4277B36B-5CF2-4FFF-9FBE-5F847639A54F}" type="sibTrans" cxnId="{34E782B3-0609-4DD5-A0CD-DE440BD19A64}">
      <dgm:prSet/>
      <dgm:spPr/>
      <dgm:t>
        <a:bodyPr/>
        <a:lstStyle/>
        <a:p>
          <a:endParaRPr lang="es-ES"/>
        </a:p>
      </dgm:t>
    </dgm:pt>
    <dgm:pt modelId="{F752A572-21E1-4B3A-A7C6-D12E40C83701}">
      <dgm:prSet phldrT="[Texto]" custT="1"/>
      <dgm:spPr/>
      <dgm:t>
        <a:bodyPr/>
        <a:lstStyle/>
        <a:p>
          <a:r>
            <a:rPr lang="es-ES" sz="1400" dirty="0"/>
            <a:t>Libreta</a:t>
          </a:r>
        </a:p>
      </dgm:t>
    </dgm:pt>
    <dgm:pt modelId="{B11EEBEC-3935-4256-8B91-C234EF0A753A}" type="parTrans" cxnId="{AE6D0467-FCD1-4378-9DD9-83347FA91F4E}">
      <dgm:prSet/>
      <dgm:spPr/>
      <dgm:t>
        <a:bodyPr/>
        <a:lstStyle/>
        <a:p>
          <a:endParaRPr lang="es-ES"/>
        </a:p>
      </dgm:t>
    </dgm:pt>
    <dgm:pt modelId="{351929D7-711D-442C-B633-F7032110BB37}" type="sibTrans" cxnId="{AE6D0467-FCD1-4378-9DD9-83347FA91F4E}">
      <dgm:prSet/>
      <dgm:spPr/>
      <dgm:t>
        <a:bodyPr/>
        <a:lstStyle/>
        <a:p>
          <a:endParaRPr lang="es-ES"/>
        </a:p>
      </dgm:t>
    </dgm:pt>
    <dgm:pt modelId="{47EA5837-12D3-4CC9-9B68-69D059F26483}">
      <dgm:prSet phldrT="[Texto]" custT="1"/>
      <dgm:spPr/>
      <dgm:t>
        <a:bodyPr/>
        <a:lstStyle/>
        <a:p>
          <a:r>
            <a:rPr lang="es-ES" sz="1400" dirty="0"/>
            <a:t>Botas de caucho</a:t>
          </a:r>
        </a:p>
      </dgm:t>
    </dgm:pt>
    <dgm:pt modelId="{4C787344-1ACF-4414-96E2-C284A18646E5}" type="parTrans" cxnId="{5EF225A8-6A7E-404D-999D-77A5AC25D1D6}">
      <dgm:prSet/>
      <dgm:spPr/>
      <dgm:t>
        <a:bodyPr/>
        <a:lstStyle/>
        <a:p>
          <a:endParaRPr lang="es-ES"/>
        </a:p>
      </dgm:t>
    </dgm:pt>
    <dgm:pt modelId="{0CEC1C3A-5B68-44D0-92C5-8E1693A60204}" type="sibTrans" cxnId="{5EF225A8-6A7E-404D-999D-77A5AC25D1D6}">
      <dgm:prSet/>
      <dgm:spPr/>
      <dgm:t>
        <a:bodyPr/>
        <a:lstStyle/>
        <a:p>
          <a:endParaRPr lang="es-ES"/>
        </a:p>
      </dgm:t>
    </dgm:pt>
    <dgm:pt modelId="{2077A54F-72C7-450E-B85D-93D5F1B7DC9B}">
      <dgm:prSet phldrT="[Texto]" custT="1"/>
      <dgm:spPr/>
      <dgm:t>
        <a:bodyPr/>
        <a:lstStyle/>
        <a:p>
          <a:r>
            <a:rPr lang="es-ES" sz="1400" dirty="0"/>
            <a:t>Overol</a:t>
          </a:r>
        </a:p>
      </dgm:t>
    </dgm:pt>
    <dgm:pt modelId="{0F591A25-D5A5-4C4A-9091-47B3CF5488A8}" type="parTrans" cxnId="{7F7D092A-9C37-442F-A98F-3CD77D5ECEB6}">
      <dgm:prSet/>
      <dgm:spPr/>
      <dgm:t>
        <a:bodyPr/>
        <a:lstStyle/>
        <a:p>
          <a:endParaRPr lang="es-ES"/>
        </a:p>
      </dgm:t>
    </dgm:pt>
    <dgm:pt modelId="{9829CF59-E43D-407E-A9DE-1297EE5AD94D}" type="sibTrans" cxnId="{7F7D092A-9C37-442F-A98F-3CD77D5ECEB6}">
      <dgm:prSet/>
      <dgm:spPr/>
      <dgm:t>
        <a:bodyPr/>
        <a:lstStyle/>
        <a:p>
          <a:endParaRPr lang="es-ES"/>
        </a:p>
      </dgm:t>
    </dgm:pt>
    <dgm:pt modelId="{C5F79F61-8023-49F5-928D-69ACAD5F5293}">
      <dgm:prSet phldrT="[Texto]" custT="1"/>
      <dgm:spPr/>
      <dgm:t>
        <a:bodyPr/>
        <a:lstStyle/>
        <a:p>
          <a:r>
            <a:rPr lang="es-ES" sz="1400" dirty="0"/>
            <a:t>Mandil de laboratorio</a:t>
          </a:r>
        </a:p>
      </dgm:t>
    </dgm:pt>
    <dgm:pt modelId="{B7350323-6586-4342-A5CC-DFE3902354E7}" type="parTrans" cxnId="{8509FA46-7B2B-4FC3-9D00-E1B64B9188DF}">
      <dgm:prSet/>
      <dgm:spPr/>
      <dgm:t>
        <a:bodyPr/>
        <a:lstStyle/>
        <a:p>
          <a:endParaRPr lang="es-ES"/>
        </a:p>
      </dgm:t>
    </dgm:pt>
    <dgm:pt modelId="{7E5CA67D-53B9-423F-8FCF-0634DFEB77B2}" type="sibTrans" cxnId="{8509FA46-7B2B-4FC3-9D00-E1B64B9188DF}">
      <dgm:prSet/>
      <dgm:spPr/>
      <dgm:t>
        <a:bodyPr/>
        <a:lstStyle/>
        <a:p>
          <a:endParaRPr lang="es-ES"/>
        </a:p>
      </dgm:t>
    </dgm:pt>
    <dgm:pt modelId="{3CE00CFA-1E4A-4DFB-A5E1-F8E134A40EDD}">
      <dgm:prSet phldrT="[Texto]" custT="1"/>
      <dgm:spPr/>
      <dgm:t>
        <a:bodyPr/>
        <a:lstStyle/>
        <a:p>
          <a:r>
            <a:rPr lang="es-ES" sz="1600" dirty="0"/>
            <a:t>Hojas de papel bond A4</a:t>
          </a:r>
        </a:p>
      </dgm:t>
    </dgm:pt>
    <dgm:pt modelId="{9FF496D5-201C-4C94-8164-75AEFF6DB655}" type="parTrans" cxnId="{0CC66E08-6757-4909-80CB-ACCBC30CB765}">
      <dgm:prSet/>
      <dgm:spPr/>
      <dgm:t>
        <a:bodyPr/>
        <a:lstStyle/>
        <a:p>
          <a:endParaRPr lang="es-ES"/>
        </a:p>
      </dgm:t>
    </dgm:pt>
    <dgm:pt modelId="{BE7AA89B-9AEF-4B6E-BAA7-3B9A0BC154E1}" type="sibTrans" cxnId="{0CC66E08-6757-4909-80CB-ACCBC30CB765}">
      <dgm:prSet/>
      <dgm:spPr/>
      <dgm:t>
        <a:bodyPr/>
        <a:lstStyle/>
        <a:p>
          <a:endParaRPr lang="es-ES"/>
        </a:p>
      </dgm:t>
    </dgm:pt>
    <dgm:pt modelId="{F6007DB6-6D79-4EEC-8F6A-79F1684A4743}">
      <dgm:prSet phldrT="[Texto]" custT="1"/>
      <dgm:spPr/>
      <dgm:t>
        <a:bodyPr/>
        <a:lstStyle/>
        <a:p>
          <a:r>
            <a:rPr lang="es-ES" sz="1600" dirty="0"/>
            <a:t>Flash </a:t>
          </a:r>
          <a:r>
            <a:rPr lang="es-ES" sz="1600" dirty="0" err="1"/>
            <a:t>memory</a:t>
          </a:r>
          <a:r>
            <a:rPr lang="es-ES" sz="1600" dirty="0"/>
            <a:t>	</a:t>
          </a:r>
        </a:p>
      </dgm:t>
    </dgm:pt>
    <dgm:pt modelId="{F6179407-9343-4E2B-B9DE-4FE8619B1056}" type="parTrans" cxnId="{E5760C95-10A8-422F-B206-685B340EC9F0}">
      <dgm:prSet/>
      <dgm:spPr/>
      <dgm:t>
        <a:bodyPr/>
        <a:lstStyle/>
        <a:p>
          <a:endParaRPr lang="es-ES"/>
        </a:p>
      </dgm:t>
    </dgm:pt>
    <dgm:pt modelId="{16B561A3-EE61-4B22-B334-F3777F53F74F}" type="sibTrans" cxnId="{E5760C95-10A8-422F-B206-685B340EC9F0}">
      <dgm:prSet/>
      <dgm:spPr/>
      <dgm:t>
        <a:bodyPr/>
        <a:lstStyle/>
        <a:p>
          <a:endParaRPr lang="es-ES"/>
        </a:p>
      </dgm:t>
    </dgm:pt>
    <dgm:pt modelId="{F2973F69-ECE0-4BB9-8635-6274C17EFEB8}">
      <dgm:prSet phldrT="[Texto]" custT="1"/>
      <dgm:spPr/>
      <dgm:t>
        <a:bodyPr/>
        <a:lstStyle/>
        <a:p>
          <a:r>
            <a:rPr lang="es-ES" sz="1600" dirty="0"/>
            <a:t>Carpeta</a:t>
          </a:r>
        </a:p>
      </dgm:t>
    </dgm:pt>
    <dgm:pt modelId="{8D0EFB4A-F416-43E9-B44F-BC0CEEDCCA15}" type="parTrans" cxnId="{52476137-F0D5-49FD-8E24-F41891AA327B}">
      <dgm:prSet/>
      <dgm:spPr/>
      <dgm:t>
        <a:bodyPr/>
        <a:lstStyle/>
        <a:p>
          <a:endParaRPr lang="es-ES"/>
        </a:p>
      </dgm:t>
    </dgm:pt>
    <dgm:pt modelId="{703A0AAA-1509-4290-BC98-D15F9851F0DC}" type="sibTrans" cxnId="{52476137-F0D5-49FD-8E24-F41891AA327B}">
      <dgm:prSet/>
      <dgm:spPr/>
      <dgm:t>
        <a:bodyPr/>
        <a:lstStyle/>
        <a:p>
          <a:endParaRPr lang="es-ES"/>
        </a:p>
      </dgm:t>
    </dgm:pt>
    <dgm:pt modelId="{8DDB9DD6-F053-41D9-92ED-3F8768FFBD06}">
      <dgm:prSet phldrT="[Texto]" custT="1"/>
      <dgm:spPr/>
      <dgm:t>
        <a:bodyPr/>
        <a:lstStyle/>
        <a:p>
          <a:r>
            <a:rPr lang="es-ES" sz="1600" dirty="0"/>
            <a:t>Computadora</a:t>
          </a:r>
        </a:p>
      </dgm:t>
    </dgm:pt>
    <dgm:pt modelId="{1ADABC56-22DE-4097-BBB2-9A8778155E42}" type="parTrans" cxnId="{9A46977C-1B30-4D8E-A7B8-5EB14929E074}">
      <dgm:prSet/>
      <dgm:spPr/>
      <dgm:t>
        <a:bodyPr/>
        <a:lstStyle/>
        <a:p>
          <a:endParaRPr lang="es-EC"/>
        </a:p>
      </dgm:t>
    </dgm:pt>
    <dgm:pt modelId="{0EE41BB1-CFE1-4EDC-AC74-7F601278000B}" type="sibTrans" cxnId="{9A46977C-1B30-4D8E-A7B8-5EB14929E074}">
      <dgm:prSet/>
      <dgm:spPr/>
      <dgm:t>
        <a:bodyPr/>
        <a:lstStyle/>
        <a:p>
          <a:endParaRPr lang="es-EC"/>
        </a:p>
      </dgm:t>
    </dgm:pt>
    <dgm:pt modelId="{53A47226-4AD8-40E7-813B-A1BF2B3CF6B2}" type="pres">
      <dgm:prSet presAssocID="{4642B716-B5B0-433C-978B-DEC61CA7260A}" presName="Name0" presStyleCnt="0">
        <dgm:presLayoutVars>
          <dgm:dir/>
          <dgm:animLvl val="lvl"/>
          <dgm:resizeHandles/>
        </dgm:presLayoutVars>
      </dgm:prSet>
      <dgm:spPr/>
    </dgm:pt>
    <dgm:pt modelId="{2AD1B3D8-B6B2-4D06-BFBC-205718526831}" type="pres">
      <dgm:prSet presAssocID="{1DE336FF-2B4E-4CCC-83D9-61CF57111A5E}" presName="linNode" presStyleCnt="0"/>
      <dgm:spPr/>
    </dgm:pt>
    <dgm:pt modelId="{BCBF38BF-DD1C-44C5-B8AA-F033F1B951AF}" type="pres">
      <dgm:prSet presAssocID="{1DE336FF-2B4E-4CCC-83D9-61CF57111A5E}" presName="parentShp" presStyleLbl="node1" presStyleIdx="0" presStyleCnt="2">
        <dgm:presLayoutVars>
          <dgm:bulletEnabled val="1"/>
        </dgm:presLayoutVars>
      </dgm:prSet>
      <dgm:spPr/>
    </dgm:pt>
    <dgm:pt modelId="{5EAB8018-068D-43A2-8D31-B2D73963BA8E}" type="pres">
      <dgm:prSet presAssocID="{1DE336FF-2B4E-4CCC-83D9-61CF57111A5E}" presName="childShp" presStyleLbl="bgAccFollowNode1" presStyleIdx="0" presStyleCnt="2" custScaleY="124179">
        <dgm:presLayoutVars>
          <dgm:bulletEnabled val="1"/>
        </dgm:presLayoutVars>
      </dgm:prSet>
      <dgm:spPr/>
    </dgm:pt>
    <dgm:pt modelId="{4CBDDD90-AA6E-4A18-B2D6-0672201C5714}" type="pres">
      <dgm:prSet presAssocID="{05A4A058-02ED-44BF-BB23-E7DCCC9FB873}" presName="spacing" presStyleCnt="0"/>
      <dgm:spPr/>
    </dgm:pt>
    <dgm:pt modelId="{45E9D07E-A07E-44F9-A3DD-3034C836CFCC}" type="pres">
      <dgm:prSet presAssocID="{123BECEE-526E-46C5-B140-5550F7BB5688}" presName="linNode" presStyleCnt="0"/>
      <dgm:spPr/>
    </dgm:pt>
    <dgm:pt modelId="{06E5C024-1AEB-4A51-B16D-B254AB747F54}" type="pres">
      <dgm:prSet presAssocID="{123BECEE-526E-46C5-B140-5550F7BB5688}" presName="parentShp" presStyleLbl="node1" presStyleIdx="1" presStyleCnt="2">
        <dgm:presLayoutVars>
          <dgm:bulletEnabled val="1"/>
        </dgm:presLayoutVars>
      </dgm:prSet>
      <dgm:spPr/>
    </dgm:pt>
    <dgm:pt modelId="{10B966FF-A28B-45E3-818D-FD71DBF227C1}" type="pres">
      <dgm:prSet presAssocID="{123BECEE-526E-46C5-B140-5550F7BB5688}" presName="childShp" presStyleLbl="bgAccFollowNode1" presStyleIdx="1" presStyleCnt="2">
        <dgm:presLayoutVars>
          <dgm:bulletEnabled val="1"/>
        </dgm:presLayoutVars>
      </dgm:prSet>
      <dgm:spPr/>
    </dgm:pt>
  </dgm:ptLst>
  <dgm:cxnLst>
    <dgm:cxn modelId="{99C4BE04-9CFB-40CE-AAE1-2DEF1D61BA99}" srcId="{1DE336FF-2B4E-4CCC-83D9-61CF57111A5E}" destId="{BC5ABDDF-DE8C-44E2-A35F-CA9F151AF617}" srcOrd="2" destOrd="0" parTransId="{393AC75D-E9AC-4223-BCA2-D86A43CC1E3D}" sibTransId="{869E7FD7-E2D4-49D6-833A-F8A55027F732}"/>
    <dgm:cxn modelId="{0CC66E08-6757-4909-80CB-ACCBC30CB765}" srcId="{123BECEE-526E-46C5-B140-5550F7BB5688}" destId="{3CE00CFA-1E4A-4DFB-A5E1-F8E134A40EDD}" srcOrd="3" destOrd="0" parTransId="{9FF496D5-201C-4C94-8164-75AEFF6DB655}" sibTransId="{BE7AA89B-9AEF-4B6E-BAA7-3B9A0BC154E1}"/>
    <dgm:cxn modelId="{08B22F09-36E1-442B-82B8-A400DCFD194F}" srcId="{123BECEE-526E-46C5-B140-5550F7BB5688}" destId="{DE861AE5-0FB7-4507-84F7-DA0D862C0400}" srcOrd="2" destOrd="0" parTransId="{313B94D8-B590-41C8-9FAD-C1BD954832D4}" sibTransId="{31032E89-D877-4F45-A0C3-AD99ECC51987}"/>
    <dgm:cxn modelId="{7F7D092A-9C37-442F-A98F-3CD77D5ECEB6}" srcId="{1DE336FF-2B4E-4CCC-83D9-61CF57111A5E}" destId="{2077A54F-72C7-450E-B85D-93D5F1B7DC9B}" srcOrd="8" destOrd="0" parTransId="{0F591A25-D5A5-4C4A-9091-47B3CF5488A8}" sibTransId="{9829CF59-E43D-407E-A9DE-1297EE5AD94D}"/>
    <dgm:cxn modelId="{62B9EB32-AD7F-4F70-A022-827A18D2B8E8}" type="presOf" srcId="{8DDB9DD6-F053-41D9-92ED-3F8768FFBD06}" destId="{10B966FF-A28B-45E3-818D-FD71DBF227C1}" srcOrd="0" destOrd="1" presId="urn:microsoft.com/office/officeart/2005/8/layout/vList6"/>
    <dgm:cxn modelId="{4C3EA435-9FCF-469B-A699-6E1A246AAF7F}" type="presOf" srcId="{F2973F69-ECE0-4BB9-8635-6274C17EFEB8}" destId="{10B966FF-A28B-45E3-818D-FD71DBF227C1}" srcOrd="0" destOrd="5" presId="urn:microsoft.com/office/officeart/2005/8/layout/vList6"/>
    <dgm:cxn modelId="{52476137-F0D5-49FD-8E24-F41891AA327B}" srcId="{123BECEE-526E-46C5-B140-5550F7BB5688}" destId="{F2973F69-ECE0-4BB9-8635-6274C17EFEB8}" srcOrd="5" destOrd="0" parTransId="{8D0EFB4A-F416-43E9-B44F-BC0CEEDCCA15}" sibTransId="{703A0AAA-1509-4290-BC98-D15F9851F0DC}"/>
    <dgm:cxn modelId="{F821423C-F94C-4DA6-A122-381585128B9E}" type="presOf" srcId="{123BECEE-526E-46C5-B140-5550F7BB5688}" destId="{06E5C024-1AEB-4A51-B16D-B254AB747F54}" srcOrd="0" destOrd="0" presId="urn:microsoft.com/office/officeart/2005/8/layout/vList6"/>
    <dgm:cxn modelId="{78BC7262-2C69-410E-BB61-AB53D2658432}" type="presOf" srcId="{2077A54F-72C7-450E-B85D-93D5F1B7DC9B}" destId="{5EAB8018-068D-43A2-8D31-B2D73963BA8E}" srcOrd="0" destOrd="8" presId="urn:microsoft.com/office/officeart/2005/8/layout/vList6"/>
    <dgm:cxn modelId="{9F61A565-870C-4663-AB88-A123B558E17F}" srcId="{4642B716-B5B0-433C-978B-DEC61CA7260A}" destId="{123BECEE-526E-46C5-B140-5550F7BB5688}" srcOrd="1" destOrd="0" parTransId="{99959328-4FF8-42A8-90A4-B21A836A508D}" sibTransId="{D414E0BB-F2C7-4C7B-A7A4-DCC2A12321C8}"/>
    <dgm:cxn modelId="{8509FA46-7B2B-4FC3-9D00-E1B64B9188DF}" srcId="{1DE336FF-2B4E-4CCC-83D9-61CF57111A5E}" destId="{C5F79F61-8023-49F5-928D-69ACAD5F5293}" srcOrd="9" destOrd="0" parTransId="{B7350323-6586-4342-A5CC-DFE3902354E7}" sibTransId="{7E5CA67D-53B9-423F-8FCF-0634DFEB77B2}"/>
    <dgm:cxn modelId="{AE6D0467-FCD1-4378-9DD9-83347FA91F4E}" srcId="{1DE336FF-2B4E-4CCC-83D9-61CF57111A5E}" destId="{F752A572-21E1-4B3A-A7C6-D12E40C83701}" srcOrd="6" destOrd="0" parTransId="{B11EEBEC-3935-4256-8B91-C234EF0A753A}" sibTransId="{351929D7-711D-442C-B633-F7032110BB37}"/>
    <dgm:cxn modelId="{6F41C348-A6C8-40C9-81BA-8B6629ECB188}" type="presOf" srcId="{F4F45330-8EF9-403C-A63D-A46F2BE33DF5}" destId="{5EAB8018-068D-43A2-8D31-B2D73963BA8E}" srcOrd="0" destOrd="0" presId="urn:microsoft.com/office/officeart/2005/8/layout/vList6"/>
    <dgm:cxn modelId="{C5F0356A-6A93-4D3B-A13B-4ED347C8E7AA}" type="presOf" srcId="{C5F79F61-8023-49F5-928D-69ACAD5F5293}" destId="{5EAB8018-068D-43A2-8D31-B2D73963BA8E}" srcOrd="0" destOrd="9" presId="urn:microsoft.com/office/officeart/2005/8/layout/vList6"/>
    <dgm:cxn modelId="{8B9DD36B-A87C-4145-94CB-74C0FD49BB39}" type="presOf" srcId="{3CE00CFA-1E4A-4DFB-A5E1-F8E134A40EDD}" destId="{10B966FF-A28B-45E3-818D-FD71DBF227C1}" srcOrd="0" destOrd="3" presId="urn:microsoft.com/office/officeart/2005/8/layout/vList6"/>
    <dgm:cxn modelId="{933CD976-9DE2-4823-88CD-C775C123CCC2}" srcId="{1DE336FF-2B4E-4CCC-83D9-61CF57111A5E}" destId="{F4F45330-8EF9-403C-A63D-A46F2BE33DF5}" srcOrd="0" destOrd="0" parTransId="{B35586B5-EE49-4DF6-B81E-C5726D6DE0F3}" sibTransId="{2D2D2A75-A328-4685-8A55-A1CD83D0D0F2}"/>
    <dgm:cxn modelId="{9FC82279-3A4F-4E6B-9C8E-71AE359F3168}" srcId="{1DE336FF-2B4E-4CCC-83D9-61CF57111A5E}" destId="{83FBCA80-84D7-479E-80E4-BBF723634434}" srcOrd="4" destOrd="0" parTransId="{8913A118-5EA9-4411-8ED7-D81859F981D3}" sibTransId="{15EC1D84-A329-4203-B765-055681831060}"/>
    <dgm:cxn modelId="{EE6DAE79-0790-4E40-ADD7-7A41A608CA17}" type="presOf" srcId="{DE861AE5-0FB7-4507-84F7-DA0D862C0400}" destId="{10B966FF-A28B-45E3-818D-FD71DBF227C1}" srcOrd="0" destOrd="2" presId="urn:microsoft.com/office/officeart/2005/8/layout/vList6"/>
    <dgm:cxn modelId="{9A46977C-1B30-4D8E-A7B8-5EB14929E074}" srcId="{123BECEE-526E-46C5-B140-5550F7BB5688}" destId="{8DDB9DD6-F053-41D9-92ED-3F8768FFBD06}" srcOrd="1" destOrd="0" parTransId="{1ADABC56-22DE-4097-BBB2-9A8778155E42}" sibTransId="{0EE41BB1-CFE1-4EDC-AC74-7F601278000B}"/>
    <dgm:cxn modelId="{4F68D47F-CA52-48D2-B7B3-58614153E927}" srcId="{1DE336FF-2B4E-4CCC-83D9-61CF57111A5E}" destId="{0DD4EA04-A4DA-4630-B594-EFE09565BD29}" srcOrd="1" destOrd="0" parTransId="{1B497CF3-CAB4-4048-9055-20C032F4AD64}" sibTransId="{0AC11EB9-65D3-4CBF-ABB4-ACA5C070C413}"/>
    <dgm:cxn modelId="{E5760C95-10A8-422F-B206-685B340EC9F0}" srcId="{123BECEE-526E-46C5-B140-5550F7BB5688}" destId="{F6007DB6-6D79-4EEC-8F6A-79F1684A4743}" srcOrd="4" destOrd="0" parTransId="{F6179407-9343-4E2B-B9DE-4FE8619B1056}" sibTransId="{16B561A3-EE61-4B22-B334-F3777F53F74F}"/>
    <dgm:cxn modelId="{5018F2A0-88CE-4047-8956-42680E1176B5}" type="presOf" srcId="{BC5ABDDF-DE8C-44E2-A35F-CA9F151AF617}" destId="{5EAB8018-068D-43A2-8D31-B2D73963BA8E}" srcOrd="0" destOrd="2" presId="urn:microsoft.com/office/officeart/2005/8/layout/vList6"/>
    <dgm:cxn modelId="{52C778A3-63B0-440E-964F-30D83CCFABC8}" type="presOf" srcId="{A45B9950-71E1-416D-A2F7-4F08DA0C60B9}" destId="{10B966FF-A28B-45E3-818D-FD71DBF227C1}" srcOrd="0" destOrd="0" presId="urn:microsoft.com/office/officeart/2005/8/layout/vList6"/>
    <dgm:cxn modelId="{5EF225A8-6A7E-404D-999D-77A5AC25D1D6}" srcId="{1DE336FF-2B4E-4CCC-83D9-61CF57111A5E}" destId="{47EA5837-12D3-4CC9-9B68-69D059F26483}" srcOrd="7" destOrd="0" parTransId="{4C787344-1ACF-4414-96E2-C284A18646E5}" sibTransId="{0CEC1C3A-5B68-44D0-92C5-8E1693A60204}"/>
    <dgm:cxn modelId="{8BD317B2-40DE-45A8-A9B4-6A43D41A5BF4}" type="presOf" srcId="{C792F7F3-B5AE-4910-9E14-E6C30F8891B0}" destId="{5EAB8018-068D-43A2-8D31-B2D73963BA8E}" srcOrd="0" destOrd="3" presId="urn:microsoft.com/office/officeart/2005/8/layout/vList6"/>
    <dgm:cxn modelId="{34E782B3-0609-4DD5-A0CD-DE440BD19A64}" srcId="{1DE336FF-2B4E-4CCC-83D9-61CF57111A5E}" destId="{F00A0C5D-C747-47FE-BF3A-CBC901568C8F}" srcOrd="5" destOrd="0" parTransId="{F7E89F03-CB70-49FB-9208-68E32D0B0552}" sibTransId="{4277B36B-5CF2-4FFF-9FBE-5F847639A54F}"/>
    <dgm:cxn modelId="{FD603AB4-D361-4800-92D1-EB3B4EC2ED5D}" type="presOf" srcId="{47EA5837-12D3-4CC9-9B68-69D059F26483}" destId="{5EAB8018-068D-43A2-8D31-B2D73963BA8E}" srcOrd="0" destOrd="7" presId="urn:microsoft.com/office/officeart/2005/8/layout/vList6"/>
    <dgm:cxn modelId="{198E04B8-4480-49D5-AA2F-BCE5CC4484E8}" srcId="{1DE336FF-2B4E-4CCC-83D9-61CF57111A5E}" destId="{C792F7F3-B5AE-4910-9E14-E6C30F8891B0}" srcOrd="3" destOrd="0" parTransId="{132E19F9-ACD4-473B-ABC9-CA661FA69079}" sibTransId="{8B1C7D35-9C03-4B1C-BB5F-8A4A545528E7}"/>
    <dgm:cxn modelId="{5BA925B9-B63C-4FF6-A1B9-E1BD0ED35B51}" type="presOf" srcId="{4642B716-B5B0-433C-978B-DEC61CA7260A}" destId="{53A47226-4AD8-40E7-813B-A1BF2B3CF6B2}" srcOrd="0" destOrd="0" presId="urn:microsoft.com/office/officeart/2005/8/layout/vList6"/>
    <dgm:cxn modelId="{495321BB-655F-4B99-A4DD-AC31B0076E92}" type="presOf" srcId="{1DE336FF-2B4E-4CCC-83D9-61CF57111A5E}" destId="{BCBF38BF-DD1C-44C5-B8AA-F033F1B951AF}" srcOrd="0" destOrd="0" presId="urn:microsoft.com/office/officeart/2005/8/layout/vList6"/>
    <dgm:cxn modelId="{0295A4BC-70C3-40EE-89E0-DEE455E35CDF}" type="presOf" srcId="{83FBCA80-84D7-479E-80E4-BBF723634434}" destId="{5EAB8018-068D-43A2-8D31-B2D73963BA8E}" srcOrd="0" destOrd="4" presId="urn:microsoft.com/office/officeart/2005/8/layout/vList6"/>
    <dgm:cxn modelId="{2983A4C5-1AD9-4ED7-A55E-2181812DE924}" type="presOf" srcId="{F00A0C5D-C747-47FE-BF3A-CBC901568C8F}" destId="{5EAB8018-068D-43A2-8D31-B2D73963BA8E}" srcOrd="0" destOrd="5" presId="urn:microsoft.com/office/officeart/2005/8/layout/vList6"/>
    <dgm:cxn modelId="{5D669DD3-E29A-4205-9333-47605E4E1E1B}" srcId="{123BECEE-526E-46C5-B140-5550F7BB5688}" destId="{A45B9950-71E1-416D-A2F7-4F08DA0C60B9}" srcOrd="0" destOrd="0" parTransId="{EA9BC1A1-6F8D-4E86-99C8-4AA19FDD15F0}" sibTransId="{A19A9D70-3BC4-44C6-9508-911DF3189DF3}"/>
    <dgm:cxn modelId="{9F06D4E4-7CC7-4F65-BE57-212493D8E10C}" type="presOf" srcId="{0DD4EA04-A4DA-4630-B594-EFE09565BD29}" destId="{5EAB8018-068D-43A2-8D31-B2D73963BA8E}" srcOrd="0" destOrd="1" presId="urn:microsoft.com/office/officeart/2005/8/layout/vList6"/>
    <dgm:cxn modelId="{FE1C72F0-3320-4F47-A2E6-AC739E6A96A7}" type="presOf" srcId="{F6007DB6-6D79-4EEC-8F6A-79F1684A4743}" destId="{10B966FF-A28B-45E3-818D-FD71DBF227C1}" srcOrd="0" destOrd="4" presId="urn:microsoft.com/office/officeart/2005/8/layout/vList6"/>
    <dgm:cxn modelId="{0A8D9CF2-8D8A-4C6B-879D-F557C1EAF242}" srcId="{4642B716-B5B0-433C-978B-DEC61CA7260A}" destId="{1DE336FF-2B4E-4CCC-83D9-61CF57111A5E}" srcOrd="0" destOrd="0" parTransId="{BBA83B94-18D0-4F66-AF1D-D12D6AA4731F}" sibTransId="{05A4A058-02ED-44BF-BB23-E7DCCC9FB873}"/>
    <dgm:cxn modelId="{04853DFD-5100-4F70-8D86-F55B0C69503D}" type="presOf" srcId="{F752A572-21E1-4B3A-A7C6-D12E40C83701}" destId="{5EAB8018-068D-43A2-8D31-B2D73963BA8E}" srcOrd="0" destOrd="6" presId="urn:microsoft.com/office/officeart/2005/8/layout/vList6"/>
    <dgm:cxn modelId="{C4B95382-214E-4CF6-ABE6-31D70DE7A621}" type="presParOf" srcId="{53A47226-4AD8-40E7-813B-A1BF2B3CF6B2}" destId="{2AD1B3D8-B6B2-4D06-BFBC-205718526831}" srcOrd="0" destOrd="0" presId="urn:microsoft.com/office/officeart/2005/8/layout/vList6"/>
    <dgm:cxn modelId="{1FEC0C5F-623B-4710-9555-7B0ECAD0F084}" type="presParOf" srcId="{2AD1B3D8-B6B2-4D06-BFBC-205718526831}" destId="{BCBF38BF-DD1C-44C5-B8AA-F033F1B951AF}" srcOrd="0" destOrd="0" presId="urn:microsoft.com/office/officeart/2005/8/layout/vList6"/>
    <dgm:cxn modelId="{4D3CE94E-7F87-47C2-B0E2-97BADF4F4C6B}" type="presParOf" srcId="{2AD1B3D8-B6B2-4D06-BFBC-205718526831}" destId="{5EAB8018-068D-43A2-8D31-B2D73963BA8E}" srcOrd="1" destOrd="0" presId="urn:microsoft.com/office/officeart/2005/8/layout/vList6"/>
    <dgm:cxn modelId="{F869C1FF-8C0C-42D7-B4AB-5C3AD4A0E630}" type="presParOf" srcId="{53A47226-4AD8-40E7-813B-A1BF2B3CF6B2}" destId="{4CBDDD90-AA6E-4A18-B2D6-0672201C5714}" srcOrd="1" destOrd="0" presId="urn:microsoft.com/office/officeart/2005/8/layout/vList6"/>
    <dgm:cxn modelId="{55C9CEF2-E101-4EEA-BCFE-25FBE7E53AB8}" type="presParOf" srcId="{53A47226-4AD8-40E7-813B-A1BF2B3CF6B2}" destId="{45E9D07E-A07E-44F9-A3DD-3034C836CFCC}" srcOrd="2" destOrd="0" presId="urn:microsoft.com/office/officeart/2005/8/layout/vList6"/>
    <dgm:cxn modelId="{20FA6C6C-50BE-45FA-BCFE-583099242785}" type="presParOf" srcId="{45E9D07E-A07E-44F9-A3DD-3034C836CFCC}" destId="{06E5C024-1AEB-4A51-B16D-B254AB747F54}" srcOrd="0" destOrd="0" presId="urn:microsoft.com/office/officeart/2005/8/layout/vList6"/>
    <dgm:cxn modelId="{1D360163-EAD2-476F-98FC-F71743D90608}" type="presParOf" srcId="{45E9D07E-A07E-44F9-A3DD-3034C836CFCC}" destId="{10B966FF-A28B-45E3-818D-FD71DBF227C1}"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9358C5-A617-4165-8F93-38DB9967E89F}" type="doc">
      <dgm:prSet loTypeId="urn:microsoft.com/office/officeart/2005/8/layout/gear1" loCatId="process" qsTypeId="urn:microsoft.com/office/officeart/2005/8/quickstyle/simple3" qsCatId="simple" csTypeId="urn:microsoft.com/office/officeart/2005/8/colors/colorful4" csCatId="colorful" phldr="1"/>
      <dgm:spPr/>
    </dgm:pt>
    <dgm:pt modelId="{48D41F11-47B3-4A43-BB1E-A6E6623A4067}">
      <dgm:prSet phldrT="[Texto]" custT="1"/>
      <dgm:spPr/>
      <dgm:t>
        <a:bodyPr/>
        <a:lstStyle/>
        <a:p>
          <a:r>
            <a:rPr lang="es-ES" sz="1600" b="1" dirty="0"/>
            <a:t>Análisis estadístico: prueba Chi cuadrado</a:t>
          </a:r>
        </a:p>
      </dgm:t>
    </dgm:pt>
    <dgm:pt modelId="{E2BA5BB7-0395-4B09-B983-88FBDB94D2B4}" type="parTrans" cxnId="{34C2F605-3503-4F00-B3A0-F2A2E2D4CD93}">
      <dgm:prSet/>
      <dgm:spPr/>
      <dgm:t>
        <a:bodyPr/>
        <a:lstStyle/>
        <a:p>
          <a:endParaRPr lang="es-ES" sz="2000" b="1"/>
        </a:p>
      </dgm:t>
    </dgm:pt>
    <dgm:pt modelId="{AA33B527-C967-4F16-B51E-6108AFC69FB4}" type="sibTrans" cxnId="{34C2F605-3503-4F00-B3A0-F2A2E2D4CD93}">
      <dgm:prSet/>
      <dgm:spPr/>
      <dgm:t>
        <a:bodyPr/>
        <a:lstStyle/>
        <a:p>
          <a:endParaRPr lang="es-ES" sz="2000" b="1"/>
        </a:p>
      </dgm:t>
    </dgm:pt>
    <dgm:pt modelId="{A54BFA41-844C-42E4-AD27-3C0439E603ED}">
      <dgm:prSet phldrT="[Texto]" custT="1"/>
      <dgm:spPr/>
      <dgm:t>
        <a:bodyPr/>
        <a:lstStyle/>
        <a:p>
          <a:r>
            <a:rPr lang="es-ES" sz="1600" b="1" dirty="0"/>
            <a:t>Análisis cualitativo</a:t>
          </a:r>
        </a:p>
      </dgm:t>
    </dgm:pt>
    <dgm:pt modelId="{4965A34D-CE16-4635-B9D6-DF25744026CA}" type="parTrans" cxnId="{6B91D90D-F078-4E48-99A6-D147C0304879}">
      <dgm:prSet/>
      <dgm:spPr/>
      <dgm:t>
        <a:bodyPr/>
        <a:lstStyle/>
        <a:p>
          <a:endParaRPr lang="es-ES" sz="2000" b="1"/>
        </a:p>
      </dgm:t>
    </dgm:pt>
    <dgm:pt modelId="{14978D75-4C4F-45EC-8B93-BC5BEB36AF19}" type="sibTrans" cxnId="{6B91D90D-F078-4E48-99A6-D147C0304879}">
      <dgm:prSet/>
      <dgm:spPr/>
      <dgm:t>
        <a:bodyPr/>
        <a:lstStyle/>
        <a:p>
          <a:endParaRPr lang="es-ES" sz="2000" b="1"/>
        </a:p>
      </dgm:t>
    </dgm:pt>
    <dgm:pt modelId="{570214D2-5B86-4588-B666-63A8D5E105DF}">
      <dgm:prSet phldrT="[Texto]" custT="1"/>
      <dgm:spPr/>
      <dgm:t>
        <a:bodyPr/>
        <a:lstStyle/>
        <a:p>
          <a:r>
            <a:rPr lang="es-ES" sz="1600" b="1" dirty="0"/>
            <a:t>Observacional y descriptivo</a:t>
          </a:r>
        </a:p>
      </dgm:t>
    </dgm:pt>
    <dgm:pt modelId="{65AAFBC7-3055-4195-810D-662655F9F157}" type="parTrans" cxnId="{591F9EE1-790B-4D0D-88A9-49CAB1C505B8}">
      <dgm:prSet/>
      <dgm:spPr/>
      <dgm:t>
        <a:bodyPr/>
        <a:lstStyle/>
        <a:p>
          <a:endParaRPr lang="es-ES" sz="2000" b="1"/>
        </a:p>
      </dgm:t>
    </dgm:pt>
    <dgm:pt modelId="{5F310032-A8B6-4BEF-9064-D1BF954E3F2C}" type="sibTrans" cxnId="{591F9EE1-790B-4D0D-88A9-49CAB1C505B8}">
      <dgm:prSet/>
      <dgm:spPr/>
      <dgm:t>
        <a:bodyPr/>
        <a:lstStyle/>
        <a:p>
          <a:endParaRPr lang="es-ES" sz="2000" b="1"/>
        </a:p>
      </dgm:t>
    </dgm:pt>
    <dgm:pt modelId="{E2FC2535-6E2E-41E8-BDB7-A53B8D457D71}" type="pres">
      <dgm:prSet presAssocID="{A79358C5-A617-4165-8F93-38DB9967E89F}" presName="composite" presStyleCnt="0">
        <dgm:presLayoutVars>
          <dgm:chMax val="3"/>
          <dgm:animLvl val="lvl"/>
          <dgm:resizeHandles val="exact"/>
        </dgm:presLayoutVars>
      </dgm:prSet>
      <dgm:spPr/>
    </dgm:pt>
    <dgm:pt modelId="{30AD1BE7-5598-4A6F-9167-294D8D968C99}" type="pres">
      <dgm:prSet presAssocID="{48D41F11-47B3-4A43-BB1E-A6E6623A4067}" presName="gear1" presStyleLbl="node1" presStyleIdx="0" presStyleCnt="3">
        <dgm:presLayoutVars>
          <dgm:chMax val="1"/>
          <dgm:bulletEnabled val="1"/>
        </dgm:presLayoutVars>
      </dgm:prSet>
      <dgm:spPr/>
    </dgm:pt>
    <dgm:pt modelId="{58CFCA19-2562-4409-B37F-E13A88925F41}" type="pres">
      <dgm:prSet presAssocID="{48D41F11-47B3-4A43-BB1E-A6E6623A4067}" presName="gear1srcNode" presStyleLbl="node1" presStyleIdx="0" presStyleCnt="3"/>
      <dgm:spPr/>
    </dgm:pt>
    <dgm:pt modelId="{68CC6FCC-0237-403A-8D4A-843392A8D1BE}" type="pres">
      <dgm:prSet presAssocID="{48D41F11-47B3-4A43-BB1E-A6E6623A4067}" presName="gear1dstNode" presStyleLbl="node1" presStyleIdx="0" presStyleCnt="3"/>
      <dgm:spPr/>
    </dgm:pt>
    <dgm:pt modelId="{A33F4246-0665-4DB0-90B4-AC02778F5B66}" type="pres">
      <dgm:prSet presAssocID="{A54BFA41-844C-42E4-AD27-3C0439E603ED}" presName="gear2" presStyleLbl="node1" presStyleIdx="1" presStyleCnt="3">
        <dgm:presLayoutVars>
          <dgm:chMax val="1"/>
          <dgm:bulletEnabled val="1"/>
        </dgm:presLayoutVars>
      </dgm:prSet>
      <dgm:spPr/>
    </dgm:pt>
    <dgm:pt modelId="{628C12F4-CBA7-4811-9A4B-F4BA3612F0A2}" type="pres">
      <dgm:prSet presAssocID="{A54BFA41-844C-42E4-AD27-3C0439E603ED}" presName="gear2srcNode" presStyleLbl="node1" presStyleIdx="1" presStyleCnt="3"/>
      <dgm:spPr/>
    </dgm:pt>
    <dgm:pt modelId="{B541626E-28B4-4CDC-A901-18F8D694467A}" type="pres">
      <dgm:prSet presAssocID="{A54BFA41-844C-42E4-AD27-3C0439E603ED}" presName="gear2dstNode" presStyleLbl="node1" presStyleIdx="1" presStyleCnt="3"/>
      <dgm:spPr/>
    </dgm:pt>
    <dgm:pt modelId="{471A0350-8F11-4147-8CA8-2EB324257FDB}" type="pres">
      <dgm:prSet presAssocID="{570214D2-5B86-4588-B666-63A8D5E105DF}" presName="gear3" presStyleLbl="node1" presStyleIdx="2" presStyleCnt="3" custScaleX="110377" custScaleY="111041"/>
      <dgm:spPr/>
    </dgm:pt>
    <dgm:pt modelId="{381CC33A-46AE-4318-91DF-396BDA7CC797}" type="pres">
      <dgm:prSet presAssocID="{570214D2-5B86-4588-B666-63A8D5E105DF}" presName="gear3tx" presStyleLbl="node1" presStyleIdx="2" presStyleCnt="3">
        <dgm:presLayoutVars>
          <dgm:chMax val="1"/>
          <dgm:bulletEnabled val="1"/>
        </dgm:presLayoutVars>
      </dgm:prSet>
      <dgm:spPr/>
    </dgm:pt>
    <dgm:pt modelId="{1DF3BEFD-5924-4F57-BDFB-EA72EC71D42E}" type="pres">
      <dgm:prSet presAssocID="{570214D2-5B86-4588-B666-63A8D5E105DF}" presName="gear3srcNode" presStyleLbl="node1" presStyleIdx="2" presStyleCnt="3"/>
      <dgm:spPr/>
    </dgm:pt>
    <dgm:pt modelId="{A107A9EB-7855-4525-894D-679661A70BAF}" type="pres">
      <dgm:prSet presAssocID="{570214D2-5B86-4588-B666-63A8D5E105DF}" presName="gear3dstNode" presStyleLbl="node1" presStyleIdx="2" presStyleCnt="3"/>
      <dgm:spPr/>
    </dgm:pt>
    <dgm:pt modelId="{95B48CC4-FCA2-49C4-A3AF-34034E4C1005}" type="pres">
      <dgm:prSet presAssocID="{AA33B527-C967-4F16-B51E-6108AFC69FB4}" presName="connector1" presStyleLbl="sibTrans2D1" presStyleIdx="0" presStyleCnt="3"/>
      <dgm:spPr/>
    </dgm:pt>
    <dgm:pt modelId="{7EC711F2-4389-401D-A54C-66F8737F5D91}" type="pres">
      <dgm:prSet presAssocID="{14978D75-4C4F-45EC-8B93-BC5BEB36AF19}" presName="connector2" presStyleLbl="sibTrans2D1" presStyleIdx="1" presStyleCnt="3"/>
      <dgm:spPr/>
    </dgm:pt>
    <dgm:pt modelId="{B6FE6FB9-C699-4D22-A977-61705318CFEE}" type="pres">
      <dgm:prSet presAssocID="{5F310032-A8B6-4BEF-9064-D1BF954E3F2C}" presName="connector3" presStyleLbl="sibTrans2D1" presStyleIdx="2" presStyleCnt="3"/>
      <dgm:spPr/>
    </dgm:pt>
  </dgm:ptLst>
  <dgm:cxnLst>
    <dgm:cxn modelId="{645B0F02-AB53-4C33-BBBF-DFBFBEE8CA6E}" type="presOf" srcId="{A54BFA41-844C-42E4-AD27-3C0439E603ED}" destId="{A33F4246-0665-4DB0-90B4-AC02778F5B66}" srcOrd="0" destOrd="0" presId="urn:microsoft.com/office/officeart/2005/8/layout/gear1"/>
    <dgm:cxn modelId="{34C2F605-3503-4F00-B3A0-F2A2E2D4CD93}" srcId="{A79358C5-A617-4165-8F93-38DB9967E89F}" destId="{48D41F11-47B3-4A43-BB1E-A6E6623A4067}" srcOrd="0" destOrd="0" parTransId="{E2BA5BB7-0395-4B09-B983-88FBDB94D2B4}" sibTransId="{AA33B527-C967-4F16-B51E-6108AFC69FB4}"/>
    <dgm:cxn modelId="{DC373E07-4B16-49DB-9E19-9FC239668566}" type="presOf" srcId="{570214D2-5B86-4588-B666-63A8D5E105DF}" destId="{471A0350-8F11-4147-8CA8-2EB324257FDB}" srcOrd="0" destOrd="0" presId="urn:microsoft.com/office/officeart/2005/8/layout/gear1"/>
    <dgm:cxn modelId="{BD6DD50C-C5F2-4B83-AA65-23295421B41E}" type="presOf" srcId="{A79358C5-A617-4165-8F93-38DB9967E89F}" destId="{E2FC2535-6E2E-41E8-BDB7-A53B8D457D71}" srcOrd="0" destOrd="0" presId="urn:microsoft.com/office/officeart/2005/8/layout/gear1"/>
    <dgm:cxn modelId="{6B91D90D-F078-4E48-99A6-D147C0304879}" srcId="{A79358C5-A617-4165-8F93-38DB9967E89F}" destId="{A54BFA41-844C-42E4-AD27-3C0439E603ED}" srcOrd="1" destOrd="0" parTransId="{4965A34D-CE16-4635-B9D6-DF25744026CA}" sibTransId="{14978D75-4C4F-45EC-8B93-BC5BEB36AF19}"/>
    <dgm:cxn modelId="{1FEE860E-3232-426E-975E-F4DE63454799}" type="presOf" srcId="{A54BFA41-844C-42E4-AD27-3C0439E603ED}" destId="{B541626E-28B4-4CDC-A901-18F8D694467A}" srcOrd="2" destOrd="0" presId="urn:microsoft.com/office/officeart/2005/8/layout/gear1"/>
    <dgm:cxn modelId="{9EDE9211-D61A-4B15-B4EB-CFDF7476EE3D}" type="presOf" srcId="{48D41F11-47B3-4A43-BB1E-A6E6623A4067}" destId="{58CFCA19-2562-4409-B37F-E13A88925F41}" srcOrd="1" destOrd="0" presId="urn:microsoft.com/office/officeart/2005/8/layout/gear1"/>
    <dgm:cxn modelId="{9FD6531C-5BF9-4244-9CC4-82E0611EE687}" type="presOf" srcId="{A54BFA41-844C-42E4-AD27-3C0439E603ED}" destId="{628C12F4-CBA7-4811-9A4B-F4BA3612F0A2}" srcOrd="1" destOrd="0" presId="urn:microsoft.com/office/officeart/2005/8/layout/gear1"/>
    <dgm:cxn modelId="{1E609E31-BD39-486E-8580-46AAC884C089}" type="presOf" srcId="{570214D2-5B86-4588-B666-63A8D5E105DF}" destId="{1DF3BEFD-5924-4F57-BDFB-EA72EC71D42E}" srcOrd="2" destOrd="0" presId="urn:microsoft.com/office/officeart/2005/8/layout/gear1"/>
    <dgm:cxn modelId="{02D5A835-5B3E-416D-A17C-6BDDAB04D372}" type="presOf" srcId="{570214D2-5B86-4588-B666-63A8D5E105DF}" destId="{381CC33A-46AE-4318-91DF-396BDA7CC797}" srcOrd="1" destOrd="0" presId="urn:microsoft.com/office/officeart/2005/8/layout/gear1"/>
    <dgm:cxn modelId="{1F96954D-0122-4E5A-B23D-3F758497B363}" type="presOf" srcId="{48D41F11-47B3-4A43-BB1E-A6E6623A4067}" destId="{68CC6FCC-0237-403A-8D4A-843392A8D1BE}" srcOrd="2" destOrd="0" presId="urn:microsoft.com/office/officeart/2005/8/layout/gear1"/>
    <dgm:cxn modelId="{7B74F355-18A6-4801-9F3E-3E4D3E15F25F}" type="presOf" srcId="{5F310032-A8B6-4BEF-9064-D1BF954E3F2C}" destId="{B6FE6FB9-C699-4D22-A977-61705318CFEE}" srcOrd="0" destOrd="0" presId="urn:microsoft.com/office/officeart/2005/8/layout/gear1"/>
    <dgm:cxn modelId="{14118076-7285-40AF-8EEE-E0A83764096B}" type="presOf" srcId="{570214D2-5B86-4588-B666-63A8D5E105DF}" destId="{A107A9EB-7855-4525-894D-679661A70BAF}" srcOrd="3" destOrd="0" presId="urn:microsoft.com/office/officeart/2005/8/layout/gear1"/>
    <dgm:cxn modelId="{ED6152B7-359A-4962-B0F3-087B6D1A17CC}" type="presOf" srcId="{14978D75-4C4F-45EC-8B93-BC5BEB36AF19}" destId="{7EC711F2-4389-401D-A54C-66F8737F5D91}" srcOrd="0" destOrd="0" presId="urn:microsoft.com/office/officeart/2005/8/layout/gear1"/>
    <dgm:cxn modelId="{8DAC73C8-F814-4F65-A903-FA2DE6198580}" type="presOf" srcId="{48D41F11-47B3-4A43-BB1E-A6E6623A4067}" destId="{30AD1BE7-5598-4A6F-9167-294D8D968C99}" srcOrd="0" destOrd="0" presId="urn:microsoft.com/office/officeart/2005/8/layout/gear1"/>
    <dgm:cxn modelId="{7BB33BD4-B434-4C6E-867B-79392DFCFC4E}" type="presOf" srcId="{AA33B527-C967-4F16-B51E-6108AFC69FB4}" destId="{95B48CC4-FCA2-49C4-A3AF-34034E4C1005}" srcOrd="0" destOrd="0" presId="urn:microsoft.com/office/officeart/2005/8/layout/gear1"/>
    <dgm:cxn modelId="{591F9EE1-790B-4D0D-88A9-49CAB1C505B8}" srcId="{A79358C5-A617-4165-8F93-38DB9967E89F}" destId="{570214D2-5B86-4588-B666-63A8D5E105DF}" srcOrd="2" destOrd="0" parTransId="{65AAFBC7-3055-4195-810D-662655F9F157}" sibTransId="{5F310032-A8B6-4BEF-9064-D1BF954E3F2C}"/>
    <dgm:cxn modelId="{160D41CE-1D39-41FE-BE4D-F4B96463D9BF}" type="presParOf" srcId="{E2FC2535-6E2E-41E8-BDB7-A53B8D457D71}" destId="{30AD1BE7-5598-4A6F-9167-294D8D968C99}" srcOrd="0" destOrd="0" presId="urn:microsoft.com/office/officeart/2005/8/layout/gear1"/>
    <dgm:cxn modelId="{00253C97-BE6D-4563-B9C4-73B5179FFD05}" type="presParOf" srcId="{E2FC2535-6E2E-41E8-BDB7-A53B8D457D71}" destId="{58CFCA19-2562-4409-B37F-E13A88925F41}" srcOrd="1" destOrd="0" presId="urn:microsoft.com/office/officeart/2005/8/layout/gear1"/>
    <dgm:cxn modelId="{ED002C5A-00D9-46CE-8C71-803206D06DB1}" type="presParOf" srcId="{E2FC2535-6E2E-41E8-BDB7-A53B8D457D71}" destId="{68CC6FCC-0237-403A-8D4A-843392A8D1BE}" srcOrd="2" destOrd="0" presId="urn:microsoft.com/office/officeart/2005/8/layout/gear1"/>
    <dgm:cxn modelId="{B5EA6E7C-ED60-4064-BE80-52287A3D2E5A}" type="presParOf" srcId="{E2FC2535-6E2E-41E8-BDB7-A53B8D457D71}" destId="{A33F4246-0665-4DB0-90B4-AC02778F5B66}" srcOrd="3" destOrd="0" presId="urn:microsoft.com/office/officeart/2005/8/layout/gear1"/>
    <dgm:cxn modelId="{DE7F08C8-C2D0-4213-9716-5A1C066EAFA2}" type="presParOf" srcId="{E2FC2535-6E2E-41E8-BDB7-A53B8D457D71}" destId="{628C12F4-CBA7-4811-9A4B-F4BA3612F0A2}" srcOrd="4" destOrd="0" presId="urn:microsoft.com/office/officeart/2005/8/layout/gear1"/>
    <dgm:cxn modelId="{CBC7A9D7-F5B2-4058-A7EE-2C854E44BB18}" type="presParOf" srcId="{E2FC2535-6E2E-41E8-BDB7-A53B8D457D71}" destId="{B541626E-28B4-4CDC-A901-18F8D694467A}" srcOrd="5" destOrd="0" presId="urn:microsoft.com/office/officeart/2005/8/layout/gear1"/>
    <dgm:cxn modelId="{69976D4E-F7A0-4FC4-BC30-020C0B2BE090}" type="presParOf" srcId="{E2FC2535-6E2E-41E8-BDB7-A53B8D457D71}" destId="{471A0350-8F11-4147-8CA8-2EB324257FDB}" srcOrd="6" destOrd="0" presId="urn:microsoft.com/office/officeart/2005/8/layout/gear1"/>
    <dgm:cxn modelId="{B8449B6E-0C9D-490E-8DC3-86C926AF28B7}" type="presParOf" srcId="{E2FC2535-6E2E-41E8-BDB7-A53B8D457D71}" destId="{381CC33A-46AE-4318-91DF-396BDA7CC797}" srcOrd="7" destOrd="0" presId="urn:microsoft.com/office/officeart/2005/8/layout/gear1"/>
    <dgm:cxn modelId="{C04AA11D-E8B4-46EC-A9F2-BC70DE00BFA1}" type="presParOf" srcId="{E2FC2535-6E2E-41E8-BDB7-A53B8D457D71}" destId="{1DF3BEFD-5924-4F57-BDFB-EA72EC71D42E}" srcOrd="8" destOrd="0" presId="urn:microsoft.com/office/officeart/2005/8/layout/gear1"/>
    <dgm:cxn modelId="{8F0F8839-E9AA-4AE4-A301-A1310A667DF3}" type="presParOf" srcId="{E2FC2535-6E2E-41E8-BDB7-A53B8D457D71}" destId="{A107A9EB-7855-4525-894D-679661A70BAF}" srcOrd="9" destOrd="0" presId="urn:microsoft.com/office/officeart/2005/8/layout/gear1"/>
    <dgm:cxn modelId="{78C74A38-35DB-4239-91EC-CEAFC2EB3E81}" type="presParOf" srcId="{E2FC2535-6E2E-41E8-BDB7-A53B8D457D71}" destId="{95B48CC4-FCA2-49C4-A3AF-34034E4C1005}" srcOrd="10" destOrd="0" presId="urn:microsoft.com/office/officeart/2005/8/layout/gear1"/>
    <dgm:cxn modelId="{6B6296C9-9876-4034-A435-DBFB8D16E86A}" type="presParOf" srcId="{E2FC2535-6E2E-41E8-BDB7-A53B8D457D71}" destId="{7EC711F2-4389-401D-A54C-66F8737F5D91}" srcOrd="11" destOrd="0" presId="urn:microsoft.com/office/officeart/2005/8/layout/gear1"/>
    <dgm:cxn modelId="{FEB6F891-572A-4FC5-845A-0584BFF86059}" type="presParOf" srcId="{E2FC2535-6E2E-41E8-BDB7-A53B8D457D71}" destId="{B6FE6FB9-C699-4D22-A977-61705318CFEE}"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5D74F8-4160-40D7-A001-AAFF3A3FD889}">
      <dsp:nvSpPr>
        <dsp:cNvPr id="0" name=""/>
        <dsp:cNvSpPr/>
      </dsp:nvSpPr>
      <dsp:spPr>
        <a:xfrm>
          <a:off x="0" y="1407349"/>
          <a:ext cx="5359650" cy="780569"/>
        </a:xfrm>
        <a:prstGeom prst="rightArrow">
          <a:avLst>
            <a:gd name="adj1" fmla="val 50000"/>
            <a:gd name="adj2" fmla="val 5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23915" numCol="1" spcCol="1270" anchor="ctr" anchorCtr="0">
          <a:noAutofit/>
        </a:bodyPr>
        <a:lstStyle/>
        <a:p>
          <a:pPr marL="0" lvl="0" indent="0" algn="l" defTabSz="622300">
            <a:lnSpc>
              <a:spcPct val="90000"/>
            </a:lnSpc>
            <a:spcBef>
              <a:spcPct val="0"/>
            </a:spcBef>
            <a:spcAft>
              <a:spcPct val="35000"/>
            </a:spcAft>
            <a:buNone/>
          </a:pPr>
          <a:r>
            <a:rPr lang="es-ES" sz="1400" b="1" kern="1200" dirty="0"/>
            <a:t>Agente causal</a:t>
          </a:r>
        </a:p>
      </dsp:txBody>
      <dsp:txXfrm>
        <a:off x="0" y="1602491"/>
        <a:ext cx="5164508" cy="390285"/>
      </dsp:txXfrm>
    </dsp:sp>
    <dsp:sp modelId="{B11BE66B-5C71-4179-899E-5DEFF66BC5A6}">
      <dsp:nvSpPr>
        <dsp:cNvPr id="0" name=""/>
        <dsp:cNvSpPr/>
      </dsp:nvSpPr>
      <dsp:spPr>
        <a:xfrm>
          <a:off x="0" y="2009280"/>
          <a:ext cx="1650772" cy="150366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b="1" i="1" kern="1200" dirty="0" err="1"/>
            <a:t>Neospora</a:t>
          </a:r>
          <a:r>
            <a:rPr lang="es-ES" sz="1200" b="1" i="1" kern="1200" dirty="0"/>
            <a:t> </a:t>
          </a:r>
          <a:r>
            <a:rPr lang="es-ES" sz="1200" b="1" i="1" kern="1200" dirty="0" err="1"/>
            <a:t>caninum</a:t>
          </a:r>
          <a:endParaRPr lang="es-ES" sz="1200" b="1" i="1" kern="1200" dirty="0"/>
        </a:p>
        <a:p>
          <a:pPr marL="0" lvl="0" indent="0" algn="l" defTabSz="533400">
            <a:lnSpc>
              <a:spcPct val="90000"/>
            </a:lnSpc>
            <a:spcBef>
              <a:spcPct val="0"/>
            </a:spcBef>
            <a:spcAft>
              <a:spcPct val="35000"/>
            </a:spcAft>
            <a:buNone/>
          </a:pPr>
          <a:r>
            <a:rPr lang="es-ES" sz="1200" b="1" kern="1200" dirty="0"/>
            <a:t>Enfermedad abortiva</a:t>
          </a:r>
        </a:p>
      </dsp:txBody>
      <dsp:txXfrm>
        <a:off x="0" y="2009280"/>
        <a:ext cx="1650772" cy="1503663"/>
      </dsp:txXfrm>
    </dsp:sp>
    <dsp:sp modelId="{B7688CD7-AFB8-4E1F-A863-3D99535A2654}">
      <dsp:nvSpPr>
        <dsp:cNvPr id="0" name=""/>
        <dsp:cNvSpPr/>
      </dsp:nvSpPr>
      <dsp:spPr>
        <a:xfrm>
          <a:off x="1650772" y="1667538"/>
          <a:ext cx="3708877" cy="780569"/>
        </a:xfrm>
        <a:prstGeom prst="rightArrow">
          <a:avLst>
            <a:gd name="adj1" fmla="val 50000"/>
            <a:gd name="adj2" fmla="val 50000"/>
          </a:avLst>
        </a:prstGeom>
        <a:solidFill>
          <a:schemeClr val="accent1">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23915" numCol="1" spcCol="1270" anchor="ctr" anchorCtr="0">
          <a:noAutofit/>
        </a:bodyPr>
        <a:lstStyle/>
        <a:p>
          <a:pPr marL="0" lvl="0" indent="0" algn="l" defTabSz="622300">
            <a:lnSpc>
              <a:spcPct val="90000"/>
            </a:lnSpc>
            <a:spcBef>
              <a:spcPct val="0"/>
            </a:spcBef>
            <a:spcAft>
              <a:spcPct val="35000"/>
            </a:spcAft>
            <a:buNone/>
          </a:pPr>
          <a:r>
            <a:rPr lang="es-ES" sz="1400" b="1" kern="1200" dirty="0"/>
            <a:t>Reportada</a:t>
          </a:r>
        </a:p>
      </dsp:txBody>
      <dsp:txXfrm>
        <a:off x="1650772" y="1862680"/>
        <a:ext cx="3513735" cy="390285"/>
      </dsp:txXfrm>
    </dsp:sp>
    <dsp:sp modelId="{732E15DF-7C07-4291-B0D5-2F592254846E}">
      <dsp:nvSpPr>
        <dsp:cNvPr id="0" name=""/>
        <dsp:cNvSpPr/>
      </dsp:nvSpPr>
      <dsp:spPr>
        <a:xfrm>
          <a:off x="1650772" y="2269470"/>
          <a:ext cx="1650772" cy="1503663"/>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b="1" kern="1200" dirty="0"/>
            <a:t>Colombia</a:t>
          </a:r>
        </a:p>
        <a:p>
          <a:pPr marL="0" lvl="0" indent="0" algn="l" defTabSz="533400">
            <a:lnSpc>
              <a:spcPct val="90000"/>
            </a:lnSpc>
            <a:spcBef>
              <a:spcPct val="0"/>
            </a:spcBef>
            <a:spcAft>
              <a:spcPct val="35000"/>
            </a:spcAft>
            <a:buNone/>
          </a:pPr>
          <a:r>
            <a:rPr lang="es-ES" sz="1200" b="1" kern="1200" dirty="0"/>
            <a:t>Perú</a:t>
          </a:r>
        </a:p>
        <a:p>
          <a:pPr marL="0" lvl="0" indent="0" algn="l" defTabSz="533400">
            <a:lnSpc>
              <a:spcPct val="90000"/>
            </a:lnSpc>
            <a:spcBef>
              <a:spcPct val="0"/>
            </a:spcBef>
            <a:spcAft>
              <a:spcPct val="35000"/>
            </a:spcAft>
            <a:buNone/>
          </a:pPr>
          <a:r>
            <a:rPr lang="es-ES" sz="1200" b="1" kern="1200" dirty="0"/>
            <a:t>México</a:t>
          </a:r>
        </a:p>
        <a:p>
          <a:pPr marL="0" lvl="0" indent="0" algn="l" defTabSz="533400">
            <a:lnSpc>
              <a:spcPct val="90000"/>
            </a:lnSpc>
            <a:spcBef>
              <a:spcPct val="0"/>
            </a:spcBef>
            <a:spcAft>
              <a:spcPct val="35000"/>
            </a:spcAft>
            <a:buNone/>
          </a:pPr>
          <a:r>
            <a:rPr lang="es-ES" sz="1200" b="1" kern="1200" dirty="0"/>
            <a:t>Brasil</a:t>
          </a:r>
        </a:p>
        <a:p>
          <a:pPr marL="0" lvl="0" indent="0" algn="l" defTabSz="533400">
            <a:lnSpc>
              <a:spcPct val="90000"/>
            </a:lnSpc>
            <a:spcBef>
              <a:spcPct val="0"/>
            </a:spcBef>
            <a:spcAft>
              <a:spcPct val="35000"/>
            </a:spcAft>
            <a:buNone/>
          </a:pPr>
          <a:r>
            <a:rPr lang="es-ES" sz="1200" b="1" kern="1200" dirty="0"/>
            <a:t>Paraguay</a:t>
          </a:r>
        </a:p>
        <a:p>
          <a:pPr marL="0" lvl="0" indent="0" algn="l" defTabSz="533400">
            <a:lnSpc>
              <a:spcPct val="90000"/>
            </a:lnSpc>
            <a:spcBef>
              <a:spcPct val="0"/>
            </a:spcBef>
            <a:spcAft>
              <a:spcPct val="35000"/>
            </a:spcAft>
            <a:buNone/>
          </a:pPr>
          <a:r>
            <a:rPr lang="es-ES" sz="1200" b="1" kern="1200" dirty="0"/>
            <a:t>Chile y Argentina</a:t>
          </a:r>
        </a:p>
      </dsp:txBody>
      <dsp:txXfrm>
        <a:off x="1650772" y="2269470"/>
        <a:ext cx="1650772" cy="1503663"/>
      </dsp:txXfrm>
    </dsp:sp>
    <dsp:sp modelId="{CDD7A5C5-3F2B-482B-9F37-DA1E41E41C20}">
      <dsp:nvSpPr>
        <dsp:cNvPr id="0" name=""/>
        <dsp:cNvSpPr/>
      </dsp:nvSpPr>
      <dsp:spPr>
        <a:xfrm>
          <a:off x="3301544" y="1927728"/>
          <a:ext cx="2058105" cy="780569"/>
        </a:xfrm>
        <a:prstGeom prst="rightArrow">
          <a:avLst>
            <a:gd name="adj1" fmla="val 50000"/>
            <a:gd name="adj2" fmla="val 50000"/>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23915" numCol="1" spcCol="1270" anchor="ctr" anchorCtr="0">
          <a:noAutofit/>
        </a:bodyPr>
        <a:lstStyle/>
        <a:p>
          <a:pPr marL="0" lvl="0" indent="0" algn="l" defTabSz="622300">
            <a:lnSpc>
              <a:spcPct val="90000"/>
            </a:lnSpc>
            <a:spcBef>
              <a:spcPct val="0"/>
            </a:spcBef>
            <a:spcAft>
              <a:spcPct val="35000"/>
            </a:spcAft>
            <a:buNone/>
          </a:pPr>
          <a:r>
            <a:rPr lang="es-ES" sz="1400" b="1" kern="1200" dirty="0"/>
            <a:t>Hospederos</a:t>
          </a:r>
        </a:p>
      </dsp:txBody>
      <dsp:txXfrm>
        <a:off x="3301544" y="2122870"/>
        <a:ext cx="1862963" cy="390285"/>
      </dsp:txXfrm>
    </dsp:sp>
    <dsp:sp modelId="{C6446E2B-100D-4CFA-84D3-1D998FE875EF}">
      <dsp:nvSpPr>
        <dsp:cNvPr id="0" name=""/>
        <dsp:cNvSpPr/>
      </dsp:nvSpPr>
      <dsp:spPr>
        <a:xfrm>
          <a:off x="3301544" y="2529660"/>
          <a:ext cx="1650772" cy="148165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b="1" kern="1200" dirty="0"/>
            <a:t>Ovinos</a:t>
          </a:r>
        </a:p>
        <a:p>
          <a:pPr marL="0" lvl="0" indent="0" algn="l" defTabSz="533400">
            <a:lnSpc>
              <a:spcPct val="90000"/>
            </a:lnSpc>
            <a:spcBef>
              <a:spcPct val="0"/>
            </a:spcBef>
            <a:spcAft>
              <a:spcPct val="35000"/>
            </a:spcAft>
            <a:buNone/>
          </a:pPr>
          <a:r>
            <a:rPr lang="es-ES" sz="1200" b="1" kern="1200" dirty="0"/>
            <a:t>Coyotes (definitivo)</a:t>
          </a:r>
        </a:p>
        <a:p>
          <a:pPr marL="0" lvl="0" indent="0" algn="l" defTabSz="533400">
            <a:lnSpc>
              <a:spcPct val="90000"/>
            </a:lnSpc>
            <a:spcBef>
              <a:spcPct val="0"/>
            </a:spcBef>
            <a:spcAft>
              <a:spcPct val="35000"/>
            </a:spcAft>
            <a:buNone/>
          </a:pPr>
          <a:r>
            <a:rPr lang="es-ES" sz="1200" b="1" kern="1200" dirty="0"/>
            <a:t>Zorros</a:t>
          </a:r>
        </a:p>
        <a:p>
          <a:pPr marL="0" lvl="0" indent="0" algn="l" defTabSz="533400">
            <a:lnSpc>
              <a:spcPct val="90000"/>
            </a:lnSpc>
            <a:spcBef>
              <a:spcPct val="0"/>
            </a:spcBef>
            <a:spcAft>
              <a:spcPct val="35000"/>
            </a:spcAft>
            <a:buNone/>
          </a:pPr>
          <a:r>
            <a:rPr lang="es-ES" sz="1200" b="1" kern="1200" dirty="0"/>
            <a:t>Felinos</a:t>
          </a:r>
        </a:p>
        <a:p>
          <a:pPr marL="0" lvl="0" indent="0" algn="l" defTabSz="533400">
            <a:lnSpc>
              <a:spcPct val="90000"/>
            </a:lnSpc>
            <a:spcBef>
              <a:spcPct val="0"/>
            </a:spcBef>
            <a:spcAft>
              <a:spcPct val="35000"/>
            </a:spcAft>
            <a:buNone/>
          </a:pPr>
          <a:r>
            <a:rPr lang="es-ES" sz="1200" b="1" kern="1200" dirty="0"/>
            <a:t>Caninos (definitivo e intermedio)</a:t>
          </a:r>
        </a:p>
      </dsp:txBody>
      <dsp:txXfrm>
        <a:off x="3301544" y="2529660"/>
        <a:ext cx="1650772" cy="14816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BBD83-A0E1-468D-9B17-575BB60B5F50}">
      <dsp:nvSpPr>
        <dsp:cNvPr id="0" name=""/>
        <dsp:cNvSpPr/>
      </dsp:nvSpPr>
      <dsp:spPr>
        <a:xfrm>
          <a:off x="0" y="1348494"/>
          <a:ext cx="5601925" cy="815853"/>
        </a:xfrm>
        <a:prstGeom prst="rightArrow">
          <a:avLst>
            <a:gd name="adj1" fmla="val 50000"/>
            <a:gd name="adj2" fmla="val 50000"/>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29517" numCol="1" spcCol="1270" anchor="ctr" anchorCtr="0">
          <a:noAutofit/>
        </a:bodyPr>
        <a:lstStyle/>
        <a:p>
          <a:pPr marL="0" lvl="0" indent="0" algn="l" defTabSz="622300">
            <a:lnSpc>
              <a:spcPct val="90000"/>
            </a:lnSpc>
            <a:spcBef>
              <a:spcPct val="0"/>
            </a:spcBef>
            <a:spcAft>
              <a:spcPct val="35000"/>
            </a:spcAft>
            <a:buNone/>
          </a:pPr>
          <a:r>
            <a:rPr lang="es-ES" sz="1400" b="1" kern="1200" dirty="0"/>
            <a:t>Abortos</a:t>
          </a:r>
        </a:p>
      </dsp:txBody>
      <dsp:txXfrm>
        <a:off x="0" y="1552457"/>
        <a:ext cx="5397962" cy="407927"/>
      </dsp:txXfrm>
    </dsp:sp>
    <dsp:sp modelId="{CE9F187A-5344-483F-BC34-0D04B58BA7C4}">
      <dsp:nvSpPr>
        <dsp:cNvPr id="0" name=""/>
        <dsp:cNvSpPr/>
      </dsp:nvSpPr>
      <dsp:spPr>
        <a:xfrm>
          <a:off x="0" y="1977635"/>
          <a:ext cx="1725392" cy="1571634"/>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b="1" kern="1200" dirty="0"/>
            <a:t>A partir de los 3 meses de gestación y entre los 5 a 6 meses del ciclo</a:t>
          </a:r>
        </a:p>
        <a:p>
          <a:pPr marL="0" lvl="0" indent="0" algn="l" defTabSz="622300">
            <a:lnSpc>
              <a:spcPct val="90000"/>
            </a:lnSpc>
            <a:spcBef>
              <a:spcPct val="0"/>
            </a:spcBef>
            <a:spcAft>
              <a:spcPct val="35000"/>
            </a:spcAft>
            <a:buNone/>
          </a:pPr>
          <a:r>
            <a:rPr lang="es-ES" sz="1400" b="1" kern="1200" dirty="0"/>
            <a:t>Inglaterra: 6000 abortos/año – </a:t>
          </a:r>
          <a:r>
            <a:rPr lang="es-ES" sz="1400" b="1" kern="1200" dirty="0">
              <a:solidFill>
                <a:srgbClr val="FF0000"/>
              </a:solidFill>
            </a:rPr>
            <a:t>(- $800/aborto)</a:t>
          </a:r>
        </a:p>
      </dsp:txBody>
      <dsp:txXfrm>
        <a:off x="0" y="1977635"/>
        <a:ext cx="1725392" cy="1571634"/>
      </dsp:txXfrm>
    </dsp:sp>
    <dsp:sp modelId="{3BC2D097-B58C-4717-8AC5-258065B23DF8}">
      <dsp:nvSpPr>
        <dsp:cNvPr id="0" name=""/>
        <dsp:cNvSpPr/>
      </dsp:nvSpPr>
      <dsp:spPr>
        <a:xfrm>
          <a:off x="1725392" y="1620446"/>
          <a:ext cx="3876532" cy="815853"/>
        </a:xfrm>
        <a:prstGeom prst="rightArrow">
          <a:avLst>
            <a:gd name="adj1" fmla="val 50000"/>
            <a:gd name="adj2" fmla="val 50000"/>
          </a:avLst>
        </a:prstGeom>
        <a:solidFill>
          <a:schemeClr val="accent2">
            <a:shade val="50000"/>
            <a:hueOff val="-394115"/>
            <a:satOff val="5189"/>
            <a:lumOff val="3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29517" numCol="1" spcCol="1270" anchor="ctr" anchorCtr="0">
          <a:noAutofit/>
        </a:bodyPr>
        <a:lstStyle/>
        <a:p>
          <a:pPr marL="0" lvl="0" indent="0" algn="l" defTabSz="622300">
            <a:lnSpc>
              <a:spcPct val="90000"/>
            </a:lnSpc>
            <a:spcBef>
              <a:spcPct val="0"/>
            </a:spcBef>
            <a:spcAft>
              <a:spcPct val="35000"/>
            </a:spcAft>
            <a:buNone/>
          </a:pPr>
          <a:r>
            <a:rPr lang="es-ES" sz="1400" b="1" kern="1200" dirty="0"/>
            <a:t>Datos</a:t>
          </a:r>
        </a:p>
      </dsp:txBody>
      <dsp:txXfrm>
        <a:off x="1725392" y="1824409"/>
        <a:ext cx="3672569" cy="407927"/>
      </dsp:txXfrm>
    </dsp:sp>
    <dsp:sp modelId="{6D64B8E2-735D-496D-B3A2-CD2FB9EABC20}">
      <dsp:nvSpPr>
        <dsp:cNvPr id="0" name=""/>
        <dsp:cNvSpPr/>
      </dsp:nvSpPr>
      <dsp:spPr>
        <a:xfrm>
          <a:off x="1725392" y="2249587"/>
          <a:ext cx="1725392" cy="1571634"/>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b="1" kern="1200" dirty="0"/>
            <a:t>Caldas – Reactividad serológica 14,75%</a:t>
          </a:r>
        </a:p>
        <a:p>
          <a:pPr marL="0" lvl="0" indent="0" algn="l" defTabSz="622300">
            <a:lnSpc>
              <a:spcPct val="90000"/>
            </a:lnSpc>
            <a:spcBef>
              <a:spcPct val="0"/>
            </a:spcBef>
            <a:spcAft>
              <a:spcPct val="35000"/>
            </a:spcAft>
            <a:buNone/>
          </a:pPr>
          <a:r>
            <a:rPr lang="es-ES" sz="1400" b="1" kern="1200" dirty="0"/>
            <a:t>Cundinamarca-Seropositividad 7,14%</a:t>
          </a:r>
        </a:p>
      </dsp:txBody>
      <dsp:txXfrm>
        <a:off x="1725392" y="2249587"/>
        <a:ext cx="1725392" cy="1571634"/>
      </dsp:txXfrm>
    </dsp:sp>
    <dsp:sp modelId="{3CED7997-4982-4738-AC80-EF17F02C733F}">
      <dsp:nvSpPr>
        <dsp:cNvPr id="0" name=""/>
        <dsp:cNvSpPr/>
      </dsp:nvSpPr>
      <dsp:spPr>
        <a:xfrm>
          <a:off x="3450785" y="1892397"/>
          <a:ext cx="2151139" cy="815853"/>
        </a:xfrm>
        <a:prstGeom prst="rightArrow">
          <a:avLst>
            <a:gd name="adj1" fmla="val 50000"/>
            <a:gd name="adj2" fmla="val 50000"/>
          </a:avLst>
        </a:prstGeom>
        <a:solidFill>
          <a:schemeClr val="accent2">
            <a:shade val="50000"/>
            <a:hueOff val="-394115"/>
            <a:satOff val="5189"/>
            <a:lumOff val="3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254000" bIns="129517" numCol="1" spcCol="1270" anchor="ctr" anchorCtr="0">
          <a:noAutofit/>
        </a:bodyPr>
        <a:lstStyle/>
        <a:p>
          <a:pPr marL="0" lvl="0" indent="0" algn="l" defTabSz="622300">
            <a:lnSpc>
              <a:spcPct val="90000"/>
            </a:lnSpc>
            <a:spcBef>
              <a:spcPct val="0"/>
            </a:spcBef>
            <a:spcAft>
              <a:spcPct val="35000"/>
            </a:spcAft>
            <a:buNone/>
          </a:pPr>
          <a:r>
            <a:rPr lang="es-ES" sz="1400" b="1" kern="1200" dirty="0"/>
            <a:t>Diagnóstico por ELISA </a:t>
          </a:r>
        </a:p>
      </dsp:txBody>
      <dsp:txXfrm>
        <a:off x="3450785" y="2096360"/>
        <a:ext cx="1947176" cy="407927"/>
      </dsp:txXfrm>
    </dsp:sp>
    <dsp:sp modelId="{940137D4-7CD2-4151-B84F-501081AEFEF4}">
      <dsp:nvSpPr>
        <dsp:cNvPr id="0" name=""/>
        <dsp:cNvSpPr/>
      </dsp:nvSpPr>
      <dsp:spPr>
        <a:xfrm>
          <a:off x="3450785" y="2521538"/>
          <a:ext cx="1725392" cy="1548633"/>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S" sz="1400" b="1" kern="1200" dirty="0"/>
            <a:t>Loja – prevalencia 22,31% y afectación 45,39% en fincas</a:t>
          </a:r>
        </a:p>
        <a:p>
          <a:pPr marL="0" lvl="0" indent="0" algn="l" defTabSz="622300">
            <a:lnSpc>
              <a:spcPct val="90000"/>
            </a:lnSpc>
            <a:spcBef>
              <a:spcPct val="0"/>
            </a:spcBef>
            <a:spcAft>
              <a:spcPct val="35000"/>
            </a:spcAft>
            <a:buNone/>
          </a:pPr>
          <a:r>
            <a:rPr lang="es-ES" sz="1400" b="1" kern="1200" dirty="0"/>
            <a:t>Región Sierra: 23,4% seroprevalencia; abortos significativos</a:t>
          </a:r>
        </a:p>
      </dsp:txBody>
      <dsp:txXfrm>
        <a:off x="3450785" y="2521538"/>
        <a:ext cx="1725392" cy="1548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ED567E-F971-4F44-9DAC-C78703FC90F5}">
      <dsp:nvSpPr>
        <dsp:cNvPr id="0" name=""/>
        <dsp:cNvSpPr/>
      </dsp:nvSpPr>
      <dsp:spPr>
        <a:xfrm>
          <a:off x="758087" y="0"/>
          <a:ext cx="8591652" cy="543191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FD52DB-B6CA-4C7A-BA80-AA7F1D1851D7}">
      <dsp:nvSpPr>
        <dsp:cNvPr id="0" name=""/>
        <dsp:cNvSpPr/>
      </dsp:nvSpPr>
      <dsp:spPr>
        <a:xfrm>
          <a:off x="10858" y="1629573"/>
          <a:ext cx="3253456" cy="217276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Symbol" panose="05050102010706020507" pitchFamily="18" charset="2"/>
            <a:buNone/>
          </a:pPr>
          <a:r>
            <a:rPr lang="es-ES" sz="2100" kern="1200" dirty="0"/>
            <a:t>Estimar la prevalencia de </a:t>
          </a:r>
          <a:r>
            <a:rPr lang="es-ES" sz="2100" i="1" kern="1200" dirty="0" err="1"/>
            <a:t>Neospora</a:t>
          </a:r>
          <a:r>
            <a:rPr lang="es-ES" sz="2100" i="1" kern="1200" dirty="0"/>
            <a:t> </a:t>
          </a:r>
          <a:r>
            <a:rPr lang="es-ES" sz="2100" i="1" kern="1200" dirty="0" err="1"/>
            <a:t>caninum</a:t>
          </a:r>
          <a:r>
            <a:rPr lang="es-ES" sz="2100" kern="1200" dirty="0"/>
            <a:t> en bovinos muestreados y comparar los resultados obtenidos para cada zona de estudio.</a:t>
          </a:r>
        </a:p>
      </dsp:txBody>
      <dsp:txXfrm>
        <a:off x="116924" y="1735639"/>
        <a:ext cx="3041324" cy="1960632"/>
      </dsp:txXfrm>
    </dsp:sp>
    <dsp:sp modelId="{3C391BF3-0D70-480D-ACE1-C2B6611C8D6B}">
      <dsp:nvSpPr>
        <dsp:cNvPr id="0" name=""/>
        <dsp:cNvSpPr/>
      </dsp:nvSpPr>
      <dsp:spPr>
        <a:xfrm>
          <a:off x="3427185" y="1629573"/>
          <a:ext cx="3253456" cy="2172764"/>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Symbol" panose="05050102010706020507" pitchFamily="18" charset="2"/>
            <a:buNone/>
          </a:pPr>
          <a:r>
            <a:rPr lang="es-EC" sz="2100" kern="1200" dirty="0"/>
            <a:t>Identificar las posibles causas de transmisión del parásito tomando en cuenta los respectivos grupos de edades de los animales infectados.</a:t>
          </a:r>
          <a:endParaRPr lang="es-ES" sz="2100" kern="1200" dirty="0"/>
        </a:p>
      </dsp:txBody>
      <dsp:txXfrm>
        <a:off x="3533251" y="1735639"/>
        <a:ext cx="3041324" cy="1960632"/>
      </dsp:txXfrm>
    </dsp:sp>
    <dsp:sp modelId="{462C079E-8493-4845-B911-1D65BAE1E0F7}">
      <dsp:nvSpPr>
        <dsp:cNvPr id="0" name=""/>
        <dsp:cNvSpPr/>
      </dsp:nvSpPr>
      <dsp:spPr>
        <a:xfrm>
          <a:off x="6843512" y="1629573"/>
          <a:ext cx="3253456" cy="2172764"/>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Font typeface="Symbol" panose="05050102010706020507" pitchFamily="18" charset="2"/>
            <a:buNone/>
          </a:pPr>
          <a:r>
            <a:rPr lang="es-EC" sz="2100" kern="1200" dirty="0"/>
            <a:t>Recomendar estrategias de manejo para prevenir y controlar el contagio en las explotaciones ganaderas de leche.</a:t>
          </a:r>
          <a:endParaRPr lang="es-ES" sz="2100" kern="1200" dirty="0"/>
        </a:p>
      </dsp:txBody>
      <dsp:txXfrm>
        <a:off x="6949578" y="1735639"/>
        <a:ext cx="3041324" cy="19606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B8018-068D-43A2-8D31-B2D73963BA8E}">
      <dsp:nvSpPr>
        <dsp:cNvPr id="0" name=""/>
        <dsp:cNvSpPr/>
      </dsp:nvSpPr>
      <dsp:spPr>
        <a:xfrm>
          <a:off x="3541845" y="1704"/>
          <a:ext cx="5306284" cy="2901250"/>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s-ES" sz="1400" kern="1200" dirty="0"/>
            <a:t>Tubos de ensayo, </a:t>
          </a:r>
          <a:r>
            <a:rPr lang="es-ES" sz="1400" kern="1200" dirty="0" err="1"/>
            <a:t>vacutainer</a:t>
          </a:r>
          <a:r>
            <a:rPr lang="es-ES" sz="1400" kern="1200" dirty="0"/>
            <a:t> 10 ml</a:t>
          </a:r>
        </a:p>
        <a:p>
          <a:pPr marL="114300" lvl="1" indent="-114300" algn="l" defTabSz="622300">
            <a:lnSpc>
              <a:spcPct val="90000"/>
            </a:lnSpc>
            <a:spcBef>
              <a:spcPct val="0"/>
            </a:spcBef>
            <a:spcAft>
              <a:spcPct val="15000"/>
            </a:spcAft>
            <a:buChar char="•"/>
          </a:pPr>
          <a:r>
            <a:rPr lang="es-ES" sz="1400" kern="1200" dirty="0"/>
            <a:t>Aguja múltiple </a:t>
          </a:r>
          <a:r>
            <a:rPr lang="es-ES" sz="1400" kern="1200" dirty="0" err="1"/>
            <a:t>vacutainer</a:t>
          </a:r>
          <a:r>
            <a:rPr lang="es-ES" sz="1400" kern="1200" dirty="0"/>
            <a:t> 21GX1</a:t>
          </a:r>
        </a:p>
        <a:p>
          <a:pPr marL="114300" lvl="1" indent="-114300" algn="l" defTabSz="622300">
            <a:lnSpc>
              <a:spcPct val="90000"/>
            </a:lnSpc>
            <a:spcBef>
              <a:spcPct val="0"/>
            </a:spcBef>
            <a:spcAft>
              <a:spcPct val="15000"/>
            </a:spcAft>
            <a:buChar char="•"/>
          </a:pPr>
          <a:r>
            <a:rPr lang="es-ES" sz="1400" kern="1200" dirty="0"/>
            <a:t>Alcohol antiséptico</a:t>
          </a:r>
        </a:p>
        <a:p>
          <a:pPr marL="114300" lvl="1" indent="-114300" algn="l" defTabSz="622300">
            <a:lnSpc>
              <a:spcPct val="90000"/>
            </a:lnSpc>
            <a:spcBef>
              <a:spcPct val="0"/>
            </a:spcBef>
            <a:spcAft>
              <a:spcPct val="15000"/>
            </a:spcAft>
            <a:buChar char="•"/>
          </a:pPr>
          <a:r>
            <a:rPr lang="es-ES" sz="1400" kern="1200" dirty="0"/>
            <a:t>Toallas de papel</a:t>
          </a:r>
        </a:p>
        <a:p>
          <a:pPr marL="114300" lvl="1" indent="-114300" algn="l" defTabSz="622300">
            <a:lnSpc>
              <a:spcPct val="90000"/>
            </a:lnSpc>
            <a:spcBef>
              <a:spcPct val="0"/>
            </a:spcBef>
            <a:spcAft>
              <a:spcPct val="15000"/>
            </a:spcAft>
            <a:buChar char="•"/>
          </a:pPr>
          <a:r>
            <a:rPr lang="es-ES" sz="1400" kern="1200" dirty="0"/>
            <a:t>Guantes de látex</a:t>
          </a:r>
        </a:p>
        <a:p>
          <a:pPr marL="114300" lvl="1" indent="-114300" algn="l" defTabSz="622300">
            <a:lnSpc>
              <a:spcPct val="90000"/>
            </a:lnSpc>
            <a:spcBef>
              <a:spcPct val="0"/>
            </a:spcBef>
            <a:spcAft>
              <a:spcPct val="15000"/>
            </a:spcAft>
            <a:buChar char="•"/>
          </a:pPr>
          <a:r>
            <a:rPr lang="es-ES" sz="1400" kern="1200" dirty="0"/>
            <a:t>Termo espuma </a:t>
          </a:r>
          <a:r>
            <a:rPr lang="es-ES" sz="1400" kern="1200" dirty="0" err="1"/>
            <a:t>flex</a:t>
          </a:r>
          <a:r>
            <a:rPr lang="es-ES" sz="1400" kern="1200" dirty="0"/>
            <a:t> T13-1</a:t>
          </a:r>
        </a:p>
        <a:p>
          <a:pPr marL="114300" lvl="1" indent="-114300" algn="l" defTabSz="622300">
            <a:lnSpc>
              <a:spcPct val="90000"/>
            </a:lnSpc>
            <a:spcBef>
              <a:spcPct val="0"/>
            </a:spcBef>
            <a:spcAft>
              <a:spcPct val="15000"/>
            </a:spcAft>
            <a:buChar char="•"/>
          </a:pPr>
          <a:r>
            <a:rPr lang="es-ES" sz="1400" kern="1200" dirty="0"/>
            <a:t>Libreta</a:t>
          </a:r>
        </a:p>
        <a:p>
          <a:pPr marL="114300" lvl="1" indent="-114300" algn="l" defTabSz="622300">
            <a:lnSpc>
              <a:spcPct val="90000"/>
            </a:lnSpc>
            <a:spcBef>
              <a:spcPct val="0"/>
            </a:spcBef>
            <a:spcAft>
              <a:spcPct val="15000"/>
            </a:spcAft>
            <a:buChar char="•"/>
          </a:pPr>
          <a:r>
            <a:rPr lang="es-ES" sz="1400" kern="1200" dirty="0"/>
            <a:t>Botas de caucho</a:t>
          </a:r>
        </a:p>
        <a:p>
          <a:pPr marL="114300" lvl="1" indent="-114300" algn="l" defTabSz="622300">
            <a:lnSpc>
              <a:spcPct val="90000"/>
            </a:lnSpc>
            <a:spcBef>
              <a:spcPct val="0"/>
            </a:spcBef>
            <a:spcAft>
              <a:spcPct val="15000"/>
            </a:spcAft>
            <a:buChar char="•"/>
          </a:pPr>
          <a:r>
            <a:rPr lang="es-ES" sz="1400" kern="1200" dirty="0"/>
            <a:t>Overol</a:t>
          </a:r>
        </a:p>
        <a:p>
          <a:pPr marL="114300" lvl="1" indent="-114300" algn="l" defTabSz="622300">
            <a:lnSpc>
              <a:spcPct val="90000"/>
            </a:lnSpc>
            <a:spcBef>
              <a:spcPct val="0"/>
            </a:spcBef>
            <a:spcAft>
              <a:spcPct val="15000"/>
            </a:spcAft>
            <a:buChar char="•"/>
          </a:pPr>
          <a:r>
            <a:rPr lang="es-ES" sz="1400" kern="1200" dirty="0"/>
            <a:t>Mandil de laboratorio</a:t>
          </a:r>
        </a:p>
      </dsp:txBody>
      <dsp:txXfrm>
        <a:off x="3541845" y="364360"/>
        <a:ext cx="4218315" cy="2175938"/>
      </dsp:txXfrm>
    </dsp:sp>
    <dsp:sp modelId="{BCBF38BF-DD1C-44C5-B8AA-F033F1B951AF}">
      <dsp:nvSpPr>
        <dsp:cNvPr id="0" name=""/>
        <dsp:cNvSpPr/>
      </dsp:nvSpPr>
      <dsp:spPr>
        <a:xfrm>
          <a:off x="4322" y="284157"/>
          <a:ext cx="3537522" cy="2336345"/>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s-ES" sz="3200" b="1" kern="1200" dirty="0"/>
            <a:t>Materiales de campo</a:t>
          </a:r>
        </a:p>
      </dsp:txBody>
      <dsp:txXfrm>
        <a:off x="118373" y="398208"/>
        <a:ext cx="3309420" cy="2108243"/>
      </dsp:txXfrm>
    </dsp:sp>
    <dsp:sp modelId="{10B966FF-A28B-45E3-818D-FD71DBF227C1}">
      <dsp:nvSpPr>
        <dsp:cNvPr id="0" name=""/>
        <dsp:cNvSpPr/>
      </dsp:nvSpPr>
      <dsp:spPr>
        <a:xfrm>
          <a:off x="3540980" y="3136589"/>
          <a:ext cx="5311471" cy="2336345"/>
        </a:xfrm>
        <a:prstGeom prst="rightArrow">
          <a:avLst>
            <a:gd name="adj1" fmla="val 75000"/>
            <a:gd name="adj2" fmla="val 50000"/>
          </a:avLst>
        </a:prstGeom>
        <a:solidFill>
          <a:schemeClr val="accent4">
            <a:tint val="40000"/>
            <a:alpha val="90000"/>
            <a:hueOff val="11513918"/>
            <a:satOff val="-61261"/>
            <a:lumOff val="-3490"/>
            <a:alphaOff val="0"/>
          </a:schemeClr>
        </a:solidFill>
        <a:ln w="6350" cap="flat" cmpd="sng" algn="ctr">
          <a:solidFill>
            <a:schemeClr val="accent4">
              <a:tint val="40000"/>
              <a:alpha val="90000"/>
              <a:hueOff val="11513918"/>
              <a:satOff val="-61261"/>
              <a:lumOff val="-349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60" tIns="10160" rIns="10160" bIns="10160" numCol="1" spcCol="1270" anchor="t" anchorCtr="0">
          <a:noAutofit/>
        </a:bodyPr>
        <a:lstStyle/>
        <a:p>
          <a:pPr marL="171450" lvl="1" indent="-171450" algn="l" defTabSz="711200">
            <a:lnSpc>
              <a:spcPct val="90000"/>
            </a:lnSpc>
            <a:spcBef>
              <a:spcPct val="0"/>
            </a:spcBef>
            <a:spcAft>
              <a:spcPct val="15000"/>
            </a:spcAft>
            <a:buChar char="•"/>
          </a:pPr>
          <a:endParaRPr lang="es-ES" sz="1600" kern="1200" dirty="0"/>
        </a:p>
        <a:p>
          <a:pPr marL="171450" lvl="1" indent="-171450" algn="l" defTabSz="711200">
            <a:lnSpc>
              <a:spcPct val="90000"/>
            </a:lnSpc>
            <a:spcBef>
              <a:spcPct val="0"/>
            </a:spcBef>
            <a:spcAft>
              <a:spcPct val="15000"/>
            </a:spcAft>
            <a:buChar char="•"/>
          </a:pPr>
          <a:r>
            <a:rPr lang="es-ES" sz="1600" kern="1200" dirty="0"/>
            <a:t>Computadora</a:t>
          </a:r>
        </a:p>
        <a:p>
          <a:pPr marL="171450" lvl="1" indent="-171450" algn="l" defTabSz="711200">
            <a:lnSpc>
              <a:spcPct val="90000"/>
            </a:lnSpc>
            <a:spcBef>
              <a:spcPct val="0"/>
            </a:spcBef>
            <a:spcAft>
              <a:spcPct val="15000"/>
            </a:spcAft>
            <a:buChar char="•"/>
          </a:pPr>
          <a:r>
            <a:rPr lang="es-ES" sz="1600" kern="1200" dirty="0"/>
            <a:t>Impresora</a:t>
          </a:r>
        </a:p>
        <a:p>
          <a:pPr marL="171450" lvl="1" indent="-171450" algn="l" defTabSz="711200">
            <a:lnSpc>
              <a:spcPct val="90000"/>
            </a:lnSpc>
            <a:spcBef>
              <a:spcPct val="0"/>
            </a:spcBef>
            <a:spcAft>
              <a:spcPct val="15000"/>
            </a:spcAft>
            <a:buChar char="•"/>
          </a:pPr>
          <a:r>
            <a:rPr lang="es-ES" sz="1600" kern="1200" dirty="0"/>
            <a:t>Hojas de papel bond A4</a:t>
          </a:r>
        </a:p>
        <a:p>
          <a:pPr marL="171450" lvl="1" indent="-171450" algn="l" defTabSz="711200">
            <a:lnSpc>
              <a:spcPct val="90000"/>
            </a:lnSpc>
            <a:spcBef>
              <a:spcPct val="0"/>
            </a:spcBef>
            <a:spcAft>
              <a:spcPct val="15000"/>
            </a:spcAft>
            <a:buChar char="•"/>
          </a:pPr>
          <a:r>
            <a:rPr lang="es-ES" sz="1600" kern="1200" dirty="0"/>
            <a:t>Flash </a:t>
          </a:r>
          <a:r>
            <a:rPr lang="es-ES" sz="1600" kern="1200" dirty="0" err="1"/>
            <a:t>memory</a:t>
          </a:r>
          <a:r>
            <a:rPr lang="es-ES" sz="1600" kern="1200" dirty="0"/>
            <a:t>	</a:t>
          </a:r>
        </a:p>
        <a:p>
          <a:pPr marL="171450" lvl="1" indent="-171450" algn="l" defTabSz="711200">
            <a:lnSpc>
              <a:spcPct val="90000"/>
            </a:lnSpc>
            <a:spcBef>
              <a:spcPct val="0"/>
            </a:spcBef>
            <a:spcAft>
              <a:spcPct val="15000"/>
            </a:spcAft>
            <a:buChar char="•"/>
          </a:pPr>
          <a:r>
            <a:rPr lang="es-ES" sz="1600" kern="1200" dirty="0"/>
            <a:t>Carpeta</a:t>
          </a:r>
        </a:p>
      </dsp:txBody>
      <dsp:txXfrm>
        <a:off x="3540980" y="3428632"/>
        <a:ext cx="4435342" cy="1752259"/>
      </dsp:txXfrm>
    </dsp:sp>
    <dsp:sp modelId="{06E5C024-1AEB-4A51-B16D-B254AB747F54}">
      <dsp:nvSpPr>
        <dsp:cNvPr id="0" name=""/>
        <dsp:cNvSpPr/>
      </dsp:nvSpPr>
      <dsp:spPr>
        <a:xfrm>
          <a:off x="0" y="3136589"/>
          <a:ext cx="3540980" cy="2336345"/>
        </a:xfrm>
        <a:prstGeom prst="roundRec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s-ES" sz="3200" b="1" kern="1200" dirty="0"/>
            <a:t>Materiales de oficina</a:t>
          </a:r>
        </a:p>
      </dsp:txBody>
      <dsp:txXfrm>
        <a:off x="114051" y="3250640"/>
        <a:ext cx="3312878" cy="21082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D1BE7-5598-4A6F-9167-294D8D968C99}">
      <dsp:nvSpPr>
        <dsp:cNvPr id="0" name=""/>
        <dsp:cNvSpPr/>
      </dsp:nvSpPr>
      <dsp:spPr>
        <a:xfrm>
          <a:off x="3793066" y="2510193"/>
          <a:ext cx="2980266" cy="2980266"/>
        </a:xfrm>
        <a:prstGeom prst="gear9">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Análisis estadístico: prueba Chi cuadrado</a:t>
          </a:r>
        </a:p>
      </dsp:txBody>
      <dsp:txXfrm>
        <a:off x="4392232" y="3208306"/>
        <a:ext cx="1781934" cy="1531918"/>
      </dsp:txXfrm>
    </dsp:sp>
    <dsp:sp modelId="{A33F4246-0665-4DB0-90B4-AC02778F5B66}">
      <dsp:nvSpPr>
        <dsp:cNvPr id="0" name=""/>
        <dsp:cNvSpPr/>
      </dsp:nvSpPr>
      <dsp:spPr>
        <a:xfrm>
          <a:off x="2059093" y="1805766"/>
          <a:ext cx="2167466" cy="2167466"/>
        </a:xfrm>
        <a:prstGeom prst="gear6">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Análisis cualitativo</a:t>
          </a:r>
        </a:p>
      </dsp:txBody>
      <dsp:txXfrm>
        <a:off x="2604759" y="2354730"/>
        <a:ext cx="1076134" cy="1069538"/>
      </dsp:txXfrm>
    </dsp:sp>
    <dsp:sp modelId="{471A0350-8F11-4147-8CA8-2EB324257FDB}">
      <dsp:nvSpPr>
        <dsp:cNvPr id="0" name=""/>
        <dsp:cNvSpPr/>
      </dsp:nvSpPr>
      <dsp:spPr>
        <a:xfrm rot="20700000">
          <a:off x="3165489" y="190617"/>
          <a:ext cx="2338887" cy="2363311"/>
        </a:xfrm>
        <a:prstGeom prst="gear6">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Observacional y descriptivo</a:t>
          </a:r>
        </a:p>
      </dsp:txBody>
      <dsp:txXfrm rot="-20700000">
        <a:off x="3677027" y="710409"/>
        <a:ext cx="1315811" cy="1323727"/>
      </dsp:txXfrm>
    </dsp:sp>
    <dsp:sp modelId="{95B48CC4-FCA2-49C4-A3AF-34034E4C1005}">
      <dsp:nvSpPr>
        <dsp:cNvPr id="0" name=""/>
        <dsp:cNvSpPr/>
      </dsp:nvSpPr>
      <dsp:spPr>
        <a:xfrm>
          <a:off x="3577577" y="2052657"/>
          <a:ext cx="3814741" cy="3814741"/>
        </a:xfrm>
        <a:prstGeom prst="circularArrow">
          <a:avLst>
            <a:gd name="adj1" fmla="val 4688"/>
            <a:gd name="adj2" fmla="val 299029"/>
            <a:gd name="adj3" fmla="val 2539295"/>
            <a:gd name="adj4" fmla="val 15812321"/>
            <a:gd name="adj5" fmla="val 5469"/>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7EC711F2-4389-401D-A54C-66F8737F5D91}">
      <dsp:nvSpPr>
        <dsp:cNvPr id="0" name=""/>
        <dsp:cNvSpPr/>
      </dsp:nvSpPr>
      <dsp:spPr>
        <a:xfrm>
          <a:off x="1675238" y="1320933"/>
          <a:ext cx="2771648" cy="2771648"/>
        </a:xfrm>
        <a:prstGeom prst="leftCircularArrow">
          <a:avLst>
            <a:gd name="adj1" fmla="val 6452"/>
            <a:gd name="adj2" fmla="val 429999"/>
            <a:gd name="adj3" fmla="val 10489124"/>
            <a:gd name="adj4" fmla="val 14837806"/>
            <a:gd name="adj5" fmla="val 7527"/>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6FE6FB9-C699-4D22-A977-61705318CFEE}">
      <dsp:nvSpPr>
        <dsp:cNvPr id="0" name=""/>
        <dsp:cNvSpPr/>
      </dsp:nvSpPr>
      <dsp:spPr>
        <a:xfrm>
          <a:off x="2781867" y="-159983"/>
          <a:ext cx="2988394" cy="2988394"/>
        </a:xfrm>
        <a:prstGeom prst="circularArrow">
          <a:avLst>
            <a:gd name="adj1" fmla="val 5984"/>
            <a:gd name="adj2" fmla="val 394124"/>
            <a:gd name="adj3" fmla="val 13313824"/>
            <a:gd name="adj4" fmla="val 10508221"/>
            <a:gd name="adj5" fmla="val 6981"/>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419"/>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419"/>
          </a:p>
        </p:txBody>
      </p:sp>
      <p:sp>
        <p:nvSpPr>
          <p:cNvPr id="4" name="Marcador de fecha 3"/>
          <p:cNvSpPr>
            <a:spLocks noGrp="1"/>
          </p:cNvSpPr>
          <p:nvPr>
            <p:ph type="dt" sz="half" idx="10"/>
          </p:nvPr>
        </p:nvSpPr>
        <p:spPr/>
        <p:txBody>
          <a:bodyPr/>
          <a:lstStyle/>
          <a:p>
            <a:fld id="{D24DDB34-0984-40F7-B931-D31B35D8614C}" type="datetimeFigureOut">
              <a:rPr lang="es-419" smtClean="0"/>
              <a:t>2/9/2021</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3041361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10"/>
          </p:nvPr>
        </p:nvSpPr>
        <p:spPr/>
        <p:txBody>
          <a:bodyPr/>
          <a:lstStyle/>
          <a:p>
            <a:fld id="{D24DDB34-0984-40F7-B931-D31B35D8614C}" type="datetimeFigureOut">
              <a:rPr lang="es-419" smtClean="0"/>
              <a:t>2/9/2021</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3094909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419"/>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10"/>
          </p:nvPr>
        </p:nvSpPr>
        <p:spPr/>
        <p:txBody>
          <a:bodyPr/>
          <a:lstStyle/>
          <a:p>
            <a:fld id="{D24DDB34-0984-40F7-B931-D31B35D8614C}" type="datetimeFigureOut">
              <a:rPr lang="es-419" smtClean="0"/>
              <a:t>2/9/2021</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1321388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10"/>
          </p:nvPr>
        </p:nvSpPr>
        <p:spPr/>
        <p:txBody>
          <a:bodyPr/>
          <a:lstStyle/>
          <a:p>
            <a:fld id="{D24DDB34-0984-40F7-B931-D31B35D8614C}" type="datetimeFigureOut">
              <a:rPr lang="es-419" smtClean="0"/>
              <a:t>2/9/2021</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1284222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419"/>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D24DDB34-0984-40F7-B931-D31B35D8614C}" type="datetimeFigureOut">
              <a:rPr lang="es-419" smtClean="0"/>
              <a:t>2/9/2021</a:t>
            </a:fld>
            <a:endParaRPr lang="es-419"/>
          </a:p>
        </p:txBody>
      </p:sp>
      <p:sp>
        <p:nvSpPr>
          <p:cNvPr id="5" name="Marcador de pie de página 4"/>
          <p:cNvSpPr>
            <a:spLocks noGrp="1"/>
          </p:cNvSpPr>
          <p:nvPr>
            <p:ph type="ftr" sz="quarter" idx="11"/>
          </p:nvPr>
        </p:nvSpPr>
        <p:spPr/>
        <p:txBody>
          <a:bodyPr/>
          <a:lstStyle/>
          <a:p>
            <a:endParaRPr lang="es-419"/>
          </a:p>
        </p:txBody>
      </p:sp>
      <p:sp>
        <p:nvSpPr>
          <p:cNvPr id="6" name="Marcador de número de diapositiva 5"/>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5439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fecha 4"/>
          <p:cNvSpPr>
            <a:spLocks noGrp="1"/>
          </p:cNvSpPr>
          <p:nvPr>
            <p:ph type="dt" sz="half" idx="10"/>
          </p:nvPr>
        </p:nvSpPr>
        <p:spPr/>
        <p:txBody>
          <a:bodyPr/>
          <a:lstStyle/>
          <a:p>
            <a:fld id="{D24DDB34-0984-40F7-B931-D31B35D8614C}" type="datetimeFigureOut">
              <a:rPr lang="es-419" smtClean="0"/>
              <a:t>2/9/2021</a:t>
            </a:fld>
            <a:endParaRPr lang="es-419"/>
          </a:p>
        </p:txBody>
      </p:sp>
      <p:sp>
        <p:nvSpPr>
          <p:cNvPr id="6" name="Marcador de pie de página 5"/>
          <p:cNvSpPr>
            <a:spLocks noGrp="1"/>
          </p:cNvSpPr>
          <p:nvPr>
            <p:ph type="ftr" sz="quarter" idx="11"/>
          </p:nvPr>
        </p:nvSpPr>
        <p:spPr/>
        <p:txBody>
          <a:bodyPr/>
          <a:lstStyle/>
          <a:p>
            <a:endParaRPr lang="es-419"/>
          </a:p>
        </p:txBody>
      </p:sp>
      <p:sp>
        <p:nvSpPr>
          <p:cNvPr id="7" name="Marcador de número de diapositiva 6"/>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2184364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419"/>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7" name="Marcador de fecha 6"/>
          <p:cNvSpPr>
            <a:spLocks noGrp="1"/>
          </p:cNvSpPr>
          <p:nvPr>
            <p:ph type="dt" sz="half" idx="10"/>
          </p:nvPr>
        </p:nvSpPr>
        <p:spPr/>
        <p:txBody>
          <a:bodyPr/>
          <a:lstStyle/>
          <a:p>
            <a:fld id="{D24DDB34-0984-40F7-B931-D31B35D8614C}" type="datetimeFigureOut">
              <a:rPr lang="es-419" smtClean="0"/>
              <a:t>2/9/2021</a:t>
            </a:fld>
            <a:endParaRPr lang="es-419"/>
          </a:p>
        </p:txBody>
      </p:sp>
      <p:sp>
        <p:nvSpPr>
          <p:cNvPr id="8" name="Marcador de pie de página 7"/>
          <p:cNvSpPr>
            <a:spLocks noGrp="1"/>
          </p:cNvSpPr>
          <p:nvPr>
            <p:ph type="ftr" sz="quarter" idx="11"/>
          </p:nvPr>
        </p:nvSpPr>
        <p:spPr/>
        <p:txBody>
          <a:bodyPr/>
          <a:lstStyle/>
          <a:p>
            <a:endParaRPr lang="es-419"/>
          </a:p>
        </p:txBody>
      </p:sp>
      <p:sp>
        <p:nvSpPr>
          <p:cNvPr id="9" name="Marcador de número de diapositiva 8"/>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2573163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419"/>
          </a:p>
        </p:txBody>
      </p:sp>
      <p:sp>
        <p:nvSpPr>
          <p:cNvPr id="3" name="Marcador de fecha 2"/>
          <p:cNvSpPr>
            <a:spLocks noGrp="1"/>
          </p:cNvSpPr>
          <p:nvPr>
            <p:ph type="dt" sz="half" idx="10"/>
          </p:nvPr>
        </p:nvSpPr>
        <p:spPr/>
        <p:txBody>
          <a:bodyPr/>
          <a:lstStyle/>
          <a:p>
            <a:fld id="{D24DDB34-0984-40F7-B931-D31B35D8614C}" type="datetimeFigureOut">
              <a:rPr lang="es-419" smtClean="0"/>
              <a:t>2/9/2021</a:t>
            </a:fld>
            <a:endParaRPr lang="es-419"/>
          </a:p>
        </p:txBody>
      </p:sp>
      <p:sp>
        <p:nvSpPr>
          <p:cNvPr id="4" name="Marcador de pie de página 3"/>
          <p:cNvSpPr>
            <a:spLocks noGrp="1"/>
          </p:cNvSpPr>
          <p:nvPr>
            <p:ph type="ftr" sz="quarter" idx="11"/>
          </p:nvPr>
        </p:nvSpPr>
        <p:spPr/>
        <p:txBody>
          <a:bodyPr/>
          <a:lstStyle/>
          <a:p>
            <a:endParaRPr lang="es-419"/>
          </a:p>
        </p:txBody>
      </p:sp>
      <p:sp>
        <p:nvSpPr>
          <p:cNvPr id="5" name="Marcador de número de diapositiva 4"/>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3090594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24DDB34-0984-40F7-B931-D31B35D8614C}" type="datetimeFigureOut">
              <a:rPr lang="es-419" smtClean="0"/>
              <a:t>2/9/2021</a:t>
            </a:fld>
            <a:endParaRPr lang="es-419"/>
          </a:p>
        </p:txBody>
      </p:sp>
      <p:sp>
        <p:nvSpPr>
          <p:cNvPr id="3" name="Marcador de pie de página 2"/>
          <p:cNvSpPr>
            <a:spLocks noGrp="1"/>
          </p:cNvSpPr>
          <p:nvPr>
            <p:ph type="ftr" sz="quarter" idx="11"/>
          </p:nvPr>
        </p:nvSpPr>
        <p:spPr/>
        <p:txBody>
          <a:bodyPr/>
          <a:lstStyle/>
          <a:p>
            <a:endParaRPr lang="es-419"/>
          </a:p>
        </p:txBody>
      </p:sp>
      <p:sp>
        <p:nvSpPr>
          <p:cNvPr id="4" name="Marcador de número de diapositiva 3"/>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1640415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24DDB34-0984-40F7-B931-D31B35D8614C}" type="datetimeFigureOut">
              <a:rPr lang="es-419" smtClean="0"/>
              <a:t>2/9/2021</a:t>
            </a:fld>
            <a:endParaRPr lang="es-419"/>
          </a:p>
        </p:txBody>
      </p:sp>
      <p:sp>
        <p:nvSpPr>
          <p:cNvPr id="6" name="Marcador de pie de página 5"/>
          <p:cNvSpPr>
            <a:spLocks noGrp="1"/>
          </p:cNvSpPr>
          <p:nvPr>
            <p:ph type="ftr" sz="quarter" idx="11"/>
          </p:nvPr>
        </p:nvSpPr>
        <p:spPr/>
        <p:txBody>
          <a:bodyPr/>
          <a:lstStyle/>
          <a:p>
            <a:endParaRPr lang="es-419"/>
          </a:p>
        </p:txBody>
      </p:sp>
      <p:sp>
        <p:nvSpPr>
          <p:cNvPr id="7" name="Marcador de número de diapositiva 6"/>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3717319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D24DDB34-0984-40F7-B931-D31B35D8614C}" type="datetimeFigureOut">
              <a:rPr lang="es-419" smtClean="0"/>
              <a:t>2/9/2021</a:t>
            </a:fld>
            <a:endParaRPr lang="es-419"/>
          </a:p>
        </p:txBody>
      </p:sp>
      <p:sp>
        <p:nvSpPr>
          <p:cNvPr id="6" name="Marcador de pie de página 5"/>
          <p:cNvSpPr>
            <a:spLocks noGrp="1"/>
          </p:cNvSpPr>
          <p:nvPr>
            <p:ph type="ftr" sz="quarter" idx="11"/>
          </p:nvPr>
        </p:nvSpPr>
        <p:spPr/>
        <p:txBody>
          <a:bodyPr/>
          <a:lstStyle/>
          <a:p>
            <a:endParaRPr lang="es-419"/>
          </a:p>
        </p:txBody>
      </p:sp>
      <p:sp>
        <p:nvSpPr>
          <p:cNvPr id="7" name="Marcador de número de diapositiva 6"/>
          <p:cNvSpPr>
            <a:spLocks noGrp="1"/>
          </p:cNvSpPr>
          <p:nvPr>
            <p:ph type="sldNum" sz="quarter" idx="12"/>
          </p:nvPr>
        </p:nvSpPr>
        <p:spPr/>
        <p:txBody>
          <a:bodyPr/>
          <a:lstStyle/>
          <a:p>
            <a:fld id="{F22C567B-E662-4BD5-B548-30C3D1DE7E55}" type="slidenum">
              <a:rPr lang="es-419" smtClean="0"/>
              <a:t>‹Nº›</a:t>
            </a:fld>
            <a:endParaRPr lang="es-419"/>
          </a:p>
        </p:txBody>
      </p:sp>
    </p:spTree>
    <p:extLst>
      <p:ext uri="{BB962C8B-B14F-4D97-AF65-F5344CB8AC3E}">
        <p14:creationId xmlns:p14="http://schemas.microsoft.com/office/powerpoint/2010/main" val="3961362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419"/>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4DDB34-0984-40F7-B931-D31B35D8614C}" type="datetimeFigureOut">
              <a:rPr lang="es-419" smtClean="0"/>
              <a:t>2/9/2021</a:t>
            </a:fld>
            <a:endParaRPr lang="es-419"/>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419"/>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2C567B-E662-4BD5-B548-30C3D1DE7E55}" type="slidenum">
              <a:rPr lang="es-419" smtClean="0"/>
              <a:t>‹Nº›</a:t>
            </a:fld>
            <a:endParaRPr lang="es-419"/>
          </a:p>
        </p:txBody>
      </p:sp>
    </p:spTree>
    <p:extLst>
      <p:ext uri="{BB962C8B-B14F-4D97-AF65-F5344CB8AC3E}">
        <p14:creationId xmlns:p14="http://schemas.microsoft.com/office/powerpoint/2010/main" val="3793882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35858" y="390877"/>
            <a:ext cx="7022921" cy="1176083"/>
          </a:xfrm>
          <a:prstGeom prst="rect">
            <a:avLst/>
          </a:prstGeom>
        </p:spPr>
      </p:pic>
      <p:pic>
        <p:nvPicPr>
          <p:cNvPr id="6" name="Imagen 5"/>
          <p:cNvPicPr/>
          <p:nvPr/>
        </p:nvPicPr>
        <p:blipFill>
          <a:blip r:embed="rId3" cstate="screen">
            <a:clrChange>
              <a:clrFrom>
                <a:srgbClr val="FBFBFA"/>
              </a:clrFrom>
              <a:clrTo>
                <a:srgbClr val="FBFBFA">
                  <a:alpha val="0"/>
                </a:srgbClr>
              </a:clrTo>
            </a:clrChange>
            <a:extLst>
              <a:ext uri="{28A0092B-C50C-407E-A947-70E740481C1C}">
                <a14:useLocalDpi xmlns:a14="http://schemas.microsoft.com/office/drawing/2010/main"/>
              </a:ext>
            </a:extLst>
          </a:blip>
          <a:srcRect/>
          <a:stretch>
            <a:fillRect/>
          </a:stretch>
        </p:blipFill>
        <p:spPr bwMode="auto">
          <a:xfrm>
            <a:off x="8995716" y="254854"/>
            <a:ext cx="1770743" cy="1386248"/>
          </a:xfrm>
          <a:prstGeom prst="rect">
            <a:avLst/>
          </a:prstGeom>
          <a:noFill/>
          <a:ln w="9525">
            <a:noFill/>
            <a:miter lim="800000"/>
            <a:headEnd/>
            <a:tailEnd/>
          </a:ln>
        </p:spPr>
      </p:pic>
      <p:sp>
        <p:nvSpPr>
          <p:cNvPr id="2" name="Rectángulo 1"/>
          <p:cNvSpPr/>
          <p:nvPr/>
        </p:nvSpPr>
        <p:spPr>
          <a:xfrm>
            <a:off x="863600" y="2069037"/>
            <a:ext cx="10813142" cy="1200329"/>
          </a:xfrm>
          <a:prstGeom prst="rect">
            <a:avLst/>
          </a:prstGeom>
        </p:spPr>
        <p:txBody>
          <a:bodyPr wrap="square">
            <a:spAutoFit/>
          </a:bodyPr>
          <a:lstStyle/>
          <a:p>
            <a:pPr algn="ctr"/>
            <a:r>
              <a:rPr lang="es-ES" sz="2400" b="1" dirty="0">
                <a:latin typeface="Times New Roman" panose="02020603050405020304" pitchFamily="18" charset="0"/>
                <a:ea typeface="Calibri" panose="020F0502020204030204" pitchFamily="34" charset="0"/>
              </a:rPr>
              <a:t>“COMPARACIÓN DE LA INCIDENCIA DE </a:t>
            </a:r>
            <a:r>
              <a:rPr lang="es-ES" sz="2400" b="1" i="1" dirty="0">
                <a:latin typeface="Times New Roman" panose="02020603050405020304" pitchFamily="18" charset="0"/>
                <a:ea typeface="Calibri" panose="020F0502020204030204" pitchFamily="34" charset="0"/>
              </a:rPr>
              <a:t>NEOSPORA CANINUM </a:t>
            </a:r>
            <a:r>
              <a:rPr lang="es-ES" sz="2400" b="1" dirty="0">
                <a:latin typeface="Times New Roman" panose="02020603050405020304" pitchFamily="18" charset="0"/>
                <a:ea typeface="Calibri" panose="020F0502020204030204" pitchFamily="34" charset="0"/>
              </a:rPr>
              <a:t>EN BOVINOS DEL TRÓPICO HÚMEDO, EN DOS ZONAS: SHUSHUFINDI Y LUZ DE AMÉRICA”.</a:t>
            </a:r>
            <a:endParaRPr lang="es-EC" sz="2400" dirty="0"/>
          </a:p>
        </p:txBody>
      </p:sp>
      <p:sp>
        <p:nvSpPr>
          <p:cNvPr id="3" name="Rectángulo 2"/>
          <p:cNvSpPr/>
          <p:nvPr/>
        </p:nvSpPr>
        <p:spPr>
          <a:xfrm>
            <a:off x="2347922" y="3588635"/>
            <a:ext cx="7496156" cy="620042"/>
          </a:xfrm>
          <a:prstGeom prst="rect">
            <a:avLst/>
          </a:prstGeom>
        </p:spPr>
        <p:txBody>
          <a:bodyPr wrap="none">
            <a:spAutoFit/>
          </a:bodyPr>
          <a:lstStyle/>
          <a:p>
            <a:pPr marL="457200" indent="-228600" algn="ctr">
              <a:lnSpc>
                <a:spcPct val="200000"/>
              </a:lnSpc>
              <a:spcAft>
                <a:spcPts val="0"/>
              </a:spcAft>
            </a:pPr>
            <a:r>
              <a:rPr lang="es-ES" sz="2000" b="1" dirty="0">
                <a:latin typeface="Times New Roman" panose="02020603050405020304" pitchFamily="18" charset="0"/>
                <a:ea typeface="Calibri" panose="020F0502020204030204" pitchFamily="34" charset="0"/>
                <a:cs typeface="Times New Roman" panose="02020603050405020304" pitchFamily="18" charset="0"/>
              </a:rPr>
              <a:t>AUTORA:		CHAVARRÍA ERAS, KATHERINE ESTEFANÍA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1919514" y="4568158"/>
            <a:ext cx="8352972" cy="620042"/>
          </a:xfrm>
          <a:prstGeom prst="rect">
            <a:avLst/>
          </a:prstGeom>
        </p:spPr>
        <p:txBody>
          <a:bodyPr wrap="square">
            <a:spAutoFit/>
          </a:bodyPr>
          <a:lstStyle/>
          <a:p>
            <a:pPr algn="ctr">
              <a:lnSpc>
                <a:spcPct val="200000"/>
              </a:lnSpc>
              <a:spcAft>
                <a:spcPts val="0"/>
              </a:spcAft>
            </a:pPr>
            <a:r>
              <a:rPr lang="es-ES" sz="2000" b="1" dirty="0">
                <a:latin typeface="Times New Roman" panose="02020603050405020304" pitchFamily="18" charset="0"/>
                <a:ea typeface="Calibri" panose="020F0502020204030204" pitchFamily="34" charset="0"/>
                <a:cs typeface="Times New Roman" panose="02020603050405020304" pitchFamily="18" charset="0"/>
              </a:rPr>
              <a:t>DIRECTOR:             Dr. VALDIVIESO PLAZA, FÉLIX AGUSTÍN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p:cNvSpPr/>
          <p:nvPr/>
        </p:nvSpPr>
        <p:spPr>
          <a:xfrm>
            <a:off x="3048000" y="5411254"/>
            <a:ext cx="6096000" cy="1121269"/>
          </a:xfrm>
          <a:prstGeom prst="rect">
            <a:avLst/>
          </a:prstGeom>
        </p:spPr>
        <p:txBody>
          <a:bodyPr>
            <a:spAutoFit/>
          </a:bodyPr>
          <a:lstStyle/>
          <a:p>
            <a:pPr marL="457200" indent="-228600" algn="ctr">
              <a:lnSpc>
                <a:spcPct val="200000"/>
              </a:lnSpc>
              <a:spcAft>
                <a:spcPts val="0"/>
              </a:spcAft>
            </a:pPr>
            <a:r>
              <a:rPr lang="es-ES" b="1" dirty="0">
                <a:latin typeface="Times New Roman" panose="02020603050405020304" pitchFamily="18" charset="0"/>
                <a:ea typeface="Calibri" panose="020F0502020204030204" pitchFamily="34" charset="0"/>
                <a:cs typeface="Times New Roman" panose="02020603050405020304" pitchFamily="18" charset="0"/>
              </a:rPr>
              <a:t>SANTO DOMINGO </a:t>
            </a:r>
            <a:endParaRPr lang="es-EC" sz="1400" dirty="0">
              <a:latin typeface="Calibri" panose="020F0502020204030204" pitchFamily="34" charset="0"/>
              <a:ea typeface="Calibri" panose="020F0502020204030204" pitchFamily="34" charset="0"/>
              <a:cs typeface="Times New Roman" panose="02020603050405020304" pitchFamily="18" charset="0"/>
            </a:endParaRPr>
          </a:p>
          <a:p>
            <a:pPr marL="457200" indent="-228600" algn="ctr">
              <a:lnSpc>
                <a:spcPct val="200000"/>
              </a:lnSpc>
              <a:spcAft>
                <a:spcPts val="0"/>
              </a:spcAft>
            </a:pPr>
            <a:r>
              <a:rPr lang="es-ES" b="1" dirty="0">
                <a:latin typeface="Times New Roman" panose="02020603050405020304" pitchFamily="18" charset="0"/>
                <a:ea typeface="Calibri" panose="020F0502020204030204" pitchFamily="34" charset="0"/>
                <a:cs typeface="Times New Roman" panose="02020603050405020304" pitchFamily="18" charset="0"/>
              </a:rPr>
              <a:t>2021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4397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upo 37"/>
          <p:cNvGrpSpPr/>
          <p:nvPr/>
        </p:nvGrpSpPr>
        <p:grpSpPr>
          <a:xfrm>
            <a:off x="440201" y="259432"/>
            <a:ext cx="11414678" cy="602016"/>
            <a:chOff x="440201" y="340374"/>
            <a:chExt cx="11414678" cy="602016"/>
          </a:xfrm>
        </p:grpSpPr>
        <p:sp>
          <p:nvSpPr>
            <p:cNvPr id="4" name="CuadroTexto 3"/>
            <p:cNvSpPr txBox="1"/>
            <p:nvPr/>
          </p:nvSpPr>
          <p:spPr>
            <a:xfrm>
              <a:off x="2656076" y="340374"/>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RESULTADOS</a:t>
              </a:r>
            </a:p>
          </p:txBody>
        </p:sp>
        <p:cxnSp>
          <p:nvCxnSpPr>
            <p:cNvPr id="5" name="Conector recto 4"/>
            <p:cNvCxnSpPr/>
            <p:nvPr/>
          </p:nvCxnSpPr>
          <p:spPr>
            <a:xfrm>
              <a:off x="440201" y="890874"/>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Rectángulo redondeado 11"/>
          <p:cNvSpPr/>
          <p:nvPr/>
        </p:nvSpPr>
        <p:spPr>
          <a:xfrm>
            <a:off x="3782251" y="1144126"/>
            <a:ext cx="4944141" cy="501161"/>
          </a:xfrm>
          <a:prstGeom prst="roundRect">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Presencia de perros en los predios evaluados</a:t>
            </a:r>
            <a:endParaRPr lang="es-419" b="1" dirty="0">
              <a:solidFill>
                <a:schemeClr val="tx1"/>
              </a:solidFill>
              <a:latin typeface="Times New Roman" panose="02020603050405020304" pitchFamily="18" charset="0"/>
              <a:cs typeface="Times New Roman" panose="02020603050405020304" pitchFamily="18" charset="0"/>
            </a:endParaRPr>
          </a:p>
        </p:txBody>
      </p:sp>
      <p:sp>
        <p:nvSpPr>
          <p:cNvPr id="27" name="Flecha abajo 26"/>
          <p:cNvSpPr/>
          <p:nvPr/>
        </p:nvSpPr>
        <p:spPr>
          <a:xfrm>
            <a:off x="6043122" y="1757257"/>
            <a:ext cx="422400" cy="318847"/>
          </a:xfrm>
          <a:prstGeom prst="down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graphicFrame>
        <p:nvGraphicFramePr>
          <p:cNvPr id="37" name="Tabla 2">
            <a:extLst>
              <a:ext uri="{FF2B5EF4-FFF2-40B4-BE49-F238E27FC236}">
                <a16:creationId xmlns:a16="http://schemas.microsoft.com/office/drawing/2014/main" id="{E5FF5C48-E14E-49D8-B72C-AA7100F6220A}"/>
              </a:ext>
            </a:extLst>
          </p:cNvPr>
          <p:cNvGraphicFramePr>
            <a:graphicFrameLocks noGrp="1"/>
          </p:cNvGraphicFramePr>
          <p:nvPr>
            <p:extLst>
              <p:ext uri="{D42A27DB-BD31-4B8C-83A1-F6EECF244321}">
                <p14:modId xmlns:p14="http://schemas.microsoft.com/office/powerpoint/2010/main" val="786355375"/>
              </p:ext>
            </p:extLst>
          </p:nvPr>
        </p:nvGraphicFramePr>
        <p:xfrm>
          <a:off x="996521" y="4044748"/>
          <a:ext cx="10515600" cy="18338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05926266"/>
                    </a:ext>
                  </a:extLst>
                </a:gridCol>
                <a:gridCol w="5257800">
                  <a:extLst>
                    <a:ext uri="{9D8B030D-6E8A-4147-A177-3AD203B41FA5}">
                      <a16:colId xmlns:a16="http://schemas.microsoft.com/office/drawing/2014/main" val="2800727862"/>
                    </a:ext>
                  </a:extLst>
                </a:gridCol>
              </a:tblGrid>
              <a:tr h="370840">
                <a:tc>
                  <a:txBody>
                    <a:bodyPr/>
                    <a:lstStyle/>
                    <a:p>
                      <a:pPr algn="ctr"/>
                      <a:r>
                        <a:rPr lang="es-ES" sz="1400" dirty="0">
                          <a:latin typeface="+mj-lt"/>
                          <a:cs typeface="Times New Roman" panose="02020603050405020304" pitchFamily="18" charset="0"/>
                        </a:rPr>
                        <a:t>FUENTES</a:t>
                      </a:r>
                    </a:p>
                  </a:txBody>
                  <a:tcPr/>
                </a:tc>
                <a:tc>
                  <a:txBody>
                    <a:bodyPr/>
                    <a:lstStyle/>
                    <a:p>
                      <a:pPr algn="ctr"/>
                      <a:r>
                        <a:rPr lang="es-ES" sz="1400" dirty="0">
                          <a:latin typeface="+mj-lt"/>
                          <a:cs typeface="Times New Roman" panose="02020603050405020304" pitchFamily="18" charset="0"/>
                        </a:rPr>
                        <a:t>DESCRIPCIÓN</a:t>
                      </a:r>
                    </a:p>
                  </a:txBody>
                  <a:tcPr/>
                </a:tc>
                <a:extLst>
                  <a:ext uri="{0D108BD9-81ED-4DB2-BD59-A6C34878D82A}">
                    <a16:rowId xmlns:a16="http://schemas.microsoft.com/office/drawing/2014/main" val="239488297"/>
                  </a:ext>
                </a:extLst>
              </a:tr>
              <a:tr h="370840">
                <a:tc>
                  <a:txBody>
                    <a:bodyPr/>
                    <a:lstStyle/>
                    <a:p>
                      <a:pPr algn="ctr"/>
                      <a:r>
                        <a:rPr lang="es-ES" sz="1400" b="1" dirty="0">
                          <a:latin typeface="+mj-lt"/>
                          <a:cs typeface="Times New Roman" panose="02020603050405020304" pitchFamily="18" charset="0"/>
                        </a:rPr>
                        <a:t>(Pinilla &amp; Silva, 2018)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effectLst/>
                          <a:latin typeface="+mj-lt"/>
                          <a:ea typeface="+mn-ea"/>
                          <a:cs typeface="Times New Roman" panose="02020603050405020304" pitchFamily="18" charset="0"/>
                        </a:rPr>
                        <a:t>Hallaron una presencia de canes del 100% en las 30 fincas doble  propósito muestreadas en la localidad de San José de Tiznados- Venezuela.</a:t>
                      </a:r>
                    </a:p>
                  </a:txBody>
                  <a:tcPr/>
                </a:tc>
                <a:extLst>
                  <a:ext uri="{0D108BD9-81ED-4DB2-BD59-A6C34878D82A}">
                    <a16:rowId xmlns:a16="http://schemas.microsoft.com/office/drawing/2014/main" val="2046510572"/>
                  </a:ext>
                </a:extLst>
              </a:tr>
              <a:tr h="370840">
                <a:tc>
                  <a:txBody>
                    <a:bodyPr/>
                    <a:lstStyle/>
                    <a:p>
                      <a:pPr algn="ctr"/>
                      <a:r>
                        <a:rPr lang="es-ES" sz="1400" b="1" dirty="0">
                          <a:latin typeface="+mj-lt"/>
                          <a:cs typeface="Times New Roman" panose="02020603050405020304" pitchFamily="18" charset="0"/>
                        </a:rPr>
                        <a:t>(Escalona, García, Mosquera, Vargas, &amp; Corro, 2010) </a:t>
                      </a:r>
                    </a:p>
                  </a:txBody>
                  <a:tcPr anchor="ctr"/>
                </a:tc>
                <a:tc>
                  <a:txBody>
                    <a:bodyPr/>
                    <a:lstStyle/>
                    <a:p>
                      <a:r>
                        <a:rPr lang="es-ES" sz="1400" dirty="0">
                          <a:latin typeface="+mj-lt"/>
                          <a:cs typeface="Times New Roman" panose="02020603050405020304" pitchFamily="18" charset="0"/>
                        </a:rPr>
                        <a:t>Mencionan que la presencia de  perros en las fincas, es parte de los factores extrínsecos que sugieren un riesgo  importante relacionado con la infección de </a:t>
                      </a:r>
                      <a:r>
                        <a:rPr lang="es-ES" sz="1400" i="1" dirty="0" err="1">
                          <a:latin typeface="+mj-lt"/>
                          <a:cs typeface="Times New Roman" panose="02020603050405020304" pitchFamily="18" charset="0"/>
                        </a:rPr>
                        <a:t>Neospora</a:t>
                      </a:r>
                      <a:r>
                        <a:rPr lang="es-ES" sz="1400" i="1" dirty="0">
                          <a:latin typeface="+mj-lt"/>
                          <a:cs typeface="Times New Roman" panose="02020603050405020304" pitchFamily="18" charset="0"/>
                        </a:rPr>
                        <a:t> </a:t>
                      </a:r>
                      <a:r>
                        <a:rPr lang="es-ES" sz="1400" i="1" dirty="0" err="1">
                          <a:latin typeface="+mj-lt"/>
                          <a:cs typeface="Times New Roman" panose="02020603050405020304" pitchFamily="18" charset="0"/>
                        </a:rPr>
                        <a:t>caninum</a:t>
                      </a:r>
                      <a:endParaRPr lang="es-ES" sz="1400" i="1" dirty="0">
                        <a:latin typeface="+mj-lt"/>
                        <a:cs typeface="Times New Roman" panose="02020603050405020304" pitchFamily="18" charset="0"/>
                      </a:endParaRPr>
                    </a:p>
                  </a:txBody>
                  <a:tcPr/>
                </a:tc>
                <a:extLst>
                  <a:ext uri="{0D108BD9-81ED-4DB2-BD59-A6C34878D82A}">
                    <a16:rowId xmlns:a16="http://schemas.microsoft.com/office/drawing/2014/main" val="817119058"/>
                  </a:ext>
                </a:extLst>
              </a:tr>
            </a:tbl>
          </a:graphicData>
        </a:graphic>
      </p:graphicFrame>
      <p:sp>
        <p:nvSpPr>
          <p:cNvPr id="10" name="CuadroTexto 9">
            <a:extLst>
              <a:ext uri="{FF2B5EF4-FFF2-40B4-BE49-F238E27FC236}">
                <a16:creationId xmlns:a16="http://schemas.microsoft.com/office/drawing/2014/main" id="{5664932E-33F5-435B-B3B6-EE3E0C5DE9EB}"/>
              </a:ext>
            </a:extLst>
          </p:cNvPr>
          <p:cNvSpPr txBox="1"/>
          <p:nvPr/>
        </p:nvSpPr>
        <p:spPr>
          <a:xfrm>
            <a:off x="3048000" y="2416651"/>
            <a:ext cx="6096000" cy="95410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s-EC" sz="1400" b="0" i="0" u="none" strike="noStrike" baseline="0" dirty="0">
                <a:latin typeface="Arial" panose="020B0604020202020204" pitchFamily="34" charset="0"/>
              </a:rPr>
              <a:t>En el presente estudio se reporta que, de los 20 predios lecheros y de doble propósito evaluados, y según las encuestas realizadas, se encuentran en contacto directo con perros los 20 hatos muestreados, por lo que la presencia de canes analizada fue del 100%.</a:t>
            </a:r>
            <a:endParaRPr lang="es-EC" sz="1400" dirty="0"/>
          </a:p>
        </p:txBody>
      </p:sp>
    </p:spTree>
    <p:extLst>
      <p:ext uri="{BB962C8B-B14F-4D97-AF65-F5344CB8AC3E}">
        <p14:creationId xmlns:p14="http://schemas.microsoft.com/office/powerpoint/2010/main" val="1864537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upo 37"/>
          <p:cNvGrpSpPr/>
          <p:nvPr/>
        </p:nvGrpSpPr>
        <p:grpSpPr>
          <a:xfrm>
            <a:off x="440201" y="259432"/>
            <a:ext cx="11414678" cy="602016"/>
            <a:chOff x="440201" y="340374"/>
            <a:chExt cx="11414678" cy="602016"/>
          </a:xfrm>
        </p:grpSpPr>
        <p:sp>
          <p:nvSpPr>
            <p:cNvPr id="4" name="CuadroTexto 3"/>
            <p:cNvSpPr txBox="1"/>
            <p:nvPr/>
          </p:nvSpPr>
          <p:spPr>
            <a:xfrm>
              <a:off x="2656076" y="340374"/>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RESULTADOS</a:t>
              </a:r>
            </a:p>
          </p:txBody>
        </p:sp>
        <p:cxnSp>
          <p:nvCxnSpPr>
            <p:cNvPr id="5" name="Conector recto 4"/>
            <p:cNvCxnSpPr/>
            <p:nvPr/>
          </p:nvCxnSpPr>
          <p:spPr>
            <a:xfrm>
              <a:off x="440201" y="890874"/>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Rectángulo redondeado 11"/>
          <p:cNvSpPr/>
          <p:nvPr/>
        </p:nvSpPr>
        <p:spPr>
          <a:xfrm>
            <a:off x="3501978" y="1161367"/>
            <a:ext cx="5504688" cy="501161"/>
          </a:xfrm>
          <a:prstGeom prst="roundRect">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Incidencia de </a:t>
            </a:r>
            <a:r>
              <a:rPr lang="es-ES" b="1" i="1" dirty="0" err="1">
                <a:solidFill>
                  <a:schemeClr val="tx1"/>
                </a:solidFill>
                <a:latin typeface="Times New Roman" panose="02020603050405020304" pitchFamily="18" charset="0"/>
                <a:cs typeface="Times New Roman" panose="02020603050405020304" pitchFamily="18" charset="0"/>
              </a:rPr>
              <a:t>Neospora</a:t>
            </a:r>
            <a:r>
              <a:rPr lang="es-ES" b="1" i="1" dirty="0">
                <a:solidFill>
                  <a:schemeClr val="tx1"/>
                </a:solidFill>
                <a:latin typeface="Times New Roman" panose="02020603050405020304" pitchFamily="18" charset="0"/>
                <a:cs typeface="Times New Roman" panose="02020603050405020304" pitchFamily="18" charset="0"/>
              </a:rPr>
              <a:t> </a:t>
            </a:r>
            <a:r>
              <a:rPr lang="es-ES" b="1" i="1" dirty="0" err="1">
                <a:solidFill>
                  <a:schemeClr val="tx1"/>
                </a:solidFill>
                <a:latin typeface="Times New Roman" panose="02020603050405020304" pitchFamily="18" charset="0"/>
                <a:cs typeface="Times New Roman" panose="02020603050405020304" pitchFamily="18" charset="0"/>
              </a:rPr>
              <a:t>caninum</a:t>
            </a:r>
            <a:r>
              <a:rPr lang="es-ES" b="1" i="1" dirty="0">
                <a:solidFill>
                  <a:schemeClr val="tx1"/>
                </a:solidFill>
                <a:latin typeface="Times New Roman" panose="02020603050405020304" pitchFamily="18" charset="0"/>
                <a:cs typeface="Times New Roman" panose="02020603050405020304" pitchFamily="18" charset="0"/>
              </a:rPr>
              <a:t> </a:t>
            </a:r>
            <a:r>
              <a:rPr lang="es-ES" b="1" dirty="0">
                <a:solidFill>
                  <a:schemeClr val="tx1"/>
                </a:solidFill>
                <a:latin typeface="Times New Roman" panose="02020603050405020304" pitchFamily="18" charset="0"/>
                <a:cs typeface="Times New Roman" panose="02020603050405020304" pitchFamily="18" charset="0"/>
              </a:rPr>
              <a:t>por zona de estudio </a:t>
            </a:r>
            <a:endParaRPr lang="es-419" b="1" dirty="0">
              <a:solidFill>
                <a:schemeClr val="tx1"/>
              </a:solidFill>
              <a:latin typeface="Times New Roman" panose="02020603050405020304" pitchFamily="18" charset="0"/>
              <a:cs typeface="Times New Roman" panose="02020603050405020304" pitchFamily="18" charset="0"/>
            </a:endParaRPr>
          </a:p>
        </p:txBody>
      </p:sp>
      <p:sp>
        <p:nvSpPr>
          <p:cNvPr id="27" name="Flecha abajo 26"/>
          <p:cNvSpPr/>
          <p:nvPr/>
        </p:nvSpPr>
        <p:spPr>
          <a:xfrm>
            <a:off x="6043122" y="1757257"/>
            <a:ext cx="422400" cy="318847"/>
          </a:xfrm>
          <a:prstGeom prst="down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graphicFrame>
        <p:nvGraphicFramePr>
          <p:cNvPr id="37" name="Tabla 2">
            <a:extLst>
              <a:ext uri="{FF2B5EF4-FFF2-40B4-BE49-F238E27FC236}">
                <a16:creationId xmlns:a16="http://schemas.microsoft.com/office/drawing/2014/main" id="{E5FF5C48-E14E-49D8-B72C-AA7100F6220A}"/>
              </a:ext>
            </a:extLst>
          </p:cNvPr>
          <p:cNvGraphicFramePr>
            <a:graphicFrameLocks noGrp="1"/>
          </p:cNvGraphicFramePr>
          <p:nvPr>
            <p:extLst>
              <p:ext uri="{D42A27DB-BD31-4B8C-83A1-F6EECF244321}">
                <p14:modId xmlns:p14="http://schemas.microsoft.com/office/powerpoint/2010/main" val="557541812"/>
              </p:ext>
            </p:extLst>
          </p:nvPr>
        </p:nvGraphicFramePr>
        <p:xfrm>
          <a:off x="838200" y="4945896"/>
          <a:ext cx="10515600" cy="14071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05926266"/>
                    </a:ext>
                  </a:extLst>
                </a:gridCol>
                <a:gridCol w="5257800">
                  <a:extLst>
                    <a:ext uri="{9D8B030D-6E8A-4147-A177-3AD203B41FA5}">
                      <a16:colId xmlns:a16="http://schemas.microsoft.com/office/drawing/2014/main" val="2800727862"/>
                    </a:ext>
                  </a:extLst>
                </a:gridCol>
              </a:tblGrid>
              <a:tr h="370840">
                <a:tc>
                  <a:txBody>
                    <a:bodyPr/>
                    <a:lstStyle/>
                    <a:p>
                      <a:pPr algn="ctr"/>
                      <a:r>
                        <a:rPr lang="es-ES" sz="1400" dirty="0">
                          <a:latin typeface="+mj-lt"/>
                          <a:cs typeface="Times New Roman" panose="02020603050405020304" pitchFamily="18" charset="0"/>
                        </a:rPr>
                        <a:t>FUENTES</a:t>
                      </a:r>
                    </a:p>
                  </a:txBody>
                  <a:tcPr/>
                </a:tc>
                <a:tc>
                  <a:txBody>
                    <a:bodyPr/>
                    <a:lstStyle/>
                    <a:p>
                      <a:pPr algn="ctr"/>
                      <a:r>
                        <a:rPr lang="es-ES" sz="1400" dirty="0">
                          <a:latin typeface="+mj-lt"/>
                          <a:cs typeface="Times New Roman" panose="02020603050405020304" pitchFamily="18" charset="0"/>
                        </a:rPr>
                        <a:t>DESCRIPCIÓN</a:t>
                      </a:r>
                    </a:p>
                  </a:txBody>
                  <a:tcPr/>
                </a:tc>
                <a:extLst>
                  <a:ext uri="{0D108BD9-81ED-4DB2-BD59-A6C34878D82A}">
                    <a16:rowId xmlns:a16="http://schemas.microsoft.com/office/drawing/2014/main" val="239488297"/>
                  </a:ext>
                </a:extLst>
              </a:tr>
              <a:tr h="370840">
                <a:tc>
                  <a:txBody>
                    <a:bodyPr/>
                    <a:lstStyle/>
                    <a:p>
                      <a:pPr algn="ctr"/>
                      <a:r>
                        <a:rPr lang="es-ES" sz="1400" b="1" dirty="0">
                          <a:latin typeface="+mj-lt"/>
                          <a:cs typeface="Times New Roman" panose="02020603050405020304" pitchFamily="18" charset="0"/>
                        </a:rPr>
                        <a:t>(</a:t>
                      </a:r>
                      <a:r>
                        <a:rPr lang="es-ES" sz="1400" b="1" dirty="0" err="1">
                          <a:latin typeface="+mj-lt"/>
                          <a:cs typeface="Times New Roman" panose="02020603050405020304" pitchFamily="18" charset="0"/>
                        </a:rPr>
                        <a:t>Feijóo</a:t>
                      </a:r>
                      <a:r>
                        <a:rPr lang="es-ES" sz="1400" b="1" dirty="0">
                          <a:latin typeface="+mj-lt"/>
                          <a:cs typeface="Times New Roman" panose="02020603050405020304" pitchFamily="18" charset="0"/>
                        </a:rPr>
                        <a:t> &amp;  Sylva, 2020)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effectLst/>
                          <a:latin typeface="+mj-lt"/>
                          <a:ea typeface="+mn-ea"/>
                          <a:cs typeface="Times New Roman" panose="02020603050405020304" pitchFamily="18" charset="0"/>
                        </a:rPr>
                        <a:t>Hallaron un 27,78% de prevalencia a través del uso de ELISA  Indirecta en el cantón Chambo</a:t>
                      </a:r>
                    </a:p>
                  </a:txBody>
                  <a:tcPr/>
                </a:tc>
                <a:extLst>
                  <a:ext uri="{0D108BD9-81ED-4DB2-BD59-A6C34878D82A}">
                    <a16:rowId xmlns:a16="http://schemas.microsoft.com/office/drawing/2014/main" val="2046510572"/>
                  </a:ext>
                </a:extLst>
              </a:tr>
              <a:tr h="370840">
                <a:tc>
                  <a:txBody>
                    <a:bodyPr/>
                    <a:lstStyle/>
                    <a:p>
                      <a:pPr algn="ctr"/>
                      <a:r>
                        <a:rPr lang="es-ES" sz="1400" b="1" dirty="0">
                          <a:latin typeface="+mj-lt"/>
                          <a:cs typeface="Times New Roman" panose="02020603050405020304" pitchFamily="18" charset="0"/>
                        </a:rPr>
                        <a:t>(Sáenz, 2008)</a:t>
                      </a:r>
                    </a:p>
                  </a:txBody>
                  <a:tcPr anchor="ctr"/>
                </a:tc>
                <a:tc>
                  <a:txBody>
                    <a:bodyPr/>
                    <a:lstStyle/>
                    <a:p>
                      <a:r>
                        <a:rPr lang="es-ES" sz="1400" dirty="0">
                          <a:latin typeface="+mj-lt"/>
                          <a:cs typeface="Times New Roman" panose="02020603050405020304" pitchFamily="18" charset="0"/>
                        </a:rPr>
                        <a:t>Explica que la prevalencia puede variar por el lugar,  tipo de prueba utilizada o el corte. </a:t>
                      </a:r>
                    </a:p>
                  </a:txBody>
                  <a:tcPr/>
                </a:tc>
                <a:extLst>
                  <a:ext uri="{0D108BD9-81ED-4DB2-BD59-A6C34878D82A}">
                    <a16:rowId xmlns:a16="http://schemas.microsoft.com/office/drawing/2014/main" val="817119058"/>
                  </a:ext>
                </a:extLst>
              </a:tr>
            </a:tbl>
          </a:graphicData>
        </a:graphic>
      </p:graphicFrame>
      <p:pic>
        <p:nvPicPr>
          <p:cNvPr id="30" name="Imagen 29">
            <a:extLst>
              <a:ext uri="{FF2B5EF4-FFF2-40B4-BE49-F238E27FC236}">
                <a16:creationId xmlns:a16="http://schemas.microsoft.com/office/drawing/2014/main" id="{971B705A-FFF7-4505-A53D-3C9340A011B2}"/>
              </a:ext>
            </a:extLst>
          </p:cNvPr>
          <p:cNvPicPr>
            <a:picLocks noChangeAspect="1"/>
          </p:cNvPicPr>
          <p:nvPr/>
        </p:nvPicPr>
        <p:blipFill>
          <a:blip r:embed="rId2"/>
          <a:stretch>
            <a:fillRect/>
          </a:stretch>
        </p:blipFill>
        <p:spPr>
          <a:xfrm>
            <a:off x="1330533" y="1928645"/>
            <a:ext cx="4712589" cy="2751133"/>
          </a:xfrm>
          <a:prstGeom prst="rect">
            <a:avLst/>
          </a:prstGeom>
        </p:spPr>
      </p:pic>
      <p:pic>
        <p:nvPicPr>
          <p:cNvPr id="40" name="Imagen 39">
            <a:extLst>
              <a:ext uri="{FF2B5EF4-FFF2-40B4-BE49-F238E27FC236}">
                <a16:creationId xmlns:a16="http://schemas.microsoft.com/office/drawing/2014/main" id="{01A7A364-E116-4C8E-AFC8-A1362826DD59}"/>
              </a:ext>
            </a:extLst>
          </p:cNvPr>
          <p:cNvPicPr>
            <a:picLocks noChangeAspect="1"/>
          </p:cNvPicPr>
          <p:nvPr/>
        </p:nvPicPr>
        <p:blipFill>
          <a:blip r:embed="rId3"/>
          <a:stretch>
            <a:fillRect/>
          </a:stretch>
        </p:blipFill>
        <p:spPr>
          <a:xfrm>
            <a:off x="6828853" y="1912104"/>
            <a:ext cx="3723323" cy="2615819"/>
          </a:xfrm>
          <a:prstGeom prst="rect">
            <a:avLst/>
          </a:prstGeom>
        </p:spPr>
      </p:pic>
    </p:spTree>
    <p:extLst>
      <p:ext uri="{BB962C8B-B14F-4D97-AF65-F5344CB8AC3E}">
        <p14:creationId xmlns:p14="http://schemas.microsoft.com/office/powerpoint/2010/main" val="2057473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ector recto 7"/>
          <p:cNvCxnSpPr/>
          <p:nvPr/>
        </p:nvCxnSpPr>
        <p:spPr>
          <a:xfrm>
            <a:off x="536916" y="978794"/>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ángulo redondeado 15">
            <a:extLst>
              <a:ext uri="{FF2B5EF4-FFF2-40B4-BE49-F238E27FC236}">
                <a16:creationId xmlns:a16="http://schemas.microsoft.com/office/drawing/2014/main" id="{5F2BC787-D6DA-4EDF-A28A-47311F4434C8}"/>
              </a:ext>
            </a:extLst>
          </p:cNvPr>
          <p:cNvSpPr/>
          <p:nvPr/>
        </p:nvSpPr>
        <p:spPr>
          <a:xfrm>
            <a:off x="2800222" y="1253480"/>
            <a:ext cx="6694634" cy="501161"/>
          </a:xfrm>
          <a:prstGeom prst="roundRect">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Prevalencia de </a:t>
            </a:r>
            <a:r>
              <a:rPr lang="es-ES" b="1" i="1" dirty="0">
                <a:solidFill>
                  <a:schemeClr val="tx1"/>
                </a:solidFill>
                <a:latin typeface="Times New Roman" panose="02020603050405020304" pitchFamily="18" charset="0"/>
                <a:cs typeface="Times New Roman" panose="02020603050405020304" pitchFamily="18" charset="0"/>
              </a:rPr>
              <a:t>N. </a:t>
            </a:r>
            <a:r>
              <a:rPr lang="es-ES" b="1" i="1" dirty="0" err="1">
                <a:solidFill>
                  <a:schemeClr val="tx1"/>
                </a:solidFill>
                <a:latin typeface="Times New Roman" panose="02020603050405020304" pitchFamily="18" charset="0"/>
                <a:cs typeface="Times New Roman" panose="02020603050405020304" pitchFamily="18" charset="0"/>
              </a:rPr>
              <a:t>caninum</a:t>
            </a:r>
            <a:r>
              <a:rPr lang="es-ES" b="1" i="1" dirty="0">
                <a:solidFill>
                  <a:schemeClr val="tx1"/>
                </a:solidFill>
                <a:latin typeface="Times New Roman" panose="02020603050405020304" pitchFamily="18" charset="0"/>
                <a:cs typeface="Times New Roman" panose="02020603050405020304" pitchFamily="18" charset="0"/>
              </a:rPr>
              <a:t> </a:t>
            </a:r>
            <a:r>
              <a:rPr lang="es-ES" b="1" dirty="0">
                <a:solidFill>
                  <a:schemeClr val="tx1"/>
                </a:solidFill>
                <a:latin typeface="Times New Roman" panose="02020603050405020304" pitchFamily="18" charset="0"/>
                <a:cs typeface="Times New Roman" panose="02020603050405020304" pitchFamily="18" charset="0"/>
              </a:rPr>
              <a:t>por animales en las zonas de estudio</a:t>
            </a:r>
            <a:endParaRPr lang="es-419" b="1" dirty="0">
              <a:solidFill>
                <a:schemeClr val="tx1"/>
              </a:solidFill>
              <a:latin typeface="Times New Roman" panose="02020603050405020304" pitchFamily="18" charset="0"/>
              <a:cs typeface="Times New Roman" panose="02020603050405020304" pitchFamily="18" charset="0"/>
            </a:endParaRPr>
          </a:p>
        </p:txBody>
      </p:sp>
      <p:graphicFrame>
        <p:nvGraphicFramePr>
          <p:cNvPr id="9" name="Gráfico 8">
            <a:extLst>
              <a:ext uri="{FF2B5EF4-FFF2-40B4-BE49-F238E27FC236}">
                <a16:creationId xmlns:a16="http://schemas.microsoft.com/office/drawing/2014/main" id="{5E0D3AC1-4A6B-4356-88CD-AE74B6344C31}"/>
              </a:ext>
            </a:extLst>
          </p:cNvPr>
          <p:cNvGraphicFramePr/>
          <p:nvPr>
            <p:extLst>
              <p:ext uri="{D42A27DB-BD31-4B8C-83A1-F6EECF244321}">
                <p14:modId xmlns:p14="http://schemas.microsoft.com/office/powerpoint/2010/main" val="3172646563"/>
              </p:ext>
            </p:extLst>
          </p:nvPr>
        </p:nvGraphicFramePr>
        <p:xfrm>
          <a:off x="2314005" y="2225857"/>
          <a:ext cx="3635409" cy="240628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áfico 9">
            <a:extLst>
              <a:ext uri="{FF2B5EF4-FFF2-40B4-BE49-F238E27FC236}">
                <a16:creationId xmlns:a16="http://schemas.microsoft.com/office/drawing/2014/main" id="{CDCCEEBA-9158-4C0E-B9FD-6D41AD6366BD}"/>
              </a:ext>
            </a:extLst>
          </p:cNvPr>
          <p:cNvGraphicFramePr/>
          <p:nvPr>
            <p:extLst>
              <p:ext uri="{D42A27DB-BD31-4B8C-83A1-F6EECF244321}">
                <p14:modId xmlns:p14="http://schemas.microsoft.com/office/powerpoint/2010/main" val="867127791"/>
              </p:ext>
            </p:extLst>
          </p:nvPr>
        </p:nvGraphicFramePr>
        <p:xfrm>
          <a:off x="6114602" y="2221971"/>
          <a:ext cx="3602411" cy="2612382"/>
        </p:xfrm>
        <a:graphic>
          <a:graphicData uri="http://schemas.openxmlformats.org/drawingml/2006/chart">
            <c:chart xmlns:c="http://schemas.openxmlformats.org/drawingml/2006/chart" xmlns:r="http://schemas.openxmlformats.org/officeDocument/2006/relationships" r:id="rId3"/>
          </a:graphicData>
        </a:graphic>
      </p:graphicFrame>
      <p:sp>
        <p:nvSpPr>
          <p:cNvPr id="11" name="Flecha abajo 26">
            <a:extLst>
              <a:ext uri="{FF2B5EF4-FFF2-40B4-BE49-F238E27FC236}">
                <a16:creationId xmlns:a16="http://schemas.microsoft.com/office/drawing/2014/main" id="{12064ADF-C0EC-42FB-B001-1EA78C154118}"/>
              </a:ext>
            </a:extLst>
          </p:cNvPr>
          <p:cNvSpPr/>
          <p:nvPr/>
        </p:nvSpPr>
        <p:spPr>
          <a:xfrm>
            <a:off x="4659755" y="1899126"/>
            <a:ext cx="372208" cy="318847"/>
          </a:xfrm>
          <a:prstGeom prst="down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Flecha abajo 26">
            <a:extLst>
              <a:ext uri="{FF2B5EF4-FFF2-40B4-BE49-F238E27FC236}">
                <a16:creationId xmlns:a16="http://schemas.microsoft.com/office/drawing/2014/main" id="{F5352429-DBCC-44CB-9AB7-DB46C8C0C684}"/>
              </a:ext>
            </a:extLst>
          </p:cNvPr>
          <p:cNvSpPr/>
          <p:nvPr/>
        </p:nvSpPr>
        <p:spPr>
          <a:xfrm>
            <a:off x="7188384" y="1899127"/>
            <a:ext cx="372208" cy="318847"/>
          </a:xfrm>
          <a:prstGeom prst="down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graphicFrame>
        <p:nvGraphicFramePr>
          <p:cNvPr id="13" name="Tabla 2">
            <a:extLst>
              <a:ext uri="{FF2B5EF4-FFF2-40B4-BE49-F238E27FC236}">
                <a16:creationId xmlns:a16="http://schemas.microsoft.com/office/drawing/2014/main" id="{18D70979-EC7C-410F-9317-764908AAB7A5}"/>
              </a:ext>
            </a:extLst>
          </p:cNvPr>
          <p:cNvGraphicFramePr>
            <a:graphicFrameLocks noGrp="1"/>
          </p:cNvGraphicFramePr>
          <p:nvPr>
            <p:extLst>
              <p:ext uri="{D42A27DB-BD31-4B8C-83A1-F6EECF244321}">
                <p14:modId xmlns:p14="http://schemas.microsoft.com/office/powerpoint/2010/main" val="1294763808"/>
              </p:ext>
            </p:extLst>
          </p:nvPr>
        </p:nvGraphicFramePr>
        <p:xfrm>
          <a:off x="893377" y="4638463"/>
          <a:ext cx="10515600" cy="20167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05926266"/>
                    </a:ext>
                  </a:extLst>
                </a:gridCol>
                <a:gridCol w="5257800">
                  <a:extLst>
                    <a:ext uri="{9D8B030D-6E8A-4147-A177-3AD203B41FA5}">
                      <a16:colId xmlns:a16="http://schemas.microsoft.com/office/drawing/2014/main" val="2800727862"/>
                    </a:ext>
                  </a:extLst>
                </a:gridCol>
              </a:tblGrid>
              <a:tr h="370840">
                <a:tc>
                  <a:txBody>
                    <a:bodyPr/>
                    <a:lstStyle/>
                    <a:p>
                      <a:pPr algn="ctr"/>
                      <a:r>
                        <a:rPr lang="es-ES" sz="1800" dirty="0">
                          <a:latin typeface="+mj-lt"/>
                          <a:cs typeface="Times New Roman" panose="02020603050405020304" pitchFamily="18" charset="0"/>
                        </a:rPr>
                        <a:t>FUENTES</a:t>
                      </a:r>
                    </a:p>
                  </a:txBody>
                  <a:tcPr/>
                </a:tc>
                <a:tc>
                  <a:txBody>
                    <a:bodyPr/>
                    <a:lstStyle/>
                    <a:p>
                      <a:pPr algn="ctr"/>
                      <a:r>
                        <a:rPr lang="es-ES" sz="1800" dirty="0">
                          <a:latin typeface="+mj-lt"/>
                          <a:cs typeface="Times New Roman" panose="02020603050405020304" pitchFamily="18" charset="0"/>
                        </a:rPr>
                        <a:t>DESCRIPCIÓN</a:t>
                      </a:r>
                    </a:p>
                  </a:txBody>
                  <a:tcPr/>
                </a:tc>
                <a:extLst>
                  <a:ext uri="{0D108BD9-81ED-4DB2-BD59-A6C34878D82A}">
                    <a16:rowId xmlns:a16="http://schemas.microsoft.com/office/drawing/2014/main" val="239488297"/>
                  </a:ext>
                </a:extLst>
              </a:tr>
              <a:tr h="370840">
                <a:tc>
                  <a:txBody>
                    <a:bodyPr/>
                    <a:lstStyle/>
                    <a:p>
                      <a:pPr algn="ctr"/>
                      <a:r>
                        <a:rPr lang="es-ES" sz="1400" b="1" dirty="0">
                          <a:latin typeface="+mj-lt"/>
                          <a:cs typeface="Times New Roman" panose="02020603050405020304" pitchFamily="18" charset="0"/>
                        </a:rPr>
                        <a:t>(García G. , 2003)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j-lt"/>
                          <a:ea typeface="+mn-ea"/>
                          <a:cs typeface="Times New Roman" panose="02020603050405020304" pitchFamily="18" charset="0"/>
                        </a:rPr>
                        <a:t>En </a:t>
                      </a:r>
                      <a:r>
                        <a:rPr lang="es-ES" sz="1200" kern="1200" dirty="0" err="1">
                          <a:solidFill>
                            <a:schemeClr val="dk1"/>
                          </a:solidFill>
                          <a:effectLst/>
                          <a:latin typeface="+mj-lt"/>
                          <a:ea typeface="+mn-ea"/>
                          <a:cs typeface="Times New Roman" panose="02020603050405020304" pitchFamily="18" charset="0"/>
                        </a:rPr>
                        <a:t>neosporosis</a:t>
                      </a:r>
                      <a:r>
                        <a:rPr lang="es-ES" sz="1200" kern="1200" dirty="0">
                          <a:solidFill>
                            <a:schemeClr val="dk1"/>
                          </a:solidFill>
                          <a:effectLst/>
                          <a:latin typeface="+mj-lt"/>
                          <a:ea typeface="+mn-ea"/>
                          <a:cs typeface="Times New Roman" panose="02020603050405020304" pitchFamily="18" charset="0"/>
                        </a:rPr>
                        <a:t> bovina el  ELISA competitivo obtuvo una mayor sensibilidad con el 98% y una especificidad del 96%, frente al ELISA indirecto haciendo uso de un antígeno crudo; ya que este último  método, presentó un 97,70% y 95,60% de sensibilidad y especificidad</a:t>
                      </a:r>
                    </a:p>
                  </a:txBody>
                  <a:tcPr/>
                </a:tc>
                <a:extLst>
                  <a:ext uri="{0D108BD9-81ED-4DB2-BD59-A6C34878D82A}">
                    <a16:rowId xmlns:a16="http://schemas.microsoft.com/office/drawing/2014/main" val="2046510572"/>
                  </a:ext>
                </a:extLst>
              </a:tr>
              <a:tr h="0">
                <a:tc>
                  <a:txBody>
                    <a:bodyPr/>
                    <a:lstStyle/>
                    <a:p>
                      <a:pPr algn="ctr"/>
                      <a:r>
                        <a:rPr lang="es-ES" sz="1400" b="1" dirty="0">
                          <a:latin typeface="+mj-lt"/>
                          <a:cs typeface="Times New Roman" panose="02020603050405020304" pitchFamily="18" charset="0"/>
                        </a:rPr>
                        <a:t>(Escobar &amp;  Vargas, 2011)</a:t>
                      </a:r>
                    </a:p>
                  </a:txBody>
                  <a:tcPr anchor="ctr"/>
                </a:tc>
                <a:tc>
                  <a:txBody>
                    <a:bodyPr/>
                    <a:lstStyle/>
                    <a:p>
                      <a:r>
                        <a:rPr lang="es-ES" sz="1200" dirty="0">
                          <a:latin typeface="+mj-lt"/>
                          <a:cs typeface="Times New Roman" panose="02020603050405020304" pitchFamily="18" charset="0"/>
                        </a:rPr>
                        <a:t>Obtuvieron una sensibilidad del 100% y una especificidad del 95% con  ELISA competitiva al analizar la prevalencia de </a:t>
                      </a:r>
                      <a:r>
                        <a:rPr lang="es-ES" sz="1200" i="1" dirty="0" err="1">
                          <a:latin typeface="+mj-lt"/>
                          <a:cs typeface="Times New Roman" panose="02020603050405020304" pitchFamily="18" charset="0"/>
                        </a:rPr>
                        <a:t>Neospora</a:t>
                      </a:r>
                      <a:r>
                        <a:rPr lang="es-ES" sz="1200" i="1" dirty="0">
                          <a:latin typeface="+mj-lt"/>
                          <a:cs typeface="Times New Roman" panose="02020603050405020304" pitchFamily="18" charset="0"/>
                        </a:rPr>
                        <a:t> </a:t>
                      </a:r>
                      <a:r>
                        <a:rPr lang="es-ES" sz="1200" i="1" dirty="0" err="1">
                          <a:latin typeface="+mj-lt"/>
                          <a:cs typeface="Times New Roman" panose="02020603050405020304" pitchFamily="18" charset="0"/>
                        </a:rPr>
                        <a:t>caninum</a:t>
                      </a:r>
                      <a:r>
                        <a:rPr lang="es-ES" sz="1200" i="1" dirty="0">
                          <a:latin typeface="+mj-lt"/>
                          <a:cs typeface="Times New Roman" panose="02020603050405020304" pitchFamily="18" charset="0"/>
                        </a:rPr>
                        <a:t> </a:t>
                      </a:r>
                      <a:r>
                        <a:rPr lang="es-ES" sz="1200" dirty="0">
                          <a:latin typeface="+mj-lt"/>
                          <a:cs typeface="Times New Roman" panose="02020603050405020304" pitchFamily="18" charset="0"/>
                        </a:rPr>
                        <a:t>en los sectores de  las provincias: Santo Domingo de los Tsáchilas (28,20%), Pichincha (27,80%) y Bolívar  (24%)</a:t>
                      </a:r>
                    </a:p>
                  </a:txBody>
                  <a:tcPr/>
                </a:tc>
                <a:extLst>
                  <a:ext uri="{0D108BD9-81ED-4DB2-BD59-A6C34878D82A}">
                    <a16:rowId xmlns:a16="http://schemas.microsoft.com/office/drawing/2014/main" val="817119058"/>
                  </a:ext>
                </a:extLst>
              </a:tr>
            </a:tbl>
          </a:graphicData>
        </a:graphic>
      </p:graphicFrame>
      <p:sp>
        <p:nvSpPr>
          <p:cNvPr id="14" name="CuadroTexto 13">
            <a:extLst>
              <a:ext uri="{FF2B5EF4-FFF2-40B4-BE49-F238E27FC236}">
                <a16:creationId xmlns:a16="http://schemas.microsoft.com/office/drawing/2014/main" id="{D106D7E0-3398-4261-B1B6-C7B2C02F8305}"/>
              </a:ext>
            </a:extLst>
          </p:cNvPr>
          <p:cNvSpPr txBox="1"/>
          <p:nvPr/>
        </p:nvSpPr>
        <p:spPr>
          <a:xfrm>
            <a:off x="2656076" y="259432"/>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RESULTADOS</a:t>
            </a:r>
          </a:p>
        </p:txBody>
      </p:sp>
    </p:spTree>
    <p:extLst>
      <p:ext uri="{BB962C8B-B14F-4D97-AF65-F5344CB8AC3E}">
        <p14:creationId xmlns:p14="http://schemas.microsoft.com/office/powerpoint/2010/main" val="942524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upo 37"/>
          <p:cNvGrpSpPr/>
          <p:nvPr/>
        </p:nvGrpSpPr>
        <p:grpSpPr>
          <a:xfrm>
            <a:off x="440201" y="259432"/>
            <a:ext cx="11414678" cy="602016"/>
            <a:chOff x="440201" y="340374"/>
            <a:chExt cx="11414678" cy="602016"/>
          </a:xfrm>
        </p:grpSpPr>
        <p:sp>
          <p:nvSpPr>
            <p:cNvPr id="4" name="CuadroTexto 3"/>
            <p:cNvSpPr txBox="1"/>
            <p:nvPr/>
          </p:nvSpPr>
          <p:spPr>
            <a:xfrm>
              <a:off x="2656076" y="340374"/>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RESULTADOS</a:t>
              </a:r>
            </a:p>
          </p:txBody>
        </p:sp>
        <p:cxnSp>
          <p:nvCxnSpPr>
            <p:cNvPr id="5" name="Conector recto 4"/>
            <p:cNvCxnSpPr/>
            <p:nvPr/>
          </p:nvCxnSpPr>
          <p:spPr>
            <a:xfrm>
              <a:off x="440201" y="890874"/>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Rectángulo redondeado 15"/>
          <p:cNvSpPr/>
          <p:nvPr/>
        </p:nvSpPr>
        <p:spPr>
          <a:xfrm>
            <a:off x="3490970" y="1127606"/>
            <a:ext cx="5276562" cy="534201"/>
          </a:xfrm>
          <a:prstGeom prst="roundRect">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Prevalencia de </a:t>
            </a:r>
            <a:r>
              <a:rPr lang="es-ES" b="1" i="1" dirty="0">
                <a:solidFill>
                  <a:schemeClr val="tx1"/>
                </a:solidFill>
                <a:latin typeface="Times New Roman" panose="02020603050405020304" pitchFamily="18" charset="0"/>
                <a:cs typeface="Times New Roman" panose="02020603050405020304" pitchFamily="18" charset="0"/>
              </a:rPr>
              <a:t>N. </a:t>
            </a:r>
            <a:r>
              <a:rPr lang="es-ES" b="1" i="1" dirty="0" err="1">
                <a:solidFill>
                  <a:schemeClr val="tx1"/>
                </a:solidFill>
                <a:latin typeface="Times New Roman" panose="02020603050405020304" pitchFamily="18" charset="0"/>
                <a:cs typeface="Times New Roman" panose="02020603050405020304" pitchFamily="18" charset="0"/>
              </a:rPr>
              <a:t>caninum</a:t>
            </a:r>
            <a:r>
              <a:rPr lang="es-ES" b="1" i="1" dirty="0">
                <a:solidFill>
                  <a:schemeClr val="tx1"/>
                </a:solidFill>
                <a:latin typeface="Times New Roman" panose="02020603050405020304" pitchFamily="18" charset="0"/>
                <a:cs typeface="Times New Roman" panose="02020603050405020304" pitchFamily="18" charset="0"/>
              </a:rPr>
              <a:t> </a:t>
            </a:r>
            <a:r>
              <a:rPr lang="es-ES" b="1" dirty="0">
                <a:solidFill>
                  <a:schemeClr val="tx1"/>
                </a:solidFill>
                <a:latin typeface="Times New Roman" panose="02020603050405020304" pitchFamily="18" charset="0"/>
                <a:cs typeface="Times New Roman" panose="02020603050405020304" pitchFamily="18" charset="0"/>
              </a:rPr>
              <a:t>por grupos de edades</a:t>
            </a:r>
            <a:endParaRPr lang="es-419" b="1" dirty="0">
              <a:solidFill>
                <a:schemeClr val="tx1"/>
              </a:solidFill>
              <a:latin typeface="Times New Roman" panose="02020603050405020304" pitchFamily="18" charset="0"/>
              <a:cs typeface="Times New Roman" panose="02020603050405020304" pitchFamily="18" charset="0"/>
            </a:endParaRPr>
          </a:p>
        </p:txBody>
      </p:sp>
      <p:sp>
        <p:nvSpPr>
          <p:cNvPr id="34" name="Flecha abajo 26">
            <a:extLst>
              <a:ext uri="{FF2B5EF4-FFF2-40B4-BE49-F238E27FC236}">
                <a16:creationId xmlns:a16="http://schemas.microsoft.com/office/drawing/2014/main" id="{2527D458-B410-450C-9022-416B9279AB06}"/>
              </a:ext>
            </a:extLst>
          </p:cNvPr>
          <p:cNvSpPr/>
          <p:nvPr/>
        </p:nvSpPr>
        <p:spPr>
          <a:xfrm>
            <a:off x="4157659" y="1845676"/>
            <a:ext cx="372208" cy="339867"/>
          </a:xfrm>
          <a:prstGeom prst="down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5" name="Flecha abajo 26">
            <a:extLst>
              <a:ext uri="{FF2B5EF4-FFF2-40B4-BE49-F238E27FC236}">
                <a16:creationId xmlns:a16="http://schemas.microsoft.com/office/drawing/2014/main" id="{24A911CA-5B36-437E-AF17-466F9A4B81A6}"/>
              </a:ext>
            </a:extLst>
          </p:cNvPr>
          <p:cNvSpPr/>
          <p:nvPr/>
        </p:nvSpPr>
        <p:spPr>
          <a:xfrm>
            <a:off x="7588429" y="1853426"/>
            <a:ext cx="372208" cy="339867"/>
          </a:xfrm>
          <a:prstGeom prst="down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graphicFrame>
        <p:nvGraphicFramePr>
          <p:cNvPr id="13" name="Gráfico 12">
            <a:extLst>
              <a:ext uri="{FF2B5EF4-FFF2-40B4-BE49-F238E27FC236}">
                <a16:creationId xmlns:a16="http://schemas.microsoft.com/office/drawing/2014/main" id="{DB2CC913-C1DF-4643-A518-0EE587AFB198}"/>
              </a:ext>
            </a:extLst>
          </p:cNvPr>
          <p:cNvGraphicFramePr/>
          <p:nvPr>
            <p:extLst>
              <p:ext uri="{D42A27DB-BD31-4B8C-83A1-F6EECF244321}">
                <p14:modId xmlns:p14="http://schemas.microsoft.com/office/powerpoint/2010/main" val="3220495976"/>
              </p:ext>
            </p:extLst>
          </p:nvPr>
        </p:nvGraphicFramePr>
        <p:xfrm>
          <a:off x="2218680" y="2363837"/>
          <a:ext cx="3928859" cy="22572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Gráfico 13">
            <a:extLst>
              <a:ext uri="{FF2B5EF4-FFF2-40B4-BE49-F238E27FC236}">
                <a16:creationId xmlns:a16="http://schemas.microsoft.com/office/drawing/2014/main" id="{DB2CC913-C1DF-4643-A518-0EE587AFB198}"/>
              </a:ext>
            </a:extLst>
          </p:cNvPr>
          <p:cNvGraphicFramePr/>
          <p:nvPr>
            <p:extLst>
              <p:ext uri="{D42A27DB-BD31-4B8C-83A1-F6EECF244321}">
                <p14:modId xmlns:p14="http://schemas.microsoft.com/office/powerpoint/2010/main" val="4144159192"/>
              </p:ext>
            </p:extLst>
          </p:nvPr>
        </p:nvGraphicFramePr>
        <p:xfrm>
          <a:off x="6282270" y="2363837"/>
          <a:ext cx="3356734" cy="22572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Tabla 2">
            <a:extLst>
              <a:ext uri="{FF2B5EF4-FFF2-40B4-BE49-F238E27FC236}">
                <a16:creationId xmlns:a16="http://schemas.microsoft.com/office/drawing/2014/main" id="{6A2C343F-A993-4F86-A506-0D8F545C5990}"/>
              </a:ext>
            </a:extLst>
          </p:cNvPr>
          <p:cNvGraphicFramePr>
            <a:graphicFrameLocks noGrp="1"/>
          </p:cNvGraphicFramePr>
          <p:nvPr>
            <p:extLst>
              <p:ext uri="{D42A27DB-BD31-4B8C-83A1-F6EECF244321}">
                <p14:modId xmlns:p14="http://schemas.microsoft.com/office/powerpoint/2010/main" val="760704060"/>
              </p:ext>
            </p:extLst>
          </p:nvPr>
        </p:nvGraphicFramePr>
        <p:xfrm>
          <a:off x="838200" y="4915048"/>
          <a:ext cx="10515600" cy="18338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05926266"/>
                    </a:ext>
                  </a:extLst>
                </a:gridCol>
                <a:gridCol w="5257800">
                  <a:extLst>
                    <a:ext uri="{9D8B030D-6E8A-4147-A177-3AD203B41FA5}">
                      <a16:colId xmlns:a16="http://schemas.microsoft.com/office/drawing/2014/main" val="2800727862"/>
                    </a:ext>
                  </a:extLst>
                </a:gridCol>
              </a:tblGrid>
              <a:tr h="370840">
                <a:tc>
                  <a:txBody>
                    <a:bodyPr/>
                    <a:lstStyle/>
                    <a:p>
                      <a:pPr algn="ctr"/>
                      <a:r>
                        <a:rPr lang="es-ES" sz="1400" dirty="0">
                          <a:latin typeface="+mj-lt"/>
                          <a:cs typeface="Times New Roman" panose="02020603050405020304" pitchFamily="18" charset="0"/>
                        </a:rPr>
                        <a:t>FUENTES</a:t>
                      </a:r>
                    </a:p>
                  </a:txBody>
                  <a:tcPr/>
                </a:tc>
                <a:tc>
                  <a:txBody>
                    <a:bodyPr/>
                    <a:lstStyle/>
                    <a:p>
                      <a:pPr algn="ctr"/>
                      <a:r>
                        <a:rPr lang="es-ES" sz="1400" dirty="0">
                          <a:latin typeface="+mj-lt"/>
                          <a:cs typeface="Times New Roman" panose="02020603050405020304" pitchFamily="18" charset="0"/>
                        </a:rPr>
                        <a:t>DESCRIPCIÓN</a:t>
                      </a:r>
                    </a:p>
                  </a:txBody>
                  <a:tcPr/>
                </a:tc>
                <a:extLst>
                  <a:ext uri="{0D108BD9-81ED-4DB2-BD59-A6C34878D82A}">
                    <a16:rowId xmlns:a16="http://schemas.microsoft.com/office/drawing/2014/main" val="239488297"/>
                  </a:ext>
                </a:extLst>
              </a:tr>
              <a:tr h="370840">
                <a:tc>
                  <a:txBody>
                    <a:bodyPr/>
                    <a:lstStyle/>
                    <a:p>
                      <a:pPr algn="ctr"/>
                      <a:r>
                        <a:rPr lang="es-ES" sz="1400" b="1" dirty="0">
                          <a:latin typeface="+mj-lt"/>
                          <a:cs typeface="Times New Roman" panose="02020603050405020304" pitchFamily="18" charset="0"/>
                        </a:rPr>
                        <a:t>(Chaparro, y otros, 2016)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kern="1200" dirty="0">
                          <a:solidFill>
                            <a:schemeClr val="dk1"/>
                          </a:solidFill>
                          <a:effectLst/>
                          <a:latin typeface="+mj-lt"/>
                          <a:ea typeface="+mn-ea"/>
                          <a:cs typeface="Times New Roman" panose="02020603050405020304" pitchFamily="18" charset="0"/>
                        </a:rPr>
                        <a:t>Presentaron porcentajes  de 25,50%, 30,30%, 46,10% y 39,10% en animales de &lt;1 año, 1-2 años, 2-3 años y ≥3 años, valores que difieren con los obtenidos en este diagnóstico.</a:t>
                      </a:r>
                    </a:p>
                  </a:txBody>
                  <a:tcPr/>
                </a:tc>
                <a:extLst>
                  <a:ext uri="{0D108BD9-81ED-4DB2-BD59-A6C34878D82A}">
                    <a16:rowId xmlns:a16="http://schemas.microsoft.com/office/drawing/2014/main" val="2046510572"/>
                  </a:ext>
                </a:extLst>
              </a:tr>
              <a:tr h="370840">
                <a:tc>
                  <a:txBody>
                    <a:bodyPr/>
                    <a:lstStyle/>
                    <a:p>
                      <a:pPr algn="ctr"/>
                      <a:r>
                        <a:rPr lang="es-ES" sz="1400" b="1" dirty="0">
                          <a:latin typeface="+mj-lt"/>
                          <a:cs typeface="Times New Roman" panose="02020603050405020304" pitchFamily="18" charset="0"/>
                        </a:rPr>
                        <a:t>(García, Moreno y Cruz, 2014)</a:t>
                      </a:r>
                    </a:p>
                  </a:txBody>
                  <a:tcPr anchor="ctr"/>
                </a:tc>
                <a:tc>
                  <a:txBody>
                    <a:bodyPr/>
                    <a:lstStyle/>
                    <a:p>
                      <a:r>
                        <a:rPr lang="es-ES" sz="1400" dirty="0">
                          <a:latin typeface="+mj-lt"/>
                          <a:cs typeface="Times New Roman" panose="02020603050405020304" pitchFamily="18" charset="0"/>
                        </a:rPr>
                        <a:t>Los animales que resultan ser positivos y que tienen una edad comprendida  entre 1 a 4 años haber contado con anticuerpos dotados por la madre.</a:t>
                      </a:r>
                    </a:p>
                  </a:txBody>
                  <a:tcPr/>
                </a:tc>
                <a:extLst>
                  <a:ext uri="{0D108BD9-81ED-4DB2-BD59-A6C34878D82A}">
                    <a16:rowId xmlns:a16="http://schemas.microsoft.com/office/drawing/2014/main" val="817119058"/>
                  </a:ext>
                </a:extLst>
              </a:tr>
            </a:tbl>
          </a:graphicData>
        </a:graphic>
      </p:graphicFrame>
      <p:sp>
        <p:nvSpPr>
          <p:cNvPr id="17" name="CuadroTexto 16">
            <a:extLst>
              <a:ext uri="{FF2B5EF4-FFF2-40B4-BE49-F238E27FC236}">
                <a16:creationId xmlns:a16="http://schemas.microsoft.com/office/drawing/2014/main" id="{8E1148CE-519E-4100-B6B2-613C9EE41F8D}"/>
              </a:ext>
            </a:extLst>
          </p:cNvPr>
          <p:cNvSpPr txBox="1"/>
          <p:nvPr/>
        </p:nvSpPr>
        <p:spPr>
          <a:xfrm>
            <a:off x="5042916" y="4358258"/>
            <a:ext cx="6099048" cy="369332"/>
          </a:xfrm>
          <a:prstGeom prst="rect">
            <a:avLst/>
          </a:prstGeom>
          <a:noFill/>
        </p:spPr>
        <p:txBody>
          <a:bodyPr wrap="square">
            <a:spAutoFit/>
          </a:bodyPr>
          <a:lstStyle/>
          <a:p>
            <a:r>
              <a:rPr lang="es-ES" dirty="0"/>
              <a:t>p-</a:t>
            </a:r>
            <a:r>
              <a:rPr lang="es-ES" dirty="0" err="1"/>
              <a:t>value</a:t>
            </a:r>
            <a:r>
              <a:rPr lang="es-ES" dirty="0"/>
              <a:t> = 1.888e-06</a:t>
            </a:r>
          </a:p>
        </p:txBody>
      </p:sp>
    </p:spTree>
    <p:extLst>
      <p:ext uri="{BB962C8B-B14F-4D97-AF65-F5344CB8AC3E}">
        <p14:creationId xmlns:p14="http://schemas.microsoft.com/office/powerpoint/2010/main" val="2663925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upo 37"/>
          <p:cNvGrpSpPr/>
          <p:nvPr/>
        </p:nvGrpSpPr>
        <p:grpSpPr>
          <a:xfrm>
            <a:off x="440201" y="259432"/>
            <a:ext cx="11414678" cy="602016"/>
            <a:chOff x="440201" y="340374"/>
            <a:chExt cx="11414678" cy="602016"/>
          </a:xfrm>
        </p:grpSpPr>
        <p:sp>
          <p:nvSpPr>
            <p:cNvPr id="4" name="CuadroTexto 3"/>
            <p:cNvSpPr txBox="1"/>
            <p:nvPr/>
          </p:nvSpPr>
          <p:spPr>
            <a:xfrm>
              <a:off x="2656076" y="340374"/>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RESULTADOS</a:t>
              </a:r>
            </a:p>
          </p:txBody>
        </p:sp>
        <p:cxnSp>
          <p:nvCxnSpPr>
            <p:cNvPr id="5" name="Conector recto 4"/>
            <p:cNvCxnSpPr/>
            <p:nvPr/>
          </p:nvCxnSpPr>
          <p:spPr>
            <a:xfrm>
              <a:off x="440201" y="890874"/>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Rectángulo redondeado 15"/>
          <p:cNvSpPr/>
          <p:nvPr/>
        </p:nvSpPr>
        <p:spPr>
          <a:xfrm>
            <a:off x="3490970" y="1127606"/>
            <a:ext cx="5276562" cy="534201"/>
          </a:xfrm>
          <a:prstGeom prst="roundRect">
            <a:avLst/>
          </a:prstGeom>
          <a:solidFill>
            <a:schemeClr val="accent4">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2000" b="1" dirty="0">
                <a:solidFill>
                  <a:schemeClr val="tx1"/>
                </a:solidFill>
                <a:latin typeface="Times New Roman" panose="02020603050405020304" pitchFamily="18" charset="0"/>
                <a:cs typeface="Times New Roman" panose="02020603050405020304" pitchFamily="18" charset="0"/>
              </a:rPr>
              <a:t>Causas de la transmisión</a:t>
            </a:r>
            <a:endParaRPr lang="es-419" sz="2000" b="1" dirty="0">
              <a:solidFill>
                <a:schemeClr val="tx1"/>
              </a:solidFill>
              <a:latin typeface="Times New Roman" panose="02020603050405020304" pitchFamily="18" charset="0"/>
              <a:cs typeface="Times New Roman" panose="02020603050405020304" pitchFamily="18" charset="0"/>
            </a:endParaRPr>
          </a:p>
        </p:txBody>
      </p:sp>
      <p:sp>
        <p:nvSpPr>
          <p:cNvPr id="34" name="Flecha abajo 26">
            <a:extLst>
              <a:ext uri="{FF2B5EF4-FFF2-40B4-BE49-F238E27FC236}">
                <a16:creationId xmlns:a16="http://schemas.microsoft.com/office/drawing/2014/main" id="{2527D458-B410-450C-9022-416B9279AB06}"/>
              </a:ext>
            </a:extLst>
          </p:cNvPr>
          <p:cNvSpPr/>
          <p:nvPr/>
        </p:nvSpPr>
        <p:spPr>
          <a:xfrm>
            <a:off x="5961435" y="1758032"/>
            <a:ext cx="372208" cy="169934"/>
          </a:xfrm>
          <a:prstGeom prst="down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graphicFrame>
        <p:nvGraphicFramePr>
          <p:cNvPr id="10" name="Gráfico 9">
            <a:extLst>
              <a:ext uri="{FF2B5EF4-FFF2-40B4-BE49-F238E27FC236}">
                <a16:creationId xmlns:a16="http://schemas.microsoft.com/office/drawing/2014/main" id="{882FB78C-620F-42F8-AB92-1F5B718BB319}"/>
              </a:ext>
            </a:extLst>
          </p:cNvPr>
          <p:cNvGraphicFramePr/>
          <p:nvPr>
            <p:extLst>
              <p:ext uri="{D42A27DB-BD31-4B8C-83A1-F6EECF244321}">
                <p14:modId xmlns:p14="http://schemas.microsoft.com/office/powerpoint/2010/main" val="412802197"/>
              </p:ext>
            </p:extLst>
          </p:nvPr>
        </p:nvGraphicFramePr>
        <p:xfrm>
          <a:off x="2656076" y="1942952"/>
          <a:ext cx="7177037" cy="29033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a 2">
            <a:extLst>
              <a:ext uri="{FF2B5EF4-FFF2-40B4-BE49-F238E27FC236}">
                <a16:creationId xmlns:a16="http://schemas.microsoft.com/office/drawing/2014/main" id="{9672F18C-7DA0-457B-B22C-F3613DD5D369}"/>
              </a:ext>
            </a:extLst>
          </p:cNvPr>
          <p:cNvGraphicFramePr>
            <a:graphicFrameLocks noGrp="1"/>
          </p:cNvGraphicFramePr>
          <p:nvPr>
            <p:extLst>
              <p:ext uri="{D42A27DB-BD31-4B8C-83A1-F6EECF244321}">
                <p14:modId xmlns:p14="http://schemas.microsoft.com/office/powerpoint/2010/main" val="2192932127"/>
              </p:ext>
            </p:extLst>
          </p:nvPr>
        </p:nvGraphicFramePr>
        <p:xfrm>
          <a:off x="838200" y="4915048"/>
          <a:ext cx="10515600" cy="14681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05926266"/>
                    </a:ext>
                  </a:extLst>
                </a:gridCol>
                <a:gridCol w="5257800">
                  <a:extLst>
                    <a:ext uri="{9D8B030D-6E8A-4147-A177-3AD203B41FA5}">
                      <a16:colId xmlns:a16="http://schemas.microsoft.com/office/drawing/2014/main" val="2800727862"/>
                    </a:ext>
                  </a:extLst>
                </a:gridCol>
              </a:tblGrid>
              <a:tr h="370840">
                <a:tc>
                  <a:txBody>
                    <a:bodyPr/>
                    <a:lstStyle/>
                    <a:p>
                      <a:pPr algn="ctr"/>
                      <a:r>
                        <a:rPr lang="es-ES" sz="1800" dirty="0">
                          <a:latin typeface="+mj-lt"/>
                          <a:cs typeface="Times New Roman" panose="02020603050405020304" pitchFamily="18" charset="0"/>
                        </a:rPr>
                        <a:t>FUENTES</a:t>
                      </a:r>
                    </a:p>
                  </a:txBody>
                  <a:tcPr/>
                </a:tc>
                <a:tc>
                  <a:txBody>
                    <a:bodyPr/>
                    <a:lstStyle/>
                    <a:p>
                      <a:pPr algn="ctr"/>
                      <a:r>
                        <a:rPr lang="es-ES" sz="1800" dirty="0">
                          <a:latin typeface="+mj-lt"/>
                          <a:cs typeface="Times New Roman" panose="02020603050405020304" pitchFamily="18" charset="0"/>
                        </a:rPr>
                        <a:t>DESCRIPCIÓN</a:t>
                      </a:r>
                    </a:p>
                  </a:txBody>
                  <a:tcPr/>
                </a:tc>
                <a:extLst>
                  <a:ext uri="{0D108BD9-81ED-4DB2-BD59-A6C34878D82A}">
                    <a16:rowId xmlns:a16="http://schemas.microsoft.com/office/drawing/2014/main" val="239488297"/>
                  </a:ext>
                </a:extLst>
              </a:tr>
              <a:tr h="370840">
                <a:tc>
                  <a:txBody>
                    <a:bodyPr/>
                    <a:lstStyle/>
                    <a:p>
                      <a:pPr algn="ctr"/>
                      <a:r>
                        <a:rPr lang="es-ES" sz="1400" b="1" dirty="0">
                          <a:latin typeface="+mj-lt"/>
                          <a:cs typeface="Times New Roman" panose="02020603050405020304" pitchFamily="18" charset="0"/>
                        </a:rPr>
                        <a:t>Ortega, Horcajo, Regidor &amp; Collantes (2017)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j-lt"/>
                          <a:ea typeface="+mn-ea"/>
                          <a:cs typeface="Times New Roman" panose="02020603050405020304" pitchFamily="18" charset="0"/>
                        </a:rPr>
                        <a:t>Prevalencia en edades variable, es un problema asociado a la presencia del perro (transmisión horizontal). </a:t>
                      </a:r>
                    </a:p>
                  </a:txBody>
                  <a:tcPr/>
                </a:tc>
                <a:extLst>
                  <a:ext uri="{0D108BD9-81ED-4DB2-BD59-A6C34878D82A}">
                    <a16:rowId xmlns:a16="http://schemas.microsoft.com/office/drawing/2014/main" val="2046510572"/>
                  </a:ext>
                </a:extLst>
              </a:tr>
              <a:tr h="370840">
                <a:tc>
                  <a:txBody>
                    <a:bodyPr/>
                    <a:lstStyle/>
                    <a:p>
                      <a:pPr algn="ctr"/>
                      <a:r>
                        <a:rPr lang="es-ES" sz="1400" b="1" dirty="0">
                          <a:latin typeface="+mj-lt"/>
                          <a:cs typeface="Times New Roman" panose="02020603050405020304" pitchFamily="18" charset="0"/>
                        </a:rPr>
                        <a:t>Morales (2016) </a:t>
                      </a:r>
                    </a:p>
                  </a:txBody>
                  <a:tcPr anchor="ctr"/>
                </a:tc>
                <a:tc>
                  <a:txBody>
                    <a:bodyPr/>
                    <a:lstStyle/>
                    <a:p>
                      <a:r>
                        <a:rPr lang="es-ES" sz="1200" dirty="0">
                          <a:latin typeface="+mj-lt"/>
                          <a:cs typeface="Times New Roman" panose="02020603050405020304" pitchFamily="18" charset="0"/>
                        </a:rPr>
                        <a:t>La transmisión horizontal (transplacentaria exógena) o postnatal, se presenta cuando las vacas ingieren agua o alimento contaminados con ooquistes de </a:t>
                      </a:r>
                      <a:r>
                        <a:rPr lang="es-ES" sz="1200" i="1" dirty="0" err="1">
                          <a:latin typeface="+mj-lt"/>
                          <a:cs typeface="Times New Roman" panose="02020603050405020304" pitchFamily="18" charset="0"/>
                        </a:rPr>
                        <a:t>Neospora</a:t>
                      </a:r>
                      <a:r>
                        <a:rPr lang="es-ES" sz="1200" i="1" dirty="0">
                          <a:latin typeface="+mj-lt"/>
                          <a:cs typeface="Times New Roman" panose="02020603050405020304" pitchFamily="18" charset="0"/>
                        </a:rPr>
                        <a:t> </a:t>
                      </a:r>
                      <a:r>
                        <a:rPr lang="es-ES" sz="1200" i="1" dirty="0" err="1">
                          <a:latin typeface="+mj-lt"/>
                          <a:cs typeface="Times New Roman" panose="02020603050405020304" pitchFamily="18" charset="0"/>
                        </a:rPr>
                        <a:t>caninum</a:t>
                      </a:r>
                      <a:r>
                        <a:rPr lang="es-ES" sz="1200" i="1" dirty="0">
                          <a:latin typeface="+mj-lt"/>
                          <a:cs typeface="Times New Roman" panose="02020603050405020304" pitchFamily="18" charset="0"/>
                        </a:rPr>
                        <a:t> </a:t>
                      </a:r>
                      <a:r>
                        <a:rPr lang="es-ES" sz="1200" dirty="0">
                          <a:latin typeface="+mj-lt"/>
                          <a:cs typeface="Times New Roman" panose="02020603050405020304" pitchFamily="18" charset="0"/>
                        </a:rPr>
                        <a:t>que fueron excretados en las heces del can infectado</a:t>
                      </a:r>
                    </a:p>
                  </a:txBody>
                  <a:tcPr/>
                </a:tc>
                <a:extLst>
                  <a:ext uri="{0D108BD9-81ED-4DB2-BD59-A6C34878D82A}">
                    <a16:rowId xmlns:a16="http://schemas.microsoft.com/office/drawing/2014/main" val="817119058"/>
                  </a:ext>
                </a:extLst>
              </a:tr>
            </a:tbl>
          </a:graphicData>
        </a:graphic>
      </p:graphicFrame>
    </p:spTree>
    <p:extLst>
      <p:ext uri="{BB962C8B-B14F-4D97-AF65-F5344CB8AC3E}">
        <p14:creationId xmlns:p14="http://schemas.microsoft.com/office/powerpoint/2010/main" val="751982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EE8142-C95A-4B92-8343-2B58275FE9B1}"/>
              </a:ext>
            </a:extLst>
          </p:cNvPr>
          <p:cNvSpPr>
            <a:spLocks noGrp="1"/>
          </p:cNvSpPr>
          <p:nvPr>
            <p:ph type="title"/>
          </p:nvPr>
        </p:nvSpPr>
        <p:spPr>
          <a:xfrm rot="16200000">
            <a:off x="-2064480" y="2990928"/>
            <a:ext cx="5924547" cy="876142"/>
          </a:xfrm>
          <a:solidFill>
            <a:schemeClr val="accent6">
              <a:lumMod val="40000"/>
              <a:lumOff val="60000"/>
            </a:schemeClr>
          </a:solidFill>
        </p:spPr>
        <p:txBody>
          <a:bodyPr>
            <a:normAutofit/>
          </a:bodyPr>
          <a:lstStyle/>
          <a:p>
            <a:pPr algn="ctr"/>
            <a:r>
              <a:rPr lang="es-ES" b="1" dirty="0"/>
              <a:t>ESTRATEGIAS DE MANEJO</a:t>
            </a:r>
          </a:p>
        </p:txBody>
      </p:sp>
      <p:pic>
        <p:nvPicPr>
          <p:cNvPr id="4" name="Imagen 3">
            <a:extLst>
              <a:ext uri="{FF2B5EF4-FFF2-40B4-BE49-F238E27FC236}">
                <a16:creationId xmlns:a16="http://schemas.microsoft.com/office/drawing/2014/main" id="{14B1E014-D141-4787-B384-6DB3A01BAD7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76424" y="233362"/>
            <a:ext cx="9417782" cy="6391275"/>
          </a:xfrm>
          <a:prstGeom prst="rect">
            <a:avLst/>
          </a:prstGeom>
          <a:noFill/>
        </p:spPr>
      </p:pic>
    </p:spTree>
    <p:extLst>
      <p:ext uri="{BB962C8B-B14F-4D97-AF65-F5344CB8AC3E}">
        <p14:creationId xmlns:p14="http://schemas.microsoft.com/office/powerpoint/2010/main" val="649166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p:cNvSpPr txBox="1"/>
          <p:nvPr/>
        </p:nvSpPr>
        <p:spPr>
          <a:xfrm>
            <a:off x="3902121" y="-24714"/>
            <a:ext cx="4387758" cy="707886"/>
          </a:xfrm>
          <a:prstGeom prst="rect">
            <a:avLst/>
          </a:prstGeom>
          <a:solidFill>
            <a:schemeClr val="accent6"/>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sz="4000" b="1" dirty="0">
                <a:solidFill>
                  <a:schemeClr val="bg1"/>
                </a:solidFill>
              </a:rPr>
              <a:t>CONCLUSIONES</a:t>
            </a:r>
            <a:endParaRPr lang="es-EC" sz="4000" dirty="0">
              <a:solidFill>
                <a:schemeClr val="bg1"/>
              </a:solidFill>
            </a:endParaRPr>
          </a:p>
        </p:txBody>
      </p:sp>
      <p:sp>
        <p:nvSpPr>
          <p:cNvPr id="6" name="Rectángulo 5"/>
          <p:cNvSpPr/>
          <p:nvPr/>
        </p:nvSpPr>
        <p:spPr>
          <a:xfrm>
            <a:off x="0" y="657224"/>
            <a:ext cx="12192000" cy="6307111"/>
          </a:xfrm>
          <a:prstGeom prst="rect">
            <a:avLst/>
          </a:prstGeom>
          <a:solidFill>
            <a:schemeClr val="accent2">
              <a:lumMod val="20000"/>
              <a:lumOff val="80000"/>
            </a:schemeClr>
          </a:solidFill>
        </p:spPr>
        <p:txBody>
          <a:bodyPr wrap="square">
            <a:spAutoFit/>
          </a:bodyPr>
          <a:lstStyle/>
          <a:p>
            <a:pPr marL="342900" lvl="0" indent="-342900" algn="just">
              <a:lnSpc>
                <a:spcPct val="200000"/>
              </a:lnSpc>
              <a:spcAft>
                <a:spcPts val="800"/>
              </a:spcAft>
              <a:buFont typeface="Symbol" panose="05050102010706020507" pitchFamily="18" charset="2"/>
              <a:buChar char=""/>
            </a:pPr>
            <a:r>
              <a:rPr lang="es-ES" dirty="0">
                <a:latin typeface="Times New Roman" panose="02020603050405020304" pitchFamily="18" charset="0"/>
                <a:ea typeface="Tahoma" panose="020B0604030504040204" pitchFamily="34" charset="0"/>
                <a:cs typeface="Times New Roman" panose="02020603050405020304" pitchFamily="18" charset="0"/>
              </a:rPr>
              <a:t>Shushufindi y Luz de América (sectores del trópico húmedo de Ecuador) sí reportaron la existencia de </a:t>
            </a:r>
            <a:r>
              <a:rPr lang="es-ES" i="1" dirty="0">
                <a:latin typeface="Times New Roman" panose="02020603050405020304" pitchFamily="18" charset="0"/>
                <a:ea typeface="Tahoma" panose="020B0604030504040204" pitchFamily="34" charset="0"/>
                <a:cs typeface="Times New Roman" panose="02020603050405020304" pitchFamily="18" charset="0"/>
              </a:rPr>
              <a:t>N. </a:t>
            </a:r>
            <a:r>
              <a:rPr lang="es-ES" i="1" dirty="0" err="1">
                <a:latin typeface="Times New Roman" panose="02020603050405020304" pitchFamily="18" charset="0"/>
                <a:ea typeface="Tahoma" panose="020B0604030504040204" pitchFamily="34" charset="0"/>
                <a:cs typeface="Times New Roman" panose="02020603050405020304" pitchFamily="18" charset="0"/>
              </a:rPr>
              <a:t>caninum</a:t>
            </a:r>
            <a:r>
              <a:rPr lang="es-ES" dirty="0">
                <a:latin typeface="Times New Roman" panose="02020603050405020304" pitchFamily="18" charset="0"/>
                <a:ea typeface="Tahoma" panose="020B0604030504040204" pitchFamily="34" charset="0"/>
                <a:cs typeface="Times New Roman" panose="02020603050405020304" pitchFamily="18" charset="0"/>
              </a:rPr>
              <a:t>, en 9 de 10 predios estudiados por cada zona; resultando 26 casos (+) de 89 animales, lo que correspondió al 29% de prevalencia en Shushufindi; y, 33 casos (+) de 90 animales evaluados en Luz de América con el 37% de prevalencia </a:t>
            </a:r>
          </a:p>
          <a:p>
            <a:pPr marL="342900" lvl="0" indent="-342900" algn="just">
              <a:lnSpc>
                <a:spcPct val="200000"/>
              </a:lnSpc>
              <a:spcAft>
                <a:spcPts val="800"/>
              </a:spcAft>
              <a:buFont typeface="Symbol" panose="05050102010706020507" pitchFamily="18" charset="2"/>
              <a:buChar char=""/>
            </a:pPr>
            <a:r>
              <a:rPr lang="es-ES" dirty="0">
                <a:effectLst/>
                <a:latin typeface="Times New Roman" panose="02020603050405020304" pitchFamily="18" charset="0"/>
                <a:ea typeface="Tahoma" panose="020B0604030504040204" pitchFamily="34" charset="0"/>
                <a:cs typeface="Times New Roman" panose="02020603050405020304" pitchFamily="18" charset="0"/>
              </a:rPr>
              <a:t>El factor de riesgo más importante dentro del estudio fue la </a:t>
            </a:r>
            <a:r>
              <a:rPr lang="es-ES" dirty="0">
                <a:latin typeface="Times New Roman" panose="02020603050405020304" pitchFamily="18" charset="0"/>
                <a:ea typeface="Tahoma" panose="020B0604030504040204" pitchFamily="34" charset="0"/>
                <a:cs typeface="Times New Roman" panose="02020603050405020304" pitchFamily="18" charset="0"/>
              </a:rPr>
              <a:t>“Transmisión horizontal”; donde existe una relación directa con la presencia de los canes dentro de las explotaciones ganaderas; la cual se reportó en los 20 predios evaluados. Además, en grupos etarios se sustentó esto, ya que en las vacas adultas existió mayor cantidad de casos positivos para las dos zonas; existiendo una relación entre la edad y el tipo de transmisión, puesto que a mayor edad, mayor probabilidad de contagio horizontal.</a:t>
            </a:r>
            <a:endParaRPr lang="es-419" dirty="0">
              <a:latin typeface="Times New Roman" panose="02020603050405020304" pitchFamily="18" charset="0"/>
              <a:ea typeface="Tahoma" panose="020B0604030504040204" pitchFamily="34" charset="0"/>
              <a:cs typeface="Times New Roman" panose="02020603050405020304" pitchFamily="18" charset="0"/>
            </a:endParaRPr>
          </a:p>
          <a:p>
            <a:pPr marL="342900" lvl="0" indent="-342900" algn="just">
              <a:lnSpc>
                <a:spcPct val="200000"/>
              </a:lnSpc>
              <a:spcAft>
                <a:spcPts val="800"/>
              </a:spcAft>
              <a:buFont typeface="Symbol" panose="05050102010706020507" pitchFamily="18" charset="2"/>
              <a:buChar char=""/>
            </a:pPr>
            <a:r>
              <a:rPr lang="es-419" dirty="0">
                <a:latin typeface="Times New Roman" panose="02020603050405020304" pitchFamily="18" charset="0"/>
                <a:ea typeface="Tahoma" panose="020B0604030504040204" pitchFamily="34" charset="0"/>
                <a:cs typeface="Times New Roman" panose="02020603050405020304" pitchFamily="18" charset="0"/>
              </a:rPr>
              <a:t>Se establecieron estrategias de manejo para el control de </a:t>
            </a:r>
            <a:r>
              <a:rPr lang="es-419" i="1" dirty="0">
                <a:latin typeface="Times New Roman" panose="02020603050405020304" pitchFamily="18" charset="0"/>
                <a:ea typeface="Tahoma" panose="020B0604030504040204" pitchFamily="34" charset="0"/>
                <a:cs typeface="Times New Roman" panose="02020603050405020304" pitchFamily="18" charset="0"/>
              </a:rPr>
              <a:t>N. </a:t>
            </a:r>
            <a:r>
              <a:rPr lang="es-419" i="1" dirty="0" err="1">
                <a:latin typeface="Times New Roman" panose="02020603050405020304" pitchFamily="18" charset="0"/>
                <a:ea typeface="Tahoma" panose="020B0604030504040204" pitchFamily="34" charset="0"/>
                <a:cs typeface="Times New Roman" panose="02020603050405020304" pitchFamily="18" charset="0"/>
              </a:rPr>
              <a:t>caninum</a:t>
            </a:r>
            <a:r>
              <a:rPr lang="es-419" dirty="0">
                <a:latin typeface="Times New Roman" panose="02020603050405020304" pitchFamily="18" charset="0"/>
                <a:ea typeface="Tahoma" panose="020B0604030504040204" pitchFamily="34" charset="0"/>
                <a:cs typeface="Times New Roman" panose="02020603050405020304" pitchFamily="18" charset="0"/>
              </a:rPr>
              <a:t> en base a la magnitud de la enfermedad, características de la explotación y los objetivos que se deseen alcanzar, ya sean estos la reducción de la prevalencia de la infección en los predios con casos positivos o para la prevención de la propagación tanto para la transmisión vertical como horizontal.</a:t>
            </a:r>
            <a:endParaRPr lang="es-ES" dirty="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860007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p:cNvSpPr txBox="1"/>
          <p:nvPr/>
        </p:nvSpPr>
        <p:spPr>
          <a:xfrm>
            <a:off x="3810000" y="222422"/>
            <a:ext cx="4571999" cy="646331"/>
          </a:xfrm>
          <a:prstGeom prst="rect">
            <a:avLst/>
          </a:prstGeom>
          <a:solidFill>
            <a:schemeClr val="accent2"/>
          </a:solid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sz="3600" b="1" dirty="0">
                <a:solidFill>
                  <a:schemeClr val="bg1"/>
                </a:solidFill>
              </a:rPr>
              <a:t>RECOMENDACIONES</a:t>
            </a:r>
            <a:endParaRPr lang="es-EC" sz="3600" dirty="0">
              <a:solidFill>
                <a:schemeClr val="bg1"/>
              </a:solidFill>
            </a:endParaRPr>
          </a:p>
        </p:txBody>
      </p:sp>
      <p:sp>
        <p:nvSpPr>
          <p:cNvPr id="6" name="Rectángulo 5"/>
          <p:cNvSpPr/>
          <p:nvPr/>
        </p:nvSpPr>
        <p:spPr>
          <a:xfrm>
            <a:off x="0" y="1038009"/>
            <a:ext cx="12192000" cy="5819991"/>
          </a:xfrm>
          <a:prstGeom prst="rect">
            <a:avLst/>
          </a:prstGeom>
          <a:solidFill>
            <a:schemeClr val="accent1">
              <a:lumMod val="20000"/>
              <a:lumOff val="80000"/>
            </a:schemeClr>
          </a:solidFill>
        </p:spPr>
        <p:txBody>
          <a:bodyPr wrap="square">
            <a:spAutoFit/>
          </a:bodyPr>
          <a:lstStyle/>
          <a:p>
            <a:pPr marL="342900" lvl="0" indent="-342900" algn="just">
              <a:lnSpc>
                <a:spcPct val="200000"/>
              </a:lnSpc>
              <a:spcAft>
                <a:spcPts val="800"/>
              </a:spcAft>
              <a:buFont typeface="Symbol" panose="05050102010706020507" pitchFamily="18" charset="2"/>
              <a:buChar char=""/>
            </a:pPr>
            <a:r>
              <a:rPr lang="es-ES" i="1" dirty="0">
                <a:latin typeface="Times New Roman" panose="02020603050405020304" pitchFamily="18" charset="0"/>
                <a:ea typeface="Calibri" panose="020F0502020204030204" pitchFamily="34" charset="0"/>
                <a:cs typeface="Times New Roman" panose="02020603050405020304" pitchFamily="18" charset="0"/>
              </a:rPr>
              <a:t>N. </a:t>
            </a:r>
            <a:r>
              <a:rPr lang="es-ES" i="1" dirty="0" err="1">
                <a:latin typeface="Times New Roman" panose="02020603050405020304" pitchFamily="18" charset="0"/>
                <a:ea typeface="Calibri" panose="020F0502020204030204" pitchFamily="34" charset="0"/>
                <a:cs typeface="Times New Roman" panose="02020603050405020304" pitchFamily="18" charset="0"/>
              </a:rPr>
              <a:t>caninum</a:t>
            </a:r>
            <a:r>
              <a:rPr lang="es-ES" i="1" dirty="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 se </a:t>
            </a:r>
            <a:r>
              <a:rPr lang="es-ES" sz="2000" dirty="0">
                <a:latin typeface="Times New Roman" panose="02020603050405020304" pitchFamily="18" charset="0"/>
                <a:ea typeface="Calibri" panose="020F0502020204030204" pitchFamily="34" charset="0"/>
                <a:cs typeface="Times New Roman" panose="02020603050405020304" pitchFamily="18" charset="0"/>
              </a:rPr>
              <a:t>describe</a:t>
            </a:r>
            <a:r>
              <a:rPr lang="es-ES" dirty="0">
                <a:latin typeface="Times New Roman" panose="02020603050405020304" pitchFamily="18" charset="0"/>
                <a:ea typeface="Calibri" panose="020F0502020204030204" pitchFamily="34" charset="0"/>
                <a:cs typeface="Times New Roman" panose="02020603050405020304" pitchFamily="18" charset="0"/>
              </a:rPr>
              <a:t> a nivel mundial como una de las principales causas de abortos en el ganado lechero, en nuestro país existe una carencia de investigaciones sobre esta enfermedad y su impacto económico, por lo cual es necesario instaurar estudios y programas de capacitación a los productores sobre la existencia de la enfermedad y sus consecuencias a corto y largo plazo.</a:t>
            </a:r>
          </a:p>
          <a:p>
            <a:pPr marL="342900" lvl="0" indent="-342900" algn="just">
              <a:lnSpc>
                <a:spcPct val="200000"/>
              </a:lnSpc>
              <a:spcAft>
                <a:spcPts val="800"/>
              </a:spcAft>
              <a:buFont typeface="Symbol" panose="05050102010706020507" pitchFamily="18" charset="2"/>
              <a:buChar char=""/>
            </a:pPr>
            <a:r>
              <a:rPr lang="es-ES" dirty="0">
                <a:effectLst/>
                <a:latin typeface="Times New Roman" panose="02020603050405020304" pitchFamily="18" charset="0"/>
                <a:ea typeface="Calibri" panose="020F0502020204030204" pitchFamily="34" charset="0"/>
                <a:cs typeface="Times New Roman" panose="02020603050405020304" pitchFamily="18" charset="0"/>
              </a:rPr>
              <a:t>Realizar estudios donde se relacione la presencia de </a:t>
            </a:r>
            <a:r>
              <a:rPr lang="es-ES" i="1" dirty="0">
                <a:effectLst/>
                <a:latin typeface="Times New Roman" panose="02020603050405020304" pitchFamily="18" charset="0"/>
                <a:ea typeface="Calibri" panose="020F0502020204030204" pitchFamily="34" charset="0"/>
                <a:cs typeface="Times New Roman" panose="02020603050405020304" pitchFamily="18" charset="0"/>
              </a:rPr>
              <a:t>N. </a:t>
            </a:r>
            <a:r>
              <a:rPr lang="es-ES" i="1" dirty="0" err="1">
                <a:effectLst/>
                <a:latin typeface="Times New Roman" panose="02020603050405020304" pitchFamily="18" charset="0"/>
                <a:ea typeface="Calibri" panose="020F0502020204030204" pitchFamily="34" charset="0"/>
                <a:cs typeface="Times New Roman" panose="02020603050405020304" pitchFamily="18" charset="0"/>
              </a:rPr>
              <a:t>caninum</a:t>
            </a:r>
            <a:r>
              <a:rPr lang="es-ES" dirty="0">
                <a:effectLst/>
                <a:latin typeface="Times New Roman" panose="02020603050405020304" pitchFamily="18" charset="0"/>
                <a:ea typeface="Calibri" panose="020F0502020204030204" pitchFamily="34" charset="0"/>
                <a:cs typeface="Times New Roman" panose="02020603050405020304" pitchFamily="18" charset="0"/>
              </a:rPr>
              <a:t> y su relación directa sobre el aborto, tomando muestras de los fetos abortados para el diagnóstico de la enfermedad, así como la eficacia de la transmisión vertical trazando las serologías “abuela-madre-hija”, ya que si existe una infección transplacentaria endógena normalmente hay una relación muy clara.</a:t>
            </a:r>
          </a:p>
          <a:p>
            <a:pPr marL="342900" lvl="0" indent="-342900" algn="just">
              <a:lnSpc>
                <a:spcPct val="200000"/>
              </a:lnSpc>
              <a:spcAft>
                <a:spcPts val="800"/>
              </a:spcAft>
              <a:buFont typeface="Symbol" panose="05050102010706020507" pitchFamily="18" charset="2"/>
              <a:buChar char=""/>
            </a:pPr>
            <a:r>
              <a:rPr lang="es-ES" dirty="0">
                <a:latin typeface="Times New Roman" panose="02020603050405020304" pitchFamily="18" charset="0"/>
                <a:ea typeface="Calibri" panose="020F0502020204030204" pitchFamily="34" charset="0"/>
                <a:cs typeface="Times New Roman" panose="02020603050405020304" pitchFamily="18" charset="0"/>
              </a:rPr>
              <a:t>Diagnosticar la enfermedad en los predios y disminuir factores de riesgo que sean objeto de transmisión dentro de la explotación, tales como evitar la presencia de perros en el alimento de los animales; eliminación inmediata de residuos fetales y placentarios, manejo sanitario y reproductivo de las vacas.</a:t>
            </a:r>
            <a:endParaRPr lang="es-419"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4980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7788" y="2967335"/>
            <a:ext cx="12036437" cy="1323439"/>
          </a:xfrm>
          <a:prstGeom prst="rect">
            <a:avLst/>
          </a:prstGeom>
          <a:noFill/>
        </p:spPr>
        <p:txBody>
          <a:bodyPr wrap="none" lIns="91440" tIns="45720" rIns="91440" bIns="45720">
            <a:spAutoFit/>
          </a:bodyPr>
          <a:lstStyle/>
          <a:p>
            <a:pPr algn="ctr"/>
            <a:r>
              <a:rPr lang="es-ES" sz="8000" b="1" dirty="0">
                <a:ln w="6600">
                  <a:solidFill>
                    <a:srgbClr val="FFC000"/>
                  </a:solidFill>
                  <a:prstDash val="solid"/>
                </a:ln>
                <a:gradFill flip="none" rotWithShape="1">
                  <a:gsLst>
                    <a:gs pos="0">
                      <a:srgbClr val="E0BECF">
                        <a:shade val="30000"/>
                        <a:satMod val="115000"/>
                      </a:srgbClr>
                    </a:gs>
                    <a:gs pos="50000">
                      <a:srgbClr val="E0BECF">
                        <a:shade val="67500"/>
                        <a:satMod val="115000"/>
                      </a:srgbClr>
                    </a:gs>
                    <a:gs pos="100000">
                      <a:srgbClr val="E0BECF">
                        <a:shade val="100000"/>
                        <a:satMod val="115000"/>
                      </a:srgbClr>
                    </a:gs>
                  </a:gsLst>
                  <a:path path="circle">
                    <a:fillToRect l="50000" t="50000" r="50000" b="50000"/>
                  </a:path>
                  <a:tileRect/>
                </a:gradFill>
                <a:effectLst>
                  <a:outerShdw dist="38100" dir="2700000" algn="tl" rotWithShape="0">
                    <a:schemeClr val="accent2"/>
                  </a:outerShdw>
                </a:effectLst>
              </a:rPr>
              <a:t>GRACIAS POR SU ATENCIÓN</a:t>
            </a:r>
            <a:endParaRPr lang="es-ES" sz="8000" b="1" cap="none" spc="0" dirty="0">
              <a:ln w="6600">
                <a:solidFill>
                  <a:srgbClr val="FFC000"/>
                </a:solidFill>
                <a:prstDash val="solid"/>
              </a:ln>
              <a:gradFill flip="none" rotWithShape="1">
                <a:gsLst>
                  <a:gs pos="0">
                    <a:srgbClr val="E0BECF">
                      <a:shade val="30000"/>
                      <a:satMod val="115000"/>
                    </a:srgbClr>
                  </a:gs>
                  <a:gs pos="50000">
                    <a:srgbClr val="E0BECF">
                      <a:shade val="67500"/>
                      <a:satMod val="115000"/>
                    </a:srgbClr>
                  </a:gs>
                  <a:gs pos="100000">
                    <a:srgbClr val="E0BECF">
                      <a:shade val="100000"/>
                      <a:satMod val="115000"/>
                    </a:srgbClr>
                  </a:gs>
                </a:gsLst>
                <a:path path="circle">
                  <a:fillToRect l="50000" t="50000" r="50000" b="50000"/>
                </a:path>
                <a:tileRect/>
              </a:gradFill>
              <a:effectLst>
                <a:outerShdw dist="38100" dir="2700000" algn="tl" rotWithShape="0">
                  <a:schemeClr val="accent2"/>
                </a:outerShdw>
              </a:effectLst>
            </a:endParaRPr>
          </a:p>
        </p:txBody>
      </p:sp>
    </p:spTree>
    <p:extLst>
      <p:ext uri="{BB962C8B-B14F-4D97-AF65-F5344CB8AC3E}">
        <p14:creationId xmlns:p14="http://schemas.microsoft.com/office/powerpoint/2010/main" val="1437331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b="1" dirty="0"/>
              <a:t>                                                     </a:t>
            </a:r>
            <a:endParaRPr lang="en-US" b="1" dirty="0"/>
          </a:p>
        </p:txBody>
      </p:sp>
      <p:sp>
        <p:nvSpPr>
          <p:cNvPr id="8" name="AutoShape 8" descr="Resultado de imagen para Aspergillus, principalmente A. parasitic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blob:https://web.whatsapp.com/371ff937-2524-4c5e-a689-e8cc48c0999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8" descr="Resultado de imagen para mapa de ecuado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Título 1"/>
          <p:cNvSpPr txBox="1">
            <a:spLocks/>
          </p:cNvSpPr>
          <p:nvPr/>
        </p:nvSpPr>
        <p:spPr>
          <a:xfrm>
            <a:off x="3432430" y="-19148"/>
            <a:ext cx="10058400" cy="1450757"/>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s-ES" b="1" dirty="0">
                <a:solidFill>
                  <a:schemeClr val="tx1"/>
                </a:solidFill>
                <a:latin typeface="Times New Roman" panose="02020603050405020304" pitchFamily="18" charset="0"/>
                <a:cs typeface="Times New Roman" panose="02020603050405020304" pitchFamily="18" charset="0"/>
              </a:rPr>
              <a:t>INTRODUCCIÓN</a:t>
            </a:r>
            <a:r>
              <a:rPr lang="es-ES" sz="5400" b="1" dirty="0">
                <a:solidFill>
                  <a:schemeClr val="tx1"/>
                </a:solidFill>
                <a:latin typeface="Times New Roman" panose="02020603050405020304" pitchFamily="18" charset="0"/>
                <a:cs typeface="Times New Roman" panose="02020603050405020304" pitchFamily="18" charset="0"/>
              </a:rPr>
              <a:t> </a:t>
            </a:r>
          </a:p>
        </p:txBody>
      </p:sp>
      <p:cxnSp>
        <p:nvCxnSpPr>
          <p:cNvPr id="34" name="Conector recto 33"/>
          <p:cNvCxnSpPr/>
          <p:nvPr/>
        </p:nvCxnSpPr>
        <p:spPr>
          <a:xfrm>
            <a:off x="5751874" y="976390"/>
            <a:ext cx="5364000" cy="51516"/>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4" name="Diagrama 3">
            <a:extLst>
              <a:ext uri="{FF2B5EF4-FFF2-40B4-BE49-F238E27FC236}">
                <a16:creationId xmlns:a16="http://schemas.microsoft.com/office/drawing/2014/main" id="{6BD1DF5D-4320-4198-BDBD-53A84BB8B6B5}"/>
              </a:ext>
            </a:extLst>
          </p:cNvPr>
          <p:cNvGraphicFramePr/>
          <p:nvPr>
            <p:extLst>
              <p:ext uri="{D42A27DB-BD31-4B8C-83A1-F6EECF244321}">
                <p14:modId xmlns:p14="http://schemas.microsoft.com/office/powerpoint/2010/main" val="2642870361"/>
              </p:ext>
            </p:extLst>
          </p:nvPr>
        </p:nvGraphicFramePr>
        <p:xfrm>
          <a:off x="436813" y="-177068"/>
          <a:ext cx="535965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6" name="Diagrama 35">
            <a:extLst>
              <a:ext uri="{FF2B5EF4-FFF2-40B4-BE49-F238E27FC236}">
                <a16:creationId xmlns:a16="http://schemas.microsoft.com/office/drawing/2014/main" id="{563418DB-1104-4D3F-833D-4A08059D28D4}"/>
              </a:ext>
            </a:extLst>
          </p:cNvPr>
          <p:cNvGraphicFramePr/>
          <p:nvPr>
            <p:extLst>
              <p:ext uri="{D42A27DB-BD31-4B8C-83A1-F6EECF244321}">
                <p14:modId xmlns:p14="http://schemas.microsoft.com/office/powerpoint/2010/main" val="667523676"/>
              </p:ext>
            </p:extLst>
          </p:nvPr>
        </p:nvGraphicFramePr>
        <p:xfrm>
          <a:off x="5751874" y="2074961"/>
          <a:ext cx="5601925"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Imagen 11" descr="Diagrama, Escala de tiempo&#10;&#10;Descripción generada automáticamente">
            <a:extLst>
              <a:ext uri="{FF2B5EF4-FFF2-40B4-BE49-F238E27FC236}">
                <a16:creationId xmlns:a16="http://schemas.microsoft.com/office/drawing/2014/main" id="{447DC6B3-83DF-427F-B4DD-4F573BA91C1E}"/>
              </a:ext>
            </a:extLst>
          </p:cNvPr>
          <p:cNvPicPr>
            <a:picLocks noChangeAspect="1"/>
          </p:cNvPicPr>
          <p:nvPr/>
        </p:nvPicPr>
        <p:blipFill>
          <a:blip r:embed="rId12"/>
          <a:stretch>
            <a:fillRect/>
          </a:stretch>
        </p:blipFill>
        <p:spPr>
          <a:xfrm>
            <a:off x="6569122" y="1106229"/>
            <a:ext cx="4012019" cy="2391444"/>
          </a:xfrm>
          <a:prstGeom prst="rect">
            <a:avLst/>
          </a:prstGeom>
        </p:spPr>
      </p:pic>
      <p:pic>
        <p:nvPicPr>
          <p:cNvPr id="13" name="Imagen 12">
            <a:extLst>
              <a:ext uri="{FF2B5EF4-FFF2-40B4-BE49-F238E27FC236}">
                <a16:creationId xmlns:a16="http://schemas.microsoft.com/office/drawing/2014/main" id="{865D9768-3AC5-4A69-BBB1-DA44D9851DBE}"/>
              </a:ext>
            </a:extLst>
          </p:cNvPr>
          <p:cNvPicPr>
            <a:picLocks noChangeAspect="1"/>
          </p:cNvPicPr>
          <p:nvPr/>
        </p:nvPicPr>
        <p:blipFill>
          <a:blip r:embed="rId13"/>
          <a:stretch>
            <a:fillRect/>
          </a:stretch>
        </p:blipFill>
        <p:spPr>
          <a:xfrm>
            <a:off x="1118205" y="3973858"/>
            <a:ext cx="3380643" cy="2535482"/>
          </a:xfrm>
          <a:prstGeom prst="rect">
            <a:avLst/>
          </a:prstGeom>
        </p:spPr>
      </p:pic>
    </p:spTree>
    <p:extLst>
      <p:ext uri="{BB962C8B-B14F-4D97-AF65-F5344CB8AC3E}">
        <p14:creationId xmlns:p14="http://schemas.microsoft.com/office/powerpoint/2010/main" val="429728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52791" y="270908"/>
            <a:ext cx="6982927" cy="707886"/>
          </a:xfrm>
          <a:prstGeom prst="rect">
            <a:avLst/>
          </a:prstGeom>
          <a:noFill/>
        </p:spPr>
        <p:txBody>
          <a:bodyPr wrap="square" rtlCol="0">
            <a:spAutoFit/>
          </a:bodyPr>
          <a:lstStyle/>
          <a:p>
            <a:pPr algn="ctr"/>
            <a:r>
              <a:rPr lang="es-MX" sz="4000" b="1" dirty="0">
                <a:latin typeface="Times New Roman" panose="02020603050405020304" pitchFamily="18" charset="0"/>
                <a:cs typeface="Times New Roman" panose="02020603050405020304" pitchFamily="18" charset="0"/>
              </a:rPr>
              <a:t>OBJETIVO GENERAL</a:t>
            </a:r>
          </a:p>
        </p:txBody>
      </p:sp>
      <p:cxnSp>
        <p:nvCxnSpPr>
          <p:cNvPr id="5" name="Conector recto 4"/>
          <p:cNvCxnSpPr/>
          <p:nvPr/>
        </p:nvCxnSpPr>
        <p:spPr>
          <a:xfrm>
            <a:off x="550168" y="978794"/>
            <a:ext cx="11414678" cy="5151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Rectángulo 5"/>
          <p:cNvSpPr/>
          <p:nvPr/>
        </p:nvSpPr>
        <p:spPr>
          <a:xfrm>
            <a:off x="1144369" y="2505346"/>
            <a:ext cx="9903262" cy="2485745"/>
          </a:xfrm>
          <a:prstGeom prst="rect">
            <a:avLst/>
          </a:prstGeom>
          <a:solidFill>
            <a:schemeClr val="accent1">
              <a:lumMod val="40000"/>
              <a:lumOff val="60000"/>
            </a:schemeClr>
          </a:solidFill>
          <a:ln w="57150">
            <a:noFill/>
          </a:ln>
        </p:spPr>
        <p:txBody>
          <a:bodyPr wrap="square">
            <a:spAutoFit/>
          </a:bodyPr>
          <a:lstStyle/>
          <a:p>
            <a:pPr algn="just">
              <a:lnSpc>
                <a:spcPct val="150000"/>
              </a:lnSpc>
              <a:spcAft>
                <a:spcPts val="1200"/>
              </a:spcAft>
            </a:pPr>
            <a:r>
              <a:rPr lang="es-419" sz="3600" dirty="0">
                <a:latin typeface="Times New Roman" panose="02020603050405020304" pitchFamily="18" charset="0"/>
                <a:ea typeface="Calibri" panose="020F0502020204030204" pitchFamily="34" charset="0"/>
                <a:cs typeface="Times New Roman" panose="02020603050405020304" pitchFamily="18" charset="0"/>
              </a:rPr>
              <a:t>Comparar la incidencia de </a:t>
            </a:r>
            <a:r>
              <a:rPr lang="es-419" sz="3600" i="1" dirty="0" err="1">
                <a:latin typeface="Times New Roman" panose="02020603050405020304" pitchFamily="18" charset="0"/>
                <a:ea typeface="Calibri" panose="020F0502020204030204" pitchFamily="34" charset="0"/>
                <a:cs typeface="Times New Roman" panose="02020603050405020304" pitchFamily="18" charset="0"/>
              </a:rPr>
              <a:t>Neospora</a:t>
            </a:r>
            <a:r>
              <a:rPr lang="es-419" sz="3600" i="1" dirty="0">
                <a:latin typeface="Times New Roman" panose="02020603050405020304" pitchFamily="18" charset="0"/>
                <a:ea typeface="Calibri" panose="020F0502020204030204" pitchFamily="34" charset="0"/>
                <a:cs typeface="Times New Roman" panose="02020603050405020304" pitchFamily="18" charset="0"/>
              </a:rPr>
              <a:t> </a:t>
            </a:r>
            <a:r>
              <a:rPr lang="es-419" sz="3600" i="1" dirty="0" err="1">
                <a:latin typeface="Times New Roman" panose="02020603050405020304" pitchFamily="18" charset="0"/>
                <a:ea typeface="Calibri" panose="020F0502020204030204" pitchFamily="34" charset="0"/>
                <a:cs typeface="Times New Roman" panose="02020603050405020304" pitchFamily="18" charset="0"/>
              </a:rPr>
              <a:t>Caninum</a:t>
            </a:r>
            <a:r>
              <a:rPr lang="es-419" sz="3600" i="1" dirty="0">
                <a:latin typeface="Times New Roman" panose="02020603050405020304" pitchFamily="18" charset="0"/>
                <a:ea typeface="Calibri" panose="020F0502020204030204" pitchFamily="34" charset="0"/>
                <a:cs typeface="Times New Roman" panose="02020603050405020304" pitchFamily="18" charset="0"/>
              </a:rPr>
              <a:t> </a:t>
            </a:r>
            <a:r>
              <a:rPr lang="es-419" sz="3600" dirty="0">
                <a:latin typeface="Times New Roman" panose="02020603050405020304" pitchFamily="18" charset="0"/>
                <a:ea typeface="Calibri" panose="020F0502020204030204" pitchFamily="34" charset="0"/>
                <a:cs typeface="Times New Roman" panose="02020603050405020304" pitchFamily="18" charset="0"/>
              </a:rPr>
              <a:t>en bovinos del trópico húmedo, en dos zonas: Shushufindi y Luz de América</a:t>
            </a:r>
            <a:endParaRPr lang="es-MX"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7345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52789" y="154028"/>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OBJETIVOS ESPECÍFICOS</a:t>
            </a:r>
          </a:p>
        </p:txBody>
      </p:sp>
      <p:cxnSp>
        <p:nvCxnSpPr>
          <p:cNvPr id="5" name="Conector recto 4"/>
          <p:cNvCxnSpPr/>
          <p:nvPr/>
        </p:nvCxnSpPr>
        <p:spPr>
          <a:xfrm>
            <a:off x="536913" y="859679"/>
            <a:ext cx="11414678" cy="5151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 name="Diagrama 1">
            <a:extLst>
              <a:ext uri="{FF2B5EF4-FFF2-40B4-BE49-F238E27FC236}">
                <a16:creationId xmlns:a16="http://schemas.microsoft.com/office/drawing/2014/main" id="{BE4BD08E-058E-4839-BC45-6F9B7D23001D}"/>
              </a:ext>
            </a:extLst>
          </p:cNvPr>
          <p:cNvGraphicFramePr/>
          <p:nvPr>
            <p:extLst>
              <p:ext uri="{D42A27DB-BD31-4B8C-83A1-F6EECF244321}">
                <p14:modId xmlns:p14="http://schemas.microsoft.com/office/powerpoint/2010/main" val="3881232862"/>
              </p:ext>
            </p:extLst>
          </p:nvPr>
        </p:nvGraphicFramePr>
        <p:xfrm>
          <a:off x="1190340" y="1032071"/>
          <a:ext cx="10107827" cy="5431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5987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604536" y="99349"/>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UBICACIÓN DEL ENSAYO</a:t>
            </a:r>
          </a:p>
        </p:txBody>
      </p:sp>
      <p:cxnSp>
        <p:nvCxnSpPr>
          <p:cNvPr id="5" name="Conector recto 4"/>
          <p:cNvCxnSpPr/>
          <p:nvPr/>
        </p:nvCxnSpPr>
        <p:spPr>
          <a:xfrm>
            <a:off x="388661" y="756537"/>
            <a:ext cx="11414678" cy="51516"/>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ángulo 10"/>
          <p:cNvSpPr/>
          <p:nvPr/>
        </p:nvSpPr>
        <p:spPr>
          <a:xfrm>
            <a:off x="1985926" y="1085471"/>
            <a:ext cx="2319866" cy="369332"/>
          </a:xfrm>
          <a:prstGeom prst="rect">
            <a:avLst/>
          </a:prstGeom>
        </p:spPr>
        <p:txBody>
          <a:bodyPr wrap="none">
            <a:spAutoFit/>
          </a:bodyPr>
          <a:lstStyle/>
          <a:p>
            <a:pPr marL="457200" indent="-457200">
              <a:spcBef>
                <a:spcPts val="200"/>
              </a:spcBef>
              <a:spcAft>
                <a:spcPts val="0"/>
              </a:spcAft>
            </a:pPr>
            <a:r>
              <a:rPr lang="es-EC"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Ubicación Geográfica</a:t>
            </a:r>
            <a:endParaRPr lang="es-EC"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6" descr="Imagen relacionada"/>
          <p:cNvPicPr>
            <a:picLocks noChangeAspect="1" noChangeArrowheads="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099" y="674679"/>
            <a:ext cx="1585619" cy="1190916"/>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Imagen 14">
            <a:extLst>
              <a:ext uri="{FF2B5EF4-FFF2-40B4-BE49-F238E27FC236}">
                <a16:creationId xmlns:a16="http://schemas.microsoft.com/office/drawing/2014/main" id="{3DEDCF0E-AA7E-48D3-B488-9E6EF5785DD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88661" y="1655699"/>
            <a:ext cx="5871128" cy="4245934"/>
          </a:xfrm>
          <a:prstGeom prst="rect">
            <a:avLst/>
          </a:prstGeom>
          <a:noFill/>
          <a:ln>
            <a:noFill/>
          </a:ln>
        </p:spPr>
      </p:pic>
      <p:graphicFrame>
        <p:nvGraphicFramePr>
          <p:cNvPr id="6" name="Tabla 5">
            <a:extLst>
              <a:ext uri="{FF2B5EF4-FFF2-40B4-BE49-F238E27FC236}">
                <a16:creationId xmlns:a16="http://schemas.microsoft.com/office/drawing/2014/main" id="{4D0DB99E-2CE0-4098-B589-A999919328E2}"/>
              </a:ext>
            </a:extLst>
          </p:cNvPr>
          <p:cNvGraphicFramePr>
            <a:graphicFrameLocks noGrp="1"/>
          </p:cNvGraphicFramePr>
          <p:nvPr>
            <p:extLst>
              <p:ext uri="{D42A27DB-BD31-4B8C-83A1-F6EECF244321}">
                <p14:modId xmlns:p14="http://schemas.microsoft.com/office/powerpoint/2010/main" val="3427257962"/>
              </p:ext>
            </p:extLst>
          </p:nvPr>
        </p:nvGraphicFramePr>
        <p:xfrm>
          <a:off x="6450227" y="1655699"/>
          <a:ext cx="5353112" cy="1408750"/>
        </p:xfrm>
        <a:graphic>
          <a:graphicData uri="http://schemas.openxmlformats.org/drawingml/2006/table">
            <a:tbl>
              <a:tblPr firstRow="1" firstCol="1" bandRow="1">
                <a:tableStyleId>{5C22544A-7EE6-4342-B048-85BDC9FD1C3A}</a:tableStyleId>
              </a:tblPr>
              <a:tblGrid>
                <a:gridCol w="1355990">
                  <a:extLst>
                    <a:ext uri="{9D8B030D-6E8A-4147-A177-3AD203B41FA5}">
                      <a16:colId xmlns:a16="http://schemas.microsoft.com/office/drawing/2014/main" val="2172271309"/>
                    </a:ext>
                  </a:extLst>
                </a:gridCol>
                <a:gridCol w="1339311">
                  <a:extLst>
                    <a:ext uri="{9D8B030D-6E8A-4147-A177-3AD203B41FA5}">
                      <a16:colId xmlns:a16="http://schemas.microsoft.com/office/drawing/2014/main" val="275677073"/>
                    </a:ext>
                  </a:extLst>
                </a:gridCol>
                <a:gridCol w="2657811">
                  <a:extLst>
                    <a:ext uri="{9D8B030D-6E8A-4147-A177-3AD203B41FA5}">
                      <a16:colId xmlns:a16="http://schemas.microsoft.com/office/drawing/2014/main" val="2295610444"/>
                    </a:ext>
                  </a:extLst>
                </a:gridCol>
              </a:tblGrid>
              <a:tr h="203925">
                <a:tc>
                  <a:txBody>
                    <a:bodyPr/>
                    <a:lstStyle/>
                    <a:p>
                      <a:pPr marL="457200" indent="-228600" algn="ctr">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 </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457200" indent="-228600" algn="ctr">
                        <a:lnSpc>
                          <a:spcPct val="150000"/>
                        </a:lnSpc>
                      </a:pPr>
                      <a:r>
                        <a:rPr lang="es-EC" sz="1400">
                          <a:solidFill>
                            <a:schemeClr val="tx1"/>
                          </a:solidFill>
                          <a:effectLst/>
                          <a:latin typeface="Times New Roman" panose="02020603050405020304" pitchFamily="18" charset="0"/>
                          <a:cs typeface="Times New Roman" panose="02020603050405020304" pitchFamily="18" charset="0"/>
                        </a:rPr>
                        <a:t>Zona 1</a:t>
                      </a:r>
                      <a:endParaRPr lang="es-ES" sz="1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457200" indent="-228600" algn="ctr">
                        <a:lnSpc>
                          <a:spcPct val="150000"/>
                        </a:lnSpc>
                        <a:spcAft>
                          <a:spcPts val="800"/>
                        </a:spcAft>
                      </a:pPr>
                      <a:r>
                        <a:rPr lang="es-EC" sz="1400">
                          <a:solidFill>
                            <a:schemeClr val="tx1"/>
                          </a:solidFill>
                          <a:effectLst/>
                          <a:latin typeface="Times New Roman" panose="02020603050405020304" pitchFamily="18" charset="0"/>
                          <a:cs typeface="Times New Roman" panose="02020603050405020304" pitchFamily="18" charset="0"/>
                        </a:rPr>
                        <a:t>Zona 2</a:t>
                      </a:r>
                      <a:endParaRPr lang="es-ES" sz="1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503855268"/>
                  </a:ext>
                </a:extLst>
              </a:tr>
              <a:tr h="0">
                <a:tc>
                  <a:txBody>
                    <a:bodyPr/>
                    <a:lstStyle/>
                    <a:p>
                      <a:pPr marL="457200" indent="-228600" algn="just">
                        <a:lnSpc>
                          <a:spcPct val="150000"/>
                        </a:lnSpc>
                        <a:spcBef>
                          <a:spcPts val="600"/>
                        </a:spcBef>
                      </a:pPr>
                      <a:r>
                        <a:rPr lang="es-EC" sz="1400">
                          <a:solidFill>
                            <a:schemeClr val="tx1"/>
                          </a:solidFill>
                          <a:effectLst/>
                          <a:latin typeface="Times New Roman" panose="02020603050405020304" pitchFamily="18" charset="0"/>
                          <a:cs typeface="Times New Roman" panose="02020603050405020304" pitchFamily="18" charset="0"/>
                        </a:rPr>
                        <a:t>País:</a:t>
                      </a:r>
                      <a:endParaRPr lang="es-ES" sz="1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pPr>
                      <a:r>
                        <a:rPr lang="es-EC" sz="1400">
                          <a:solidFill>
                            <a:schemeClr val="tx1"/>
                          </a:solidFill>
                          <a:effectLst/>
                          <a:latin typeface="Times New Roman" panose="02020603050405020304" pitchFamily="18" charset="0"/>
                          <a:cs typeface="Times New Roman" panose="02020603050405020304" pitchFamily="18" charset="0"/>
                        </a:rPr>
                        <a:t>Ecuador</a:t>
                      </a:r>
                      <a:endParaRPr lang="es-ES" sz="1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spcAft>
                          <a:spcPts val="800"/>
                        </a:spcAft>
                      </a:pPr>
                      <a:r>
                        <a:rPr lang="es-EC" sz="1400">
                          <a:solidFill>
                            <a:schemeClr val="tx1"/>
                          </a:solidFill>
                          <a:effectLst/>
                          <a:latin typeface="Times New Roman" panose="02020603050405020304" pitchFamily="18" charset="0"/>
                          <a:cs typeface="Times New Roman" panose="02020603050405020304" pitchFamily="18" charset="0"/>
                        </a:rPr>
                        <a:t>Ecuador</a:t>
                      </a:r>
                      <a:endParaRPr lang="es-ES" sz="1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4258174127"/>
                  </a:ext>
                </a:extLst>
              </a:tr>
              <a:tr h="140274">
                <a:tc>
                  <a:txBody>
                    <a:bodyPr/>
                    <a:lstStyle/>
                    <a:p>
                      <a:pPr marL="457200" indent="-228600" algn="just">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Provincia:</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pPr>
                      <a:r>
                        <a:rPr lang="es-ES" sz="1400" dirty="0">
                          <a:solidFill>
                            <a:schemeClr val="tx1"/>
                          </a:solidFill>
                          <a:effectLst/>
                          <a:latin typeface="Times New Roman" panose="02020603050405020304" pitchFamily="18" charset="0"/>
                          <a:cs typeface="Times New Roman" panose="02020603050405020304" pitchFamily="18" charset="0"/>
                        </a:rPr>
                        <a:t>Sucumbíos</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spcAft>
                          <a:spcPts val="800"/>
                        </a:spcAft>
                      </a:pPr>
                      <a:r>
                        <a:rPr lang="es-ES" sz="1400" dirty="0">
                          <a:solidFill>
                            <a:schemeClr val="tx1"/>
                          </a:solidFill>
                          <a:effectLst/>
                          <a:latin typeface="Times New Roman" panose="02020603050405020304" pitchFamily="18" charset="0"/>
                          <a:cs typeface="Times New Roman" panose="02020603050405020304" pitchFamily="18" charset="0"/>
                        </a:rPr>
                        <a:t>Santo Domingo de los Tsáchilas</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4014960820"/>
                  </a:ext>
                </a:extLst>
              </a:tr>
              <a:tr h="0">
                <a:tc>
                  <a:txBody>
                    <a:bodyPr/>
                    <a:lstStyle/>
                    <a:p>
                      <a:pPr marL="457200" indent="-228600" algn="just">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Cantón:</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pPr>
                      <a:r>
                        <a:rPr lang="es-EC" sz="1400">
                          <a:solidFill>
                            <a:schemeClr val="tx1"/>
                          </a:solidFill>
                          <a:effectLst/>
                          <a:latin typeface="Times New Roman" panose="02020603050405020304" pitchFamily="18" charset="0"/>
                          <a:cs typeface="Times New Roman" panose="02020603050405020304" pitchFamily="18" charset="0"/>
                        </a:rPr>
                        <a:t>Shushufindi</a:t>
                      </a:r>
                      <a:endParaRPr lang="es-ES" sz="1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spcAft>
                          <a:spcPts val="800"/>
                        </a:spcAft>
                      </a:pPr>
                      <a:r>
                        <a:rPr lang="es-EC" sz="1400">
                          <a:solidFill>
                            <a:schemeClr val="tx1"/>
                          </a:solidFill>
                          <a:effectLst/>
                          <a:latin typeface="Times New Roman" panose="02020603050405020304" pitchFamily="18" charset="0"/>
                          <a:cs typeface="Times New Roman" panose="02020603050405020304" pitchFamily="18" charset="0"/>
                        </a:rPr>
                        <a:t>Santo Domingo</a:t>
                      </a:r>
                      <a:endParaRPr lang="es-ES" sz="1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40823159"/>
                  </a:ext>
                </a:extLst>
              </a:tr>
              <a:tr h="203925">
                <a:tc>
                  <a:txBody>
                    <a:bodyPr/>
                    <a:lstStyle/>
                    <a:p>
                      <a:pPr marL="457200" indent="-228600" algn="just">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Parroquia:</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457200" indent="-228600" algn="ctr">
                        <a:lnSpc>
                          <a:spcPct val="150000"/>
                        </a:lnSpc>
                      </a:pPr>
                      <a:r>
                        <a:rPr lang="es-EC" sz="1400" dirty="0">
                          <a:solidFill>
                            <a:schemeClr val="tx1"/>
                          </a:solidFill>
                          <a:effectLst/>
                          <a:latin typeface="Times New Roman" panose="02020603050405020304" pitchFamily="18" charset="0"/>
                          <a:cs typeface="Times New Roman" panose="02020603050405020304" pitchFamily="18" charset="0"/>
                        </a:rPr>
                        <a:t>Shushufindi</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457200" indent="-228600" algn="ctr">
                        <a:lnSpc>
                          <a:spcPct val="150000"/>
                        </a:lnSpc>
                        <a:spcAft>
                          <a:spcPts val="800"/>
                        </a:spcAft>
                      </a:pPr>
                      <a:r>
                        <a:rPr lang="es-EC" sz="1400" dirty="0">
                          <a:solidFill>
                            <a:schemeClr val="tx1"/>
                          </a:solidFill>
                          <a:effectLst/>
                          <a:latin typeface="Times New Roman" panose="02020603050405020304" pitchFamily="18" charset="0"/>
                          <a:cs typeface="Times New Roman" panose="02020603050405020304" pitchFamily="18" charset="0"/>
                        </a:rPr>
                        <a:t>Luz de América</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1185641"/>
                  </a:ext>
                </a:extLst>
              </a:tr>
            </a:tbl>
          </a:graphicData>
        </a:graphic>
      </p:graphicFrame>
      <p:sp>
        <p:nvSpPr>
          <p:cNvPr id="16" name="CuadroTexto 15">
            <a:extLst>
              <a:ext uri="{FF2B5EF4-FFF2-40B4-BE49-F238E27FC236}">
                <a16:creationId xmlns:a16="http://schemas.microsoft.com/office/drawing/2014/main" id="{6838F0D4-87C7-435E-AE37-1ADD8A3A57C4}"/>
              </a:ext>
            </a:extLst>
          </p:cNvPr>
          <p:cNvSpPr txBox="1"/>
          <p:nvPr/>
        </p:nvSpPr>
        <p:spPr>
          <a:xfrm>
            <a:off x="6609347" y="1291661"/>
            <a:ext cx="6096000" cy="369332"/>
          </a:xfrm>
          <a:prstGeom prst="rect">
            <a:avLst/>
          </a:prstGeom>
          <a:noFill/>
        </p:spPr>
        <p:txBody>
          <a:bodyPr wrap="square">
            <a:spAutoFit/>
          </a:bodyPr>
          <a:lstStyle/>
          <a:p>
            <a:pPr marL="457200" indent="-457200">
              <a:spcBef>
                <a:spcPts val="200"/>
              </a:spcBef>
              <a:spcAft>
                <a:spcPts val="0"/>
              </a:spcAft>
            </a:pPr>
            <a:r>
              <a:rPr lang="es-EC"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Ubicación Política </a:t>
            </a:r>
            <a:endParaRPr lang="es-EC"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8" name="Tabla 17">
            <a:extLst>
              <a:ext uri="{FF2B5EF4-FFF2-40B4-BE49-F238E27FC236}">
                <a16:creationId xmlns:a16="http://schemas.microsoft.com/office/drawing/2014/main" id="{441311A8-EA7D-4CC3-AF9F-E0D8DC0ECDF3}"/>
              </a:ext>
            </a:extLst>
          </p:cNvPr>
          <p:cNvGraphicFramePr>
            <a:graphicFrameLocks noGrp="1"/>
          </p:cNvGraphicFramePr>
          <p:nvPr>
            <p:extLst>
              <p:ext uri="{D42A27DB-BD31-4B8C-83A1-F6EECF244321}">
                <p14:modId xmlns:p14="http://schemas.microsoft.com/office/powerpoint/2010/main" val="2621000002"/>
              </p:ext>
            </p:extLst>
          </p:nvPr>
        </p:nvGraphicFramePr>
        <p:xfrm>
          <a:off x="6495936" y="3912095"/>
          <a:ext cx="5482467" cy="1972250"/>
        </p:xfrm>
        <a:graphic>
          <a:graphicData uri="http://schemas.openxmlformats.org/drawingml/2006/table">
            <a:tbl>
              <a:tblPr firstRow="1" firstCol="1" bandRow="1">
                <a:tableStyleId>{5C22544A-7EE6-4342-B048-85BDC9FD1C3A}</a:tableStyleId>
              </a:tblPr>
              <a:tblGrid>
                <a:gridCol w="2141896">
                  <a:extLst>
                    <a:ext uri="{9D8B030D-6E8A-4147-A177-3AD203B41FA5}">
                      <a16:colId xmlns:a16="http://schemas.microsoft.com/office/drawing/2014/main" val="2172271309"/>
                    </a:ext>
                  </a:extLst>
                </a:gridCol>
                <a:gridCol w="1532863">
                  <a:extLst>
                    <a:ext uri="{9D8B030D-6E8A-4147-A177-3AD203B41FA5}">
                      <a16:colId xmlns:a16="http://schemas.microsoft.com/office/drawing/2014/main" val="275677073"/>
                    </a:ext>
                  </a:extLst>
                </a:gridCol>
                <a:gridCol w="1807708">
                  <a:extLst>
                    <a:ext uri="{9D8B030D-6E8A-4147-A177-3AD203B41FA5}">
                      <a16:colId xmlns:a16="http://schemas.microsoft.com/office/drawing/2014/main" val="2295610444"/>
                    </a:ext>
                  </a:extLst>
                </a:gridCol>
              </a:tblGrid>
              <a:tr h="266152">
                <a:tc>
                  <a:txBody>
                    <a:bodyPr/>
                    <a:lstStyle/>
                    <a:p>
                      <a:pPr marL="457200" indent="-228600" algn="ctr">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 </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457200" indent="-228600" algn="ctr">
                        <a:lnSpc>
                          <a:spcPct val="150000"/>
                        </a:lnSpc>
                      </a:pPr>
                      <a:r>
                        <a:rPr lang="es-EC" sz="1400" dirty="0">
                          <a:solidFill>
                            <a:schemeClr val="tx1"/>
                          </a:solidFill>
                          <a:effectLst/>
                          <a:latin typeface="Times New Roman" panose="02020603050405020304" pitchFamily="18" charset="0"/>
                          <a:cs typeface="Times New Roman" panose="02020603050405020304" pitchFamily="18" charset="0"/>
                        </a:rPr>
                        <a:t>Zona 1</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marL="457200" indent="-228600" algn="ctr">
                        <a:lnSpc>
                          <a:spcPct val="150000"/>
                        </a:lnSpc>
                        <a:spcAft>
                          <a:spcPts val="800"/>
                        </a:spcAft>
                      </a:pPr>
                      <a:r>
                        <a:rPr lang="es-EC" sz="1400">
                          <a:solidFill>
                            <a:schemeClr val="tx1"/>
                          </a:solidFill>
                          <a:effectLst/>
                          <a:latin typeface="Times New Roman" panose="02020603050405020304" pitchFamily="18" charset="0"/>
                          <a:cs typeface="Times New Roman" panose="02020603050405020304" pitchFamily="18" charset="0"/>
                        </a:rPr>
                        <a:t>Zona 2</a:t>
                      </a:r>
                      <a:endParaRPr lang="es-ES" sz="1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503855268"/>
                  </a:ext>
                </a:extLst>
              </a:tr>
              <a:tr h="266152">
                <a:tc>
                  <a:txBody>
                    <a:bodyPr/>
                    <a:lstStyle/>
                    <a:p>
                      <a:pPr marL="457200" indent="-228600" algn="just">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Zona de vida;</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pPr>
                      <a:r>
                        <a:rPr lang="es-EC" sz="1400" dirty="0" err="1">
                          <a:solidFill>
                            <a:schemeClr val="tx1"/>
                          </a:solidFill>
                          <a:effectLst/>
                          <a:latin typeface="Times New Roman" panose="02020603050405020304" pitchFamily="18" charset="0"/>
                          <a:cs typeface="Times New Roman" panose="02020603050405020304" pitchFamily="18" charset="0"/>
                        </a:rPr>
                        <a:t>BhT</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spcAft>
                          <a:spcPts val="800"/>
                        </a:spcAft>
                      </a:pPr>
                      <a:r>
                        <a:rPr lang="es-EC" sz="1400" dirty="0" err="1">
                          <a:solidFill>
                            <a:schemeClr val="tx1"/>
                          </a:solidFill>
                          <a:effectLst/>
                          <a:latin typeface="Times New Roman" panose="02020603050405020304" pitchFamily="18" charset="0"/>
                          <a:cs typeface="Times New Roman" panose="02020603050405020304" pitchFamily="18" charset="0"/>
                        </a:rPr>
                        <a:t>BhT</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4258174127"/>
                  </a:ext>
                </a:extLst>
              </a:tr>
              <a:tr h="266152">
                <a:tc>
                  <a:txBody>
                    <a:bodyPr/>
                    <a:lstStyle/>
                    <a:p>
                      <a:pPr marL="457200" indent="-228600" algn="just">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Altitud:</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pPr>
                      <a:r>
                        <a:rPr lang="es-ES" sz="1400" dirty="0">
                          <a:solidFill>
                            <a:schemeClr val="tx1"/>
                          </a:solidFill>
                          <a:effectLst/>
                          <a:latin typeface="Times New Roman" panose="02020603050405020304" pitchFamily="18" charset="0"/>
                          <a:cs typeface="Times New Roman" panose="02020603050405020304" pitchFamily="18" charset="0"/>
                        </a:rPr>
                        <a:t>161 msnm</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spcAft>
                          <a:spcPts val="800"/>
                        </a:spcAft>
                      </a:pPr>
                      <a:r>
                        <a:rPr lang="es-ES" sz="1400" dirty="0">
                          <a:solidFill>
                            <a:schemeClr val="tx1"/>
                          </a:solidFill>
                          <a:effectLst/>
                          <a:latin typeface="Times New Roman" panose="02020603050405020304" pitchFamily="18" charset="0"/>
                          <a:cs typeface="Times New Roman" panose="02020603050405020304" pitchFamily="18" charset="0"/>
                        </a:rPr>
                        <a:t>224 msnm</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4014960820"/>
                  </a:ext>
                </a:extLst>
              </a:tr>
              <a:tr h="266152">
                <a:tc>
                  <a:txBody>
                    <a:bodyPr/>
                    <a:lstStyle/>
                    <a:p>
                      <a:pPr marL="457200" indent="-228600" algn="just">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Temperatura media:</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pPr>
                      <a:r>
                        <a:rPr lang="es-EC" sz="1400" dirty="0">
                          <a:solidFill>
                            <a:schemeClr val="tx1"/>
                          </a:solidFill>
                          <a:effectLst/>
                          <a:latin typeface="Times New Roman" panose="02020603050405020304" pitchFamily="18" charset="0"/>
                          <a:cs typeface="Times New Roman" panose="02020603050405020304" pitchFamily="18" charset="0"/>
                        </a:rPr>
                        <a:t>25ºC</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spcAft>
                          <a:spcPts val="800"/>
                        </a:spcAft>
                      </a:pPr>
                      <a:r>
                        <a:rPr lang="es-EC" sz="1400" dirty="0">
                          <a:solidFill>
                            <a:schemeClr val="tx1"/>
                          </a:solidFill>
                          <a:effectLst/>
                          <a:latin typeface="Times New Roman" panose="02020603050405020304" pitchFamily="18" charset="0"/>
                          <a:cs typeface="Times New Roman" panose="02020603050405020304" pitchFamily="18" charset="0"/>
                        </a:rPr>
                        <a:t>24,6ºC</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40823159"/>
                  </a:ext>
                </a:extLst>
              </a:tr>
              <a:tr h="266152">
                <a:tc>
                  <a:txBody>
                    <a:bodyPr/>
                    <a:lstStyle/>
                    <a:p>
                      <a:pPr marL="457200" indent="-228600" algn="just">
                        <a:lnSpc>
                          <a:spcPct val="150000"/>
                        </a:lnSpc>
                        <a:spcBef>
                          <a:spcPts val="600"/>
                        </a:spcBef>
                      </a:pPr>
                      <a:r>
                        <a:rPr lang="es-EC" sz="1400" dirty="0">
                          <a:solidFill>
                            <a:schemeClr val="tx1"/>
                          </a:solidFill>
                          <a:effectLst/>
                          <a:latin typeface="Times New Roman" panose="02020603050405020304" pitchFamily="18" charset="0"/>
                          <a:cs typeface="Times New Roman" panose="02020603050405020304" pitchFamily="18" charset="0"/>
                        </a:rPr>
                        <a:t>Precipitación:</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pPr>
                      <a:r>
                        <a:rPr lang="es-EC" sz="1400" dirty="0">
                          <a:solidFill>
                            <a:schemeClr val="tx1"/>
                          </a:solidFill>
                          <a:effectLst/>
                          <a:latin typeface="Times New Roman" panose="02020603050405020304" pitchFamily="18" charset="0"/>
                          <a:cs typeface="Times New Roman" panose="02020603050405020304" pitchFamily="18" charset="0"/>
                        </a:rPr>
                        <a:t>2275 mm año</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457200" indent="-228600" algn="ctr">
                        <a:lnSpc>
                          <a:spcPct val="150000"/>
                        </a:lnSpc>
                        <a:spcAft>
                          <a:spcPts val="800"/>
                        </a:spcAft>
                      </a:pPr>
                      <a:r>
                        <a:rPr lang="es-EC" sz="1400" dirty="0">
                          <a:solidFill>
                            <a:schemeClr val="tx1"/>
                          </a:solidFill>
                          <a:effectLst/>
                          <a:latin typeface="Times New Roman" panose="02020603050405020304" pitchFamily="18" charset="0"/>
                          <a:cs typeface="Times New Roman" panose="02020603050405020304" pitchFamily="18" charset="0"/>
                        </a:rPr>
                        <a:t>2860 mm año</a:t>
                      </a:r>
                      <a:endPar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141185641"/>
                  </a:ext>
                </a:extLst>
              </a:tr>
              <a:tr h="266152">
                <a:tc>
                  <a:txBody>
                    <a:bodyPr/>
                    <a:lstStyle/>
                    <a:p>
                      <a:pPr marL="457200" indent="-228600" algn="just">
                        <a:lnSpc>
                          <a:spcPct val="150000"/>
                        </a:lnSpc>
                        <a:spcBef>
                          <a:spcPts val="600"/>
                        </a:spcBef>
                      </a:pPr>
                      <a:r>
                        <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Humedad relativa</a:t>
                      </a:r>
                    </a:p>
                  </a:txBody>
                  <a:tcPr marL="68580" marR="68580" marT="0" marB="0" anchor="ctr">
                    <a:solidFill>
                      <a:schemeClr val="bg1"/>
                    </a:solidFill>
                  </a:tcPr>
                </a:tc>
                <a:tc>
                  <a:txBody>
                    <a:bodyPr/>
                    <a:lstStyle/>
                    <a:p>
                      <a:pPr marL="457200" indent="-228600" algn="ctr">
                        <a:lnSpc>
                          <a:spcPct val="150000"/>
                        </a:lnSpc>
                      </a:pPr>
                      <a:r>
                        <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80%</a:t>
                      </a:r>
                    </a:p>
                  </a:txBody>
                  <a:tcPr marL="68580" marR="68580" marT="0" marB="0" anchor="ctr">
                    <a:solidFill>
                      <a:schemeClr val="bg1"/>
                    </a:solidFill>
                  </a:tcPr>
                </a:tc>
                <a:tc>
                  <a:txBody>
                    <a:bodyPr/>
                    <a:lstStyle/>
                    <a:p>
                      <a:pPr marL="457200" indent="-228600" algn="ctr">
                        <a:lnSpc>
                          <a:spcPct val="150000"/>
                        </a:lnSpc>
                        <a:spcAft>
                          <a:spcPts val="800"/>
                        </a:spcAft>
                      </a:pPr>
                      <a:r>
                        <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85%</a:t>
                      </a:r>
                    </a:p>
                  </a:txBody>
                  <a:tcPr marL="68580" marR="68580" marT="0" marB="0" anchor="ctr">
                    <a:solidFill>
                      <a:schemeClr val="bg1"/>
                    </a:solidFill>
                  </a:tcPr>
                </a:tc>
                <a:extLst>
                  <a:ext uri="{0D108BD9-81ED-4DB2-BD59-A6C34878D82A}">
                    <a16:rowId xmlns:a16="http://schemas.microsoft.com/office/drawing/2014/main" val="3214616542"/>
                  </a:ext>
                </a:extLst>
              </a:tr>
              <a:tr h="266152">
                <a:tc>
                  <a:txBody>
                    <a:bodyPr/>
                    <a:lstStyle/>
                    <a:p>
                      <a:pPr marL="457200" indent="-228600" algn="just">
                        <a:lnSpc>
                          <a:spcPct val="150000"/>
                        </a:lnSpc>
                        <a:spcBef>
                          <a:spcPts val="600"/>
                        </a:spcBef>
                      </a:pPr>
                      <a:r>
                        <a:rPr lang="es-E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Heliofanía:</a:t>
                      </a: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457200" indent="-228600" algn="ctr">
                        <a:lnSpc>
                          <a:spcPct val="150000"/>
                        </a:lnSpc>
                      </a:pPr>
                      <a:r>
                        <a:rPr lang="es-E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680 </a:t>
                      </a:r>
                      <a:r>
                        <a:rPr lang="es-ES" sz="1400" b="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h.luz</a:t>
                      </a:r>
                      <a:r>
                        <a:rPr lang="es-E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/año</a:t>
                      </a: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457200" indent="-228600" algn="ctr">
                        <a:lnSpc>
                          <a:spcPct val="150000"/>
                        </a:lnSpc>
                        <a:spcAft>
                          <a:spcPts val="800"/>
                        </a:spcAft>
                      </a:pPr>
                      <a:r>
                        <a:rPr lang="es-ES" sz="1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680 h. luz/año</a:t>
                      </a: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788104"/>
                  </a:ext>
                </a:extLst>
              </a:tr>
            </a:tbl>
          </a:graphicData>
        </a:graphic>
      </p:graphicFrame>
      <p:sp>
        <p:nvSpPr>
          <p:cNvPr id="19" name="CuadroTexto 18">
            <a:extLst>
              <a:ext uri="{FF2B5EF4-FFF2-40B4-BE49-F238E27FC236}">
                <a16:creationId xmlns:a16="http://schemas.microsoft.com/office/drawing/2014/main" id="{53E02004-6F51-4F63-BC38-A9F1632EF466}"/>
              </a:ext>
            </a:extLst>
          </p:cNvPr>
          <p:cNvSpPr txBox="1"/>
          <p:nvPr/>
        </p:nvSpPr>
        <p:spPr>
          <a:xfrm>
            <a:off x="6609347" y="3460843"/>
            <a:ext cx="6096000" cy="369332"/>
          </a:xfrm>
          <a:prstGeom prst="rect">
            <a:avLst/>
          </a:prstGeom>
          <a:noFill/>
        </p:spPr>
        <p:txBody>
          <a:bodyPr wrap="square">
            <a:spAutoFit/>
          </a:bodyPr>
          <a:lstStyle/>
          <a:p>
            <a:pPr marL="457200" indent="-457200">
              <a:spcBef>
                <a:spcPts val="200"/>
              </a:spcBef>
              <a:spcAft>
                <a:spcPts val="0"/>
              </a:spcAft>
            </a:pPr>
            <a:r>
              <a:rPr lang="es-EC"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Ubicación Ecológica </a:t>
            </a:r>
            <a:endParaRPr lang="es-EC" b="1"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6448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604536" y="99349"/>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MATERIALES</a:t>
            </a:r>
          </a:p>
        </p:txBody>
      </p:sp>
      <p:cxnSp>
        <p:nvCxnSpPr>
          <p:cNvPr id="5" name="Conector recto 4"/>
          <p:cNvCxnSpPr/>
          <p:nvPr/>
        </p:nvCxnSpPr>
        <p:spPr>
          <a:xfrm>
            <a:off x="388661" y="756537"/>
            <a:ext cx="11414678" cy="51516"/>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2" name="Diagrama 1">
            <a:extLst>
              <a:ext uri="{FF2B5EF4-FFF2-40B4-BE49-F238E27FC236}">
                <a16:creationId xmlns:a16="http://schemas.microsoft.com/office/drawing/2014/main" id="{51EDBA72-85EB-475C-953F-AF8438FDFB5D}"/>
              </a:ext>
            </a:extLst>
          </p:cNvPr>
          <p:cNvGraphicFramePr/>
          <p:nvPr>
            <p:extLst>
              <p:ext uri="{D42A27DB-BD31-4B8C-83A1-F6EECF244321}">
                <p14:modId xmlns:p14="http://schemas.microsoft.com/office/powerpoint/2010/main" val="842504220"/>
              </p:ext>
            </p:extLst>
          </p:nvPr>
        </p:nvGraphicFramePr>
        <p:xfrm>
          <a:off x="1709531" y="1098438"/>
          <a:ext cx="8852452" cy="5474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4560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6872" y="134892"/>
            <a:ext cx="6982927" cy="584775"/>
          </a:xfrm>
          <a:prstGeom prst="rect">
            <a:avLst/>
          </a:prstGeom>
          <a:noFill/>
        </p:spPr>
        <p:txBody>
          <a:bodyPr wrap="square" rtlCol="0">
            <a:spAutoFit/>
          </a:bodyPr>
          <a:lstStyle/>
          <a:p>
            <a:pPr algn="ctr"/>
            <a:r>
              <a:rPr lang="es-MX" sz="3200" b="1" dirty="0">
                <a:latin typeface="Times New Roman" panose="02020603050405020304" pitchFamily="18" charset="0"/>
                <a:cs typeface="Times New Roman" panose="02020603050405020304" pitchFamily="18" charset="0"/>
              </a:rPr>
              <a:t>TIPO DE ESTUDIO</a:t>
            </a:r>
          </a:p>
        </p:txBody>
      </p:sp>
      <p:cxnSp>
        <p:nvCxnSpPr>
          <p:cNvPr id="5" name="Conector recto 4"/>
          <p:cNvCxnSpPr/>
          <p:nvPr/>
        </p:nvCxnSpPr>
        <p:spPr>
          <a:xfrm>
            <a:off x="388661" y="756537"/>
            <a:ext cx="11414678" cy="51516"/>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3" name="Diagrama 2">
            <a:extLst>
              <a:ext uri="{FF2B5EF4-FFF2-40B4-BE49-F238E27FC236}">
                <a16:creationId xmlns:a16="http://schemas.microsoft.com/office/drawing/2014/main" id="{5CC1ADBE-6347-42B7-8C2A-A52C705746C1}"/>
              </a:ext>
            </a:extLst>
          </p:cNvPr>
          <p:cNvGraphicFramePr/>
          <p:nvPr>
            <p:extLst>
              <p:ext uri="{D42A27DB-BD31-4B8C-83A1-F6EECF244321}">
                <p14:modId xmlns:p14="http://schemas.microsoft.com/office/powerpoint/2010/main" val="1620927298"/>
              </p:ext>
            </p:extLst>
          </p:nvPr>
        </p:nvGraphicFramePr>
        <p:xfrm>
          <a:off x="1861799" y="108266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0295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7325" y="1144"/>
            <a:ext cx="4707294" cy="584775"/>
          </a:xfrm>
          <a:prstGeom prst="rect">
            <a:avLst/>
          </a:prstGeom>
          <a:solidFill>
            <a:schemeClr val="accent6"/>
          </a:solidFill>
        </p:spPr>
        <p:txBody>
          <a:bodyPr wrap="square" rtlCol="0">
            <a:spAutoFit/>
          </a:bodyPr>
          <a:lstStyle/>
          <a:p>
            <a:pPr algn="ctr"/>
            <a:r>
              <a:rPr lang="es-MX" sz="3200" b="1" dirty="0">
                <a:solidFill>
                  <a:schemeClr val="bg1"/>
                </a:solidFill>
                <a:latin typeface="Times New Roman" panose="02020603050405020304" pitchFamily="18" charset="0"/>
                <a:cs typeface="Times New Roman" panose="02020603050405020304" pitchFamily="18" charset="0"/>
              </a:rPr>
              <a:t>Metodología: campo</a:t>
            </a:r>
          </a:p>
        </p:txBody>
      </p:sp>
      <p:grpSp>
        <p:nvGrpSpPr>
          <p:cNvPr id="26" name="Grupo 25">
            <a:extLst>
              <a:ext uri="{FF2B5EF4-FFF2-40B4-BE49-F238E27FC236}">
                <a16:creationId xmlns:a16="http://schemas.microsoft.com/office/drawing/2014/main" id="{64A65C70-7FF0-4719-A9DE-F81969334456}"/>
              </a:ext>
            </a:extLst>
          </p:cNvPr>
          <p:cNvGrpSpPr/>
          <p:nvPr/>
        </p:nvGrpSpPr>
        <p:grpSpPr>
          <a:xfrm>
            <a:off x="1300108" y="895877"/>
            <a:ext cx="3221200" cy="3341206"/>
            <a:chOff x="132458" y="1064009"/>
            <a:chExt cx="3221200" cy="3341206"/>
          </a:xfrm>
        </p:grpSpPr>
        <p:sp>
          <p:nvSpPr>
            <p:cNvPr id="6" name="Rectángulo redondeado 5"/>
            <p:cNvSpPr/>
            <p:nvPr/>
          </p:nvSpPr>
          <p:spPr>
            <a:xfrm>
              <a:off x="1642066" y="1064009"/>
              <a:ext cx="1582616" cy="501161"/>
            </a:xfrm>
            <a:prstGeom prst="roundRect">
              <a:avLst/>
            </a:prstGeom>
            <a:solidFill>
              <a:schemeClr val="accent1">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b="1" dirty="0">
                  <a:solidFill>
                    <a:schemeClr val="tx1"/>
                  </a:solidFill>
                  <a:latin typeface="Times New Roman" panose="02020603050405020304" pitchFamily="18" charset="0"/>
                  <a:cs typeface="Times New Roman" panose="02020603050405020304" pitchFamily="18" charset="0"/>
                </a:rPr>
                <a:t>Población de estudio</a:t>
              </a:r>
              <a:endParaRPr lang="es-419" b="1" dirty="0">
                <a:solidFill>
                  <a:schemeClr val="tx1"/>
                </a:solidFill>
                <a:latin typeface="Times New Roman" panose="02020603050405020304" pitchFamily="18" charset="0"/>
                <a:cs typeface="Times New Roman" panose="02020603050405020304" pitchFamily="18" charset="0"/>
              </a:endParaRPr>
            </a:p>
          </p:txBody>
        </p:sp>
        <p:cxnSp>
          <p:nvCxnSpPr>
            <p:cNvPr id="15" name="Conector angular 14"/>
            <p:cNvCxnSpPr>
              <a:stCxn id="6" idx="3"/>
            </p:cNvCxnSpPr>
            <p:nvPr/>
          </p:nvCxnSpPr>
          <p:spPr>
            <a:xfrm>
              <a:off x="3224682" y="1314590"/>
              <a:ext cx="128976" cy="802913"/>
            </a:xfrm>
            <a:prstGeom prst="bentConnector3">
              <a:avLst>
                <a:gd name="adj1" fmla="val 277242"/>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Flecha abajo 35"/>
            <p:cNvSpPr/>
            <p:nvPr/>
          </p:nvSpPr>
          <p:spPr>
            <a:xfrm>
              <a:off x="2247269" y="2855776"/>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85" name="Rectángulo 84"/>
            <p:cNvSpPr/>
            <p:nvPr/>
          </p:nvSpPr>
          <p:spPr>
            <a:xfrm>
              <a:off x="1547235" y="1967101"/>
              <a:ext cx="1800699" cy="8029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a:solidFill>
                    <a:schemeClr val="tx1"/>
                  </a:solidFill>
                  <a:latin typeface="Tahoma" panose="020B0604030504040204" pitchFamily="34" charset="0"/>
                  <a:ea typeface="Tahoma" panose="020B0604030504040204" pitchFamily="34" charset="0"/>
                  <a:cs typeface="Tahoma" panose="020B0604030504040204" pitchFamily="34" charset="0"/>
                </a:rPr>
                <a:t>10 prédios de </a:t>
              </a:r>
              <a:r>
                <a:rPr lang="pt-BR" sz="1400" dirty="0" err="1">
                  <a:solidFill>
                    <a:schemeClr val="tx1"/>
                  </a:solidFill>
                  <a:latin typeface="Tahoma" panose="020B0604030504040204" pitchFamily="34" charset="0"/>
                  <a:ea typeface="Tahoma" panose="020B0604030504040204" pitchFamily="34" charset="0"/>
                  <a:cs typeface="Tahoma" panose="020B0604030504040204" pitchFamily="34" charset="0"/>
                </a:rPr>
                <a:t>producción</a:t>
              </a:r>
              <a:r>
                <a:rPr lang="pt-BR" sz="14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pt-BR" sz="1400" dirty="0" err="1">
                  <a:solidFill>
                    <a:schemeClr val="tx1"/>
                  </a:solidFill>
                  <a:latin typeface="Tahoma" panose="020B0604030504040204" pitchFamily="34" charset="0"/>
                  <a:ea typeface="Tahoma" panose="020B0604030504040204" pitchFamily="34" charset="0"/>
                  <a:cs typeface="Tahoma" panose="020B0604030504040204" pitchFamily="34" charset="0"/>
                </a:rPr>
                <a:t>lechera</a:t>
              </a:r>
              <a:r>
                <a:rPr lang="pt-BR" sz="1400" dirty="0">
                  <a:solidFill>
                    <a:schemeClr val="tx1"/>
                  </a:solidFill>
                  <a:latin typeface="Tahoma" panose="020B0604030504040204" pitchFamily="34" charset="0"/>
                  <a:ea typeface="Tahoma" panose="020B0604030504040204" pitchFamily="34" charset="0"/>
                  <a:cs typeface="Tahoma" panose="020B0604030504040204" pitchFamily="34" charset="0"/>
                </a:rPr>
                <a:t> por zona</a:t>
              </a:r>
            </a:p>
          </p:txBody>
        </p:sp>
        <p:sp>
          <p:nvSpPr>
            <p:cNvPr id="47" name="Rectángulo 46">
              <a:extLst>
                <a:ext uri="{FF2B5EF4-FFF2-40B4-BE49-F238E27FC236}">
                  <a16:creationId xmlns:a16="http://schemas.microsoft.com/office/drawing/2014/main" id="{FB863932-11DD-4614-8FB7-796CB8DC5E4F}"/>
                </a:ext>
              </a:extLst>
            </p:cNvPr>
            <p:cNvSpPr/>
            <p:nvPr/>
          </p:nvSpPr>
          <p:spPr>
            <a:xfrm>
              <a:off x="1533023" y="3237845"/>
              <a:ext cx="1800699" cy="8029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tx1"/>
                  </a:solidFill>
                  <a:latin typeface="Tahoma" panose="020B0604030504040204" pitchFamily="34" charset="0"/>
                  <a:ea typeface="Tahoma" panose="020B0604030504040204" pitchFamily="34" charset="0"/>
                  <a:cs typeface="Tahoma" panose="020B0604030504040204" pitchFamily="34" charset="0"/>
                </a:rPr>
                <a:t>Encuestas</a:t>
              </a:r>
              <a:r>
                <a:rPr lang="pt-BR" sz="1400" dirty="0">
                  <a:solidFill>
                    <a:schemeClr val="tx1"/>
                  </a:solidFill>
                  <a:latin typeface="Tahoma" panose="020B0604030504040204" pitchFamily="34" charset="0"/>
                  <a:ea typeface="Tahoma" panose="020B0604030504040204" pitchFamily="34" charset="0"/>
                  <a:cs typeface="Tahoma" panose="020B0604030504040204" pitchFamily="34" charset="0"/>
                </a:rPr>
                <a:t> a </a:t>
              </a:r>
              <a:r>
                <a:rPr lang="pt-BR" sz="1400" dirty="0" err="1">
                  <a:solidFill>
                    <a:schemeClr val="tx1"/>
                  </a:solidFill>
                  <a:latin typeface="Tahoma" panose="020B0604030504040204" pitchFamily="34" charset="0"/>
                  <a:ea typeface="Tahoma" panose="020B0604030504040204" pitchFamily="34" charset="0"/>
                  <a:cs typeface="Tahoma" panose="020B0604030504040204" pitchFamily="34" charset="0"/>
                </a:rPr>
                <a:t>propietarios</a:t>
              </a:r>
              <a:endParaRPr lang="pt-BR" sz="1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7" name="Cerrar llave 16">
              <a:extLst>
                <a:ext uri="{FF2B5EF4-FFF2-40B4-BE49-F238E27FC236}">
                  <a16:creationId xmlns:a16="http://schemas.microsoft.com/office/drawing/2014/main" id="{6536E9C1-5F5B-4C6D-88FF-6E596D854990}"/>
                </a:ext>
              </a:extLst>
            </p:cNvPr>
            <p:cNvSpPr/>
            <p:nvPr/>
          </p:nvSpPr>
          <p:spPr>
            <a:xfrm>
              <a:off x="1304934" y="2903902"/>
              <a:ext cx="91509" cy="150131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4" name="CuadroTexto 53">
              <a:extLst>
                <a:ext uri="{FF2B5EF4-FFF2-40B4-BE49-F238E27FC236}">
                  <a16:creationId xmlns:a16="http://schemas.microsoft.com/office/drawing/2014/main" id="{B456E874-B2CC-47A7-A938-F2067EF1DBD4}"/>
                </a:ext>
              </a:extLst>
            </p:cNvPr>
            <p:cNvSpPr txBox="1"/>
            <p:nvPr/>
          </p:nvSpPr>
          <p:spPr>
            <a:xfrm>
              <a:off x="132458" y="2835555"/>
              <a:ext cx="1208092" cy="1569660"/>
            </a:xfrm>
            <a:prstGeom prst="rect">
              <a:avLst/>
            </a:prstGeom>
            <a:noFill/>
          </p:spPr>
          <p:txBody>
            <a:bodyPr wrap="square" rtlCol="0">
              <a:spAutoFit/>
            </a:bodyPr>
            <a:lstStyle/>
            <a:p>
              <a:pPr algn="ctr"/>
              <a:r>
                <a:rPr lang="es-ES" sz="1200" b="1" dirty="0"/>
                <a:t>Presencia de canes</a:t>
              </a:r>
            </a:p>
            <a:p>
              <a:pPr algn="ctr"/>
              <a:r>
                <a:rPr lang="es-ES" sz="1200" b="1" dirty="0"/>
                <a:t>Registro de animales:</a:t>
              </a:r>
            </a:p>
            <a:p>
              <a:pPr marL="171450" indent="-171450">
                <a:buFontTx/>
                <a:buChar char="-"/>
              </a:pPr>
              <a:r>
                <a:rPr lang="es-ES" sz="1200" dirty="0"/>
                <a:t>Número o nombre</a:t>
              </a:r>
            </a:p>
            <a:p>
              <a:pPr marL="171450" indent="-171450">
                <a:buFontTx/>
                <a:buChar char="-"/>
              </a:pPr>
              <a:r>
                <a:rPr lang="es-ES" sz="1200" dirty="0"/>
                <a:t>Sexo</a:t>
              </a:r>
            </a:p>
            <a:p>
              <a:pPr marL="171450" indent="-171450">
                <a:buFontTx/>
                <a:buChar char="-"/>
              </a:pPr>
              <a:r>
                <a:rPr lang="es-ES" sz="1200" dirty="0"/>
                <a:t>Edad</a:t>
              </a:r>
            </a:p>
          </p:txBody>
        </p:sp>
      </p:grpSp>
      <p:sp>
        <p:nvSpPr>
          <p:cNvPr id="59" name="Rectángulo 58">
            <a:extLst>
              <a:ext uri="{FF2B5EF4-FFF2-40B4-BE49-F238E27FC236}">
                <a16:creationId xmlns:a16="http://schemas.microsoft.com/office/drawing/2014/main" id="{3E59A014-AA0C-439B-A08C-86BBBEF5D729}"/>
              </a:ext>
            </a:extLst>
          </p:cNvPr>
          <p:cNvSpPr/>
          <p:nvPr/>
        </p:nvSpPr>
        <p:spPr>
          <a:xfrm>
            <a:off x="2435136" y="4350383"/>
            <a:ext cx="2404224" cy="53509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ln>
                  <a:solidFill>
                    <a:sysClr val="windowText" lastClr="000000"/>
                  </a:solidFill>
                </a:ln>
                <a:solidFill>
                  <a:sysClr val="windowText" lastClr="000000"/>
                </a:solidFill>
                <a:latin typeface="Book Antiqua" pitchFamily="18" charset="0"/>
              </a:rPr>
              <a:t>Toma de Muestras de sangre</a:t>
            </a:r>
            <a:endParaRPr lang="pt-BR" sz="1400" dirty="0"/>
          </a:p>
        </p:txBody>
      </p:sp>
      <p:sp>
        <p:nvSpPr>
          <p:cNvPr id="69" name="Rectángulo 68">
            <a:extLst>
              <a:ext uri="{FF2B5EF4-FFF2-40B4-BE49-F238E27FC236}">
                <a16:creationId xmlns:a16="http://schemas.microsoft.com/office/drawing/2014/main" id="{11FE2279-A815-4BCC-8B22-E108580C32AC}"/>
              </a:ext>
            </a:extLst>
          </p:cNvPr>
          <p:cNvSpPr/>
          <p:nvPr/>
        </p:nvSpPr>
        <p:spPr>
          <a:xfrm>
            <a:off x="2739294" y="5336936"/>
            <a:ext cx="1800699" cy="45994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tx1"/>
                </a:solidFill>
                <a:latin typeface="Tahoma" panose="020B0604030504040204" pitchFamily="34" charset="0"/>
                <a:ea typeface="Tahoma" panose="020B0604030504040204" pitchFamily="34" charset="0"/>
                <a:cs typeface="Tahoma" panose="020B0604030504040204" pitchFamily="34" charset="0"/>
              </a:rPr>
              <a:t>Selección</a:t>
            </a:r>
            <a:r>
              <a:rPr lang="pt-BR" sz="1400" dirty="0">
                <a:solidFill>
                  <a:schemeClr val="tx1"/>
                </a:solidFill>
                <a:latin typeface="Tahoma" panose="020B0604030504040204" pitchFamily="34" charset="0"/>
                <a:ea typeface="Tahoma" panose="020B0604030504040204" pitchFamily="34" charset="0"/>
                <a:cs typeface="Tahoma" panose="020B0604030504040204" pitchFamily="34" charset="0"/>
              </a:rPr>
              <a:t> de </a:t>
            </a:r>
            <a:r>
              <a:rPr lang="pt-BR" sz="1400" dirty="0" err="1">
                <a:solidFill>
                  <a:schemeClr val="tx1"/>
                </a:solidFill>
                <a:latin typeface="Tahoma" panose="020B0604030504040204" pitchFamily="34" charset="0"/>
                <a:ea typeface="Tahoma" panose="020B0604030504040204" pitchFamily="34" charset="0"/>
                <a:cs typeface="Tahoma" panose="020B0604030504040204" pitchFamily="34" charset="0"/>
              </a:rPr>
              <a:t>animales</a:t>
            </a:r>
            <a:r>
              <a:rPr lang="pt-BR" sz="1400" dirty="0">
                <a:solidFill>
                  <a:schemeClr val="tx1"/>
                </a:solidFill>
                <a:latin typeface="Tahoma" panose="020B0604030504040204" pitchFamily="34" charset="0"/>
                <a:ea typeface="Tahoma" panose="020B0604030504040204" pitchFamily="34" charset="0"/>
                <a:cs typeface="Tahoma" panose="020B0604030504040204" pitchFamily="34" charset="0"/>
              </a:rPr>
              <a:t> al azar</a:t>
            </a:r>
          </a:p>
        </p:txBody>
      </p:sp>
      <p:sp>
        <p:nvSpPr>
          <p:cNvPr id="70" name="Flecha abajo 35">
            <a:extLst>
              <a:ext uri="{FF2B5EF4-FFF2-40B4-BE49-F238E27FC236}">
                <a16:creationId xmlns:a16="http://schemas.microsoft.com/office/drawing/2014/main" id="{C509F680-9793-496D-A999-D0914147DCB5}"/>
              </a:ext>
            </a:extLst>
          </p:cNvPr>
          <p:cNvSpPr/>
          <p:nvPr/>
        </p:nvSpPr>
        <p:spPr>
          <a:xfrm>
            <a:off x="3434959" y="5856608"/>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72" name="Rectángulo 71">
            <a:extLst>
              <a:ext uri="{FF2B5EF4-FFF2-40B4-BE49-F238E27FC236}">
                <a16:creationId xmlns:a16="http://schemas.microsoft.com/office/drawing/2014/main" id="{C61E5757-2331-4418-BC91-A50FEE8C0E37}"/>
              </a:ext>
            </a:extLst>
          </p:cNvPr>
          <p:cNvSpPr/>
          <p:nvPr/>
        </p:nvSpPr>
        <p:spPr>
          <a:xfrm>
            <a:off x="2720609" y="6179334"/>
            <a:ext cx="1800699" cy="49650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err="1">
                <a:solidFill>
                  <a:schemeClr val="tx1"/>
                </a:solidFill>
                <a:latin typeface="Tahoma" panose="020B0604030504040204" pitchFamily="34" charset="0"/>
                <a:ea typeface="Tahoma" panose="020B0604030504040204" pitchFamily="34" charset="0"/>
                <a:cs typeface="Tahoma" panose="020B0604030504040204" pitchFamily="34" charset="0"/>
              </a:rPr>
              <a:t>Extracción</a:t>
            </a:r>
            <a:r>
              <a:rPr lang="pt-BR" sz="1400" dirty="0">
                <a:solidFill>
                  <a:schemeClr val="tx1"/>
                </a:solidFill>
                <a:latin typeface="Tahoma" panose="020B0604030504040204" pitchFamily="34" charset="0"/>
                <a:ea typeface="Tahoma" panose="020B0604030504040204" pitchFamily="34" charset="0"/>
                <a:cs typeface="Tahoma" panose="020B0604030504040204" pitchFamily="34" charset="0"/>
              </a:rPr>
              <a:t> de </a:t>
            </a:r>
            <a:r>
              <a:rPr lang="pt-BR" sz="1400" dirty="0" err="1">
                <a:solidFill>
                  <a:schemeClr val="tx1"/>
                </a:solidFill>
                <a:latin typeface="Tahoma" panose="020B0604030504040204" pitchFamily="34" charset="0"/>
                <a:ea typeface="Tahoma" panose="020B0604030504040204" pitchFamily="34" charset="0"/>
                <a:cs typeface="Tahoma" panose="020B0604030504040204" pitchFamily="34" charset="0"/>
              </a:rPr>
              <a:t>vena</a:t>
            </a:r>
            <a:r>
              <a:rPr lang="pt-BR" sz="1400" dirty="0">
                <a:solidFill>
                  <a:schemeClr val="tx1"/>
                </a:solidFill>
                <a:latin typeface="Tahoma" panose="020B0604030504040204" pitchFamily="34" charset="0"/>
                <a:ea typeface="Tahoma" panose="020B0604030504040204" pitchFamily="34" charset="0"/>
                <a:cs typeface="Tahoma" panose="020B0604030504040204" pitchFamily="34" charset="0"/>
              </a:rPr>
              <a:t> coccígea media</a:t>
            </a:r>
          </a:p>
        </p:txBody>
      </p:sp>
      <p:sp>
        <p:nvSpPr>
          <p:cNvPr id="75" name="Flecha abajo 35">
            <a:extLst>
              <a:ext uri="{FF2B5EF4-FFF2-40B4-BE49-F238E27FC236}">
                <a16:creationId xmlns:a16="http://schemas.microsoft.com/office/drawing/2014/main" id="{13A909E3-EDDE-491D-AECA-76968D65CEC2}"/>
              </a:ext>
            </a:extLst>
          </p:cNvPr>
          <p:cNvSpPr/>
          <p:nvPr/>
        </p:nvSpPr>
        <p:spPr>
          <a:xfrm>
            <a:off x="3434959" y="4965332"/>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cxnSp>
        <p:nvCxnSpPr>
          <p:cNvPr id="39" name="Conector recto de flecha 38">
            <a:extLst>
              <a:ext uri="{FF2B5EF4-FFF2-40B4-BE49-F238E27FC236}">
                <a16:creationId xmlns:a16="http://schemas.microsoft.com/office/drawing/2014/main" id="{D32AA92C-B81A-4E4E-9A58-0E9DF0541895}"/>
              </a:ext>
            </a:extLst>
          </p:cNvPr>
          <p:cNvCxnSpPr>
            <a:cxnSpLocks/>
          </p:cNvCxnSpPr>
          <p:nvPr/>
        </p:nvCxnSpPr>
        <p:spPr>
          <a:xfrm>
            <a:off x="2461386" y="6435797"/>
            <a:ext cx="2440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CuadroTexto 75">
            <a:extLst>
              <a:ext uri="{FF2B5EF4-FFF2-40B4-BE49-F238E27FC236}">
                <a16:creationId xmlns:a16="http://schemas.microsoft.com/office/drawing/2014/main" id="{83FE68C8-CCC5-459D-8ABC-AE2E3D49C575}"/>
              </a:ext>
            </a:extLst>
          </p:cNvPr>
          <p:cNvSpPr txBox="1"/>
          <p:nvPr/>
        </p:nvSpPr>
        <p:spPr>
          <a:xfrm>
            <a:off x="1588605" y="6136890"/>
            <a:ext cx="928694" cy="646331"/>
          </a:xfrm>
          <a:prstGeom prst="rect">
            <a:avLst/>
          </a:prstGeom>
          <a:noFill/>
        </p:spPr>
        <p:txBody>
          <a:bodyPr wrap="square" rtlCol="0">
            <a:spAutoFit/>
          </a:bodyPr>
          <a:lstStyle/>
          <a:p>
            <a:pPr algn="ctr"/>
            <a:r>
              <a:rPr lang="es-ES" sz="1200" dirty="0"/>
              <a:t>Tubo </a:t>
            </a:r>
            <a:r>
              <a:rPr lang="es-ES" sz="1200" dirty="0" err="1"/>
              <a:t>vacutainer</a:t>
            </a:r>
            <a:r>
              <a:rPr lang="es-ES" sz="1200" dirty="0"/>
              <a:t> tapa roja</a:t>
            </a:r>
          </a:p>
        </p:txBody>
      </p:sp>
      <p:sp>
        <p:nvSpPr>
          <p:cNvPr id="78" name="CuadroTexto 77">
            <a:extLst>
              <a:ext uri="{FF2B5EF4-FFF2-40B4-BE49-F238E27FC236}">
                <a16:creationId xmlns:a16="http://schemas.microsoft.com/office/drawing/2014/main" id="{6EBA6672-9D8B-411E-A43A-2C052B162FC5}"/>
              </a:ext>
            </a:extLst>
          </p:cNvPr>
          <p:cNvSpPr txBox="1"/>
          <p:nvPr/>
        </p:nvSpPr>
        <p:spPr>
          <a:xfrm>
            <a:off x="4724619" y="6177394"/>
            <a:ext cx="1063381" cy="461665"/>
          </a:xfrm>
          <a:prstGeom prst="rect">
            <a:avLst/>
          </a:prstGeom>
          <a:noFill/>
        </p:spPr>
        <p:txBody>
          <a:bodyPr wrap="square" rtlCol="0">
            <a:spAutoFit/>
          </a:bodyPr>
          <a:lstStyle/>
          <a:p>
            <a:pPr algn="ctr"/>
            <a:r>
              <a:rPr lang="es-ES" sz="1200" dirty="0"/>
              <a:t>6 ml aprox.</a:t>
            </a:r>
          </a:p>
          <a:p>
            <a:pPr algn="ctr"/>
            <a:r>
              <a:rPr lang="es-ES" sz="1200" dirty="0"/>
              <a:t>Tubo rotulado</a:t>
            </a:r>
          </a:p>
        </p:txBody>
      </p:sp>
      <p:cxnSp>
        <p:nvCxnSpPr>
          <p:cNvPr id="81" name="Conector recto de flecha 80">
            <a:extLst>
              <a:ext uri="{FF2B5EF4-FFF2-40B4-BE49-F238E27FC236}">
                <a16:creationId xmlns:a16="http://schemas.microsoft.com/office/drawing/2014/main" id="{1FB1EDD3-45A5-4776-AF53-5D097F1FB1E0}"/>
              </a:ext>
            </a:extLst>
          </p:cNvPr>
          <p:cNvCxnSpPr>
            <a:cxnSpLocks/>
          </p:cNvCxnSpPr>
          <p:nvPr/>
        </p:nvCxnSpPr>
        <p:spPr>
          <a:xfrm>
            <a:off x="4533759" y="6414653"/>
            <a:ext cx="2358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7" name="Cerrar llave 116">
            <a:extLst>
              <a:ext uri="{FF2B5EF4-FFF2-40B4-BE49-F238E27FC236}">
                <a16:creationId xmlns:a16="http://schemas.microsoft.com/office/drawing/2014/main" id="{C92E8A68-D741-4749-B46C-FB15178D488D}"/>
              </a:ext>
            </a:extLst>
          </p:cNvPr>
          <p:cNvSpPr/>
          <p:nvPr/>
        </p:nvSpPr>
        <p:spPr>
          <a:xfrm rot="16200000">
            <a:off x="1697164" y="3886377"/>
            <a:ext cx="217714" cy="9541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8" name="CuadroTexto 117">
            <a:extLst>
              <a:ext uri="{FF2B5EF4-FFF2-40B4-BE49-F238E27FC236}">
                <a16:creationId xmlns:a16="http://schemas.microsoft.com/office/drawing/2014/main" id="{6B6375F1-075C-4B65-87A4-54CA277E0E5E}"/>
              </a:ext>
            </a:extLst>
          </p:cNvPr>
          <p:cNvSpPr txBox="1"/>
          <p:nvPr/>
        </p:nvSpPr>
        <p:spPr>
          <a:xfrm>
            <a:off x="1312879" y="4472288"/>
            <a:ext cx="1058275" cy="600164"/>
          </a:xfrm>
          <a:prstGeom prst="rect">
            <a:avLst/>
          </a:prstGeom>
          <a:noFill/>
        </p:spPr>
        <p:txBody>
          <a:bodyPr wrap="square" rtlCol="0">
            <a:spAutoFit/>
          </a:bodyPr>
          <a:lstStyle/>
          <a:p>
            <a:pPr marL="228600" indent="-228600">
              <a:buAutoNum type="arabicParenR"/>
            </a:pPr>
            <a:r>
              <a:rPr lang="es-ES" sz="1100" dirty="0"/>
              <a:t>0 - 3 años</a:t>
            </a:r>
          </a:p>
          <a:p>
            <a:pPr marL="228600" indent="-228600">
              <a:buAutoNum type="arabicParenR"/>
            </a:pPr>
            <a:r>
              <a:rPr lang="es-ES" sz="1100" dirty="0"/>
              <a:t>3 – 6 años</a:t>
            </a:r>
          </a:p>
          <a:p>
            <a:pPr marL="228600" indent="-228600">
              <a:buAutoNum type="arabicParenR"/>
            </a:pPr>
            <a:r>
              <a:rPr lang="es-ES" sz="1100" dirty="0"/>
              <a:t>6 – 9 años</a:t>
            </a:r>
          </a:p>
        </p:txBody>
      </p:sp>
      <p:sp>
        <p:nvSpPr>
          <p:cNvPr id="119" name="Flecha abajo 35">
            <a:extLst>
              <a:ext uri="{FF2B5EF4-FFF2-40B4-BE49-F238E27FC236}">
                <a16:creationId xmlns:a16="http://schemas.microsoft.com/office/drawing/2014/main" id="{74438126-366B-4FF5-AF43-8BFCB7F53033}"/>
              </a:ext>
            </a:extLst>
          </p:cNvPr>
          <p:cNvSpPr/>
          <p:nvPr/>
        </p:nvSpPr>
        <p:spPr>
          <a:xfrm>
            <a:off x="3451584" y="3962655"/>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2" name="Imagen 1">
            <a:extLst>
              <a:ext uri="{FF2B5EF4-FFF2-40B4-BE49-F238E27FC236}">
                <a16:creationId xmlns:a16="http://schemas.microsoft.com/office/drawing/2014/main" id="{A8C3A17E-A856-452E-9E56-430EBFBE6845}"/>
              </a:ext>
            </a:extLst>
          </p:cNvPr>
          <p:cNvPicPr>
            <a:picLocks noChangeAspect="1"/>
          </p:cNvPicPr>
          <p:nvPr/>
        </p:nvPicPr>
        <p:blipFill>
          <a:blip r:embed="rId2"/>
          <a:stretch>
            <a:fillRect/>
          </a:stretch>
        </p:blipFill>
        <p:spPr>
          <a:xfrm>
            <a:off x="8641665" y="4042323"/>
            <a:ext cx="2493471" cy="1890105"/>
          </a:xfrm>
          <a:prstGeom prst="ellipse">
            <a:avLst/>
          </a:prstGeom>
          <a:ln>
            <a:noFill/>
          </a:ln>
          <a:effectLst>
            <a:softEdge rad="112500"/>
          </a:effectLst>
        </p:spPr>
      </p:pic>
      <p:pic>
        <p:nvPicPr>
          <p:cNvPr id="5" name="Imagen 4">
            <a:extLst>
              <a:ext uri="{FF2B5EF4-FFF2-40B4-BE49-F238E27FC236}">
                <a16:creationId xmlns:a16="http://schemas.microsoft.com/office/drawing/2014/main" id="{F9FDE223-527C-4FEB-BFBA-0615164F9155}"/>
              </a:ext>
            </a:extLst>
          </p:cNvPr>
          <p:cNvPicPr>
            <a:picLocks noChangeAspect="1"/>
          </p:cNvPicPr>
          <p:nvPr/>
        </p:nvPicPr>
        <p:blipFill>
          <a:blip r:embed="rId3"/>
          <a:stretch>
            <a:fillRect/>
          </a:stretch>
        </p:blipFill>
        <p:spPr>
          <a:xfrm>
            <a:off x="6435266" y="459231"/>
            <a:ext cx="2470855" cy="1853141"/>
          </a:xfrm>
          <a:prstGeom prst="ellipse">
            <a:avLst/>
          </a:prstGeom>
          <a:ln>
            <a:noFill/>
          </a:ln>
          <a:effectLst>
            <a:softEdge rad="112500"/>
          </a:effectLst>
        </p:spPr>
      </p:pic>
      <p:pic>
        <p:nvPicPr>
          <p:cNvPr id="9" name="Imagen 8">
            <a:extLst>
              <a:ext uri="{FF2B5EF4-FFF2-40B4-BE49-F238E27FC236}">
                <a16:creationId xmlns:a16="http://schemas.microsoft.com/office/drawing/2014/main" id="{43B7BC31-C60C-499F-90F5-B9D241A2C62B}"/>
              </a:ext>
            </a:extLst>
          </p:cNvPr>
          <p:cNvPicPr>
            <a:picLocks noChangeAspect="1"/>
          </p:cNvPicPr>
          <p:nvPr/>
        </p:nvPicPr>
        <p:blipFill>
          <a:blip r:embed="rId4"/>
          <a:stretch>
            <a:fillRect/>
          </a:stretch>
        </p:blipFill>
        <p:spPr>
          <a:xfrm>
            <a:off x="9122585" y="1798969"/>
            <a:ext cx="2470855" cy="1853141"/>
          </a:xfrm>
          <a:prstGeom prst="ellipse">
            <a:avLst/>
          </a:prstGeom>
          <a:ln>
            <a:noFill/>
          </a:ln>
          <a:effectLst>
            <a:softEdge rad="112500"/>
          </a:effectLst>
        </p:spPr>
      </p:pic>
      <p:pic>
        <p:nvPicPr>
          <p:cNvPr id="10" name="Imagen 9">
            <a:extLst>
              <a:ext uri="{FF2B5EF4-FFF2-40B4-BE49-F238E27FC236}">
                <a16:creationId xmlns:a16="http://schemas.microsoft.com/office/drawing/2014/main" id="{6D9A999E-C126-4C2F-908B-6B88827C0505}"/>
              </a:ext>
            </a:extLst>
          </p:cNvPr>
          <p:cNvPicPr>
            <a:picLocks noChangeAspect="1"/>
          </p:cNvPicPr>
          <p:nvPr/>
        </p:nvPicPr>
        <p:blipFill rotWithShape="1">
          <a:blip r:embed="rId5"/>
          <a:srcRect t="29886"/>
          <a:stretch/>
        </p:blipFill>
        <p:spPr>
          <a:xfrm>
            <a:off x="5786705" y="3115204"/>
            <a:ext cx="2571750" cy="1853141"/>
          </a:xfrm>
          <a:prstGeom prst="ellipse">
            <a:avLst/>
          </a:prstGeom>
          <a:ln>
            <a:noFill/>
          </a:ln>
          <a:effectLst>
            <a:softEdge rad="112500"/>
          </a:effectLst>
        </p:spPr>
      </p:pic>
      <p:sp>
        <p:nvSpPr>
          <p:cNvPr id="11" name="Flecha: curvada hacia abajo 10">
            <a:extLst>
              <a:ext uri="{FF2B5EF4-FFF2-40B4-BE49-F238E27FC236}">
                <a16:creationId xmlns:a16="http://schemas.microsoft.com/office/drawing/2014/main" id="{8E12FCBF-C513-49EB-AE38-97CC0F4B2266}"/>
              </a:ext>
            </a:extLst>
          </p:cNvPr>
          <p:cNvSpPr/>
          <p:nvPr/>
        </p:nvSpPr>
        <p:spPr>
          <a:xfrm rot="2476730">
            <a:off x="8945753" y="1134340"/>
            <a:ext cx="1378881" cy="502920"/>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79" name="Flecha: curvada hacia abajo 78">
            <a:extLst>
              <a:ext uri="{FF2B5EF4-FFF2-40B4-BE49-F238E27FC236}">
                <a16:creationId xmlns:a16="http://schemas.microsoft.com/office/drawing/2014/main" id="{A18576D7-9615-4B84-8F75-0E4289A0A9BE}"/>
              </a:ext>
            </a:extLst>
          </p:cNvPr>
          <p:cNvSpPr/>
          <p:nvPr/>
        </p:nvSpPr>
        <p:spPr>
          <a:xfrm rot="1850112" flipV="1">
            <a:off x="7354183" y="5089644"/>
            <a:ext cx="1378881" cy="526617"/>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2" name="Flecha: curvada hacia la derecha 11">
            <a:extLst>
              <a:ext uri="{FF2B5EF4-FFF2-40B4-BE49-F238E27FC236}">
                <a16:creationId xmlns:a16="http://schemas.microsoft.com/office/drawing/2014/main" id="{C669206E-3ECC-493B-824E-85769E3DC367}"/>
              </a:ext>
            </a:extLst>
          </p:cNvPr>
          <p:cNvSpPr/>
          <p:nvPr/>
        </p:nvSpPr>
        <p:spPr>
          <a:xfrm rot="3701901">
            <a:off x="7912100" y="1827399"/>
            <a:ext cx="634956" cy="1772778"/>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705134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6">
            <a:extLst>
              <a:ext uri="{FF2B5EF4-FFF2-40B4-BE49-F238E27FC236}">
                <a16:creationId xmlns:a16="http://schemas.microsoft.com/office/drawing/2014/main" id="{35769088-1728-4A82-8A84-7DDC25C91CE4}"/>
              </a:ext>
            </a:extLst>
          </p:cNvPr>
          <p:cNvSpPr/>
          <p:nvPr/>
        </p:nvSpPr>
        <p:spPr>
          <a:xfrm>
            <a:off x="3127532" y="1098473"/>
            <a:ext cx="1582616" cy="501161"/>
          </a:xfrm>
          <a:prstGeom prst="round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50000" t="50000" r="50000" b="50000"/>
            </a:path>
            <a:tileRect/>
          </a:gra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2400" b="1" dirty="0" err="1">
                <a:solidFill>
                  <a:schemeClr val="tx1"/>
                </a:solidFill>
                <a:latin typeface="Times New Roman" panose="02020603050405020304" pitchFamily="18" charset="0"/>
                <a:cs typeface="Times New Roman" panose="02020603050405020304" pitchFamily="18" charset="0"/>
              </a:rPr>
              <a:t>VeteLAB</a:t>
            </a:r>
            <a:endParaRPr lang="es-419" sz="2400" b="1" dirty="0">
              <a:solidFill>
                <a:schemeClr val="tx1"/>
              </a:solidFill>
              <a:latin typeface="Times New Roman" panose="02020603050405020304" pitchFamily="18" charset="0"/>
              <a:cs typeface="Times New Roman" panose="02020603050405020304" pitchFamily="18" charset="0"/>
            </a:endParaRPr>
          </a:p>
        </p:txBody>
      </p:sp>
      <p:cxnSp>
        <p:nvCxnSpPr>
          <p:cNvPr id="5" name="Conector: angular 4">
            <a:extLst>
              <a:ext uri="{FF2B5EF4-FFF2-40B4-BE49-F238E27FC236}">
                <a16:creationId xmlns:a16="http://schemas.microsoft.com/office/drawing/2014/main" id="{108F3722-C7FC-4DED-9976-50C86B069866}"/>
              </a:ext>
            </a:extLst>
          </p:cNvPr>
          <p:cNvCxnSpPr>
            <a:cxnSpLocks/>
            <a:endCxn id="4" idx="1"/>
          </p:cNvCxnSpPr>
          <p:nvPr/>
        </p:nvCxnSpPr>
        <p:spPr>
          <a:xfrm rot="5400000" flipH="1" flipV="1">
            <a:off x="-220339" y="3747089"/>
            <a:ext cx="5745905" cy="949837"/>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548197ED-DA3D-402B-8DB9-1A85CB501F0D}"/>
              </a:ext>
            </a:extLst>
          </p:cNvPr>
          <p:cNvSpPr txBox="1"/>
          <p:nvPr/>
        </p:nvSpPr>
        <p:spPr>
          <a:xfrm rot="16200000">
            <a:off x="974072" y="3642329"/>
            <a:ext cx="2086369" cy="307777"/>
          </a:xfrm>
          <a:prstGeom prst="rect">
            <a:avLst/>
          </a:prstGeom>
          <a:noFill/>
        </p:spPr>
        <p:txBody>
          <a:bodyPr wrap="square" rtlCol="0">
            <a:spAutoFit/>
          </a:bodyPr>
          <a:lstStyle/>
          <a:p>
            <a:pPr algn="ctr"/>
            <a:r>
              <a:rPr lang="es-ES" sz="1400" b="1" dirty="0"/>
              <a:t>T R A S L A D O</a:t>
            </a:r>
          </a:p>
        </p:txBody>
      </p:sp>
      <p:sp>
        <p:nvSpPr>
          <p:cNvPr id="7" name="CuadroTexto 6">
            <a:extLst>
              <a:ext uri="{FF2B5EF4-FFF2-40B4-BE49-F238E27FC236}">
                <a16:creationId xmlns:a16="http://schemas.microsoft.com/office/drawing/2014/main" id="{F6496267-FB69-4EDC-8DA3-B8F07C79B7AB}"/>
              </a:ext>
            </a:extLst>
          </p:cNvPr>
          <p:cNvSpPr txBox="1"/>
          <p:nvPr/>
        </p:nvSpPr>
        <p:spPr>
          <a:xfrm rot="16200000">
            <a:off x="1079470" y="3646621"/>
            <a:ext cx="2425242" cy="276999"/>
          </a:xfrm>
          <a:prstGeom prst="rect">
            <a:avLst/>
          </a:prstGeom>
          <a:noFill/>
        </p:spPr>
        <p:txBody>
          <a:bodyPr wrap="square" rtlCol="0">
            <a:spAutoFit/>
          </a:bodyPr>
          <a:lstStyle/>
          <a:p>
            <a:pPr algn="ctr"/>
            <a:r>
              <a:rPr lang="es-ES" sz="1200" dirty="0"/>
              <a:t>Termo espuma </a:t>
            </a:r>
            <a:r>
              <a:rPr lang="es-ES" sz="1200" dirty="0" err="1"/>
              <a:t>flex</a:t>
            </a:r>
            <a:r>
              <a:rPr lang="es-ES" sz="1200" dirty="0"/>
              <a:t>: 6 – 7ºC</a:t>
            </a:r>
          </a:p>
        </p:txBody>
      </p:sp>
      <p:sp>
        <p:nvSpPr>
          <p:cNvPr id="8" name="Flecha abajo 35">
            <a:extLst>
              <a:ext uri="{FF2B5EF4-FFF2-40B4-BE49-F238E27FC236}">
                <a16:creationId xmlns:a16="http://schemas.microsoft.com/office/drawing/2014/main" id="{68F88AAF-E438-483E-8C46-217ADE901F67}"/>
              </a:ext>
            </a:extLst>
          </p:cNvPr>
          <p:cNvSpPr/>
          <p:nvPr/>
        </p:nvSpPr>
        <p:spPr>
          <a:xfrm>
            <a:off x="3695729" y="1688228"/>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Rectángulo 8">
            <a:extLst>
              <a:ext uri="{FF2B5EF4-FFF2-40B4-BE49-F238E27FC236}">
                <a16:creationId xmlns:a16="http://schemas.microsoft.com/office/drawing/2014/main" id="{1CFFE564-2357-47E6-B8E7-6EF2EF255846}"/>
              </a:ext>
            </a:extLst>
          </p:cNvPr>
          <p:cNvSpPr/>
          <p:nvPr/>
        </p:nvSpPr>
        <p:spPr>
          <a:xfrm>
            <a:off x="2714131" y="2095669"/>
            <a:ext cx="2404224" cy="53509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ln>
                  <a:solidFill>
                    <a:sysClr val="windowText" lastClr="000000"/>
                  </a:solidFill>
                </a:ln>
                <a:solidFill>
                  <a:sysClr val="windowText" lastClr="000000"/>
                </a:solidFill>
                <a:latin typeface="Book Antiqua" pitchFamily="18" charset="0"/>
              </a:rPr>
              <a:t>PRUEBA DE ELISA POR COMPETENCIA</a:t>
            </a:r>
            <a:endParaRPr lang="pt-BR" sz="1200" dirty="0"/>
          </a:p>
        </p:txBody>
      </p:sp>
      <p:sp>
        <p:nvSpPr>
          <p:cNvPr id="10" name="CuadroTexto 9">
            <a:extLst>
              <a:ext uri="{FF2B5EF4-FFF2-40B4-BE49-F238E27FC236}">
                <a16:creationId xmlns:a16="http://schemas.microsoft.com/office/drawing/2014/main" id="{964D1BDE-3E88-44F0-BC59-F75FBDF6F6A5}"/>
              </a:ext>
            </a:extLst>
          </p:cNvPr>
          <p:cNvSpPr txBox="1"/>
          <p:nvPr/>
        </p:nvSpPr>
        <p:spPr>
          <a:xfrm>
            <a:off x="5270685" y="2132381"/>
            <a:ext cx="1004699" cy="461665"/>
          </a:xfrm>
          <a:prstGeom prst="rect">
            <a:avLst/>
          </a:prstGeom>
          <a:noFill/>
        </p:spPr>
        <p:txBody>
          <a:bodyPr wrap="square" rtlCol="0">
            <a:spAutoFit/>
          </a:bodyPr>
          <a:lstStyle/>
          <a:p>
            <a:r>
              <a:rPr lang="es-ES" sz="1200" dirty="0"/>
              <a:t>Presencia de anticuerpos</a:t>
            </a:r>
          </a:p>
        </p:txBody>
      </p:sp>
      <p:cxnSp>
        <p:nvCxnSpPr>
          <p:cNvPr id="11" name="Conector recto de flecha 10">
            <a:extLst>
              <a:ext uri="{FF2B5EF4-FFF2-40B4-BE49-F238E27FC236}">
                <a16:creationId xmlns:a16="http://schemas.microsoft.com/office/drawing/2014/main" id="{63EACE04-79C5-4CDD-91A1-E33E532D0E6A}"/>
              </a:ext>
            </a:extLst>
          </p:cNvPr>
          <p:cNvCxnSpPr>
            <a:cxnSpLocks/>
            <a:stCxn id="10" idx="1"/>
            <a:endCxn id="9" idx="3"/>
          </p:cNvCxnSpPr>
          <p:nvPr/>
        </p:nvCxnSpPr>
        <p:spPr>
          <a:xfrm flipH="1">
            <a:off x="5118355" y="2363214"/>
            <a:ext cx="1523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Flecha abajo 35">
            <a:extLst>
              <a:ext uri="{FF2B5EF4-FFF2-40B4-BE49-F238E27FC236}">
                <a16:creationId xmlns:a16="http://schemas.microsoft.com/office/drawing/2014/main" id="{4AA0F0A7-B64A-4B4E-B4B2-9955879C7976}"/>
              </a:ext>
            </a:extLst>
          </p:cNvPr>
          <p:cNvSpPr/>
          <p:nvPr/>
        </p:nvSpPr>
        <p:spPr>
          <a:xfrm>
            <a:off x="3695729" y="2709307"/>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Rectángulo 12">
            <a:extLst>
              <a:ext uri="{FF2B5EF4-FFF2-40B4-BE49-F238E27FC236}">
                <a16:creationId xmlns:a16="http://schemas.microsoft.com/office/drawing/2014/main" id="{85A3CD66-7617-474A-B938-8A2440E5B87D}"/>
              </a:ext>
            </a:extLst>
          </p:cNvPr>
          <p:cNvSpPr/>
          <p:nvPr/>
        </p:nvSpPr>
        <p:spPr>
          <a:xfrm>
            <a:off x="3015893" y="3106702"/>
            <a:ext cx="1800699" cy="80291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Tahoma" panose="020B0604030504040204" pitchFamily="34" charset="0"/>
                <a:ea typeface="Tahoma" panose="020B0604030504040204" pitchFamily="34" charset="0"/>
                <a:cs typeface="Tahoma" panose="020B0604030504040204" pitchFamily="34" charset="0"/>
              </a:rPr>
              <a:t>50 </a:t>
            </a:r>
            <a:r>
              <a:rPr lang="es-ES" sz="1400" dirty="0" err="1">
                <a:solidFill>
                  <a:schemeClr val="tx1"/>
                </a:solidFill>
                <a:latin typeface="Tahoma" panose="020B0604030504040204" pitchFamily="34" charset="0"/>
                <a:ea typeface="Tahoma" panose="020B0604030504040204" pitchFamily="34" charset="0"/>
                <a:cs typeface="Tahoma" panose="020B0604030504040204" pitchFamily="34" charset="0"/>
              </a:rPr>
              <a:t>ul</a:t>
            </a:r>
            <a:r>
              <a:rPr lang="es-ES" sz="1400" dirty="0">
                <a:solidFill>
                  <a:schemeClr val="tx1"/>
                </a:solidFill>
                <a:latin typeface="Tahoma" panose="020B0604030504040204" pitchFamily="34" charset="0"/>
                <a:ea typeface="Tahoma" panose="020B0604030504040204" pitchFamily="34" charset="0"/>
                <a:cs typeface="Tahoma" panose="020B0604030504040204" pitchFamily="34" charset="0"/>
              </a:rPr>
              <a:t> control (+); negativo y suero sanguíneo</a:t>
            </a:r>
          </a:p>
        </p:txBody>
      </p:sp>
      <p:sp>
        <p:nvSpPr>
          <p:cNvPr id="14" name="Flecha abajo 35">
            <a:extLst>
              <a:ext uri="{FF2B5EF4-FFF2-40B4-BE49-F238E27FC236}">
                <a16:creationId xmlns:a16="http://schemas.microsoft.com/office/drawing/2014/main" id="{2744980E-DD4F-465F-B713-686059F68E5E}"/>
              </a:ext>
            </a:extLst>
          </p:cNvPr>
          <p:cNvSpPr/>
          <p:nvPr/>
        </p:nvSpPr>
        <p:spPr>
          <a:xfrm>
            <a:off x="3715666" y="4002620"/>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5" name="Picture 2" descr="ELISA - Wikipedia, la enciclopedia libre">
            <a:extLst>
              <a:ext uri="{FF2B5EF4-FFF2-40B4-BE49-F238E27FC236}">
                <a16:creationId xmlns:a16="http://schemas.microsoft.com/office/drawing/2014/main" id="{2364D8A8-D65E-470C-BDB5-22CB6F7883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8955" y="4402838"/>
            <a:ext cx="2095500" cy="1124987"/>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a:extLst>
              <a:ext uri="{FF2B5EF4-FFF2-40B4-BE49-F238E27FC236}">
                <a16:creationId xmlns:a16="http://schemas.microsoft.com/office/drawing/2014/main" id="{F36A87EB-189A-4743-8B2E-C3A8678D9DB6}"/>
              </a:ext>
            </a:extLst>
          </p:cNvPr>
          <p:cNvSpPr txBox="1"/>
          <p:nvPr/>
        </p:nvSpPr>
        <p:spPr>
          <a:xfrm>
            <a:off x="3178594" y="5499635"/>
            <a:ext cx="1818560" cy="276999"/>
          </a:xfrm>
          <a:prstGeom prst="rect">
            <a:avLst/>
          </a:prstGeom>
          <a:noFill/>
        </p:spPr>
        <p:txBody>
          <a:bodyPr wrap="square" rtlCol="0">
            <a:spAutoFit/>
          </a:bodyPr>
          <a:lstStyle/>
          <a:p>
            <a:r>
              <a:rPr lang="es-ES" sz="1200" dirty="0"/>
              <a:t>Placa de MICROELISA</a:t>
            </a:r>
          </a:p>
        </p:txBody>
      </p:sp>
      <p:sp>
        <p:nvSpPr>
          <p:cNvPr id="17" name="Flecha abajo 35">
            <a:extLst>
              <a:ext uri="{FF2B5EF4-FFF2-40B4-BE49-F238E27FC236}">
                <a16:creationId xmlns:a16="http://schemas.microsoft.com/office/drawing/2014/main" id="{194ACFF1-866D-454F-BE44-DEC8078DA465}"/>
              </a:ext>
            </a:extLst>
          </p:cNvPr>
          <p:cNvSpPr/>
          <p:nvPr/>
        </p:nvSpPr>
        <p:spPr>
          <a:xfrm>
            <a:off x="3750601" y="5818043"/>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Rectángulo 17">
            <a:extLst>
              <a:ext uri="{FF2B5EF4-FFF2-40B4-BE49-F238E27FC236}">
                <a16:creationId xmlns:a16="http://schemas.microsoft.com/office/drawing/2014/main" id="{CF1516C9-2437-4D65-9ADC-4C120733BD41}"/>
              </a:ext>
            </a:extLst>
          </p:cNvPr>
          <p:cNvSpPr/>
          <p:nvPr/>
        </p:nvSpPr>
        <p:spPr>
          <a:xfrm>
            <a:off x="3000436" y="6165275"/>
            <a:ext cx="1800699" cy="5410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Tahoma" panose="020B0604030504040204" pitchFamily="34" charset="0"/>
                <a:ea typeface="Tahoma" panose="020B0604030504040204" pitchFamily="34" charset="0"/>
                <a:cs typeface="Tahoma" panose="020B0604030504040204" pitchFamily="34" charset="0"/>
              </a:rPr>
              <a:t>Cubierta con papel aluminio</a:t>
            </a:r>
          </a:p>
        </p:txBody>
      </p:sp>
      <p:sp>
        <p:nvSpPr>
          <p:cNvPr id="19" name="Rectángulo 18">
            <a:extLst>
              <a:ext uri="{FF2B5EF4-FFF2-40B4-BE49-F238E27FC236}">
                <a16:creationId xmlns:a16="http://schemas.microsoft.com/office/drawing/2014/main" id="{179BE53A-8747-43CF-9A78-76D519F3D9D5}"/>
              </a:ext>
            </a:extLst>
          </p:cNvPr>
          <p:cNvSpPr/>
          <p:nvPr/>
        </p:nvSpPr>
        <p:spPr>
          <a:xfrm>
            <a:off x="5334852" y="6237967"/>
            <a:ext cx="1800699" cy="39566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Tahoma" panose="020B0604030504040204" pitchFamily="34" charset="0"/>
                <a:ea typeface="Tahoma" panose="020B0604030504040204" pitchFamily="34" charset="0"/>
                <a:cs typeface="Tahoma" panose="020B0604030504040204" pitchFamily="34" charset="0"/>
              </a:rPr>
              <a:t>Incubación</a:t>
            </a:r>
          </a:p>
        </p:txBody>
      </p:sp>
      <p:sp>
        <p:nvSpPr>
          <p:cNvPr id="20" name="Flecha abajo 35">
            <a:extLst>
              <a:ext uri="{FF2B5EF4-FFF2-40B4-BE49-F238E27FC236}">
                <a16:creationId xmlns:a16="http://schemas.microsoft.com/office/drawing/2014/main" id="{90F9CA25-3DD4-469B-9923-30488A8EADDD}"/>
              </a:ext>
            </a:extLst>
          </p:cNvPr>
          <p:cNvSpPr/>
          <p:nvPr/>
        </p:nvSpPr>
        <p:spPr>
          <a:xfrm rot="16200000">
            <a:off x="4895730" y="6260413"/>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cxnSp>
        <p:nvCxnSpPr>
          <p:cNvPr id="21" name="Conector recto de flecha 20">
            <a:extLst>
              <a:ext uri="{FF2B5EF4-FFF2-40B4-BE49-F238E27FC236}">
                <a16:creationId xmlns:a16="http://schemas.microsoft.com/office/drawing/2014/main" id="{B4004FDC-E106-4D37-840E-9B9E49A033AD}"/>
              </a:ext>
            </a:extLst>
          </p:cNvPr>
          <p:cNvCxnSpPr/>
          <p:nvPr/>
        </p:nvCxnSpPr>
        <p:spPr>
          <a:xfrm flipH="1">
            <a:off x="7175755" y="6420864"/>
            <a:ext cx="2164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8D7B8E31-12ED-4A0B-B6C0-0441FF07935F}"/>
              </a:ext>
            </a:extLst>
          </p:cNvPr>
          <p:cNvSpPr txBox="1"/>
          <p:nvPr/>
        </p:nvSpPr>
        <p:spPr>
          <a:xfrm>
            <a:off x="7378101" y="6283400"/>
            <a:ext cx="1063381" cy="276999"/>
          </a:xfrm>
          <a:prstGeom prst="rect">
            <a:avLst/>
          </a:prstGeom>
          <a:noFill/>
        </p:spPr>
        <p:txBody>
          <a:bodyPr wrap="square" rtlCol="0">
            <a:spAutoFit/>
          </a:bodyPr>
          <a:lstStyle/>
          <a:p>
            <a:r>
              <a:rPr lang="es-ES" sz="1200" dirty="0"/>
              <a:t>45 min-37ºC</a:t>
            </a:r>
          </a:p>
        </p:txBody>
      </p:sp>
      <p:sp>
        <p:nvSpPr>
          <p:cNvPr id="23" name="Flecha abajo 35">
            <a:extLst>
              <a:ext uri="{FF2B5EF4-FFF2-40B4-BE49-F238E27FC236}">
                <a16:creationId xmlns:a16="http://schemas.microsoft.com/office/drawing/2014/main" id="{CE58C046-B1B4-4B35-A330-710ECEFF9F31}"/>
              </a:ext>
            </a:extLst>
          </p:cNvPr>
          <p:cNvSpPr/>
          <p:nvPr/>
        </p:nvSpPr>
        <p:spPr>
          <a:xfrm rot="10800000">
            <a:off x="5977737" y="5865053"/>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4" name="Rectángulo 23">
            <a:extLst>
              <a:ext uri="{FF2B5EF4-FFF2-40B4-BE49-F238E27FC236}">
                <a16:creationId xmlns:a16="http://schemas.microsoft.com/office/drawing/2014/main" id="{93B7A1F3-4B2B-489C-B038-9A94CCD681DE}"/>
              </a:ext>
            </a:extLst>
          </p:cNvPr>
          <p:cNvSpPr/>
          <p:nvPr/>
        </p:nvSpPr>
        <p:spPr>
          <a:xfrm>
            <a:off x="5314298" y="5461171"/>
            <a:ext cx="1800699" cy="39566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Tahoma" panose="020B0604030504040204" pitchFamily="34" charset="0"/>
                <a:ea typeface="Tahoma" panose="020B0604030504040204" pitchFamily="34" charset="0"/>
                <a:cs typeface="Tahoma" panose="020B0604030504040204" pitchFamily="34" charset="0"/>
              </a:rPr>
              <a:t>Lavado de solución</a:t>
            </a:r>
          </a:p>
        </p:txBody>
      </p:sp>
      <p:sp>
        <p:nvSpPr>
          <p:cNvPr id="25" name="Flecha abajo 35">
            <a:extLst>
              <a:ext uri="{FF2B5EF4-FFF2-40B4-BE49-F238E27FC236}">
                <a16:creationId xmlns:a16="http://schemas.microsoft.com/office/drawing/2014/main" id="{991DFDF6-C299-40BD-8A5A-3A30008E49AC}"/>
              </a:ext>
            </a:extLst>
          </p:cNvPr>
          <p:cNvSpPr/>
          <p:nvPr/>
        </p:nvSpPr>
        <p:spPr>
          <a:xfrm rot="10800000">
            <a:off x="5977737" y="5103414"/>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6" name="Rectángulo 25">
            <a:extLst>
              <a:ext uri="{FF2B5EF4-FFF2-40B4-BE49-F238E27FC236}">
                <a16:creationId xmlns:a16="http://schemas.microsoft.com/office/drawing/2014/main" id="{087EBAFF-3CA1-4FCC-8CF3-07B2FC6AA8BF}"/>
              </a:ext>
            </a:extLst>
          </p:cNvPr>
          <p:cNvSpPr/>
          <p:nvPr/>
        </p:nvSpPr>
        <p:spPr>
          <a:xfrm>
            <a:off x="5314298" y="4570379"/>
            <a:ext cx="1800699" cy="49922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Tahoma" panose="020B0604030504040204" pitchFamily="34" charset="0"/>
                <a:ea typeface="Tahoma" panose="020B0604030504040204" pitchFamily="34" charset="0"/>
                <a:cs typeface="Tahoma" panose="020B0604030504040204" pitchFamily="34" charset="0"/>
              </a:rPr>
              <a:t>Aplicación de conjugado</a:t>
            </a:r>
          </a:p>
        </p:txBody>
      </p:sp>
      <p:sp>
        <p:nvSpPr>
          <p:cNvPr id="27" name="CuadroTexto 26">
            <a:extLst>
              <a:ext uri="{FF2B5EF4-FFF2-40B4-BE49-F238E27FC236}">
                <a16:creationId xmlns:a16="http://schemas.microsoft.com/office/drawing/2014/main" id="{DDED7483-4ED8-485C-8373-01F77F605699}"/>
              </a:ext>
            </a:extLst>
          </p:cNvPr>
          <p:cNvSpPr txBox="1"/>
          <p:nvPr/>
        </p:nvSpPr>
        <p:spPr>
          <a:xfrm>
            <a:off x="7268547" y="4700902"/>
            <a:ext cx="1063381" cy="276999"/>
          </a:xfrm>
          <a:prstGeom prst="rect">
            <a:avLst/>
          </a:prstGeom>
          <a:noFill/>
        </p:spPr>
        <p:txBody>
          <a:bodyPr wrap="square" rtlCol="0">
            <a:spAutoFit/>
          </a:bodyPr>
          <a:lstStyle/>
          <a:p>
            <a:r>
              <a:rPr lang="es-ES" sz="1200" dirty="0"/>
              <a:t>50 </a:t>
            </a:r>
            <a:r>
              <a:rPr lang="es-ES" sz="1200" dirty="0" err="1"/>
              <a:t>uL</a:t>
            </a:r>
            <a:r>
              <a:rPr lang="es-ES" sz="1200" dirty="0"/>
              <a:t>/pozo</a:t>
            </a:r>
          </a:p>
        </p:txBody>
      </p:sp>
      <p:cxnSp>
        <p:nvCxnSpPr>
          <p:cNvPr id="28" name="Conector recto de flecha 27">
            <a:extLst>
              <a:ext uri="{FF2B5EF4-FFF2-40B4-BE49-F238E27FC236}">
                <a16:creationId xmlns:a16="http://schemas.microsoft.com/office/drawing/2014/main" id="{D108B810-03A4-4128-9C2F-152EF7D3E7EB}"/>
              </a:ext>
            </a:extLst>
          </p:cNvPr>
          <p:cNvCxnSpPr/>
          <p:nvPr/>
        </p:nvCxnSpPr>
        <p:spPr>
          <a:xfrm flipH="1">
            <a:off x="7133837" y="4839402"/>
            <a:ext cx="2164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ángulo 28">
            <a:extLst>
              <a:ext uri="{FF2B5EF4-FFF2-40B4-BE49-F238E27FC236}">
                <a16:creationId xmlns:a16="http://schemas.microsoft.com/office/drawing/2014/main" id="{C6C7AA36-4923-43E4-A0B8-7FC629D57C92}"/>
              </a:ext>
            </a:extLst>
          </p:cNvPr>
          <p:cNvSpPr/>
          <p:nvPr/>
        </p:nvSpPr>
        <p:spPr>
          <a:xfrm>
            <a:off x="5290511" y="3793583"/>
            <a:ext cx="1800699" cy="39566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Tahoma" panose="020B0604030504040204" pitchFamily="34" charset="0"/>
                <a:ea typeface="Tahoma" panose="020B0604030504040204" pitchFamily="34" charset="0"/>
                <a:cs typeface="Tahoma" panose="020B0604030504040204" pitchFamily="34" charset="0"/>
              </a:rPr>
              <a:t>Incubación</a:t>
            </a:r>
          </a:p>
        </p:txBody>
      </p:sp>
      <p:sp>
        <p:nvSpPr>
          <p:cNvPr id="30" name="Flecha abajo 35">
            <a:extLst>
              <a:ext uri="{FF2B5EF4-FFF2-40B4-BE49-F238E27FC236}">
                <a16:creationId xmlns:a16="http://schemas.microsoft.com/office/drawing/2014/main" id="{74FAB0D4-4227-4B39-B8AB-96A264B95E18}"/>
              </a:ext>
            </a:extLst>
          </p:cNvPr>
          <p:cNvSpPr/>
          <p:nvPr/>
        </p:nvSpPr>
        <p:spPr>
          <a:xfrm rot="10800000">
            <a:off x="5977737" y="4212367"/>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1" name="CuadroTexto 30">
            <a:extLst>
              <a:ext uri="{FF2B5EF4-FFF2-40B4-BE49-F238E27FC236}">
                <a16:creationId xmlns:a16="http://schemas.microsoft.com/office/drawing/2014/main" id="{FF016274-7F22-43A2-A5AB-F40A71372F54}"/>
              </a:ext>
            </a:extLst>
          </p:cNvPr>
          <p:cNvSpPr txBox="1"/>
          <p:nvPr/>
        </p:nvSpPr>
        <p:spPr>
          <a:xfrm>
            <a:off x="7268547" y="3814500"/>
            <a:ext cx="1063381" cy="276999"/>
          </a:xfrm>
          <a:prstGeom prst="rect">
            <a:avLst/>
          </a:prstGeom>
          <a:noFill/>
        </p:spPr>
        <p:txBody>
          <a:bodyPr wrap="square" rtlCol="0">
            <a:spAutoFit/>
          </a:bodyPr>
          <a:lstStyle/>
          <a:p>
            <a:r>
              <a:rPr lang="es-ES" sz="1200" dirty="0"/>
              <a:t>30 min-24ºC</a:t>
            </a:r>
          </a:p>
        </p:txBody>
      </p:sp>
      <p:sp>
        <p:nvSpPr>
          <p:cNvPr id="32" name="Flecha abajo 35">
            <a:extLst>
              <a:ext uri="{FF2B5EF4-FFF2-40B4-BE49-F238E27FC236}">
                <a16:creationId xmlns:a16="http://schemas.microsoft.com/office/drawing/2014/main" id="{7657C6F8-9952-4914-AB6F-DC5887C85577}"/>
              </a:ext>
            </a:extLst>
          </p:cNvPr>
          <p:cNvSpPr/>
          <p:nvPr/>
        </p:nvSpPr>
        <p:spPr>
          <a:xfrm rot="10800000">
            <a:off x="5967344" y="3416432"/>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3" name="Rectángulo 32">
            <a:extLst>
              <a:ext uri="{FF2B5EF4-FFF2-40B4-BE49-F238E27FC236}">
                <a16:creationId xmlns:a16="http://schemas.microsoft.com/office/drawing/2014/main" id="{F7725AB4-3BB4-466F-AEA3-0DEEED90E411}"/>
              </a:ext>
            </a:extLst>
          </p:cNvPr>
          <p:cNvSpPr/>
          <p:nvPr/>
        </p:nvSpPr>
        <p:spPr>
          <a:xfrm>
            <a:off x="5290510" y="2964549"/>
            <a:ext cx="1800699" cy="39566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Tahoma" panose="020B0604030504040204" pitchFamily="34" charset="0"/>
                <a:ea typeface="Tahoma" panose="020B0604030504040204" pitchFamily="34" charset="0"/>
                <a:cs typeface="Tahoma" panose="020B0604030504040204" pitchFamily="34" charset="0"/>
              </a:rPr>
              <a:t>Lavado de sustrato</a:t>
            </a:r>
          </a:p>
        </p:txBody>
      </p:sp>
      <p:sp>
        <p:nvSpPr>
          <p:cNvPr id="34" name="Flecha abajo 35">
            <a:extLst>
              <a:ext uri="{FF2B5EF4-FFF2-40B4-BE49-F238E27FC236}">
                <a16:creationId xmlns:a16="http://schemas.microsoft.com/office/drawing/2014/main" id="{DB9C91E2-BD9B-4874-9623-50BF8A61DBB8}"/>
              </a:ext>
            </a:extLst>
          </p:cNvPr>
          <p:cNvSpPr/>
          <p:nvPr/>
        </p:nvSpPr>
        <p:spPr>
          <a:xfrm rot="16200000">
            <a:off x="7107157" y="3011729"/>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35" name="Rectángulo 34">
            <a:extLst>
              <a:ext uri="{FF2B5EF4-FFF2-40B4-BE49-F238E27FC236}">
                <a16:creationId xmlns:a16="http://schemas.microsoft.com/office/drawing/2014/main" id="{D6BC27EB-702C-431D-8F8F-6EEF5DD3648D}"/>
              </a:ext>
            </a:extLst>
          </p:cNvPr>
          <p:cNvSpPr/>
          <p:nvPr/>
        </p:nvSpPr>
        <p:spPr>
          <a:xfrm>
            <a:off x="7495313" y="2989642"/>
            <a:ext cx="1800699" cy="39566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Tahoma" panose="020B0604030504040204" pitchFamily="34" charset="0"/>
                <a:ea typeface="Tahoma" panose="020B0604030504040204" pitchFamily="34" charset="0"/>
                <a:cs typeface="Tahoma" panose="020B0604030504040204" pitchFamily="34" charset="0"/>
              </a:rPr>
              <a:t>SUSTRATO </a:t>
            </a:r>
          </a:p>
        </p:txBody>
      </p:sp>
      <p:cxnSp>
        <p:nvCxnSpPr>
          <p:cNvPr id="36" name="Conector recto de flecha 35">
            <a:extLst>
              <a:ext uri="{FF2B5EF4-FFF2-40B4-BE49-F238E27FC236}">
                <a16:creationId xmlns:a16="http://schemas.microsoft.com/office/drawing/2014/main" id="{26A44FF7-824F-4FC9-8918-732B2C36355C}"/>
              </a:ext>
            </a:extLst>
          </p:cNvPr>
          <p:cNvCxnSpPr/>
          <p:nvPr/>
        </p:nvCxnSpPr>
        <p:spPr>
          <a:xfrm flipH="1">
            <a:off x="7109775" y="3965108"/>
            <a:ext cx="2164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CuadroTexto 36">
            <a:extLst>
              <a:ext uri="{FF2B5EF4-FFF2-40B4-BE49-F238E27FC236}">
                <a16:creationId xmlns:a16="http://schemas.microsoft.com/office/drawing/2014/main" id="{81994723-2F5A-4443-907F-B2A7472F56DB}"/>
              </a:ext>
            </a:extLst>
          </p:cNvPr>
          <p:cNvSpPr txBox="1"/>
          <p:nvPr/>
        </p:nvSpPr>
        <p:spPr>
          <a:xfrm>
            <a:off x="7909791" y="3486225"/>
            <a:ext cx="1063381" cy="276999"/>
          </a:xfrm>
          <a:prstGeom prst="rect">
            <a:avLst/>
          </a:prstGeom>
          <a:noFill/>
        </p:spPr>
        <p:txBody>
          <a:bodyPr wrap="square" rtlCol="0">
            <a:spAutoFit/>
          </a:bodyPr>
          <a:lstStyle/>
          <a:p>
            <a:pPr algn="ctr"/>
            <a:r>
              <a:rPr lang="es-ES" sz="1200" dirty="0"/>
              <a:t>50 </a:t>
            </a:r>
            <a:r>
              <a:rPr lang="es-ES" sz="1200" dirty="0" err="1"/>
              <a:t>ul</a:t>
            </a:r>
            <a:endParaRPr lang="es-ES" sz="1200" dirty="0"/>
          </a:p>
        </p:txBody>
      </p:sp>
      <p:cxnSp>
        <p:nvCxnSpPr>
          <p:cNvPr id="38" name="Conector recto de flecha 37">
            <a:extLst>
              <a:ext uri="{FF2B5EF4-FFF2-40B4-BE49-F238E27FC236}">
                <a16:creationId xmlns:a16="http://schemas.microsoft.com/office/drawing/2014/main" id="{98F83185-C284-45DA-BF44-D72AC9BE8115}"/>
              </a:ext>
            </a:extLst>
          </p:cNvPr>
          <p:cNvCxnSpPr>
            <a:stCxn id="37" idx="0"/>
            <a:endCxn id="37" idx="0"/>
          </p:cNvCxnSpPr>
          <p:nvPr/>
        </p:nvCxnSpPr>
        <p:spPr>
          <a:xfrm>
            <a:off x="8441482" y="3486225"/>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Flecha abajo 35">
            <a:extLst>
              <a:ext uri="{FF2B5EF4-FFF2-40B4-BE49-F238E27FC236}">
                <a16:creationId xmlns:a16="http://schemas.microsoft.com/office/drawing/2014/main" id="{D75971A7-740F-4DC1-B6DC-0570163CC0A4}"/>
              </a:ext>
            </a:extLst>
          </p:cNvPr>
          <p:cNvSpPr/>
          <p:nvPr/>
        </p:nvSpPr>
        <p:spPr>
          <a:xfrm rot="10800000">
            <a:off x="8209558" y="2620333"/>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0" name="Rectángulo 39">
            <a:extLst>
              <a:ext uri="{FF2B5EF4-FFF2-40B4-BE49-F238E27FC236}">
                <a16:creationId xmlns:a16="http://schemas.microsoft.com/office/drawing/2014/main" id="{03249EDD-41C6-473E-BA88-4884A9DA2298}"/>
              </a:ext>
            </a:extLst>
          </p:cNvPr>
          <p:cNvSpPr/>
          <p:nvPr/>
        </p:nvSpPr>
        <p:spPr>
          <a:xfrm>
            <a:off x="7541131" y="2132381"/>
            <a:ext cx="1800699" cy="39566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Tahoma" panose="020B0604030504040204" pitchFamily="34" charset="0"/>
                <a:ea typeface="Tahoma" panose="020B0604030504040204" pitchFamily="34" charset="0"/>
                <a:cs typeface="Tahoma" panose="020B0604030504040204" pitchFamily="34" charset="0"/>
              </a:rPr>
              <a:t>Incubación </a:t>
            </a:r>
          </a:p>
        </p:txBody>
      </p:sp>
      <p:cxnSp>
        <p:nvCxnSpPr>
          <p:cNvPr id="41" name="Conector recto de flecha 40">
            <a:extLst>
              <a:ext uri="{FF2B5EF4-FFF2-40B4-BE49-F238E27FC236}">
                <a16:creationId xmlns:a16="http://schemas.microsoft.com/office/drawing/2014/main" id="{30D42596-4F3A-4886-9CFE-153AFB6ADA0A}"/>
              </a:ext>
            </a:extLst>
          </p:cNvPr>
          <p:cNvCxnSpPr>
            <a:endCxn id="40" idx="1"/>
          </p:cNvCxnSpPr>
          <p:nvPr/>
        </p:nvCxnSpPr>
        <p:spPr>
          <a:xfrm>
            <a:off x="7350334" y="2330211"/>
            <a:ext cx="1907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CuadroTexto 41">
            <a:extLst>
              <a:ext uri="{FF2B5EF4-FFF2-40B4-BE49-F238E27FC236}">
                <a16:creationId xmlns:a16="http://schemas.microsoft.com/office/drawing/2014/main" id="{722ACEE0-616C-4103-AC88-558B98E0F804}"/>
              </a:ext>
            </a:extLst>
          </p:cNvPr>
          <p:cNvSpPr txBox="1"/>
          <p:nvPr/>
        </p:nvSpPr>
        <p:spPr>
          <a:xfrm>
            <a:off x="6468135" y="2190087"/>
            <a:ext cx="1063381" cy="276999"/>
          </a:xfrm>
          <a:prstGeom prst="rect">
            <a:avLst/>
          </a:prstGeom>
          <a:noFill/>
        </p:spPr>
        <p:txBody>
          <a:bodyPr wrap="square" rtlCol="0">
            <a:spAutoFit/>
          </a:bodyPr>
          <a:lstStyle/>
          <a:p>
            <a:r>
              <a:rPr lang="es-ES" sz="1200" dirty="0"/>
              <a:t>15min-24ºC</a:t>
            </a:r>
          </a:p>
        </p:txBody>
      </p:sp>
      <p:sp>
        <p:nvSpPr>
          <p:cNvPr id="43" name="Flecha abajo 35">
            <a:extLst>
              <a:ext uri="{FF2B5EF4-FFF2-40B4-BE49-F238E27FC236}">
                <a16:creationId xmlns:a16="http://schemas.microsoft.com/office/drawing/2014/main" id="{33393130-9BBE-4728-821A-3639CD3C17BF}"/>
              </a:ext>
            </a:extLst>
          </p:cNvPr>
          <p:cNvSpPr/>
          <p:nvPr/>
        </p:nvSpPr>
        <p:spPr>
          <a:xfrm rot="10800000">
            <a:off x="8209558" y="1762258"/>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4" name="Rectángulo 43">
            <a:extLst>
              <a:ext uri="{FF2B5EF4-FFF2-40B4-BE49-F238E27FC236}">
                <a16:creationId xmlns:a16="http://schemas.microsoft.com/office/drawing/2014/main" id="{3D801623-70EE-42C4-BD69-8A3F462B22C3}"/>
              </a:ext>
            </a:extLst>
          </p:cNvPr>
          <p:cNvSpPr/>
          <p:nvPr/>
        </p:nvSpPr>
        <p:spPr>
          <a:xfrm>
            <a:off x="7527418" y="1339508"/>
            <a:ext cx="1800699" cy="39566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Tahoma" panose="020B0604030504040204" pitchFamily="34" charset="0"/>
                <a:ea typeface="Tahoma" panose="020B0604030504040204" pitchFamily="34" charset="0"/>
                <a:cs typeface="Tahoma" panose="020B0604030504040204" pitchFamily="34" charset="0"/>
              </a:rPr>
              <a:t>Solución Stock </a:t>
            </a:r>
          </a:p>
        </p:txBody>
      </p:sp>
      <p:sp>
        <p:nvSpPr>
          <p:cNvPr id="45" name="Flecha abajo 35">
            <a:extLst>
              <a:ext uri="{FF2B5EF4-FFF2-40B4-BE49-F238E27FC236}">
                <a16:creationId xmlns:a16="http://schemas.microsoft.com/office/drawing/2014/main" id="{D53076DB-6B75-42E1-BD7D-AF29CF8A2027}"/>
              </a:ext>
            </a:extLst>
          </p:cNvPr>
          <p:cNvSpPr/>
          <p:nvPr/>
        </p:nvSpPr>
        <p:spPr>
          <a:xfrm rot="5400000">
            <a:off x="7149074" y="1371234"/>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46" name="Imagen 45">
            <a:extLst>
              <a:ext uri="{FF2B5EF4-FFF2-40B4-BE49-F238E27FC236}">
                <a16:creationId xmlns:a16="http://schemas.microsoft.com/office/drawing/2014/main" id="{93889F37-B3C9-4D61-B6FD-7A7DFFF5AA9F}"/>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5236656" y="766999"/>
            <a:ext cx="1854553" cy="1223032"/>
          </a:xfrm>
          <a:prstGeom prst="rect">
            <a:avLst/>
          </a:prstGeom>
          <a:noFill/>
          <a:ln>
            <a:noFill/>
          </a:ln>
          <a:extLst>
            <a:ext uri="{53640926-AAD7-44D8-BBD7-CCE9431645EC}">
              <a14:shadowObscured xmlns:a14="http://schemas.microsoft.com/office/drawing/2010/main"/>
            </a:ext>
          </a:extLst>
        </p:spPr>
      </p:pic>
      <p:cxnSp>
        <p:nvCxnSpPr>
          <p:cNvPr id="47" name="Conector recto de flecha 46">
            <a:extLst>
              <a:ext uri="{FF2B5EF4-FFF2-40B4-BE49-F238E27FC236}">
                <a16:creationId xmlns:a16="http://schemas.microsoft.com/office/drawing/2014/main" id="{1D9FB242-D0D3-4E61-AF2E-E16CDC87197D}"/>
              </a:ext>
            </a:extLst>
          </p:cNvPr>
          <p:cNvCxnSpPr>
            <a:endCxn id="46" idx="0"/>
          </p:cNvCxnSpPr>
          <p:nvPr/>
        </p:nvCxnSpPr>
        <p:spPr>
          <a:xfrm>
            <a:off x="6163932" y="505422"/>
            <a:ext cx="1" cy="2615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821E490E-1F50-45E3-A557-BC57D37EC6C0}"/>
              </a:ext>
            </a:extLst>
          </p:cNvPr>
          <p:cNvSpPr txBox="1"/>
          <p:nvPr/>
        </p:nvSpPr>
        <p:spPr>
          <a:xfrm>
            <a:off x="4801135" y="196508"/>
            <a:ext cx="2898355" cy="276999"/>
          </a:xfrm>
          <a:prstGeom prst="rect">
            <a:avLst/>
          </a:prstGeom>
          <a:noFill/>
        </p:spPr>
        <p:txBody>
          <a:bodyPr wrap="square" rtlCol="0">
            <a:spAutoFit/>
          </a:bodyPr>
          <a:lstStyle/>
          <a:p>
            <a:r>
              <a:rPr lang="es-ES" sz="1200" dirty="0"/>
              <a:t>Diagnóstico visual: (+) mayor transparencia</a:t>
            </a:r>
          </a:p>
        </p:txBody>
      </p:sp>
      <p:sp>
        <p:nvSpPr>
          <p:cNvPr id="49" name="Flecha abajo 35">
            <a:extLst>
              <a:ext uri="{FF2B5EF4-FFF2-40B4-BE49-F238E27FC236}">
                <a16:creationId xmlns:a16="http://schemas.microsoft.com/office/drawing/2014/main" id="{09DE84B4-9411-4A2D-8B76-80884098BD8A}"/>
              </a:ext>
            </a:extLst>
          </p:cNvPr>
          <p:cNvSpPr/>
          <p:nvPr/>
        </p:nvSpPr>
        <p:spPr>
          <a:xfrm rot="16200000">
            <a:off x="7123210" y="773804"/>
            <a:ext cx="372208" cy="3188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0" name="Rectángulo 49">
            <a:extLst>
              <a:ext uri="{FF2B5EF4-FFF2-40B4-BE49-F238E27FC236}">
                <a16:creationId xmlns:a16="http://schemas.microsoft.com/office/drawing/2014/main" id="{3FF25886-01FF-492A-9226-EF4825C999DD}"/>
              </a:ext>
            </a:extLst>
          </p:cNvPr>
          <p:cNvSpPr/>
          <p:nvPr/>
        </p:nvSpPr>
        <p:spPr>
          <a:xfrm>
            <a:off x="7527417" y="722718"/>
            <a:ext cx="1800699" cy="39566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Tahoma" panose="020B0604030504040204" pitchFamily="34" charset="0"/>
                <a:ea typeface="Tahoma" panose="020B0604030504040204" pitchFamily="34" charset="0"/>
                <a:cs typeface="Tahoma" panose="020B0604030504040204" pitchFamily="34" charset="0"/>
              </a:rPr>
              <a:t>ELISA Reader</a:t>
            </a:r>
          </a:p>
        </p:txBody>
      </p:sp>
      <p:sp>
        <p:nvSpPr>
          <p:cNvPr id="51" name="CuadroTexto 50">
            <a:extLst>
              <a:ext uri="{FF2B5EF4-FFF2-40B4-BE49-F238E27FC236}">
                <a16:creationId xmlns:a16="http://schemas.microsoft.com/office/drawing/2014/main" id="{4FF7F827-9372-4928-BA32-E8BFF44C027A}"/>
              </a:ext>
            </a:extLst>
          </p:cNvPr>
          <p:cNvSpPr txBox="1"/>
          <p:nvPr/>
        </p:nvSpPr>
        <p:spPr>
          <a:xfrm>
            <a:off x="17325" y="1144"/>
            <a:ext cx="4612792" cy="584775"/>
          </a:xfrm>
          <a:prstGeom prst="rect">
            <a:avLst/>
          </a:prstGeom>
          <a:solidFill>
            <a:schemeClr val="accent6"/>
          </a:solidFill>
        </p:spPr>
        <p:txBody>
          <a:bodyPr wrap="square" rtlCol="0">
            <a:spAutoFit/>
          </a:bodyPr>
          <a:lstStyle/>
          <a:p>
            <a:pPr algn="ctr"/>
            <a:r>
              <a:rPr lang="es-MX" sz="3200" b="1" dirty="0">
                <a:solidFill>
                  <a:schemeClr val="bg1"/>
                </a:solidFill>
                <a:latin typeface="Times New Roman" panose="02020603050405020304" pitchFamily="18" charset="0"/>
                <a:cs typeface="Times New Roman" panose="02020603050405020304" pitchFamily="18" charset="0"/>
              </a:rPr>
              <a:t>Metodología: laboratorio</a:t>
            </a:r>
          </a:p>
        </p:txBody>
      </p:sp>
      <p:pic>
        <p:nvPicPr>
          <p:cNvPr id="54" name="Imagen 53">
            <a:extLst>
              <a:ext uri="{FF2B5EF4-FFF2-40B4-BE49-F238E27FC236}">
                <a16:creationId xmlns:a16="http://schemas.microsoft.com/office/drawing/2014/main" id="{65B28F89-6FC6-43F1-81CB-43C320712071}"/>
              </a:ext>
            </a:extLst>
          </p:cNvPr>
          <p:cNvPicPr>
            <a:picLocks noChangeAspect="1"/>
          </p:cNvPicPr>
          <p:nvPr/>
        </p:nvPicPr>
        <p:blipFill>
          <a:blip r:embed="rId4"/>
          <a:stretch>
            <a:fillRect/>
          </a:stretch>
        </p:blipFill>
        <p:spPr>
          <a:xfrm>
            <a:off x="143698" y="4298918"/>
            <a:ext cx="1685016" cy="2246688"/>
          </a:xfrm>
          <a:prstGeom prst="ellipse">
            <a:avLst/>
          </a:prstGeom>
          <a:ln>
            <a:noFill/>
          </a:ln>
          <a:effectLst>
            <a:softEdge rad="112500"/>
          </a:effectLst>
        </p:spPr>
      </p:pic>
    </p:spTree>
    <p:extLst>
      <p:ext uri="{BB962C8B-B14F-4D97-AF65-F5344CB8AC3E}">
        <p14:creationId xmlns:p14="http://schemas.microsoft.com/office/powerpoint/2010/main" val="224961530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5614</TotalTime>
  <Words>1431</Words>
  <Application>Microsoft Office PowerPoint</Application>
  <PresentationFormat>Panorámica</PresentationFormat>
  <Paragraphs>202</Paragraphs>
  <Slides>18</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18</vt:i4>
      </vt:variant>
    </vt:vector>
  </HeadingPairs>
  <TitlesOfParts>
    <vt:vector size="26" baseType="lpstr">
      <vt:lpstr>Arial</vt:lpstr>
      <vt:lpstr>Book Antiqua</vt:lpstr>
      <vt:lpstr>Calibri</vt:lpstr>
      <vt:lpstr>Calibri Light</vt:lpstr>
      <vt:lpstr>Symbol</vt:lpstr>
      <vt:lpstr>Tahoma</vt:lpstr>
      <vt:lpstr>Times New Roman</vt:lpstr>
      <vt:lpstr>Tema de Office</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ESTRATEGIAS DE MANEJO</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Asus</dc:creator>
  <cp:lastModifiedBy>Katherine Chavarría</cp:lastModifiedBy>
  <cp:revision>140</cp:revision>
  <dcterms:created xsi:type="dcterms:W3CDTF">2019-08-30T18:04:16Z</dcterms:created>
  <dcterms:modified xsi:type="dcterms:W3CDTF">2021-09-03T02:12:59Z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1657806</vt:lpwstr>
  </property>
  <property fmtid="{D5CDD505-2E9C-101B-9397-08002B2CF9AE}" pid="3" name="NXPowerLiteSettings">
    <vt:lpwstr>C7000400038000</vt:lpwstr>
  </property>
  <property fmtid="{D5CDD505-2E9C-101B-9397-08002B2CF9AE}" pid="4" name="NXPowerLiteVersion">
    <vt:lpwstr>S8.2.2</vt:lpwstr>
  </property>
</Properties>
</file>