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6"/>
  </p:notesMasterIdLst>
  <p:handoutMasterIdLst>
    <p:handoutMasterId r:id="rId27"/>
  </p:handoutMasterIdLst>
  <p:sldIdLst>
    <p:sldId id="257" r:id="rId2"/>
    <p:sldId id="258" r:id="rId3"/>
    <p:sldId id="384" r:id="rId4"/>
    <p:sldId id="359" r:id="rId5"/>
    <p:sldId id="387" r:id="rId6"/>
    <p:sldId id="260" r:id="rId7"/>
    <p:sldId id="388" r:id="rId8"/>
    <p:sldId id="389" r:id="rId9"/>
    <p:sldId id="283" r:id="rId10"/>
    <p:sldId id="360" r:id="rId11"/>
    <p:sldId id="343" r:id="rId12"/>
    <p:sldId id="401" r:id="rId13"/>
    <p:sldId id="392" r:id="rId14"/>
    <p:sldId id="361" r:id="rId15"/>
    <p:sldId id="391" r:id="rId16"/>
    <p:sldId id="402" r:id="rId17"/>
    <p:sldId id="398" r:id="rId18"/>
    <p:sldId id="399" r:id="rId19"/>
    <p:sldId id="403" r:id="rId20"/>
    <p:sldId id="374" r:id="rId21"/>
    <p:sldId id="397" r:id="rId22"/>
    <p:sldId id="355" r:id="rId23"/>
    <p:sldId id="356" r:id="rId24"/>
    <p:sldId id="334" r:id="rId2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06" d="100"/>
          <a:sy n="106" d="100"/>
        </p:scale>
        <p:origin x="79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C9D038-75EE-4818-934A-E1BB1BE2581E}" type="doc">
      <dgm:prSet loTypeId="urn:microsoft.com/office/officeart/2005/8/layout/vList2" loCatId="list" qsTypeId="urn:microsoft.com/office/officeart/2005/8/quickstyle/simple1" qsCatId="simple" csTypeId="urn:microsoft.com/office/officeart/2005/8/colors/accent6_1" csCatId="accent6" phldr="1"/>
      <dgm:spPr/>
      <dgm:t>
        <a:bodyPr/>
        <a:lstStyle/>
        <a:p>
          <a:endParaRPr lang="es-ES"/>
        </a:p>
      </dgm:t>
    </dgm:pt>
    <dgm:pt modelId="{9BCF9DB7-A5D7-4452-92A5-E4BBFF6DC794}">
      <dgm:prSet phldrT="[Texto]" custT="1"/>
      <dgm:spPr/>
      <dgm:t>
        <a:bodyPr/>
        <a:lstStyle/>
        <a:p>
          <a:pPr algn="just"/>
          <a:r>
            <a:rPr lang="es-EC" sz="2000" dirty="0"/>
            <a:t>Generalidades </a:t>
          </a:r>
        </a:p>
      </dgm:t>
    </dgm:pt>
    <dgm:pt modelId="{50FE8229-F62D-436E-B399-B6DEBBF50454}" type="parTrans" cxnId="{10B55710-A6B3-434A-9498-B0639361A59D}">
      <dgm:prSet/>
      <dgm:spPr/>
      <dgm:t>
        <a:bodyPr/>
        <a:lstStyle/>
        <a:p>
          <a:endParaRPr lang="es-ES" sz="3600"/>
        </a:p>
      </dgm:t>
    </dgm:pt>
    <dgm:pt modelId="{1F6BBDE3-7DB9-45B3-965B-5FE10D11A7A5}" type="sibTrans" cxnId="{10B55710-A6B3-434A-9498-B0639361A59D}">
      <dgm:prSet/>
      <dgm:spPr/>
      <dgm:t>
        <a:bodyPr/>
        <a:lstStyle/>
        <a:p>
          <a:endParaRPr lang="es-ES" sz="3600"/>
        </a:p>
      </dgm:t>
    </dgm:pt>
    <dgm:pt modelId="{485C6934-B073-4180-84E8-C510AE3DED21}">
      <dgm:prSet phldrT="[Texto]" custT="1"/>
      <dgm:spPr/>
      <dgm:t>
        <a:bodyPr/>
        <a:lstStyle/>
        <a:p>
          <a:pPr algn="just"/>
          <a:r>
            <a:rPr lang="es-EC" sz="2000" dirty="0"/>
            <a:t>Modificación de la geometría del Talud</a:t>
          </a:r>
        </a:p>
      </dgm:t>
    </dgm:pt>
    <dgm:pt modelId="{DCD9559B-1E4B-416E-AC4E-63363A21DAB9}" type="parTrans" cxnId="{26F9679A-28CF-4D5F-9746-42D425C51F53}">
      <dgm:prSet/>
      <dgm:spPr/>
      <dgm:t>
        <a:bodyPr/>
        <a:lstStyle/>
        <a:p>
          <a:endParaRPr lang="es-EC" sz="2800"/>
        </a:p>
      </dgm:t>
    </dgm:pt>
    <dgm:pt modelId="{52D38852-1B16-4B8A-98D9-780E664E959F}" type="sibTrans" cxnId="{26F9679A-28CF-4D5F-9746-42D425C51F53}">
      <dgm:prSet/>
      <dgm:spPr/>
      <dgm:t>
        <a:bodyPr/>
        <a:lstStyle/>
        <a:p>
          <a:endParaRPr lang="es-EC" sz="2800"/>
        </a:p>
      </dgm:t>
    </dgm:pt>
    <dgm:pt modelId="{3862C0AA-42CF-431D-A543-C1E7AFC229F1}">
      <dgm:prSet phldrT="[Texto]" custT="1"/>
      <dgm:spPr/>
      <dgm:t>
        <a:bodyPr/>
        <a:lstStyle/>
        <a:p>
          <a:pPr algn="just"/>
          <a:r>
            <a:rPr lang="es-EC" sz="2000" dirty="0"/>
            <a:t>Conformación del Talud y Drenaje del sitio.</a:t>
          </a:r>
        </a:p>
      </dgm:t>
    </dgm:pt>
    <dgm:pt modelId="{51704F92-1487-4EC5-ACD2-A9C6F58CE98E}" type="parTrans" cxnId="{9B263B4B-DF69-4DAD-8844-863B6E12A407}">
      <dgm:prSet/>
      <dgm:spPr/>
      <dgm:t>
        <a:bodyPr/>
        <a:lstStyle/>
        <a:p>
          <a:endParaRPr lang="es-EC"/>
        </a:p>
      </dgm:t>
    </dgm:pt>
    <dgm:pt modelId="{92604A40-0A32-47EC-B7C4-55ADDEB0DF44}" type="sibTrans" cxnId="{9B263B4B-DF69-4DAD-8844-863B6E12A407}">
      <dgm:prSet/>
      <dgm:spPr/>
      <dgm:t>
        <a:bodyPr/>
        <a:lstStyle/>
        <a:p>
          <a:endParaRPr lang="es-EC"/>
        </a:p>
      </dgm:t>
    </dgm:pt>
    <dgm:pt modelId="{05B9539A-AB54-4186-8DE9-9604C70E6E81}">
      <dgm:prSet phldrT="[Texto]" custT="1"/>
      <dgm:spPr/>
      <dgm:t>
        <a:bodyPr/>
        <a:lstStyle/>
        <a:p>
          <a:pPr algn="just"/>
          <a:r>
            <a:rPr lang="es-EC" sz="2000" dirty="0"/>
            <a:t>Sistemas de Riego.</a:t>
          </a:r>
        </a:p>
      </dgm:t>
    </dgm:pt>
    <dgm:pt modelId="{E115C042-F787-48B6-B9D0-CC028CF37E68}" type="parTrans" cxnId="{64745ECB-1D5B-4D72-98D3-1B9B8EEE0319}">
      <dgm:prSet/>
      <dgm:spPr/>
      <dgm:t>
        <a:bodyPr/>
        <a:lstStyle/>
        <a:p>
          <a:endParaRPr lang="es-EC"/>
        </a:p>
      </dgm:t>
    </dgm:pt>
    <dgm:pt modelId="{35D9597D-7B5B-4921-B8E5-832F382385A2}" type="sibTrans" cxnId="{64745ECB-1D5B-4D72-98D3-1B9B8EEE0319}">
      <dgm:prSet/>
      <dgm:spPr/>
      <dgm:t>
        <a:bodyPr/>
        <a:lstStyle/>
        <a:p>
          <a:endParaRPr lang="es-EC"/>
        </a:p>
      </dgm:t>
    </dgm:pt>
    <dgm:pt modelId="{7731A68E-AB57-4A79-BC0E-3362AD92D3C9}">
      <dgm:prSet phldrT="[Texto]" custT="1"/>
      <dgm:spPr/>
      <dgm:t>
        <a:bodyPr/>
        <a:lstStyle/>
        <a:p>
          <a:pPr algn="just"/>
          <a:r>
            <a:rPr lang="es-EC" sz="2000" dirty="0"/>
            <a:t>Conclusiones y Recomendaciones</a:t>
          </a:r>
        </a:p>
      </dgm:t>
    </dgm:pt>
    <dgm:pt modelId="{A7BE53DF-9375-4886-BA81-65E3AE0AD427}" type="parTrans" cxnId="{EBCB8F3F-2C4A-4E06-B73F-173C49CFB86B}">
      <dgm:prSet/>
      <dgm:spPr/>
      <dgm:t>
        <a:bodyPr/>
        <a:lstStyle/>
        <a:p>
          <a:endParaRPr lang="es-EC"/>
        </a:p>
      </dgm:t>
    </dgm:pt>
    <dgm:pt modelId="{F69C96AB-B580-4C30-9B73-D3A7BD7AE98A}" type="sibTrans" cxnId="{EBCB8F3F-2C4A-4E06-B73F-173C49CFB86B}">
      <dgm:prSet/>
      <dgm:spPr/>
      <dgm:t>
        <a:bodyPr/>
        <a:lstStyle/>
        <a:p>
          <a:endParaRPr lang="es-EC"/>
        </a:p>
      </dgm:t>
    </dgm:pt>
    <dgm:pt modelId="{A834CF6C-952A-4F5E-BBC1-337B4817E53A}">
      <dgm:prSet phldrT="[Texto]" custT="1"/>
      <dgm:spPr/>
      <dgm:t>
        <a:bodyPr/>
        <a:lstStyle/>
        <a:p>
          <a:pPr algn="just"/>
          <a:r>
            <a:rPr lang="es-EC" sz="2000" dirty="0"/>
            <a:t>Marco Teórico</a:t>
          </a:r>
        </a:p>
      </dgm:t>
    </dgm:pt>
    <dgm:pt modelId="{45013D8F-D50D-4936-95FB-9B146DE0A8AB}" type="parTrans" cxnId="{81E63662-4147-4D1E-B708-2C187ADAA42D}">
      <dgm:prSet/>
      <dgm:spPr/>
      <dgm:t>
        <a:bodyPr/>
        <a:lstStyle/>
        <a:p>
          <a:endParaRPr lang="es-EC"/>
        </a:p>
      </dgm:t>
    </dgm:pt>
    <dgm:pt modelId="{46FD6370-0511-4103-9E81-4FD783FBB22D}" type="sibTrans" cxnId="{81E63662-4147-4D1E-B708-2C187ADAA42D}">
      <dgm:prSet/>
      <dgm:spPr/>
      <dgm:t>
        <a:bodyPr/>
        <a:lstStyle/>
        <a:p>
          <a:endParaRPr lang="es-EC"/>
        </a:p>
      </dgm:t>
    </dgm:pt>
    <dgm:pt modelId="{21E97920-3B64-4A62-9166-AFAD5CDF7E8C}">
      <dgm:prSet phldrT="[Texto]" custT="1"/>
      <dgm:spPr/>
      <dgm:t>
        <a:bodyPr/>
        <a:lstStyle/>
        <a:p>
          <a:pPr algn="just"/>
          <a:r>
            <a:rPr lang="es-EC" sz="2000" dirty="0"/>
            <a:t>Velocidad de deslizamiento.</a:t>
          </a:r>
        </a:p>
      </dgm:t>
    </dgm:pt>
    <dgm:pt modelId="{AFE7C13F-AF7A-47EF-A4C5-25608F1F0C58}" type="parTrans" cxnId="{41E47B89-7DCE-4CB5-843D-544818FCB034}">
      <dgm:prSet/>
      <dgm:spPr/>
      <dgm:t>
        <a:bodyPr/>
        <a:lstStyle/>
        <a:p>
          <a:endParaRPr lang="en-US"/>
        </a:p>
      </dgm:t>
    </dgm:pt>
    <dgm:pt modelId="{185C96E9-29DD-4297-AD18-8E039D4D70B7}" type="sibTrans" cxnId="{41E47B89-7DCE-4CB5-843D-544818FCB034}">
      <dgm:prSet/>
      <dgm:spPr/>
      <dgm:t>
        <a:bodyPr/>
        <a:lstStyle/>
        <a:p>
          <a:endParaRPr lang="en-US"/>
        </a:p>
      </dgm:t>
    </dgm:pt>
    <dgm:pt modelId="{92B90B21-7806-467C-BD5B-572A44151757}" type="pres">
      <dgm:prSet presAssocID="{0EC9D038-75EE-4818-934A-E1BB1BE2581E}" presName="linear" presStyleCnt="0">
        <dgm:presLayoutVars>
          <dgm:animLvl val="lvl"/>
          <dgm:resizeHandles val="exact"/>
        </dgm:presLayoutVars>
      </dgm:prSet>
      <dgm:spPr/>
    </dgm:pt>
    <dgm:pt modelId="{4FE0C22F-EF29-41F2-B811-7266BB62D121}" type="pres">
      <dgm:prSet presAssocID="{9BCF9DB7-A5D7-4452-92A5-E4BBFF6DC794}" presName="parentText" presStyleLbl="node1" presStyleIdx="0" presStyleCnt="7" custScaleY="73088">
        <dgm:presLayoutVars>
          <dgm:chMax val="0"/>
          <dgm:bulletEnabled val="1"/>
        </dgm:presLayoutVars>
      </dgm:prSet>
      <dgm:spPr/>
    </dgm:pt>
    <dgm:pt modelId="{9F2E02E0-79B9-47CA-B755-8856DE92A6B1}" type="pres">
      <dgm:prSet presAssocID="{1F6BBDE3-7DB9-45B3-965B-5FE10D11A7A5}" presName="spacer" presStyleCnt="0"/>
      <dgm:spPr/>
    </dgm:pt>
    <dgm:pt modelId="{0C646D09-EDBF-47EA-910A-C67B1ECBEE35}" type="pres">
      <dgm:prSet presAssocID="{A834CF6C-952A-4F5E-BBC1-337B4817E53A}" presName="parentText" presStyleLbl="node1" presStyleIdx="1" presStyleCnt="7" custScaleY="48144">
        <dgm:presLayoutVars>
          <dgm:chMax val="0"/>
          <dgm:bulletEnabled val="1"/>
        </dgm:presLayoutVars>
      </dgm:prSet>
      <dgm:spPr/>
    </dgm:pt>
    <dgm:pt modelId="{1C097A3E-6433-4198-807C-CD308FC32B02}" type="pres">
      <dgm:prSet presAssocID="{46FD6370-0511-4103-9E81-4FD783FBB22D}" presName="spacer" presStyleCnt="0"/>
      <dgm:spPr/>
    </dgm:pt>
    <dgm:pt modelId="{F0C7A155-611B-4148-9BF8-514F1447F245}" type="pres">
      <dgm:prSet presAssocID="{21E97920-3B64-4A62-9166-AFAD5CDF7E8C}" presName="parentText" presStyleLbl="node1" presStyleIdx="2" presStyleCnt="7" custScaleY="50965">
        <dgm:presLayoutVars>
          <dgm:chMax val="0"/>
          <dgm:bulletEnabled val="1"/>
        </dgm:presLayoutVars>
      </dgm:prSet>
      <dgm:spPr/>
    </dgm:pt>
    <dgm:pt modelId="{74B1D9DE-3CC4-4835-937D-0820B58AE3D2}" type="pres">
      <dgm:prSet presAssocID="{185C96E9-29DD-4297-AD18-8E039D4D70B7}" presName="spacer" presStyleCnt="0"/>
      <dgm:spPr/>
    </dgm:pt>
    <dgm:pt modelId="{4223AC8B-B398-4EBF-BC19-29E4BB89701E}" type="pres">
      <dgm:prSet presAssocID="{485C6934-B073-4180-84E8-C510AE3DED21}" presName="parentText" presStyleLbl="node1" presStyleIdx="3" presStyleCnt="7" custScaleY="59700" custLinFactNeighborX="85" custLinFactNeighborY="-14617">
        <dgm:presLayoutVars>
          <dgm:chMax val="0"/>
          <dgm:bulletEnabled val="1"/>
        </dgm:presLayoutVars>
      </dgm:prSet>
      <dgm:spPr/>
    </dgm:pt>
    <dgm:pt modelId="{BC5D92E1-1F42-42AC-98C7-11EE0EC93503}" type="pres">
      <dgm:prSet presAssocID="{52D38852-1B16-4B8A-98D9-780E664E959F}" presName="spacer" presStyleCnt="0"/>
      <dgm:spPr/>
    </dgm:pt>
    <dgm:pt modelId="{21B588E2-68B6-4B49-A253-5163F85F6EC5}" type="pres">
      <dgm:prSet presAssocID="{3862C0AA-42CF-431D-A543-C1E7AFC229F1}" presName="parentText" presStyleLbl="node1" presStyleIdx="4" presStyleCnt="7" custScaleY="69725" custLinFactNeighborX="-2170" custLinFactNeighborY="1264">
        <dgm:presLayoutVars>
          <dgm:chMax val="0"/>
          <dgm:bulletEnabled val="1"/>
        </dgm:presLayoutVars>
      </dgm:prSet>
      <dgm:spPr/>
    </dgm:pt>
    <dgm:pt modelId="{A0BA7047-B399-48C9-BD55-665A9FDDB929}" type="pres">
      <dgm:prSet presAssocID="{92604A40-0A32-47EC-B7C4-55ADDEB0DF44}" presName="spacer" presStyleCnt="0"/>
      <dgm:spPr/>
    </dgm:pt>
    <dgm:pt modelId="{8F301569-2023-4896-BA57-3987E211CCE4}" type="pres">
      <dgm:prSet presAssocID="{05B9539A-AB54-4186-8DE9-9604C70E6E81}" presName="parentText" presStyleLbl="node1" presStyleIdx="5" presStyleCnt="7" custScaleY="53812" custLinFactNeighborX="71" custLinFactNeighborY="-27353">
        <dgm:presLayoutVars>
          <dgm:chMax val="0"/>
          <dgm:bulletEnabled val="1"/>
        </dgm:presLayoutVars>
      </dgm:prSet>
      <dgm:spPr/>
    </dgm:pt>
    <dgm:pt modelId="{F340E16C-0F40-463B-9EE1-FD1B6AEC819D}" type="pres">
      <dgm:prSet presAssocID="{35D9597D-7B5B-4921-B8E5-832F382385A2}" presName="spacer" presStyleCnt="0"/>
      <dgm:spPr/>
    </dgm:pt>
    <dgm:pt modelId="{659BFF21-D7F1-4760-AF43-C73509C6E51C}" type="pres">
      <dgm:prSet presAssocID="{7731A68E-AB57-4A79-BC0E-3362AD92D3C9}" presName="parentText" presStyleLbl="node1" presStyleIdx="6" presStyleCnt="7" custScaleY="49075">
        <dgm:presLayoutVars>
          <dgm:chMax val="0"/>
          <dgm:bulletEnabled val="1"/>
        </dgm:presLayoutVars>
      </dgm:prSet>
      <dgm:spPr/>
    </dgm:pt>
  </dgm:ptLst>
  <dgm:cxnLst>
    <dgm:cxn modelId="{10B55710-A6B3-434A-9498-B0639361A59D}" srcId="{0EC9D038-75EE-4818-934A-E1BB1BE2581E}" destId="{9BCF9DB7-A5D7-4452-92A5-E4BBFF6DC794}" srcOrd="0" destOrd="0" parTransId="{50FE8229-F62D-436E-B399-B6DEBBF50454}" sibTransId="{1F6BBDE3-7DB9-45B3-965B-5FE10D11A7A5}"/>
    <dgm:cxn modelId="{56DF1B31-3568-4524-9F7B-66A5E1F2F05F}" type="presOf" srcId="{05B9539A-AB54-4186-8DE9-9604C70E6E81}" destId="{8F301569-2023-4896-BA57-3987E211CCE4}" srcOrd="0" destOrd="0" presId="urn:microsoft.com/office/officeart/2005/8/layout/vList2"/>
    <dgm:cxn modelId="{EBCB8F3F-2C4A-4E06-B73F-173C49CFB86B}" srcId="{0EC9D038-75EE-4818-934A-E1BB1BE2581E}" destId="{7731A68E-AB57-4A79-BC0E-3362AD92D3C9}" srcOrd="6" destOrd="0" parTransId="{A7BE53DF-9375-4886-BA81-65E3AE0AD427}" sibTransId="{F69C96AB-B580-4C30-9B73-D3A7BD7AE98A}"/>
    <dgm:cxn modelId="{81E63662-4147-4D1E-B708-2C187ADAA42D}" srcId="{0EC9D038-75EE-4818-934A-E1BB1BE2581E}" destId="{A834CF6C-952A-4F5E-BBC1-337B4817E53A}" srcOrd="1" destOrd="0" parTransId="{45013D8F-D50D-4936-95FB-9B146DE0A8AB}" sibTransId="{46FD6370-0511-4103-9E81-4FD783FBB22D}"/>
    <dgm:cxn modelId="{D7CB3963-2C9C-4824-85E5-207B4345124B}" type="presOf" srcId="{3862C0AA-42CF-431D-A543-C1E7AFC229F1}" destId="{21B588E2-68B6-4B49-A253-5163F85F6EC5}" srcOrd="0" destOrd="0" presId="urn:microsoft.com/office/officeart/2005/8/layout/vList2"/>
    <dgm:cxn modelId="{22260348-F6EB-43B3-AAE6-8269F2E11383}" type="presOf" srcId="{485C6934-B073-4180-84E8-C510AE3DED21}" destId="{4223AC8B-B398-4EBF-BC19-29E4BB89701E}" srcOrd="0" destOrd="0" presId="urn:microsoft.com/office/officeart/2005/8/layout/vList2"/>
    <dgm:cxn modelId="{9B263B4B-DF69-4DAD-8844-863B6E12A407}" srcId="{0EC9D038-75EE-4818-934A-E1BB1BE2581E}" destId="{3862C0AA-42CF-431D-A543-C1E7AFC229F1}" srcOrd="4" destOrd="0" parTransId="{51704F92-1487-4EC5-ACD2-A9C6F58CE98E}" sibTransId="{92604A40-0A32-47EC-B7C4-55ADDEB0DF44}"/>
    <dgm:cxn modelId="{9704A36B-C1F7-41FF-9881-9F2138F1842F}" type="presOf" srcId="{9BCF9DB7-A5D7-4452-92A5-E4BBFF6DC794}" destId="{4FE0C22F-EF29-41F2-B811-7266BB62D121}" srcOrd="0" destOrd="0" presId="urn:microsoft.com/office/officeart/2005/8/layout/vList2"/>
    <dgm:cxn modelId="{FCD5FD50-A95F-4A8C-8793-9F610034AC90}" type="presOf" srcId="{A834CF6C-952A-4F5E-BBC1-337B4817E53A}" destId="{0C646D09-EDBF-47EA-910A-C67B1ECBEE35}" srcOrd="0" destOrd="0" presId="urn:microsoft.com/office/officeart/2005/8/layout/vList2"/>
    <dgm:cxn modelId="{41E47B89-7DCE-4CB5-843D-544818FCB034}" srcId="{0EC9D038-75EE-4818-934A-E1BB1BE2581E}" destId="{21E97920-3B64-4A62-9166-AFAD5CDF7E8C}" srcOrd="2" destOrd="0" parTransId="{AFE7C13F-AF7A-47EF-A4C5-25608F1F0C58}" sibTransId="{185C96E9-29DD-4297-AD18-8E039D4D70B7}"/>
    <dgm:cxn modelId="{39837693-FE51-4EE4-8C28-4D3C090DFA0C}" type="presOf" srcId="{0EC9D038-75EE-4818-934A-E1BB1BE2581E}" destId="{92B90B21-7806-467C-BD5B-572A44151757}" srcOrd="0" destOrd="0" presId="urn:microsoft.com/office/officeart/2005/8/layout/vList2"/>
    <dgm:cxn modelId="{26F9679A-28CF-4D5F-9746-42D425C51F53}" srcId="{0EC9D038-75EE-4818-934A-E1BB1BE2581E}" destId="{485C6934-B073-4180-84E8-C510AE3DED21}" srcOrd="3" destOrd="0" parTransId="{DCD9559B-1E4B-416E-AC4E-63363A21DAB9}" sibTransId="{52D38852-1B16-4B8A-98D9-780E664E959F}"/>
    <dgm:cxn modelId="{64745ECB-1D5B-4D72-98D3-1B9B8EEE0319}" srcId="{0EC9D038-75EE-4818-934A-E1BB1BE2581E}" destId="{05B9539A-AB54-4186-8DE9-9604C70E6E81}" srcOrd="5" destOrd="0" parTransId="{E115C042-F787-48B6-B9D0-CC028CF37E68}" sibTransId="{35D9597D-7B5B-4921-B8E5-832F382385A2}"/>
    <dgm:cxn modelId="{46A9F7E6-8260-4207-BEDB-6DDB8B56DC9B}" type="presOf" srcId="{7731A68E-AB57-4A79-BC0E-3362AD92D3C9}" destId="{659BFF21-D7F1-4760-AF43-C73509C6E51C}" srcOrd="0" destOrd="0" presId="urn:microsoft.com/office/officeart/2005/8/layout/vList2"/>
    <dgm:cxn modelId="{820118F6-1278-4127-A22A-7CD73139A507}" type="presOf" srcId="{21E97920-3B64-4A62-9166-AFAD5CDF7E8C}" destId="{F0C7A155-611B-4148-9BF8-514F1447F245}" srcOrd="0" destOrd="0" presId="urn:microsoft.com/office/officeart/2005/8/layout/vList2"/>
    <dgm:cxn modelId="{D4BAD63E-F343-464C-8A44-EFBDE0E78D2B}" type="presParOf" srcId="{92B90B21-7806-467C-BD5B-572A44151757}" destId="{4FE0C22F-EF29-41F2-B811-7266BB62D121}" srcOrd="0" destOrd="0" presId="urn:microsoft.com/office/officeart/2005/8/layout/vList2"/>
    <dgm:cxn modelId="{247537BF-8940-430A-A6A0-55A0549DFEE7}" type="presParOf" srcId="{92B90B21-7806-467C-BD5B-572A44151757}" destId="{9F2E02E0-79B9-47CA-B755-8856DE92A6B1}" srcOrd="1" destOrd="0" presId="urn:microsoft.com/office/officeart/2005/8/layout/vList2"/>
    <dgm:cxn modelId="{39C1F7BF-D8F3-48E4-9F8C-E30BEE115638}" type="presParOf" srcId="{92B90B21-7806-467C-BD5B-572A44151757}" destId="{0C646D09-EDBF-47EA-910A-C67B1ECBEE35}" srcOrd="2" destOrd="0" presId="urn:microsoft.com/office/officeart/2005/8/layout/vList2"/>
    <dgm:cxn modelId="{FBFFC2F9-D4C8-4DF9-8469-4BBD303AEAAE}" type="presParOf" srcId="{92B90B21-7806-467C-BD5B-572A44151757}" destId="{1C097A3E-6433-4198-807C-CD308FC32B02}" srcOrd="3" destOrd="0" presId="urn:microsoft.com/office/officeart/2005/8/layout/vList2"/>
    <dgm:cxn modelId="{A7BF1496-EABE-4372-91CE-59946B945704}" type="presParOf" srcId="{92B90B21-7806-467C-BD5B-572A44151757}" destId="{F0C7A155-611B-4148-9BF8-514F1447F245}" srcOrd="4" destOrd="0" presId="urn:microsoft.com/office/officeart/2005/8/layout/vList2"/>
    <dgm:cxn modelId="{1D754A1A-CDC1-488B-9C2C-AF00FA7A6DD3}" type="presParOf" srcId="{92B90B21-7806-467C-BD5B-572A44151757}" destId="{74B1D9DE-3CC4-4835-937D-0820B58AE3D2}" srcOrd="5" destOrd="0" presId="urn:microsoft.com/office/officeart/2005/8/layout/vList2"/>
    <dgm:cxn modelId="{C54E5777-3530-42C7-A712-C2C94AEA6B4B}" type="presParOf" srcId="{92B90B21-7806-467C-BD5B-572A44151757}" destId="{4223AC8B-B398-4EBF-BC19-29E4BB89701E}" srcOrd="6" destOrd="0" presId="urn:microsoft.com/office/officeart/2005/8/layout/vList2"/>
    <dgm:cxn modelId="{C4AAE061-D670-42D5-AACF-1F6C166BDD56}" type="presParOf" srcId="{92B90B21-7806-467C-BD5B-572A44151757}" destId="{BC5D92E1-1F42-42AC-98C7-11EE0EC93503}" srcOrd="7" destOrd="0" presId="urn:microsoft.com/office/officeart/2005/8/layout/vList2"/>
    <dgm:cxn modelId="{2B85218F-45BE-4BE0-B627-018DD2E49FF0}" type="presParOf" srcId="{92B90B21-7806-467C-BD5B-572A44151757}" destId="{21B588E2-68B6-4B49-A253-5163F85F6EC5}" srcOrd="8" destOrd="0" presId="urn:microsoft.com/office/officeart/2005/8/layout/vList2"/>
    <dgm:cxn modelId="{81BD90AE-BB81-4138-9361-5DEE1C039D32}" type="presParOf" srcId="{92B90B21-7806-467C-BD5B-572A44151757}" destId="{A0BA7047-B399-48C9-BD55-665A9FDDB929}" srcOrd="9" destOrd="0" presId="urn:microsoft.com/office/officeart/2005/8/layout/vList2"/>
    <dgm:cxn modelId="{41E600FA-44DF-4BD5-A708-332F75F8ED7B}" type="presParOf" srcId="{92B90B21-7806-467C-BD5B-572A44151757}" destId="{8F301569-2023-4896-BA57-3987E211CCE4}" srcOrd="10" destOrd="0" presId="urn:microsoft.com/office/officeart/2005/8/layout/vList2"/>
    <dgm:cxn modelId="{49BD35A3-E728-4EF1-98F2-2F0EF3700974}" type="presParOf" srcId="{92B90B21-7806-467C-BD5B-572A44151757}" destId="{F340E16C-0F40-463B-9EE1-FD1B6AEC819D}" srcOrd="11" destOrd="0" presId="urn:microsoft.com/office/officeart/2005/8/layout/vList2"/>
    <dgm:cxn modelId="{2DA35ABC-0A74-40A6-BFA1-C407D359736B}" type="presParOf" srcId="{92B90B21-7806-467C-BD5B-572A44151757}" destId="{659BFF21-D7F1-4760-AF43-C73509C6E51C}"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6F995AF-1B9C-414B-AB1C-887B696E97A9}"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485B2DC0-6131-466D-BC24-04A1E826656B}">
      <dgm:prSet phldrT="[Texto]" custT="1"/>
      <dgm:spPr/>
      <dgm:t>
        <a:bodyPr/>
        <a:lstStyle/>
        <a:p>
          <a:r>
            <a:rPr lang="es-ES" sz="2000" dirty="0"/>
            <a:t>Se recomienda en el </a:t>
          </a:r>
          <a:r>
            <a:rPr lang="es-ES" sz="2000" dirty="0">
              <a:effectLst/>
              <a:latin typeface="Arial" panose="020B0604020202020204" pitchFamily="34" charset="0"/>
              <a:ea typeface="Calibri" panose="020F0502020204030204" pitchFamily="34" charset="0"/>
              <a:cs typeface="Times New Roman" panose="02020603050405020304" pitchFamily="18" charset="0"/>
            </a:rPr>
            <a:t>caso de construcciones</a:t>
          </a:r>
          <a:endParaRPr lang="en-US" sz="2000" dirty="0"/>
        </a:p>
      </dgm:t>
    </dgm:pt>
    <dgm:pt modelId="{B0333E40-0695-41EE-A632-C302A4CE5828}" type="parTrans" cxnId="{ECCF7877-A182-45A6-BB72-5138BFEA716F}">
      <dgm:prSet/>
      <dgm:spPr/>
      <dgm:t>
        <a:bodyPr/>
        <a:lstStyle/>
        <a:p>
          <a:endParaRPr lang="en-US"/>
        </a:p>
      </dgm:t>
    </dgm:pt>
    <dgm:pt modelId="{079FC17D-7AEE-4734-93AE-FD0A926973B9}" type="sibTrans" cxnId="{ECCF7877-A182-45A6-BB72-5138BFEA716F}">
      <dgm:prSet/>
      <dgm:spPr/>
      <dgm:t>
        <a:bodyPr/>
        <a:lstStyle/>
        <a:p>
          <a:endParaRPr lang="en-US"/>
        </a:p>
      </dgm:t>
    </dgm:pt>
    <dgm:pt modelId="{C4DED84E-C2C6-4D80-94A6-B96C013E2177}">
      <dgm:prSet phldrT="[Texto]"/>
      <dgm:spPr/>
      <dgm:t>
        <a:bodyPr/>
        <a:lstStyle/>
        <a:p>
          <a:r>
            <a:rPr lang="es-ES" dirty="0">
              <a:effectLst/>
              <a:latin typeface="Arial" panose="020B0604020202020204" pitchFamily="34" charset="0"/>
              <a:ea typeface="Calibri" panose="020F0502020204030204" pitchFamily="34" charset="0"/>
              <a:cs typeface="Times New Roman" panose="02020603050405020304" pitchFamily="18" charset="0"/>
            </a:rPr>
            <a:t>Realizar los ensayos propuestos por el NEC </a:t>
          </a:r>
          <a:endParaRPr lang="en-US" dirty="0"/>
        </a:p>
      </dgm:t>
    </dgm:pt>
    <dgm:pt modelId="{E951B028-AFD6-4219-B74A-1F7F76A696BB}" type="parTrans" cxnId="{B298B66C-4713-470D-9F15-E8F554B7FD1E}">
      <dgm:prSet/>
      <dgm:spPr/>
      <dgm:t>
        <a:bodyPr/>
        <a:lstStyle/>
        <a:p>
          <a:endParaRPr lang="en-US"/>
        </a:p>
      </dgm:t>
    </dgm:pt>
    <dgm:pt modelId="{F42CEA53-D1D3-46C9-B50E-5F8C462DC03B}" type="sibTrans" cxnId="{B298B66C-4713-470D-9F15-E8F554B7FD1E}">
      <dgm:prSet/>
      <dgm:spPr/>
      <dgm:t>
        <a:bodyPr/>
        <a:lstStyle/>
        <a:p>
          <a:endParaRPr lang="en-US"/>
        </a:p>
      </dgm:t>
    </dgm:pt>
    <dgm:pt modelId="{A91CA878-81C3-44FB-96A6-452CFD6227FC}">
      <dgm:prSet phldrT="[Texto]"/>
      <dgm:spPr/>
      <dgm:t>
        <a:bodyPr/>
        <a:lstStyle/>
        <a:p>
          <a:r>
            <a:rPr lang="es-ES" dirty="0">
              <a:effectLst/>
              <a:latin typeface="Arial" panose="020B0604020202020204" pitchFamily="34" charset="0"/>
              <a:ea typeface="Calibri" panose="020F0502020204030204" pitchFamily="34" charset="0"/>
              <a:cs typeface="Times New Roman" panose="02020603050405020304" pitchFamily="18" charset="0"/>
            </a:rPr>
            <a:t>Determinará si la zona es apta o no para construir.</a:t>
          </a:r>
          <a:endParaRPr lang="en-US" dirty="0"/>
        </a:p>
      </dgm:t>
    </dgm:pt>
    <dgm:pt modelId="{8772233B-4EBF-4CC1-988D-01B9618F5998}" type="parTrans" cxnId="{7DDC8279-DD8F-475E-886A-0A3DE4935FEF}">
      <dgm:prSet/>
      <dgm:spPr/>
      <dgm:t>
        <a:bodyPr/>
        <a:lstStyle/>
        <a:p>
          <a:endParaRPr lang="en-US"/>
        </a:p>
      </dgm:t>
    </dgm:pt>
    <dgm:pt modelId="{CFC9FC28-1120-4FBE-81BC-B165ABCBB54E}" type="sibTrans" cxnId="{7DDC8279-DD8F-475E-886A-0A3DE4935FEF}">
      <dgm:prSet/>
      <dgm:spPr/>
      <dgm:t>
        <a:bodyPr/>
        <a:lstStyle/>
        <a:p>
          <a:endParaRPr lang="en-US"/>
        </a:p>
      </dgm:t>
    </dgm:pt>
    <dgm:pt modelId="{69EEB22F-96E4-48B1-8709-BE112D94D18E}" type="pres">
      <dgm:prSet presAssocID="{36F995AF-1B9C-414B-AB1C-887B696E97A9}" presName="rootnode" presStyleCnt="0">
        <dgm:presLayoutVars>
          <dgm:chMax/>
          <dgm:chPref/>
          <dgm:dir/>
          <dgm:animLvl val="lvl"/>
        </dgm:presLayoutVars>
      </dgm:prSet>
      <dgm:spPr/>
    </dgm:pt>
    <dgm:pt modelId="{429E43BE-B578-4092-819D-BFB7F9C69960}" type="pres">
      <dgm:prSet presAssocID="{485B2DC0-6131-466D-BC24-04A1E826656B}" presName="composite" presStyleCnt="0"/>
      <dgm:spPr/>
    </dgm:pt>
    <dgm:pt modelId="{3E42B8EF-EBAD-4B73-8DC8-848E9B87FB1D}" type="pres">
      <dgm:prSet presAssocID="{485B2DC0-6131-466D-BC24-04A1E826656B}" presName="bentUpArrow1" presStyleLbl="alignImgPlace1" presStyleIdx="0" presStyleCnt="2"/>
      <dgm:spPr/>
    </dgm:pt>
    <dgm:pt modelId="{E8BB6BBB-7A7C-4D17-A1EA-25E6E54B3BAB}" type="pres">
      <dgm:prSet presAssocID="{485B2DC0-6131-466D-BC24-04A1E826656B}" presName="ParentText" presStyleLbl="node1" presStyleIdx="0" presStyleCnt="3">
        <dgm:presLayoutVars>
          <dgm:chMax val="1"/>
          <dgm:chPref val="1"/>
          <dgm:bulletEnabled val="1"/>
        </dgm:presLayoutVars>
      </dgm:prSet>
      <dgm:spPr/>
    </dgm:pt>
    <dgm:pt modelId="{56C19F43-E09B-46AA-8DE5-4DC68D2C5558}" type="pres">
      <dgm:prSet presAssocID="{485B2DC0-6131-466D-BC24-04A1E826656B}" presName="ChildText" presStyleLbl="revTx" presStyleIdx="0" presStyleCnt="2">
        <dgm:presLayoutVars>
          <dgm:chMax val="0"/>
          <dgm:chPref val="0"/>
          <dgm:bulletEnabled val="1"/>
        </dgm:presLayoutVars>
      </dgm:prSet>
      <dgm:spPr/>
    </dgm:pt>
    <dgm:pt modelId="{ABC8DBBB-F9B2-48F3-96FF-63CDF988FB27}" type="pres">
      <dgm:prSet presAssocID="{079FC17D-7AEE-4734-93AE-FD0A926973B9}" presName="sibTrans" presStyleCnt="0"/>
      <dgm:spPr/>
    </dgm:pt>
    <dgm:pt modelId="{1D92FEE2-CC62-4A8E-B006-FDE1CEC8CABB}" type="pres">
      <dgm:prSet presAssocID="{C4DED84E-C2C6-4D80-94A6-B96C013E2177}" presName="composite" presStyleCnt="0"/>
      <dgm:spPr/>
    </dgm:pt>
    <dgm:pt modelId="{35B71FE4-8AB3-405A-94BD-8B2E18CEA204}" type="pres">
      <dgm:prSet presAssocID="{C4DED84E-C2C6-4D80-94A6-B96C013E2177}" presName="bentUpArrow1" presStyleLbl="alignImgPlace1" presStyleIdx="1" presStyleCnt="2"/>
      <dgm:spPr/>
    </dgm:pt>
    <dgm:pt modelId="{49C66DA5-CBE9-4129-94F2-CC74A939835A}" type="pres">
      <dgm:prSet presAssocID="{C4DED84E-C2C6-4D80-94A6-B96C013E2177}" presName="ParentText" presStyleLbl="node1" presStyleIdx="1" presStyleCnt="3">
        <dgm:presLayoutVars>
          <dgm:chMax val="1"/>
          <dgm:chPref val="1"/>
          <dgm:bulletEnabled val="1"/>
        </dgm:presLayoutVars>
      </dgm:prSet>
      <dgm:spPr/>
    </dgm:pt>
    <dgm:pt modelId="{1F7611CB-5673-44C6-A72F-C17D48B88E85}" type="pres">
      <dgm:prSet presAssocID="{C4DED84E-C2C6-4D80-94A6-B96C013E2177}" presName="ChildText" presStyleLbl="revTx" presStyleIdx="1" presStyleCnt="2">
        <dgm:presLayoutVars>
          <dgm:chMax val="0"/>
          <dgm:chPref val="0"/>
          <dgm:bulletEnabled val="1"/>
        </dgm:presLayoutVars>
      </dgm:prSet>
      <dgm:spPr/>
    </dgm:pt>
    <dgm:pt modelId="{F0F6EC34-E96C-4192-9C56-108FD38C6DC4}" type="pres">
      <dgm:prSet presAssocID="{F42CEA53-D1D3-46C9-B50E-5F8C462DC03B}" presName="sibTrans" presStyleCnt="0"/>
      <dgm:spPr/>
    </dgm:pt>
    <dgm:pt modelId="{11047BF8-655C-439A-BB7F-574F23692A4B}" type="pres">
      <dgm:prSet presAssocID="{A91CA878-81C3-44FB-96A6-452CFD6227FC}" presName="composite" presStyleCnt="0"/>
      <dgm:spPr/>
    </dgm:pt>
    <dgm:pt modelId="{F72A3458-7534-4D44-A49A-C629E1C7AFE5}" type="pres">
      <dgm:prSet presAssocID="{A91CA878-81C3-44FB-96A6-452CFD6227FC}" presName="ParentText" presStyleLbl="node1" presStyleIdx="2" presStyleCnt="3">
        <dgm:presLayoutVars>
          <dgm:chMax val="1"/>
          <dgm:chPref val="1"/>
          <dgm:bulletEnabled val="1"/>
        </dgm:presLayoutVars>
      </dgm:prSet>
      <dgm:spPr/>
    </dgm:pt>
  </dgm:ptLst>
  <dgm:cxnLst>
    <dgm:cxn modelId="{C61DF604-611C-46FA-BCC4-4F92300EE147}" type="presOf" srcId="{485B2DC0-6131-466D-BC24-04A1E826656B}" destId="{E8BB6BBB-7A7C-4D17-A1EA-25E6E54B3BAB}" srcOrd="0" destOrd="0" presId="urn:microsoft.com/office/officeart/2005/8/layout/StepDownProcess"/>
    <dgm:cxn modelId="{B298B66C-4713-470D-9F15-E8F554B7FD1E}" srcId="{36F995AF-1B9C-414B-AB1C-887B696E97A9}" destId="{C4DED84E-C2C6-4D80-94A6-B96C013E2177}" srcOrd="1" destOrd="0" parTransId="{E951B028-AFD6-4219-B74A-1F7F76A696BB}" sibTransId="{F42CEA53-D1D3-46C9-B50E-5F8C462DC03B}"/>
    <dgm:cxn modelId="{5AA81757-651C-4C99-A306-C4F89E0DEC08}" type="presOf" srcId="{A91CA878-81C3-44FB-96A6-452CFD6227FC}" destId="{F72A3458-7534-4D44-A49A-C629E1C7AFE5}" srcOrd="0" destOrd="0" presId="urn:microsoft.com/office/officeart/2005/8/layout/StepDownProcess"/>
    <dgm:cxn modelId="{ECCF7877-A182-45A6-BB72-5138BFEA716F}" srcId="{36F995AF-1B9C-414B-AB1C-887B696E97A9}" destId="{485B2DC0-6131-466D-BC24-04A1E826656B}" srcOrd="0" destOrd="0" parTransId="{B0333E40-0695-41EE-A632-C302A4CE5828}" sibTransId="{079FC17D-7AEE-4734-93AE-FD0A926973B9}"/>
    <dgm:cxn modelId="{7DDC8279-DD8F-475E-886A-0A3DE4935FEF}" srcId="{36F995AF-1B9C-414B-AB1C-887B696E97A9}" destId="{A91CA878-81C3-44FB-96A6-452CFD6227FC}" srcOrd="2" destOrd="0" parTransId="{8772233B-4EBF-4CC1-988D-01B9618F5998}" sibTransId="{CFC9FC28-1120-4FBE-81BC-B165ABCBB54E}"/>
    <dgm:cxn modelId="{241D807F-3AAE-48C5-B2C6-8C5AB511A659}" type="presOf" srcId="{36F995AF-1B9C-414B-AB1C-887B696E97A9}" destId="{69EEB22F-96E4-48B1-8709-BE112D94D18E}" srcOrd="0" destOrd="0" presId="urn:microsoft.com/office/officeart/2005/8/layout/StepDownProcess"/>
    <dgm:cxn modelId="{46E0C185-2DF8-430F-AA24-CC1A53CBD3B4}" type="presOf" srcId="{C4DED84E-C2C6-4D80-94A6-B96C013E2177}" destId="{49C66DA5-CBE9-4129-94F2-CC74A939835A}" srcOrd="0" destOrd="0" presId="urn:microsoft.com/office/officeart/2005/8/layout/StepDownProcess"/>
    <dgm:cxn modelId="{54459BE2-3A52-4742-9902-46025CDB7346}" type="presParOf" srcId="{69EEB22F-96E4-48B1-8709-BE112D94D18E}" destId="{429E43BE-B578-4092-819D-BFB7F9C69960}" srcOrd="0" destOrd="0" presId="urn:microsoft.com/office/officeart/2005/8/layout/StepDownProcess"/>
    <dgm:cxn modelId="{A2797B0E-075B-4743-8E9A-1DD980DC2EDF}" type="presParOf" srcId="{429E43BE-B578-4092-819D-BFB7F9C69960}" destId="{3E42B8EF-EBAD-4B73-8DC8-848E9B87FB1D}" srcOrd="0" destOrd="0" presId="urn:microsoft.com/office/officeart/2005/8/layout/StepDownProcess"/>
    <dgm:cxn modelId="{AFA54339-8C51-4D7E-98AB-A06C031FF76E}" type="presParOf" srcId="{429E43BE-B578-4092-819D-BFB7F9C69960}" destId="{E8BB6BBB-7A7C-4D17-A1EA-25E6E54B3BAB}" srcOrd="1" destOrd="0" presId="urn:microsoft.com/office/officeart/2005/8/layout/StepDownProcess"/>
    <dgm:cxn modelId="{F25E664A-D6F1-45D1-8BE5-A23CF4C08FBE}" type="presParOf" srcId="{429E43BE-B578-4092-819D-BFB7F9C69960}" destId="{56C19F43-E09B-46AA-8DE5-4DC68D2C5558}" srcOrd="2" destOrd="0" presId="urn:microsoft.com/office/officeart/2005/8/layout/StepDownProcess"/>
    <dgm:cxn modelId="{DE822A7D-E8B1-4F1A-A1A4-EDC071064404}" type="presParOf" srcId="{69EEB22F-96E4-48B1-8709-BE112D94D18E}" destId="{ABC8DBBB-F9B2-48F3-96FF-63CDF988FB27}" srcOrd="1" destOrd="0" presId="urn:microsoft.com/office/officeart/2005/8/layout/StepDownProcess"/>
    <dgm:cxn modelId="{82560858-947A-4C03-9866-A575156EB551}" type="presParOf" srcId="{69EEB22F-96E4-48B1-8709-BE112D94D18E}" destId="{1D92FEE2-CC62-4A8E-B006-FDE1CEC8CABB}" srcOrd="2" destOrd="0" presId="urn:microsoft.com/office/officeart/2005/8/layout/StepDownProcess"/>
    <dgm:cxn modelId="{C7459CF3-9538-41E0-A5CD-12D0A776CB9A}" type="presParOf" srcId="{1D92FEE2-CC62-4A8E-B006-FDE1CEC8CABB}" destId="{35B71FE4-8AB3-405A-94BD-8B2E18CEA204}" srcOrd="0" destOrd="0" presId="urn:microsoft.com/office/officeart/2005/8/layout/StepDownProcess"/>
    <dgm:cxn modelId="{CDC43ADD-A374-4716-8B0C-FDDA86CB3D80}" type="presParOf" srcId="{1D92FEE2-CC62-4A8E-B006-FDE1CEC8CABB}" destId="{49C66DA5-CBE9-4129-94F2-CC74A939835A}" srcOrd="1" destOrd="0" presId="urn:microsoft.com/office/officeart/2005/8/layout/StepDownProcess"/>
    <dgm:cxn modelId="{EC3E624B-50B0-4C2C-A1AC-A2186B5C94C2}" type="presParOf" srcId="{1D92FEE2-CC62-4A8E-B006-FDE1CEC8CABB}" destId="{1F7611CB-5673-44C6-A72F-C17D48B88E85}" srcOrd="2" destOrd="0" presId="urn:microsoft.com/office/officeart/2005/8/layout/StepDownProcess"/>
    <dgm:cxn modelId="{D8BED4F6-8F92-4F07-94A1-9DA5859827D1}" type="presParOf" srcId="{69EEB22F-96E4-48B1-8709-BE112D94D18E}" destId="{F0F6EC34-E96C-4192-9C56-108FD38C6DC4}" srcOrd="3" destOrd="0" presId="urn:microsoft.com/office/officeart/2005/8/layout/StepDownProcess"/>
    <dgm:cxn modelId="{F4C8ACEE-542E-494C-BFFB-4B66081FC3DC}" type="presParOf" srcId="{69EEB22F-96E4-48B1-8709-BE112D94D18E}" destId="{11047BF8-655C-439A-BB7F-574F23692A4B}" srcOrd="4" destOrd="0" presId="urn:microsoft.com/office/officeart/2005/8/layout/StepDownProcess"/>
    <dgm:cxn modelId="{6986E969-5A08-43A6-A041-943E3E952C49}" type="presParOf" srcId="{11047BF8-655C-439A-BB7F-574F23692A4B}" destId="{F72A3458-7534-4D44-A49A-C629E1C7AFE5}"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85489A4-D38F-411D-A27B-546055D783B0}" type="doc">
      <dgm:prSet loTypeId="urn:microsoft.com/office/officeart/2009/layout/ReverseList" loCatId="relationship" qsTypeId="urn:microsoft.com/office/officeart/2005/8/quickstyle/simple1" qsCatId="simple" csTypeId="urn:microsoft.com/office/officeart/2005/8/colors/colorful1" csCatId="colorful" phldr="1"/>
      <dgm:spPr/>
      <dgm:t>
        <a:bodyPr/>
        <a:lstStyle/>
        <a:p>
          <a:endParaRPr lang="en-US"/>
        </a:p>
      </dgm:t>
    </dgm:pt>
    <dgm:pt modelId="{0CD23F0D-74BB-4B6E-9001-AF9BBDC38222}">
      <dgm:prSet phldrT="[Texto]"/>
      <dgm:spPr/>
      <dgm:t>
        <a:bodyPr/>
        <a:lstStyle/>
        <a:p>
          <a:pPr algn="ctr"/>
          <a:endParaRPr lang="es-ES" dirty="0"/>
        </a:p>
        <a:p>
          <a:pPr algn="ctr"/>
          <a:endParaRPr lang="es-ES" dirty="0"/>
        </a:p>
        <a:p>
          <a:pPr algn="ctr"/>
          <a:r>
            <a:rPr lang="es-ES" dirty="0"/>
            <a:t>Encontrar una medida de mitigación.</a:t>
          </a:r>
          <a:endParaRPr lang="en-US" dirty="0"/>
        </a:p>
      </dgm:t>
    </dgm:pt>
    <dgm:pt modelId="{9199B788-1DF3-42E6-A690-FF5483B3E9B1}" type="parTrans" cxnId="{37675990-7298-4019-BE06-99F34FF6DA20}">
      <dgm:prSet/>
      <dgm:spPr/>
      <dgm:t>
        <a:bodyPr/>
        <a:lstStyle/>
        <a:p>
          <a:endParaRPr lang="en-US"/>
        </a:p>
      </dgm:t>
    </dgm:pt>
    <dgm:pt modelId="{04C7D8ED-ACD2-4907-AB13-076260BA39A3}" type="sibTrans" cxnId="{37675990-7298-4019-BE06-99F34FF6DA20}">
      <dgm:prSet/>
      <dgm:spPr/>
      <dgm:t>
        <a:bodyPr/>
        <a:lstStyle/>
        <a:p>
          <a:endParaRPr lang="en-US"/>
        </a:p>
      </dgm:t>
    </dgm:pt>
    <dgm:pt modelId="{63E9C255-5CA3-4578-8320-F3638998C96B}">
      <dgm:prSet phldrT="[Texto]"/>
      <dgm:spPr/>
      <dgm:t>
        <a:bodyPr/>
        <a:lstStyle/>
        <a:p>
          <a:r>
            <a:rPr lang="es-ES" dirty="0"/>
            <a:t>No solo se debe analizar los factores geotécnicos sino también el contexto socio – económico.</a:t>
          </a:r>
          <a:endParaRPr lang="en-US" dirty="0"/>
        </a:p>
      </dgm:t>
    </dgm:pt>
    <dgm:pt modelId="{E9E1F226-6769-4378-9D56-CD6985CDCA37}" type="parTrans" cxnId="{044F9862-C103-4F5B-B8F0-06295E2C7E90}">
      <dgm:prSet/>
      <dgm:spPr/>
      <dgm:t>
        <a:bodyPr/>
        <a:lstStyle/>
        <a:p>
          <a:endParaRPr lang="en-US"/>
        </a:p>
      </dgm:t>
    </dgm:pt>
    <dgm:pt modelId="{40E597ED-BF92-442D-860E-36D661D45C7F}" type="sibTrans" cxnId="{044F9862-C103-4F5B-B8F0-06295E2C7E90}">
      <dgm:prSet/>
      <dgm:spPr/>
      <dgm:t>
        <a:bodyPr/>
        <a:lstStyle/>
        <a:p>
          <a:endParaRPr lang="en-US"/>
        </a:p>
      </dgm:t>
    </dgm:pt>
    <dgm:pt modelId="{C04494D1-41D7-4711-B5BC-E018088FE58B}" type="pres">
      <dgm:prSet presAssocID="{385489A4-D38F-411D-A27B-546055D783B0}" presName="Name0" presStyleCnt="0">
        <dgm:presLayoutVars>
          <dgm:chMax val="2"/>
          <dgm:chPref val="2"/>
          <dgm:animLvl val="lvl"/>
        </dgm:presLayoutVars>
      </dgm:prSet>
      <dgm:spPr/>
    </dgm:pt>
    <dgm:pt modelId="{92C4E0B9-6BAD-4035-A53D-7D30BB2B7438}" type="pres">
      <dgm:prSet presAssocID="{385489A4-D38F-411D-A27B-546055D783B0}" presName="LeftText" presStyleLbl="revTx" presStyleIdx="0" presStyleCnt="0">
        <dgm:presLayoutVars>
          <dgm:bulletEnabled val="1"/>
        </dgm:presLayoutVars>
      </dgm:prSet>
      <dgm:spPr/>
    </dgm:pt>
    <dgm:pt modelId="{DD02E794-A269-4FCA-8FF0-C524B675E218}" type="pres">
      <dgm:prSet presAssocID="{385489A4-D38F-411D-A27B-546055D783B0}" presName="LeftNode" presStyleLbl="bgImgPlace1" presStyleIdx="0" presStyleCnt="2">
        <dgm:presLayoutVars>
          <dgm:chMax val="2"/>
          <dgm:chPref val="2"/>
        </dgm:presLayoutVars>
      </dgm:prSet>
      <dgm:spPr/>
    </dgm:pt>
    <dgm:pt modelId="{2E2AA358-4CD7-4F7E-9CBB-439163813214}" type="pres">
      <dgm:prSet presAssocID="{385489A4-D38F-411D-A27B-546055D783B0}" presName="RightText" presStyleLbl="revTx" presStyleIdx="0" presStyleCnt="0">
        <dgm:presLayoutVars>
          <dgm:bulletEnabled val="1"/>
        </dgm:presLayoutVars>
      </dgm:prSet>
      <dgm:spPr/>
    </dgm:pt>
    <dgm:pt modelId="{A4DDF1E9-00F8-4D73-9030-4BC7A840800D}" type="pres">
      <dgm:prSet presAssocID="{385489A4-D38F-411D-A27B-546055D783B0}" presName="RightNode" presStyleLbl="bgImgPlace1" presStyleIdx="1" presStyleCnt="2">
        <dgm:presLayoutVars>
          <dgm:chMax val="0"/>
          <dgm:chPref val="0"/>
        </dgm:presLayoutVars>
      </dgm:prSet>
      <dgm:spPr/>
    </dgm:pt>
    <dgm:pt modelId="{3910AD60-6E28-4C82-B12B-C1AF6714FD9F}" type="pres">
      <dgm:prSet presAssocID="{385489A4-D38F-411D-A27B-546055D783B0}" presName="TopArrow" presStyleLbl="node1" presStyleIdx="0" presStyleCnt="2"/>
      <dgm:spPr/>
    </dgm:pt>
    <dgm:pt modelId="{8305E3AF-366B-4AF0-A8AA-3840BBB14AB7}" type="pres">
      <dgm:prSet presAssocID="{385489A4-D38F-411D-A27B-546055D783B0}" presName="BottomArrow" presStyleLbl="node1" presStyleIdx="1" presStyleCnt="2"/>
      <dgm:spPr/>
    </dgm:pt>
  </dgm:ptLst>
  <dgm:cxnLst>
    <dgm:cxn modelId="{044F9862-C103-4F5B-B8F0-06295E2C7E90}" srcId="{385489A4-D38F-411D-A27B-546055D783B0}" destId="{63E9C255-5CA3-4578-8320-F3638998C96B}" srcOrd="1" destOrd="0" parTransId="{E9E1F226-6769-4378-9D56-CD6985CDCA37}" sibTransId="{40E597ED-BF92-442D-860E-36D661D45C7F}"/>
    <dgm:cxn modelId="{1D8A6B69-BCDC-4296-8A87-C6DEDDEDD05A}" type="presOf" srcId="{63E9C255-5CA3-4578-8320-F3638998C96B}" destId="{A4DDF1E9-00F8-4D73-9030-4BC7A840800D}" srcOrd="1" destOrd="0" presId="urn:microsoft.com/office/officeart/2009/layout/ReverseList"/>
    <dgm:cxn modelId="{CB67004B-3922-4DCE-BE85-7B77A020C608}" type="presOf" srcId="{0CD23F0D-74BB-4B6E-9001-AF9BBDC38222}" destId="{92C4E0B9-6BAD-4035-A53D-7D30BB2B7438}" srcOrd="0" destOrd="0" presId="urn:microsoft.com/office/officeart/2009/layout/ReverseList"/>
    <dgm:cxn modelId="{5365B84E-2B46-44BC-BF18-0D58C199FB33}" type="presOf" srcId="{63E9C255-5CA3-4578-8320-F3638998C96B}" destId="{2E2AA358-4CD7-4F7E-9CBB-439163813214}" srcOrd="0" destOrd="0" presId="urn:microsoft.com/office/officeart/2009/layout/ReverseList"/>
    <dgm:cxn modelId="{B911E14E-0DB1-48E6-9AD3-12F37E30C968}" type="presOf" srcId="{0CD23F0D-74BB-4B6E-9001-AF9BBDC38222}" destId="{DD02E794-A269-4FCA-8FF0-C524B675E218}" srcOrd="1" destOrd="0" presId="urn:microsoft.com/office/officeart/2009/layout/ReverseList"/>
    <dgm:cxn modelId="{37675990-7298-4019-BE06-99F34FF6DA20}" srcId="{385489A4-D38F-411D-A27B-546055D783B0}" destId="{0CD23F0D-74BB-4B6E-9001-AF9BBDC38222}" srcOrd="0" destOrd="0" parTransId="{9199B788-1DF3-42E6-A690-FF5483B3E9B1}" sibTransId="{04C7D8ED-ACD2-4907-AB13-076260BA39A3}"/>
    <dgm:cxn modelId="{6E0169FC-B803-4944-9FF1-88B3C5527FFC}" type="presOf" srcId="{385489A4-D38F-411D-A27B-546055D783B0}" destId="{C04494D1-41D7-4711-B5BC-E018088FE58B}" srcOrd="0" destOrd="0" presId="urn:microsoft.com/office/officeart/2009/layout/ReverseList"/>
    <dgm:cxn modelId="{8B8ADE86-30EE-4F0D-B2FD-092C3BF73F09}" type="presParOf" srcId="{C04494D1-41D7-4711-B5BC-E018088FE58B}" destId="{92C4E0B9-6BAD-4035-A53D-7D30BB2B7438}" srcOrd="0" destOrd="0" presId="urn:microsoft.com/office/officeart/2009/layout/ReverseList"/>
    <dgm:cxn modelId="{4BEEAAAF-B0DB-4504-A205-C1F483E6C9AF}" type="presParOf" srcId="{C04494D1-41D7-4711-B5BC-E018088FE58B}" destId="{DD02E794-A269-4FCA-8FF0-C524B675E218}" srcOrd="1" destOrd="0" presId="urn:microsoft.com/office/officeart/2009/layout/ReverseList"/>
    <dgm:cxn modelId="{241B6228-91E1-4501-873F-2F1D47A1D84E}" type="presParOf" srcId="{C04494D1-41D7-4711-B5BC-E018088FE58B}" destId="{2E2AA358-4CD7-4F7E-9CBB-439163813214}" srcOrd="2" destOrd="0" presId="urn:microsoft.com/office/officeart/2009/layout/ReverseList"/>
    <dgm:cxn modelId="{7D9972AC-63DF-42D3-8814-B445456E9F33}" type="presParOf" srcId="{C04494D1-41D7-4711-B5BC-E018088FE58B}" destId="{A4DDF1E9-00F8-4D73-9030-4BC7A840800D}" srcOrd="3" destOrd="0" presId="urn:microsoft.com/office/officeart/2009/layout/ReverseList"/>
    <dgm:cxn modelId="{251C8A61-BDFF-41A8-A334-8EC61CF5C2FE}" type="presParOf" srcId="{C04494D1-41D7-4711-B5BC-E018088FE58B}" destId="{3910AD60-6E28-4C82-B12B-C1AF6714FD9F}" srcOrd="4" destOrd="0" presId="urn:microsoft.com/office/officeart/2009/layout/ReverseList"/>
    <dgm:cxn modelId="{E3BC5FCD-06BD-4E8B-B770-D7CA88DEC686}" type="presParOf" srcId="{C04494D1-41D7-4711-B5BC-E018088FE58B}" destId="{8305E3AF-366B-4AF0-A8AA-3840BBB14AB7}" srcOrd="5" destOrd="0" presId="urn:microsoft.com/office/officeart/2009/layout/Reverse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C9D038-75EE-4818-934A-E1BB1BE2581E}" type="doc">
      <dgm:prSet loTypeId="urn:microsoft.com/office/officeart/2005/8/layout/vList2" loCatId="list" qsTypeId="urn:microsoft.com/office/officeart/2005/8/quickstyle/simple1" qsCatId="simple" csTypeId="urn:microsoft.com/office/officeart/2005/8/colors/accent6_1" csCatId="accent6" phldr="1"/>
      <dgm:spPr/>
      <dgm:t>
        <a:bodyPr/>
        <a:lstStyle/>
        <a:p>
          <a:endParaRPr lang="es-ES"/>
        </a:p>
      </dgm:t>
    </dgm:pt>
    <dgm:pt modelId="{485C6934-B073-4180-84E8-C510AE3DED21}">
      <dgm:prSet phldrT="[Texto]" custT="1"/>
      <dgm:spPr/>
      <dgm:t>
        <a:bodyPr/>
        <a:lstStyle/>
        <a:p>
          <a:pPr algn="just"/>
          <a:r>
            <a:rPr lang="es-ES" sz="2000" dirty="0"/>
            <a:t>La presente investigación busca crear un plan de manejo y obras de remediación en el cantón Chunchi, además generar un documento que pueda servir para el GAD cantonal como guía, para identificar las acciones que se pueden hacer para remediar al sitio del deslizamiento.</a:t>
          </a:r>
          <a:endParaRPr lang="es-EC" sz="2000" dirty="0"/>
        </a:p>
      </dgm:t>
    </dgm:pt>
    <dgm:pt modelId="{DCD9559B-1E4B-416E-AC4E-63363A21DAB9}" type="parTrans" cxnId="{26F9679A-28CF-4D5F-9746-42D425C51F53}">
      <dgm:prSet/>
      <dgm:spPr/>
      <dgm:t>
        <a:bodyPr/>
        <a:lstStyle/>
        <a:p>
          <a:endParaRPr lang="es-EC" sz="2800"/>
        </a:p>
      </dgm:t>
    </dgm:pt>
    <dgm:pt modelId="{52D38852-1B16-4B8A-98D9-780E664E959F}" type="sibTrans" cxnId="{26F9679A-28CF-4D5F-9746-42D425C51F53}">
      <dgm:prSet/>
      <dgm:spPr/>
      <dgm:t>
        <a:bodyPr/>
        <a:lstStyle/>
        <a:p>
          <a:endParaRPr lang="es-EC" sz="2800"/>
        </a:p>
      </dgm:t>
    </dgm:pt>
    <dgm:pt modelId="{92B90B21-7806-467C-BD5B-572A44151757}" type="pres">
      <dgm:prSet presAssocID="{0EC9D038-75EE-4818-934A-E1BB1BE2581E}" presName="linear" presStyleCnt="0">
        <dgm:presLayoutVars>
          <dgm:animLvl val="lvl"/>
          <dgm:resizeHandles val="exact"/>
        </dgm:presLayoutVars>
      </dgm:prSet>
      <dgm:spPr/>
    </dgm:pt>
    <dgm:pt modelId="{4223AC8B-B398-4EBF-BC19-29E4BB89701E}" type="pres">
      <dgm:prSet presAssocID="{485C6934-B073-4180-84E8-C510AE3DED21}" presName="parentText" presStyleLbl="node1" presStyleIdx="0" presStyleCnt="1" custScaleY="95688">
        <dgm:presLayoutVars>
          <dgm:chMax val="0"/>
          <dgm:bulletEnabled val="1"/>
        </dgm:presLayoutVars>
      </dgm:prSet>
      <dgm:spPr/>
    </dgm:pt>
  </dgm:ptLst>
  <dgm:cxnLst>
    <dgm:cxn modelId="{22260348-F6EB-43B3-AAE6-8269F2E11383}" type="presOf" srcId="{485C6934-B073-4180-84E8-C510AE3DED21}" destId="{4223AC8B-B398-4EBF-BC19-29E4BB89701E}" srcOrd="0" destOrd="0" presId="urn:microsoft.com/office/officeart/2005/8/layout/vList2"/>
    <dgm:cxn modelId="{39837693-FE51-4EE4-8C28-4D3C090DFA0C}" type="presOf" srcId="{0EC9D038-75EE-4818-934A-E1BB1BE2581E}" destId="{92B90B21-7806-467C-BD5B-572A44151757}" srcOrd="0" destOrd="0" presId="urn:microsoft.com/office/officeart/2005/8/layout/vList2"/>
    <dgm:cxn modelId="{26F9679A-28CF-4D5F-9746-42D425C51F53}" srcId="{0EC9D038-75EE-4818-934A-E1BB1BE2581E}" destId="{485C6934-B073-4180-84E8-C510AE3DED21}" srcOrd="0" destOrd="0" parTransId="{DCD9559B-1E4B-416E-AC4E-63363A21DAB9}" sibTransId="{52D38852-1B16-4B8A-98D9-780E664E959F}"/>
    <dgm:cxn modelId="{C54E5777-3530-42C7-A712-C2C94AEA6B4B}" type="presParOf" srcId="{92B90B21-7806-467C-BD5B-572A44151757}" destId="{4223AC8B-B398-4EBF-BC19-29E4BB89701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9DC57C-7AA1-4916-806E-E5681DAE011B}"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n-US"/>
        </a:p>
      </dgm:t>
    </dgm:pt>
    <dgm:pt modelId="{9A3BC749-DF58-42FC-9573-087D554A1B3D}">
      <dgm:prSet phldrT="[Texto]"/>
      <dgm:spPr/>
      <dgm:t>
        <a:bodyPr/>
        <a:lstStyle/>
        <a:p>
          <a:r>
            <a:rPr lang="es-ES" dirty="0"/>
            <a:t>Deslizamiento Tipo Rotacional.</a:t>
          </a:r>
          <a:endParaRPr lang="en-US" dirty="0"/>
        </a:p>
      </dgm:t>
    </dgm:pt>
    <dgm:pt modelId="{15227438-4FFE-481E-A68A-728F30E78B0F}" type="parTrans" cxnId="{65C16B8C-AB5D-4247-ACBF-D5EBB797C7AF}">
      <dgm:prSet/>
      <dgm:spPr/>
      <dgm:t>
        <a:bodyPr/>
        <a:lstStyle/>
        <a:p>
          <a:endParaRPr lang="en-US"/>
        </a:p>
      </dgm:t>
    </dgm:pt>
    <dgm:pt modelId="{610D2389-1C15-44EE-81A8-20779A27447F}" type="sibTrans" cxnId="{65C16B8C-AB5D-4247-ACBF-D5EBB797C7AF}">
      <dgm:prSet/>
      <dgm:spPr/>
      <dgm:t>
        <a:bodyPr/>
        <a:lstStyle/>
        <a:p>
          <a:endParaRPr lang="en-US"/>
        </a:p>
      </dgm:t>
    </dgm:pt>
    <dgm:pt modelId="{C665C9CC-983B-4184-A539-755D590DF637}">
      <dgm:prSet phldrT="[Texto]"/>
      <dgm:spPr/>
      <dgm:t>
        <a:bodyPr/>
        <a:lstStyle/>
        <a:p>
          <a:r>
            <a:rPr lang="es-ES" dirty="0">
              <a:effectLst/>
              <a:latin typeface="Arial" panose="020B0604020202020204" pitchFamily="34" charset="0"/>
              <a:ea typeface="Calibri" panose="020F0502020204030204" pitchFamily="34" charset="0"/>
              <a:cs typeface="Times New Roman" panose="02020603050405020304" pitchFamily="18" charset="0"/>
            </a:rPr>
            <a:t>Velocidad de 0,45mm/día</a:t>
          </a:r>
          <a:endParaRPr lang="en-US" dirty="0"/>
        </a:p>
      </dgm:t>
    </dgm:pt>
    <dgm:pt modelId="{0A963224-6AB8-4B5A-A2CD-1CC069D7224A}" type="parTrans" cxnId="{0BE17F07-79B8-4483-82E2-7A87A785872F}">
      <dgm:prSet/>
      <dgm:spPr/>
      <dgm:t>
        <a:bodyPr/>
        <a:lstStyle/>
        <a:p>
          <a:endParaRPr lang="en-US"/>
        </a:p>
      </dgm:t>
    </dgm:pt>
    <dgm:pt modelId="{53F9AA4F-2561-4C65-BBFA-D2E7E0525649}" type="sibTrans" cxnId="{0BE17F07-79B8-4483-82E2-7A87A785872F}">
      <dgm:prSet/>
      <dgm:spPr/>
      <dgm:t>
        <a:bodyPr/>
        <a:lstStyle/>
        <a:p>
          <a:endParaRPr lang="en-US"/>
        </a:p>
      </dgm:t>
    </dgm:pt>
    <dgm:pt modelId="{BD9F8DC4-92B3-49EF-9F8A-E06B49A7CBFC}">
      <dgm:prSet phldrT="[Texto]"/>
      <dgm:spPr/>
      <dgm:t>
        <a:bodyPr/>
        <a:lstStyle/>
        <a:p>
          <a:r>
            <a:rPr lang="es-ES" dirty="0"/>
            <a:t>Pronta Mitigación</a:t>
          </a:r>
          <a:endParaRPr lang="en-US" dirty="0"/>
        </a:p>
      </dgm:t>
    </dgm:pt>
    <dgm:pt modelId="{06AA8340-9F42-495D-A2E9-784DCA3E4AA4}" type="parTrans" cxnId="{68C8AA0E-6202-463F-A8A8-0E576FC8D50C}">
      <dgm:prSet/>
      <dgm:spPr/>
      <dgm:t>
        <a:bodyPr/>
        <a:lstStyle/>
        <a:p>
          <a:endParaRPr lang="en-US"/>
        </a:p>
      </dgm:t>
    </dgm:pt>
    <dgm:pt modelId="{7F8431D0-EE20-4A36-9BB3-2C88C16285AC}" type="sibTrans" cxnId="{68C8AA0E-6202-463F-A8A8-0E576FC8D50C}">
      <dgm:prSet/>
      <dgm:spPr/>
      <dgm:t>
        <a:bodyPr/>
        <a:lstStyle/>
        <a:p>
          <a:endParaRPr lang="en-US"/>
        </a:p>
      </dgm:t>
    </dgm:pt>
    <dgm:pt modelId="{8CD26845-6156-4DF9-8CAF-19551D18DB41}">
      <dgm:prSet phldrT="[Texto]"/>
      <dgm:spPr/>
      <dgm:t>
        <a:bodyPr/>
        <a:lstStyle/>
        <a:p>
          <a:r>
            <a:rPr lang="es-ES" dirty="0"/>
            <a:t>Monitoreo mediante Instalación de Inclinómetros.</a:t>
          </a:r>
          <a:endParaRPr lang="en-US" dirty="0"/>
        </a:p>
      </dgm:t>
    </dgm:pt>
    <dgm:pt modelId="{88650200-4593-480C-A4F5-9A9B1AE02C5F}" type="parTrans" cxnId="{5D6138C7-3D67-4BBE-8CFD-917A030E1EA5}">
      <dgm:prSet/>
      <dgm:spPr/>
      <dgm:t>
        <a:bodyPr/>
        <a:lstStyle/>
        <a:p>
          <a:endParaRPr lang="en-US"/>
        </a:p>
      </dgm:t>
    </dgm:pt>
    <dgm:pt modelId="{7C39796E-E4F1-4ABB-B22F-F197E0A2E778}" type="sibTrans" cxnId="{5D6138C7-3D67-4BBE-8CFD-917A030E1EA5}">
      <dgm:prSet/>
      <dgm:spPr/>
      <dgm:t>
        <a:bodyPr/>
        <a:lstStyle/>
        <a:p>
          <a:endParaRPr lang="en-US"/>
        </a:p>
      </dgm:t>
    </dgm:pt>
    <dgm:pt modelId="{84D2FB99-54E4-4802-A1AE-0869EA20B305}" type="pres">
      <dgm:prSet presAssocID="{A59DC57C-7AA1-4916-806E-E5681DAE011B}" presName="cycle" presStyleCnt="0">
        <dgm:presLayoutVars>
          <dgm:dir/>
          <dgm:resizeHandles val="exact"/>
        </dgm:presLayoutVars>
      </dgm:prSet>
      <dgm:spPr/>
    </dgm:pt>
    <dgm:pt modelId="{127B540A-9CDE-452E-932C-3CD1CD10AAEE}" type="pres">
      <dgm:prSet presAssocID="{9A3BC749-DF58-42FC-9573-087D554A1B3D}" presName="node" presStyleLbl="node1" presStyleIdx="0" presStyleCnt="4">
        <dgm:presLayoutVars>
          <dgm:bulletEnabled val="1"/>
        </dgm:presLayoutVars>
      </dgm:prSet>
      <dgm:spPr/>
    </dgm:pt>
    <dgm:pt modelId="{834F3CDD-A892-4E75-9FE1-606C749B0735}" type="pres">
      <dgm:prSet presAssocID="{610D2389-1C15-44EE-81A8-20779A27447F}" presName="sibTrans" presStyleLbl="sibTrans2D1" presStyleIdx="0" presStyleCnt="4"/>
      <dgm:spPr/>
    </dgm:pt>
    <dgm:pt modelId="{EA0379AE-17D1-4AA8-8500-8552A2EDADC5}" type="pres">
      <dgm:prSet presAssocID="{610D2389-1C15-44EE-81A8-20779A27447F}" presName="connectorText" presStyleLbl="sibTrans2D1" presStyleIdx="0" presStyleCnt="4"/>
      <dgm:spPr/>
    </dgm:pt>
    <dgm:pt modelId="{EB74BFE0-4995-4456-920D-571717D89C4A}" type="pres">
      <dgm:prSet presAssocID="{C665C9CC-983B-4184-A539-755D590DF637}" presName="node" presStyleLbl="node1" presStyleIdx="1" presStyleCnt="4">
        <dgm:presLayoutVars>
          <dgm:bulletEnabled val="1"/>
        </dgm:presLayoutVars>
      </dgm:prSet>
      <dgm:spPr/>
    </dgm:pt>
    <dgm:pt modelId="{AB8DF97D-F299-43CD-9407-06F7F5C90B8B}" type="pres">
      <dgm:prSet presAssocID="{53F9AA4F-2561-4C65-BBFA-D2E7E0525649}" presName="sibTrans" presStyleLbl="sibTrans2D1" presStyleIdx="1" presStyleCnt="4"/>
      <dgm:spPr/>
    </dgm:pt>
    <dgm:pt modelId="{5607990E-07E7-4E79-910E-715A9B7D2233}" type="pres">
      <dgm:prSet presAssocID="{53F9AA4F-2561-4C65-BBFA-D2E7E0525649}" presName="connectorText" presStyleLbl="sibTrans2D1" presStyleIdx="1" presStyleCnt="4"/>
      <dgm:spPr/>
    </dgm:pt>
    <dgm:pt modelId="{917B4C3E-D75A-48A1-AC37-3BE83C4E2D13}" type="pres">
      <dgm:prSet presAssocID="{BD9F8DC4-92B3-49EF-9F8A-E06B49A7CBFC}" presName="node" presStyleLbl="node1" presStyleIdx="2" presStyleCnt="4">
        <dgm:presLayoutVars>
          <dgm:bulletEnabled val="1"/>
        </dgm:presLayoutVars>
      </dgm:prSet>
      <dgm:spPr/>
    </dgm:pt>
    <dgm:pt modelId="{3CE9402B-926E-4C2E-B286-1654A43362BF}" type="pres">
      <dgm:prSet presAssocID="{7F8431D0-EE20-4A36-9BB3-2C88C16285AC}" presName="sibTrans" presStyleLbl="sibTrans2D1" presStyleIdx="2" presStyleCnt="4"/>
      <dgm:spPr/>
    </dgm:pt>
    <dgm:pt modelId="{CD153C7B-831B-429E-8DEB-466291084595}" type="pres">
      <dgm:prSet presAssocID="{7F8431D0-EE20-4A36-9BB3-2C88C16285AC}" presName="connectorText" presStyleLbl="sibTrans2D1" presStyleIdx="2" presStyleCnt="4"/>
      <dgm:spPr/>
    </dgm:pt>
    <dgm:pt modelId="{0A3BE7F9-6CEE-4FB1-BE9B-CB6C4A07E2B1}" type="pres">
      <dgm:prSet presAssocID="{8CD26845-6156-4DF9-8CAF-19551D18DB41}" presName="node" presStyleLbl="node1" presStyleIdx="3" presStyleCnt="4">
        <dgm:presLayoutVars>
          <dgm:bulletEnabled val="1"/>
        </dgm:presLayoutVars>
      </dgm:prSet>
      <dgm:spPr/>
    </dgm:pt>
    <dgm:pt modelId="{4989038E-9A09-45D9-97EF-45786E7A0012}" type="pres">
      <dgm:prSet presAssocID="{7C39796E-E4F1-4ABB-B22F-F197E0A2E778}" presName="sibTrans" presStyleLbl="sibTrans2D1" presStyleIdx="3" presStyleCnt="4"/>
      <dgm:spPr/>
    </dgm:pt>
    <dgm:pt modelId="{3751EFF4-B84D-47D4-9744-BF6A6BCB4F57}" type="pres">
      <dgm:prSet presAssocID="{7C39796E-E4F1-4ABB-B22F-F197E0A2E778}" presName="connectorText" presStyleLbl="sibTrans2D1" presStyleIdx="3" presStyleCnt="4"/>
      <dgm:spPr/>
    </dgm:pt>
  </dgm:ptLst>
  <dgm:cxnLst>
    <dgm:cxn modelId="{BDBD0204-F689-4F26-AF95-058DFA96BFD3}" type="presOf" srcId="{7C39796E-E4F1-4ABB-B22F-F197E0A2E778}" destId="{3751EFF4-B84D-47D4-9744-BF6A6BCB4F57}" srcOrd="1" destOrd="0" presId="urn:microsoft.com/office/officeart/2005/8/layout/cycle2"/>
    <dgm:cxn modelId="{4444D805-1235-4A38-8BB2-415ADA85889E}" type="presOf" srcId="{53F9AA4F-2561-4C65-BBFA-D2E7E0525649}" destId="{5607990E-07E7-4E79-910E-715A9B7D2233}" srcOrd="1" destOrd="0" presId="urn:microsoft.com/office/officeart/2005/8/layout/cycle2"/>
    <dgm:cxn modelId="{0BE17F07-79B8-4483-82E2-7A87A785872F}" srcId="{A59DC57C-7AA1-4916-806E-E5681DAE011B}" destId="{C665C9CC-983B-4184-A539-755D590DF637}" srcOrd="1" destOrd="0" parTransId="{0A963224-6AB8-4B5A-A2CD-1CC069D7224A}" sibTransId="{53F9AA4F-2561-4C65-BBFA-D2E7E0525649}"/>
    <dgm:cxn modelId="{68C8AA0E-6202-463F-A8A8-0E576FC8D50C}" srcId="{A59DC57C-7AA1-4916-806E-E5681DAE011B}" destId="{BD9F8DC4-92B3-49EF-9F8A-E06B49A7CBFC}" srcOrd="2" destOrd="0" parTransId="{06AA8340-9F42-495D-A2E9-784DCA3E4AA4}" sibTransId="{7F8431D0-EE20-4A36-9BB3-2C88C16285AC}"/>
    <dgm:cxn modelId="{BF10921D-ABF2-484D-8FDC-37EEF1EBFE63}" type="presOf" srcId="{8CD26845-6156-4DF9-8CAF-19551D18DB41}" destId="{0A3BE7F9-6CEE-4FB1-BE9B-CB6C4A07E2B1}" srcOrd="0" destOrd="0" presId="urn:microsoft.com/office/officeart/2005/8/layout/cycle2"/>
    <dgm:cxn modelId="{CC1ADA21-1389-4DA0-B968-F14668CA443C}" type="presOf" srcId="{9A3BC749-DF58-42FC-9573-087D554A1B3D}" destId="{127B540A-9CDE-452E-932C-3CD1CD10AAEE}" srcOrd="0" destOrd="0" presId="urn:microsoft.com/office/officeart/2005/8/layout/cycle2"/>
    <dgm:cxn modelId="{9371A16A-DEA8-4FAE-9258-27E78EDF59DD}" type="presOf" srcId="{610D2389-1C15-44EE-81A8-20779A27447F}" destId="{EA0379AE-17D1-4AA8-8500-8552A2EDADC5}" srcOrd="1" destOrd="0" presId="urn:microsoft.com/office/officeart/2005/8/layout/cycle2"/>
    <dgm:cxn modelId="{C192EC4A-EC4E-4F5A-A97A-DA3858B3F39F}" type="presOf" srcId="{7F8431D0-EE20-4A36-9BB3-2C88C16285AC}" destId="{CD153C7B-831B-429E-8DEB-466291084595}" srcOrd="1" destOrd="0" presId="urn:microsoft.com/office/officeart/2005/8/layout/cycle2"/>
    <dgm:cxn modelId="{BA6D3553-827F-413C-83CA-2C31B6545DE4}" type="presOf" srcId="{C665C9CC-983B-4184-A539-755D590DF637}" destId="{EB74BFE0-4995-4456-920D-571717D89C4A}" srcOrd="0" destOrd="0" presId="urn:microsoft.com/office/officeart/2005/8/layout/cycle2"/>
    <dgm:cxn modelId="{282F7458-BC21-40D7-B821-B55F739AEDEE}" type="presOf" srcId="{A59DC57C-7AA1-4916-806E-E5681DAE011B}" destId="{84D2FB99-54E4-4802-A1AE-0869EA20B305}" srcOrd="0" destOrd="0" presId="urn:microsoft.com/office/officeart/2005/8/layout/cycle2"/>
    <dgm:cxn modelId="{EC0CC387-F6F2-46F2-BB3F-4E8AF36DD6CF}" type="presOf" srcId="{610D2389-1C15-44EE-81A8-20779A27447F}" destId="{834F3CDD-A892-4E75-9FE1-606C749B0735}" srcOrd="0" destOrd="0" presId="urn:microsoft.com/office/officeart/2005/8/layout/cycle2"/>
    <dgm:cxn modelId="{65C16B8C-AB5D-4247-ACBF-D5EBB797C7AF}" srcId="{A59DC57C-7AA1-4916-806E-E5681DAE011B}" destId="{9A3BC749-DF58-42FC-9573-087D554A1B3D}" srcOrd="0" destOrd="0" parTransId="{15227438-4FFE-481E-A68A-728F30E78B0F}" sibTransId="{610D2389-1C15-44EE-81A8-20779A27447F}"/>
    <dgm:cxn modelId="{9F0FE4AA-33AA-45EF-88FA-DB1D1115A0A6}" type="presOf" srcId="{7F8431D0-EE20-4A36-9BB3-2C88C16285AC}" destId="{3CE9402B-926E-4C2E-B286-1654A43362BF}" srcOrd="0" destOrd="0" presId="urn:microsoft.com/office/officeart/2005/8/layout/cycle2"/>
    <dgm:cxn modelId="{519F25C0-0BB5-46A8-BE24-4A6126574D6B}" type="presOf" srcId="{7C39796E-E4F1-4ABB-B22F-F197E0A2E778}" destId="{4989038E-9A09-45D9-97EF-45786E7A0012}" srcOrd="0" destOrd="0" presId="urn:microsoft.com/office/officeart/2005/8/layout/cycle2"/>
    <dgm:cxn modelId="{5D6138C7-3D67-4BBE-8CFD-917A030E1EA5}" srcId="{A59DC57C-7AA1-4916-806E-E5681DAE011B}" destId="{8CD26845-6156-4DF9-8CAF-19551D18DB41}" srcOrd="3" destOrd="0" parTransId="{88650200-4593-480C-A4F5-9A9B1AE02C5F}" sibTransId="{7C39796E-E4F1-4ABB-B22F-F197E0A2E778}"/>
    <dgm:cxn modelId="{7B8B8FDA-4E33-4019-A10A-AC9D1BDD3787}" type="presOf" srcId="{BD9F8DC4-92B3-49EF-9F8A-E06B49A7CBFC}" destId="{917B4C3E-D75A-48A1-AC37-3BE83C4E2D13}" srcOrd="0" destOrd="0" presId="urn:microsoft.com/office/officeart/2005/8/layout/cycle2"/>
    <dgm:cxn modelId="{4CDCAFFA-2B18-45DF-B195-8342294318EB}" type="presOf" srcId="{53F9AA4F-2561-4C65-BBFA-D2E7E0525649}" destId="{AB8DF97D-F299-43CD-9407-06F7F5C90B8B}" srcOrd="0" destOrd="0" presId="urn:microsoft.com/office/officeart/2005/8/layout/cycle2"/>
    <dgm:cxn modelId="{28C9339F-81F5-4B83-9B8E-5D7C524ACC84}" type="presParOf" srcId="{84D2FB99-54E4-4802-A1AE-0869EA20B305}" destId="{127B540A-9CDE-452E-932C-3CD1CD10AAEE}" srcOrd="0" destOrd="0" presId="urn:microsoft.com/office/officeart/2005/8/layout/cycle2"/>
    <dgm:cxn modelId="{D3D65935-55A0-4799-967B-565A5830DE59}" type="presParOf" srcId="{84D2FB99-54E4-4802-A1AE-0869EA20B305}" destId="{834F3CDD-A892-4E75-9FE1-606C749B0735}" srcOrd="1" destOrd="0" presId="urn:microsoft.com/office/officeart/2005/8/layout/cycle2"/>
    <dgm:cxn modelId="{7C48E6F5-41F8-4271-A4D4-513437C1F21B}" type="presParOf" srcId="{834F3CDD-A892-4E75-9FE1-606C749B0735}" destId="{EA0379AE-17D1-4AA8-8500-8552A2EDADC5}" srcOrd="0" destOrd="0" presId="urn:microsoft.com/office/officeart/2005/8/layout/cycle2"/>
    <dgm:cxn modelId="{1111D932-1E19-495F-BD68-DAC5BAD3AA6C}" type="presParOf" srcId="{84D2FB99-54E4-4802-A1AE-0869EA20B305}" destId="{EB74BFE0-4995-4456-920D-571717D89C4A}" srcOrd="2" destOrd="0" presId="urn:microsoft.com/office/officeart/2005/8/layout/cycle2"/>
    <dgm:cxn modelId="{3178169C-FBCD-49D2-9DB3-97A3EA30BF48}" type="presParOf" srcId="{84D2FB99-54E4-4802-A1AE-0869EA20B305}" destId="{AB8DF97D-F299-43CD-9407-06F7F5C90B8B}" srcOrd="3" destOrd="0" presId="urn:microsoft.com/office/officeart/2005/8/layout/cycle2"/>
    <dgm:cxn modelId="{D757EFA5-C8B6-462F-BCE4-3AA12D03130D}" type="presParOf" srcId="{AB8DF97D-F299-43CD-9407-06F7F5C90B8B}" destId="{5607990E-07E7-4E79-910E-715A9B7D2233}" srcOrd="0" destOrd="0" presId="urn:microsoft.com/office/officeart/2005/8/layout/cycle2"/>
    <dgm:cxn modelId="{0BBC66A5-13D5-4D99-955F-F51CE81646DD}" type="presParOf" srcId="{84D2FB99-54E4-4802-A1AE-0869EA20B305}" destId="{917B4C3E-D75A-48A1-AC37-3BE83C4E2D13}" srcOrd="4" destOrd="0" presId="urn:microsoft.com/office/officeart/2005/8/layout/cycle2"/>
    <dgm:cxn modelId="{A56EAFF9-2976-4368-863C-ABEB4DBF076A}" type="presParOf" srcId="{84D2FB99-54E4-4802-A1AE-0869EA20B305}" destId="{3CE9402B-926E-4C2E-B286-1654A43362BF}" srcOrd="5" destOrd="0" presId="urn:microsoft.com/office/officeart/2005/8/layout/cycle2"/>
    <dgm:cxn modelId="{3ED5A263-1D3B-40FC-AB83-66DF30D03235}" type="presParOf" srcId="{3CE9402B-926E-4C2E-B286-1654A43362BF}" destId="{CD153C7B-831B-429E-8DEB-466291084595}" srcOrd="0" destOrd="0" presId="urn:microsoft.com/office/officeart/2005/8/layout/cycle2"/>
    <dgm:cxn modelId="{169DB922-E87C-45BE-BCEA-06C0F0EDE522}" type="presParOf" srcId="{84D2FB99-54E4-4802-A1AE-0869EA20B305}" destId="{0A3BE7F9-6CEE-4FB1-BE9B-CB6C4A07E2B1}" srcOrd="6" destOrd="0" presId="urn:microsoft.com/office/officeart/2005/8/layout/cycle2"/>
    <dgm:cxn modelId="{614B5264-ADCF-4B92-8EF4-F3D76082DB8F}" type="presParOf" srcId="{84D2FB99-54E4-4802-A1AE-0869EA20B305}" destId="{4989038E-9A09-45D9-97EF-45786E7A0012}" srcOrd="7" destOrd="0" presId="urn:microsoft.com/office/officeart/2005/8/layout/cycle2"/>
    <dgm:cxn modelId="{2B5ED996-F4D0-40B9-B49E-3DC91E72EE22}" type="presParOf" srcId="{4989038E-9A09-45D9-97EF-45786E7A0012}" destId="{3751EFF4-B84D-47D4-9744-BF6A6BCB4F57}"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EAC5EC-A34D-4679-B18F-481C14F0410C}"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99D83087-81FE-4E15-A2B1-4EA4B66B4F48}">
      <dgm:prSet phldrT="[Texto]"/>
      <dgm:spPr/>
      <dgm:t>
        <a:bodyPr/>
        <a:lstStyle/>
        <a:p>
          <a:r>
            <a:rPr lang="es-ES" dirty="0"/>
            <a:t>Reconfiguración de la geometría del talud.</a:t>
          </a:r>
          <a:endParaRPr lang="en-US" dirty="0"/>
        </a:p>
      </dgm:t>
    </dgm:pt>
    <dgm:pt modelId="{F267A2FA-41A8-48B1-9B6B-71DFE3A0C3D1}" type="parTrans" cxnId="{3C521904-CA38-4A1D-9BB8-D21312075ED2}">
      <dgm:prSet/>
      <dgm:spPr/>
      <dgm:t>
        <a:bodyPr/>
        <a:lstStyle/>
        <a:p>
          <a:endParaRPr lang="en-US"/>
        </a:p>
      </dgm:t>
    </dgm:pt>
    <dgm:pt modelId="{1C81DBAC-2798-4E55-99AE-E67BB875B1D7}" type="sibTrans" cxnId="{3C521904-CA38-4A1D-9BB8-D21312075ED2}">
      <dgm:prSet/>
      <dgm:spPr/>
      <dgm:t>
        <a:bodyPr/>
        <a:lstStyle/>
        <a:p>
          <a:endParaRPr lang="en-US"/>
        </a:p>
      </dgm:t>
    </dgm:pt>
    <dgm:pt modelId="{79FFC758-8918-46BA-9A3D-7916DA53FE0D}">
      <dgm:prSet/>
      <dgm:spPr/>
      <dgm:t>
        <a:bodyPr/>
        <a:lstStyle/>
        <a:p>
          <a:r>
            <a:rPr lang="es-ES" dirty="0">
              <a:effectLst/>
              <a:latin typeface="Arial" panose="020B0604020202020204" pitchFamily="34" charset="0"/>
              <a:ea typeface="Calibri" panose="020F0502020204030204" pitchFamily="34" charset="0"/>
              <a:cs typeface="Times New Roman" panose="02020603050405020304" pitchFamily="18" charset="0"/>
            </a:rPr>
            <a:t>Escalonamiento en el flanco izquierdo y la zona baja de la corona del talud</a:t>
          </a:r>
          <a:endParaRPr lang="en-US" dirty="0"/>
        </a:p>
      </dgm:t>
    </dgm:pt>
    <dgm:pt modelId="{AAA9BF9C-29C7-4B43-8A9B-2D1A3E94E3FD}" type="parTrans" cxnId="{A393E25E-0E16-4025-8F79-D4724A31A0EB}">
      <dgm:prSet/>
      <dgm:spPr/>
      <dgm:t>
        <a:bodyPr/>
        <a:lstStyle/>
        <a:p>
          <a:endParaRPr lang="en-US"/>
        </a:p>
      </dgm:t>
    </dgm:pt>
    <dgm:pt modelId="{18683CBC-A2CB-44CC-B773-E5E13EC5EC9C}" type="sibTrans" cxnId="{A393E25E-0E16-4025-8F79-D4724A31A0EB}">
      <dgm:prSet/>
      <dgm:spPr/>
      <dgm:t>
        <a:bodyPr/>
        <a:lstStyle/>
        <a:p>
          <a:endParaRPr lang="en-US"/>
        </a:p>
      </dgm:t>
    </dgm:pt>
    <dgm:pt modelId="{527E692E-4213-4E51-8C60-5384AB7ABC4B}">
      <dgm:prSet/>
      <dgm:spPr/>
      <dgm:t>
        <a:bodyPr/>
        <a:lstStyle/>
        <a:p>
          <a:r>
            <a:rPr lang="es-ES" dirty="0" err="1"/>
            <a:t>ELterraceo</a:t>
          </a:r>
          <a:r>
            <a:rPr lang="es-ES" dirty="0"/>
            <a:t> o abatimiento de los taludes del flanco derecho.</a:t>
          </a:r>
          <a:endParaRPr lang="en-US" dirty="0"/>
        </a:p>
      </dgm:t>
    </dgm:pt>
    <dgm:pt modelId="{EA25DB9D-D24B-4C6A-8C84-2B8AD85949D9}" type="parTrans" cxnId="{76DE4488-A6C6-4C5C-A8FF-2B23740A622B}">
      <dgm:prSet/>
      <dgm:spPr/>
      <dgm:t>
        <a:bodyPr/>
        <a:lstStyle/>
        <a:p>
          <a:endParaRPr lang="en-US"/>
        </a:p>
      </dgm:t>
    </dgm:pt>
    <dgm:pt modelId="{4FAC28A5-7C39-4440-8D8A-9DDEA4CE7D1A}" type="sibTrans" cxnId="{76DE4488-A6C6-4C5C-A8FF-2B23740A622B}">
      <dgm:prSet/>
      <dgm:spPr/>
      <dgm:t>
        <a:bodyPr/>
        <a:lstStyle/>
        <a:p>
          <a:endParaRPr lang="en-US"/>
        </a:p>
      </dgm:t>
    </dgm:pt>
    <dgm:pt modelId="{BC342022-92B7-48CB-9618-5DD50BE62E65}">
      <dgm:prSet/>
      <dgm:spPr/>
      <dgm:t>
        <a:bodyPr/>
        <a:lstStyle/>
        <a:p>
          <a:pPr>
            <a:buFont typeface="Symbol" panose="05050102010706020507" pitchFamily="18" charset="2"/>
            <a:buChar char=""/>
          </a:pPr>
          <a:r>
            <a:rPr lang="es-ES">
              <a:effectLst/>
              <a:latin typeface="Arial" panose="020B0604020202020204" pitchFamily="34" charset="0"/>
              <a:ea typeface="Calibri" panose="020F0502020204030204" pitchFamily="34" charset="0"/>
              <a:cs typeface="Times New Roman" panose="02020603050405020304" pitchFamily="18" charset="0"/>
            </a:rPr>
            <a:t>Zona alta de la corona del talud, se concluye que no se debe intentar ninguna obra de remediación debido a la peligrosidad del lugar.</a:t>
          </a:r>
          <a:endParaRPr lang="en-US"/>
        </a:p>
      </dgm:t>
    </dgm:pt>
    <dgm:pt modelId="{E50BAFDE-A20B-4ABE-85EE-F97E9E841E5C}" type="parTrans" cxnId="{27C77FE8-7E6D-4D3E-8E17-E0E39F7804FE}">
      <dgm:prSet/>
      <dgm:spPr/>
      <dgm:t>
        <a:bodyPr/>
        <a:lstStyle/>
        <a:p>
          <a:endParaRPr lang="en-US"/>
        </a:p>
      </dgm:t>
    </dgm:pt>
    <dgm:pt modelId="{6BB5FBFB-234C-4320-8C32-CCFF738E0C9B}" type="sibTrans" cxnId="{27C77FE8-7E6D-4D3E-8E17-E0E39F7804FE}">
      <dgm:prSet/>
      <dgm:spPr/>
      <dgm:t>
        <a:bodyPr/>
        <a:lstStyle/>
        <a:p>
          <a:endParaRPr lang="en-US"/>
        </a:p>
      </dgm:t>
    </dgm:pt>
    <dgm:pt modelId="{7D2E086E-42E3-4D20-A0F6-E5CE1F513E9A}" type="pres">
      <dgm:prSet presAssocID="{A8EAC5EC-A34D-4679-B18F-481C14F0410C}" presName="matrix" presStyleCnt="0">
        <dgm:presLayoutVars>
          <dgm:chMax val="1"/>
          <dgm:dir/>
          <dgm:resizeHandles val="exact"/>
        </dgm:presLayoutVars>
      </dgm:prSet>
      <dgm:spPr/>
    </dgm:pt>
    <dgm:pt modelId="{C97E071A-0B60-4C22-956D-989469657388}" type="pres">
      <dgm:prSet presAssocID="{A8EAC5EC-A34D-4679-B18F-481C14F0410C}" presName="diamond" presStyleLbl="bgShp" presStyleIdx="0" presStyleCnt="1"/>
      <dgm:spPr/>
    </dgm:pt>
    <dgm:pt modelId="{5930CCE7-D321-4DA8-B1D1-9CC6A0E89FF9}" type="pres">
      <dgm:prSet presAssocID="{A8EAC5EC-A34D-4679-B18F-481C14F0410C}" presName="quad1" presStyleLbl="node1" presStyleIdx="0" presStyleCnt="4">
        <dgm:presLayoutVars>
          <dgm:chMax val="0"/>
          <dgm:chPref val="0"/>
          <dgm:bulletEnabled val="1"/>
        </dgm:presLayoutVars>
      </dgm:prSet>
      <dgm:spPr/>
    </dgm:pt>
    <dgm:pt modelId="{5A35A888-5173-4189-9885-0853154600A7}" type="pres">
      <dgm:prSet presAssocID="{A8EAC5EC-A34D-4679-B18F-481C14F0410C}" presName="quad2" presStyleLbl="node1" presStyleIdx="1" presStyleCnt="4">
        <dgm:presLayoutVars>
          <dgm:chMax val="0"/>
          <dgm:chPref val="0"/>
          <dgm:bulletEnabled val="1"/>
        </dgm:presLayoutVars>
      </dgm:prSet>
      <dgm:spPr/>
    </dgm:pt>
    <dgm:pt modelId="{9E3D09ED-10E0-4F8C-BAB3-9EF01AD41EF0}" type="pres">
      <dgm:prSet presAssocID="{A8EAC5EC-A34D-4679-B18F-481C14F0410C}" presName="quad3" presStyleLbl="node1" presStyleIdx="2" presStyleCnt="4">
        <dgm:presLayoutVars>
          <dgm:chMax val="0"/>
          <dgm:chPref val="0"/>
          <dgm:bulletEnabled val="1"/>
        </dgm:presLayoutVars>
      </dgm:prSet>
      <dgm:spPr/>
    </dgm:pt>
    <dgm:pt modelId="{C1E776C3-FA01-466F-98CD-828C24ED60E4}" type="pres">
      <dgm:prSet presAssocID="{A8EAC5EC-A34D-4679-B18F-481C14F0410C}" presName="quad4" presStyleLbl="node1" presStyleIdx="3" presStyleCnt="4">
        <dgm:presLayoutVars>
          <dgm:chMax val="0"/>
          <dgm:chPref val="0"/>
          <dgm:bulletEnabled val="1"/>
        </dgm:presLayoutVars>
      </dgm:prSet>
      <dgm:spPr/>
    </dgm:pt>
  </dgm:ptLst>
  <dgm:cxnLst>
    <dgm:cxn modelId="{3C521904-CA38-4A1D-9BB8-D21312075ED2}" srcId="{A8EAC5EC-A34D-4679-B18F-481C14F0410C}" destId="{99D83087-81FE-4E15-A2B1-4EA4B66B4F48}" srcOrd="0" destOrd="0" parTransId="{F267A2FA-41A8-48B1-9B6B-71DFE3A0C3D1}" sibTransId="{1C81DBAC-2798-4E55-99AE-E67BB875B1D7}"/>
    <dgm:cxn modelId="{E7284E17-2CC4-4378-A735-CE695BB43671}" type="presOf" srcId="{BC342022-92B7-48CB-9618-5DD50BE62E65}" destId="{C1E776C3-FA01-466F-98CD-828C24ED60E4}" srcOrd="0" destOrd="0" presId="urn:microsoft.com/office/officeart/2005/8/layout/matrix3"/>
    <dgm:cxn modelId="{362AE239-2CD1-4B06-AC08-F49B613EDD6E}" type="presOf" srcId="{99D83087-81FE-4E15-A2B1-4EA4B66B4F48}" destId="{5930CCE7-D321-4DA8-B1D1-9CC6A0E89FF9}" srcOrd="0" destOrd="0" presId="urn:microsoft.com/office/officeart/2005/8/layout/matrix3"/>
    <dgm:cxn modelId="{A393E25E-0E16-4025-8F79-D4724A31A0EB}" srcId="{A8EAC5EC-A34D-4679-B18F-481C14F0410C}" destId="{79FFC758-8918-46BA-9A3D-7916DA53FE0D}" srcOrd="1" destOrd="0" parTransId="{AAA9BF9C-29C7-4B43-8A9B-2D1A3E94E3FD}" sibTransId="{18683CBC-A2CB-44CC-B773-E5E13EC5EC9C}"/>
    <dgm:cxn modelId="{1ECC0783-8E40-4484-BF6C-D7E06F7F71A1}" type="presOf" srcId="{A8EAC5EC-A34D-4679-B18F-481C14F0410C}" destId="{7D2E086E-42E3-4D20-A0F6-E5CE1F513E9A}" srcOrd="0" destOrd="0" presId="urn:microsoft.com/office/officeart/2005/8/layout/matrix3"/>
    <dgm:cxn modelId="{76DE4488-A6C6-4C5C-A8FF-2B23740A622B}" srcId="{A8EAC5EC-A34D-4679-B18F-481C14F0410C}" destId="{527E692E-4213-4E51-8C60-5384AB7ABC4B}" srcOrd="2" destOrd="0" parTransId="{EA25DB9D-D24B-4C6A-8C84-2B8AD85949D9}" sibTransId="{4FAC28A5-7C39-4440-8D8A-9DDEA4CE7D1A}"/>
    <dgm:cxn modelId="{758818BF-D1D1-453B-B801-BF2A6CB0B988}" type="presOf" srcId="{527E692E-4213-4E51-8C60-5384AB7ABC4B}" destId="{9E3D09ED-10E0-4F8C-BAB3-9EF01AD41EF0}" srcOrd="0" destOrd="0" presId="urn:microsoft.com/office/officeart/2005/8/layout/matrix3"/>
    <dgm:cxn modelId="{27C77FE8-7E6D-4D3E-8E17-E0E39F7804FE}" srcId="{A8EAC5EC-A34D-4679-B18F-481C14F0410C}" destId="{BC342022-92B7-48CB-9618-5DD50BE62E65}" srcOrd="3" destOrd="0" parTransId="{E50BAFDE-A20B-4ABE-85EE-F97E9E841E5C}" sibTransId="{6BB5FBFB-234C-4320-8C32-CCFF738E0C9B}"/>
    <dgm:cxn modelId="{70BB82E8-9EDC-4BA4-A41C-06C6E27D4C89}" type="presOf" srcId="{79FFC758-8918-46BA-9A3D-7916DA53FE0D}" destId="{5A35A888-5173-4189-9885-0853154600A7}" srcOrd="0" destOrd="0" presId="urn:microsoft.com/office/officeart/2005/8/layout/matrix3"/>
    <dgm:cxn modelId="{683BEBD3-1B51-49CD-9159-40A77395DCC9}" type="presParOf" srcId="{7D2E086E-42E3-4D20-A0F6-E5CE1F513E9A}" destId="{C97E071A-0B60-4C22-956D-989469657388}" srcOrd="0" destOrd="0" presId="urn:microsoft.com/office/officeart/2005/8/layout/matrix3"/>
    <dgm:cxn modelId="{C0D60982-65E8-4051-A4A5-737078FF007B}" type="presParOf" srcId="{7D2E086E-42E3-4D20-A0F6-E5CE1F513E9A}" destId="{5930CCE7-D321-4DA8-B1D1-9CC6A0E89FF9}" srcOrd="1" destOrd="0" presId="urn:microsoft.com/office/officeart/2005/8/layout/matrix3"/>
    <dgm:cxn modelId="{636B4C13-97D6-4861-830E-40A8C9B4C932}" type="presParOf" srcId="{7D2E086E-42E3-4D20-A0F6-E5CE1F513E9A}" destId="{5A35A888-5173-4189-9885-0853154600A7}" srcOrd="2" destOrd="0" presId="urn:microsoft.com/office/officeart/2005/8/layout/matrix3"/>
    <dgm:cxn modelId="{3B06648D-5667-4470-87CE-A5BB48110576}" type="presParOf" srcId="{7D2E086E-42E3-4D20-A0F6-E5CE1F513E9A}" destId="{9E3D09ED-10E0-4F8C-BAB3-9EF01AD41EF0}" srcOrd="3" destOrd="0" presId="urn:microsoft.com/office/officeart/2005/8/layout/matrix3"/>
    <dgm:cxn modelId="{757479F8-31E8-49FB-BE07-CA60FD440AB1}" type="presParOf" srcId="{7D2E086E-42E3-4D20-A0F6-E5CE1F513E9A}" destId="{C1E776C3-FA01-466F-98CD-828C24ED60E4}" srcOrd="4" destOrd="0" presId="urn:microsoft.com/office/officeart/2005/8/layout/matrix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083130-8EEA-4E79-839C-7140F3B5685E}" type="doc">
      <dgm:prSet loTypeId="urn:microsoft.com/office/officeart/2005/8/layout/process1" loCatId="process" qsTypeId="urn:microsoft.com/office/officeart/2005/8/quickstyle/simple1" qsCatId="simple" csTypeId="urn:microsoft.com/office/officeart/2005/8/colors/colorful2" csCatId="colorful" phldr="1"/>
      <dgm:spPr/>
    </dgm:pt>
    <dgm:pt modelId="{C40D260E-B5E1-4240-9DC9-F4E3E18E23FC}">
      <dgm:prSet phldrT="[Texto]"/>
      <dgm:spPr/>
      <dgm:t>
        <a:bodyPr/>
        <a:lstStyle/>
        <a:p>
          <a:r>
            <a:rPr lang="es-ES" dirty="0"/>
            <a:t>Mitigación Mediante Cunetas.</a:t>
          </a:r>
          <a:endParaRPr lang="en-US" dirty="0"/>
        </a:p>
      </dgm:t>
    </dgm:pt>
    <dgm:pt modelId="{75DD36B2-A190-4FA3-85FA-E90673AF70DA}" type="parTrans" cxnId="{06E92A60-4FAB-4B61-8838-3838F38D5429}">
      <dgm:prSet/>
      <dgm:spPr/>
      <dgm:t>
        <a:bodyPr/>
        <a:lstStyle/>
        <a:p>
          <a:endParaRPr lang="en-US"/>
        </a:p>
      </dgm:t>
    </dgm:pt>
    <dgm:pt modelId="{93F36963-0AF2-4AAF-9906-DC6E2554481E}" type="sibTrans" cxnId="{06E92A60-4FAB-4B61-8838-3838F38D5429}">
      <dgm:prSet/>
      <dgm:spPr/>
      <dgm:t>
        <a:bodyPr/>
        <a:lstStyle/>
        <a:p>
          <a:endParaRPr lang="en-US"/>
        </a:p>
      </dgm:t>
    </dgm:pt>
    <dgm:pt modelId="{B857D886-7244-4751-9F22-85038B6E1B16}">
      <dgm:prSet phldrT="[Texto]"/>
      <dgm:spPr/>
      <dgm:t>
        <a:bodyPr/>
        <a:lstStyle/>
        <a:p>
          <a:r>
            <a:rPr lang="es-ES" dirty="0"/>
            <a:t>A lo largo de Abatimientos y escalonamientos</a:t>
          </a:r>
          <a:endParaRPr lang="en-US" dirty="0"/>
        </a:p>
      </dgm:t>
    </dgm:pt>
    <dgm:pt modelId="{D189AD27-BCA4-45E4-8EAE-8480CADBC238}" type="parTrans" cxnId="{C75EDA7B-2A78-409A-88A8-EBDB7A6EBCA6}">
      <dgm:prSet/>
      <dgm:spPr/>
      <dgm:t>
        <a:bodyPr/>
        <a:lstStyle/>
        <a:p>
          <a:endParaRPr lang="en-US"/>
        </a:p>
      </dgm:t>
    </dgm:pt>
    <dgm:pt modelId="{9D01C40A-B250-4B89-A392-C485C8B63026}" type="sibTrans" cxnId="{C75EDA7B-2A78-409A-88A8-EBDB7A6EBCA6}">
      <dgm:prSet/>
      <dgm:spPr/>
      <dgm:t>
        <a:bodyPr/>
        <a:lstStyle/>
        <a:p>
          <a:endParaRPr lang="en-US"/>
        </a:p>
      </dgm:t>
    </dgm:pt>
    <dgm:pt modelId="{4E6BB75C-4386-4C82-B093-26F2B24C52C2}">
      <dgm:prSet phldrT="[Texto]"/>
      <dgm:spPr/>
      <dgm:t>
        <a:bodyPr/>
        <a:lstStyle/>
        <a:p>
          <a:r>
            <a:rPr lang="es-ES" dirty="0"/>
            <a:t>Agua debe ser descargada de los taludes sin necesidad de que se infiltre</a:t>
          </a:r>
          <a:endParaRPr lang="en-US" dirty="0"/>
        </a:p>
      </dgm:t>
    </dgm:pt>
    <dgm:pt modelId="{FFB354AD-A42F-49B2-8DAB-307CD945C416}" type="parTrans" cxnId="{627F9285-121A-45E8-848C-4D74240D4BCD}">
      <dgm:prSet/>
      <dgm:spPr/>
      <dgm:t>
        <a:bodyPr/>
        <a:lstStyle/>
        <a:p>
          <a:endParaRPr lang="en-US"/>
        </a:p>
      </dgm:t>
    </dgm:pt>
    <dgm:pt modelId="{8B50665F-30A9-41F5-8EDD-C3A3C68C9F3D}" type="sibTrans" cxnId="{627F9285-121A-45E8-848C-4D74240D4BCD}">
      <dgm:prSet/>
      <dgm:spPr/>
      <dgm:t>
        <a:bodyPr/>
        <a:lstStyle/>
        <a:p>
          <a:endParaRPr lang="en-US"/>
        </a:p>
      </dgm:t>
    </dgm:pt>
    <dgm:pt modelId="{4212067E-B991-4098-B9E5-54D62D3DE1DC}">
      <dgm:prSet/>
      <dgm:spPr/>
      <dgm:t>
        <a:bodyPr/>
        <a:lstStyle/>
        <a:p>
          <a:r>
            <a:rPr lang="es-ES" dirty="0"/>
            <a:t>Cunetas deben ser recubiertas.</a:t>
          </a:r>
          <a:endParaRPr lang="en-US" dirty="0"/>
        </a:p>
      </dgm:t>
    </dgm:pt>
    <dgm:pt modelId="{12B5BA47-F6FF-47E7-924C-4BC3E5E30952}" type="parTrans" cxnId="{358C36B8-A612-4F84-917D-0D43D05A1C19}">
      <dgm:prSet/>
      <dgm:spPr/>
      <dgm:t>
        <a:bodyPr/>
        <a:lstStyle/>
        <a:p>
          <a:endParaRPr lang="en-US"/>
        </a:p>
      </dgm:t>
    </dgm:pt>
    <dgm:pt modelId="{C6BB0A38-C3B1-4DDB-883E-2E66DBFE160D}" type="sibTrans" cxnId="{358C36B8-A612-4F84-917D-0D43D05A1C19}">
      <dgm:prSet/>
      <dgm:spPr/>
      <dgm:t>
        <a:bodyPr/>
        <a:lstStyle/>
        <a:p>
          <a:endParaRPr lang="en-US"/>
        </a:p>
      </dgm:t>
    </dgm:pt>
    <dgm:pt modelId="{430DD10F-5647-43FE-AE5A-43D50FC5FFB0}">
      <dgm:prSet/>
      <dgm:spPr/>
      <dgm:t>
        <a:bodyPr/>
        <a:lstStyle/>
        <a:p>
          <a:r>
            <a:rPr lang="es-ES" dirty="0"/>
            <a:t>El agua  se conduce de tal manera que la misma pueda ser aprovechada por la comunidad del sitio.</a:t>
          </a:r>
          <a:endParaRPr lang="en-US" dirty="0"/>
        </a:p>
      </dgm:t>
    </dgm:pt>
    <dgm:pt modelId="{E4383B0D-0C17-4CDB-9990-AF1FB1C09191}" type="parTrans" cxnId="{D6023BA2-27B0-4C87-8AB9-8689604C715B}">
      <dgm:prSet/>
      <dgm:spPr/>
      <dgm:t>
        <a:bodyPr/>
        <a:lstStyle/>
        <a:p>
          <a:endParaRPr lang="en-US"/>
        </a:p>
      </dgm:t>
    </dgm:pt>
    <dgm:pt modelId="{6BC24DF7-2001-4431-8FA1-D1B447CB19DF}" type="sibTrans" cxnId="{D6023BA2-27B0-4C87-8AB9-8689604C715B}">
      <dgm:prSet/>
      <dgm:spPr/>
      <dgm:t>
        <a:bodyPr/>
        <a:lstStyle/>
        <a:p>
          <a:endParaRPr lang="en-US"/>
        </a:p>
      </dgm:t>
    </dgm:pt>
    <dgm:pt modelId="{ECAE7837-4DB6-4E07-8859-856BF19BEF11}" type="pres">
      <dgm:prSet presAssocID="{3C083130-8EEA-4E79-839C-7140F3B5685E}" presName="Name0" presStyleCnt="0">
        <dgm:presLayoutVars>
          <dgm:dir/>
          <dgm:resizeHandles val="exact"/>
        </dgm:presLayoutVars>
      </dgm:prSet>
      <dgm:spPr/>
    </dgm:pt>
    <dgm:pt modelId="{F1BE6974-EAD2-4525-8E7E-C854E76941E0}" type="pres">
      <dgm:prSet presAssocID="{C40D260E-B5E1-4240-9DC9-F4E3E18E23FC}" presName="node" presStyleLbl="node1" presStyleIdx="0" presStyleCnt="5">
        <dgm:presLayoutVars>
          <dgm:bulletEnabled val="1"/>
        </dgm:presLayoutVars>
      </dgm:prSet>
      <dgm:spPr/>
    </dgm:pt>
    <dgm:pt modelId="{FF89D0ED-7BD4-409F-89FF-5C6F84293DF4}" type="pres">
      <dgm:prSet presAssocID="{93F36963-0AF2-4AAF-9906-DC6E2554481E}" presName="sibTrans" presStyleLbl="sibTrans2D1" presStyleIdx="0" presStyleCnt="4"/>
      <dgm:spPr/>
    </dgm:pt>
    <dgm:pt modelId="{322663E0-6407-4490-AFAF-B382777C88D9}" type="pres">
      <dgm:prSet presAssocID="{93F36963-0AF2-4AAF-9906-DC6E2554481E}" presName="connectorText" presStyleLbl="sibTrans2D1" presStyleIdx="0" presStyleCnt="4"/>
      <dgm:spPr/>
    </dgm:pt>
    <dgm:pt modelId="{50E95255-D43F-428D-9BCE-CFD275E234D6}" type="pres">
      <dgm:prSet presAssocID="{B857D886-7244-4751-9F22-85038B6E1B16}" presName="node" presStyleLbl="node1" presStyleIdx="1" presStyleCnt="5">
        <dgm:presLayoutVars>
          <dgm:bulletEnabled val="1"/>
        </dgm:presLayoutVars>
      </dgm:prSet>
      <dgm:spPr/>
    </dgm:pt>
    <dgm:pt modelId="{185E8AA8-173F-4B61-8713-6E635EF04AC2}" type="pres">
      <dgm:prSet presAssocID="{9D01C40A-B250-4B89-A392-C485C8B63026}" presName="sibTrans" presStyleLbl="sibTrans2D1" presStyleIdx="1" presStyleCnt="4"/>
      <dgm:spPr/>
    </dgm:pt>
    <dgm:pt modelId="{6267FF61-4C62-425D-8C81-FCAE87918198}" type="pres">
      <dgm:prSet presAssocID="{9D01C40A-B250-4B89-A392-C485C8B63026}" presName="connectorText" presStyleLbl="sibTrans2D1" presStyleIdx="1" presStyleCnt="4"/>
      <dgm:spPr/>
    </dgm:pt>
    <dgm:pt modelId="{1AE9648D-D7B5-4800-B185-82B88A47F6DE}" type="pres">
      <dgm:prSet presAssocID="{4E6BB75C-4386-4C82-B093-26F2B24C52C2}" presName="node" presStyleLbl="node1" presStyleIdx="2" presStyleCnt="5">
        <dgm:presLayoutVars>
          <dgm:bulletEnabled val="1"/>
        </dgm:presLayoutVars>
      </dgm:prSet>
      <dgm:spPr/>
    </dgm:pt>
    <dgm:pt modelId="{BDD0BD29-64DC-461A-AA94-3FACEC05C007}" type="pres">
      <dgm:prSet presAssocID="{8B50665F-30A9-41F5-8EDD-C3A3C68C9F3D}" presName="sibTrans" presStyleLbl="sibTrans2D1" presStyleIdx="2" presStyleCnt="4"/>
      <dgm:spPr/>
    </dgm:pt>
    <dgm:pt modelId="{96ACFA65-268B-4D2B-AEB5-74D578578BAE}" type="pres">
      <dgm:prSet presAssocID="{8B50665F-30A9-41F5-8EDD-C3A3C68C9F3D}" presName="connectorText" presStyleLbl="sibTrans2D1" presStyleIdx="2" presStyleCnt="4"/>
      <dgm:spPr/>
    </dgm:pt>
    <dgm:pt modelId="{FDB841BC-BD81-4F6E-8A94-D12EBACDF6AB}" type="pres">
      <dgm:prSet presAssocID="{4212067E-B991-4098-B9E5-54D62D3DE1DC}" presName="node" presStyleLbl="node1" presStyleIdx="3" presStyleCnt="5">
        <dgm:presLayoutVars>
          <dgm:bulletEnabled val="1"/>
        </dgm:presLayoutVars>
      </dgm:prSet>
      <dgm:spPr/>
    </dgm:pt>
    <dgm:pt modelId="{B6CDAC08-118D-491F-AB4C-E6A90F1A4906}" type="pres">
      <dgm:prSet presAssocID="{C6BB0A38-C3B1-4DDB-883E-2E66DBFE160D}" presName="sibTrans" presStyleLbl="sibTrans2D1" presStyleIdx="3" presStyleCnt="4"/>
      <dgm:spPr/>
    </dgm:pt>
    <dgm:pt modelId="{161BF957-234C-4BD8-BF5E-DB03ADD54396}" type="pres">
      <dgm:prSet presAssocID="{C6BB0A38-C3B1-4DDB-883E-2E66DBFE160D}" presName="connectorText" presStyleLbl="sibTrans2D1" presStyleIdx="3" presStyleCnt="4"/>
      <dgm:spPr/>
    </dgm:pt>
    <dgm:pt modelId="{A435AE05-5897-419E-A19D-B90BC7E83AB2}" type="pres">
      <dgm:prSet presAssocID="{430DD10F-5647-43FE-AE5A-43D50FC5FFB0}" presName="node" presStyleLbl="node1" presStyleIdx="4" presStyleCnt="5">
        <dgm:presLayoutVars>
          <dgm:bulletEnabled val="1"/>
        </dgm:presLayoutVars>
      </dgm:prSet>
      <dgm:spPr/>
    </dgm:pt>
  </dgm:ptLst>
  <dgm:cxnLst>
    <dgm:cxn modelId="{607E7704-9C02-4889-A992-3D93C72E5E31}" type="presOf" srcId="{B857D886-7244-4751-9F22-85038B6E1B16}" destId="{50E95255-D43F-428D-9BCE-CFD275E234D6}" srcOrd="0" destOrd="0" presId="urn:microsoft.com/office/officeart/2005/8/layout/process1"/>
    <dgm:cxn modelId="{54526B0C-0137-4312-A024-E59BAA8E4D34}" type="presOf" srcId="{8B50665F-30A9-41F5-8EDD-C3A3C68C9F3D}" destId="{96ACFA65-268B-4D2B-AEB5-74D578578BAE}" srcOrd="1" destOrd="0" presId="urn:microsoft.com/office/officeart/2005/8/layout/process1"/>
    <dgm:cxn modelId="{49142210-ACE9-471B-99B7-6D73E7623611}" type="presOf" srcId="{430DD10F-5647-43FE-AE5A-43D50FC5FFB0}" destId="{A435AE05-5897-419E-A19D-B90BC7E83AB2}" srcOrd="0" destOrd="0" presId="urn:microsoft.com/office/officeart/2005/8/layout/process1"/>
    <dgm:cxn modelId="{EF3B7525-DBE9-4372-8A07-1B773CB3EC3C}" type="presOf" srcId="{3C083130-8EEA-4E79-839C-7140F3B5685E}" destId="{ECAE7837-4DB6-4E07-8859-856BF19BEF11}" srcOrd="0" destOrd="0" presId="urn:microsoft.com/office/officeart/2005/8/layout/process1"/>
    <dgm:cxn modelId="{237B4C33-61A8-4213-933F-A9F2975870B1}" type="presOf" srcId="{9D01C40A-B250-4B89-A392-C485C8B63026}" destId="{6267FF61-4C62-425D-8C81-FCAE87918198}" srcOrd="1" destOrd="0" presId="urn:microsoft.com/office/officeart/2005/8/layout/process1"/>
    <dgm:cxn modelId="{06E92A60-4FAB-4B61-8838-3838F38D5429}" srcId="{3C083130-8EEA-4E79-839C-7140F3B5685E}" destId="{C40D260E-B5E1-4240-9DC9-F4E3E18E23FC}" srcOrd="0" destOrd="0" parTransId="{75DD36B2-A190-4FA3-85FA-E90673AF70DA}" sibTransId="{93F36963-0AF2-4AAF-9906-DC6E2554481E}"/>
    <dgm:cxn modelId="{5CCE045A-65DB-40C6-99F4-CF492E06756F}" type="presOf" srcId="{93F36963-0AF2-4AAF-9906-DC6E2554481E}" destId="{FF89D0ED-7BD4-409F-89FF-5C6F84293DF4}" srcOrd="0" destOrd="0" presId="urn:microsoft.com/office/officeart/2005/8/layout/process1"/>
    <dgm:cxn modelId="{C75EDA7B-2A78-409A-88A8-EBDB7A6EBCA6}" srcId="{3C083130-8EEA-4E79-839C-7140F3B5685E}" destId="{B857D886-7244-4751-9F22-85038B6E1B16}" srcOrd="1" destOrd="0" parTransId="{D189AD27-BCA4-45E4-8EAE-8480CADBC238}" sibTransId="{9D01C40A-B250-4B89-A392-C485C8B63026}"/>
    <dgm:cxn modelId="{627F9285-121A-45E8-848C-4D74240D4BCD}" srcId="{3C083130-8EEA-4E79-839C-7140F3B5685E}" destId="{4E6BB75C-4386-4C82-B093-26F2B24C52C2}" srcOrd="2" destOrd="0" parTransId="{FFB354AD-A42F-49B2-8DAB-307CD945C416}" sibTransId="{8B50665F-30A9-41F5-8EDD-C3A3C68C9F3D}"/>
    <dgm:cxn modelId="{FDA6A091-DD48-44B4-89C2-16B24FD18A21}" type="presOf" srcId="{4212067E-B991-4098-B9E5-54D62D3DE1DC}" destId="{FDB841BC-BD81-4F6E-8A94-D12EBACDF6AB}" srcOrd="0" destOrd="0" presId="urn:microsoft.com/office/officeart/2005/8/layout/process1"/>
    <dgm:cxn modelId="{D6023BA2-27B0-4C87-8AB9-8689604C715B}" srcId="{3C083130-8EEA-4E79-839C-7140F3B5685E}" destId="{430DD10F-5647-43FE-AE5A-43D50FC5FFB0}" srcOrd="4" destOrd="0" parTransId="{E4383B0D-0C17-4CDB-9990-AF1FB1C09191}" sibTransId="{6BC24DF7-2001-4431-8FA1-D1B447CB19DF}"/>
    <dgm:cxn modelId="{748E4BA9-67B1-4187-A2E4-E7CA13E1BCFA}" type="presOf" srcId="{93F36963-0AF2-4AAF-9906-DC6E2554481E}" destId="{322663E0-6407-4490-AFAF-B382777C88D9}" srcOrd="1" destOrd="0" presId="urn:microsoft.com/office/officeart/2005/8/layout/process1"/>
    <dgm:cxn modelId="{EE03D1AE-5E2B-4C1C-BAB9-A37E24346F28}" type="presOf" srcId="{C6BB0A38-C3B1-4DDB-883E-2E66DBFE160D}" destId="{161BF957-234C-4BD8-BF5E-DB03ADD54396}" srcOrd="1" destOrd="0" presId="urn:microsoft.com/office/officeart/2005/8/layout/process1"/>
    <dgm:cxn modelId="{202F2FB8-7900-44D8-B1B1-379BDD49A156}" type="presOf" srcId="{C6BB0A38-C3B1-4DDB-883E-2E66DBFE160D}" destId="{B6CDAC08-118D-491F-AB4C-E6A90F1A4906}" srcOrd="0" destOrd="0" presId="urn:microsoft.com/office/officeart/2005/8/layout/process1"/>
    <dgm:cxn modelId="{358C36B8-A612-4F84-917D-0D43D05A1C19}" srcId="{3C083130-8EEA-4E79-839C-7140F3B5685E}" destId="{4212067E-B991-4098-B9E5-54D62D3DE1DC}" srcOrd="3" destOrd="0" parTransId="{12B5BA47-F6FF-47E7-924C-4BC3E5E30952}" sibTransId="{C6BB0A38-C3B1-4DDB-883E-2E66DBFE160D}"/>
    <dgm:cxn modelId="{AF2856D7-24CD-4764-B581-DDDF9C09A383}" type="presOf" srcId="{4E6BB75C-4386-4C82-B093-26F2B24C52C2}" destId="{1AE9648D-D7B5-4800-B185-82B88A47F6DE}" srcOrd="0" destOrd="0" presId="urn:microsoft.com/office/officeart/2005/8/layout/process1"/>
    <dgm:cxn modelId="{9FDEF9D7-7511-444D-BDB4-5284418879F0}" type="presOf" srcId="{C40D260E-B5E1-4240-9DC9-F4E3E18E23FC}" destId="{F1BE6974-EAD2-4525-8E7E-C854E76941E0}" srcOrd="0" destOrd="0" presId="urn:microsoft.com/office/officeart/2005/8/layout/process1"/>
    <dgm:cxn modelId="{35A8F4E6-B46A-4B0A-9FDC-CC76F6986487}" type="presOf" srcId="{8B50665F-30A9-41F5-8EDD-C3A3C68C9F3D}" destId="{BDD0BD29-64DC-461A-AA94-3FACEC05C007}" srcOrd="0" destOrd="0" presId="urn:microsoft.com/office/officeart/2005/8/layout/process1"/>
    <dgm:cxn modelId="{8D4D48F8-3B11-469B-9A91-2C1B491FEC02}" type="presOf" srcId="{9D01C40A-B250-4B89-A392-C485C8B63026}" destId="{185E8AA8-173F-4B61-8713-6E635EF04AC2}" srcOrd="0" destOrd="0" presId="urn:microsoft.com/office/officeart/2005/8/layout/process1"/>
    <dgm:cxn modelId="{4BECE8EA-9137-4905-992B-91594CFB8209}" type="presParOf" srcId="{ECAE7837-4DB6-4E07-8859-856BF19BEF11}" destId="{F1BE6974-EAD2-4525-8E7E-C854E76941E0}" srcOrd="0" destOrd="0" presId="urn:microsoft.com/office/officeart/2005/8/layout/process1"/>
    <dgm:cxn modelId="{43E703BF-3291-4ABD-B78C-702ADBBC0194}" type="presParOf" srcId="{ECAE7837-4DB6-4E07-8859-856BF19BEF11}" destId="{FF89D0ED-7BD4-409F-89FF-5C6F84293DF4}" srcOrd="1" destOrd="0" presId="urn:microsoft.com/office/officeart/2005/8/layout/process1"/>
    <dgm:cxn modelId="{235B4706-23C8-4881-A7E7-6559FF8C3CD1}" type="presParOf" srcId="{FF89D0ED-7BD4-409F-89FF-5C6F84293DF4}" destId="{322663E0-6407-4490-AFAF-B382777C88D9}" srcOrd="0" destOrd="0" presId="urn:microsoft.com/office/officeart/2005/8/layout/process1"/>
    <dgm:cxn modelId="{E4218F9D-2527-42EF-B3A5-8BC965CD30F7}" type="presParOf" srcId="{ECAE7837-4DB6-4E07-8859-856BF19BEF11}" destId="{50E95255-D43F-428D-9BCE-CFD275E234D6}" srcOrd="2" destOrd="0" presId="urn:microsoft.com/office/officeart/2005/8/layout/process1"/>
    <dgm:cxn modelId="{2F993DC9-74D2-4C0E-87AF-2C23884A32D2}" type="presParOf" srcId="{ECAE7837-4DB6-4E07-8859-856BF19BEF11}" destId="{185E8AA8-173F-4B61-8713-6E635EF04AC2}" srcOrd="3" destOrd="0" presId="urn:microsoft.com/office/officeart/2005/8/layout/process1"/>
    <dgm:cxn modelId="{80F0E71E-F8F6-46A8-BEE6-BC063B418B17}" type="presParOf" srcId="{185E8AA8-173F-4B61-8713-6E635EF04AC2}" destId="{6267FF61-4C62-425D-8C81-FCAE87918198}" srcOrd="0" destOrd="0" presId="urn:microsoft.com/office/officeart/2005/8/layout/process1"/>
    <dgm:cxn modelId="{8A41C19F-CEDE-4EDA-9B88-28AB24AD075C}" type="presParOf" srcId="{ECAE7837-4DB6-4E07-8859-856BF19BEF11}" destId="{1AE9648D-D7B5-4800-B185-82B88A47F6DE}" srcOrd="4" destOrd="0" presId="urn:microsoft.com/office/officeart/2005/8/layout/process1"/>
    <dgm:cxn modelId="{0C5F3128-47B5-446C-BD16-945676F50DF3}" type="presParOf" srcId="{ECAE7837-4DB6-4E07-8859-856BF19BEF11}" destId="{BDD0BD29-64DC-461A-AA94-3FACEC05C007}" srcOrd="5" destOrd="0" presId="urn:microsoft.com/office/officeart/2005/8/layout/process1"/>
    <dgm:cxn modelId="{FA207E65-8CA8-46A2-9774-BE5C76EF6EEF}" type="presParOf" srcId="{BDD0BD29-64DC-461A-AA94-3FACEC05C007}" destId="{96ACFA65-268B-4D2B-AEB5-74D578578BAE}" srcOrd="0" destOrd="0" presId="urn:microsoft.com/office/officeart/2005/8/layout/process1"/>
    <dgm:cxn modelId="{DE679298-8A9C-4385-B710-A9498D7BA31D}" type="presParOf" srcId="{ECAE7837-4DB6-4E07-8859-856BF19BEF11}" destId="{FDB841BC-BD81-4F6E-8A94-D12EBACDF6AB}" srcOrd="6" destOrd="0" presId="urn:microsoft.com/office/officeart/2005/8/layout/process1"/>
    <dgm:cxn modelId="{E995E24D-1F5A-4DE7-84B1-678859A43F83}" type="presParOf" srcId="{ECAE7837-4DB6-4E07-8859-856BF19BEF11}" destId="{B6CDAC08-118D-491F-AB4C-E6A90F1A4906}" srcOrd="7" destOrd="0" presId="urn:microsoft.com/office/officeart/2005/8/layout/process1"/>
    <dgm:cxn modelId="{BBA511A8-482A-4A18-9F86-F0BDE0EF244A}" type="presParOf" srcId="{B6CDAC08-118D-491F-AB4C-E6A90F1A4906}" destId="{161BF957-234C-4BD8-BF5E-DB03ADD54396}" srcOrd="0" destOrd="0" presId="urn:microsoft.com/office/officeart/2005/8/layout/process1"/>
    <dgm:cxn modelId="{FC29A5BD-DF88-4134-970E-2A65CBCFCA56}" type="presParOf" srcId="{ECAE7837-4DB6-4E07-8859-856BF19BEF11}" destId="{A435AE05-5897-419E-A19D-B90BC7E83AB2}"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06CB38-89CE-40F4-B7FA-83859FD1C765}" type="doc">
      <dgm:prSet loTypeId="urn:microsoft.com/office/officeart/2005/8/layout/chevron1" loCatId="process" qsTypeId="urn:microsoft.com/office/officeart/2005/8/quickstyle/simple1" qsCatId="simple" csTypeId="urn:microsoft.com/office/officeart/2005/8/colors/colorful3" csCatId="colorful" phldr="1"/>
      <dgm:spPr/>
    </dgm:pt>
    <dgm:pt modelId="{399BD138-563F-4E90-B3B2-BAEAEFA24E99}">
      <dgm:prSet phldrT="[Texto]"/>
      <dgm:spPr/>
      <dgm:t>
        <a:bodyPr/>
        <a:lstStyle/>
        <a:p>
          <a:r>
            <a:rPr lang="es-ES" dirty="0"/>
            <a:t>Riego es Fundamental en las zonas aledañas al deslizamiento</a:t>
          </a:r>
          <a:endParaRPr lang="en-US" dirty="0"/>
        </a:p>
      </dgm:t>
    </dgm:pt>
    <dgm:pt modelId="{7E68B137-544E-4346-8D66-7CCD7F2D0904}" type="parTrans" cxnId="{AFFBA3B7-BDAA-4BDF-8643-232980411554}">
      <dgm:prSet/>
      <dgm:spPr/>
      <dgm:t>
        <a:bodyPr/>
        <a:lstStyle/>
        <a:p>
          <a:endParaRPr lang="en-US"/>
        </a:p>
      </dgm:t>
    </dgm:pt>
    <dgm:pt modelId="{13D38595-E32F-4DA8-9B3F-65D19D44699B}" type="sibTrans" cxnId="{AFFBA3B7-BDAA-4BDF-8643-232980411554}">
      <dgm:prSet/>
      <dgm:spPr/>
      <dgm:t>
        <a:bodyPr/>
        <a:lstStyle/>
        <a:p>
          <a:endParaRPr lang="en-US"/>
        </a:p>
      </dgm:t>
    </dgm:pt>
    <dgm:pt modelId="{8AA04C41-1242-4CCC-91F1-4CC3ED8BC447}">
      <dgm:prSet phldrT="[Texto]"/>
      <dgm:spPr/>
      <dgm:t>
        <a:bodyPr/>
        <a:lstStyle/>
        <a:p>
          <a:r>
            <a:rPr lang="es-ES" dirty="0"/>
            <a:t>Es indispensable la adopción del sistema de Riego por Aspersión.</a:t>
          </a:r>
          <a:endParaRPr lang="en-US" dirty="0"/>
        </a:p>
      </dgm:t>
    </dgm:pt>
    <dgm:pt modelId="{4E447914-A9E7-41F3-9F44-9B4723C4BAB2}" type="parTrans" cxnId="{C8BE17AC-9C83-4B46-91EA-C0DFAC0BED02}">
      <dgm:prSet/>
      <dgm:spPr/>
      <dgm:t>
        <a:bodyPr/>
        <a:lstStyle/>
        <a:p>
          <a:endParaRPr lang="en-US"/>
        </a:p>
      </dgm:t>
    </dgm:pt>
    <dgm:pt modelId="{5F0C5A1D-9420-461C-950D-3D330CE7D6EE}" type="sibTrans" cxnId="{C8BE17AC-9C83-4B46-91EA-C0DFAC0BED02}">
      <dgm:prSet/>
      <dgm:spPr/>
      <dgm:t>
        <a:bodyPr/>
        <a:lstStyle/>
        <a:p>
          <a:endParaRPr lang="en-US"/>
        </a:p>
      </dgm:t>
    </dgm:pt>
    <dgm:pt modelId="{D01469CA-2628-4EAE-AD75-02C8EB54BAEC}">
      <dgm:prSet phldrT="[Texto]"/>
      <dgm:spPr/>
      <dgm:t>
        <a:bodyPr/>
        <a:lstStyle/>
        <a:p>
          <a:r>
            <a:rPr lang="es-ES" dirty="0">
              <a:effectLst/>
              <a:latin typeface="Arial" panose="020B0604020202020204" pitchFamily="34" charset="0"/>
              <a:ea typeface="Calibri" panose="020F0502020204030204" pitchFamily="34" charset="0"/>
              <a:cs typeface="Times New Roman" panose="02020603050405020304" pitchFamily="18" charset="0"/>
            </a:rPr>
            <a:t>Mas eficiente en el uso del agua, no se infiltre mas de la necesaria para riego.</a:t>
          </a:r>
          <a:endParaRPr lang="en-US" dirty="0"/>
        </a:p>
      </dgm:t>
    </dgm:pt>
    <dgm:pt modelId="{DF7EFA37-A987-43E9-8AE9-E94871E1B40A}" type="parTrans" cxnId="{5D970D57-5E9A-4BA7-B1F6-A2B47B2518D8}">
      <dgm:prSet/>
      <dgm:spPr/>
      <dgm:t>
        <a:bodyPr/>
        <a:lstStyle/>
        <a:p>
          <a:endParaRPr lang="en-US"/>
        </a:p>
      </dgm:t>
    </dgm:pt>
    <dgm:pt modelId="{A2B0A91B-DE70-4B02-9D55-907A0DA4919C}" type="sibTrans" cxnId="{5D970D57-5E9A-4BA7-B1F6-A2B47B2518D8}">
      <dgm:prSet/>
      <dgm:spPr/>
      <dgm:t>
        <a:bodyPr/>
        <a:lstStyle/>
        <a:p>
          <a:endParaRPr lang="en-US"/>
        </a:p>
      </dgm:t>
    </dgm:pt>
    <dgm:pt modelId="{6E29745C-E8D6-4DDB-B1E1-8004EC510416}">
      <dgm:prSet phldrT="[Texto]"/>
      <dgm:spPr/>
      <dgm:t>
        <a:bodyPr/>
        <a:lstStyle/>
        <a:p>
          <a:r>
            <a:rPr lang="es-ES" dirty="0">
              <a:effectLst/>
              <a:latin typeface="Arial" panose="020B0604020202020204" pitchFamily="34" charset="0"/>
              <a:ea typeface="Calibri" panose="020F0502020204030204" pitchFamily="34" charset="0"/>
              <a:cs typeface="Times New Roman" panose="02020603050405020304" pitchFamily="18" charset="0"/>
            </a:rPr>
            <a:t>Es importante que el talud no se este sobrecargando constantemente con este.</a:t>
          </a:r>
          <a:endParaRPr lang="en-US" dirty="0"/>
        </a:p>
      </dgm:t>
    </dgm:pt>
    <dgm:pt modelId="{C5AA3701-C74B-446D-8708-A75D2CBC56B3}" type="parTrans" cxnId="{8950AF1D-D828-4F15-BEDE-5FA884B35A9C}">
      <dgm:prSet/>
      <dgm:spPr/>
      <dgm:t>
        <a:bodyPr/>
        <a:lstStyle/>
        <a:p>
          <a:endParaRPr lang="en-US"/>
        </a:p>
      </dgm:t>
    </dgm:pt>
    <dgm:pt modelId="{ACAB6B5D-23A6-4638-A8AB-E51143DC4B43}" type="sibTrans" cxnId="{8950AF1D-D828-4F15-BEDE-5FA884B35A9C}">
      <dgm:prSet/>
      <dgm:spPr/>
      <dgm:t>
        <a:bodyPr/>
        <a:lstStyle/>
        <a:p>
          <a:endParaRPr lang="en-US"/>
        </a:p>
      </dgm:t>
    </dgm:pt>
    <dgm:pt modelId="{66DB01A1-BE71-45EC-9084-275B97FB8972}">
      <dgm:prSet phldrT="[Texto]"/>
      <dgm:spPr/>
      <dgm:t>
        <a:bodyPr/>
        <a:lstStyle/>
        <a:p>
          <a:r>
            <a:rPr lang="es-ES" dirty="0">
              <a:effectLst/>
              <a:latin typeface="Arial" panose="020B0604020202020204" pitchFamily="34" charset="0"/>
              <a:cs typeface="Times New Roman" panose="02020603050405020304" pitchFamily="18" charset="0"/>
            </a:rPr>
            <a:t>Se abastecerá de Tanques de captación de escorrentía y ojos de agua</a:t>
          </a:r>
          <a:endParaRPr lang="en-US" dirty="0"/>
        </a:p>
      </dgm:t>
    </dgm:pt>
    <dgm:pt modelId="{5C6D37DE-9E48-4A88-B034-9C8F588647D1}" type="parTrans" cxnId="{DEF21CBD-E77F-4559-AEB2-B1A827D483AC}">
      <dgm:prSet/>
      <dgm:spPr/>
      <dgm:t>
        <a:bodyPr/>
        <a:lstStyle/>
        <a:p>
          <a:endParaRPr lang="en-US"/>
        </a:p>
      </dgm:t>
    </dgm:pt>
    <dgm:pt modelId="{597C4BDD-32B9-424D-9FAE-5900F8F616A8}" type="sibTrans" cxnId="{DEF21CBD-E77F-4559-AEB2-B1A827D483AC}">
      <dgm:prSet/>
      <dgm:spPr/>
      <dgm:t>
        <a:bodyPr/>
        <a:lstStyle/>
        <a:p>
          <a:endParaRPr lang="en-US"/>
        </a:p>
      </dgm:t>
    </dgm:pt>
    <dgm:pt modelId="{97C85E2C-581F-49D9-A67C-514DE30E6BD2}" type="pres">
      <dgm:prSet presAssocID="{C506CB38-89CE-40F4-B7FA-83859FD1C765}" presName="Name0" presStyleCnt="0">
        <dgm:presLayoutVars>
          <dgm:dir/>
          <dgm:animLvl val="lvl"/>
          <dgm:resizeHandles val="exact"/>
        </dgm:presLayoutVars>
      </dgm:prSet>
      <dgm:spPr/>
    </dgm:pt>
    <dgm:pt modelId="{5C67C297-8901-4626-BC3D-5C34A4EF7BB5}" type="pres">
      <dgm:prSet presAssocID="{399BD138-563F-4E90-B3B2-BAEAEFA24E99}" presName="parTxOnly" presStyleLbl="node1" presStyleIdx="0" presStyleCnt="5">
        <dgm:presLayoutVars>
          <dgm:chMax val="0"/>
          <dgm:chPref val="0"/>
          <dgm:bulletEnabled val="1"/>
        </dgm:presLayoutVars>
      </dgm:prSet>
      <dgm:spPr/>
    </dgm:pt>
    <dgm:pt modelId="{4FA0E8E3-1DFE-4CDD-AE59-D19ABE078726}" type="pres">
      <dgm:prSet presAssocID="{13D38595-E32F-4DA8-9B3F-65D19D44699B}" presName="parTxOnlySpace" presStyleCnt="0"/>
      <dgm:spPr/>
    </dgm:pt>
    <dgm:pt modelId="{2C414561-C627-4F9E-8866-E17E870006F8}" type="pres">
      <dgm:prSet presAssocID="{8AA04C41-1242-4CCC-91F1-4CC3ED8BC447}" presName="parTxOnly" presStyleLbl="node1" presStyleIdx="1" presStyleCnt="5" custLinFactX="74417" custLinFactNeighborX="100000" custLinFactNeighborY="-4834">
        <dgm:presLayoutVars>
          <dgm:chMax val="0"/>
          <dgm:chPref val="0"/>
          <dgm:bulletEnabled val="1"/>
        </dgm:presLayoutVars>
      </dgm:prSet>
      <dgm:spPr/>
    </dgm:pt>
    <dgm:pt modelId="{460C0893-C02E-4CC9-96CE-8AE024368952}" type="pres">
      <dgm:prSet presAssocID="{5F0C5A1D-9420-461C-950D-3D330CE7D6EE}" presName="parTxOnlySpace" presStyleCnt="0"/>
      <dgm:spPr/>
    </dgm:pt>
    <dgm:pt modelId="{65727B3A-AC4D-4BBB-B618-E2963D9A6AFA}" type="pres">
      <dgm:prSet presAssocID="{D01469CA-2628-4EAE-AD75-02C8EB54BAEC}" presName="parTxOnly" presStyleLbl="node1" presStyleIdx="2" presStyleCnt="5" custLinFactX="75976" custLinFactNeighborX="100000" custLinFactNeighborY="-996">
        <dgm:presLayoutVars>
          <dgm:chMax val="0"/>
          <dgm:chPref val="0"/>
          <dgm:bulletEnabled val="1"/>
        </dgm:presLayoutVars>
      </dgm:prSet>
      <dgm:spPr/>
    </dgm:pt>
    <dgm:pt modelId="{640F413D-91F7-42AC-8FA9-11B79FD64291}" type="pres">
      <dgm:prSet presAssocID="{A2B0A91B-DE70-4B02-9D55-907A0DA4919C}" presName="parTxOnlySpace" presStyleCnt="0"/>
      <dgm:spPr/>
    </dgm:pt>
    <dgm:pt modelId="{DC53290A-E39D-42DA-8FEE-02EEE5424DD4}" type="pres">
      <dgm:prSet presAssocID="{6E29745C-E8D6-4DDB-B1E1-8004EC510416}" presName="parTxOnly" presStyleLbl="node1" presStyleIdx="3" presStyleCnt="5" custLinFactX="-164468" custLinFactNeighborX="-200000" custLinFactNeighborY="-4834">
        <dgm:presLayoutVars>
          <dgm:chMax val="0"/>
          <dgm:chPref val="0"/>
          <dgm:bulletEnabled val="1"/>
        </dgm:presLayoutVars>
      </dgm:prSet>
      <dgm:spPr/>
    </dgm:pt>
    <dgm:pt modelId="{C5780940-1561-4D45-B8FF-105D3AC94F7B}" type="pres">
      <dgm:prSet presAssocID="{ACAB6B5D-23A6-4638-A8AB-E51143DC4B43}" presName="parTxOnlySpace" presStyleCnt="0"/>
      <dgm:spPr/>
    </dgm:pt>
    <dgm:pt modelId="{B63482C9-6ABC-4E2A-848B-8426E69A9657}" type="pres">
      <dgm:prSet presAssocID="{66DB01A1-BE71-45EC-9084-275B97FB8972}" presName="parTxOnly" presStyleLbl="node1" presStyleIdx="4" presStyleCnt="5">
        <dgm:presLayoutVars>
          <dgm:chMax val="0"/>
          <dgm:chPref val="0"/>
          <dgm:bulletEnabled val="1"/>
        </dgm:presLayoutVars>
      </dgm:prSet>
      <dgm:spPr/>
    </dgm:pt>
  </dgm:ptLst>
  <dgm:cxnLst>
    <dgm:cxn modelId="{8950AF1D-D828-4F15-BEDE-5FA884B35A9C}" srcId="{C506CB38-89CE-40F4-B7FA-83859FD1C765}" destId="{6E29745C-E8D6-4DDB-B1E1-8004EC510416}" srcOrd="3" destOrd="0" parTransId="{C5AA3701-C74B-446D-8708-A75D2CBC56B3}" sibTransId="{ACAB6B5D-23A6-4638-A8AB-E51143DC4B43}"/>
    <dgm:cxn modelId="{5050062D-95E9-4EBF-9048-9D693794C6A1}" type="presOf" srcId="{C506CB38-89CE-40F4-B7FA-83859FD1C765}" destId="{97C85E2C-581F-49D9-A67C-514DE30E6BD2}" srcOrd="0" destOrd="0" presId="urn:microsoft.com/office/officeart/2005/8/layout/chevron1"/>
    <dgm:cxn modelId="{A084355F-86D4-4E55-8F8B-BADA00CE1484}" type="presOf" srcId="{399BD138-563F-4E90-B3B2-BAEAEFA24E99}" destId="{5C67C297-8901-4626-BC3D-5C34A4EF7BB5}" srcOrd="0" destOrd="0" presId="urn:microsoft.com/office/officeart/2005/8/layout/chevron1"/>
    <dgm:cxn modelId="{5D970D57-5E9A-4BA7-B1F6-A2B47B2518D8}" srcId="{C506CB38-89CE-40F4-B7FA-83859FD1C765}" destId="{D01469CA-2628-4EAE-AD75-02C8EB54BAEC}" srcOrd="2" destOrd="0" parTransId="{DF7EFA37-A987-43E9-8AE9-E94871E1B40A}" sibTransId="{A2B0A91B-DE70-4B02-9D55-907A0DA4919C}"/>
    <dgm:cxn modelId="{B695AB86-35EA-4DC5-9AD0-1824CCD8811C}" type="presOf" srcId="{66DB01A1-BE71-45EC-9084-275B97FB8972}" destId="{B63482C9-6ABC-4E2A-848B-8426E69A9657}" srcOrd="0" destOrd="0" presId="urn:microsoft.com/office/officeart/2005/8/layout/chevron1"/>
    <dgm:cxn modelId="{C8BE17AC-9C83-4B46-91EA-C0DFAC0BED02}" srcId="{C506CB38-89CE-40F4-B7FA-83859FD1C765}" destId="{8AA04C41-1242-4CCC-91F1-4CC3ED8BC447}" srcOrd="1" destOrd="0" parTransId="{4E447914-A9E7-41F3-9F44-9B4723C4BAB2}" sibTransId="{5F0C5A1D-9420-461C-950D-3D330CE7D6EE}"/>
    <dgm:cxn modelId="{2799DFAD-332A-4AAB-8D04-201DBB9CBE4F}" type="presOf" srcId="{8AA04C41-1242-4CCC-91F1-4CC3ED8BC447}" destId="{2C414561-C627-4F9E-8866-E17E870006F8}" srcOrd="0" destOrd="0" presId="urn:microsoft.com/office/officeart/2005/8/layout/chevron1"/>
    <dgm:cxn modelId="{AFFBA3B7-BDAA-4BDF-8643-232980411554}" srcId="{C506CB38-89CE-40F4-B7FA-83859FD1C765}" destId="{399BD138-563F-4E90-B3B2-BAEAEFA24E99}" srcOrd="0" destOrd="0" parTransId="{7E68B137-544E-4346-8D66-7CCD7F2D0904}" sibTransId="{13D38595-E32F-4DA8-9B3F-65D19D44699B}"/>
    <dgm:cxn modelId="{DEF21CBD-E77F-4559-AEB2-B1A827D483AC}" srcId="{C506CB38-89CE-40F4-B7FA-83859FD1C765}" destId="{66DB01A1-BE71-45EC-9084-275B97FB8972}" srcOrd="4" destOrd="0" parTransId="{5C6D37DE-9E48-4A88-B034-9C8F588647D1}" sibTransId="{597C4BDD-32B9-424D-9FAE-5900F8F616A8}"/>
    <dgm:cxn modelId="{B6DE30CC-A489-4C74-A245-7DAF7F800325}" type="presOf" srcId="{6E29745C-E8D6-4DDB-B1E1-8004EC510416}" destId="{DC53290A-E39D-42DA-8FEE-02EEE5424DD4}" srcOrd="0" destOrd="0" presId="urn:microsoft.com/office/officeart/2005/8/layout/chevron1"/>
    <dgm:cxn modelId="{2A8838F7-9309-4078-A378-75ABE10FFF6A}" type="presOf" srcId="{D01469CA-2628-4EAE-AD75-02C8EB54BAEC}" destId="{65727B3A-AC4D-4BBB-B618-E2963D9A6AFA}" srcOrd="0" destOrd="0" presId="urn:microsoft.com/office/officeart/2005/8/layout/chevron1"/>
    <dgm:cxn modelId="{3A3D7299-B99E-40A2-A119-2D3197DA5DEB}" type="presParOf" srcId="{97C85E2C-581F-49D9-A67C-514DE30E6BD2}" destId="{5C67C297-8901-4626-BC3D-5C34A4EF7BB5}" srcOrd="0" destOrd="0" presId="urn:microsoft.com/office/officeart/2005/8/layout/chevron1"/>
    <dgm:cxn modelId="{5CDB0AC0-55AE-4B16-A920-9C0503E8BC99}" type="presParOf" srcId="{97C85E2C-581F-49D9-A67C-514DE30E6BD2}" destId="{4FA0E8E3-1DFE-4CDD-AE59-D19ABE078726}" srcOrd="1" destOrd="0" presId="urn:microsoft.com/office/officeart/2005/8/layout/chevron1"/>
    <dgm:cxn modelId="{38A6BBF0-624C-44FE-A3A5-620105591B36}" type="presParOf" srcId="{97C85E2C-581F-49D9-A67C-514DE30E6BD2}" destId="{2C414561-C627-4F9E-8866-E17E870006F8}" srcOrd="2" destOrd="0" presId="urn:microsoft.com/office/officeart/2005/8/layout/chevron1"/>
    <dgm:cxn modelId="{B74E3282-1A8D-4F87-B881-39DD6520F1C0}" type="presParOf" srcId="{97C85E2C-581F-49D9-A67C-514DE30E6BD2}" destId="{460C0893-C02E-4CC9-96CE-8AE024368952}" srcOrd="3" destOrd="0" presId="urn:microsoft.com/office/officeart/2005/8/layout/chevron1"/>
    <dgm:cxn modelId="{7ABC364F-FC01-420F-B7E6-6AD99F2BD046}" type="presParOf" srcId="{97C85E2C-581F-49D9-A67C-514DE30E6BD2}" destId="{65727B3A-AC4D-4BBB-B618-E2963D9A6AFA}" srcOrd="4" destOrd="0" presId="urn:microsoft.com/office/officeart/2005/8/layout/chevron1"/>
    <dgm:cxn modelId="{2A2059E7-6A21-4CA7-A1B4-3A9FE42C2E5F}" type="presParOf" srcId="{97C85E2C-581F-49D9-A67C-514DE30E6BD2}" destId="{640F413D-91F7-42AC-8FA9-11B79FD64291}" srcOrd="5" destOrd="0" presId="urn:microsoft.com/office/officeart/2005/8/layout/chevron1"/>
    <dgm:cxn modelId="{E0C6D166-8037-47B7-A545-FBC10BF61652}" type="presParOf" srcId="{97C85E2C-581F-49D9-A67C-514DE30E6BD2}" destId="{DC53290A-E39D-42DA-8FEE-02EEE5424DD4}" srcOrd="6" destOrd="0" presId="urn:microsoft.com/office/officeart/2005/8/layout/chevron1"/>
    <dgm:cxn modelId="{B0A28BCB-DB24-4AC0-BA0A-A8264ABC9BC3}" type="presParOf" srcId="{97C85E2C-581F-49D9-A67C-514DE30E6BD2}" destId="{C5780940-1561-4D45-B8FF-105D3AC94F7B}" srcOrd="7" destOrd="0" presId="urn:microsoft.com/office/officeart/2005/8/layout/chevron1"/>
    <dgm:cxn modelId="{8A7B64E2-A988-408B-854F-783508E4FAC9}" type="presParOf" srcId="{97C85E2C-581F-49D9-A67C-514DE30E6BD2}" destId="{B63482C9-6ABC-4E2A-848B-8426E69A9657}"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3693CB-E38F-434B-9608-20F0553174FA}"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A8CA17FD-6B4A-40F1-ABFE-0E46C17BD7CA}">
      <dgm:prSet phldrT="[Texto]"/>
      <dgm:spPr/>
      <dgm:t>
        <a:bodyPr/>
        <a:lstStyle/>
        <a:p>
          <a:r>
            <a:rPr lang="es-ES" dirty="0">
              <a:effectLst/>
              <a:latin typeface="Arial" panose="020B0604020202020204" pitchFamily="34" charset="0"/>
              <a:ea typeface="Calibri" panose="020F0502020204030204" pitchFamily="34" charset="0"/>
              <a:cs typeface="Times New Roman" panose="02020603050405020304" pitchFamily="18" charset="0"/>
            </a:rPr>
            <a:t>Revegetación del lugar</a:t>
          </a:r>
          <a:endParaRPr lang="en-US" dirty="0"/>
        </a:p>
      </dgm:t>
    </dgm:pt>
    <dgm:pt modelId="{59D91ED9-7F94-456C-AA6A-2CF1C16C7ABB}" type="parTrans" cxnId="{56EE13D2-E1B5-4CCE-A5F5-F35BE0DE1289}">
      <dgm:prSet/>
      <dgm:spPr/>
      <dgm:t>
        <a:bodyPr/>
        <a:lstStyle/>
        <a:p>
          <a:endParaRPr lang="en-US"/>
        </a:p>
      </dgm:t>
    </dgm:pt>
    <dgm:pt modelId="{1544AE00-F1C3-4203-83CD-9A032BC0FF5C}" type="sibTrans" cxnId="{56EE13D2-E1B5-4CCE-A5F5-F35BE0DE1289}">
      <dgm:prSet/>
      <dgm:spPr/>
      <dgm:t>
        <a:bodyPr/>
        <a:lstStyle/>
        <a:p>
          <a:endParaRPr lang="en-US"/>
        </a:p>
      </dgm:t>
    </dgm:pt>
    <dgm:pt modelId="{191B9C79-A657-46F5-85AF-60F49611E247}">
      <dgm:prSet phldrT="[Texto]"/>
      <dgm:spPr/>
      <dgm:t>
        <a:bodyPr/>
        <a:lstStyle/>
        <a:p>
          <a:r>
            <a:rPr lang="es-ES" dirty="0"/>
            <a:t>Control de erosión.</a:t>
          </a:r>
          <a:endParaRPr lang="en-US" dirty="0"/>
        </a:p>
      </dgm:t>
    </dgm:pt>
    <dgm:pt modelId="{F645D360-D83F-4553-884E-926E912E99AF}" type="parTrans" cxnId="{C61923E6-AFE0-40B5-9419-D38D78A1EF11}">
      <dgm:prSet/>
      <dgm:spPr/>
      <dgm:t>
        <a:bodyPr/>
        <a:lstStyle/>
        <a:p>
          <a:endParaRPr lang="en-US"/>
        </a:p>
      </dgm:t>
    </dgm:pt>
    <dgm:pt modelId="{73B58670-D7C1-462B-A809-016646B8EAB8}" type="sibTrans" cxnId="{C61923E6-AFE0-40B5-9419-D38D78A1EF11}">
      <dgm:prSet/>
      <dgm:spPr/>
      <dgm:t>
        <a:bodyPr/>
        <a:lstStyle/>
        <a:p>
          <a:endParaRPr lang="en-US"/>
        </a:p>
      </dgm:t>
    </dgm:pt>
    <dgm:pt modelId="{3BD5EA99-7001-4EF6-83CE-06FC4018363B}">
      <dgm:prSet phldrT="[Texto]"/>
      <dgm:spPr/>
      <dgm:t>
        <a:bodyPr/>
        <a:lstStyle/>
        <a:p>
          <a:r>
            <a:rPr lang="es-ES" dirty="0"/>
            <a:t>En todo los flancos.</a:t>
          </a:r>
          <a:endParaRPr lang="en-US" dirty="0"/>
        </a:p>
      </dgm:t>
    </dgm:pt>
    <dgm:pt modelId="{DD4FAB30-D554-489C-A455-6DBB8470B752}" type="parTrans" cxnId="{FF151C88-5261-48F5-9FD3-46C5380E31C8}">
      <dgm:prSet/>
      <dgm:spPr/>
      <dgm:t>
        <a:bodyPr/>
        <a:lstStyle/>
        <a:p>
          <a:endParaRPr lang="en-US"/>
        </a:p>
      </dgm:t>
    </dgm:pt>
    <dgm:pt modelId="{6C56CD1F-B16C-4A0D-BE44-3A3D2F87981B}" type="sibTrans" cxnId="{FF151C88-5261-48F5-9FD3-46C5380E31C8}">
      <dgm:prSet/>
      <dgm:spPr/>
      <dgm:t>
        <a:bodyPr/>
        <a:lstStyle/>
        <a:p>
          <a:endParaRPr lang="en-US"/>
        </a:p>
      </dgm:t>
    </dgm:pt>
    <dgm:pt modelId="{AFBCC56B-EC17-423B-9573-E6B9D7F207E8}" type="pres">
      <dgm:prSet presAssocID="{C73693CB-E38F-434B-9608-20F0553174FA}" presName="rootnode" presStyleCnt="0">
        <dgm:presLayoutVars>
          <dgm:chMax/>
          <dgm:chPref/>
          <dgm:dir/>
          <dgm:animLvl val="lvl"/>
        </dgm:presLayoutVars>
      </dgm:prSet>
      <dgm:spPr/>
    </dgm:pt>
    <dgm:pt modelId="{FEA1D8EC-C16B-4E6B-ABE0-D0826EAE0EB9}" type="pres">
      <dgm:prSet presAssocID="{A8CA17FD-6B4A-40F1-ABFE-0E46C17BD7CA}" presName="composite" presStyleCnt="0"/>
      <dgm:spPr/>
    </dgm:pt>
    <dgm:pt modelId="{EA1B707C-E62D-42A9-89AA-B9882A72BB3D}" type="pres">
      <dgm:prSet presAssocID="{A8CA17FD-6B4A-40F1-ABFE-0E46C17BD7CA}" presName="LShape" presStyleLbl="alignNode1" presStyleIdx="0" presStyleCnt="5"/>
      <dgm:spPr/>
    </dgm:pt>
    <dgm:pt modelId="{E5D8AB19-0B15-489B-B770-E9A8F084186C}" type="pres">
      <dgm:prSet presAssocID="{A8CA17FD-6B4A-40F1-ABFE-0E46C17BD7CA}" presName="ParentText" presStyleLbl="revTx" presStyleIdx="0" presStyleCnt="3">
        <dgm:presLayoutVars>
          <dgm:chMax val="0"/>
          <dgm:chPref val="0"/>
          <dgm:bulletEnabled val="1"/>
        </dgm:presLayoutVars>
      </dgm:prSet>
      <dgm:spPr/>
    </dgm:pt>
    <dgm:pt modelId="{A27D569A-6651-415C-83ED-2D4DB8C532D0}" type="pres">
      <dgm:prSet presAssocID="{A8CA17FD-6B4A-40F1-ABFE-0E46C17BD7CA}" presName="Triangle" presStyleLbl="alignNode1" presStyleIdx="1" presStyleCnt="5"/>
      <dgm:spPr/>
    </dgm:pt>
    <dgm:pt modelId="{CD36D754-9C0B-457F-A15B-97E536249C99}" type="pres">
      <dgm:prSet presAssocID="{1544AE00-F1C3-4203-83CD-9A032BC0FF5C}" presName="sibTrans" presStyleCnt="0"/>
      <dgm:spPr/>
    </dgm:pt>
    <dgm:pt modelId="{0EC6CA14-B9B6-43BF-9AFB-A6B4A5F39FC9}" type="pres">
      <dgm:prSet presAssocID="{1544AE00-F1C3-4203-83CD-9A032BC0FF5C}" presName="space" presStyleCnt="0"/>
      <dgm:spPr/>
    </dgm:pt>
    <dgm:pt modelId="{751071C7-E54C-42BF-9498-9F5271714A57}" type="pres">
      <dgm:prSet presAssocID="{191B9C79-A657-46F5-85AF-60F49611E247}" presName="composite" presStyleCnt="0"/>
      <dgm:spPr/>
    </dgm:pt>
    <dgm:pt modelId="{F6DC717D-BB96-4FB2-A707-0BDA89AD161F}" type="pres">
      <dgm:prSet presAssocID="{191B9C79-A657-46F5-85AF-60F49611E247}" presName="LShape" presStyleLbl="alignNode1" presStyleIdx="2" presStyleCnt="5"/>
      <dgm:spPr/>
    </dgm:pt>
    <dgm:pt modelId="{4F834982-EDF6-442C-B3FD-66A21B78B2FE}" type="pres">
      <dgm:prSet presAssocID="{191B9C79-A657-46F5-85AF-60F49611E247}" presName="ParentText" presStyleLbl="revTx" presStyleIdx="1" presStyleCnt="3">
        <dgm:presLayoutVars>
          <dgm:chMax val="0"/>
          <dgm:chPref val="0"/>
          <dgm:bulletEnabled val="1"/>
        </dgm:presLayoutVars>
      </dgm:prSet>
      <dgm:spPr/>
    </dgm:pt>
    <dgm:pt modelId="{A5ADD1AF-8D8F-4772-9729-86AE8A69DE39}" type="pres">
      <dgm:prSet presAssocID="{191B9C79-A657-46F5-85AF-60F49611E247}" presName="Triangle" presStyleLbl="alignNode1" presStyleIdx="3" presStyleCnt="5"/>
      <dgm:spPr/>
    </dgm:pt>
    <dgm:pt modelId="{750B4A8B-12D0-45EC-886B-00AA06CB7319}" type="pres">
      <dgm:prSet presAssocID="{73B58670-D7C1-462B-A809-016646B8EAB8}" presName="sibTrans" presStyleCnt="0"/>
      <dgm:spPr/>
    </dgm:pt>
    <dgm:pt modelId="{009A2C06-A43C-4637-836C-44EDF874A613}" type="pres">
      <dgm:prSet presAssocID="{73B58670-D7C1-462B-A809-016646B8EAB8}" presName="space" presStyleCnt="0"/>
      <dgm:spPr/>
    </dgm:pt>
    <dgm:pt modelId="{C3D8FBCF-56CD-49CA-9C98-D0F4518CC897}" type="pres">
      <dgm:prSet presAssocID="{3BD5EA99-7001-4EF6-83CE-06FC4018363B}" presName="composite" presStyleCnt="0"/>
      <dgm:spPr/>
    </dgm:pt>
    <dgm:pt modelId="{47FAC365-854A-4129-BA55-EDE22E4FFF90}" type="pres">
      <dgm:prSet presAssocID="{3BD5EA99-7001-4EF6-83CE-06FC4018363B}" presName="LShape" presStyleLbl="alignNode1" presStyleIdx="4" presStyleCnt="5"/>
      <dgm:spPr/>
    </dgm:pt>
    <dgm:pt modelId="{A742CE33-7B5C-4BE4-97DD-212F486A0140}" type="pres">
      <dgm:prSet presAssocID="{3BD5EA99-7001-4EF6-83CE-06FC4018363B}" presName="ParentText" presStyleLbl="revTx" presStyleIdx="2" presStyleCnt="3">
        <dgm:presLayoutVars>
          <dgm:chMax val="0"/>
          <dgm:chPref val="0"/>
          <dgm:bulletEnabled val="1"/>
        </dgm:presLayoutVars>
      </dgm:prSet>
      <dgm:spPr/>
    </dgm:pt>
  </dgm:ptLst>
  <dgm:cxnLst>
    <dgm:cxn modelId="{1B44D01F-2139-47A5-80F7-7EB85560D9C1}" type="presOf" srcId="{191B9C79-A657-46F5-85AF-60F49611E247}" destId="{4F834982-EDF6-442C-B3FD-66A21B78B2FE}" srcOrd="0" destOrd="0" presId="urn:microsoft.com/office/officeart/2009/3/layout/StepUpProcess"/>
    <dgm:cxn modelId="{875D3630-D998-4B59-8F34-00B475AAFAE7}" type="presOf" srcId="{3BD5EA99-7001-4EF6-83CE-06FC4018363B}" destId="{A742CE33-7B5C-4BE4-97DD-212F486A0140}" srcOrd="0" destOrd="0" presId="urn:microsoft.com/office/officeart/2009/3/layout/StepUpProcess"/>
    <dgm:cxn modelId="{CFDF3A49-86EE-45AF-B3C4-13A213A9250B}" type="presOf" srcId="{A8CA17FD-6B4A-40F1-ABFE-0E46C17BD7CA}" destId="{E5D8AB19-0B15-489B-B770-E9A8F084186C}" srcOrd="0" destOrd="0" presId="urn:microsoft.com/office/officeart/2009/3/layout/StepUpProcess"/>
    <dgm:cxn modelId="{FF151C88-5261-48F5-9FD3-46C5380E31C8}" srcId="{C73693CB-E38F-434B-9608-20F0553174FA}" destId="{3BD5EA99-7001-4EF6-83CE-06FC4018363B}" srcOrd="2" destOrd="0" parTransId="{DD4FAB30-D554-489C-A455-6DBB8470B752}" sibTransId="{6C56CD1F-B16C-4A0D-BE44-3A3D2F87981B}"/>
    <dgm:cxn modelId="{CA1141BA-46DF-4AE7-9179-78F6BE52C60F}" type="presOf" srcId="{C73693CB-E38F-434B-9608-20F0553174FA}" destId="{AFBCC56B-EC17-423B-9573-E6B9D7F207E8}" srcOrd="0" destOrd="0" presId="urn:microsoft.com/office/officeart/2009/3/layout/StepUpProcess"/>
    <dgm:cxn modelId="{56EE13D2-E1B5-4CCE-A5F5-F35BE0DE1289}" srcId="{C73693CB-E38F-434B-9608-20F0553174FA}" destId="{A8CA17FD-6B4A-40F1-ABFE-0E46C17BD7CA}" srcOrd="0" destOrd="0" parTransId="{59D91ED9-7F94-456C-AA6A-2CF1C16C7ABB}" sibTransId="{1544AE00-F1C3-4203-83CD-9A032BC0FF5C}"/>
    <dgm:cxn modelId="{C61923E6-AFE0-40B5-9419-D38D78A1EF11}" srcId="{C73693CB-E38F-434B-9608-20F0553174FA}" destId="{191B9C79-A657-46F5-85AF-60F49611E247}" srcOrd="1" destOrd="0" parTransId="{F645D360-D83F-4553-884E-926E912E99AF}" sibTransId="{73B58670-D7C1-462B-A809-016646B8EAB8}"/>
    <dgm:cxn modelId="{75509C8D-A4B9-4F27-9081-3ACB02827BCC}" type="presParOf" srcId="{AFBCC56B-EC17-423B-9573-E6B9D7F207E8}" destId="{FEA1D8EC-C16B-4E6B-ABE0-D0826EAE0EB9}" srcOrd="0" destOrd="0" presId="urn:microsoft.com/office/officeart/2009/3/layout/StepUpProcess"/>
    <dgm:cxn modelId="{6181AABD-B825-4F4F-BDC2-6CA4150BA528}" type="presParOf" srcId="{FEA1D8EC-C16B-4E6B-ABE0-D0826EAE0EB9}" destId="{EA1B707C-E62D-42A9-89AA-B9882A72BB3D}" srcOrd="0" destOrd="0" presId="urn:microsoft.com/office/officeart/2009/3/layout/StepUpProcess"/>
    <dgm:cxn modelId="{A0128FF5-A36C-4197-B472-5B1DFC56B24D}" type="presParOf" srcId="{FEA1D8EC-C16B-4E6B-ABE0-D0826EAE0EB9}" destId="{E5D8AB19-0B15-489B-B770-E9A8F084186C}" srcOrd="1" destOrd="0" presId="urn:microsoft.com/office/officeart/2009/3/layout/StepUpProcess"/>
    <dgm:cxn modelId="{EE5CF902-A015-47FD-8531-9A72C99266F5}" type="presParOf" srcId="{FEA1D8EC-C16B-4E6B-ABE0-D0826EAE0EB9}" destId="{A27D569A-6651-415C-83ED-2D4DB8C532D0}" srcOrd="2" destOrd="0" presId="urn:microsoft.com/office/officeart/2009/3/layout/StepUpProcess"/>
    <dgm:cxn modelId="{354E2450-09F3-4F50-96EE-7D962C27178A}" type="presParOf" srcId="{AFBCC56B-EC17-423B-9573-E6B9D7F207E8}" destId="{CD36D754-9C0B-457F-A15B-97E536249C99}" srcOrd="1" destOrd="0" presId="urn:microsoft.com/office/officeart/2009/3/layout/StepUpProcess"/>
    <dgm:cxn modelId="{B5F59A81-6BE2-420C-8580-AF486AC1AA93}" type="presParOf" srcId="{CD36D754-9C0B-457F-A15B-97E536249C99}" destId="{0EC6CA14-B9B6-43BF-9AFB-A6B4A5F39FC9}" srcOrd="0" destOrd="0" presId="urn:microsoft.com/office/officeart/2009/3/layout/StepUpProcess"/>
    <dgm:cxn modelId="{E9785DD6-8A46-4C95-85D6-CB019A89ACBA}" type="presParOf" srcId="{AFBCC56B-EC17-423B-9573-E6B9D7F207E8}" destId="{751071C7-E54C-42BF-9498-9F5271714A57}" srcOrd="2" destOrd="0" presId="urn:microsoft.com/office/officeart/2009/3/layout/StepUpProcess"/>
    <dgm:cxn modelId="{9F35CFEC-58FC-495D-B3A2-2267B3472103}" type="presParOf" srcId="{751071C7-E54C-42BF-9498-9F5271714A57}" destId="{F6DC717D-BB96-4FB2-A707-0BDA89AD161F}" srcOrd="0" destOrd="0" presId="urn:microsoft.com/office/officeart/2009/3/layout/StepUpProcess"/>
    <dgm:cxn modelId="{19DE0A52-5205-49FE-9F16-929ACB3E4DBD}" type="presParOf" srcId="{751071C7-E54C-42BF-9498-9F5271714A57}" destId="{4F834982-EDF6-442C-B3FD-66A21B78B2FE}" srcOrd="1" destOrd="0" presId="urn:microsoft.com/office/officeart/2009/3/layout/StepUpProcess"/>
    <dgm:cxn modelId="{6B6F1467-D161-4E1B-AEAE-7B2843B73692}" type="presParOf" srcId="{751071C7-E54C-42BF-9498-9F5271714A57}" destId="{A5ADD1AF-8D8F-4772-9729-86AE8A69DE39}" srcOrd="2" destOrd="0" presId="urn:microsoft.com/office/officeart/2009/3/layout/StepUpProcess"/>
    <dgm:cxn modelId="{D425701B-BFD1-4582-8D11-3AE46E524896}" type="presParOf" srcId="{AFBCC56B-EC17-423B-9573-E6B9D7F207E8}" destId="{750B4A8B-12D0-45EC-886B-00AA06CB7319}" srcOrd="3" destOrd="0" presId="urn:microsoft.com/office/officeart/2009/3/layout/StepUpProcess"/>
    <dgm:cxn modelId="{7047DEF8-128A-436A-A26A-DEECE8779FA0}" type="presParOf" srcId="{750B4A8B-12D0-45EC-886B-00AA06CB7319}" destId="{009A2C06-A43C-4637-836C-44EDF874A613}" srcOrd="0" destOrd="0" presId="urn:microsoft.com/office/officeart/2009/3/layout/StepUpProcess"/>
    <dgm:cxn modelId="{55159871-A3E3-4D5C-A684-AADAB691B4BE}" type="presParOf" srcId="{AFBCC56B-EC17-423B-9573-E6B9D7F207E8}" destId="{C3D8FBCF-56CD-49CA-9C98-D0F4518CC897}" srcOrd="4" destOrd="0" presId="urn:microsoft.com/office/officeart/2009/3/layout/StepUpProcess"/>
    <dgm:cxn modelId="{96821A99-06EA-4216-9D70-C1E08D8973D6}" type="presParOf" srcId="{C3D8FBCF-56CD-49CA-9C98-D0F4518CC897}" destId="{47FAC365-854A-4129-BA55-EDE22E4FFF90}" srcOrd="0" destOrd="0" presId="urn:microsoft.com/office/officeart/2009/3/layout/StepUpProcess"/>
    <dgm:cxn modelId="{FC7D7DCC-1F5A-4551-A35A-8893935256D3}" type="presParOf" srcId="{C3D8FBCF-56CD-49CA-9C98-D0F4518CC897}" destId="{A742CE33-7B5C-4BE4-97DD-212F486A0140}"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12383E-CA75-4B60-A6A4-A1A6FB9F1AAB}"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741201D4-4DA0-4C68-8A3D-A31F633D6BC8}">
      <dgm:prSet phldrT="[Texto]"/>
      <dgm:spPr/>
      <dgm:t>
        <a:bodyPr/>
        <a:lstStyle/>
        <a:p>
          <a:r>
            <a:rPr lang="es-ES" dirty="0"/>
            <a:t>Se recomienda para diseñar medidas de mitigación en taludes.</a:t>
          </a:r>
          <a:endParaRPr lang="en-US" dirty="0"/>
        </a:p>
      </dgm:t>
    </dgm:pt>
    <dgm:pt modelId="{F1FC0991-4D9D-4D23-BAB4-ACA400F4DE13}" type="parTrans" cxnId="{48057374-335D-4EC4-9805-968D20A68097}">
      <dgm:prSet/>
      <dgm:spPr/>
      <dgm:t>
        <a:bodyPr/>
        <a:lstStyle/>
        <a:p>
          <a:endParaRPr lang="en-US"/>
        </a:p>
      </dgm:t>
    </dgm:pt>
    <dgm:pt modelId="{50850F6F-4890-4437-A332-22CD45C167BA}" type="sibTrans" cxnId="{48057374-335D-4EC4-9805-968D20A68097}">
      <dgm:prSet/>
      <dgm:spPr/>
      <dgm:t>
        <a:bodyPr/>
        <a:lstStyle/>
        <a:p>
          <a:endParaRPr lang="en-US"/>
        </a:p>
      </dgm:t>
    </dgm:pt>
    <dgm:pt modelId="{9990D712-A691-480D-A5A5-146138FFDD4E}">
      <dgm:prSet phldrT="[Texto]"/>
      <dgm:spPr/>
      <dgm:t>
        <a:bodyPr/>
        <a:lstStyle/>
        <a:p>
          <a:r>
            <a:rPr lang="es-ES" dirty="0"/>
            <a:t>Aumentar las caracterización en el numero de muestras para determinar las propiedades físicas de los suelos. </a:t>
          </a:r>
          <a:endParaRPr lang="en-US" dirty="0"/>
        </a:p>
      </dgm:t>
    </dgm:pt>
    <dgm:pt modelId="{F7C8C689-9EBD-4C01-AAE0-7BBA9708B226}" type="parTrans" cxnId="{DA054510-BDF9-4B77-9D54-5FB6D78C3E7A}">
      <dgm:prSet/>
      <dgm:spPr/>
      <dgm:t>
        <a:bodyPr/>
        <a:lstStyle/>
        <a:p>
          <a:endParaRPr lang="en-US"/>
        </a:p>
      </dgm:t>
    </dgm:pt>
    <dgm:pt modelId="{34EFFC1D-EEFA-4D68-902C-4CDA51693108}" type="sibTrans" cxnId="{DA054510-BDF9-4B77-9D54-5FB6D78C3E7A}">
      <dgm:prSet/>
      <dgm:spPr/>
      <dgm:t>
        <a:bodyPr/>
        <a:lstStyle/>
        <a:p>
          <a:endParaRPr lang="en-US"/>
        </a:p>
      </dgm:t>
    </dgm:pt>
    <dgm:pt modelId="{4FE9BCB3-C244-4445-9BF2-F831F818E60D}">
      <dgm:prSet phldrT="[Texto]"/>
      <dgm:spPr/>
      <dgm:t>
        <a:bodyPr/>
        <a:lstStyle/>
        <a:p>
          <a:r>
            <a:rPr lang="es-ES" dirty="0"/>
            <a:t>Idea de Diseño.</a:t>
          </a:r>
          <a:endParaRPr lang="en-US" dirty="0"/>
        </a:p>
      </dgm:t>
    </dgm:pt>
    <dgm:pt modelId="{DDBB953C-02D0-4441-B21E-02CF2475BDAA}" type="parTrans" cxnId="{67964AE7-56F4-4847-B6B8-006585AD901E}">
      <dgm:prSet/>
      <dgm:spPr/>
      <dgm:t>
        <a:bodyPr/>
        <a:lstStyle/>
        <a:p>
          <a:endParaRPr lang="en-US"/>
        </a:p>
      </dgm:t>
    </dgm:pt>
    <dgm:pt modelId="{2D636B69-E069-435C-B786-62CDF66E2994}" type="sibTrans" cxnId="{67964AE7-56F4-4847-B6B8-006585AD901E}">
      <dgm:prSet/>
      <dgm:spPr/>
      <dgm:t>
        <a:bodyPr/>
        <a:lstStyle/>
        <a:p>
          <a:endParaRPr lang="en-US"/>
        </a:p>
      </dgm:t>
    </dgm:pt>
    <dgm:pt modelId="{F0DDF832-A193-48C6-AA20-E22AB2ECA7D1}" type="pres">
      <dgm:prSet presAssocID="{C012383E-CA75-4B60-A6A4-A1A6FB9F1AAB}" presName="linear" presStyleCnt="0">
        <dgm:presLayoutVars>
          <dgm:dir/>
          <dgm:animLvl val="lvl"/>
          <dgm:resizeHandles val="exact"/>
        </dgm:presLayoutVars>
      </dgm:prSet>
      <dgm:spPr/>
    </dgm:pt>
    <dgm:pt modelId="{8C1F77E0-34D2-48AF-9651-F8102A9E1F80}" type="pres">
      <dgm:prSet presAssocID="{741201D4-4DA0-4C68-8A3D-A31F633D6BC8}" presName="parentLin" presStyleCnt="0"/>
      <dgm:spPr/>
    </dgm:pt>
    <dgm:pt modelId="{E51F294C-9289-408D-85DF-CC05F9F750B0}" type="pres">
      <dgm:prSet presAssocID="{741201D4-4DA0-4C68-8A3D-A31F633D6BC8}" presName="parentLeftMargin" presStyleLbl="node1" presStyleIdx="0" presStyleCnt="3"/>
      <dgm:spPr/>
    </dgm:pt>
    <dgm:pt modelId="{A9A61CA5-7DB5-4C21-9352-9E0430E16E8B}" type="pres">
      <dgm:prSet presAssocID="{741201D4-4DA0-4C68-8A3D-A31F633D6BC8}" presName="parentText" presStyleLbl="node1" presStyleIdx="0" presStyleCnt="3">
        <dgm:presLayoutVars>
          <dgm:chMax val="0"/>
          <dgm:bulletEnabled val="1"/>
        </dgm:presLayoutVars>
      </dgm:prSet>
      <dgm:spPr/>
    </dgm:pt>
    <dgm:pt modelId="{300C293B-8617-4602-B5F3-B07486DACAC0}" type="pres">
      <dgm:prSet presAssocID="{741201D4-4DA0-4C68-8A3D-A31F633D6BC8}" presName="negativeSpace" presStyleCnt="0"/>
      <dgm:spPr/>
    </dgm:pt>
    <dgm:pt modelId="{712F555B-432A-4CE6-A57D-033E0538D018}" type="pres">
      <dgm:prSet presAssocID="{741201D4-4DA0-4C68-8A3D-A31F633D6BC8}" presName="childText" presStyleLbl="conFgAcc1" presStyleIdx="0" presStyleCnt="3">
        <dgm:presLayoutVars>
          <dgm:bulletEnabled val="1"/>
        </dgm:presLayoutVars>
      </dgm:prSet>
      <dgm:spPr/>
    </dgm:pt>
    <dgm:pt modelId="{0AF6BB37-EDEC-42F4-A7E0-F69AA2557F29}" type="pres">
      <dgm:prSet presAssocID="{50850F6F-4890-4437-A332-22CD45C167BA}" presName="spaceBetweenRectangles" presStyleCnt="0"/>
      <dgm:spPr/>
    </dgm:pt>
    <dgm:pt modelId="{FD80C209-EAA0-46D0-82C6-F2F5BBE1A706}" type="pres">
      <dgm:prSet presAssocID="{9990D712-A691-480D-A5A5-146138FFDD4E}" presName="parentLin" presStyleCnt="0"/>
      <dgm:spPr/>
    </dgm:pt>
    <dgm:pt modelId="{2742FC60-70B1-4095-B92E-7902F8819BAA}" type="pres">
      <dgm:prSet presAssocID="{9990D712-A691-480D-A5A5-146138FFDD4E}" presName="parentLeftMargin" presStyleLbl="node1" presStyleIdx="0" presStyleCnt="3"/>
      <dgm:spPr/>
    </dgm:pt>
    <dgm:pt modelId="{44B3205D-FDC3-4808-883D-25A94F8E57E7}" type="pres">
      <dgm:prSet presAssocID="{9990D712-A691-480D-A5A5-146138FFDD4E}" presName="parentText" presStyleLbl="node1" presStyleIdx="1" presStyleCnt="3">
        <dgm:presLayoutVars>
          <dgm:chMax val="0"/>
          <dgm:bulletEnabled val="1"/>
        </dgm:presLayoutVars>
      </dgm:prSet>
      <dgm:spPr/>
    </dgm:pt>
    <dgm:pt modelId="{B57BD46A-EE23-4120-9CC1-F4A54623755E}" type="pres">
      <dgm:prSet presAssocID="{9990D712-A691-480D-A5A5-146138FFDD4E}" presName="negativeSpace" presStyleCnt="0"/>
      <dgm:spPr/>
    </dgm:pt>
    <dgm:pt modelId="{950B8F4C-3AA5-4CC2-B60C-A4DE9FA23AFB}" type="pres">
      <dgm:prSet presAssocID="{9990D712-A691-480D-A5A5-146138FFDD4E}" presName="childText" presStyleLbl="conFgAcc1" presStyleIdx="1" presStyleCnt="3">
        <dgm:presLayoutVars>
          <dgm:bulletEnabled val="1"/>
        </dgm:presLayoutVars>
      </dgm:prSet>
      <dgm:spPr/>
    </dgm:pt>
    <dgm:pt modelId="{1B7A0088-DFF5-4EE7-A6FF-E48F90217527}" type="pres">
      <dgm:prSet presAssocID="{34EFFC1D-EEFA-4D68-902C-4CDA51693108}" presName="spaceBetweenRectangles" presStyleCnt="0"/>
      <dgm:spPr/>
    </dgm:pt>
    <dgm:pt modelId="{D1379BAF-4753-4C7A-8745-D0E5188964B8}" type="pres">
      <dgm:prSet presAssocID="{4FE9BCB3-C244-4445-9BF2-F831F818E60D}" presName="parentLin" presStyleCnt="0"/>
      <dgm:spPr/>
    </dgm:pt>
    <dgm:pt modelId="{97CEDDF2-8C04-42AD-9398-ADE25103D9D4}" type="pres">
      <dgm:prSet presAssocID="{4FE9BCB3-C244-4445-9BF2-F831F818E60D}" presName="parentLeftMargin" presStyleLbl="node1" presStyleIdx="1" presStyleCnt="3"/>
      <dgm:spPr/>
    </dgm:pt>
    <dgm:pt modelId="{C23E147F-AC11-446C-94AB-0F50568524A0}" type="pres">
      <dgm:prSet presAssocID="{4FE9BCB3-C244-4445-9BF2-F831F818E60D}" presName="parentText" presStyleLbl="node1" presStyleIdx="2" presStyleCnt="3">
        <dgm:presLayoutVars>
          <dgm:chMax val="0"/>
          <dgm:bulletEnabled val="1"/>
        </dgm:presLayoutVars>
      </dgm:prSet>
      <dgm:spPr/>
    </dgm:pt>
    <dgm:pt modelId="{AE4C6B4D-021A-4C9C-9058-E7CA0DD631CE}" type="pres">
      <dgm:prSet presAssocID="{4FE9BCB3-C244-4445-9BF2-F831F818E60D}" presName="negativeSpace" presStyleCnt="0"/>
      <dgm:spPr/>
    </dgm:pt>
    <dgm:pt modelId="{3BE7EA0E-067B-4B2B-9E08-8A73CC9216F8}" type="pres">
      <dgm:prSet presAssocID="{4FE9BCB3-C244-4445-9BF2-F831F818E60D}" presName="childText" presStyleLbl="conFgAcc1" presStyleIdx="2" presStyleCnt="3">
        <dgm:presLayoutVars>
          <dgm:bulletEnabled val="1"/>
        </dgm:presLayoutVars>
      </dgm:prSet>
      <dgm:spPr/>
    </dgm:pt>
  </dgm:ptLst>
  <dgm:cxnLst>
    <dgm:cxn modelId="{DA054510-BDF9-4B77-9D54-5FB6D78C3E7A}" srcId="{C012383E-CA75-4B60-A6A4-A1A6FB9F1AAB}" destId="{9990D712-A691-480D-A5A5-146138FFDD4E}" srcOrd="1" destOrd="0" parTransId="{F7C8C689-9EBD-4C01-AAE0-7BBA9708B226}" sibTransId="{34EFFC1D-EEFA-4D68-902C-4CDA51693108}"/>
    <dgm:cxn modelId="{48057374-335D-4EC4-9805-968D20A68097}" srcId="{C012383E-CA75-4B60-A6A4-A1A6FB9F1AAB}" destId="{741201D4-4DA0-4C68-8A3D-A31F633D6BC8}" srcOrd="0" destOrd="0" parTransId="{F1FC0991-4D9D-4D23-BAB4-ACA400F4DE13}" sibTransId="{50850F6F-4890-4437-A332-22CD45C167BA}"/>
    <dgm:cxn modelId="{A2189658-53F8-43D3-8964-EBDDBE79B743}" type="presOf" srcId="{4FE9BCB3-C244-4445-9BF2-F831F818E60D}" destId="{97CEDDF2-8C04-42AD-9398-ADE25103D9D4}" srcOrd="0" destOrd="0" presId="urn:microsoft.com/office/officeart/2005/8/layout/list1"/>
    <dgm:cxn modelId="{5D07CC7B-8F7A-41A2-B1C2-0C595C50E76B}" type="presOf" srcId="{741201D4-4DA0-4C68-8A3D-A31F633D6BC8}" destId="{E51F294C-9289-408D-85DF-CC05F9F750B0}" srcOrd="0" destOrd="0" presId="urn:microsoft.com/office/officeart/2005/8/layout/list1"/>
    <dgm:cxn modelId="{10B4897D-05BC-4465-922E-7D4823AFA641}" type="presOf" srcId="{C012383E-CA75-4B60-A6A4-A1A6FB9F1AAB}" destId="{F0DDF832-A193-48C6-AA20-E22AB2ECA7D1}" srcOrd="0" destOrd="0" presId="urn:microsoft.com/office/officeart/2005/8/layout/list1"/>
    <dgm:cxn modelId="{7B4155C3-9CF3-4112-8245-9EA558667291}" type="presOf" srcId="{9990D712-A691-480D-A5A5-146138FFDD4E}" destId="{2742FC60-70B1-4095-B92E-7902F8819BAA}" srcOrd="0" destOrd="0" presId="urn:microsoft.com/office/officeart/2005/8/layout/list1"/>
    <dgm:cxn modelId="{DECFE4CC-5807-49ED-8E3E-E2B79AF0A35F}" type="presOf" srcId="{741201D4-4DA0-4C68-8A3D-A31F633D6BC8}" destId="{A9A61CA5-7DB5-4C21-9352-9E0430E16E8B}" srcOrd="1" destOrd="0" presId="urn:microsoft.com/office/officeart/2005/8/layout/list1"/>
    <dgm:cxn modelId="{6F3E11D1-DA46-49E8-8103-3B0E4F988256}" type="presOf" srcId="{4FE9BCB3-C244-4445-9BF2-F831F818E60D}" destId="{C23E147F-AC11-446C-94AB-0F50568524A0}" srcOrd="1" destOrd="0" presId="urn:microsoft.com/office/officeart/2005/8/layout/list1"/>
    <dgm:cxn modelId="{67964AE7-56F4-4847-B6B8-006585AD901E}" srcId="{C012383E-CA75-4B60-A6A4-A1A6FB9F1AAB}" destId="{4FE9BCB3-C244-4445-9BF2-F831F818E60D}" srcOrd="2" destOrd="0" parTransId="{DDBB953C-02D0-4441-B21E-02CF2475BDAA}" sibTransId="{2D636B69-E069-435C-B786-62CDF66E2994}"/>
    <dgm:cxn modelId="{8B2414F7-D777-4A6B-8EE1-1CA50ECAA8FB}" type="presOf" srcId="{9990D712-A691-480D-A5A5-146138FFDD4E}" destId="{44B3205D-FDC3-4808-883D-25A94F8E57E7}" srcOrd="1" destOrd="0" presId="urn:microsoft.com/office/officeart/2005/8/layout/list1"/>
    <dgm:cxn modelId="{3047DD62-F58D-4CF9-9E52-4A0B5E39FE5A}" type="presParOf" srcId="{F0DDF832-A193-48C6-AA20-E22AB2ECA7D1}" destId="{8C1F77E0-34D2-48AF-9651-F8102A9E1F80}" srcOrd="0" destOrd="0" presId="urn:microsoft.com/office/officeart/2005/8/layout/list1"/>
    <dgm:cxn modelId="{FCF337D4-C586-4786-8255-BEA18F62BD48}" type="presParOf" srcId="{8C1F77E0-34D2-48AF-9651-F8102A9E1F80}" destId="{E51F294C-9289-408D-85DF-CC05F9F750B0}" srcOrd="0" destOrd="0" presId="urn:microsoft.com/office/officeart/2005/8/layout/list1"/>
    <dgm:cxn modelId="{649E10C3-FDE2-4E43-B31B-712D7FE14D3B}" type="presParOf" srcId="{8C1F77E0-34D2-48AF-9651-F8102A9E1F80}" destId="{A9A61CA5-7DB5-4C21-9352-9E0430E16E8B}" srcOrd="1" destOrd="0" presId="urn:microsoft.com/office/officeart/2005/8/layout/list1"/>
    <dgm:cxn modelId="{17D0D210-69F6-4D18-B84A-024708624F27}" type="presParOf" srcId="{F0DDF832-A193-48C6-AA20-E22AB2ECA7D1}" destId="{300C293B-8617-4602-B5F3-B07486DACAC0}" srcOrd="1" destOrd="0" presId="urn:microsoft.com/office/officeart/2005/8/layout/list1"/>
    <dgm:cxn modelId="{898E2890-C48D-4DCE-BF2F-69D1ED47D99A}" type="presParOf" srcId="{F0DDF832-A193-48C6-AA20-E22AB2ECA7D1}" destId="{712F555B-432A-4CE6-A57D-033E0538D018}" srcOrd="2" destOrd="0" presId="urn:microsoft.com/office/officeart/2005/8/layout/list1"/>
    <dgm:cxn modelId="{909DB42D-EB6D-4094-8FC3-5FE091FABA68}" type="presParOf" srcId="{F0DDF832-A193-48C6-AA20-E22AB2ECA7D1}" destId="{0AF6BB37-EDEC-42F4-A7E0-F69AA2557F29}" srcOrd="3" destOrd="0" presId="urn:microsoft.com/office/officeart/2005/8/layout/list1"/>
    <dgm:cxn modelId="{D737733B-C3E9-4DC2-9184-42DC0B190C2E}" type="presParOf" srcId="{F0DDF832-A193-48C6-AA20-E22AB2ECA7D1}" destId="{FD80C209-EAA0-46D0-82C6-F2F5BBE1A706}" srcOrd="4" destOrd="0" presId="urn:microsoft.com/office/officeart/2005/8/layout/list1"/>
    <dgm:cxn modelId="{0A3DC4B4-622F-4618-BA45-C1DBEAF70FB2}" type="presParOf" srcId="{FD80C209-EAA0-46D0-82C6-F2F5BBE1A706}" destId="{2742FC60-70B1-4095-B92E-7902F8819BAA}" srcOrd="0" destOrd="0" presId="urn:microsoft.com/office/officeart/2005/8/layout/list1"/>
    <dgm:cxn modelId="{1789FAD2-6D38-4E2D-BE18-BB4C2C604CD1}" type="presParOf" srcId="{FD80C209-EAA0-46D0-82C6-F2F5BBE1A706}" destId="{44B3205D-FDC3-4808-883D-25A94F8E57E7}" srcOrd="1" destOrd="0" presId="urn:microsoft.com/office/officeart/2005/8/layout/list1"/>
    <dgm:cxn modelId="{79B33386-8C73-4496-9F8C-91B124550271}" type="presParOf" srcId="{F0DDF832-A193-48C6-AA20-E22AB2ECA7D1}" destId="{B57BD46A-EE23-4120-9CC1-F4A54623755E}" srcOrd="5" destOrd="0" presId="urn:microsoft.com/office/officeart/2005/8/layout/list1"/>
    <dgm:cxn modelId="{004815C5-6821-4CE3-9172-ADA703C3E370}" type="presParOf" srcId="{F0DDF832-A193-48C6-AA20-E22AB2ECA7D1}" destId="{950B8F4C-3AA5-4CC2-B60C-A4DE9FA23AFB}" srcOrd="6" destOrd="0" presId="urn:microsoft.com/office/officeart/2005/8/layout/list1"/>
    <dgm:cxn modelId="{3D0F20CD-C9B8-404C-B304-C0D1029365D1}" type="presParOf" srcId="{F0DDF832-A193-48C6-AA20-E22AB2ECA7D1}" destId="{1B7A0088-DFF5-4EE7-A6FF-E48F90217527}" srcOrd="7" destOrd="0" presId="urn:microsoft.com/office/officeart/2005/8/layout/list1"/>
    <dgm:cxn modelId="{7CE7A440-E557-4FCA-BB7A-EE810D80A24E}" type="presParOf" srcId="{F0DDF832-A193-48C6-AA20-E22AB2ECA7D1}" destId="{D1379BAF-4753-4C7A-8745-D0E5188964B8}" srcOrd="8" destOrd="0" presId="urn:microsoft.com/office/officeart/2005/8/layout/list1"/>
    <dgm:cxn modelId="{EB0FFAB1-D41C-4D35-9456-FD31C6E80E63}" type="presParOf" srcId="{D1379BAF-4753-4C7A-8745-D0E5188964B8}" destId="{97CEDDF2-8C04-42AD-9398-ADE25103D9D4}" srcOrd="0" destOrd="0" presId="urn:microsoft.com/office/officeart/2005/8/layout/list1"/>
    <dgm:cxn modelId="{0AA473C4-1600-46D0-B9BC-6ECEF9B00F0E}" type="presParOf" srcId="{D1379BAF-4753-4C7A-8745-D0E5188964B8}" destId="{C23E147F-AC11-446C-94AB-0F50568524A0}" srcOrd="1" destOrd="0" presId="urn:microsoft.com/office/officeart/2005/8/layout/list1"/>
    <dgm:cxn modelId="{3F007735-A31E-4931-92E0-1EF63D67BA33}" type="presParOf" srcId="{F0DDF832-A193-48C6-AA20-E22AB2ECA7D1}" destId="{AE4C6B4D-021A-4C9C-9058-E7CA0DD631CE}" srcOrd="9" destOrd="0" presId="urn:microsoft.com/office/officeart/2005/8/layout/list1"/>
    <dgm:cxn modelId="{7C00DC57-ACD1-427C-BDDF-09FDBEDDB29D}" type="presParOf" srcId="{F0DDF832-A193-48C6-AA20-E22AB2ECA7D1}" destId="{3BE7EA0E-067B-4B2B-9E08-8A73CC9216F8}"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2F651EF-CC71-4B30-AC7F-C258E8AD0E32}"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US"/>
        </a:p>
      </dgm:t>
    </dgm:pt>
    <dgm:pt modelId="{57BFA2A4-3CA7-4B69-8440-E7036AA4035D}">
      <dgm:prSet phldrT="[Texto]"/>
      <dgm:spPr/>
      <dgm:t>
        <a:bodyPr/>
        <a:lstStyle/>
        <a:p>
          <a:r>
            <a:rPr lang="es-ES" dirty="0"/>
            <a:t>Correcta implementación de medidas de mitigación. </a:t>
          </a:r>
          <a:endParaRPr lang="en-US" dirty="0"/>
        </a:p>
      </dgm:t>
    </dgm:pt>
    <dgm:pt modelId="{237D8A77-BA11-451F-979B-A53CD922BE9C}" type="parTrans" cxnId="{A6F5C0FC-F290-4C41-8D31-8E8D2915C7FA}">
      <dgm:prSet/>
      <dgm:spPr/>
      <dgm:t>
        <a:bodyPr/>
        <a:lstStyle/>
        <a:p>
          <a:endParaRPr lang="en-US"/>
        </a:p>
      </dgm:t>
    </dgm:pt>
    <dgm:pt modelId="{3DF53FD4-0182-4155-858C-729F1A5ABB79}" type="sibTrans" cxnId="{A6F5C0FC-F290-4C41-8D31-8E8D2915C7FA}">
      <dgm:prSet/>
      <dgm:spPr/>
      <dgm:t>
        <a:bodyPr/>
        <a:lstStyle/>
        <a:p>
          <a:endParaRPr lang="en-US"/>
        </a:p>
      </dgm:t>
    </dgm:pt>
    <dgm:pt modelId="{9D864DBE-0DCD-4811-A339-22F90AF707EF}">
      <dgm:prSet phldrT="[Texto]"/>
      <dgm:spPr/>
      <dgm:t>
        <a:bodyPr/>
        <a:lstStyle/>
        <a:p>
          <a:r>
            <a:rPr lang="es-ES" dirty="0"/>
            <a:t>Elevado control de calidad </a:t>
          </a:r>
          <a:endParaRPr lang="en-US" dirty="0"/>
        </a:p>
      </dgm:t>
    </dgm:pt>
    <dgm:pt modelId="{DAA971BD-E700-4E5E-B613-F9A520A4857D}" type="parTrans" cxnId="{024D0586-2E02-4065-BF60-2412902792EB}">
      <dgm:prSet/>
      <dgm:spPr/>
      <dgm:t>
        <a:bodyPr/>
        <a:lstStyle/>
        <a:p>
          <a:endParaRPr lang="en-US"/>
        </a:p>
      </dgm:t>
    </dgm:pt>
    <dgm:pt modelId="{B110F7A7-59A9-4D9A-AACD-278DD8843614}" type="sibTrans" cxnId="{024D0586-2E02-4065-BF60-2412902792EB}">
      <dgm:prSet/>
      <dgm:spPr/>
      <dgm:t>
        <a:bodyPr/>
        <a:lstStyle/>
        <a:p>
          <a:endParaRPr lang="en-US"/>
        </a:p>
      </dgm:t>
    </dgm:pt>
    <dgm:pt modelId="{3305C6B0-B33C-4B45-BEED-F9AE85CE8165}">
      <dgm:prSet phldrT="[Texto]"/>
      <dgm:spPr/>
      <dgm:t>
        <a:bodyPr/>
        <a:lstStyle/>
        <a:p>
          <a:r>
            <a:rPr lang="es-ES" dirty="0"/>
            <a:t>Materiales utilizados en el sitio.</a:t>
          </a:r>
          <a:endParaRPr lang="en-US" dirty="0"/>
        </a:p>
      </dgm:t>
    </dgm:pt>
    <dgm:pt modelId="{957B9490-79D7-4FB2-88A2-FA13C1D0926B}" type="parTrans" cxnId="{6D936411-FED1-4CFC-BA3F-852FE9757E5C}">
      <dgm:prSet/>
      <dgm:spPr/>
      <dgm:t>
        <a:bodyPr/>
        <a:lstStyle/>
        <a:p>
          <a:endParaRPr lang="en-US"/>
        </a:p>
      </dgm:t>
    </dgm:pt>
    <dgm:pt modelId="{7E20BD71-8113-483A-B1E7-93FE44BADBD8}" type="sibTrans" cxnId="{6D936411-FED1-4CFC-BA3F-852FE9757E5C}">
      <dgm:prSet/>
      <dgm:spPr/>
      <dgm:t>
        <a:bodyPr/>
        <a:lstStyle/>
        <a:p>
          <a:endParaRPr lang="en-US"/>
        </a:p>
      </dgm:t>
    </dgm:pt>
    <dgm:pt modelId="{C0A9DEA6-F4C7-4200-842A-7185B941A977}">
      <dgm:prSet phldrT="[Texto]"/>
      <dgm:spPr/>
      <dgm:t>
        <a:bodyPr/>
        <a:lstStyle/>
        <a:p>
          <a:r>
            <a:rPr lang="es-ES" dirty="0"/>
            <a:t>Proceso de construcción que se este realizando</a:t>
          </a:r>
          <a:endParaRPr lang="en-US" dirty="0"/>
        </a:p>
      </dgm:t>
    </dgm:pt>
    <dgm:pt modelId="{F7FC6A93-1F6E-423E-A4F3-1B3917ECA282}" type="parTrans" cxnId="{78BE493F-787A-4E46-B283-168A8BD76BF8}">
      <dgm:prSet/>
      <dgm:spPr/>
      <dgm:t>
        <a:bodyPr/>
        <a:lstStyle/>
        <a:p>
          <a:endParaRPr lang="en-US"/>
        </a:p>
      </dgm:t>
    </dgm:pt>
    <dgm:pt modelId="{D15456CB-3F82-4470-BD75-06F167F29374}" type="sibTrans" cxnId="{78BE493F-787A-4E46-B283-168A8BD76BF8}">
      <dgm:prSet/>
      <dgm:spPr/>
      <dgm:t>
        <a:bodyPr/>
        <a:lstStyle/>
        <a:p>
          <a:endParaRPr lang="en-US"/>
        </a:p>
      </dgm:t>
    </dgm:pt>
    <dgm:pt modelId="{714019B6-3F76-43D9-BAE9-B017BB1895FA}" type="pres">
      <dgm:prSet presAssocID="{C2F651EF-CC71-4B30-AC7F-C258E8AD0E32}" presName="diagram" presStyleCnt="0">
        <dgm:presLayoutVars>
          <dgm:chPref val="1"/>
          <dgm:dir/>
          <dgm:animOne val="branch"/>
          <dgm:animLvl val="lvl"/>
          <dgm:resizeHandles val="exact"/>
        </dgm:presLayoutVars>
      </dgm:prSet>
      <dgm:spPr/>
    </dgm:pt>
    <dgm:pt modelId="{16180323-12DB-4FD8-94A3-A806BA5B5C30}" type="pres">
      <dgm:prSet presAssocID="{57BFA2A4-3CA7-4B69-8440-E7036AA4035D}" presName="root1" presStyleCnt="0"/>
      <dgm:spPr/>
    </dgm:pt>
    <dgm:pt modelId="{7CCEECA9-6B8E-4A9D-A22C-F5D0F776AB2C}" type="pres">
      <dgm:prSet presAssocID="{57BFA2A4-3CA7-4B69-8440-E7036AA4035D}" presName="LevelOneTextNode" presStyleLbl="node0" presStyleIdx="0" presStyleCnt="1">
        <dgm:presLayoutVars>
          <dgm:chPref val="3"/>
        </dgm:presLayoutVars>
      </dgm:prSet>
      <dgm:spPr/>
    </dgm:pt>
    <dgm:pt modelId="{55942A2E-014D-4871-8EE8-926AA8459E12}" type="pres">
      <dgm:prSet presAssocID="{57BFA2A4-3CA7-4B69-8440-E7036AA4035D}" presName="level2hierChild" presStyleCnt="0"/>
      <dgm:spPr/>
    </dgm:pt>
    <dgm:pt modelId="{79A2FE7F-F5FB-4C7C-98AA-A253FE5AE28C}" type="pres">
      <dgm:prSet presAssocID="{DAA971BD-E700-4E5E-B613-F9A520A4857D}" presName="conn2-1" presStyleLbl="parChTrans1D2" presStyleIdx="0" presStyleCnt="1"/>
      <dgm:spPr/>
    </dgm:pt>
    <dgm:pt modelId="{7D906090-15C0-44C4-854E-F137B3DE8436}" type="pres">
      <dgm:prSet presAssocID="{DAA971BD-E700-4E5E-B613-F9A520A4857D}" presName="connTx" presStyleLbl="parChTrans1D2" presStyleIdx="0" presStyleCnt="1"/>
      <dgm:spPr/>
    </dgm:pt>
    <dgm:pt modelId="{76E379BC-F208-4BC9-92F5-1CAD945830B3}" type="pres">
      <dgm:prSet presAssocID="{9D864DBE-0DCD-4811-A339-22F90AF707EF}" presName="root2" presStyleCnt="0"/>
      <dgm:spPr/>
    </dgm:pt>
    <dgm:pt modelId="{FCBE074C-1559-4E01-9693-2DA67F55A292}" type="pres">
      <dgm:prSet presAssocID="{9D864DBE-0DCD-4811-A339-22F90AF707EF}" presName="LevelTwoTextNode" presStyleLbl="node2" presStyleIdx="0" presStyleCnt="1">
        <dgm:presLayoutVars>
          <dgm:chPref val="3"/>
        </dgm:presLayoutVars>
      </dgm:prSet>
      <dgm:spPr/>
    </dgm:pt>
    <dgm:pt modelId="{D2821608-9465-4ACD-9E1D-C5C074138A3D}" type="pres">
      <dgm:prSet presAssocID="{9D864DBE-0DCD-4811-A339-22F90AF707EF}" presName="level3hierChild" presStyleCnt="0"/>
      <dgm:spPr/>
    </dgm:pt>
    <dgm:pt modelId="{A793E078-9ACD-41BB-BD6A-92D54274DA22}" type="pres">
      <dgm:prSet presAssocID="{957B9490-79D7-4FB2-88A2-FA13C1D0926B}" presName="conn2-1" presStyleLbl="parChTrans1D3" presStyleIdx="0" presStyleCnt="2"/>
      <dgm:spPr/>
    </dgm:pt>
    <dgm:pt modelId="{EE961279-31F8-4041-8E7B-394C50CC6A90}" type="pres">
      <dgm:prSet presAssocID="{957B9490-79D7-4FB2-88A2-FA13C1D0926B}" presName="connTx" presStyleLbl="parChTrans1D3" presStyleIdx="0" presStyleCnt="2"/>
      <dgm:spPr/>
    </dgm:pt>
    <dgm:pt modelId="{12098EBC-362B-49E2-AFD1-053DC56EC33A}" type="pres">
      <dgm:prSet presAssocID="{3305C6B0-B33C-4B45-BEED-F9AE85CE8165}" presName="root2" presStyleCnt="0"/>
      <dgm:spPr/>
    </dgm:pt>
    <dgm:pt modelId="{F0D719F7-BFDC-4AD4-9C0D-217B5BD61AB5}" type="pres">
      <dgm:prSet presAssocID="{3305C6B0-B33C-4B45-BEED-F9AE85CE8165}" presName="LevelTwoTextNode" presStyleLbl="node3" presStyleIdx="0" presStyleCnt="2">
        <dgm:presLayoutVars>
          <dgm:chPref val="3"/>
        </dgm:presLayoutVars>
      </dgm:prSet>
      <dgm:spPr/>
    </dgm:pt>
    <dgm:pt modelId="{136BC3E9-E896-4D5A-89FD-7B77FFB4481C}" type="pres">
      <dgm:prSet presAssocID="{3305C6B0-B33C-4B45-BEED-F9AE85CE8165}" presName="level3hierChild" presStyleCnt="0"/>
      <dgm:spPr/>
    </dgm:pt>
    <dgm:pt modelId="{9FFA64A3-3B93-4B96-9B11-D69F9CF00327}" type="pres">
      <dgm:prSet presAssocID="{F7FC6A93-1F6E-423E-A4F3-1B3917ECA282}" presName="conn2-1" presStyleLbl="parChTrans1D3" presStyleIdx="1" presStyleCnt="2"/>
      <dgm:spPr/>
    </dgm:pt>
    <dgm:pt modelId="{588E39A6-5F44-439F-80F7-3B84F1630928}" type="pres">
      <dgm:prSet presAssocID="{F7FC6A93-1F6E-423E-A4F3-1B3917ECA282}" presName="connTx" presStyleLbl="parChTrans1D3" presStyleIdx="1" presStyleCnt="2"/>
      <dgm:spPr/>
    </dgm:pt>
    <dgm:pt modelId="{933FEA1E-3F1C-4DB1-951E-3A6C90CFD550}" type="pres">
      <dgm:prSet presAssocID="{C0A9DEA6-F4C7-4200-842A-7185B941A977}" presName="root2" presStyleCnt="0"/>
      <dgm:spPr/>
    </dgm:pt>
    <dgm:pt modelId="{D727845F-4A84-4A43-A0EC-5263CC4C1025}" type="pres">
      <dgm:prSet presAssocID="{C0A9DEA6-F4C7-4200-842A-7185B941A977}" presName="LevelTwoTextNode" presStyleLbl="node3" presStyleIdx="1" presStyleCnt="2">
        <dgm:presLayoutVars>
          <dgm:chPref val="3"/>
        </dgm:presLayoutVars>
      </dgm:prSet>
      <dgm:spPr/>
    </dgm:pt>
    <dgm:pt modelId="{F2631D6B-19E7-4B75-817A-6529716322CC}" type="pres">
      <dgm:prSet presAssocID="{C0A9DEA6-F4C7-4200-842A-7185B941A977}" presName="level3hierChild" presStyleCnt="0"/>
      <dgm:spPr/>
    </dgm:pt>
  </dgm:ptLst>
  <dgm:cxnLst>
    <dgm:cxn modelId="{6D936411-FED1-4CFC-BA3F-852FE9757E5C}" srcId="{9D864DBE-0DCD-4811-A339-22F90AF707EF}" destId="{3305C6B0-B33C-4B45-BEED-F9AE85CE8165}" srcOrd="0" destOrd="0" parTransId="{957B9490-79D7-4FB2-88A2-FA13C1D0926B}" sibTransId="{7E20BD71-8113-483A-B1E7-93FE44BADBD8}"/>
    <dgm:cxn modelId="{E0AB3E15-0B58-4DFB-8609-F2C132437141}" type="presOf" srcId="{57BFA2A4-3CA7-4B69-8440-E7036AA4035D}" destId="{7CCEECA9-6B8E-4A9D-A22C-F5D0F776AB2C}" srcOrd="0" destOrd="0" presId="urn:microsoft.com/office/officeart/2005/8/layout/hierarchy2"/>
    <dgm:cxn modelId="{FEA37F1F-62A5-433E-B0DD-BB0F1359FCCD}" type="presOf" srcId="{F7FC6A93-1F6E-423E-A4F3-1B3917ECA282}" destId="{588E39A6-5F44-439F-80F7-3B84F1630928}" srcOrd="1" destOrd="0" presId="urn:microsoft.com/office/officeart/2005/8/layout/hierarchy2"/>
    <dgm:cxn modelId="{78BE493F-787A-4E46-B283-168A8BD76BF8}" srcId="{9D864DBE-0DCD-4811-A339-22F90AF707EF}" destId="{C0A9DEA6-F4C7-4200-842A-7185B941A977}" srcOrd="1" destOrd="0" parTransId="{F7FC6A93-1F6E-423E-A4F3-1B3917ECA282}" sibTransId="{D15456CB-3F82-4470-BD75-06F167F29374}"/>
    <dgm:cxn modelId="{CEF2A143-E3E3-4E1E-961B-AB72F80759A6}" type="presOf" srcId="{C0A9DEA6-F4C7-4200-842A-7185B941A977}" destId="{D727845F-4A84-4A43-A0EC-5263CC4C1025}" srcOrd="0" destOrd="0" presId="urn:microsoft.com/office/officeart/2005/8/layout/hierarchy2"/>
    <dgm:cxn modelId="{AE800C71-84AC-47A5-89BB-F6D4228A8A1F}" type="presOf" srcId="{957B9490-79D7-4FB2-88A2-FA13C1D0926B}" destId="{EE961279-31F8-4041-8E7B-394C50CC6A90}" srcOrd="1" destOrd="0" presId="urn:microsoft.com/office/officeart/2005/8/layout/hierarchy2"/>
    <dgm:cxn modelId="{B4A43B78-1424-4611-9C29-C3CE00FAF4EE}" type="presOf" srcId="{DAA971BD-E700-4E5E-B613-F9A520A4857D}" destId="{79A2FE7F-F5FB-4C7C-98AA-A253FE5AE28C}" srcOrd="0" destOrd="0" presId="urn:microsoft.com/office/officeart/2005/8/layout/hierarchy2"/>
    <dgm:cxn modelId="{024D0586-2E02-4065-BF60-2412902792EB}" srcId="{57BFA2A4-3CA7-4B69-8440-E7036AA4035D}" destId="{9D864DBE-0DCD-4811-A339-22F90AF707EF}" srcOrd="0" destOrd="0" parTransId="{DAA971BD-E700-4E5E-B613-F9A520A4857D}" sibTransId="{B110F7A7-59A9-4D9A-AACD-278DD8843614}"/>
    <dgm:cxn modelId="{25FCEC8F-5AD3-4784-BDCD-96FDB05C339F}" type="presOf" srcId="{F7FC6A93-1F6E-423E-A4F3-1B3917ECA282}" destId="{9FFA64A3-3B93-4B96-9B11-D69F9CF00327}" srcOrd="0" destOrd="0" presId="urn:microsoft.com/office/officeart/2005/8/layout/hierarchy2"/>
    <dgm:cxn modelId="{108E9090-8318-41F3-AE59-86D8A3DFA527}" type="presOf" srcId="{DAA971BD-E700-4E5E-B613-F9A520A4857D}" destId="{7D906090-15C0-44C4-854E-F137B3DE8436}" srcOrd="1" destOrd="0" presId="urn:microsoft.com/office/officeart/2005/8/layout/hierarchy2"/>
    <dgm:cxn modelId="{BE7972B0-D4F1-41AE-B9B2-2C3F7EC425FE}" type="presOf" srcId="{C2F651EF-CC71-4B30-AC7F-C258E8AD0E32}" destId="{714019B6-3F76-43D9-BAE9-B017BB1895FA}" srcOrd="0" destOrd="0" presId="urn:microsoft.com/office/officeart/2005/8/layout/hierarchy2"/>
    <dgm:cxn modelId="{689B15C5-AD33-4008-A302-5E3F66DA48CD}" type="presOf" srcId="{957B9490-79D7-4FB2-88A2-FA13C1D0926B}" destId="{A793E078-9ACD-41BB-BD6A-92D54274DA22}" srcOrd="0" destOrd="0" presId="urn:microsoft.com/office/officeart/2005/8/layout/hierarchy2"/>
    <dgm:cxn modelId="{8EEB47CA-BC62-46C2-8CCC-688EB02CBAE9}" type="presOf" srcId="{3305C6B0-B33C-4B45-BEED-F9AE85CE8165}" destId="{F0D719F7-BFDC-4AD4-9C0D-217B5BD61AB5}" srcOrd="0" destOrd="0" presId="urn:microsoft.com/office/officeart/2005/8/layout/hierarchy2"/>
    <dgm:cxn modelId="{0E7A8ACE-B008-4354-B95B-DE45DF10ECBF}" type="presOf" srcId="{9D864DBE-0DCD-4811-A339-22F90AF707EF}" destId="{FCBE074C-1559-4E01-9693-2DA67F55A292}" srcOrd="0" destOrd="0" presId="urn:microsoft.com/office/officeart/2005/8/layout/hierarchy2"/>
    <dgm:cxn modelId="{A6F5C0FC-F290-4C41-8D31-8E8D2915C7FA}" srcId="{C2F651EF-CC71-4B30-AC7F-C258E8AD0E32}" destId="{57BFA2A4-3CA7-4B69-8440-E7036AA4035D}" srcOrd="0" destOrd="0" parTransId="{237D8A77-BA11-451F-979B-A53CD922BE9C}" sibTransId="{3DF53FD4-0182-4155-858C-729F1A5ABB79}"/>
    <dgm:cxn modelId="{DA009AD1-E11E-47FE-9C01-8BCF10C52CA4}" type="presParOf" srcId="{714019B6-3F76-43D9-BAE9-B017BB1895FA}" destId="{16180323-12DB-4FD8-94A3-A806BA5B5C30}" srcOrd="0" destOrd="0" presId="urn:microsoft.com/office/officeart/2005/8/layout/hierarchy2"/>
    <dgm:cxn modelId="{52D0CAC4-F42D-43CD-ABA6-630B70BC9900}" type="presParOf" srcId="{16180323-12DB-4FD8-94A3-A806BA5B5C30}" destId="{7CCEECA9-6B8E-4A9D-A22C-F5D0F776AB2C}" srcOrd="0" destOrd="0" presId="urn:microsoft.com/office/officeart/2005/8/layout/hierarchy2"/>
    <dgm:cxn modelId="{68F5DDCB-B015-43C2-A4C1-0E4D43F28AA8}" type="presParOf" srcId="{16180323-12DB-4FD8-94A3-A806BA5B5C30}" destId="{55942A2E-014D-4871-8EE8-926AA8459E12}" srcOrd="1" destOrd="0" presId="urn:microsoft.com/office/officeart/2005/8/layout/hierarchy2"/>
    <dgm:cxn modelId="{FCDC4632-3C5F-4E10-B064-889705ACCFE0}" type="presParOf" srcId="{55942A2E-014D-4871-8EE8-926AA8459E12}" destId="{79A2FE7F-F5FB-4C7C-98AA-A253FE5AE28C}" srcOrd="0" destOrd="0" presId="urn:microsoft.com/office/officeart/2005/8/layout/hierarchy2"/>
    <dgm:cxn modelId="{B6838451-3EE9-48DA-8CB4-2A4092FC1367}" type="presParOf" srcId="{79A2FE7F-F5FB-4C7C-98AA-A253FE5AE28C}" destId="{7D906090-15C0-44C4-854E-F137B3DE8436}" srcOrd="0" destOrd="0" presId="urn:microsoft.com/office/officeart/2005/8/layout/hierarchy2"/>
    <dgm:cxn modelId="{30B0402D-D74B-4D99-B688-D048457D741D}" type="presParOf" srcId="{55942A2E-014D-4871-8EE8-926AA8459E12}" destId="{76E379BC-F208-4BC9-92F5-1CAD945830B3}" srcOrd="1" destOrd="0" presId="urn:microsoft.com/office/officeart/2005/8/layout/hierarchy2"/>
    <dgm:cxn modelId="{0E410540-D8C5-421F-B9F4-D9ABFF4C5175}" type="presParOf" srcId="{76E379BC-F208-4BC9-92F5-1CAD945830B3}" destId="{FCBE074C-1559-4E01-9693-2DA67F55A292}" srcOrd="0" destOrd="0" presId="urn:microsoft.com/office/officeart/2005/8/layout/hierarchy2"/>
    <dgm:cxn modelId="{F541E83A-1950-40DC-A666-1C11449AF769}" type="presParOf" srcId="{76E379BC-F208-4BC9-92F5-1CAD945830B3}" destId="{D2821608-9465-4ACD-9E1D-C5C074138A3D}" srcOrd="1" destOrd="0" presId="urn:microsoft.com/office/officeart/2005/8/layout/hierarchy2"/>
    <dgm:cxn modelId="{9230F918-F62C-4361-824E-7D9D8C2F9CA8}" type="presParOf" srcId="{D2821608-9465-4ACD-9E1D-C5C074138A3D}" destId="{A793E078-9ACD-41BB-BD6A-92D54274DA22}" srcOrd="0" destOrd="0" presId="urn:microsoft.com/office/officeart/2005/8/layout/hierarchy2"/>
    <dgm:cxn modelId="{6C367F9E-4523-4977-9D3D-6DB861331FC8}" type="presParOf" srcId="{A793E078-9ACD-41BB-BD6A-92D54274DA22}" destId="{EE961279-31F8-4041-8E7B-394C50CC6A90}" srcOrd="0" destOrd="0" presId="urn:microsoft.com/office/officeart/2005/8/layout/hierarchy2"/>
    <dgm:cxn modelId="{68658F37-D7ED-479B-9BBE-53E377FABE6F}" type="presParOf" srcId="{D2821608-9465-4ACD-9E1D-C5C074138A3D}" destId="{12098EBC-362B-49E2-AFD1-053DC56EC33A}" srcOrd="1" destOrd="0" presId="urn:microsoft.com/office/officeart/2005/8/layout/hierarchy2"/>
    <dgm:cxn modelId="{91AFDA0B-A953-49A4-8030-DF62ED2DF2D5}" type="presParOf" srcId="{12098EBC-362B-49E2-AFD1-053DC56EC33A}" destId="{F0D719F7-BFDC-4AD4-9C0D-217B5BD61AB5}" srcOrd="0" destOrd="0" presId="urn:microsoft.com/office/officeart/2005/8/layout/hierarchy2"/>
    <dgm:cxn modelId="{20BF9307-6056-4D0F-8F01-CA58D52CB397}" type="presParOf" srcId="{12098EBC-362B-49E2-AFD1-053DC56EC33A}" destId="{136BC3E9-E896-4D5A-89FD-7B77FFB4481C}" srcOrd="1" destOrd="0" presId="urn:microsoft.com/office/officeart/2005/8/layout/hierarchy2"/>
    <dgm:cxn modelId="{2512CEEE-5529-4D5A-93B7-C89EBE7BA2B8}" type="presParOf" srcId="{D2821608-9465-4ACD-9E1D-C5C074138A3D}" destId="{9FFA64A3-3B93-4B96-9B11-D69F9CF00327}" srcOrd="2" destOrd="0" presId="urn:microsoft.com/office/officeart/2005/8/layout/hierarchy2"/>
    <dgm:cxn modelId="{A0F13C28-0959-4AC1-8166-72351C7E4B98}" type="presParOf" srcId="{9FFA64A3-3B93-4B96-9B11-D69F9CF00327}" destId="{588E39A6-5F44-439F-80F7-3B84F1630928}" srcOrd="0" destOrd="0" presId="urn:microsoft.com/office/officeart/2005/8/layout/hierarchy2"/>
    <dgm:cxn modelId="{D0C60AC6-180E-4D79-B65B-E7CAD85773FE}" type="presParOf" srcId="{D2821608-9465-4ACD-9E1D-C5C074138A3D}" destId="{933FEA1E-3F1C-4DB1-951E-3A6C90CFD550}" srcOrd="3" destOrd="0" presId="urn:microsoft.com/office/officeart/2005/8/layout/hierarchy2"/>
    <dgm:cxn modelId="{3E54E66E-87B7-4139-AF5E-8A83B37AADE2}" type="presParOf" srcId="{933FEA1E-3F1C-4DB1-951E-3A6C90CFD550}" destId="{D727845F-4A84-4A43-A0EC-5263CC4C1025}" srcOrd="0" destOrd="0" presId="urn:microsoft.com/office/officeart/2005/8/layout/hierarchy2"/>
    <dgm:cxn modelId="{E4E98DEC-B65B-4CC7-AB6C-79183A77962F}" type="presParOf" srcId="{933FEA1E-3F1C-4DB1-951E-3A6C90CFD550}" destId="{F2631D6B-19E7-4B75-817A-6529716322CC}" srcOrd="1" destOrd="0" presId="urn:microsoft.com/office/officeart/2005/8/layout/hierarchy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0C22F-EF29-41F2-B811-7266BB62D121}">
      <dsp:nvSpPr>
        <dsp:cNvPr id="0" name=""/>
        <dsp:cNvSpPr/>
      </dsp:nvSpPr>
      <dsp:spPr>
        <a:xfrm>
          <a:off x="0" y="9413"/>
          <a:ext cx="8543027" cy="779878"/>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EC" sz="2000" kern="1200" dirty="0"/>
            <a:t>Generalidades </a:t>
          </a:r>
        </a:p>
      </dsp:txBody>
      <dsp:txXfrm>
        <a:off x="38071" y="47484"/>
        <a:ext cx="8466885" cy="703736"/>
      </dsp:txXfrm>
    </dsp:sp>
    <dsp:sp modelId="{0C646D09-EDBF-47EA-910A-C67B1ECBEE35}">
      <dsp:nvSpPr>
        <dsp:cNvPr id="0" name=""/>
        <dsp:cNvSpPr/>
      </dsp:nvSpPr>
      <dsp:spPr>
        <a:xfrm>
          <a:off x="0" y="953451"/>
          <a:ext cx="8543027" cy="513715"/>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EC" sz="2000" kern="1200" dirty="0"/>
            <a:t>Marco Teórico</a:t>
          </a:r>
        </a:p>
      </dsp:txBody>
      <dsp:txXfrm>
        <a:off x="25077" y="978528"/>
        <a:ext cx="8492873" cy="463561"/>
      </dsp:txXfrm>
    </dsp:sp>
    <dsp:sp modelId="{F0C7A155-611B-4148-9BF8-514F1447F245}">
      <dsp:nvSpPr>
        <dsp:cNvPr id="0" name=""/>
        <dsp:cNvSpPr/>
      </dsp:nvSpPr>
      <dsp:spPr>
        <a:xfrm>
          <a:off x="0" y="1631327"/>
          <a:ext cx="8543027" cy="54381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EC" sz="2000" kern="1200" dirty="0"/>
            <a:t>Velocidad de deslizamiento.</a:t>
          </a:r>
        </a:p>
      </dsp:txBody>
      <dsp:txXfrm>
        <a:off x="26547" y="1657874"/>
        <a:ext cx="8489933" cy="490722"/>
      </dsp:txXfrm>
    </dsp:sp>
    <dsp:sp modelId="{4223AC8B-B398-4EBF-BC19-29E4BB89701E}">
      <dsp:nvSpPr>
        <dsp:cNvPr id="0" name=""/>
        <dsp:cNvSpPr/>
      </dsp:nvSpPr>
      <dsp:spPr>
        <a:xfrm>
          <a:off x="0" y="2315308"/>
          <a:ext cx="8543027" cy="637022"/>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EC" sz="2000" kern="1200" dirty="0"/>
            <a:t>Modificación de la geometría del Talud</a:t>
          </a:r>
        </a:p>
      </dsp:txBody>
      <dsp:txXfrm>
        <a:off x="31097" y="2346405"/>
        <a:ext cx="8480833" cy="574828"/>
      </dsp:txXfrm>
    </dsp:sp>
    <dsp:sp modelId="{21B588E2-68B6-4B49-A253-5163F85F6EC5}">
      <dsp:nvSpPr>
        <dsp:cNvPr id="0" name=""/>
        <dsp:cNvSpPr/>
      </dsp:nvSpPr>
      <dsp:spPr>
        <a:xfrm>
          <a:off x="0" y="3142561"/>
          <a:ext cx="8543027" cy="743993"/>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EC" sz="2000" kern="1200" dirty="0"/>
            <a:t>Conformación del Talud y Drenaje del sitio.</a:t>
          </a:r>
        </a:p>
      </dsp:txBody>
      <dsp:txXfrm>
        <a:off x="36319" y="3178880"/>
        <a:ext cx="8470389" cy="671355"/>
      </dsp:txXfrm>
    </dsp:sp>
    <dsp:sp modelId="{8F301569-2023-4896-BA57-3987E211CCE4}">
      <dsp:nvSpPr>
        <dsp:cNvPr id="0" name=""/>
        <dsp:cNvSpPr/>
      </dsp:nvSpPr>
      <dsp:spPr>
        <a:xfrm>
          <a:off x="0" y="4003737"/>
          <a:ext cx="8543027" cy="574195"/>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EC" sz="2000" kern="1200" dirty="0"/>
            <a:t>Sistemas de Riego.</a:t>
          </a:r>
        </a:p>
      </dsp:txBody>
      <dsp:txXfrm>
        <a:off x="28030" y="4031767"/>
        <a:ext cx="8486967" cy="518135"/>
      </dsp:txXfrm>
    </dsp:sp>
    <dsp:sp modelId="{659BFF21-D7F1-4760-AF43-C73509C6E51C}">
      <dsp:nvSpPr>
        <dsp:cNvPr id="0" name=""/>
        <dsp:cNvSpPr/>
      </dsp:nvSpPr>
      <dsp:spPr>
        <a:xfrm>
          <a:off x="0" y="4786996"/>
          <a:ext cx="8543027" cy="523649"/>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EC" sz="2000" kern="1200" dirty="0"/>
            <a:t>Conclusiones y Recomendaciones</a:t>
          </a:r>
        </a:p>
      </dsp:txBody>
      <dsp:txXfrm>
        <a:off x="25562" y="4812558"/>
        <a:ext cx="8491903" cy="4725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2B8EF-EBAD-4B73-8DC8-848E9B87FB1D}">
      <dsp:nvSpPr>
        <dsp:cNvPr id="0" name=""/>
        <dsp:cNvSpPr/>
      </dsp:nvSpPr>
      <dsp:spPr>
        <a:xfrm rot="5400000">
          <a:off x="647256" y="1309582"/>
          <a:ext cx="1158212" cy="1318584"/>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BB6BBB-7A7C-4D17-A1EA-25E6E54B3BAB}">
      <dsp:nvSpPr>
        <dsp:cNvPr id="0" name=""/>
        <dsp:cNvSpPr/>
      </dsp:nvSpPr>
      <dsp:spPr>
        <a:xfrm>
          <a:off x="340400" y="25680"/>
          <a:ext cx="1949748" cy="136476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Se recomienda en el </a:t>
          </a:r>
          <a:r>
            <a:rPr lang="es-ES" sz="2000" kern="1200" dirty="0">
              <a:effectLst/>
              <a:latin typeface="Arial" panose="020B0604020202020204" pitchFamily="34" charset="0"/>
              <a:ea typeface="Calibri" panose="020F0502020204030204" pitchFamily="34" charset="0"/>
              <a:cs typeface="Times New Roman" panose="02020603050405020304" pitchFamily="18" charset="0"/>
            </a:rPr>
            <a:t>caso de construcciones</a:t>
          </a:r>
          <a:endParaRPr lang="en-US" sz="2000" kern="1200" dirty="0"/>
        </a:p>
      </dsp:txBody>
      <dsp:txXfrm>
        <a:off x="407034" y="92314"/>
        <a:ext cx="1816480" cy="1231492"/>
      </dsp:txXfrm>
    </dsp:sp>
    <dsp:sp modelId="{56C19F43-E09B-46AA-8DE5-4DC68D2C5558}">
      <dsp:nvSpPr>
        <dsp:cNvPr id="0" name=""/>
        <dsp:cNvSpPr/>
      </dsp:nvSpPr>
      <dsp:spPr>
        <a:xfrm>
          <a:off x="2290149" y="155841"/>
          <a:ext cx="1418061" cy="1103059"/>
        </a:xfrm>
        <a:prstGeom prst="rect">
          <a:avLst/>
        </a:prstGeom>
        <a:noFill/>
        <a:ln>
          <a:noFill/>
        </a:ln>
        <a:effectLst/>
      </dsp:spPr>
      <dsp:style>
        <a:lnRef idx="0">
          <a:scrgbClr r="0" g="0" b="0"/>
        </a:lnRef>
        <a:fillRef idx="0">
          <a:scrgbClr r="0" g="0" b="0"/>
        </a:fillRef>
        <a:effectRef idx="0">
          <a:scrgbClr r="0" g="0" b="0"/>
        </a:effectRef>
        <a:fontRef idx="minor"/>
      </dsp:style>
    </dsp:sp>
    <dsp:sp modelId="{35B71FE4-8AB3-405A-94BD-8B2E18CEA204}">
      <dsp:nvSpPr>
        <dsp:cNvPr id="0" name=""/>
        <dsp:cNvSpPr/>
      </dsp:nvSpPr>
      <dsp:spPr>
        <a:xfrm rot="5400000">
          <a:off x="2263805" y="2842659"/>
          <a:ext cx="1158212" cy="1318584"/>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C66DA5-CBE9-4129-94F2-CC74A939835A}">
      <dsp:nvSpPr>
        <dsp:cNvPr id="0" name=""/>
        <dsp:cNvSpPr/>
      </dsp:nvSpPr>
      <dsp:spPr>
        <a:xfrm>
          <a:off x="1956949" y="1558757"/>
          <a:ext cx="1949748" cy="136476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effectLst/>
              <a:latin typeface="Arial" panose="020B0604020202020204" pitchFamily="34" charset="0"/>
              <a:ea typeface="Calibri" panose="020F0502020204030204" pitchFamily="34" charset="0"/>
              <a:cs typeface="Times New Roman" panose="02020603050405020304" pitchFamily="18" charset="0"/>
            </a:rPr>
            <a:t>Realizar los ensayos propuestos por el NEC </a:t>
          </a:r>
          <a:endParaRPr lang="en-US" sz="2000" kern="1200" dirty="0"/>
        </a:p>
      </dsp:txBody>
      <dsp:txXfrm>
        <a:off x="2023583" y="1625391"/>
        <a:ext cx="1816480" cy="1231492"/>
      </dsp:txXfrm>
    </dsp:sp>
    <dsp:sp modelId="{1F7611CB-5673-44C6-A72F-C17D48B88E85}">
      <dsp:nvSpPr>
        <dsp:cNvPr id="0" name=""/>
        <dsp:cNvSpPr/>
      </dsp:nvSpPr>
      <dsp:spPr>
        <a:xfrm>
          <a:off x="3906698" y="1688918"/>
          <a:ext cx="1418061" cy="1103059"/>
        </a:xfrm>
        <a:prstGeom prst="rect">
          <a:avLst/>
        </a:prstGeom>
        <a:noFill/>
        <a:ln>
          <a:noFill/>
        </a:ln>
        <a:effectLst/>
      </dsp:spPr>
      <dsp:style>
        <a:lnRef idx="0">
          <a:scrgbClr r="0" g="0" b="0"/>
        </a:lnRef>
        <a:fillRef idx="0">
          <a:scrgbClr r="0" g="0" b="0"/>
        </a:fillRef>
        <a:effectRef idx="0">
          <a:scrgbClr r="0" g="0" b="0"/>
        </a:effectRef>
        <a:fontRef idx="minor"/>
      </dsp:style>
    </dsp:sp>
    <dsp:sp modelId="{F72A3458-7534-4D44-A49A-C629E1C7AFE5}">
      <dsp:nvSpPr>
        <dsp:cNvPr id="0" name=""/>
        <dsp:cNvSpPr/>
      </dsp:nvSpPr>
      <dsp:spPr>
        <a:xfrm>
          <a:off x="3573498" y="3091833"/>
          <a:ext cx="1949748" cy="136476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effectLst/>
              <a:latin typeface="Arial" panose="020B0604020202020204" pitchFamily="34" charset="0"/>
              <a:ea typeface="Calibri" panose="020F0502020204030204" pitchFamily="34" charset="0"/>
              <a:cs typeface="Times New Roman" panose="02020603050405020304" pitchFamily="18" charset="0"/>
            </a:rPr>
            <a:t>Determinará si la zona es apta o no para construir.</a:t>
          </a:r>
          <a:endParaRPr lang="en-US" sz="2000" kern="1200" dirty="0"/>
        </a:p>
      </dsp:txBody>
      <dsp:txXfrm>
        <a:off x="3640132" y="3158467"/>
        <a:ext cx="1816480" cy="12314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2E794-A269-4FCA-8FF0-C524B675E218}">
      <dsp:nvSpPr>
        <dsp:cNvPr id="0" name=""/>
        <dsp:cNvSpPr/>
      </dsp:nvSpPr>
      <dsp:spPr>
        <a:xfrm rot="16200000">
          <a:off x="614060" y="1009203"/>
          <a:ext cx="2137007" cy="1305938"/>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95250" rIns="85725" bIns="95250" numCol="1" spcCol="1270" anchor="t" anchorCtr="0">
          <a:noAutofit/>
        </a:bodyPr>
        <a:lstStyle/>
        <a:p>
          <a:pPr marL="0" lvl="0" indent="0" algn="ctr" defTabSz="666750">
            <a:lnSpc>
              <a:spcPct val="90000"/>
            </a:lnSpc>
            <a:spcBef>
              <a:spcPct val="0"/>
            </a:spcBef>
            <a:spcAft>
              <a:spcPct val="35000"/>
            </a:spcAft>
            <a:buNone/>
          </a:pPr>
          <a:endParaRPr lang="es-ES" sz="1500" kern="1200" dirty="0"/>
        </a:p>
        <a:p>
          <a:pPr marL="0" lvl="0" indent="0" algn="ctr" defTabSz="666750">
            <a:lnSpc>
              <a:spcPct val="90000"/>
            </a:lnSpc>
            <a:spcBef>
              <a:spcPct val="0"/>
            </a:spcBef>
            <a:spcAft>
              <a:spcPct val="35000"/>
            </a:spcAft>
            <a:buNone/>
          </a:pPr>
          <a:endParaRPr lang="es-ES" sz="1500" kern="1200" dirty="0"/>
        </a:p>
        <a:p>
          <a:pPr marL="0" lvl="0" indent="0" algn="ctr" defTabSz="666750">
            <a:lnSpc>
              <a:spcPct val="90000"/>
            </a:lnSpc>
            <a:spcBef>
              <a:spcPct val="0"/>
            </a:spcBef>
            <a:spcAft>
              <a:spcPct val="35000"/>
            </a:spcAft>
            <a:buNone/>
          </a:pPr>
          <a:r>
            <a:rPr lang="es-ES" sz="1500" kern="1200" dirty="0"/>
            <a:t>Encontrar una medida de mitigación.</a:t>
          </a:r>
          <a:endParaRPr lang="en-US" sz="1500" kern="1200" dirty="0"/>
        </a:p>
      </dsp:txBody>
      <dsp:txXfrm rot="5400000">
        <a:off x="1093356" y="657431"/>
        <a:ext cx="1242176" cy="2009483"/>
      </dsp:txXfrm>
    </dsp:sp>
    <dsp:sp modelId="{A4DDF1E9-00F8-4D73-9030-4BC7A840800D}">
      <dsp:nvSpPr>
        <dsp:cNvPr id="0" name=""/>
        <dsp:cNvSpPr/>
      </dsp:nvSpPr>
      <dsp:spPr>
        <a:xfrm rot="5400000">
          <a:off x="1979299" y="1009203"/>
          <a:ext cx="2137007" cy="1305938"/>
        </a:xfrm>
        <a:prstGeom prst="round2SameRect">
          <a:avLst>
            <a:gd name="adj1" fmla="val 16670"/>
            <a:gd name="adj2" fmla="val 0"/>
          </a:avLst>
        </a:prstGeom>
        <a:solidFill>
          <a:schemeClr val="accent1">
            <a:tint val="50000"/>
            <a:hueOff val="-12059734"/>
            <a:satOff val="24125"/>
            <a:lumOff val="102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725" tIns="95250" rIns="57150" bIns="95250" numCol="1" spcCol="1270" anchor="t" anchorCtr="0">
          <a:noAutofit/>
        </a:bodyPr>
        <a:lstStyle/>
        <a:p>
          <a:pPr marL="0" lvl="0" indent="0" algn="l" defTabSz="666750">
            <a:lnSpc>
              <a:spcPct val="90000"/>
            </a:lnSpc>
            <a:spcBef>
              <a:spcPct val="0"/>
            </a:spcBef>
            <a:spcAft>
              <a:spcPct val="35000"/>
            </a:spcAft>
            <a:buNone/>
          </a:pPr>
          <a:r>
            <a:rPr lang="es-ES" sz="1500" kern="1200" dirty="0"/>
            <a:t>No solo se debe analizar los factores geotécnicos sino también el contexto socio – económico.</a:t>
          </a:r>
          <a:endParaRPr lang="en-US" sz="1500" kern="1200" dirty="0"/>
        </a:p>
      </dsp:txBody>
      <dsp:txXfrm rot="-5400000">
        <a:off x="2394833" y="657431"/>
        <a:ext cx="1242176" cy="2009483"/>
      </dsp:txXfrm>
    </dsp:sp>
    <dsp:sp modelId="{3910AD60-6E28-4C82-B12B-C1AF6714FD9F}">
      <dsp:nvSpPr>
        <dsp:cNvPr id="0" name=""/>
        <dsp:cNvSpPr/>
      </dsp:nvSpPr>
      <dsp:spPr>
        <a:xfrm>
          <a:off x="1682431" y="0"/>
          <a:ext cx="1365238" cy="1365172"/>
        </a:xfrm>
        <a:prstGeom prst="circularArrow">
          <a:avLst>
            <a:gd name="adj1" fmla="val 12500"/>
            <a:gd name="adj2" fmla="val 1142322"/>
            <a:gd name="adj3" fmla="val 20457678"/>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5E3AF-366B-4AF0-A8AA-3840BBB14AB7}">
      <dsp:nvSpPr>
        <dsp:cNvPr id="0" name=""/>
        <dsp:cNvSpPr/>
      </dsp:nvSpPr>
      <dsp:spPr>
        <a:xfrm rot="10800000">
          <a:off x="1682431" y="1958840"/>
          <a:ext cx="1365238" cy="1365172"/>
        </a:xfrm>
        <a:prstGeom prst="circularArrow">
          <a:avLst>
            <a:gd name="adj1" fmla="val 12500"/>
            <a:gd name="adj2" fmla="val 1142322"/>
            <a:gd name="adj3" fmla="val 20457678"/>
            <a:gd name="adj4" fmla="val 108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3AC8B-B398-4EBF-BC19-29E4BB89701E}">
      <dsp:nvSpPr>
        <dsp:cNvPr id="0" name=""/>
        <dsp:cNvSpPr/>
      </dsp:nvSpPr>
      <dsp:spPr>
        <a:xfrm>
          <a:off x="0" y="2028647"/>
          <a:ext cx="8128000" cy="1361372"/>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ES" sz="2000" kern="1200" dirty="0"/>
            <a:t>La presente investigación busca crear un plan de manejo y obras de remediación en el cantón Chunchi, además generar un documento que pueda servir para el GAD cantonal como guía, para identificar las acciones que se pueden hacer para remediar al sitio del deslizamiento.</a:t>
          </a:r>
          <a:endParaRPr lang="es-EC" sz="2000" kern="1200" dirty="0"/>
        </a:p>
      </dsp:txBody>
      <dsp:txXfrm>
        <a:off x="66457" y="2095104"/>
        <a:ext cx="7995086" cy="12284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B540A-9CDE-452E-932C-3CD1CD10AAEE}">
      <dsp:nvSpPr>
        <dsp:cNvPr id="0" name=""/>
        <dsp:cNvSpPr/>
      </dsp:nvSpPr>
      <dsp:spPr>
        <a:xfrm>
          <a:off x="2969543" y="563"/>
          <a:ext cx="1532197" cy="153219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t>Deslizamiento Tipo Rotacional.</a:t>
          </a:r>
          <a:endParaRPr lang="en-US" sz="1400" kern="1200" dirty="0"/>
        </a:p>
      </dsp:txBody>
      <dsp:txXfrm>
        <a:off x="3193928" y="224948"/>
        <a:ext cx="1083427" cy="1083427"/>
      </dsp:txXfrm>
    </dsp:sp>
    <dsp:sp modelId="{834F3CDD-A892-4E75-9FE1-606C749B0735}">
      <dsp:nvSpPr>
        <dsp:cNvPr id="0" name=""/>
        <dsp:cNvSpPr/>
      </dsp:nvSpPr>
      <dsp:spPr>
        <a:xfrm rot="2700000">
          <a:off x="4337278" y="1313463"/>
          <a:ext cx="407446" cy="51711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355179" y="1373670"/>
        <a:ext cx="285212" cy="310270"/>
      </dsp:txXfrm>
    </dsp:sp>
    <dsp:sp modelId="{EB74BFE0-4995-4456-920D-571717D89C4A}">
      <dsp:nvSpPr>
        <dsp:cNvPr id="0" name=""/>
        <dsp:cNvSpPr/>
      </dsp:nvSpPr>
      <dsp:spPr>
        <a:xfrm>
          <a:off x="4596571" y="1627591"/>
          <a:ext cx="1532197" cy="1532197"/>
        </a:xfrm>
        <a:prstGeom prst="ellipse">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effectLst/>
              <a:latin typeface="Arial" panose="020B0604020202020204" pitchFamily="34" charset="0"/>
              <a:ea typeface="Calibri" panose="020F0502020204030204" pitchFamily="34" charset="0"/>
              <a:cs typeface="Times New Roman" panose="02020603050405020304" pitchFamily="18" charset="0"/>
            </a:rPr>
            <a:t>Velocidad de 0,45mm/día</a:t>
          </a:r>
          <a:endParaRPr lang="en-US" sz="1400" kern="1200" dirty="0"/>
        </a:p>
      </dsp:txBody>
      <dsp:txXfrm>
        <a:off x="4820956" y="1851976"/>
        <a:ext cx="1083427" cy="1083427"/>
      </dsp:txXfrm>
    </dsp:sp>
    <dsp:sp modelId="{AB8DF97D-F299-43CD-9407-06F7F5C90B8B}">
      <dsp:nvSpPr>
        <dsp:cNvPr id="0" name=""/>
        <dsp:cNvSpPr/>
      </dsp:nvSpPr>
      <dsp:spPr>
        <a:xfrm rot="8100000">
          <a:off x="4353586" y="2940491"/>
          <a:ext cx="407446" cy="517116"/>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4457919" y="3000698"/>
        <a:ext cx="285212" cy="310270"/>
      </dsp:txXfrm>
    </dsp:sp>
    <dsp:sp modelId="{917B4C3E-D75A-48A1-AC37-3BE83C4E2D13}">
      <dsp:nvSpPr>
        <dsp:cNvPr id="0" name=""/>
        <dsp:cNvSpPr/>
      </dsp:nvSpPr>
      <dsp:spPr>
        <a:xfrm>
          <a:off x="2969543" y="3254619"/>
          <a:ext cx="1532197" cy="1532197"/>
        </a:xfrm>
        <a:prstGeom prst="ellipse">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t>Pronta Mitigación</a:t>
          </a:r>
          <a:endParaRPr lang="en-US" sz="1400" kern="1200" dirty="0"/>
        </a:p>
      </dsp:txBody>
      <dsp:txXfrm>
        <a:off x="3193928" y="3479004"/>
        <a:ext cx="1083427" cy="1083427"/>
      </dsp:txXfrm>
    </dsp:sp>
    <dsp:sp modelId="{3CE9402B-926E-4C2E-B286-1654A43362BF}">
      <dsp:nvSpPr>
        <dsp:cNvPr id="0" name=""/>
        <dsp:cNvSpPr/>
      </dsp:nvSpPr>
      <dsp:spPr>
        <a:xfrm rot="13500000">
          <a:off x="2726559" y="2956799"/>
          <a:ext cx="407446" cy="517116"/>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830892" y="3103438"/>
        <a:ext cx="285212" cy="310270"/>
      </dsp:txXfrm>
    </dsp:sp>
    <dsp:sp modelId="{0A3BE7F9-6CEE-4FB1-BE9B-CB6C4A07E2B1}">
      <dsp:nvSpPr>
        <dsp:cNvPr id="0" name=""/>
        <dsp:cNvSpPr/>
      </dsp:nvSpPr>
      <dsp:spPr>
        <a:xfrm>
          <a:off x="1342516" y="1627591"/>
          <a:ext cx="1532197" cy="1532197"/>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t>Monitoreo mediante Instalación de Inclinómetros.</a:t>
          </a:r>
          <a:endParaRPr lang="en-US" sz="1400" kern="1200" dirty="0"/>
        </a:p>
      </dsp:txBody>
      <dsp:txXfrm>
        <a:off x="1566901" y="1851976"/>
        <a:ext cx="1083427" cy="1083427"/>
      </dsp:txXfrm>
    </dsp:sp>
    <dsp:sp modelId="{4989038E-9A09-45D9-97EF-45786E7A0012}">
      <dsp:nvSpPr>
        <dsp:cNvPr id="0" name=""/>
        <dsp:cNvSpPr/>
      </dsp:nvSpPr>
      <dsp:spPr>
        <a:xfrm rot="18900000">
          <a:off x="2710251" y="1329771"/>
          <a:ext cx="407446" cy="517116"/>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728152" y="1476410"/>
        <a:ext cx="285212" cy="3102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E071A-0B60-4C22-956D-989469657388}">
      <dsp:nvSpPr>
        <dsp:cNvPr id="0" name=""/>
        <dsp:cNvSpPr/>
      </dsp:nvSpPr>
      <dsp:spPr>
        <a:xfrm>
          <a:off x="753330" y="0"/>
          <a:ext cx="3753394" cy="375339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30CCE7-D321-4DA8-B1D1-9CC6A0E89FF9}">
      <dsp:nvSpPr>
        <dsp:cNvPr id="0" name=""/>
        <dsp:cNvSpPr/>
      </dsp:nvSpPr>
      <dsp:spPr>
        <a:xfrm>
          <a:off x="1109902" y="356572"/>
          <a:ext cx="1463823" cy="146382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t>Reconfiguración de la geometría del talud.</a:t>
          </a:r>
          <a:endParaRPr lang="en-US" sz="1100" kern="1200" dirty="0"/>
        </a:p>
      </dsp:txBody>
      <dsp:txXfrm>
        <a:off x="1181360" y="428030"/>
        <a:ext cx="1320907" cy="1320907"/>
      </dsp:txXfrm>
    </dsp:sp>
    <dsp:sp modelId="{5A35A888-5173-4189-9885-0853154600A7}">
      <dsp:nvSpPr>
        <dsp:cNvPr id="0" name=""/>
        <dsp:cNvSpPr/>
      </dsp:nvSpPr>
      <dsp:spPr>
        <a:xfrm>
          <a:off x="2686328" y="356572"/>
          <a:ext cx="1463823" cy="1463823"/>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effectLst/>
              <a:latin typeface="Arial" panose="020B0604020202020204" pitchFamily="34" charset="0"/>
              <a:ea typeface="Calibri" panose="020F0502020204030204" pitchFamily="34" charset="0"/>
              <a:cs typeface="Times New Roman" panose="02020603050405020304" pitchFamily="18" charset="0"/>
            </a:rPr>
            <a:t>Escalonamiento en el flanco izquierdo y la zona baja de la corona del talud</a:t>
          </a:r>
          <a:endParaRPr lang="en-US" sz="1100" kern="1200" dirty="0"/>
        </a:p>
      </dsp:txBody>
      <dsp:txXfrm>
        <a:off x="2757786" y="428030"/>
        <a:ext cx="1320907" cy="1320907"/>
      </dsp:txXfrm>
    </dsp:sp>
    <dsp:sp modelId="{9E3D09ED-10E0-4F8C-BAB3-9EF01AD41EF0}">
      <dsp:nvSpPr>
        <dsp:cNvPr id="0" name=""/>
        <dsp:cNvSpPr/>
      </dsp:nvSpPr>
      <dsp:spPr>
        <a:xfrm>
          <a:off x="1109902" y="1932997"/>
          <a:ext cx="1463823" cy="1463823"/>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err="1"/>
            <a:t>ELterraceo</a:t>
          </a:r>
          <a:r>
            <a:rPr lang="es-ES" sz="1100" kern="1200" dirty="0"/>
            <a:t> o abatimiento de los taludes del flanco derecho.</a:t>
          </a:r>
          <a:endParaRPr lang="en-US" sz="1100" kern="1200" dirty="0"/>
        </a:p>
      </dsp:txBody>
      <dsp:txXfrm>
        <a:off x="1181360" y="2004455"/>
        <a:ext cx="1320907" cy="1320907"/>
      </dsp:txXfrm>
    </dsp:sp>
    <dsp:sp modelId="{C1E776C3-FA01-466F-98CD-828C24ED60E4}">
      <dsp:nvSpPr>
        <dsp:cNvPr id="0" name=""/>
        <dsp:cNvSpPr/>
      </dsp:nvSpPr>
      <dsp:spPr>
        <a:xfrm>
          <a:off x="2686328" y="1932997"/>
          <a:ext cx="1463823" cy="146382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Font typeface="Symbol" panose="05050102010706020507" pitchFamily="18" charset="2"/>
            <a:buNone/>
          </a:pPr>
          <a:r>
            <a:rPr lang="es-ES" sz="1100" kern="1200">
              <a:effectLst/>
              <a:latin typeface="Arial" panose="020B0604020202020204" pitchFamily="34" charset="0"/>
              <a:ea typeface="Calibri" panose="020F0502020204030204" pitchFamily="34" charset="0"/>
              <a:cs typeface="Times New Roman" panose="02020603050405020304" pitchFamily="18" charset="0"/>
            </a:rPr>
            <a:t>Zona alta de la corona del talud, se concluye que no se debe intentar ninguna obra de remediación debido a la peligrosidad del lugar.</a:t>
          </a:r>
          <a:endParaRPr lang="en-US" sz="1100" kern="1200"/>
        </a:p>
      </dsp:txBody>
      <dsp:txXfrm>
        <a:off x="2757786" y="2004455"/>
        <a:ext cx="1320907" cy="13209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E6974-EAD2-4525-8E7E-C854E76941E0}">
      <dsp:nvSpPr>
        <dsp:cNvPr id="0" name=""/>
        <dsp:cNvSpPr/>
      </dsp:nvSpPr>
      <dsp:spPr>
        <a:xfrm>
          <a:off x="5033" y="1409445"/>
          <a:ext cx="1560299" cy="16761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Mitigación Mediante Cunetas.</a:t>
          </a:r>
          <a:endParaRPr lang="en-US" sz="1500" kern="1200" dirty="0"/>
        </a:p>
      </dsp:txBody>
      <dsp:txXfrm>
        <a:off x="50733" y="1455145"/>
        <a:ext cx="1468899" cy="1584798"/>
      </dsp:txXfrm>
    </dsp:sp>
    <dsp:sp modelId="{FF89D0ED-7BD4-409F-89FF-5C6F84293DF4}">
      <dsp:nvSpPr>
        <dsp:cNvPr id="0" name=""/>
        <dsp:cNvSpPr/>
      </dsp:nvSpPr>
      <dsp:spPr>
        <a:xfrm>
          <a:off x="1721363" y="2054067"/>
          <a:ext cx="330783" cy="38695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21363" y="2131458"/>
        <a:ext cx="231548" cy="232172"/>
      </dsp:txXfrm>
    </dsp:sp>
    <dsp:sp modelId="{50E95255-D43F-428D-9BCE-CFD275E234D6}">
      <dsp:nvSpPr>
        <dsp:cNvPr id="0" name=""/>
        <dsp:cNvSpPr/>
      </dsp:nvSpPr>
      <dsp:spPr>
        <a:xfrm>
          <a:off x="2189453" y="1409445"/>
          <a:ext cx="1560299" cy="1676198"/>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A lo largo de Abatimientos y escalonamientos</a:t>
          </a:r>
          <a:endParaRPr lang="en-US" sz="1500" kern="1200" dirty="0"/>
        </a:p>
      </dsp:txBody>
      <dsp:txXfrm>
        <a:off x="2235153" y="1455145"/>
        <a:ext cx="1468899" cy="1584798"/>
      </dsp:txXfrm>
    </dsp:sp>
    <dsp:sp modelId="{185E8AA8-173F-4B61-8713-6E635EF04AC2}">
      <dsp:nvSpPr>
        <dsp:cNvPr id="0" name=""/>
        <dsp:cNvSpPr/>
      </dsp:nvSpPr>
      <dsp:spPr>
        <a:xfrm>
          <a:off x="3905783" y="2054067"/>
          <a:ext cx="330783" cy="386954"/>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905783" y="2131458"/>
        <a:ext cx="231548" cy="232172"/>
      </dsp:txXfrm>
    </dsp:sp>
    <dsp:sp modelId="{1AE9648D-D7B5-4800-B185-82B88A47F6DE}">
      <dsp:nvSpPr>
        <dsp:cNvPr id="0" name=""/>
        <dsp:cNvSpPr/>
      </dsp:nvSpPr>
      <dsp:spPr>
        <a:xfrm>
          <a:off x="4373873" y="1409445"/>
          <a:ext cx="1560299" cy="1676198"/>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Agua debe ser descargada de los taludes sin necesidad de que se infiltre</a:t>
          </a:r>
          <a:endParaRPr lang="en-US" sz="1500" kern="1200" dirty="0"/>
        </a:p>
      </dsp:txBody>
      <dsp:txXfrm>
        <a:off x="4419573" y="1455145"/>
        <a:ext cx="1468899" cy="1584798"/>
      </dsp:txXfrm>
    </dsp:sp>
    <dsp:sp modelId="{BDD0BD29-64DC-461A-AA94-3FACEC05C007}">
      <dsp:nvSpPr>
        <dsp:cNvPr id="0" name=""/>
        <dsp:cNvSpPr/>
      </dsp:nvSpPr>
      <dsp:spPr>
        <a:xfrm>
          <a:off x="6090202" y="2054067"/>
          <a:ext cx="330783" cy="386954"/>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090202" y="2131458"/>
        <a:ext cx="231548" cy="232172"/>
      </dsp:txXfrm>
    </dsp:sp>
    <dsp:sp modelId="{FDB841BC-BD81-4F6E-8A94-D12EBACDF6AB}">
      <dsp:nvSpPr>
        <dsp:cNvPr id="0" name=""/>
        <dsp:cNvSpPr/>
      </dsp:nvSpPr>
      <dsp:spPr>
        <a:xfrm>
          <a:off x="6558292" y="1409445"/>
          <a:ext cx="1560299" cy="1676198"/>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Cunetas deben ser recubiertas.</a:t>
          </a:r>
          <a:endParaRPr lang="en-US" sz="1500" kern="1200" dirty="0"/>
        </a:p>
      </dsp:txBody>
      <dsp:txXfrm>
        <a:off x="6603992" y="1455145"/>
        <a:ext cx="1468899" cy="1584798"/>
      </dsp:txXfrm>
    </dsp:sp>
    <dsp:sp modelId="{B6CDAC08-118D-491F-AB4C-E6A90F1A4906}">
      <dsp:nvSpPr>
        <dsp:cNvPr id="0" name=""/>
        <dsp:cNvSpPr/>
      </dsp:nvSpPr>
      <dsp:spPr>
        <a:xfrm>
          <a:off x="8274622" y="2054067"/>
          <a:ext cx="330783" cy="386954"/>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274622" y="2131458"/>
        <a:ext cx="231548" cy="232172"/>
      </dsp:txXfrm>
    </dsp:sp>
    <dsp:sp modelId="{A435AE05-5897-419E-A19D-B90BC7E83AB2}">
      <dsp:nvSpPr>
        <dsp:cNvPr id="0" name=""/>
        <dsp:cNvSpPr/>
      </dsp:nvSpPr>
      <dsp:spPr>
        <a:xfrm>
          <a:off x="8742712" y="1409445"/>
          <a:ext cx="1560299" cy="1676198"/>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El agua  se conduce de tal manera que la misma pueda ser aprovechada por la comunidad del sitio.</a:t>
          </a:r>
          <a:endParaRPr lang="en-US" sz="1500" kern="1200" dirty="0"/>
        </a:p>
      </dsp:txBody>
      <dsp:txXfrm>
        <a:off x="8788412" y="1455145"/>
        <a:ext cx="1468899" cy="15847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7C297-8901-4626-BC3D-5C34A4EF7BB5}">
      <dsp:nvSpPr>
        <dsp:cNvPr id="0" name=""/>
        <dsp:cNvSpPr/>
      </dsp:nvSpPr>
      <dsp:spPr>
        <a:xfrm>
          <a:off x="2530" y="2282886"/>
          <a:ext cx="2251872" cy="900749"/>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s-ES" sz="1200" kern="1200" dirty="0"/>
            <a:t>Riego es Fundamental en las zonas aledañas al deslizamiento</a:t>
          </a:r>
          <a:endParaRPr lang="en-US" sz="1200" kern="1200" dirty="0"/>
        </a:p>
      </dsp:txBody>
      <dsp:txXfrm>
        <a:off x="452905" y="2282886"/>
        <a:ext cx="1351123" cy="900749"/>
      </dsp:txXfrm>
    </dsp:sp>
    <dsp:sp modelId="{2C414561-C627-4F9E-8866-E17E870006F8}">
      <dsp:nvSpPr>
        <dsp:cNvPr id="0" name=""/>
        <dsp:cNvSpPr/>
      </dsp:nvSpPr>
      <dsp:spPr>
        <a:xfrm>
          <a:off x="3930179" y="2239344"/>
          <a:ext cx="2251872" cy="900749"/>
        </a:xfrm>
        <a:prstGeom prst="chevron">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s-ES" sz="1200" kern="1200" dirty="0"/>
            <a:t>Es indispensable la adopción del sistema de Riego por Aspersión.</a:t>
          </a:r>
          <a:endParaRPr lang="en-US" sz="1200" kern="1200" dirty="0"/>
        </a:p>
      </dsp:txBody>
      <dsp:txXfrm>
        <a:off x="4380554" y="2239344"/>
        <a:ext cx="1351123" cy="900749"/>
      </dsp:txXfrm>
    </dsp:sp>
    <dsp:sp modelId="{65727B3A-AC4D-4BBB-B618-E2963D9A6AFA}">
      <dsp:nvSpPr>
        <dsp:cNvPr id="0" name=""/>
        <dsp:cNvSpPr/>
      </dsp:nvSpPr>
      <dsp:spPr>
        <a:xfrm>
          <a:off x="5991971" y="2273915"/>
          <a:ext cx="2251872" cy="900749"/>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s-ES" sz="1200" kern="1200" dirty="0">
              <a:effectLst/>
              <a:latin typeface="Arial" panose="020B0604020202020204" pitchFamily="34" charset="0"/>
              <a:ea typeface="Calibri" panose="020F0502020204030204" pitchFamily="34" charset="0"/>
              <a:cs typeface="Times New Roman" panose="02020603050405020304" pitchFamily="18" charset="0"/>
            </a:rPr>
            <a:t>Mas eficiente en el uso del agua, no se infiltre mas de la necesaria para riego.</a:t>
          </a:r>
          <a:endParaRPr lang="en-US" sz="1200" kern="1200" dirty="0"/>
        </a:p>
      </dsp:txBody>
      <dsp:txXfrm>
        <a:off x="6442346" y="2273915"/>
        <a:ext cx="1351123" cy="900749"/>
      </dsp:txXfrm>
    </dsp:sp>
    <dsp:sp modelId="{DC53290A-E39D-42DA-8FEE-02EEE5424DD4}">
      <dsp:nvSpPr>
        <dsp:cNvPr id="0" name=""/>
        <dsp:cNvSpPr/>
      </dsp:nvSpPr>
      <dsp:spPr>
        <a:xfrm>
          <a:off x="1928601" y="2239344"/>
          <a:ext cx="2251872" cy="900749"/>
        </a:xfrm>
        <a:prstGeom prst="chevron">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s-ES" sz="1200" kern="1200" dirty="0">
              <a:effectLst/>
              <a:latin typeface="Arial" panose="020B0604020202020204" pitchFamily="34" charset="0"/>
              <a:ea typeface="Calibri" panose="020F0502020204030204" pitchFamily="34" charset="0"/>
              <a:cs typeface="Times New Roman" panose="02020603050405020304" pitchFamily="18" charset="0"/>
            </a:rPr>
            <a:t>Es importante que el talud no se este sobrecargando constantemente con este.</a:t>
          </a:r>
          <a:endParaRPr lang="en-US" sz="1200" kern="1200" dirty="0"/>
        </a:p>
      </dsp:txBody>
      <dsp:txXfrm>
        <a:off x="2378976" y="2239344"/>
        <a:ext cx="1351123" cy="900749"/>
      </dsp:txXfrm>
    </dsp:sp>
    <dsp:sp modelId="{B63482C9-6ABC-4E2A-848B-8426E69A9657}">
      <dsp:nvSpPr>
        <dsp:cNvPr id="0" name=""/>
        <dsp:cNvSpPr/>
      </dsp:nvSpPr>
      <dsp:spPr>
        <a:xfrm>
          <a:off x="8109272" y="2282886"/>
          <a:ext cx="2251872" cy="900749"/>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s-ES" sz="1200" kern="1200" dirty="0">
              <a:effectLst/>
              <a:latin typeface="Arial" panose="020B0604020202020204" pitchFamily="34" charset="0"/>
              <a:cs typeface="Times New Roman" panose="02020603050405020304" pitchFamily="18" charset="0"/>
            </a:rPr>
            <a:t>Se abastecerá de Tanques de captación de escorrentía y ojos de agua</a:t>
          </a:r>
          <a:endParaRPr lang="en-US" sz="1200" kern="1200" dirty="0"/>
        </a:p>
      </dsp:txBody>
      <dsp:txXfrm>
        <a:off x="8559647" y="2282886"/>
        <a:ext cx="1351123" cy="9007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B707C-E62D-42A9-89AA-B9882A72BB3D}">
      <dsp:nvSpPr>
        <dsp:cNvPr id="0" name=""/>
        <dsp:cNvSpPr/>
      </dsp:nvSpPr>
      <dsp:spPr>
        <a:xfrm rot="5400000">
          <a:off x="507673" y="1770520"/>
          <a:ext cx="1519334" cy="2528139"/>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D8AB19-0B15-489B-B770-E9A8F084186C}">
      <dsp:nvSpPr>
        <dsp:cNvPr id="0" name=""/>
        <dsp:cNvSpPr/>
      </dsp:nvSpPr>
      <dsp:spPr>
        <a:xfrm>
          <a:off x="254058" y="2525889"/>
          <a:ext cx="2282418" cy="200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dirty="0">
              <a:effectLst/>
              <a:latin typeface="Arial" panose="020B0604020202020204" pitchFamily="34" charset="0"/>
              <a:ea typeface="Calibri" panose="020F0502020204030204" pitchFamily="34" charset="0"/>
              <a:cs typeface="Times New Roman" panose="02020603050405020304" pitchFamily="18" charset="0"/>
            </a:rPr>
            <a:t>Revegetación del lugar</a:t>
          </a:r>
          <a:endParaRPr lang="en-US" sz="2600" kern="1200" dirty="0"/>
        </a:p>
      </dsp:txBody>
      <dsp:txXfrm>
        <a:off x="254058" y="2525889"/>
        <a:ext cx="2282418" cy="2000673"/>
      </dsp:txXfrm>
    </dsp:sp>
    <dsp:sp modelId="{A27D569A-6651-415C-83ED-2D4DB8C532D0}">
      <dsp:nvSpPr>
        <dsp:cNvPr id="0" name=""/>
        <dsp:cNvSpPr/>
      </dsp:nvSpPr>
      <dsp:spPr>
        <a:xfrm>
          <a:off x="2105832" y="1584396"/>
          <a:ext cx="430644" cy="43064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DC717D-BB96-4FB2-A707-0BDA89AD161F}">
      <dsp:nvSpPr>
        <dsp:cNvPr id="0" name=""/>
        <dsp:cNvSpPr/>
      </dsp:nvSpPr>
      <dsp:spPr>
        <a:xfrm rot="5400000">
          <a:off x="3301799" y="1079111"/>
          <a:ext cx="1519334" cy="2528139"/>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834982-EDF6-442C-B3FD-66A21B78B2FE}">
      <dsp:nvSpPr>
        <dsp:cNvPr id="0" name=""/>
        <dsp:cNvSpPr/>
      </dsp:nvSpPr>
      <dsp:spPr>
        <a:xfrm>
          <a:off x="3048184" y="1834480"/>
          <a:ext cx="2282418" cy="200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dirty="0"/>
            <a:t>Control de erosión.</a:t>
          </a:r>
          <a:endParaRPr lang="en-US" sz="2600" kern="1200" dirty="0"/>
        </a:p>
      </dsp:txBody>
      <dsp:txXfrm>
        <a:off x="3048184" y="1834480"/>
        <a:ext cx="2282418" cy="2000673"/>
      </dsp:txXfrm>
    </dsp:sp>
    <dsp:sp modelId="{A5ADD1AF-8D8F-4772-9729-86AE8A69DE39}">
      <dsp:nvSpPr>
        <dsp:cNvPr id="0" name=""/>
        <dsp:cNvSpPr/>
      </dsp:nvSpPr>
      <dsp:spPr>
        <a:xfrm>
          <a:off x="4899957" y="892986"/>
          <a:ext cx="430644" cy="43064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FAC365-854A-4129-BA55-EDE22E4FFF90}">
      <dsp:nvSpPr>
        <dsp:cNvPr id="0" name=""/>
        <dsp:cNvSpPr/>
      </dsp:nvSpPr>
      <dsp:spPr>
        <a:xfrm rot="5400000">
          <a:off x="6095925" y="387702"/>
          <a:ext cx="1519334" cy="2528139"/>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42CE33-7B5C-4BE4-97DD-212F486A0140}">
      <dsp:nvSpPr>
        <dsp:cNvPr id="0" name=""/>
        <dsp:cNvSpPr/>
      </dsp:nvSpPr>
      <dsp:spPr>
        <a:xfrm>
          <a:off x="5842310" y="1143070"/>
          <a:ext cx="2282418" cy="200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dirty="0"/>
            <a:t>En todo los flancos.</a:t>
          </a:r>
          <a:endParaRPr lang="en-US" sz="2600" kern="1200" dirty="0"/>
        </a:p>
      </dsp:txBody>
      <dsp:txXfrm>
        <a:off x="5842310" y="1143070"/>
        <a:ext cx="2282418" cy="20006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F555B-432A-4CE6-A57D-033E0538D018}">
      <dsp:nvSpPr>
        <dsp:cNvPr id="0" name=""/>
        <dsp:cNvSpPr/>
      </dsp:nvSpPr>
      <dsp:spPr>
        <a:xfrm>
          <a:off x="0" y="1777406"/>
          <a:ext cx="10266032" cy="277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61CA5-7DB5-4C21-9352-9E0430E16E8B}">
      <dsp:nvSpPr>
        <dsp:cNvPr id="0" name=""/>
        <dsp:cNvSpPr/>
      </dsp:nvSpPr>
      <dsp:spPr>
        <a:xfrm>
          <a:off x="513301" y="1615046"/>
          <a:ext cx="7186222" cy="3247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622" tIns="0" rIns="271622" bIns="0" numCol="1" spcCol="1270" anchor="ctr" anchorCtr="0">
          <a:noAutofit/>
        </a:bodyPr>
        <a:lstStyle/>
        <a:p>
          <a:pPr marL="0" lvl="0" indent="0" algn="l" defTabSz="488950">
            <a:lnSpc>
              <a:spcPct val="90000"/>
            </a:lnSpc>
            <a:spcBef>
              <a:spcPct val="0"/>
            </a:spcBef>
            <a:spcAft>
              <a:spcPct val="35000"/>
            </a:spcAft>
            <a:buNone/>
          </a:pPr>
          <a:r>
            <a:rPr lang="es-ES" sz="1100" kern="1200" dirty="0"/>
            <a:t>Se recomienda para diseñar medidas de mitigación en taludes.</a:t>
          </a:r>
          <a:endParaRPr lang="en-US" sz="1100" kern="1200" dirty="0"/>
        </a:p>
      </dsp:txBody>
      <dsp:txXfrm>
        <a:off x="529153" y="1630898"/>
        <a:ext cx="7154518" cy="293016"/>
      </dsp:txXfrm>
    </dsp:sp>
    <dsp:sp modelId="{950B8F4C-3AA5-4CC2-B60C-A4DE9FA23AFB}">
      <dsp:nvSpPr>
        <dsp:cNvPr id="0" name=""/>
        <dsp:cNvSpPr/>
      </dsp:nvSpPr>
      <dsp:spPr>
        <a:xfrm>
          <a:off x="0" y="2276366"/>
          <a:ext cx="10266032" cy="277200"/>
        </a:xfrm>
        <a:prstGeom prst="rect">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B3205D-FDC3-4808-883D-25A94F8E57E7}">
      <dsp:nvSpPr>
        <dsp:cNvPr id="0" name=""/>
        <dsp:cNvSpPr/>
      </dsp:nvSpPr>
      <dsp:spPr>
        <a:xfrm>
          <a:off x="513301" y="2114006"/>
          <a:ext cx="7186222" cy="324720"/>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622" tIns="0" rIns="271622" bIns="0" numCol="1" spcCol="1270" anchor="ctr" anchorCtr="0">
          <a:noAutofit/>
        </a:bodyPr>
        <a:lstStyle/>
        <a:p>
          <a:pPr marL="0" lvl="0" indent="0" algn="l" defTabSz="488950">
            <a:lnSpc>
              <a:spcPct val="90000"/>
            </a:lnSpc>
            <a:spcBef>
              <a:spcPct val="0"/>
            </a:spcBef>
            <a:spcAft>
              <a:spcPct val="35000"/>
            </a:spcAft>
            <a:buNone/>
          </a:pPr>
          <a:r>
            <a:rPr lang="es-ES" sz="1100" kern="1200" dirty="0"/>
            <a:t>Aumentar las caracterización en el numero de muestras para determinar las propiedades físicas de los suelos. </a:t>
          </a:r>
          <a:endParaRPr lang="en-US" sz="1100" kern="1200" dirty="0"/>
        </a:p>
      </dsp:txBody>
      <dsp:txXfrm>
        <a:off x="529153" y="2129858"/>
        <a:ext cx="7154518" cy="293016"/>
      </dsp:txXfrm>
    </dsp:sp>
    <dsp:sp modelId="{3BE7EA0E-067B-4B2B-9E08-8A73CC9216F8}">
      <dsp:nvSpPr>
        <dsp:cNvPr id="0" name=""/>
        <dsp:cNvSpPr/>
      </dsp:nvSpPr>
      <dsp:spPr>
        <a:xfrm>
          <a:off x="0" y="2775326"/>
          <a:ext cx="10266032" cy="2772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3E147F-AC11-446C-94AB-0F50568524A0}">
      <dsp:nvSpPr>
        <dsp:cNvPr id="0" name=""/>
        <dsp:cNvSpPr/>
      </dsp:nvSpPr>
      <dsp:spPr>
        <a:xfrm>
          <a:off x="513301" y="2612966"/>
          <a:ext cx="7186222" cy="32472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622" tIns="0" rIns="271622" bIns="0" numCol="1" spcCol="1270" anchor="ctr" anchorCtr="0">
          <a:noAutofit/>
        </a:bodyPr>
        <a:lstStyle/>
        <a:p>
          <a:pPr marL="0" lvl="0" indent="0" algn="l" defTabSz="488950">
            <a:lnSpc>
              <a:spcPct val="90000"/>
            </a:lnSpc>
            <a:spcBef>
              <a:spcPct val="0"/>
            </a:spcBef>
            <a:spcAft>
              <a:spcPct val="35000"/>
            </a:spcAft>
            <a:buNone/>
          </a:pPr>
          <a:r>
            <a:rPr lang="es-ES" sz="1100" kern="1200" dirty="0"/>
            <a:t>Idea de Diseño.</a:t>
          </a:r>
          <a:endParaRPr lang="en-US" sz="1100" kern="1200" dirty="0"/>
        </a:p>
      </dsp:txBody>
      <dsp:txXfrm>
        <a:off x="529153" y="2628818"/>
        <a:ext cx="7154518" cy="2930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EECA9-6B8E-4A9D-A22C-F5D0F776AB2C}">
      <dsp:nvSpPr>
        <dsp:cNvPr id="0" name=""/>
        <dsp:cNvSpPr/>
      </dsp:nvSpPr>
      <dsp:spPr>
        <a:xfrm>
          <a:off x="3021" y="2053904"/>
          <a:ext cx="1932503" cy="9662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Correcta implementación de medidas de mitigación. </a:t>
          </a:r>
          <a:endParaRPr lang="en-US" sz="1500" kern="1200" dirty="0"/>
        </a:p>
      </dsp:txBody>
      <dsp:txXfrm>
        <a:off x="31322" y="2082205"/>
        <a:ext cx="1875901" cy="909649"/>
      </dsp:txXfrm>
    </dsp:sp>
    <dsp:sp modelId="{79A2FE7F-F5FB-4C7C-98AA-A253FE5AE28C}">
      <dsp:nvSpPr>
        <dsp:cNvPr id="0" name=""/>
        <dsp:cNvSpPr/>
      </dsp:nvSpPr>
      <dsp:spPr>
        <a:xfrm>
          <a:off x="1935525" y="2519891"/>
          <a:ext cx="773001" cy="34277"/>
        </a:xfrm>
        <a:custGeom>
          <a:avLst/>
          <a:gdLst/>
          <a:ahLst/>
          <a:cxnLst/>
          <a:rect l="0" t="0" r="0" b="0"/>
          <a:pathLst>
            <a:path>
              <a:moveTo>
                <a:pt x="0" y="17138"/>
              </a:moveTo>
              <a:lnTo>
                <a:pt x="773001" y="1713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02700" y="2517705"/>
        <a:ext cx="38650" cy="38650"/>
      </dsp:txXfrm>
    </dsp:sp>
    <dsp:sp modelId="{FCBE074C-1559-4E01-9693-2DA67F55A292}">
      <dsp:nvSpPr>
        <dsp:cNvPr id="0" name=""/>
        <dsp:cNvSpPr/>
      </dsp:nvSpPr>
      <dsp:spPr>
        <a:xfrm>
          <a:off x="2708526" y="2053904"/>
          <a:ext cx="1932503" cy="96625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Elevado control de calidad </a:t>
          </a:r>
          <a:endParaRPr lang="en-US" sz="1500" kern="1200" dirty="0"/>
        </a:p>
      </dsp:txBody>
      <dsp:txXfrm>
        <a:off x="2736827" y="2082205"/>
        <a:ext cx="1875901" cy="909649"/>
      </dsp:txXfrm>
    </dsp:sp>
    <dsp:sp modelId="{A793E078-9ACD-41BB-BD6A-92D54274DA22}">
      <dsp:nvSpPr>
        <dsp:cNvPr id="0" name=""/>
        <dsp:cNvSpPr/>
      </dsp:nvSpPr>
      <dsp:spPr>
        <a:xfrm rot="19457599">
          <a:off x="4551553" y="2242094"/>
          <a:ext cx="951954" cy="34277"/>
        </a:xfrm>
        <a:custGeom>
          <a:avLst/>
          <a:gdLst/>
          <a:ahLst/>
          <a:cxnLst/>
          <a:rect l="0" t="0" r="0" b="0"/>
          <a:pathLst>
            <a:path>
              <a:moveTo>
                <a:pt x="0" y="17138"/>
              </a:moveTo>
              <a:lnTo>
                <a:pt x="951954" y="1713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03732" y="2235434"/>
        <a:ext cx="47597" cy="47597"/>
      </dsp:txXfrm>
    </dsp:sp>
    <dsp:sp modelId="{F0D719F7-BFDC-4AD4-9C0D-217B5BD61AB5}">
      <dsp:nvSpPr>
        <dsp:cNvPr id="0" name=""/>
        <dsp:cNvSpPr/>
      </dsp:nvSpPr>
      <dsp:spPr>
        <a:xfrm>
          <a:off x="5414031" y="1498309"/>
          <a:ext cx="1932503" cy="96625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Materiales utilizados en el sitio.</a:t>
          </a:r>
          <a:endParaRPr lang="en-US" sz="1500" kern="1200" dirty="0"/>
        </a:p>
      </dsp:txBody>
      <dsp:txXfrm>
        <a:off x="5442332" y="1526610"/>
        <a:ext cx="1875901" cy="909649"/>
      </dsp:txXfrm>
    </dsp:sp>
    <dsp:sp modelId="{9FFA64A3-3B93-4B96-9B11-D69F9CF00327}">
      <dsp:nvSpPr>
        <dsp:cNvPr id="0" name=""/>
        <dsp:cNvSpPr/>
      </dsp:nvSpPr>
      <dsp:spPr>
        <a:xfrm rot="2142401">
          <a:off x="4551553" y="2797689"/>
          <a:ext cx="951954" cy="34277"/>
        </a:xfrm>
        <a:custGeom>
          <a:avLst/>
          <a:gdLst/>
          <a:ahLst/>
          <a:cxnLst/>
          <a:rect l="0" t="0" r="0" b="0"/>
          <a:pathLst>
            <a:path>
              <a:moveTo>
                <a:pt x="0" y="17138"/>
              </a:moveTo>
              <a:lnTo>
                <a:pt x="951954" y="1713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03732" y="2791029"/>
        <a:ext cx="47597" cy="47597"/>
      </dsp:txXfrm>
    </dsp:sp>
    <dsp:sp modelId="{D727845F-4A84-4A43-A0EC-5263CC4C1025}">
      <dsp:nvSpPr>
        <dsp:cNvPr id="0" name=""/>
        <dsp:cNvSpPr/>
      </dsp:nvSpPr>
      <dsp:spPr>
        <a:xfrm>
          <a:off x="5414031" y="2609499"/>
          <a:ext cx="1932503" cy="96625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Proceso de construcción que se este realizando</a:t>
          </a:r>
          <a:endParaRPr lang="en-US" sz="1500" kern="1200" dirty="0"/>
        </a:p>
      </dsp:txBody>
      <dsp:txXfrm>
        <a:off x="5442332" y="2637800"/>
        <a:ext cx="1875901" cy="9096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1126FF-F730-4960-AF9B-49DA4246B036}" type="datetimeFigureOut">
              <a:rPr lang="es-EC" smtClean="0"/>
              <a:t>17/9/2021</a:t>
            </a:fld>
            <a:endParaRPr lang="es-EC"/>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738751-357B-47BF-808D-39B6250C4754}" type="slidenum">
              <a:rPr lang="es-EC" smtClean="0"/>
              <a:t>‹Nº›</a:t>
            </a:fld>
            <a:endParaRPr lang="es-EC"/>
          </a:p>
        </p:txBody>
      </p:sp>
    </p:spTree>
    <p:extLst>
      <p:ext uri="{BB962C8B-B14F-4D97-AF65-F5344CB8AC3E}">
        <p14:creationId xmlns:p14="http://schemas.microsoft.com/office/powerpoint/2010/main" val="24984825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D4C4EC-5585-4463-AE68-D46DB58189A1}" type="datetimeFigureOut">
              <a:rPr lang="es-EC" smtClean="0"/>
              <a:t>17/9/2021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F06422-6000-4891-865C-8034847B1751}" type="slidenum">
              <a:rPr lang="es-EC" smtClean="0"/>
              <a:t>‹Nº›</a:t>
            </a:fld>
            <a:endParaRPr lang="es-EC"/>
          </a:p>
        </p:txBody>
      </p:sp>
    </p:spTree>
    <p:extLst>
      <p:ext uri="{BB962C8B-B14F-4D97-AF65-F5344CB8AC3E}">
        <p14:creationId xmlns:p14="http://schemas.microsoft.com/office/powerpoint/2010/main" val="113481814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EC"/>
          </a:p>
        </p:txBody>
      </p:sp>
      <p:sp>
        <p:nvSpPr>
          <p:cNvPr id="4" name="Marcador de fecha 3"/>
          <p:cNvSpPr>
            <a:spLocks noGrp="1"/>
          </p:cNvSpPr>
          <p:nvPr>
            <p:ph type="dt" sz="half" idx="10"/>
          </p:nvPr>
        </p:nvSpPr>
        <p:spPr/>
        <p:txBody>
          <a:bodyPr/>
          <a:lstStyle/>
          <a:p>
            <a:fld id="{449EE2AF-290E-42D1-B6C4-72CCC66C5AFA}" type="datetime1">
              <a:rPr lang="es-EC" smtClean="0"/>
              <a:t>17/9/2021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29DCF790-1CAF-48E4-8CA7-EA92491C19D9}" type="slidenum">
              <a:rPr lang="es-EC" smtClean="0"/>
              <a:t>‹Nº›</a:t>
            </a:fld>
            <a:endParaRPr lang="es-EC"/>
          </a:p>
        </p:txBody>
      </p:sp>
    </p:spTree>
    <p:extLst>
      <p:ext uri="{BB962C8B-B14F-4D97-AF65-F5344CB8AC3E}">
        <p14:creationId xmlns:p14="http://schemas.microsoft.com/office/powerpoint/2010/main" val="625193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80F6C6EF-CC66-4F94-8A01-47EE61D98B36}" type="datetime1">
              <a:rPr lang="es-EC" smtClean="0"/>
              <a:t>17/9/2021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29DCF790-1CAF-48E4-8CA7-EA92491C19D9}" type="slidenum">
              <a:rPr lang="es-EC" smtClean="0"/>
              <a:t>‹Nº›</a:t>
            </a:fld>
            <a:endParaRPr lang="es-EC"/>
          </a:p>
        </p:txBody>
      </p:sp>
    </p:spTree>
    <p:extLst>
      <p:ext uri="{BB962C8B-B14F-4D97-AF65-F5344CB8AC3E}">
        <p14:creationId xmlns:p14="http://schemas.microsoft.com/office/powerpoint/2010/main" val="3203991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D853B3C8-5ABC-42C9-BC44-0013F3C1B353}" type="datetime1">
              <a:rPr lang="es-EC" smtClean="0"/>
              <a:t>17/9/2021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29DCF790-1CAF-48E4-8CA7-EA92491C19D9}" type="slidenum">
              <a:rPr lang="es-EC" smtClean="0"/>
              <a:t>‹Nº›</a:t>
            </a:fld>
            <a:endParaRPr lang="es-EC"/>
          </a:p>
        </p:txBody>
      </p:sp>
    </p:spTree>
    <p:extLst>
      <p:ext uri="{BB962C8B-B14F-4D97-AF65-F5344CB8AC3E}">
        <p14:creationId xmlns:p14="http://schemas.microsoft.com/office/powerpoint/2010/main" val="867998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B5259746-208D-422B-AD27-FBCF6207CDAE}" type="datetime1">
              <a:rPr lang="es-EC" smtClean="0"/>
              <a:t>17/9/2021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29DCF790-1CAF-48E4-8CA7-EA92491C19D9}" type="slidenum">
              <a:rPr lang="es-EC" smtClean="0"/>
              <a:t>‹Nº›</a:t>
            </a:fld>
            <a:endParaRPr lang="es-EC"/>
          </a:p>
        </p:txBody>
      </p:sp>
    </p:spTree>
    <p:extLst>
      <p:ext uri="{BB962C8B-B14F-4D97-AF65-F5344CB8AC3E}">
        <p14:creationId xmlns:p14="http://schemas.microsoft.com/office/powerpoint/2010/main" val="4014751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9F7ECB7A-FDED-404B-86D0-58382DDC4A6C}" type="datetime1">
              <a:rPr lang="es-EC" smtClean="0"/>
              <a:t>17/9/2021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29DCF790-1CAF-48E4-8CA7-EA92491C19D9}" type="slidenum">
              <a:rPr lang="es-EC" smtClean="0"/>
              <a:t>‹Nº›</a:t>
            </a:fld>
            <a:endParaRPr lang="es-EC"/>
          </a:p>
        </p:txBody>
      </p:sp>
    </p:spTree>
    <p:extLst>
      <p:ext uri="{BB962C8B-B14F-4D97-AF65-F5344CB8AC3E}">
        <p14:creationId xmlns:p14="http://schemas.microsoft.com/office/powerpoint/2010/main" val="3815613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340ECFD3-D996-4C78-996D-6A8A94F7309B}" type="datetime1">
              <a:rPr lang="es-EC" smtClean="0"/>
              <a:t>17/9/2021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29DCF790-1CAF-48E4-8CA7-EA92491C19D9}" type="slidenum">
              <a:rPr lang="es-EC" smtClean="0"/>
              <a:t>‹Nº›</a:t>
            </a:fld>
            <a:endParaRPr lang="es-EC"/>
          </a:p>
        </p:txBody>
      </p:sp>
    </p:spTree>
    <p:extLst>
      <p:ext uri="{BB962C8B-B14F-4D97-AF65-F5344CB8AC3E}">
        <p14:creationId xmlns:p14="http://schemas.microsoft.com/office/powerpoint/2010/main" val="664409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8BD90728-C1D3-4E0C-BB92-D36CC7566FCF}" type="datetime1">
              <a:rPr lang="es-EC" smtClean="0"/>
              <a:t>17/9/2021</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29DCF790-1CAF-48E4-8CA7-EA92491C19D9}" type="slidenum">
              <a:rPr lang="es-EC" smtClean="0"/>
              <a:t>‹Nº›</a:t>
            </a:fld>
            <a:endParaRPr lang="es-EC"/>
          </a:p>
        </p:txBody>
      </p:sp>
    </p:spTree>
    <p:extLst>
      <p:ext uri="{BB962C8B-B14F-4D97-AF65-F5344CB8AC3E}">
        <p14:creationId xmlns:p14="http://schemas.microsoft.com/office/powerpoint/2010/main" val="3945125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228C9DB6-E292-45C2-B7E2-32FF1B40A374}" type="datetime1">
              <a:rPr lang="es-EC" smtClean="0"/>
              <a:t>17/9/2021</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29DCF790-1CAF-48E4-8CA7-EA92491C19D9}" type="slidenum">
              <a:rPr lang="es-EC" smtClean="0"/>
              <a:t>‹Nº›</a:t>
            </a:fld>
            <a:endParaRPr lang="es-EC"/>
          </a:p>
        </p:txBody>
      </p:sp>
    </p:spTree>
    <p:extLst>
      <p:ext uri="{BB962C8B-B14F-4D97-AF65-F5344CB8AC3E}">
        <p14:creationId xmlns:p14="http://schemas.microsoft.com/office/powerpoint/2010/main" val="3068105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3FBBF0C-6FD5-4598-AB60-DAD48D1B0621}" type="datetime1">
              <a:rPr lang="es-EC" smtClean="0"/>
              <a:t>17/9/2021</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29DCF790-1CAF-48E4-8CA7-EA92491C19D9}" type="slidenum">
              <a:rPr lang="es-EC" smtClean="0"/>
              <a:t>‹Nº›</a:t>
            </a:fld>
            <a:endParaRPr lang="es-EC"/>
          </a:p>
        </p:txBody>
      </p:sp>
    </p:spTree>
    <p:extLst>
      <p:ext uri="{BB962C8B-B14F-4D97-AF65-F5344CB8AC3E}">
        <p14:creationId xmlns:p14="http://schemas.microsoft.com/office/powerpoint/2010/main" val="1888650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F214382-6B45-4DC2-8C81-FC882CB228B2}" type="datetime1">
              <a:rPr lang="es-EC" smtClean="0"/>
              <a:t>17/9/2021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29DCF790-1CAF-48E4-8CA7-EA92491C19D9}" type="slidenum">
              <a:rPr lang="es-EC" smtClean="0"/>
              <a:t>‹Nº›</a:t>
            </a:fld>
            <a:endParaRPr lang="es-EC"/>
          </a:p>
        </p:txBody>
      </p:sp>
    </p:spTree>
    <p:extLst>
      <p:ext uri="{BB962C8B-B14F-4D97-AF65-F5344CB8AC3E}">
        <p14:creationId xmlns:p14="http://schemas.microsoft.com/office/powerpoint/2010/main" val="253033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F72E33F-6E74-4FBE-B3CF-731ECAE0715C}" type="datetime1">
              <a:rPr lang="es-EC" smtClean="0"/>
              <a:t>17/9/2021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29DCF790-1CAF-48E4-8CA7-EA92491C19D9}" type="slidenum">
              <a:rPr lang="es-EC" smtClean="0"/>
              <a:t>‹Nº›</a:t>
            </a:fld>
            <a:endParaRPr lang="es-EC"/>
          </a:p>
        </p:txBody>
      </p:sp>
    </p:spTree>
    <p:extLst>
      <p:ext uri="{BB962C8B-B14F-4D97-AF65-F5344CB8AC3E}">
        <p14:creationId xmlns:p14="http://schemas.microsoft.com/office/powerpoint/2010/main" val="828320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064805-7153-4BBE-87EC-532077264041}" type="datetime1">
              <a:rPr lang="es-EC" smtClean="0"/>
              <a:t>17/9/2021</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CF790-1CAF-48E4-8CA7-EA92491C19D9}" type="slidenum">
              <a:rPr lang="es-EC" smtClean="0"/>
              <a:t>‹Nº›</a:t>
            </a:fld>
            <a:endParaRPr lang="es-EC"/>
          </a:p>
        </p:txBody>
      </p:sp>
    </p:spTree>
    <p:extLst>
      <p:ext uri="{BB962C8B-B14F-4D97-AF65-F5344CB8AC3E}">
        <p14:creationId xmlns:p14="http://schemas.microsoft.com/office/powerpoint/2010/main" val="1309875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0.emf"/><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23.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2.jp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2.jp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2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jpg"/><Relationship Id="rId7" Type="http://schemas.openxmlformats.org/officeDocument/2006/relationships/diagramColors" Target="../diagrams/colors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2.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2.jp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23.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image" Target="../media/image2.jpg"/><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752959" y="1736463"/>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dirty="0"/>
          </a:p>
        </p:txBody>
      </p:sp>
      <p:sp>
        <p:nvSpPr>
          <p:cNvPr id="16" name="Rectangle 9"/>
          <p:cNvSpPr>
            <a:spLocks noChangeArrowheads="1"/>
          </p:cNvSpPr>
          <p:nvPr/>
        </p:nvSpPr>
        <p:spPr bwMode="auto">
          <a:xfrm>
            <a:off x="813226" y="1732517"/>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dirty="0"/>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035" y="500204"/>
            <a:ext cx="443611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5616" y="346789"/>
            <a:ext cx="1385728" cy="1385728"/>
          </a:xfrm>
          <a:prstGeom prst="rect">
            <a:avLst/>
          </a:prstGeom>
        </p:spPr>
      </p:pic>
      <p:sp>
        <p:nvSpPr>
          <p:cNvPr id="21" name="3 Título"/>
          <p:cNvSpPr txBox="1">
            <a:spLocks/>
          </p:cNvSpPr>
          <p:nvPr/>
        </p:nvSpPr>
        <p:spPr>
          <a:xfrm>
            <a:off x="3320158" y="5025180"/>
            <a:ext cx="6366706" cy="318706"/>
          </a:xfrm>
          <a:prstGeom prst="rect">
            <a:avLst/>
          </a:prstGeom>
        </p:spPr>
        <p:txBody>
          <a:bodyPr vert="horz"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i="0" u="none" strike="noStrike" kern="1200" normalizeH="0" baseline="0" dirty="0">
                <a:ln w="0"/>
                <a:uLnTx/>
                <a:uFillTx/>
                <a:latin typeface="Arial" panose="020B0604020202020204" pitchFamily="34" charset="0"/>
                <a:ea typeface="+mj-ea"/>
                <a:cs typeface="Arial" panose="020B0604020202020204" pitchFamily="34" charset="0"/>
              </a:rPr>
              <a:t>Dirigido por: ING. BONIFAZ GARCÍA, HUGO FABIAN, </a:t>
            </a:r>
            <a:r>
              <a:rPr kumimoji="0" lang="es-EC" i="0" u="none" strike="noStrike" kern="1200" normalizeH="0" baseline="0" dirty="0" err="1">
                <a:ln w="0"/>
                <a:uLnTx/>
                <a:uFillTx/>
                <a:latin typeface="Arial" panose="020B0604020202020204" pitchFamily="34" charset="0"/>
                <a:ea typeface="+mj-ea"/>
                <a:cs typeface="Arial" panose="020B0604020202020204" pitchFamily="34" charset="0"/>
              </a:rPr>
              <a:t>Mgs</a:t>
            </a:r>
            <a:r>
              <a:rPr kumimoji="0" lang="es-EC" i="0" u="none" strike="noStrike" kern="1200" normalizeH="0" baseline="0" dirty="0">
                <a:ln w="0"/>
                <a:uLnTx/>
                <a:uFillTx/>
                <a:latin typeface="Arial" panose="020B0604020202020204" pitchFamily="34" charset="0"/>
                <a:ea typeface="+mj-ea"/>
                <a:cs typeface="Arial" panose="020B0604020202020204" pitchFamily="34" charset="0"/>
              </a:rPr>
              <a:t>.</a:t>
            </a:r>
          </a:p>
        </p:txBody>
      </p:sp>
      <p:sp>
        <p:nvSpPr>
          <p:cNvPr id="23" name="3 Título"/>
          <p:cNvSpPr txBox="1">
            <a:spLocks/>
          </p:cNvSpPr>
          <p:nvPr/>
        </p:nvSpPr>
        <p:spPr>
          <a:xfrm>
            <a:off x="4101150" y="4397950"/>
            <a:ext cx="4804723" cy="318706"/>
          </a:xfrm>
          <a:prstGeom prst="rect">
            <a:avLst/>
          </a:prstGeom>
        </p:spPr>
        <p:txBody>
          <a:bodyPr vert="horz"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i="0" u="none" strike="noStrike" kern="1200" normalizeH="0" baseline="0" dirty="0">
                <a:ln w="0"/>
                <a:uLnTx/>
                <a:uFillTx/>
                <a:latin typeface="Arial" panose="020B0604020202020204" pitchFamily="34" charset="0"/>
                <a:ea typeface="+mj-ea"/>
                <a:cs typeface="Arial" panose="020B0604020202020204" pitchFamily="34" charset="0"/>
              </a:rPr>
              <a:t>Autor: Sr. RON CÓRDOVA, PAULO ANDRÉS</a:t>
            </a:r>
            <a:endParaRPr kumimoji="0" lang="es-EC" i="0" u="none" strike="noStrike" kern="1200" normalizeH="0" baseline="0" dirty="0">
              <a:ln w="0"/>
              <a:solidFill>
                <a:schemeClr val="accent1"/>
              </a:solidFill>
              <a:uLnTx/>
              <a:uFillTx/>
              <a:latin typeface="Arial" panose="020B0604020202020204" pitchFamily="34" charset="0"/>
              <a:ea typeface="+mj-ea"/>
              <a:cs typeface="Arial" panose="020B0604020202020204" pitchFamily="34" charset="0"/>
            </a:endParaRPr>
          </a:p>
        </p:txBody>
      </p:sp>
      <p:sp>
        <p:nvSpPr>
          <p:cNvPr id="25" name="11 Marcador de texto"/>
          <p:cNvSpPr txBox="1">
            <a:spLocks/>
          </p:cNvSpPr>
          <p:nvPr/>
        </p:nvSpPr>
        <p:spPr>
          <a:xfrm>
            <a:off x="1172075" y="2907042"/>
            <a:ext cx="10662874" cy="797150"/>
          </a:xfrm>
          <a:prstGeom prst="roundRect">
            <a:avLst>
              <a:gd name="adj" fmla="val 16667"/>
            </a:avLst>
          </a:prstGeom>
          <a:ln/>
        </p:spPr>
        <p:style>
          <a:lnRef idx="1">
            <a:schemeClr val="accent6"/>
          </a:lnRef>
          <a:fillRef idx="2">
            <a:schemeClr val="accent6"/>
          </a:fillRef>
          <a:effectRef idx="1">
            <a:schemeClr val="accent6"/>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s-ES" sz="2000" b="1" dirty="0">
                <a:effectLst/>
                <a:latin typeface="Arial" panose="020B0604020202020204" pitchFamily="34" charset="0"/>
                <a:ea typeface="Times New Roman" panose="02020603050405020304" pitchFamily="18" charset="0"/>
              </a:rPr>
              <a:t>“Instrumentación y monitoreo. Elaboración plan de manejo y diseño de obras de remediación”</a:t>
            </a:r>
            <a:endParaRPr lang="es-MX" sz="2400" dirty="0">
              <a:latin typeface="+mn-lt"/>
              <a:cs typeface="Arial" panose="020B0604020202020204" pitchFamily="34" charset="0"/>
            </a:endParaRPr>
          </a:p>
          <a:p>
            <a:pPr marL="0" indent="0" algn="ctr">
              <a:lnSpc>
                <a:spcPct val="100000"/>
              </a:lnSpc>
              <a:buNone/>
            </a:pPr>
            <a:endParaRPr lang="es-EC" sz="2000" b="1" i="1" dirty="0">
              <a:ln w="0"/>
              <a:latin typeface="Arial" panose="020B0604020202020204" pitchFamily="34" charset="0"/>
              <a:cs typeface="Arial" panose="020B0604020202020204" pitchFamily="34" charset="0"/>
            </a:endParaRPr>
          </a:p>
        </p:txBody>
      </p:sp>
      <p:sp>
        <p:nvSpPr>
          <p:cNvPr id="26" name="5 CuadroTexto">
            <a:extLst>
              <a:ext uri="{FF2B5EF4-FFF2-40B4-BE49-F238E27FC236}">
                <a16:creationId xmlns:a16="http://schemas.microsoft.com/office/drawing/2014/main" id="{271AD048-1C3C-446E-9203-97133FC8047B}"/>
              </a:ext>
            </a:extLst>
          </p:cNvPr>
          <p:cNvSpPr txBox="1">
            <a:spLocks noChangeArrowheads="1"/>
          </p:cNvSpPr>
          <p:nvPr/>
        </p:nvSpPr>
        <p:spPr bwMode="auto">
          <a:xfrm>
            <a:off x="1914671" y="1900233"/>
            <a:ext cx="87838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419" sz="2000" dirty="0"/>
              <a:t>TRABAJO DE TITULACIÓN PREVIO A LA OBTENCIÓN DEL TÍTULO DE: </a:t>
            </a:r>
          </a:p>
          <a:p>
            <a:pPr algn="ctr" eaLnBrk="1" hangingPunct="1"/>
            <a:r>
              <a:rPr lang="es-ES" altLang="es-419" sz="2000" dirty="0"/>
              <a:t>INGENIERO CIVIL</a:t>
            </a:r>
          </a:p>
        </p:txBody>
      </p:sp>
      <p:sp>
        <p:nvSpPr>
          <p:cNvPr id="2" name="Marcador de número de diapositiva 1"/>
          <p:cNvSpPr>
            <a:spLocks noGrp="1"/>
          </p:cNvSpPr>
          <p:nvPr>
            <p:ph type="sldNum" sz="quarter" idx="12"/>
          </p:nvPr>
        </p:nvSpPr>
        <p:spPr/>
        <p:txBody>
          <a:bodyPr/>
          <a:lstStyle/>
          <a:p>
            <a:fld id="{29DCF790-1CAF-48E4-8CA7-EA92491C19D9}" type="slidenum">
              <a:rPr lang="es-EC" smtClean="0"/>
              <a:t>1</a:t>
            </a:fld>
            <a:endParaRPr lang="es-EC"/>
          </a:p>
        </p:txBody>
      </p:sp>
    </p:spTree>
    <p:extLst>
      <p:ext uri="{BB962C8B-B14F-4D97-AF65-F5344CB8AC3E}">
        <p14:creationId xmlns:p14="http://schemas.microsoft.com/office/powerpoint/2010/main" val="1236705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2085535" y="754204"/>
            <a:ext cx="8472267" cy="577850"/>
          </a:xfrm>
          <a:prstGeom prst="rect">
            <a:avLst/>
          </a:prstGeom>
        </p:spPr>
        <p:txBody>
          <a:bodyPr wrap="square">
            <a:spAutoFit/>
          </a:bodyPr>
          <a:lstStyle/>
          <a:p>
            <a:pPr lvl="1" algn="just">
              <a:lnSpc>
                <a:spcPct val="150000"/>
              </a:lnSpc>
              <a:spcBef>
                <a:spcPts val="1200"/>
              </a:spcBef>
              <a:spcAft>
                <a:spcPts val="1200"/>
              </a:spcAft>
            </a:pPr>
            <a:r>
              <a:rPr lang="es-EC" sz="2400" b="1" dirty="0">
                <a:latin typeface="Arial" panose="020B0604020202020204" pitchFamily="34" charset="0"/>
                <a:ea typeface="Times New Roman" panose="02020603050405020304" pitchFamily="18" charset="0"/>
                <a:cs typeface="Times New Roman" panose="02020603050405020304" pitchFamily="18" charset="0"/>
              </a:rPr>
              <a:t>ESCALONAMIENTO DEL TALUD</a:t>
            </a:r>
            <a:endParaRPr lang="es-EC" sz="24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Marcador de número de diapositiva 1"/>
          <p:cNvSpPr>
            <a:spLocks noGrp="1"/>
          </p:cNvSpPr>
          <p:nvPr>
            <p:ph type="sldNum" sz="quarter" idx="12"/>
          </p:nvPr>
        </p:nvSpPr>
        <p:spPr/>
        <p:txBody>
          <a:bodyPr/>
          <a:lstStyle/>
          <a:p>
            <a:fld id="{29DCF790-1CAF-48E4-8CA7-EA92491C19D9}" type="slidenum">
              <a:rPr lang="es-EC" smtClean="0"/>
              <a:t>10</a:t>
            </a:fld>
            <a:endParaRPr lang="es-EC"/>
          </a:p>
        </p:txBody>
      </p:sp>
      <p:sp>
        <p:nvSpPr>
          <p:cNvPr id="5" name="CuadroTexto 4">
            <a:extLst>
              <a:ext uri="{FF2B5EF4-FFF2-40B4-BE49-F238E27FC236}">
                <a16:creationId xmlns:a16="http://schemas.microsoft.com/office/drawing/2014/main" id="{96D41403-3D81-4757-B183-E1E2922B29B3}"/>
              </a:ext>
            </a:extLst>
          </p:cNvPr>
          <p:cNvSpPr txBox="1"/>
          <p:nvPr/>
        </p:nvSpPr>
        <p:spPr>
          <a:xfrm>
            <a:off x="7016320" y="2089876"/>
            <a:ext cx="4943618" cy="1754326"/>
          </a:xfrm>
          <a:prstGeom prst="rect">
            <a:avLst/>
          </a:prstGeom>
          <a:noFill/>
        </p:spPr>
        <p:txBody>
          <a:bodyPr wrap="square" rtlCol="0">
            <a:spAutoFit/>
          </a:bodyPr>
          <a:lstStyle/>
          <a:p>
            <a:pPr algn="just"/>
            <a:r>
              <a:rPr lang="es-ES" dirty="0"/>
              <a:t>En el caso específico para el sector de “La Armenia”, se puede aplicar esta técnica a la parte baja de la corona del talud y al flanco izquierdo del mismo, debido a quedaron taludes de grandes dimensiones, los cuales urgentemente deben ser mitigados.</a:t>
            </a:r>
            <a:endParaRPr lang="es-EC" dirty="0"/>
          </a:p>
        </p:txBody>
      </p:sp>
      <p:sp>
        <p:nvSpPr>
          <p:cNvPr id="12" name="Rectángulo 11">
            <a:extLst>
              <a:ext uri="{FF2B5EF4-FFF2-40B4-BE49-F238E27FC236}">
                <a16:creationId xmlns:a16="http://schemas.microsoft.com/office/drawing/2014/main" id="{06D73EDA-BB75-4166-8981-9AD2672BCB4D}"/>
              </a:ext>
            </a:extLst>
          </p:cNvPr>
          <p:cNvSpPr/>
          <p:nvPr/>
        </p:nvSpPr>
        <p:spPr>
          <a:xfrm>
            <a:off x="1522488" y="239734"/>
            <a:ext cx="8776543" cy="456535"/>
          </a:xfrm>
          <a:prstGeom prst="rect">
            <a:avLst/>
          </a:prstGeom>
        </p:spPr>
        <p:txBody>
          <a:bodyPr wrap="square">
            <a:spAutoFit/>
          </a:bodyPr>
          <a:lstStyle/>
          <a:p>
            <a:pPr lvl="1">
              <a:lnSpc>
                <a:spcPct val="150000"/>
              </a:lnSpc>
              <a:spcBef>
                <a:spcPts val="1200"/>
              </a:spcBef>
              <a:spcAft>
                <a:spcPts val="1200"/>
              </a:spcAft>
            </a:pPr>
            <a:r>
              <a:rPr lang="es-ES" b="1" dirty="0">
                <a:effectLst/>
                <a:latin typeface="Arial" panose="020B0604020202020204" pitchFamily="34" charset="0"/>
                <a:ea typeface="Times New Roman" panose="02020603050405020304" pitchFamily="18" charset="0"/>
                <a:cs typeface="Times New Roman" panose="02020603050405020304" pitchFamily="18" charset="0"/>
              </a:rPr>
              <a:t>MODIFICACIÓN DE LA GEOMETRÍA DEL TALUD Y DRENAJE DEL SITIO.</a:t>
            </a:r>
          </a:p>
        </p:txBody>
      </p:sp>
      <p:pic>
        <p:nvPicPr>
          <p:cNvPr id="10" name="Imagen 9">
            <a:extLst>
              <a:ext uri="{FF2B5EF4-FFF2-40B4-BE49-F238E27FC236}">
                <a16:creationId xmlns:a16="http://schemas.microsoft.com/office/drawing/2014/main" id="{B9DB2143-F82D-4084-850C-5D910FA72DCE}"/>
              </a:ext>
            </a:extLst>
          </p:cNvPr>
          <p:cNvPicPr>
            <a:picLocks noChangeAspect="1"/>
          </p:cNvPicPr>
          <p:nvPr/>
        </p:nvPicPr>
        <p:blipFill>
          <a:blip r:embed="rId4"/>
          <a:stretch>
            <a:fillRect/>
          </a:stretch>
        </p:blipFill>
        <p:spPr>
          <a:xfrm>
            <a:off x="7110518" y="4398350"/>
            <a:ext cx="4841949" cy="1168261"/>
          </a:xfrm>
          <a:prstGeom prst="rect">
            <a:avLst/>
          </a:prstGeom>
        </p:spPr>
      </p:pic>
      <p:pic>
        <p:nvPicPr>
          <p:cNvPr id="18" name="Imagen 17">
            <a:extLst>
              <a:ext uri="{FF2B5EF4-FFF2-40B4-BE49-F238E27FC236}">
                <a16:creationId xmlns:a16="http://schemas.microsoft.com/office/drawing/2014/main" id="{87F8F284-079F-4736-9C14-A5F756377855}"/>
              </a:ext>
            </a:extLst>
          </p:cNvPr>
          <p:cNvPicPr>
            <a:picLocks noChangeAspect="1"/>
          </p:cNvPicPr>
          <p:nvPr/>
        </p:nvPicPr>
        <p:blipFill>
          <a:blip r:embed="rId5"/>
          <a:stretch>
            <a:fillRect/>
          </a:stretch>
        </p:blipFill>
        <p:spPr>
          <a:xfrm>
            <a:off x="1079531" y="1846524"/>
            <a:ext cx="5876521" cy="3868766"/>
          </a:xfrm>
          <a:prstGeom prst="rect">
            <a:avLst/>
          </a:prstGeom>
        </p:spPr>
      </p:pic>
    </p:spTree>
    <p:extLst>
      <p:ext uri="{BB962C8B-B14F-4D97-AF65-F5344CB8AC3E}">
        <p14:creationId xmlns:p14="http://schemas.microsoft.com/office/powerpoint/2010/main" val="3070272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1079532" y="802375"/>
            <a:ext cx="10665903" cy="430887"/>
          </a:xfrm>
          <a:prstGeom prst="rect">
            <a:avLst/>
          </a:prstGeom>
        </p:spPr>
        <p:txBody>
          <a:bodyPr wrap="square">
            <a:spAutoFit/>
          </a:bodyPr>
          <a:lstStyle/>
          <a:p>
            <a:pPr lvl="1"/>
            <a:r>
              <a:rPr lang="es-EC" sz="2200" b="1" dirty="0"/>
              <a:t>Nivelación del Terreno.</a:t>
            </a:r>
          </a:p>
        </p:txBody>
      </p:sp>
      <p:sp>
        <p:nvSpPr>
          <p:cNvPr id="3" name="Redondear rectángulo de esquina diagonal 2"/>
          <p:cNvSpPr/>
          <p:nvPr/>
        </p:nvSpPr>
        <p:spPr>
          <a:xfrm>
            <a:off x="6497053" y="1616022"/>
            <a:ext cx="5631345" cy="2145268"/>
          </a:xfrm>
          <a:prstGeom prst="round2Diag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indent="292735" algn="just">
              <a:spcAft>
                <a:spcPts val="1000"/>
              </a:spcAft>
            </a:pPr>
            <a:r>
              <a:rPr lang="es-ES" sz="2400" dirty="0">
                <a:ea typeface="Calibri" panose="020F0502020204030204" pitchFamily="34" charset="0"/>
                <a:cs typeface="Times New Roman" panose="02020603050405020304" pitchFamily="18" charset="0"/>
              </a:rPr>
              <a:t>Debido al deslizamiento, el suelo quedo de forma irregular, razón por la cual es indispensable que se haga una nivelación en todo el lugar, en especial en el corazón del talud. </a:t>
            </a:r>
          </a:p>
        </p:txBody>
      </p:sp>
      <p:sp>
        <p:nvSpPr>
          <p:cNvPr id="2" name="Marcador de número de diapositiva 1"/>
          <p:cNvSpPr>
            <a:spLocks noGrp="1"/>
          </p:cNvSpPr>
          <p:nvPr>
            <p:ph type="sldNum" sz="quarter" idx="12"/>
          </p:nvPr>
        </p:nvSpPr>
        <p:spPr/>
        <p:txBody>
          <a:bodyPr/>
          <a:lstStyle/>
          <a:p>
            <a:fld id="{29DCF790-1CAF-48E4-8CA7-EA92491C19D9}" type="slidenum">
              <a:rPr lang="es-EC" smtClean="0"/>
              <a:t>11</a:t>
            </a:fld>
            <a:endParaRPr lang="es-EC"/>
          </a:p>
        </p:txBody>
      </p:sp>
      <p:sp>
        <p:nvSpPr>
          <p:cNvPr id="10" name="Rectángulo 9">
            <a:extLst>
              <a:ext uri="{FF2B5EF4-FFF2-40B4-BE49-F238E27FC236}">
                <a16:creationId xmlns:a16="http://schemas.microsoft.com/office/drawing/2014/main" id="{1F353488-1DBD-4B96-BA17-1A3227562AAC}"/>
              </a:ext>
            </a:extLst>
          </p:cNvPr>
          <p:cNvSpPr/>
          <p:nvPr/>
        </p:nvSpPr>
        <p:spPr>
          <a:xfrm>
            <a:off x="1522489" y="239734"/>
            <a:ext cx="6786582" cy="456535"/>
          </a:xfrm>
          <a:prstGeom prst="rect">
            <a:avLst/>
          </a:prstGeom>
        </p:spPr>
        <p:txBody>
          <a:bodyPr wrap="square">
            <a:spAutoFit/>
          </a:bodyPr>
          <a:lstStyle/>
          <a:p>
            <a:pPr lvl="1">
              <a:lnSpc>
                <a:spcPct val="150000"/>
              </a:lnSpc>
              <a:spcBef>
                <a:spcPts val="1200"/>
              </a:spcBef>
              <a:spcAft>
                <a:spcPts val="1200"/>
              </a:spcAft>
            </a:pPr>
            <a:r>
              <a:rPr lang="es-EC" b="1" dirty="0">
                <a:effectLst/>
                <a:latin typeface="Arial" panose="020B0604020202020204" pitchFamily="34" charset="0"/>
                <a:ea typeface="Times New Roman" panose="02020603050405020304" pitchFamily="18" charset="0"/>
                <a:cs typeface="Times New Roman" panose="02020603050405020304" pitchFamily="18" charset="0"/>
              </a:rPr>
              <a:t>CONFORMACIÓN DEL TALUD Y DRENAJE DEL SITIO.</a:t>
            </a:r>
          </a:p>
        </p:txBody>
      </p:sp>
      <p:pic>
        <p:nvPicPr>
          <p:cNvPr id="5" name="Imagen 4">
            <a:extLst>
              <a:ext uri="{FF2B5EF4-FFF2-40B4-BE49-F238E27FC236}">
                <a16:creationId xmlns:a16="http://schemas.microsoft.com/office/drawing/2014/main" id="{26F6FBCD-EA11-4FFB-B592-F00EBBEB0B44}"/>
              </a:ext>
            </a:extLst>
          </p:cNvPr>
          <p:cNvPicPr>
            <a:picLocks noChangeAspect="1"/>
          </p:cNvPicPr>
          <p:nvPr/>
        </p:nvPicPr>
        <p:blipFill>
          <a:blip r:embed="rId4"/>
          <a:stretch>
            <a:fillRect/>
          </a:stretch>
        </p:blipFill>
        <p:spPr>
          <a:xfrm>
            <a:off x="1079532" y="1624070"/>
            <a:ext cx="5362230" cy="3544213"/>
          </a:xfrm>
          <a:prstGeom prst="rect">
            <a:avLst/>
          </a:prstGeom>
        </p:spPr>
      </p:pic>
      <p:pic>
        <p:nvPicPr>
          <p:cNvPr id="7" name="Imagen 6">
            <a:extLst>
              <a:ext uri="{FF2B5EF4-FFF2-40B4-BE49-F238E27FC236}">
                <a16:creationId xmlns:a16="http://schemas.microsoft.com/office/drawing/2014/main" id="{29142DEC-AFE1-4520-BCC5-AAF3207135CB}"/>
              </a:ext>
            </a:extLst>
          </p:cNvPr>
          <p:cNvPicPr>
            <a:picLocks noChangeAspect="1"/>
          </p:cNvPicPr>
          <p:nvPr/>
        </p:nvPicPr>
        <p:blipFill>
          <a:blip r:embed="rId5"/>
          <a:stretch>
            <a:fillRect/>
          </a:stretch>
        </p:blipFill>
        <p:spPr>
          <a:xfrm>
            <a:off x="6723337" y="4434055"/>
            <a:ext cx="5178775" cy="1249530"/>
          </a:xfrm>
          <a:prstGeom prst="rect">
            <a:avLst/>
          </a:prstGeom>
        </p:spPr>
      </p:pic>
    </p:spTree>
    <p:extLst>
      <p:ext uri="{BB962C8B-B14F-4D97-AF65-F5344CB8AC3E}">
        <p14:creationId xmlns:p14="http://schemas.microsoft.com/office/powerpoint/2010/main" val="891373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1079532" y="802375"/>
            <a:ext cx="10665903" cy="430887"/>
          </a:xfrm>
          <a:prstGeom prst="rect">
            <a:avLst/>
          </a:prstGeom>
        </p:spPr>
        <p:txBody>
          <a:bodyPr wrap="square">
            <a:spAutoFit/>
          </a:bodyPr>
          <a:lstStyle/>
          <a:p>
            <a:pPr lvl="1"/>
            <a:r>
              <a:rPr lang="es-EC" sz="2200" b="1" dirty="0"/>
              <a:t>Nivelación del Terreno.</a:t>
            </a:r>
          </a:p>
        </p:txBody>
      </p:sp>
      <p:sp>
        <p:nvSpPr>
          <p:cNvPr id="2" name="Marcador de número de diapositiva 1"/>
          <p:cNvSpPr>
            <a:spLocks noGrp="1"/>
          </p:cNvSpPr>
          <p:nvPr>
            <p:ph type="sldNum" sz="quarter" idx="12"/>
          </p:nvPr>
        </p:nvSpPr>
        <p:spPr/>
        <p:txBody>
          <a:bodyPr/>
          <a:lstStyle/>
          <a:p>
            <a:fld id="{29DCF790-1CAF-48E4-8CA7-EA92491C19D9}" type="slidenum">
              <a:rPr lang="es-EC" smtClean="0"/>
              <a:t>12</a:t>
            </a:fld>
            <a:endParaRPr lang="es-EC"/>
          </a:p>
        </p:txBody>
      </p:sp>
      <p:sp>
        <p:nvSpPr>
          <p:cNvPr id="10" name="Rectángulo 9">
            <a:extLst>
              <a:ext uri="{FF2B5EF4-FFF2-40B4-BE49-F238E27FC236}">
                <a16:creationId xmlns:a16="http://schemas.microsoft.com/office/drawing/2014/main" id="{1F353488-1DBD-4B96-BA17-1A3227562AAC}"/>
              </a:ext>
            </a:extLst>
          </p:cNvPr>
          <p:cNvSpPr/>
          <p:nvPr/>
        </p:nvSpPr>
        <p:spPr>
          <a:xfrm>
            <a:off x="1522489" y="239734"/>
            <a:ext cx="6786582" cy="456535"/>
          </a:xfrm>
          <a:prstGeom prst="rect">
            <a:avLst/>
          </a:prstGeom>
        </p:spPr>
        <p:txBody>
          <a:bodyPr wrap="square">
            <a:spAutoFit/>
          </a:bodyPr>
          <a:lstStyle/>
          <a:p>
            <a:pPr lvl="1">
              <a:lnSpc>
                <a:spcPct val="150000"/>
              </a:lnSpc>
              <a:spcBef>
                <a:spcPts val="1200"/>
              </a:spcBef>
              <a:spcAft>
                <a:spcPts val="1200"/>
              </a:spcAft>
            </a:pPr>
            <a:r>
              <a:rPr lang="es-EC" b="1" dirty="0">
                <a:effectLst/>
                <a:latin typeface="Arial" panose="020B0604020202020204" pitchFamily="34" charset="0"/>
                <a:ea typeface="Times New Roman" panose="02020603050405020304" pitchFamily="18" charset="0"/>
                <a:cs typeface="Times New Roman" panose="02020603050405020304" pitchFamily="18" charset="0"/>
              </a:rPr>
              <a:t>CONFORMACIÓN DEL TALUD Y DRENAJE DEL SITIO.</a:t>
            </a:r>
          </a:p>
        </p:txBody>
      </p:sp>
      <p:pic>
        <p:nvPicPr>
          <p:cNvPr id="6" name="Imagen 5">
            <a:extLst>
              <a:ext uri="{FF2B5EF4-FFF2-40B4-BE49-F238E27FC236}">
                <a16:creationId xmlns:a16="http://schemas.microsoft.com/office/drawing/2014/main" id="{CAED97BA-4E23-4FC1-8D15-5473AEC12576}"/>
              </a:ext>
            </a:extLst>
          </p:cNvPr>
          <p:cNvPicPr>
            <a:picLocks noChangeAspect="1"/>
          </p:cNvPicPr>
          <p:nvPr/>
        </p:nvPicPr>
        <p:blipFill>
          <a:blip r:embed="rId4"/>
          <a:stretch>
            <a:fillRect/>
          </a:stretch>
        </p:blipFill>
        <p:spPr>
          <a:xfrm>
            <a:off x="2758750" y="4107530"/>
            <a:ext cx="6674500" cy="1136469"/>
          </a:xfrm>
          <a:prstGeom prst="rect">
            <a:avLst/>
          </a:prstGeom>
        </p:spPr>
      </p:pic>
      <p:sp>
        <p:nvSpPr>
          <p:cNvPr id="14" name="Redondear rectángulo de esquina diagonal 2">
            <a:extLst>
              <a:ext uri="{FF2B5EF4-FFF2-40B4-BE49-F238E27FC236}">
                <a16:creationId xmlns:a16="http://schemas.microsoft.com/office/drawing/2014/main" id="{2CB3168F-F67E-4C51-818D-B434CD7D993E}"/>
              </a:ext>
            </a:extLst>
          </p:cNvPr>
          <p:cNvSpPr/>
          <p:nvPr/>
        </p:nvSpPr>
        <p:spPr>
          <a:xfrm>
            <a:off x="3465020" y="2128830"/>
            <a:ext cx="5631345" cy="1736646"/>
          </a:xfrm>
          <a:prstGeom prst="round2Diag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indent="292735" algn="just">
              <a:spcAft>
                <a:spcPts val="1000"/>
              </a:spcAft>
            </a:pPr>
            <a:r>
              <a:rPr lang="es-ES" sz="2400" dirty="0">
                <a:ea typeface="Calibri" panose="020F0502020204030204" pitchFamily="34" charset="0"/>
                <a:cs typeface="Times New Roman" panose="02020603050405020304" pitchFamily="18" charset="0"/>
              </a:rPr>
              <a:t>Precio de Remoción de suelo, incluido abatimiento, bermas y nivelación del terreno según </a:t>
            </a:r>
            <a:r>
              <a:rPr lang="es-ES" sz="2400" dirty="0">
                <a:cs typeface="Times New Roman" panose="02020603050405020304" pitchFamily="18" charset="0"/>
              </a:rPr>
              <a:t>(Iglesias, 2021), para el Ecuador.</a:t>
            </a:r>
          </a:p>
        </p:txBody>
      </p:sp>
    </p:spTree>
    <p:extLst>
      <p:ext uri="{BB962C8B-B14F-4D97-AF65-F5344CB8AC3E}">
        <p14:creationId xmlns:p14="http://schemas.microsoft.com/office/powerpoint/2010/main" val="3794189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1079532" y="802375"/>
            <a:ext cx="10665903" cy="430887"/>
          </a:xfrm>
          <a:prstGeom prst="rect">
            <a:avLst/>
          </a:prstGeom>
        </p:spPr>
        <p:txBody>
          <a:bodyPr wrap="square">
            <a:spAutoFit/>
          </a:bodyPr>
          <a:lstStyle/>
          <a:p>
            <a:pPr lvl="1"/>
            <a:r>
              <a:rPr lang="es-EC" sz="2200" b="1" dirty="0"/>
              <a:t>Control de Erosión</a:t>
            </a:r>
          </a:p>
        </p:txBody>
      </p:sp>
      <p:sp>
        <p:nvSpPr>
          <p:cNvPr id="6" name="Subtítulo 5">
            <a:extLst>
              <a:ext uri="{FF2B5EF4-FFF2-40B4-BE49-F238E27FC236}">
                <a16:creationId xmlns:a16="http://schemas.microsoft.com/office/drawing/2014/main" id="{67B896E1-3269-4EFA-AAE8-764C0FA465CB}"/>
              </a:ext>
            </a:extLst>
          </p:cNvPr>
          <p:cNvSpPr>
            <a:spLocks noGrp="1"/>
          </p:cNvSpPr>
          <p:nvPr>
            <p:ph type="subTitle" idx="1"/>
          </p:nvPr>
        </p:nvSpPr>
        <p:spPr>
          <a:xfrm>
            <a:off x="474983" y="4852273"/>
            <a:ext cx="6281557" cy="1085851"/>
          </a:xfrm>
        </p:spPr>
        <p:txBody>
          <a:bodyPr/>
          <a:lstStyle/>
          <a:p>
            <a:r>
              <a:rPr lang="es-ES" dirty="0"/>
              <a:t>Antes</a:t>
            </a:r>
            <a:endParaRPr lang="en-US" dirty="0"/>
          </a:p>
        </p:txBody>
      </p:sp>
      <p:sp>
        <p:nvSpPr>
          <p:cNvPr id="2" name="Marcador de número de diapositiva 1"/>
          <p:cNvSpPr>
            <a:spLocks noGrp="1"/>
          </p:cNvSpPr>
          <p:nvPr>
            <p:ph type="sldNum" sz="quarter" idx="12"/>
          </p:nvPr>
        </p:nvSpPr>
        <p:spPr/>
        <p:txBody>
          <a:bodyPr/>
          <a:lstStyle/>
          <a:p>
            <a:fld id="{29DCF790-1CAF-48E4-8CA7-EA92491C19D9}" type="slidenum">
              <a:rPr lang="es-EC" smtClean="0"/>
              <a:t>13</a:t>
            </a:fld>
            <a:endParaRPr lang="es-EC"/>
          </a:p>
        </p:txBody>
      </p:sp>
      <p:sp>
        <p:nvSpPr>
          <p:cNvPr id="10" name="Rectángulo 9">
            <a:extLst>
              <a:ext uri="{FF2B5EF4-FFF2-40B4-BE49-F238E27FC236}">
                <a16:creationId xmlns:a16="http://schemas.microsoft.com/office/drawing/2014/main" id="{1F353488-1DBD-4B96-BA17-1A3227562AAC}"/>
              </a:ext>
            </a:extLst>
          </p:cNvPr>
          <p:cNvSpPr/>
          <p:nvPr/>
        </p:nvSpPr>
        <p:spPr>
          <a:xfrm>
            <a:off x="1522489" y="239734"/>
            <a:ext cx="6786582" cy="456535"/>
          </a:xfrm>
          <a:prstGeom prst="rect">
            <a:avLst/>
          </a:prstGeom>
        </p:spPr>
        <p:txBody>
          <a:bodyPr wrap="square">
            <a:spAutoFit/>
          </a:bodyPr>
          <a:lstStyle/>
          <a:p>
            <a:pPr lvl="1">
              <a:lnSpc>
                <a:spcPct val="150000"/>
              </a:lnSpc>
              <a:spcBef>
                <a:spcPts val="1200"/>
              </a:spcBef>
              <a:spcAft>
                <a:spcPts val="1200"/>
              </a:spcAft>
            </a:pPr>
            <a:r>
              <a:rPr lang="es-EC" b="1" dirty="0">
                <a:effectLst/>
                <a:latin typeface="Arial" panose="020B0604020202020204" pitchFamily="34" charset="0"/>
                <a:ea typeface="Times New Roman" panose="02020603050405020304" pitchFamily="18" charset="0"/>
                <a:cs typeface="Times New Roman" panose="02020603050405020304" pitchFamily="18" charset="0"/>
              </a:rPr>
              <a:t>CONFORMACIÓN DEL TALUD Y DRENAJE DEL SITIO.</a:t>
            </a:r>
          </a:p>
        </p:txBody>
      </p:sp>
      <p:pic>
        <p:nvPicPr>
          <p:cNvPr id="1026" name="Picture 2" descr="Biomanta De Fibra De Coco Geomanta Malla | Ferrekret">
            <a:extLst>
              <a:ext uri="{FF2B5EF4-FFF2-40B4-BE49-F238E27FC236}">
                <a16:creationId xmlns:a16="http://schemas.microsoft.com/office/drawing/2014/main" id="{3930FEC2-CDB5-466E-965F-7E78A7D55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866" y="1846524"/>
            <a:ext cx="4584050" cy="27985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omanta antierosión - PAVIMANT - Viganò Pavitex - de paja / de fibra de  coco / de polipropileno">
            <a:extLst>
              <a:ext uri="{FF2B5EF4-FFF2-40B4-BE49-F238E27FC236}">
                <a16:creationId xmlns:a16="http://schemas.microsoft.com/office/drawing/2014/main" id="{EA3DCF18-C832-42EA-8E4B-1EB01D0561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3483" y="1663808"/>
            <a:ext cx="3858455" cy="3163933"/>
          </a:xfrm>
          <a:prstGeom prst="rect">
            <a:avLst/>
          </a:prstGeom>
          <a:noFill/>
          <a:extLst>
            <a:ext uri="{909E8E84-426E-40DD-AFC4-6F175D3DCCD1}">
              <a14:hiddenFill xmlns:a14="http://schemas.microsoft.com/office/drawing/2010/main">
                <a:solidFill>
                  <a:srgbClr val="FFFFFF"/>
                </a:solidFill>
              </a14:hiddenFill>
            </a:ext>
          </a:extLst>
        </p:spPr>
      </p:pic>
      <p:sp>
        <p:nvSpPr>
          <p:cNvPr id="17" name="Subtítulo 5">
            <a:extLst>
              <a:ext uri="{FF2B5EF4-FFF2-40B4-BE49-F238E27FC236}">
                <a16:creationId xmlns:a16="http://schemas.microsoft.com/office/drawing/2014/main" id="{09A71705-E389-46DF-B9F0-30614F21E644}"/>
              </a:ext>
            </a:extLst>
          </p:cNvPr>
          <p:cNvSpPr txBox="1">
            <a:spLocks/>
          </p:cNvSpPr>
          <p:nvPr/>
        </p:nvSpPr>
        <p:spPr>
          <a:xfrm>
            <a:off x="6096000" y="4827741"/>
            <a:ext cx="6281557" cy="10858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dirty="0" err="1"/>
              <a:t>Despues</a:t>
            </a:r>
            <a:endParaRPr lang="en-US" dirty="0"/>
          </a:p>
        </p:txBody>
      </p:sp>
    </p:spTree>
    <p:extLst>
      <p:ext uri="{BB962C8B-B14F-4D97-AF65-F5344CB8AC3E}">
        <p14:creationId xmlns:p14="http://schemas.microsoft.com/office/powerpoint/2010/main" val="727413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1631853" y="754204"/>
            <a:ext cx="8925949" cy="577850"/>
          </a:xfrm>
          <a:prstGeom prst="rect">
            <a:avLst/>
          </a:prstGeom>
        </p:spPr>
        <p:txBody>
          <a:bodyPr wrap="square">
            <a:spAutoFit/>
          </a:bodyPr>
          <a:lstStyle/>
          <a:p>
            <a:pPr lvl="1" algn="just">
              <a:lnSpc>
                <a:spcPct val="150000"/>
              </a:lnSpc>
              <a:spcBef>
                <a:spcPts val="1200"/>
              </a:spcBef>
              <a:spcAft>
                <a:spcPts val="1200"/>
              </a:spcAft>
            </a:pPr>
            <a:r>
              <a:rPr lang="es-EC" sz="2400" b="1" dirty="0">
                <a:latin typeface="Arial" panose="020B0604020202020204" pitchFamily="34" charset="0"/>
                <a:ea typeface="Times New Roman" panose="02020603050405020304" pitchFamily="18" charset="0"/>
                <a:cs typeface="Times New Roman" panose="02020603050405020304" pitchFamily="18" charset="0"/>
              </a:rPr>
              <a:t>SISTEMAS DE DRENAJE  SUPERFICIAL - CUNETAS</a:t>
            </a:r>
            <a:endParaRPr lang="es-EC" sz="24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Marcador de número de diapositiva 1"/>
          <p:cNvSpPr>
            <a:spLocks noGrp="1"/>
          </p:cNvSpPr>
          <p:nvPr>
            <p:ph type="sldNum" sz="quarter" idx="12"/>
          </p:nvPr>
        </p:nvSpPr>
        <p:spPr/>
        <p:txBody>
          <a:bodyPr/>
          <a:lstStyle/>
          <a:p>
            <a:fld id="{29DCF790-1CAF-48E4-8CA7-EA92491C19D9}" type="slidenum">
              <a:rPr lang="es-EC" smtClean="0"/>
              <a:t>14</a:t>
            </a:fld>
            <a:endParaRPr lang="es-EC"/>
          </a:p>
        </p:txBody>
      </p:sp>
      <p:pic>
        <p:nvPicPr>
          <p:cNvPr id="18" name="Imagen 17">
            <a:extLst>
              <a:ext uri="{FF2B5EF4-FFF2-40B4-BE49-F238E27FC236}">
                <a16:creationId xmlns:a16="http://schemas.microsoft.com/office/drawing/2014/main" id="{0BC967EC-BAE5-4492-9A48-A907B8DFB018}"/>
              </a:ext>
            </a:extLst>
          </p:cNvPr>
          <p:cNvPicPr/>
          <p:nvPr/>
        </p:nvPicPr>
        <p:blipFill>
          <a:blip r:embed="rId4"/>
          <a:stretch>
            <a:fillRect/>
          </a:stretch>
        </p:blipFill>
        <p:spPr>
          <a:xfrm>
            <a:off x="2828029" y="1405300"/>
            <a:ext cx="3266798" cy="2023701"/>
          </a:xfrm>
          <a:prstGeom prst="rect">
            <a:avLst/>
          </a:prstGeom>
        </p:spPr>
      </p:pic>
      <p:sp>
        <p:nvSpPr>
          <p:cNvPr id="22" name="Rectángulo 21">
            <a:extLst>
              <a:ext uri="{FF2B5EF4-FFF2-40B4-BE49-F238E27FC236}">
                <a16:creationId xmlns:a16="http://schemas.microsoft.com/office/drawing/2014/main" id="{70E00AD2-1993-4A06-887F-A022D684A1E1}"/>
              </a:ext>
            </a:extLst>
          </p:cNvPr>
          <p:cNvSpPr/>
          <p:nvPr/>
        </p:nvSpPr>
        <p:spPr>
          <a:xfrm>
            <a:off x="1522489" y="239734"/>
            <a:ext cx="6786582" cy="456535"/>
          </a:xfrm>
          <a:prstGeom prst="rect">
            <a:avLst/>
          </a:prstGeom>
        </p:spPr>
        <p:txBody>
          <a:bodyPr wrap="square">
            <a:spAutoFit/>
          </a:bodyPr>
          <a:lstStyle/>
          <a:p>
            <a:pPr lvl="1">
              <a:lnSpc>
                <a:spcPct val="150000"/>
              </a:lnSpc>
              <a:spcBef>
                <a:spcPts val="1200"/>
              </a:spcBef>
              <a:spcAft>
                <a:spcPts val="1200"/>
              </a:spcAft>
            </a:pPr>
            <a:r>
              <a:rPr lang="es-EC" b="1" dirty="0">
                <a:effectLst/>
                <a:latin typeface="Arial" panose="020B0604020202020204" pitchFamily="34" charset="0"/>
                <a:ea typeface="Times New Roman" panose="02020603050405020304" pitchFamily="18" charset="0"/>
                <a:cs typeface="Times New Roman" panose="02020603050405020304" pitchFamily="18" charset="0"/>
              </a:rPr>
              <a:t>CONFORMACIÓN DEL TALUD Y DRENAJE DEL SITIO.</a:t>
            </a:r>
          </a:p>
        </p:txBody>
      </p:sp>
      <p:sp>
        <p:nvSpPr>
          <p:cNvPr id="24" name="Rectángulo 23">
            <a:extLst>
              <a:ext uri="{FF2B5EF4-FFF2-40B4-BE49-F238E27FC236}">
                <a16:creationId xmlns:a16="http://schemas.microsoft.com/office/drawing/2014/main" id="{BB8EE18D-C1FE-4D74-8DA1-7881CE7AFEE5}"/>
              </a:ext>
            </a:extLst>
          </p:cNvPr>
          <p:cNvSpPr/>
          <p:nvPr/>
        </p:nvSpPr>
        <p:spPr>
          <a:xfrm>
            <a:off x="2302077" y="3248246"/>
            <a:ext cx="8925949" cy="577850"/>
          </a:xfrm>
          <a:prstGeom prst="rect">
            <a:avLst/>
          </a:prstGeom>
        </p:spPr>
        <p:txBody>
          <a:bodyPr wrap="square">
            <a:spAutoFit/>
          </a:bodyPr>
          <a:lstStyle/>
          <a:p>
            <a:pPr lvl="1" algn="just">
              <a:lnSpc>
                <a:spcPct val="150000"/>
              </a:lnSpc>
              <a:spcBef>
                <a:spcPts val="1200"/>
              </a:spcBef>
              <a:spcAft>
                <a:spcPts val="1200"/>
              </a:spcAft>
            </a:pPr>
            <a:r>
              <a:rPr lang="es-EC" sz="2400" b="1" dirty="0">
                <a:latin typeface="Arial" panose="020B0604020202020204" pitchFamily="34" charset="0"/>
                <a:ea typeface="Times New Roman" panose="02020603050405020304" pitchFamily="18" charset="0"/>
                <a:cs typeface="Times New Roman" panose="02020603050405020304" pitchFamily="18" charset="0"/>
              </a:rPr>
              <a:t>SISTEMAS DE DRENAJE SUPERFICIAL - CAJAS</a:t>
            </a:r>
            <a:endParaRPr lang="es-EC" sz="24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5" name="Imagen 24">
            <a:extLst>
              <a:ext uri="{FF2B5EF4-FFF2-40B4-BE49-F238E27FC236}">
                <a16:creationId xmlns:a16="http://schemas.microsoft.com/office/drawing/2014/main" id="{E08BC7CB-B5DA-4CD7-BF8E-916309891BCB}"/>
              </a:ext>
            </a:extLst>
          </p:cNvPr>
          <p:cNvPicPr/>
          <p:nvPr/>
        </p:nvPicPr>
        <p:blipFill>
          <a:blip r:embed="rId5"/>
          <a:stretch>
            <a:fillRect/>
          </a:stretch>
        </p:blipFill>
        <p:spPr>
          <a:xfrm>
            <a:off x="5129338" y="4040994"/>
            <a:ext cx="2356614" cy="2263250"/>
          </a:xfrm>
          <a:prstGeom prst="rect">
            <a:avLst/>
          </a:prstGeom>
        </p:spPr>
      </p:pic>
      <p:pic>
        <p:nvPicPr>
          <p:cNvPr id="12290" name="Picture 2">
            <a:extLst>
              <a:ext uri="{FF2B5EF4-FFF2-40B4-BE49-F238E27FC236}">
                <a16:creationId xmlns:a16="http://schemas.microsoft.com/office/drawing/2014/main" id="{A7251893-8DE2-4A5D-B50D-5E4B1CCE9D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2668" y="1410237"/>
            <a:ext cx="1469116" cy="1958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02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1079532" y="740304"/>
            <a:ext cx="9721947" cy="577850"/>
          </a:xfrm>
          <a:prstGeom prst="rect">
            <a:avLst/>
          </a:prstGeom>
        </p:spPr>
        <p:txBody>
          <a:bodyPr wrap="square">
            <a:spAutoFit/>
          </a:bodyPr>
          <a:lstStyle/>
          <a:p>
            <a:pPr lvl="1" algn="just">
              <a:lnSpc>
                <a:spcPct val="150000"/>
              </a:lnSpc>
              <a:spcBef>
                <a:spcPts val="1200"/>
              </a:spcBef>
              <a:spcAft>
                <a:spcPts val="1200"/>
              </a:spcAft>
            </a:pPr>
            <a:r>
              <a:rPr lang="es-EC" sz="2400" b="1" dirty="0">
                <a:latin typeface="Arial" panose="020B0604020202020204" pitchFamily="34" charset="0"/>
                <a:ea typeface="Times New Roman" panose="02020603050405020304" pitchFamily="18" charset="0"/>
                <a:cs typeface="Times New Roman" panose="02020603050405020304" pitchFamily="18" charset="0"/>
              </a:rPr>
              <a:t>SISTEMAS DE DRENAJE SUBTERRANEO – POZOS DE AGUA</a:t>
            </a:r>
            <a:endParaRPr lang="es-EC" sz="24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Marcador de número de diapositiva 1"/>
          <p:cNvSpPr>
            <a:spLocks noGrp="1"/>
          </p:cNvSpPr>
          <p:nvPr>
            <p:ph type="sldNum" sz="quarter" idx="12"/>
          </p:nvPr>
        </p:nvSpPr>
        <p:spPr/>
        <p:txBody>
          <a:bodyPr/>
          <a:lstStyle/>
          <a:p>
            <a:fld id="{29DCF790-1CAF-48E4-8CA7-EA92491C19D9}" type="slidenum">
              <a:rPr lang="es-EC" smtClean="0"/>
              <a:t>15</a:t>
            </a:fld>
            <a:endParaRPr lang="es-EC"/>
          </a:p>
        </p:txBody>
      </p:sp>
      <p:sp>
        <p:nvSpPr>
          <p:cNvPr id="21" name="CuadroTexto 20">
            <a:extLst>
              <a:ext uri="{FF2B5EF4-FFF2-40B4-BE49-F238E27FC236}">
                <a16:creationId xmlns:a16="http://schemas.microsoft.com/office/drawing/2014/main" id="{C485DCB3-E4D3-4A7F-8B87-E1A10C11BAEF}"/>
              </a:ext>
            </a:extLst>
          </p:cNvPr>
          <p:cNvSpPr txBox="1"/>
          <p:nvPr/>
        </p:nvSpPr>
        <p:spPr>
          <a:xfrm>
            <a:off x="6481010" y="1778586"/>
            <a:ext cx="5433563" cy="1294072"/>
          </a:xfrm>
          <a:prstGeom prst="rect">
            <a:avLst/>
          </a:prstGeom>
          <a:noFill/>
        </p:spPr>
        <p:txBody>
          <a:bodyPr wrap="square">
            <a:spAutoFit/>
          </a:bodyPr>
          <a:lstStyle/>
          <a:p>
            <a:pPr>
              <a:lnSpc>
                <a:spcPct val="150000"/>
              </a:lnSpc>
              <a:spcAft>
                <a:spcPts val="800"/>
              </a:spcAft>
            </a:pPr>
            <a:r>
              <a:rPr lang="es-ES" dirty="0">
                <a:latin typeface="Arial" panose="020B0604020202020204" pitchFamily="34" charset="0"/>
                <a:ea typeface="Calibri" panose="020F0502020204030204" pitchFamily="34" charset="0"/>
              </a:rPr>
              <a:t>L</a:t>
            </a:r>
            <a:r>
              <a:rPr lang="es-ES" sz="1800" dirty="0">
                <a:effectLst/>
                <a:latin typeface="Arial" panose="020B0604020202020204" pitchFamily="34" charset="0"/>
                <a:ea typeface="Calibri" panose="020F0502020204030204" pitchFamily="34" charset="0"/>
              </a:rPr>
              <a:t>os mismos se deberán colocar en la flanco derecho, antes del deslizamiento, con el objetivo de que reduzca el nivel freático talud abajo.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agen 13">
            <a:extLst>
              <a:ext uri="{FF2B5EF4-FFF2-40B4-BE49-F238E27FC236}">
                <a16:creationId xmlns:a16="http://schemas.microsoft.com/office/drawing/2014/main" id="{9E1A2F66-C244-40F7-A5A9-0041DD677C28}"/>
              </a:ext>
            </a:extLst>
          </p:cNvPr>
          <p:cNvPicPr/>
          <p:nvPr/>
        </p:nvPicPr>
        <p:blipFill>
          <a:blip r:embed="rId4"/>
          <a:stretch>
            <a:fillRect/>
          </a:stretch>
        </p:blipFill>
        <p:spPr>
          <a:xfrm>
            <a:off x="1522489" y="1572674"/>
            <a:ext cx="4648270" cy="4404007"/>
          </a:xfrm>
          <a:prstGeom prst="rect">
            <a:avLst/>
          </a:prstGeom>
        </p:spPr>
      </p:pic>
      <p:sp>
        <p:nvSpPr>
          <p:cNvPr id="17" name="Rectángulo 16">
            <a:extLst>
              <a:ext uri="{FF2B5EF4-FFF2-40B4-BE49-F238E27FC236}">
                <a16:creationId xmlns:a16="http://schemas.microsoft.com/office/drawing/2014/main" id="{FC989476-B52C-4BC5-8EF5-3B933E3B6833}"/>
              </a:ext>
            </a:extLst>
          </p:cNvPr>
          <p:cNvSpPr/>
          <p:nvPr/>
        </p:nvSpPr>
        <p:spPr>
          <a:xfrm>
            <a:off x="1522489" y="239734"/>
            <a:ext cx="6786582" cy="456535"/>
          </a:xfrm>
          <a:prstGeom prst="rect">
            <a:avLst/>
          </a:prstGeom>
        </p:spPr>
        <p:txBody>
          <a:bodyPr wrap="square">
            <a:spAutoFit/>
          </a:bodyPr>
          <a:lstStyle/>
          <a:p>
            <a:pPr lvl="1">
              <a:lnSpc>
                <a:spcPct val="150000"/>
              </a:lnSpc>
              <a:spcBef>
                <a:spcPts val="1200"/>
              </a:spcBef>
              <a:spcAft>
                <a:spcPts val="1200"/>
              </a:spcAft>
            </a:pPr>
            <a:r>
              <a:rPr lang="es-EC" b="1" dirty="0">
                <a:effectLst/>
                <a:latin typeface="Arial" panose="020B0604020202020204" pitchFamily="34" charset="0"/>
                <a:ea typeface="Times New Roman" panose="02020603050405020304" pitchFamily="18" charset="0"/>
                <a:cs typeface="Times New Roman" panose="02020603050405020304" pitchFamily="18" charset="0"/>
              </a:rPr>
              <a:t>CONFORMACIÓN DEL TALUD Y DRENAJE DEL SITIO.</a:t>
            </a:r>
          </a:p>
        </p:txBody>
      </p:sp>
      <p:pic>
        <p:nvPicPr>
          <p:cNvPr id="5" name="Imagen 4">
            <a:extLst>
              <a:ext uri="{FF2B5EF4-FFF2-40B4-BE49-F238E27FC236}">
                <a16:creationId xmlns:a16="http://schemas.microsoft.com/office/drawing/2014/main" id="{ACD395A4-8E19-4CA3-9B39-496399C3FA2B}"/>
              </a:ext>
            </a:extLst>
          </p:cNvPr>
          <p:cNvPicPr>
            <a:picLocks noChangeAspect="1"/>
          </p:cNvPicPr>
          <p:nvPr/>
        </p:nvPicPr>
        <p:blipFill>
          <a:blip r:embed="rId5"/>
          <a:stretch>
            <a:fillRect/>
          </a:stretch>
        </p:blipFill>
        <p:spPr>
          <a:xfrm>
            <a:off x="6892740" y="3774676"/>
            <a:ext cx="3728157" cy="1294071"/>
          </a:xfrm>
          <a:prstGeom prst="rect">
            <a:avLst/>
          </a:prstGeom>
        </p:spPr>
      </p:pic>
    </p:spTree>
    <p:extLst>
      <p:ext uri="{BB962C8B-B14F-4D97-AF65-F5344CB8AC3E}">
        <p14:creationId xmlns:p14="http://schemas.microsoft.com/office/powerpoint/2010/main" val="256109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6992470" y="2044952"/>
            <a:ext cx="10665903" cy="430887"/>
          </a:xfrm>
          <a:prstGeom prst="rect">
            <a:avLst/>
          </a:prstGeom>
        </p:spPr>
        <p:txBody>
          <a:bodyPr wrap="square">
            <a:spAutoFit/>
          </a:bodyPr>
          <a:lstStyle/>
          <a:p>
            <a:pPr lvl="1"/>
            <a:r>
              <a:rPr lang="es-ES" sz="2200" b="1" dirty="0"/>
              <a:t>SISTEMA DE RIEGO POR ASPERSIÓN.</a:t>
            </a:r>
            <a:endParaRPr lang="es-EC" sz="2200" b="1" dirty="0"/>
          </a:p>
        </p:txBody>
      </p:sp>
      <p:sp>
        <p:nvSpPr>
          <p:cNvPr id="2" name="Marcador de número de diapositiva 1"/>
          <p:cNvSpPr>
            <a:spLocks noGrp="1"/>
          </p:cNvSpPr>
          <p:nvPr>
            <p:ph type="sldNum" sz="quarter" idx="12"/>
          </p:nvPr>
        </p:nvSpPr>
        <p:spPr/>
        <p:txBody>
          <a:bodyPr/>
          <a:lstStyle/>
          <a:p>
            <a:fld id="{29DCF790-1CAF-48E4-8CA7-EA92491C19D9}" type="slidenum">
              <a:rPr lang="es-EC" smtClean="0"/>
              <a:t>16</a:t>
            </a:fld>
            <a:endParaRPr lang="es-EC"/>
          </a:p>
        </p:txBody>
      </p:sp>
      <p:sp>
        <p:nvSpPr>
          <p:cNvPr id="10" name="Rectángulo 9">
            <a:extLst>
              <a:ext uri="{FF2B5EF4-FFF2-40B4-BE49-F238E27FC236}">
                <a16:creationId xmlns:a16="http://schemas.microsoft.com/office/drawing/2014/main" id="{C592F188-8C94-4917-BFF0-C2EB523653CC}"/>
              </a:ext>
            </a:extLst>
          </p:cNvPr>
          <p:cNvSpPr/>
          <p:nvPr/>
        </p:nvSpPr>
        <p:spPr>
          <a:xfrm>
            <a:off x="1522489" y="239734"/>
            <a:ext cx="6786582" cy="456535"/>
          </a:xfrm>
          <a:prstGeom prst="rect">
            <a:avLst/>
          </a:prstGeom>
        </p:spPr>
        <p:txBody>
          <a:bodyPr wrap="square">
            <a:spAutoFit/>
          </a:bodyPr>
          <a:lstStyle/>
          <a:p>
            <a:pPr lvl="1">
              <a:lnSpc>
                <a:spcPct val="150000"/>
              </a:lnSpc>
              <a:spcBef>
                <a:spcPts val="1200"/>
              </a:spcBef>
              <a:spcAft>
                <a:spcPts val="1200"/>
              </a:spcAft>
            </a:pPr>
            <a:r>
              <a:rPr lang="es-EC" b="1" dirty="0">
                <a:effectLst/>
                <a:latin typeface="Arial" panose="020B0604020202020204" pitchFamily="34" charset="0"/>
                <a:ea typeface="Times New Roman" panose="02020603050405020304" pitchFamily="18" charset="0"/>
                <a:cs typeface="Times New Roman" panose="02020603050405020304" pitchFamily="18" charset="0"/>
              </a:rPr>
              <a:t>SISTEMAS DE RIEGO</a:t>
            </a:r>
          </a:p>
        </p:txBody>
      </p:sp>
      <p:sp>
        <p:nvSpPr>
          <p:cNvPr id="12" name="CuadroTexto 11">
            <a:extLst>
              <a:ext uri="{FF2B5EF4-FFF2-40B4-BE49-F238E27FC236}">
                <a16:creationId xmlns:a16="http://schemas.microsoft.com/office/drawing/2014/main" id="{BCA24CA6-8D41-4844-9B8D-DB73F72B126E}"/>
              </a:ext>
            </a:extLst>
          </p:cNvPr>
          <p:cNvSpPr txBox="1"/>
          <p:nvPr/>
        </p:nvSpPr>
        <p:spPr>
          <a:xfrm>
            <a:off x="7446085" y="2475839"/>
            <a:ext cx="4566621" cy="3109762"/>
          </a:xfrm>
          <a:prstGeom prst="rect">
            <a:avLst/>
          </a:prstGeom>
          <a:noFill/>
        </p:spPr>
        <p:txBody>
          <a:bodyPr wrap="square">
            <a:spAutoFit/>
          </a:bodyPr>
          <a:lstStyle/>
          <a:p>
            <a:pPr>
              <a:lnSpc>
                <a:spcPct val="150000"/>
              </a:lnSpc>
              <a:spcAft>
                <a:spcPts val="800"/>
              </a:spcAft>
            </a:pPr>
            <a:r>
              <a:rPr lang="es-ES" sz="1600" dirty="0">
                <a:effectLst/>
                <a:latin typeface="Arial" panose="020B0604020202020204" pitchFamily="34" charset="0"/>
                <a:ea typeface="Calibri" panose="020F0502020204030204" pitchFamily="34" charset="0"/>
                <a:cs typeface="Times New Roman" panose="02020603050405020304" pitchFamily="18" charset="0"/>
              </a:rPr>
              <a:t>Generalmente los factores que indicen en la disposición de un sistema de riego por aspersión son: extensión, forma del terreno y localización de la fuente de suministro de agua.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s-ES" sz="1600" b="1" dirty="0">
                <a:latin typeface="Arial" panose="020B0604020202020204" pitchFamily="34" charset="0"/>
                <a:ea typeface="Calibri" panose="020F0502020204030204" pitchFamily="34" charset="0"/>
                <a:cs typeface="Times New Roman" panose="02020603050405020304" pitchFamily="18" charset="0"/>
              </a:rPr>
              <a:t>Según </a:t>
            </a:r>
            <a:r>
              <a:rPr lang="es-ES" sz="1600" b="1" dirty="0">
                <a:solidFill>
                  <a:srgbClr val="000000"/>
                </a:solidFill>
                <a:effectLst/>
                <a:latin typeface="Arial" panose="020B0604020202020204" pitchFamily="34" charset="0"/>
                <a:ea typeface="Calibri" panose="020F0502020204030204" pitchFamily="34" charset="0"/>
              </a:rPr>
              <a:t> (Estrada, 2017)</a:t>
            </a:r>
            <a:r>
              <a:rPr lang="es-ES" sz="16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el precio referencial del metro cuadrado de construcción de un sistema de riego por aspersión es de 4,53 dólares.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n 12">
            <a:extLst>
              <a:ext uri="{FF2B5EF4-FFF2-40B4-BE49-F238E27FC236}">
                <a16:creationId xmlns:a16="http://schemas.microsoft.com/office/drawing/2014/main" id="{81E46A83-DE11-44C6-9E77-4324DA4A228E}"/>
              </a:ext>
            </a:extLst>
          </p:cNvPr>
          <p:cNvPicPr>
            <a:picLocks noChangeAspect="1"/>
          </p:cNvPicPr>
          <p:nvPr/>
        </p:nvPicPr>
        <p:blipFill>
          <a:blip r:embed="rId4"/>
          <a:stretch>
            <a:fillRect/>
          </a:stretch>
        </p:blipFill>
        <p:spPr>
          <a:xfrm>
            <a:off x="1179753" y="1928771"/>
            <a:ext cx="2055360" cy="3653973"/>
          </a:xfrm>
          <a:prstGeom prst="rect">
            <a:avLst/>
          </a:prstGeom>
        </p:spPr>
      </p:pic>
      <p:sp>
        <p:nvSpPr>
          <p:cNvPr id="14" name="Rectángulo 13">
            <a:extLst>
              <a:ext uri="{FF2B5EF4-FFF2-40B4-BE49-F238E27FC236}">
                <a16:creationId xmlns:a16="http://schemas.microsoft.com/office/drawing/2014/main" id="{DEE1CC12-A6E0-49BC-9939-A38BFEAD18F8}"/>
              </a:ext>
            </a:extLst>
          </p:cNvPr>
          <p:cNvSpPr/>
          <p:nvPr/>
        </p:nvSpPr>
        <p:spPr>
          <a:xfrm>
            <a:off x="3069174" y="1873593"/>
            <a:ext cx="3414896" cy="430887"/>
          </a:xfrm>
          <a:prstGeom prst="rect">
            <a:avLst/>
          </a:prstGeom>
        </p:spPr>
        <p:txBody>
          <a:bodyPr wrap="square">
            <a:spAutoFit/>
          </a:bodyPr>
          <a:lstStyle/>
          <a:p>
            <a:pPr lvl="1"/>
            <a:r>
              <a:rPr lang="es-EC" sz="2200" b="1" dirty="0"/>
              <a:t>Antecedentes del Sitio.</a:t>
            </a:r>
          </a:p>
        </p:txBody>
      </p:sp>
      <p:sp>
        <p:nvSpPr>
          <p:cNvPr id="17" name="CuadroTexto 16">
            <a:extLst>
              <a:ext uri="{FF2B5EF4-FFF2-40B4-BE49-F238E27FC236}">
                <a16:creationId xmlns:a16="http://schemas.microsoft.com/office/drawing/2014/main" id="{C2187711-C75B-4F59-B859-CA9F6373BC04}"/>
              </a:ext>
            </a:extLst>
          </p:cNvPr>
          <p:cNvSpPr txBox="1"/>
          <p:nvPr/>
        </p:nvSpPr>
        <p:spPr>
          <a:xfrm>
            <a:off x="3542404" y="2260395"/>
            <a:ext cx="2873188" cy="3416320"/>
          </a:xfrm>
          <a:prstGeom prst="rect">
            <a:avLst/>
          </a:prstGeom>
          <a:noFill/>
        </p:spPr>
        <p:txBody>
          <a:bodyPr wrap="square">
            <a:spAutoFit/>
          </a:bodyPr>
          <a:lstStyle/>
          <a:p>
            <a:r>
              <a:rPr lang="es-ES" sz="1800" dirty="0"/>
              <a:t>EL 81,2% de riego es por gravedad, según (Alulema,2021),el cual es abastecido por acequias las mismas que además de ser un sistema de riego obsoleto, no </a:t>
            </a:r>
            <a:r>
              <a:rPr lang="es-ES" sz="1800" dirty="0" err="1"/>
              <a:t>estan</a:t>
            </a:r>
            <a:r>
              <a:rPr lang="es-ES" sz="1800" dirty="0"/>
              <a:t> revestidas de ningún tipo de material que aislé el líquido que por ahí recorre, por lo que estos canales, saturaban el talud.</a:t>
            </a:r>
            <a:endParaRPr lang="en-US" dirty="0"/>
          </a:p>
        </p:txBody>
      </p:sp>
    </p:spTree>
    <p:extLst>
      <p:ext uri="{BB962C8B-B14F-4D97-AF65-F5344CB8AC3E}">
        <p14:creationId xmlns:p14="http://schemas.microsoft.com/office/powerpoint/2010/main" val="2330338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1166069" y="802375"/>
            <a:ext cx="10665903" cy="430887"/>
          </a:xfrm>
          <a:prstGeom prst="rect">
            <a:avLst/>
          </a:prstGeom>
        </p:spPr>
        <p:txBody>
          <a:bodyPr wrap="square">
            <a:spAutoFit/>
          </a:bodyPr>
          <a:lstStyle/>
          <a:p>
            <a:pPr lvl="1"/>
            <a:r>
              <a:rPr lang="es-ES" sz="2200" b="1" dirty="0"/>
              <a:t>TANQUES CAPTADORES DE AGUA DE ESCORRENTÍA PARA RIEGO</a:t>
            </a:r>
            <a:endParaRPr lang="es-EC" sz="2200" b="1" dirty="0"/>
          </a:p>
        </p:txBody>
      </p:sp>
      <p:sp>
        <p:nvSpPr>
          <p:cNvPr id="2" name="Marcador de número de diapositiva 1"/>
          <p:cNvSpPr>
            <a:spLocks noGrp="1"/>
          </p:cNvSpPr>
          <p:nvPr>
            <p:ph type="sldNum" sz="quarter" idx="12"/>
          </p:nvPr>
        </p:nvSpPr>
        <p:spPr/>
        <p:txBody>
          <a:bodyPr/>
          <a:lstStyle/>
          <a:p>
            <a:fld id="{29DCF790-1CAF-48E4-8CA7-EA92491C19D9}" type="slidenum">
              <a:rPr lang="es-EC" smtClean="0"/>
              <a:t>17</a:t>
            </a:fld>
            <a:endParaRPr lang="es-EC"/>
          </a:p>
        </p:txBody>
      </p:sp>
      <p:sp>
        <p:nvSpPr>
          <p:cNvPr id="10" name="Rectángulo 9">
            <a:extLst>
              <a:ext uri="{FF2B5EF4-FFF2-40B4-BE49-F238E27FC236}">
                <a16:creationId xmlns:a16="http://schemas.microsoft.com/office/drawing/2014/main" id="{C592F188-8C94-4917-BFF0-C2EB523653CC}"/>
              </a:ext>
            </a:extLst>
          </p:cNvPr>
          <p:cNvSpPr/>
          <p:nvPr/>
        </p:nvSpPr>
        <p:spPr>
          <a:xfrm>
            <a:off x="1522489" y="239734"/>
            <a:ext cx="6786582" cy="456535"/>
          </a:xfrm>
          <a:prstGeom prst="rect">
            <a:avLst/>
          </a:prstGeom>
        </p:spPr>
        <p:txBody>
          <a:bodyPr wrap="square">
            <a:spAutoFit/>
          </a:bodyPr>
          <a:lstStyle/>
          <a:p>
            <a:pPr lvl="1">
              <a:lnSpc>
                <a:spcPct val="150000"/>
              </a:lnSpc>
              <a:spcBef>
                <a:spcPts val="1200"/>
              </a:spcBef>
              <a:spcAft>
                <a:spcPts val="1200"/>
              </a:spcAft>
            </a:pPr>
            <a:r>
              <a:rPr lang="es-EC" b="1" dirty="0">
                <a:effectLst/>
                <a:latin typeface="Arial" panose="020B0604020202020204" pitchFamily="34" charset="0"/>
                <a:ea typeface="Times New Roman" panose="02020603050405020304" pitchFamily="18" charset="0"/>
                <a:cs typeface="Times New Roman" panose="02020603050405020304" pitchFamily="18" charset="0"/>
              </a:rPr>
              <a:t>SISTEMAS DE RIEGO</a:t>
            </a:r>
          </a:p>
        </p:txBody>
      </p:sp>
      <p:sp>
        <p:nvSpPr>
          <p:cNvPr id="12" name="CuadroTexto 11">
            <a:extLst>
              <a:ext uri="{FF2B5EF4-FFF2-40B4-BE49-F238E27FC236}">
                <a16:creationId xmlns:a16="http://schemas.microsoft.com/office/drawing/2014/main" id="{BCA24CA6-8D41-4844-9B8D-DB73F72B126E}"/>
              </a:ext>
            </a:extLst>
          </p:cNvPr>
          <p:cNvSpPr txBox="1"/>
          <p:nvPr/>
        </p:nvSpPr>
        <p:spPr>
          <a:xfrm>
            <a:off x="1079532" y="1530913"/>
            <a:ext cx="10440406" cy="463075"/>
          </a:xfrm>
          <a:prstGeom prst="rect">
            <a:avLst/>
          </a:prstGeom>
          <a:noFill/>
        </p:spPr>
        <p:txBody>
          <a:bodyPr wrap="square">
            <a:spAutoFit/>
          </a:bodyPr>
          <a:lstStyle/>
          <a:p>
            <a:pPr>
              <a:lnSpc>
                <a:spcPct val="150000"/>
              </a:lnSpc>
              <a:spcAft>
                <a:spcPts val="800"/>
              </a:spcAft>
            </a:pPr>
            <a:r>
              <a:rPr lang="es-ES" sz="1800" dirty="0">
                <a:effectLst/>
                <a:latin typeface="Arial" panose="020B0604020202020204" pitchFamily="34" charset="0"/>
                <a:ea typeface="Calibri" panose="020F0502020204030204" pitchFamily="34" charset="0"/>
              </a:rPr>
              <a:t>Se prevé utilizar el agua de descarga de los taludes, tanto la de escorrentía como la subterránea.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n 12">
            <a:extLst>
              <a:ext uri="{FF2B5EF4-FFF2-40B4-BE49-F238E27FC236}">
                <a16:creationId xmlns:a16="http://schemas.microsoft.com/office/drawing/2014/main" id="{FF9E26CB-DB7C-47DF-B941-89909A1356EB}"/>
              </a:ext>
            </a:extLst>
          </p:cNvPr>
          <p:cNvPicPr/>
          <p:nvPr/>
        </p:nvPicPr>
        <p:blipFill>
          <a:blip r:embed="rId4"/>
          <a:stretch>
            <a:fillRect/>
          </a:stretch>
        </p:blipFill>
        <p:spPr>
          <a:xfrm>
            <a:off x="1166069" y="2263971"/>
            <a:ext cx="5486400" cy="3764915"/>
          </a:xfrm>
          <a:prstGeom prst="rect">
            <a:avLst/>
          </a:prstGeom>
        </p:spPr>
      </p:pic>
      <p:graphicFrame>
        <p:nvGraphicFramePr>
          <p:cNvPr id="3" name="Tabla 2">
            <a:extLst>
              <a:ext uri="{FF2B5EF4-FFF2-40B4-BE49-F238E27FC236}">
                <a16:creationId xmlns:a16="http://schemas.microsoft.com/office/drawing/2014/main" id="{00B399A0-0630-4F0F-B888-DC2F63F6FC78}"/>
              </a:ext>
            </a:extLst>
          </p:cNvPr>
          <p:cNvGraphicFramePr>
            <a:graphicFrameLocks noGrp="1"/>
          </p:cNvGraphicFramePr>
          <p:nvPr>
            <p:extLst>
              <p:ext uri="{D42A27DB-BD31-4B8C-83A1-F6EECF244321}">
                <p14:modId xmlns:p14="http://schemas.microsoft.com/office/powerpoint/2010/main" val="4072875906"/>
              </p:ext>
            </p:extLst>
          </p:nvPr>
        </p:nvGraphicFramePr>
        <p:xfrm>
          <a:off x="7345059" y="2132521"/>
          <a:ext cx="3822700" cy="892176"/>
        </p:xfrm>
        <a:graphic>
          <a:graphicData uri="http://schemas.openxmlformats.org/drawingml/2006/table">
            <a:tbl>
              <a:tblPr firstRow="1" firstCol="1" bandRow="1">
                <a:tableStyleId>{5C22544A-7EE6-4342-B048-85BDC9FD1C3A}</a:tableStyleId>
              </a:tblPr>
              <a:tblGrid>
                <a:gridCol w="1511300">
                  <a:extLst>
                    <a:ext uri="{9D8B030D-6E8A-4147-A177-3AD203B41FA5}">
                      <a16:colId xmlns:a16="http://schemas.microsoft.com/office/drawing/2014/main" val="2572497643"/>
                    </a:ext>
                  </a:extLst>
                </a:gridCol>
                <a:gridCol w="913283">
                  <a:extLst>
                    <a:ext uri="{9D8B030D-6E8A-4147-A177-3AD203B41FA5}">
                      <a16:colId xmlns:a16="http://schemas.microsoft.com/office/drawing/2014/main" val="612429459"/>
                    </a:ext>
                  </a:extLst>
                </a:gridCol>
                <a:gridCol w="1398117">
                  <a:extLst>
                    <a:ext uri="{9D8B030D-6E8A-4147-A177-3AD203B41FA5}">
                      <a16:colId xmlns:a16="http://schemas.microsoft.com/office/drawing/2014/main" val="2236032347"/>
                    </a:ext>
                  </a:extLst>
                </a:gridCol>
              </a:tblGrid>
              <a:tr h="190500">
                <a:tc>
                  <a:txBody>
                    <a:bodyPr/>
                    <a:lstStyle/>
                    <a:p>
                      <a:pPr>
                        <a:lnSpc>
                          <a:spcPct val="107000"/>
                        </a:lnSpc>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US" sz="1100" dirty="0">
                          <a:effectLst/>
                        </a:rPr>
                        <a:t>ESTE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US" sz="1100">
                          <a:effectLst/>
                        </a:rPr>
                        <a:t>NORTE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12633984"/>
                  </a:ext>
                </a:extLst>
              </a:tr>
              <a:tr h="190500">
                <a:tc>
                  <a:txBody>
                    <a:bodyPr/>
                    <a:lstStyle/>
                    <a:p>
                      <a:pPr>
                        <a:lnSpc>
                          <a:spcPct val="107000"/>
                        </a:lnSpc>
                        <a:spcAft>
                          <a:spcPts val="800"/>
                        </a:spcAft>
                      </a:pPr>
                      <a:r>
                        <a:rPr lang="es-ES" sz="1100">
                          <a:effectLst/>
                        </a:rPr>
                        <a:t>Captador de ojo de agua.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US" sz="1100" dirty="0">
                          <a:effectLst/>
                        </a:rPr>
                        <a:t>729785,425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100" dirty="0">
                          <a:effectLst/>
                        </a:rPr>
                        <a:t>9746923,853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5985579"/>
                  </a:ext>
                </a:extLst>
              </a:tr>
              <a:tr h="200025">
                <a:tc>
                  <a:txBody>
                    <a:bodyPr/>
                    <a:lstStyle/>
                    <a:p>
                      <a:pPr>
                        <a:lnSpc>
                          <a:spcPct val="107000"/>
                        </a:lnSpc>
                        <a:spcAft>
                          <a:spcPts val="800"/>
                        </a:spcAft>
                      </a:pPr>
                      <a:r>
                        <a:rPr lang="es-ES" sz="1100" dirty="0">
                          <a:effectLst/>
                        </a:rPr>
                        <a:t>Captador de agua de escorrentía del talud.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US" sz="1100" dirty="0">
                          <a:effectLst/>
                        </a:rPr>
                        <a:t>729878,784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100" dirty="0">
                          <a:effectLst/>
                        </a:rPr>
                        <a:t>9746833,267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9421543"/>
                  </a:ext>
                </a:extLst>
              </a:tr>
            </a:tbl>
          </a:graphicData>
        </a:graphic>
      </p:graphicFrame>
      <p:pic>
        <p:nvPicPr>
          <p:cNvPr id="14" name="Imagen 13">
            <a:extLst>
              <a:ext uri="{FF2B5EF4-FFF2-40B4-BE49-F238E27FC236}">
                <a16:creationId xmlns:a16="http://schemas.microsoft.com/office/drawing/2014/main" id="{C148483E-29BC-4AC3-99A8-2E25700B57B1}"/>
              </a:ext>
            </a:extLst>
          </p:cNvPr>
          <p:cNvPicPr/>
          <p:nvPr/>
        </p:nvPicPr>
        <p:blipFill rotWithShape="1">
          <a:blip r:embed="rId5" cstate="print">
            <a:extLst>
              <a:ext uri="{28A0092B-C50C-407E-A947-70E740481C1C}">
                <a14:useLocalDpi xmlns:a14="http://schemas.microsoft.com/office/drawing/2010/main" val="0"/>
              </a:ext>
            </a:extLst>
          </a:blip>
          <a:srcRect l="23280" r="32622"/>
          <a:stretch/>
        </p:blipFill>
        <p:spPr bwMode="auto">
          <a:xfrm rot="16200000">
            <a:off x="8047051" y="2178345"/>
            <a:ext cx="2418715" cy="4388485"/>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B145281E-6B8C-4CE2-A264-9B28FAFF6E79}"/>
              </a:ext>
            </a:extLst>
          </p:cNvPr>
          <p:cNvPicPr>
            <a:picLocks noChangeAspect="1"/>
          </p:cNvPicPr>
          <p:nvPr/>
        </p:nvPicPr>
        <p:blipFill>
          <a:blip r:embed="rId6"/>
          <a:stretch>
            <a:fillRect/>
          </a:stretch>
        </p:blipFill>
        <p:spPr>
          <a:xfrm>
            <a:off x="7549916" y="5750072"/>
            <a:ext cx="3903396" cy="278814"/>
          </a:xfrm>
          <a:prstGeom prst="rect">
            <a:avLst/>
          </a:prstGeom>
        </p:spPr>
      </p:pic>
    </p:spTree>
    <p:extLst>
      <p:ext uri="{BB962C8B-B14F-4D97-AF65-F5344CB8AC3E}">
        <p14:creationId xmlns:p14="http://schemas.microsoft.com/office/powerpoint/2010/main" val="2218543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1166069" y="802375"/>
            <a:ext cx="10665903" cy="430887"/>
          </a:xfrm>
          <a:prstGeom prst="rect">
            <a:avLst/>
          </a:prstGeom>
        </p:spPr>
        <p:txBody>
          <a:bodyPr wrap="square">
            <a:spAutoFit/>
          </a:bodyPr>
          <a:lstStyle/>
          <a:p>
            <a:pPr lvl="1"/>
            <a:r>
              <a:rPr lang="es-ES" sz="2200" b="1" dirty="0"/>
              <a:t>TANQUES CAPTADORES DE AGUA DE ESCORRENTÍA PARA RIEGO</a:t>
            </a:r>
            <a:endParaRPr lang="es-EC" sz="2200" b="1" dirty="0"/>
          </a:p>
        </p:txBody>
      </p:sp>
      <p:sp>
        <p:nvSpPr>
          <p:cNvPr id="2" name="Marcador de número de diapositiva 1"/>
          <p:cNvSpPr>
            <a:spLocks noGrp="1"/>
          </p:cNvSpPr>
          <p:nvPr>
            <p:ph type="sldNum" sz="quarter" idx="12"/>
          </p:nvPr>
        </p:nvSpPr>
        <p:spPr/>
        <p:txBody>
          <a:bodyPr/>
          <a:lstStyle/>
          <a:p>
            <a:fld id="{29DCF790-1CAF-48E4-8CA7-EA92491C19D9}" type="slidenum">
              <a:rPr lang="es-EC" smtClean="0"/>
              <a:t>18</a:t>
            </a:fld>
            <a:endParaRPr lang="es-EC"/>
          </a:p>
        </p:txBody>
      </p:sp>
      <p:sp>
        <p:nvSpPr>
          <p:cNvPr id="10" name="Rectángulo 9">
            <a:extLst>
              <a:ext uri="{FF2B5EF4-FFF2-40B4-BE49-F238E27FC236}">
                <a16:creationId xmlns:a16="http://schemas.microsoft.com/office/drawing/2014/main" id="{C592F188-8C94-4917-BFF0-C2EB523653CC}"/>
              </a:ext>
            </a:extLst>
          </p:cNvPr>
          <p:cNvSpPr/>
          <p:nvPr/>
        </p:nvSpPr>
        <p:spPr>
          <a:xfrm>
            <a:off x="1522489" y="239734"/>
            <a:ext cx="6786582" cy="456535"/>
          </a:xfrm>
          <a:prstGeom prst="rect">
            <a:avLst/>
          </a:prstGeom>
        </p:spPr>
        <p:txBody>
          <a:bodyPr wrap="square">
            <a:spAutoFit/>
          </a:bodyPr>
          <a:lstStyle/>
          <a:p>
            <a:pPr lvl="1">
              <a:lnSpc>
                <a:spcPct val="150000"/>
              </a:lnSpc>
              <a:spcBef>
                <a:spcPts val="1200"/>
              </a:spcBef>
              <a:spcAft>
                <a:spcPts val="1200"/>
              </a:spcAft>
            </a:pPr>
            <a:r>
              <a:rPr lang="es-EC" b="1" dirty="0">
                <a:effectLst/>
                <a:latin typeface="Arial" panose="020B0604020202020204" pitchFamily="34" charset="0"/>
                <a:ea typeface="Times New Roman" panose="02020603050405020304" pitchFamily="18" charset="0"/>
                <a:cs typeface="Times New Roman" panose="02020603050405020304" pitchFamily="18" charset="0"/>
              </a:rPr>
              <a:t>SISTEMAS DE RIEGO</a:t>
            </a:r>
          </a:p>
        </p:txBody>
      </p:sp>
      <p:sp>
        <p:nvSpPr>
          <p:cNvPr id="12" name="CuadroTexto 11">
            <a:extLst>
              <a:ext uri="{FF2B5EF4-FFF2-40B4-BE49-F238E27FC236}">
                <a16:creationId xmlns:a16="http://schemas.microsoft.com/office/drawing/2014/main" id="{BCA24CA6-8D41-4844-9B8D-DB73F72B126E}"/>
              </a:ext>
            </a:extLst>
          </p:cNvPr>
          <p:cNvSpPr txBox="1"/>
          <p:nvPr/>
        </p:nvSpPr>
        <p:spPr>
          <a:xfrm>
            <a:off x="8223146" y="2091056"/>
            <a:ext cx="3961608" cy="2540567"/>
          </a:xfrm>
          <a:prstGeom prst="rect">
            <a:avLst/>
          </a:prstGeom>
          <a:noFill/>
        </p:spPr>
        <p:txBody>
          <a:bodyPr wrap="square">
            <a:spAutoFit/>
          </a:bodyPr>
          <a:lstStyle/>
          <a:p>
            <a:pPr>
              <a:lnSpc>
                <a:spcPct val="150000"/>
              </a:lnSpc>
              <a:spcAft>
                <a:spcPts val="800"/>
              </a:spcAft>
            </a:pPr>
            <a:r>
              <a:rPr lang="es-ES" sz="1800" dirty="0">
                <a:effectLst/>
                <a:latin typeface="Arial" panose="020B0604020202020204" pitchFamily="34" charset="0"/>
                <a:ea typeface="Calibri" panose="020F0502020204030204" pitchFamily="34" charset="0"/>
              </a:rPr>
              <a:t>Se realizo mediciones en el sitio del deslizamiento y se obtuvo un caudal de 2 litros por segundo, para el tanque del ojo de agua y 2,5 litros por segundo para el tanque de escurrimiento del talud,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id="{36DF47D9-58E7-42DF-8AB7-8FDCAEB44771}"/>
              </a:ext>
            </a:extLst>
          </p:cNvPr>
          <p:cNvPicPr/>
          <p:nvPr/>
        </p:nvPicPr>
        <p:blipFill>
          <a:blip r:embed="rId4"/>
          <a:stretch>
            <a:fillRect/>
          </a:stretch>
        </p:blipFill>
        <p:spPr>
          <a:xfrm>
            <a:off x="1221359" y="1636673"/>
            <a:ext cx="6799693" cy="4981593"/>
          </a:xfrm>
          <a:prstGeom prst="rect">
            <a:avLst/>
          </a:prstGeom>
        </p:spPr>
      </p:pic>
      <p:pic>
        <p:nvPicPr>
          <p:cNvPr id="7" name="Imagen 6">
            <a:extLst>
              <a:ext uri="{FF2B5EF4-FFF2-40B4-BE49-F238E27FC236}">
                <a16:creationId xmlns:a16="http://schemas.microsoft.com/office/drawing/2014/main" id="{0DF121A7-7F85-4864-B00E-727F7DA8D78B}"/>
              </a:ext>
            </a:extLst>
          </p:cNvPr>
          <p:cNvPicPr>
            <a:picLocks noChangeAspect="1"/>
          </p:cNvPicPr>
          <p:nvPr/>
        </p:nvPicPr>
        <p:blipFill>
          <a:blip r:embed="rId5"/>
          <a:stretch>
            <a:fillRect/>
          </a:stretch>
        </p:blipFill>
        <p:spPr>
          <a:xfrm>
            <a:off x="8144314" y="1692160"/>
            <a:ext cx="4028856" cy="287776"/>
          </a:xfrm>
          <a:prstGeom prst="rect">
            <a:avLst/>
          </a:prstGeom>
        </p:spPr>
      </p:pic>
      <p:pic>
        <p:nvPicPr>
          <p:cNvPr id="9" name="Imagen 8">
            <a:extLst>
              <a:ext uri="{FF2B5EF4-FFF2-40B4-BE49-F238E27FC236}">
                <a16:creationId xmlns:a16="http://schemas.microsoft.com/office/drawing/2014/main" id="{7E3A1483-621B-4256-A733-F5983D58D752}"/>
              </a:ext>
            </a:extLst>
          </p:cNvPr>
          <p:cNvPicPr>
            <a:picLocks noChangeAspect="1"/>
          </p:cNvPicPr>
          <p:nvPr/>
        </p:nvPicPr>
        <p:blipFill>
          <a:blip r:embed="rId6"/>
          <a:stretch>
            <a:fillRect/>
          </a:stretch>
        </p:blipFill>
        <p:spPr>
          <a:xfrm>
            <a:off x="8309071" y="4742743"/>
            <a:ext cx="3682632" cy="312548"/>
          </a:xfrm>
          <a:prstGeom prst="rect">
            <a:avLst/>
          </a:prstGeom>
        </p:spPr>
      </p:pic>
      <p:sp>
        <p:nvSpPr>
          <p:cNvPr id="25" name="CuadroTexto 24">
            <a:extLst>
              <a:ext uri="{FF2B5EF4-FFF2-40B4-BE49-F238E27FC236}">
                <a16:creationId xmlns:a16="http://schemas.microsoft.com/office/drawing/2014/main" id="{D45FED9B-E5A8-44BF-AB6F-7ED386E9AA68}"/>
              </a:ext>
            </a:extLst>
          </p:cNvPr>
          <p:cNvSpPr txBox="1"/>
          <p:nvPr/>
        </p:nvSpPr>
        <p:spPr>
          <a:xfrm>
            <a:off x="8144314" y="5355964"/>
            <a:ext cx="3751595" cy="1294072"/>
          </a:xfrm>
          <a:prstGeom prst="rect">
            <a:avLst/>
          </a:prstGeom>
          <a:noFill/>
        </p:spPr>
        <p:txBody>
          <a:bodyPr wrap="square">
            <a:spAutoFit/>
          </a:bodyPr>
          <a:lstStyle/>
          <a:p>
            <a:pPr>
              <a:lnSpc>
                <a:spcPct val="150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La cantidad requerida para regar 60mm/día, un área de 40 metros cuadrados.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4902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1533378" y="603587"/>
            <a:ext cx="3750141" cy="671851"/>
          </a:xfrm>
          <a:prstGeom prst="rect">
            <a:avLst/>
          </a:prstGeom>
        </p:spPr>
        <p:txBody>
          <a:bodyPr wrap="square">
            <a:spAutoFit/>
          </a:bodyPr>
          <a:lstStyle/>
          <a:p>
            <a:pPr lvl="1" algn="just">
              <a:lnSpc>
                <a:spcPct val="150000"/>
              </a:lnSpc>
              <a:spcBef>
                <a:spcPts val="1200"/>
              </a:spcBef>
              <a:spcAft>
                <a:spcPts val="1200"/>
              </a:spcAft>
            </a:pPr>
            <a:r>
              <a:rPr lang="es-EC" sz="2800" b="1" dirty="0">
                <a:ea typeface="Times New Roman" panose="02020603050405020304" pitchFamily="18" charset="0"/>
                <a:cs typeface="Times New Roman" panose="02020603050405020304" pitchFamily="18" charset="0"/>
              </a:rPr>
              <a:t>CONCLUSIONES</a:t>
            </a:r>
            <a:endParaRPr lang="es-EC" sz="2800" b="1" dirty="0">
              <a:effectLst/>
              <a:ea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sz="quarter" idx="12"/>
          </p:nvPr>
        </p:nvSpPr>
        <p:spPr/>
        <p:txBody>
          <a:bodyPr/>
          <a:lstStyle/>
          <a:p>
            <a:fld id="{29DCF790-1CAF-48E4-8CA7-EA92491C19D9}" type="slidenum">
              <a:rPr lang="es-EC" smtClean="0"/>
              <a:t>19</a:t>
            </a:fld>
            <a:endParaRPr lang="es-EC" dirty="0"/>
          </a:p>
        </p:txBody>
      </p:sp>
      <p:sp>
        <p:nvSpPr>
          <p:cNvPr id="9" name="Rectángulo 8">
            <a:extLst>
              <a:ext uri="{FF2B5EF4-FFF2-40B4-BE49-F238E27FC236}">
                <a16:creationId xmlns:a16="http://schemas.microsoft.com/office/drawing/2014/main" id="{5A89BC99-0110-43F8-B9E9-1504C65C2329}"/>
              </a:ext>
            </a:extLst>
          </p:cNvPr>
          <p:cNvSpPr/>
          <p:nvPr/>
        </p:nvSpPr>
        <p:spPr>
          <a:xfrm>
            <a:off x="6585819" y="1744071"/>
            <a:ext cx="4957028" cy="846386"/>
          </a:xfrm>
          <a:prstGeom prst="rect">
            <a:avLst/>
          </a:prstGeom>
        </p:spPr>
        <p:txBody>
          <a:bodyPr wrap="square">
            <a:spAutoFit/>
          </a:bodyPr>
          <a:lstStyle/>
          <a:p>
            <a:pPr marL="342900" lvl="0" indent="-342900">
              <a:lnSpc>
                <a:spcPct val="150000"/>
              </a:lnSpc>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endParaRPr lang="es-EC" sz="2200" dirty="0"/>
          </a:p>
        </p:txBody>
      </p:sp>
      <p:graphicFrame>
        <p:nvGraphicFramePr>
          <p:cNvPr id="4" name="Diagrama 3">
            <a:extLst>
              <a:ext uri="{FF2B5EF4-FFF2-40B4-BE49-F238E27FC236}">
                <a16:creationId xmlns:a16="http://schemas.microsoft.com/office/drawing/2014/main" id="{23760C21-F4FD-4156-A625-BC0F13EC7086}"/>
              </a:ext>
            </a:extLst>
          </p:cNvPr>
          <p:cNvGraphicFramePr/>
          <p:nvPr>
            <p:extLst>
              <p:ext uri="{D42A27DB-BD31-4B8C-83A1-F6EECF244321}">
                <p14:modId xmlns:p14="http://schemas.microsoft.com/office/powerpoint/2010/main" val="1711606385"/>
              </p:ext>
            </p:extLst>
          </p:nvPr>
        </p:nvGraphicFramePr>
        <p:xfrm>
          <a:off x="-198643" y="1433112"/>
          <a:ext cx="7471285" cy="47873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a 4">
            <a:extLst>
              <a:ext uri="{FF2B5EF4-FFF2-40B4-BE49-F238E27FC236}">
                <a16:creationId xmlns:a16="http://schemas.microsoft.com/office/drawing/2014/main" id="{0D8601D7-D44A-49EB-B80F-3BF2550C0F02}"/>
              </a:ext>
            </a:extLst>
          </p:cNvPr>
          <p:cNvGraphicFramePr/>
          <p:nvPr>
            <p:extLst>
              <p:ext uri="{D42A27DB-BD31-4B8C-83A1-F6EECF244321}">
                <p14:modId xmlns:p14="http://schemas.microsoft.com/office/powerpoint/2010/main" val="1340616605"/>
              </p:ext>
            </p:extLst>
          </p:nvPr>
        </p:nvGraphicFramePr>
        <p:xfrm>
          <a:off x="6641108" y="1959429"/>
          <a:ext cx="5260055" cy="375339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123834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graphicFrame>
        <p:nvGraphicFramePr>
          <p:cNvPr id="10" name="Diagrama 9">
            <a:extLst>
              <a:ext uri="{FF2B5EF4-FFF2-40B4-BE49-F238E27FC236}">
                <a16:creationId xmlns:a16="http://schemas.microsoft.com/office/drawing/2014/main" id="{25152896-E08B-4262-B9DA-93212EBF73FE}"/>
              </a:ext>
            </a:extLst>
          </p:cNvPr>
          <p:cNvGraphicFramePr/>
          <p:nvPr>
            <p:extLst>
              <p:ext uri="{D42A27DB-BD31-4B8C-83A1-F6EECF244321}">
                <p14:modId xmlns:p14="http://schemas.microsoft.com/office/powerpoint/2010/main" val="2360661362"/>
              </p:ext>
            </p:extLst>
          </p:nvPr>
        </p:nvGraphicFramePr>
        <p:xfrm>
          <a:off x="1817213" y="1225119"/>
          <a:ext cx="8543027" cy="53200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ángulo 10"/>
          <p:cNvSpPr/>
          <p:nvPr/>
        </p:nvSpPr>
        <p:spPr>
          <a:xfrm>
            <a:off x="1631852" y="500626"/>
            <a:ext cx="3750141" cy="577850"/>
          </a:xfrm>
          <a:prstGeom prst="rect">
            <a:avLst/>
          </a:prstGeom>
        </p:spPr>
        <p:txBody>
          <a:bodyPr wrap="square">
            <a:spAutoFit/>
          </a:bodyPr>
          <a:lstStyle/>
          <a:p>
            <a:pPr lvl="1" algn="just">
              <a:lnSpc>
                <a:spcPct val="150000"/>
              </a:lnSpc>
              <a:spcBef>
                <a:spcPts val="1200"/>
              </a:spcBef>
              <a:spcAft>
                <a:spcPts val="1200"/>
              </a:spcAft>
            </a:pPr>
            <a:r>
              <a:rPr lang="es-EC" sz="2400" b="1" dirty="0">
                <a:latin typeface="Arial" panose="020B0604020202020204" pitchFamily="34" charset="0"/>
                <a:ea typeface="Times New Roman" panose="02020603050405020304" pitchFamily="18" charset="0"/>
                <a:cs typeface="Times New Roman" panose="02020603050405020304" pitchFamily="18" charset="0"/>
              </a:rPr>
              <a:t>Contenido</a:t>
            </a:r>
            <a:endParaRPr lang="es-EC" sz="24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Marcador de número de diapositiva 1"/>
          <p:cNvSpPr>
            <a:spLocks noGrp="1"/>
          </p:cNvSpPr>
          <p:nvPr>
            <p:ph type="sldNum" sz="quarter" idx="12"/>
          </p:nvPr>
        </p:nvSpPr>
        <p:spPr/>
        <p:txBody>
          <a:bodyPr/>
          <a:lstStyle/>
          <a:p>
            <a:fld id="{29DCF790-1CAF-48E4-8CA7-EA92491C19D9}" type="slidenum">
              <a:rPr lang="es-EC" smtClean="0"/>
              <a:t>2</a:t>
            </a:fld>
            <a:endParaRPr lang="es-EC"/>
          </a:p>
        </p:txBody>
      </p:sp>
    </p:spTree>
    <p:extLst>
      <p:ext uri="{BB962C8B-B14F-4D97-AF65-F5344CB8AC3E}">
        <p14:creationId xmlns:p14="http://schemas.microsoft.com/office/powerpoint/2010/main" val="2493111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5565" y="316150"/>
            <a:ext cx="1136469" cy="1136469"/>
          </a:xfrm>
          <a:prstGeom prst="rect">
            <a:avLst/>
          </a:prstGeom>
        </p:spPr>
      </p:pic>
      <p:sp>
        <p:nvSpPr>
          <p:cNvPr id="11" name="Rectángulo 10"/>
          <p:cNvSpPr/>
          <p:nvPr/>
        </p:nvSpPr>
        <p:spPr>
          <a:xfrm>
            <a:off x="1533378" y="603587"/>
            <a:ext cx="3750141" cy="671851"/>
          </a:xfrm>
          <a:prstGeom prst="rect">
            <a:avLst/>
          </a:prstGeom>
        </p:spPr>
        <p:txBody>
          <a:bodyPr wrap="square">
            <a:spAutoFit/>
          </a:bodyPr>
          <a:lstStyle/>
          <a:p>
            <a:pPr lvl="1" algn="just">
              <a:lnSpc>
                <a:spcPct val="150000"/>
              </a:lnSpc>
              <a:spcBef>
                <a:spcPts val="1200"/>
              </a:spcBef>
              <a:spcAft>
                <a:spcPts val="1200"/>
              </a:spcAft>
            </a:pPr>
            <a:r>
              <a:rPr lang="es-EC" sz="2800" b="1" dirty="0">
                <a:ea typeface="Times New Roman" panose="02020603050405020304" pitchFamily="18" charset="0"/>
                <a:cs typeface="Times New Roman" panose="02020603050405020304" pitchFamily="18" charset="0"/>
              </a:rPr>
              <a:t>CONCLUSIONES</a:t>
            </a:r>
            <a:endParaRPr lang="es-EC" sz="2800" b="1" dirty="0">
              <a:effectLst/>
              <a:ea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sz="quarter" idx="12"/>
          </p:nvPr>
        </p:nvSpPr>
        <p:spPr/>
        <p:txBody>
          <a:bodyPr/>
          <a:lstStyle/>
          <a:p>
            <a:fld id="{29DCF790-1CAF-48E4-8CA7-EA92491C19D9}" type="slidenum">
              <a:rPr lang="es-EC" smtClean="0"/>
              <a:t>20</a:t>
            </a:fld>
            <a:endParaRPr lang="es-EC" dirty="0"/>
          </a:p>
        </p:txBody>
      </p:sp>
      <p:graphicFrame>
        <p:nvGraphicFramePr>
          <p:cNvPr id="5" name="Diagrama 4">
            <a:extLst>
              <a:ext uri="{FF2B5EF4-FFF2-40B4-BE49-F238E27FC236}">
                <a16:creationId xmlns:a16="http://schemas.microsoft.com/office/drawing/2014/main" id="{F3C9F1E8-A111-43EB-BCB4-249878A2154E}"/>
              </a:ext>
            </a:extLst>
          </p:cNvPr>
          <p:cNvGraphicFramePr/>
          <p:nvPr>
            <p:extLst>
              <p:ext uri="{D42A27DB-BD31-4B8C-83A1-F6EECF244321}">
                <p14:modId xmlns:p14="http://schemas.microsoft.com/office/powerpoint/2010/main" val="4175955725"/>
              </p:ext>
            </p:extLst>
          </p:nvPr>
        </p:nvGraphicFramePr>
        <p:xfrm>
          <a:off x="1408971" y="126104"/>
          <a:ext cx="10308046" cy="4495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a 5">
            <a:extLst>
              <a:ext uri="{FF2B5EF4-FFF2-40B4-BE49-F238E27FC236}">
                <a16:creationId xmlns:a16="http://schemas.microsoft.com/office/drawing/2014/main" id="{78D5BE1F-474B-46B1-B3DA-F74359A276AC}"/>
              </a:ext>
            </a:extLst>
          </p:cNvPr>
          <p:cNvGraphicFramePr/>
          <p:nvPr>
            <p:extLst>
              <p:ext uri="{D42A27DB-BD31-4B8C-83A1-F6EECF244321}">
                <p14:modId xmlns:p14="http://schemas.microsoft.com/office/powerpoint/2010/main" val="3602085585"/>
              </p:ext>
            </p:extLst>
          </p:nvPr>
        </p:nvGraphicFramePr>
        <p:xfrm>
          <a:off x="1353341" y="2238103"/>
          <a:ext cx="10363675" cy="54665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265119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5565" y="316150"/>
            <a:ext cx="1136469" cy="1136469"/>
          </a:xfrm>
          <a:prstGeom prst="rect">
            <a:avLst/>
          </a:prstGeom>
        </p:spPr>
      </p:pic>
      <p:sp>
        <p:nvSpPr>
          <p:cNvPr id="11" name="Rectángulo 10"/>
          <p:cNvSpPr/>
          <p:nvPr/>
        </p:nvSpPr>
        <p:spPr>
          <a:xfrm>
            <a:off x="1533378" y="603587"/>
            <a:ext cx="3750141" cy="671851"/>
          </a:xfrm>
          <a:prstGeom prst="rect">
            <a:avLst/>
          </a:prstGeom>
        </p:spPr>
        <p:txBody>
          <a:bodyPr wrap="square">
            <a:spAutoFit/>
          </a:bodyPr>
          <a:lstStyle/>
          <a:p>
            <a:pPr lvl="1" algn="just">
              <a:lnSpc>
                <a:spcPct val="150000"/>
              </a:lnSpc>
              <a:spcBef>
                <a:spcPts val="1200"/>
              </a:spcBef>
              <a:spcAft>
                <a:spcPts val="1200"/>
              </a:spcAft>
            </a:pPr>
            <a:r>
              <a:rPr lang="es-EC" sz="2800" b="1" dirty="0">
                <a:ea typeface="Times New Roman" panose="02020603050405020304" pitchFamily="18" charset="0"/>
                <a:cs typeface="Times New Roman" panose="02020603050405020304" pitchFamily="18" charset="0"/>
              </a:rPr>
              <a:t>CONCLUSIONES</a:t>
            </a:r>
            <a:endParaRPr lang="es-EC" sz="2800" b="1" dirty="0">
              <a:effectLst/>
              <a:ea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sz="quarter" idx="12"/>
          </p:nvPr>
        </p:nvSpPr>
        <p:spPr/>
        <p:txBody>
          <a:bodyPr/>
          <a:lstStyle/>
          <a:p>
            <a:fld id="{29DCF790-1CAF-48E4-8CA7-EA92491C19D9}" type="slidenum">
              <a:rPr lang="es-EC" smtClean="0"/>
              <a:t>21</a:t>
            </a:fld>
            <a:endParaRPr lang="es-EC" dirty="0"/>
          </a:p>
        </p:txBody>
      </p:sp>
      <p:graphicFrame>
        <p:nvGraphicFramePr>
          <p:cNvPr id="5" name="Diagrama 4">
            <a:extLst>
              <a:ext uri="{FF2B5EF4-FFF2-40B4-BE49-F238E27FC236}">
                <a16:creationId xmlns:a16="http://schemas.microsoft.com/office/drawing/2014/main" id="{8C4339B9-6102-4EC9-AA8E-EB07878A01CB}"/>
              </a:ext>
            </a:extLst>
          </p:cNvPr>
          <p:cNvGraphicFramePr/>
          <p:nvPr>
            <p:extLst>
              <p:ext uri="{D42A27DB-BD31-4B8C-83A1-F6EECF244321}">
                <p14:modId xmlns:p14="http://schemas.microsoft.com/office/powerpoint/2010/main" val="1657665603"/>
              </p:ext>
            </p:extLst>
          </p:nvPr>
        </p:nvGraphicFramePr>
        <p:xfrm>
          <a:off x="2457311" y="60358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49804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1533378" y="603587"/>
            <a:ext cx="3750141" cy="671851"/>
          </a:xfrm>
          <a:prstGeom prst="rect">
            <a:avLst/>
          </a:prstGeom>
        </p:spPr>
        <p:txBody>
          <a:bodyPr wrap="square">
            <a:spAutoFit/>
          </a:bodyPr>
          <a:lstStyle/>
          <a:p>
            <a:pPr lvl="1" algn="just">
              <a:lnSpc>
                <a:spcPct val="150000"/>
              </a:lnSpc>
              <a:spcBef>
                <a:spcPts val="1200"/>
              </a:spcBef>
              <a:spcAft>
                <a:spcPts val="1200"/>
              </a:spcAft>
            </a:pPr>
            <a:r>
              <a:rPr lang="es-EC" sz="2800" b="1" dirty="0">
                <a:ea typeface="Times New Roman" panose="02020603050405020304" pitchFamily="18" charset="0"/>
                <a:cs typeface="Times New Roman" panose="02020603050405020304" pitchFamily="18" charset="0"/>
              </a:rPr>
              <a:t>RECOMENDACIONES</a:t>
            </a:r>
            <a:endParaRPr lang="es-EC" sz="2800" b="1" dirty="0">
              <a:effectLst/>
              <a:ea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sz="quarter" idx="12"/>
          </p:nvPr>
        </p:nvSpPr>
        <p:spPr/>
        <p:txBody>
          <a:bodyPr/>
          <a:lstStyle/>
          <a:p>
            <a:fld id="{29DCF790-1CAF-48E4-8CA7-EA92491C19D9}" type="slidenum">
              <a:rPr lang="es-EC" smtClean="0"/>
              <a:t>22</a:t>
            </a:fld>
            <a:endParaRPr lang="es-EC"/>
          </a:p>
        </p:txBody>
      </p:sp>
      <p:graphicFrame>
        <p:nvGraphicFramePr>
          <p:cNvPr id="4" name="Diagrama 3">
            <a:extLst>
              <a:ext uri="{FF2B5EF4-FFF2-40B4-BE49-F238E27FC236}">
                <a16:creationId xmlns:a16="http://schemas.microsoft.com/office/drawing/2014/main" id="{89EC799F-BC76-42C7-9BFE-28A65AB8AE68}"/>
              </a:ext>
            </a:extLst>
          </p:cNvPr>
          <p:cNvGraphicFramePr/>
          <p:nvPr>
            <p:extLst>
              <p:ext uri="{D42A27DB-BD31-4B8C-83A1-F6EECF244321}">
                <p14:modId xmlns:p14="http://schemas.microsoft.com/office/powerpoint/2010/main" val="2156750616"/>
              </p:ext>
            </p:extLst>
          </p:nvPr>
        </p:nvGraphicFramePr>
        <p:xfrm>
          <a:off x="1533378" y="235137"/>
          <a:ext cx="10266032" cy="46675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a 5">
            <a:extLst>
              <a:ext uri="{FF2B5EF4-FFF2-40B4-BE49-F238E27FC236}">
                <a16:creationId xmlns:a16="http://schemas.microsoft.com/office/drawing/2014/main" id="{39C4D922-27D6-46DB-92EC-981D414B8389}"/>
              </a:ext>
            </a:extLst>
          </p:cNvPr>
          <p:cNvGraphicFramePr/>
          <p:nvPr>
            <p:extLst>
              <p:ext uri="{D42A27DB-BD31-4B8C-83A1-F6EECF244321}">
                <p14:modId xmlns:p14="http://schemas.microsoft.com/office/powerpoint/2010/main" val="3323992917"/>
              </p:ext>
            </p:extLst>
          </p:nvPr>
        </p:nvGraphicFramePr>
        <p:xfrm>
          <a:off x="2632643" y="2796989"/>
          <a:ext cx="7349557" cy="507406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391378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1533378" y="603587"/>
            <a:ext cx="3750141" cy="671851"/>
          </a:xfrm>
          <a:prstGeom prst="rect">
            <a:avLst/>
          </a:prstGeom>
        </p:spPr>
        <p:txBody>
          <a:bodyPr wrap="square">
            <a:spAutoFit/>
          </a:bodyPr>
          <a:lstStyle/>
          <a:p>
            <a:pPr lvl="1" algn="just">
              <a:lnSpc>
                <a:spcPct val="150000"/>
              </a:lnSpc>
              <a:spcBef>
                <a:spcPts val="1200"/>
              </a:spcBef>
              <a:spcAft>
                <a:spcPts val="1200"/>
              </a:spcAft>
            </a:pPr>
            <a:r>
              <a:rPr lang="es-EC" sz="2800" b="1" dirty="0">
                <a:ea typeface="Times New Roman" panose="02020603050405020304" pitchFamily="18" charset="0"/>
                <a:cs typeface="Times New Roman" panose="02020603050405020304" pitchFamily="18" charset="0"/>
              </a:rPr>
              <a:t>RECOMENDACIONES</a:t>
            </a:r>
            <a:endParaRPr lang="es-EC" sz="2800" b="1" dirty="0">
              <a:effectLst/>
              <a:ea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sz="quarter" idx="12"/>
          </p:nvPr>
        </p:nvSpPr>
        <p:spPr/>
        <p:txBody>
          <a:bodyPr/>
          <a:lstStyle/>
          <a:p>
            <a:fld id="{29DCF790-1CAF-48E4-8CA7-EA92491C19D9}" type="slidenum">
              <a:rPr lang="es-EC" smtClean="0"/>
              <a:t>23</a:t>
            </a:fld>
            <a:endParaRPr lang="es-EC" dirty="0"/>
          </a:p>
        </p:txBody>
      </p:sp>
      <p:graphicFrame>
        <p:nvGraphicFramePr>
          <p:cNvPr id="4" name="Diagrama 3">
            <a:extLst>
              <a:ext uri="{FF2B5EF4-FFF2-40B4-BE49-F238E27FC236}">
                <a16:creationId xmlns:a16="http://schemas.microsoft.com/office/drawing/2014/main" id="{15535351-FBFF-4F84-BB2C-98CF142B512F}"/>
              </a:ext>
            </a:extLst>
          </p:cNvPr>
          <p:cNvGraphicFramePr/>
          <p:nvPr>
            <p:extLst>
              <p:ext uri="{D42A27DB-BD31-4B8C-83A1-F6EECF244321}">
                <p14:modId xmlns:p14="http://schemas.microsoft.com/office/powerpoint/2010/main" val="925378116"/>
              </p:ext>
            </p:extLst>
          </p:nvPr>
        </p:nvGraphicFramePr>
        <p:xfrm>
          <a:off x="6196001" y="1730064"/>
          <a:ext cx="5863648" cy="4482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a 9">
            <a:extLst>
              <a:ext uri="{FF2B5EF4-FFF2-40B4-BE49-F238E27FC236}">
                <a16:creationId xmlns:a16="http://schemas.microsoft.com/office/drawing/2014/main" id="{44F09A6A-890E-48C0-9432-F27BC4689E9F}"/>
              </a:ext>
            </a:extLst>
          </p:cNvPr>
          <p:cNvGraphicFramePr/>
          <p:nvPr>
            <p:extLst>
              <p:ext uri="{D42A27DB-BD31-4B8C-83A1-F6EECF244321}">
                <p14:modId xmlns:p14="http://schemas.microsoft.com/office/powerpoint/2010/main" val="3596900974"/>
              </p:ext>
            </p:extLst>
          </p:nvPr>
        </p:nvGraphicFramePr>
        <p:xfrm>
          <a:off x="705496" y="2308451"/>
          <a:ext cx="4730368" cy="332401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72397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2" name="Rectángulo 1"/>
          <p:cNvSpPr/>
          <p:nvPr/>
        </p:nvSpPr>
        <p:spPr>
          <a:xfrm>
            <a:off x="2560996" y="449585"/>
            <a:ext cx="7996806" cy="2646878"/>
          </a:xfrm>
          <a:prstGeom prst="rect">
            <a:avLst/>
          </a:prstGeom>
          <a:noFill/>
          <a:ln>
            <a:noFill/>
          </a:ln>
        </p:spPr>
        <p:txBody>
          <a:bodyPr wrap="none" lIns="91440" tIns="45720" rIns="91440" bIns="45720">
            <a:spAutoFit/>
          </a:bodyPr>
          <a:lstStyle/>
          <a:p>
            <a:pPr algn="ctr"/>
            <a:r>
              <a:rPr lang="es-ES" sz="16600" dirty="0">
                <a:ln w="0"/>
                <a:solidFill>
                  <a:schemeClr val="accent6">
                    <a:lumMod val="75000"/>
                  </a:schemeClr>
                </a:solidFill>
                <a:effectLst>
                  <a:reflection blurRad="6350" stA="53000" endA="300" endPos="35500" dir="5400000" sy="-90000" algn="bl" rotWithShape="0"/>
                </a:effectLst>
              </a:rPr>
              <a:t>GRACIAS</a:t>
            </a:r>
          </a:p>
        </p:txBody>
      </p:sp>
      <p:sp>
        <p:nvSpPr>
          <p:cNvPr id="3" name="Marcador de número de diapositiva 2"/>
          <p:cNvSpPr>
            <a:spLocks noGrp="1"/>
          </p:cNvSpPr>
          <p:nvPr>
            <p:ph type="sldNum" sz="quarter" idx="12"/>
          </p:nvPr>
        </p:nvSpPr>
        <p:spPr/>
        <p:txBody>
          <a:bodyPr/>
          <a:lstStyle/>
          <a:p>
            <a:fld id="{29DCF790-1CAF-48E4-8CA7-EA92491C19D9}" type="slidenum">
              <a:rPr lang="es-EC" smtClean="0"/>
              <a:t>24</a:t>
            </a:fld>
            <a:endParaRPr lang="es-EC"/>
          </a:p>
        </p:txBody>
      </p:sp>
      <p:pic>
        <p:nvPicPr>
          <p:cNvPr id="6" name="Imagen 5">
            <a:extLst>
              <a:ext uri="{FF2B5EF4-FFF2-40B4-BE49-F238E27FC236}">
                <a16:creationId xmlns:a16="http://schemas.microsoft.com/office/drawing/2014/main" id="{025FF973-51EC-4992-A31B-0162EA7E29B7}"/>
              </a:ext>
            </a:extLst>
          </p:cNvPr>
          <p:cNvPicPr>
            <a:picLocks noChangeAspect="1"/>
          </p:cNvPicPr>
          <p:nvPr/>
        </p:nvPicPr>
        <p:blipFill rotWithShape="1">
          <a:blip r:embed="rId4"/>
          <a:srcRect l="10608" r="6495" b="47641"/>
          <a:stretch/>
        </p:blipFill>
        <p:spPr>
          <a:xfrm>
            <a:off x="2165763" y="3213740"/>
            <a:ext cx="9188037" cy="3264401"/>
          </a:xfrm>
          <a:prstGeom prst="rect">
            <a:avLst/>
          </a:prstGeom>
        </p:spPr>
      </p:pic>
    </p:spTree>
    <p:extLst>
      <p:ext uri="{BB962C8B-B14F-4D97-AF65-F5344CB8AC3E}">
        <p14:creationId xmlns:p14="http://schemas.microsoft.com/office/powerpoint/2010/main" val="2528887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graphicFrame>
        <p:nvGraphicFramePr>
          <p:cNvPr id="10" name="Diagrama 9">
            <a:extLst>
              <a:ext uri="{FF2B5EF4-FFF2-40B4-BE49-F238E27FC236}">
                <a16:creationId xmlns:a16="http://schemas.microsoft.com/office/drawing/2014/main" id="{25152896-E08B-4262-B9DA-93212EBF73FE}"/>
              </a:ext>
            </a:extLst>
          </p:cNvPr>
          <p:cNvGraphicFramePr/>
          <p:nvPr>
            <p:extLst>
              <p:ext uri="{D42A27DB-BD31-4B8C-83A1-F6EECF244321}">
                <p14:modId xmlns:p14="http://schemas.microsoft.com/office/powerpoint/2010/main" val="1705944914"/>
              </p:ext>
            </p:extLst>
          </p:nvPr>
        </p:nvGraphicFramePr>
        <p:xfrm>
          <a:off x="2030827" y="99729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ángulo 10"/>
          <p:cNvSpPr/>
          <p:nvPr/>
        </p:nvSpPr>
        <p:spPr>
          <a:xfrm>
            <a:off x="1702873" y="754204"/>
            <a:ext cx="3750141" cy="577850"/>
          </a:xfrm>
          <a:prstGeom prst="rect">
            <a:avLst/>
          </a:prstGeom>
        </p:spPr>
        <p:txBody>
          <a:bodyPr wrap="square">
            <a:spAutoFit/>
          </a:bodyPr>
          <a:lstStyle/>
          <a:p>
            <a:pPr lvl="1" algn="just">
              <a:lnSpc>
                <a:spcPct val="150000"/>
              </a:lnSpc>
              <a:spcBef>
                <a:spcPts val="1200"/>
              </a:spcBef>
              <a:spcAft>
                <a:spcPts val="1200"/>
              </a:spcAft>
            </a:pPr>
            <a:r>
              <a:rPr lang="es-EC" sz="2400" b="1" dirty="0">
                <a:latin typeface="Arial" panose="020B0604020202020204" pitchFamily="34" charset="0"/>
                <a:ea typeface="Times New Roman" panose="02020603050405020304" pitchFamily="18" charset="0"/>
                <a:cs typeface="Times New Roman" panose="02020603050405020304" pitchFamily="18" charset="0"/>
              </a:rPr>
              <a:t>JUSTIFICACIÓN</a:t>
            </a:r>
            <a:endParaRPr lang="es-EC" sz="24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Marcador de número de diapositiva 1"/>
          <p:cNvSpPr>
            <a:spLocks noGrp="1"/>
          </p:cNvSpPr>
          <p:nvPr>
            <p:ph type="sldNum" sz="quarter" idx="12"/>
          </p:nvPr>
        </p:nvSpPr>
        <p:spPr/>
        <p:txBody>
          <a:bodyPr/>
          <a:lstStyle/>
          <a:p>
            <a:fld id="{29DCF790-1CAF-48E4-8CA7-EA92491C19D9}" type="slidenum">
              <a:rPr lang="es-EC" smtClean="0"/>
              <a:t>3</a:t>
            </a:fld>
            <a:endParaRPr lang="es-EC"/>
          </a:p>
        </p:txBody>
      </p:sp>
      <p:sp>
        <p:nvSpPr>
          <p:cNvPr id="9" name="Rectángulo 8">
            <a:extLst>
              <a:ext uri="{FF2B5EF4-FFF2-40B4-BE49-F238E27FC236}">
                <a16:creationId xmlns:a16="http://schemas.microsoft.com/office/drawing/2014/main" id="{C900ADDE-D26C-457A-8161-CBE0C84EE5B1}"/>
              </a:ext>
            </a:extLst>
          </p:cNvPr>
          <p:cNvSpPr/>
          <p:nvPr/>
        </p:nvSpPr>
        <p:spPr>
          <a:xfrm>
            <a:off x="1522489" y="239734"/>
            <a:ext cx="6786582" cy="456535"/>
          </a:xfrm>
          <a:prstGeom prst="rect">
            <a:avLst/>
          </a:prstGeom>
        </p:spPr>
        <p:txBody>
          <a:bodyPr wrap="square">
            <a:spAutoFit/>
          </a:bodyPr>
          <a:lstStyle/>
          <a:p>
            <a:pPr lvl="1">
              <a:lnSpc>
                <a:spcPct val="150000"/>
              </a:lnSpc>
              <a:spcBef>
                <a:spcPts val="1200"/>
              </a:spcBef>
              <a:spcAft>
                <a:spcPts val="1200"/>
              </a:spcAft>
            </a:pPr>
            <a:r>
              <a:rPr lang="es-EC" b="1" dirty="0">
                <a:latin typeface="Arial" panose="020B0604020202020204" pitchFamily="34" charset="0"/>
                <a:ea typeface="Times New Roman" panose="02020603050405020304" pitchFamily="18" charset="0"/>
                <a:cs typeface="Times New Roman" panose="02020603050405020304" pitchFamily="18" charset="0"/>
              </a:rPr>
              <a:t>Generalidades</a:t>
            </a:r>
            <a:endParaRPr lang="es-EC" b="1"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4322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1631852" y="744935"/>
            <a:ext cx="3750141" cy="517193"/>
          </a:xfrm>
          <a:prstGeom prst="rect">
            <a:avLst/>
          </a:prstGeom>
        </p:spPr>
        <p:txBody>
          <a:bodyPr wrap="square">
            <a:spAutoFit/>
          </a:bodyPr>
          <a:lstStyle/>
          <a:p>
            <a:pPr lvl="1" algn="just">
              <a:lnSpc>
                <a:spcPct val="150000"/>
              </a:lnSpc>
              <a:spcBef>
                <a:spcPts val="1200"/>
              </a:spcBef>
              <a:spcAft>
                <a:spcPts val="1200"/>
              </a:spcAft>
            </a:pPr>
            <a:r>
              <a:rPr lang="es-EC" sz="2100" b="1" dirty="0">
                <a:latin typeface="Arial" panose="020B0604020202020204" pitchFamily="34" charset="0"/>
                <a:ea typeface="Times New Roman" panose="02020603050405020304" pitchFamily="18" charset="0"/>
                <a:cs typeface="Times New Roman" panose="02020603050405020304" pitchFamily="18" charset="0"/>
              </a:rPr>
              <a:t>OBJETIVO GENERAL</a:t>
            </a:r>
            <a:endParaRPr lang="es-EC" sz="21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Redondear rectángulo de esquina sencilla 1"/>
          <p:cNvSpPr/>
          <p:nvPr/>
        </p:nvSpPr>
        <p:spPr>
          <a:xfrm>
            <a:off x="1567246" y="1506859"/>
            <a:ext cx="9055164" cy="707886"/>
          </a:xfrm>
          <a:prstGeom prst="round1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s-ES" sz="2000" dirty="0"/>
              <a:t>Crear un plan de manejo e identificar obras de remediación para el deslizamiento de Chunchi.</a:t>
            </a:r>
            <a:endParaRPr lang="es-EC" sz="2000" dirty="0"/>
          </a:p>
        </p:txBody>
      </p:sp>
      <p:sp>
        <p:nvSpPr>
          <p:cNvPr id="3" name="Marcador de número de diapositiva 2"/>
          <p:cNvSpPr>
            <a:spLocks noGrp="1"/>
          </p:cNvSpPr>
          <p:nvPr>
            <p:ph type="sldNum" sz="quarter" idx="12"/>
          </p:nvPr>
        </p:nvSpPr>
        <p:spPr/>
        <p:txBody>
          <a:bodyPr/>
          <a:lstStyle/>
          <a:p>
            <a:fld id="{29DCF790-1CAF-48E4-8CA7-EA92491C19D9}" type="slidenum">
              <a:rPr lang="es-EC" smtClean="0"/>
              <a:t>4</a:t>
            </a:fld>
            <a:endParaRPr lang="es-EC"/>
          </a:p>
        </p:txBody>
      </p:sp>
      <p:sp>
        <p:nvSpPr>
          <p:cNvPr id="9" name="Rectángulo 8">
            <a:extLst>
              <a:ext uri="{FF2B5EF4-FFF2-40B4-BE49-F238E27FC236}">
                <a16:creationId xmlns:a16="http://schemas.microsoft.com/office/drawing/2014/main" id="{A0E5E818-1E2E-4AD1-B7E9-ED381DA9E912}"/>
              </a:ext>
            </a:extLst>
          </p:cNvPr>
          <p:cNvSpPr/>
          <p:nvPr/>
        </p:nvSpPr>
        <p:spPr>
          <a:xfrm>
            <a:off x="1567246" y="2449419"/>
            <a:ext cx="4283138" cy="517193"/>
          </a:xfrm>
          <a:prstGeom prst="rect">
            <a:avLst/>
          </a:prstGeom>
        </p:spPr>
        <p:txBody>
          <a:bodyPr wrap="square">
            <a:spAutoFit/>
          </a:bodyPr>
          <a:lstStyle/>
          <a:p>
            <a:pPr lvl="1" algn="just">
              <a:lnSpc>
                <a:spcPct val="150000"/>
              </a:lnSpc>
              <a:spcBef>
                <a:spcPts val="1200"/>
              </a:spcBef>
              <a:spcAft>
                <a:spcPts val="1200"/>
              </a:spcAft>
            </a:pPr>
            <a:r>
              <a:rPr lang="es-EC" sz="2100" b="1" dirty="0">
                <a:latin typeface="Arial" panose="020B0604020202020204" pitchFamily="34" charset="0"/>
                <a:ea typeface="Times New Roman" panose="02020603050405020304" pitchFamily="18" charset="0"/>
                <a:cs typeface="Times New Roman" panose="02020603050405020304" pitchFamily="18" charset="0"/>
              </a:rPr>
              <a:t>OBJETIVOS ESPECIFICOS</a:t>
            </a:r>
            <a:endParaRPr lang="es-EC" sz="21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Redondear rectángulo de esquina sencilla 1">
            <a:extLst>
              <a:ext uri="{FF2B5EF4-FFF2-40B4-BE49-F238E27FC236}">
                <a16:creationId xmlns:a16="http://schemas.microsoft.com/office/drawing/2014/main" id="{EC8AD9E8-638F-436B-81CD-C689C9876ADE}"/>
              </a:ext>
            </a:extLst>
          </p:cNvPr>
          <p:cNvSpPr/>
          <p:nvPr/>
        </p:nvSpPr>
        <p:spPr>
          <a:xfrm>
            <a:off x="1631852" y="3201286"/>
            <a:ext cx="9055164" cy="1015663"/>
          </a:xfrm>
          <a:prstGeom prst="round1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lvl="0" indent="-285750">
              <a:buFont typeface="Arial" panose="020B0604020202020204" pitchFamily="34" charset="0"/>
              <a:buChar char="•"/>
            </a:pPr>
            <a:r>
              <a:rPr lang="es-ES" sz="2000" dirty="0"/>
              <a:t>Determinar el tipo de deslizamiento y velocidad del mismo.</a:t>
            </a:r>
          </a:p>
          <a:p>
            <a:pPr marL="285750" lvl="0" indent="-285750">
              <a:buFont typeface="Arial" panose="020B0604020202020204" pitchFamily="34" charset="0"/>
              <a:buChar char="•"/>
            </a:pPr>
            <a:r>
              <a:rPr lang="es-ES" sz="2000" dirty="0"/>
              <a:t>Crear planes de acción para mitigar el daño producido por el deslizamiento.</a:t>
            </a:r>
          </a:p>
          <a:p>
            <a:pPr marL="285750" lvl="0" indent="-285750">
              <a:buFont typeface="Arial" panose="020B0604020202020204" pitchFamily="34" charset="0"/>
              <a:buChar char="•"/>
            </a:pPr>
            <a:r>
              <a:rPr lang="es-ES" sz="2000" dirty="0"/>
              <a:t>Definir los tratamientos de recuperación de la cobertura de los taludes.</a:t>
            </a:r>
          </a:p>
        </p:txBody>
      </p:sp>
      <p:sp>
        <p:nvSpPr>
          <p:cNvPr id="12" name="Rectángulo 11">
            <a:extLst>
              <a:ext uri="{FF2B5EF4-FFF2-40B4-BE49-F238E27FC236}">
                <a16:creationId xmlns:a16="http://schemas.microsoft.com/office/drawing/2014/main" id="{CE2138F8-F6C1-4367-BDBE-D46FD80FE324}"/>
              </a:ext>
            </a:extLst>
          </p:cNvPr>
          <p:cNvSpPr/>
          <p:nvPr/>
        </p:nvSpPr>
        <p:spPr>
          <a:xfrm>
            <a:off x="1522489" y="239734"/>
            <a:ext cx="6786582" cy="456535"/>
          </a:xfrm>
          <a:prstGeom prst="rect">
            <a:avLst/>
          </a:prstGeom>
        </p:spPr>
        <p:txBody>
          <a:bodyPr wrap="square">
            <a:spAutoFit/>
          </a:bodyPr>
          <a:lstStyle/>
          <a:p>
            <a:pPr lvl="1">
              <a:lnSpc>
                <a:spcPct val="150000"/>
              </a:lnSpc>
              <a:spcBef>
                <a:spcPts val="1200"/>
              </a:spcBef>
              <a:spcAft>
                <a:spcPts val="1200"/>
              </a:spcAft>
            </a:pPr>
            <a:r>
              <a:rPr lang="es-EC" b="1" dirty="0">
                <a:latin typeface="Arial" panose="020B0604020202020204" pitchFamily="34" charset="0"/>
                <a:ea typeface="Times New Roman" panose="02020603050405020304" pitchFamily="18" charset="0"/>
                <a:cs typeface="Times New Roman" panose="02020603050405020304" pitchFamily="18" charset="0"/>
              </a:rPr>
              <a:t>Generalidades</a:t>
            </a:r>
            <a:endParaRPr lang="es-EC" b="1"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1435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1079532" y="884128"/>
            <a:ext cx="8104485" cy="517193"/>
          </a:xfrm>
          <a:prstGeom prst="rect">
            <a:avLst/>
          </a:prstGeom>
        </p:spPr>
        <p:txBody>
          <a:bodyPr wrap="square">
            <a:spAutoFit/>
          </a:bodyPr>
          <a:lstStyle/>
          <a:p>
            <a:pPr lvl="1">
              <a:lnSpc>
                <a:spcPct val="150000"/>
              </a:lnSpc>
              <a:spcBef>
                <a:spcPts val="1200"/>
              </a:spcBef>
              <a:spcAft>
                <a:spcPts val="1200"/>
              </a:spcAft>
            </a:pPr>
            <a:r>
              <a:rPr lang="es-ES" sz="2100" b="1" dirty="0">
                <a:effectLst/>
                <a:latin typeface="Arial" panose="020B0604020202020204" pitchFamily="34" charset="0"/>
                <a:ea typeface="Times New Roman" panose="02020603050405020304" pitchFamily="18" charset="0"/>
                <a:cs typeface="Times New Roman" panose="02020603050405020304" pitchFamily="18" charset="0"/>
              </a:rPr>
              <a:t>MANEJO Y ESTABILIZACIÓN DE UN DESLIZAMIENTO.</a:t>
            </a:r>
            <a:endParaRPr lang="es-EC" sz="21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sz="quarter" idx="12"/>
          </p:nvPr>
        </p:nvSpPr>
        <p:spPr/>
        <p:txBody>
          <a:bodyPr/>
          <a:lstStyle/>
          <a:p>
            <a:fld id="{29DCF790-1CAF-48E4-8CA7-EA92491C19D9}" type="slidenum">
              <a:rPr lang="es-EC" smtClean="0"/>
              <a:t>5</a:t>
            </a:fld>
            <a:endParaRPr lang="es-EC"/>
          </a:p>
        </p:txBody>
      </p:sp>
      <p:sp>
        <p:nvSpPr>
          <p:cNvPr id="18" name="Rectángulo 17">
            <a:extLst>
              <a:ext uri="{FF2B5EF4-FFF2-40B4-BE49-F238E27FC236}">
                <a16:creationId xmlns:a16="http://schemas.microsoft.com/office/drawing/2014/main" id="{8732DD5F-CB13-42AC-95DB-2E8699F31BFC}"/>
              </a:ext>
            </a:extLst>
          </p:cNvPr>
          <p:cNvSpPr/>
          <p:nvPr/>
        </p:nvSpPr>
        <p:spPr>
          <a:xfrm>
            <a:off x="1522489" y="239734"/>
            <a:ext cx="6786582" cy="456535"/>
          </a:xfrm>
          <a:prstGeom prst="rect">
            <a:avLst/>
          </a:prstGeom>
        </p:spPr>
        <p:txBody>
          <a:bodyPr wrap="square">
            <a:spAutoFit/>
          </a:bodyPr>
          <a:lstStyle/>
          <a:p>
            <a:pPr lvl="1">
              <a:lnSpc>
                <a:spcPct val="150000"/>
              </a:lnSpc>
              <a:spcBef>
                <a:spcPts val="1200"/>
              </a:spcBef>
              <a:spcAft>
                <a:spcPts val="1200"/>
              </a:spcAft>
            </a:pPr>
            <a:r>
              <a:rPr lang="es-EC" b="1" dirty="0">
                <a:latin typeface="Arial" panose="020B0604020202020204" pitchFamily="34" charset="0"/>
                <a:ea typeface="Times New Roman" panose="02020603050405020304" pitchFamily="18" charset="0"/>
                <a:cs typeface="Times New Roman" panose="02020603050405020304" pitchFamily="18" charset="0"/>
              </a:rPr>
              <a:t>Marco Teórico </a:t>
            </a:r>
            <a:endParaRPr lang="es-EC"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1" name="Redondear rectángulo de esquina sencilla 1">
            <a:extLst>
              <a:ext uri="{FF2B5EF4-FFF2-40B4-BE49-F238E27FC236}">
                <a16:creationId xmlns:a16="http://schemas.microsoft.com/office/drawing/2014/main" id="{868E10C8-609D-4E48-A640-39416CCA6C64}"/>
              </a:ext>
            </a:extLst>
          </p:cNvPr>
          <p:cNvSpPr/>
          <p:nvPr/>
        </p:nvSpPr>
        <p:spPr>
          <a:xfrm>
            <a:off x="1811086" y="1662878"/>
            <a:ext cx="9055164" cy="2308324"/>
          </a:xfrm>
          <a:prstGeom prst="round1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2400" dirty="0"/>
              <a:t>Después de que se haya producido un deslizamiento, hay que tomar acciones con las cuales, podamos garantizar seguridad en el mismo, estas acciones se las conoce como medidas de mitigación y según (Hurtado, 2009) el objetivo principal de un estudio de estabilidad de taludes es el de establecer medidas de prevención y control para reducir los niveles de amenaza y riesgo. </a:t>
            </a:r>
            <a:endParaRPr lang="es-EC" sz="2400" dirty="0"/>
          </a:p>
        </p:txBody>
      </p:sp>
      <p:sp>
        <p:nvSpPr>
          <p:cNvPr id="6" name="Rectángulo 5">
            <a:extLst>
              <a:ext uri="{FF2B5EF4-FFF2-40B4-BE49-F238E27FC236}">
                <a16:creationId xmlns:a16="http://schemas.microsoft.com/office/drawing/2014/main" id="{CCC5C0FE-2644-4CDE-B3B6-DE2E8D0350D7}"/>
              </a:ext>
            </a:extLst>
          </p:cNvPr>
          <p:cNvSpPr/>
          <p:nvPr/>
        </p:nvSpPr>
        <p:spPr>
          <a:xfrm>
            <a:off x="1567246" y="5061584"/>
            <a:ext cx="2618166" cy="1200329"/>
          </a:xfrm>
          <a:prstGeom prst="rect">
            <a:avLst/>
          </a:prstGeom>
        </p:spPr>
        <p:txBody>
          <a:bodyPr wrap="square">
            <a:spAutoFit/>
          </a:bodyPr>
          <a:lstStyle/>
          <a:p>
            <a:pPr marL="285750" indent="-285750">
              <a:buFont typeface="Arial" panose="020B0604020202020204" pitchFamily="34" charset="0"/>
              <a:buChar char="•"/>
            </a:pPr>
            <a:r>
              <a:rPr lang="es-EC" dirty="0">
                <a:latin typeface="Tahoma" panose="020B0604030504040204" pitchFamily="34" charset="0"/>
                <a:ea typeface="Tahoma" panose="020B0604030504040204" pitchFamily="34" charset="0"/>
                <a:cs typeface="Tahoma" panose="020B0604030504040204" pitchFamily="34" charset="0"/>
              </a:rPr>
              <a:t>Prevención</a:t>
            </a:r>
          </a:p>
          <a:p>
            <a:pPr marL="285750" indent="-285750">
              <a:buFont typeface="Arial" panose="020B0604020202020204" pitchFamily="34" charset="0"/>
              <a:buChar char="•"/>
            </a:pPr>
            <a:r>
              <a:rPr lang="es-EC" dirty="0">
                <a:latin typeface="Tahoma" panose="020B0604030504040204" pitchFamily="34" charset="0"/>
                <a:ea typeface="Tahoma" panose="020B0604030504040204" pitchFamily="34" charset="0"/>
                <a:cs typeface="Tahoma" panose="020B0604030504040204" pitchFamily="34" charset="0"/>
              </a:rPr>
              <a:t>Elusión</a:t>
            </a:r>
          </a:p>
          <a:p>
            <a:pPr marL="285750" indent="-285750">
              <a:buFont typeface="Arial" panose="020B0604020202020204" pitchFamily="34" charset="0"/>
              <a:buChar char="•"/>
            </a:pPr>
            <a:r>
              <a:rPr lang="es-EC" dirty="0">
                <a:latin typeface="Tahoma" panose="020B0604030504040204" pitchFamily="34" charset="0"/>
                <a:ea typeface="Tahoma" panose="020B0604030504040204" pitchFamily="34" charset="0"/>
                <a:cs typeface="Tahoma" panose="020B0604030504040204" pitchFamily="34" charset="0"/>
              </a:rPr>
              <a:t>Control</a:t>
            </a:r>
          </a:p>
          <a:p>
            <a:pPr marL="285750" indent="-285750">
              <a:buFont typeface="Arial" panose="020B0604020202020204" pitchFamily="34" charset="0"/>
              <a:buChar char="•"/>
            </a:pPr>
            <a:r>
              <a:rPr lang="es-EC" dirty="0">
                <a:latin typeface="Tahoma" panose="020B0604030504040204" pitchFamily="34" charset="0"/>
                <a:ea typeface="Tahoma" panose="020B0604030504040204" pitchFamily="34" charset="0"/>
                <a:cs typeface="Tahoma" panose="020B0604030504040204" pitchFamily="34" charset="0"/>
              </a:rPr>
              <a:t>Estabilización</a:t>
            </a:r>
          </a:p>
        </p:txBody>
      </p:sp>
      <p:sp>
        <p:nvSpPr>
          <p:cNvPr id="22" name="Rectángulo 21">
            <a:extLst>
              <a:ext uri="{FF2B5EF4-FFF2-40B4-BE49-F238E27FC236}">
                <a16:creationId xmlns:a16="http://schemas.microsoft.com/office/drawing/2014/main" id="{B4C452CE-E86A-4C5E-ADEC-D6762600FE11}"/>
              </a:ext>
            </a:extLst>
          </p:cNvPr>
          <p:cNvSpPr/>
          <p:nvPr/>
        </p:nvSpPr>
        <p:spPr>
          <a:xfrm>
            <a:off x="1351555" y="4553847"/>
            <a:ext cx="6786582" cy="456535"/>
          </a:xfrm>
          <a:prstGeom prst="rect">
            <a:avLst/>
          </a:prstGeom>
        </p:spPr>
        <p:txBody>
          <a:bodyPr wrap="square">
            <a:spAutoFit/>
          </a:bodyPr>
          <a:lstStyle/>
          <a:p>
            <a:pPr lvl="1">
              <a:lnSpc>
                <a:spcPct val="150000"/>
              </a:lnSpc>
              <a:spcBef>
                <a:spcPts val="1200"/>
              </a:spcBef>
              <a:spcAft>
                <a:spcPts val="1200"/>
              </a:spcAft>
            </a:pPr>
            <a:r>
              <a:rPr lang="es-ES" b="1" dirty="0">
                <a:latin typeface="Arial" panose="020B0604020202020204" pitchFamily="34" charset="0"/>
                <a:ea typeface="Times New Roman" panose="02020603050405020304" pitchFamily="18" charset="0"/>
                <a:cs typeface="Times New Roman" panose="02020603050405020304" pitchFamily="18" charset="0"/>
              </a:rPr>
              <a:t>Acciones para disminuir el peligro de deslizamiento.</a:t>
            </a:r>
            <a:endParaRPr lang="es-EC" b="1"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8296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1522489" y="886254"/>
            <a:ext cx="6786582" cy="517193"/>
          </a:xfrm>
          <a:prstGeom prst="rect">
            <a:avLst/>
          </a:prstGeom>
        </p:spPr>
        <p:txBody>
          <a:bodyPr wrap="square">
            <a:spAutoFit/>
          </a:bodyPr>
          <a:lstStyle/>
          <a:p>
            <a:pPr lvl="1">
              <a:lnSpc>
                <a:spcPct val="150000"/>
              </a:lnSpc>
              <a:spcBef>
                <a:spcPts val="1200"/>
              </a:spcBef>
              <a:spcAft>
                <a:spcPts val="1200"/>
              </a:spcAft>
            </a:pPr>
            <a:r>
              <a:rPr lang="es-EC" sz="2100" b="1" dirty="0">
                <a:effectLst/>
                <a:latin typeface="Arial" panose="020B0604020202020204" pitchFamily="34" charset="0"/>
                <a:ea typeface="Times New Roman" panose="02020603050405020304" pitchFamily="18" charset="0"/>
                <a:cs typeface="Times New Roman" panose="02020603050405020304" pitchFamily="18" charset="0"/>
              </a:rPr>
              <a:t>Velocidad del deslizamiento</a:t>
            </a:r>
          </a:p>
        </p:txBody>
      </p:sp>
      <p:sp>
        <p:nvSpPr>
          <p:cNvPr id="12" name="Rectángulo 11"/>
          <p:cNvSpPr/>
          <p:nvPr/>
        </p:nvSpPr>
        <p:spPr>
          <a:xfrm>
            <a:off x="4915780" y="5017968"/>
            <a:ext cx="1848583" cy="457369"/>
          </a:xfrm>
          <a:prstGeom prst="rect">
            <a:avLst/>
          </a:prstGeom>
        </p:spPr>
        <p:txBody>
          <a:bodyPr wrap="none">
            <a:spAutoFit/>
          </a:bodyPr>
          <a:lstStyle/>
          <a:p>
            <a:pPr algn="ctr">
              <a:lnSpc>
                <a:spcPct val="200000"/>
              </a:lnSpc>
              <a:spcAft>
                <a:spcPts val="0"/>
              </a:spcAft>
            </a:pPr>
            <a:r>
              <a:rPr lang="es-ES_tradnl" sz="1400" dirty="0">
                <a:latin typeface="Times New Roman" panose="02020603050405020304" pitchFamily="18" charset="0"/>
                <a:ea typeface="Calibri" panose="020F0502020204030204" pitchFamily="34" charset="0"/>
                <a:cs typeface="Times New Roman" panose="02020603050405020304" pitchFamily="18" charset="0"/>
              </a:rPr>
              <a:t>Fuente: (Google </a:t>
            </a:r>
            <a:r>
              <a:rPr lang="es-ES_tradnl" sz="1400" dirty="0" err="1">
                <a:latin typeface="Times New Roman" panose="02020603050405020304" pitchFamily="18" charset="0"/>
                <a:ea typeface="Calibri" panose="020F0502020204030204" pitchFamily="34" charset="0"/>
                <a:cs typeface="Times New Roman" panose="02020603050405020304" pitchFamily="18" charset="0"/>
              </a:rPr>
              <a:t>Earth</a:t>
            </a:r>
            <a:r>
              <a:rPr lang="es-ES_tradnl" sz="1400" dirty="0">
                <a:latin typeface="Times New Roman" panose="02020603050405020304" pitchFamily="18" charset="0"/>
                <a:ea typeface="Calibri" panose="020F0502020204030204" pitchFamily="34" charset="0"/>
                <a:cs typeface="Times New Roman" panose="02020603050405020304" pitchFamily="18" charset="0"/>
              </a:rPr>
              <a:t>)</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Marcador de número de diapositiva 2"/>
          <p:cNvSpPr>
            <a:spLocks noGrp="1"/>
          </p:cNvSpPr>
          <p:nvPr>
            <p:ph type="sldNum" sz="quarter" idx="12"/>
          </p:nvPr>
        </p:nvSpPr>
        <p:spPr/>
        <p:txBody>
          <a:bodyPr/>
          <a:lstStyle/>
          <a:p>
            <a:fld id="{29DCF790-1CAF-48E4-8CA7-EA92491C19D9}" type="slidenum">
              <a:rPr lang="es-EC" smtClean="0"/>
              <a:t>6</a:t>
            </a:fld>
            <a:endParaRPr lang="es-EC"/>
          </a:p>
        </p:txBody>
      </p:sp>
      <p:sp>
        <p:nvSpPr>
          <p:cNvPr id="18" name="Rectángulo 17">
            <a:extLst>
              <a:ext uri="{FF2B5EF4-FFF2-40B4-BE49-F238E27FC236}">
                <a16:creationId xmlns:a16="http://schemas.microsoft.com/office/drawing/2014/main" id="{8732DD5F-CB13-42AC-95DB-2E8699F31BFC}"/>
              </a:ext>
            </a:extLst>
          </p:cNvPr>
          <p:cNvSpPr/>
          <p:nvPr/>
        </p:nvSpPr>
        <p:spPr>
          <a:xfrm>
            <a:off x="1522489" y="239734"/>
            <a:ext cx="6786582" cy="456535"/>
          </a:xfrm>
          <a:prstGeom prst="rect">
            <a:avLst/>
          </a:prstGeom>
        </p:spPr>
        <p:txBody>
          <a:bodyPr wrap="square">
            <a:spAutoFit/>
          </a:bodyPr>
          <a:lstStyle/>
          <a:p>
            <a:pPr lvl="1">
              <a:lnSpc>
                <a:spcPct val="150000"/>
              </a:lnSpc>
              <a:spcBef>
                <a:spcPts val="1200"/>
              </a:spcBef>
              <a:spcAft>
                <a:spcPts val="1200"/>
              </a:spcAft>
            </a:pPr>
            <a:r>
              <a:rPr lang="es-EC" b="1" dirty="0">
                <a:effectLst/>
                <a:latin typeface="Arial" panose="020B0604020202020204" pitchFamily="34" charset="0"/>
                <a:ea typeface="Times New Roman" panose="02020603050405020304" pitchFamily="18" charset="0"/>
                <a:cs typeface="Times New Roman" panose="02020603050405020304" pitchFamily="18" charset="0"/>
              </a:rPr>
              <a:t>Velocidad del deslizamiento.</a:t>
            </a:r>
          </a:p>
        </p:txBody>
      </p:sp>
      <p:pic>
        <p:nvPicPr>
          <p:cNvPr id="21" name="Imagen 20">
            <a:extLst>
              <a:ext uri="{FF2B5EF4-FFF2-40B4-BE49-F238E27FC236}">
                <a16:creationId xmlns:a16="http://schemas.microsoft.com/office/drawing/2014/main" id="{7F8B5EA0-0DE9-42EE-A00E-0838635E83C0}"/>
              </a:ext>
            </a:extLst>
          </p:cNvPr>
          <p:cNvPicPr/>
          <p:nvPr/>
        </p:nvPicPr>
        <p:blipFill>
          <a:blip r:embed="rId4"/>
          <a:stretch>
            <a:fillRect/>
          </a:stretch>
        </p:blipFill>
        <p:spPr>
          <a:xfrm>
            <a:off x="2479382" y="2053512"/>
            <a:ext cx="7233235" cy="3045254"/>
          </a:xfrm>
          <a:prstGeom prst="rect">
            <a:avLst/>
          </a:prstGeom>
        </p:spPr>
      </p:pic>
      <p:sp>
        <p:nvSpPr>
          <p:cNvPr id="22" name="CuadroTexto 21">
            <a:extLst>
              <a:ext uri="{FF2B5EF4-FFF2-40B4-BE49-F238E27FC236}">
                <a16:creationId xmlns:a16="http://schemas.microsoft.com/office/drawing/2014/main" id="{41A81DA3-76B3-4920-A896-BA43C0353BF6}"/>
              </a:ext>
            </a:extLst>
          </p:cNvPr>
          <p:cNvSpPr txBox="1"/>
          <p:nvPr/>
        </p:nvSpPr>
        <p:spPr>
          <a:xfrm>
            <a:off x="1522489" y="1449090"/>
            <a:ext cx="7233234" cy="456535"/>
          </a:xfrm>
          <a:prstGeom prst="rect">
            <a:avLst/>
          </a:prstGeom>
          <a:noFill/>
        </p:spPr>
        <p:txBody>
          <a:bodyPr wrap="square">
            <a:spAutoFit/>
          </a:bodyPr>
          <a:lstStyle/>
          <a:p>
            <a:pPr algn="just">
              <a:lnSpc>
                <a:spcPct val="150000"/>
              </a:lnSpc>
            </a:pPr>
            <a:r>
              <a:rPr lang="es-ES" sz="1800" b="0" dirty="0">
                <a:solidFill>
                  <a:srgbClr val="000000"/>
                </a:solidFill>
                <a:effectLst/>
                <a:latin typeface="SansSerif" panose="00000400000000000000" pitchFamily="2" charset="2"/>
                <a:ea typeface="Calibri" panose="020F0502020204030204" pitchFamily="34" charset="0"/>
              </a:rPr>
              <a:t>Comparación de posiciones, antes y después del deslizamiento.</a:t>
            </a:r>
            <a:endParaRPr lang="en-US" sz="2400" b="1" dirty="0">
              <a:effectLst/>
              <a:latin typeface="Arial" panose="020B0604020202020204" pitchFamily="34"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1BC46860-B853-44C6-9107-9876491AB51E}"/>
                  </a:ext>
                </a:extLst>
              </p:cNvPr>
              <p:cNvSpPr txBox="1"/>
              <p:nvPr/>
            </p:nvSpPr>
            <p:spPr>
              <a:xfrm>
                <a:off x="2792071" y="5622515"/>
                <a:ext cx="6096000" cy="61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𝑉𝑒𝑙𝑜𝑐𝑖𝑑𝑎𝑑</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57</m:t>
                          </m:r>
                        </m:num>
                        <m:den>
                          <m:r>
                            <a:rPr lang="en-US" i="0">
                              <a:latin typeface="Cambria Math" panose="02040503050406030204" pitchFamily="18" charset="0"/>
                            </a:rPr>
                            <m:t>110</m:t>
                          </m:r>
                        </m:den>
                      </m:f>
                      <m:r>
                        <a:rPr lang="en-US" i="0">
                          <a:latin typeface="Cambria Math" panose="02040503050406030204" pitchFamily="18" charset="0"/>
                        </a:rPr>
                        <m:t>= </m:t>
                      </m:r>
                      <m:f>
                        <m:fPr>
                          <m:type m:val="lin"/>
                          <m:ctrlPr>
                            <a:rPr lang="en-US" i="1" smtClean="0">
                              <a:latin typeface="Cambria Math" panose="02040503050406030204" pitchFamily="18" charset="0"/>
                            </a:rPr>
                          </m:ctrlPr>
                        </m:fPr>
                        <m:num>
                          <m:r>
                            <a:rPr lang="en-US" i="0">
                              <a:latin typeface="Cambria Math" panose="02040503050406030204" pitchFamily="18" charset="0"/>
                            </a:rPr>
                            <m:t>0,52</m:t>
                          </m:r>
                          <m:r>
                            <a:rPr lang="es-ES" b="0" i="1" smtClean="0">
                              <a:latin typeface="Cambria Math" panose="02040503050406030204" pitchFamily="18" charset="0"/>
                            </a:rPr>
                            <m:t> </m:t>
                          </m:r>
                          <m:r>
                            <a:rPr lang="es-ES" b="0" i="1" smtClean="0">
                              <a:latin typeface="Cambria Math" panose="02040503050406030204" pitchFamily="18" charset="0"/>
                            </a:rPr>
                            <m:t>𝑚</m:t>
                          </m:r>
                        </m:num>
                        <m:den>
                          <m:r>
                            <a:rPr lang="es-ES" b="0" i="1" smtClean="0">
                              <a:latin typeface="Cambria Math" panose="02040503050406030204" pitchFamily="18" charset="0"/>
                            </a:rPr>
                            <m:t>𝑠</m:t>
                          </m:r>
                        </m:den>
                      </m:f>
                    </m:oMath>
                  </m:oMathPara>
                </a14:m>
                <a:endParaRPr lang="en-US" dirty="0"/>
              </a:p>
            </p:txBody>
          </p:sp>
        </mc:Choice>
        <mc:Fallback xmlns="">
          <p:sp>
            <p:nvSpPr>
              <p:cNvPr id="23" name="CuadroTexto 22">
                <a:extLst>
                  <a:ext uri="{FF2B5EF4-FFF2-40B4-BE49-F238E27FC236}">
                    <a16:creationId xmlns:a16="http://schemas.microsoft.com/office/drawing/2014/main" id="{1BC46860-B853-44C6-9107-9876491AB51E}"/>
                  </a:ext>
                </a:extLst>
              </p:cNvPr>
              <p:cNvSpPr txBox="1">
                <a:spLocks noRot="1" noChangeAspect="1" noMove="1" noResize="1" noEditPoints="1" noAdjustHandles="1" noChangeArrowheads="1" noChangeShapeType="1" noTextEdit="1"/>
              </p:cNvSpPr>
              <p:nvPr/>
            </p:nvSpPr>
            <p:spPr>
              <a:xfrm>
                <a:off x="2792071" y="5622515"/>
                <a:ext cx="6096000" cy="618311"/>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70454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1522489" y="886254"/>
            <a:ext cx="6786582" cy="517193"/>
          </a:xfrm>
          <a:prstGeom prst="rect">
            <a:avLst/>
          </a:prstGeom>
        </p:spPr>
        <p:txBody>
          <a:bodyPr wrap="square">
            <a:spAutoFit/>
          </a:bodyPr>
          <a:lstStyle/>
          <a:p>
            <a:pPr lvl="1">
              <a:lnSpc>
                <a:spcPct val="150000"/>
              </a:lnSpc>
              <a:spcBef>
                <a:spcPts val="1200"/>
              </a:spcBef>
              <a:spcAft>
                <a:spcPts val="1200"/>
              </a:spcAft>
            </a:pPr>
            <a:r>
              <a:rPr lang="es-EC" sz="2100" b="1" dirty="0">
                <a:effectLst/>
                <a:latin typeface="Arial" panose="020B0604020202020204" pitchFamily="34" charset="0"/>
                <a:ea typeface="Times New Roman" panose="02020603050405020304" pitchFamily="18" charset="0"/>
                <a:cs typeface="Times New Roman" panose="02020603050405020304" pitchFamily="18" charset="0"/>
              </a:rPr>
              <a:t>Velocidad de la Ladera</a:t>
            </a:r>
          </a:p>
        </p:txBody>
      </p:sp>
      <p:sp>
        <p:nvSpPr>
          <p:cNvPr id="12" name="Rectángulo 11"/>
          <p:cNvSpPr/>
          <p:nvPr/>
        </p:nvSpPr>
        <p:spPr>
          <a:xfrm>
            <a:off x="5221954" y="5408910"/>
            <a:ext cx="1236237" cy="457369"/>
          </a:xfrm>
          <a:prstGeom prst="rect">
            <a:avLst/>
          </a:prstGeom>
        </p:spPr>
        <p:txBody>
          <a:bodyPr wrap="none">
            <a:spAutoFit/>
          </a:bodyPr>
          <a:lstStyle/>
          <a:p>
            <a:pPr algn="ctr">
              <a:lnSpc>
                <a:spcPct val="200000"/>
              </a:lnSpc>
              <a:spcAft>
                <a:spcPts val="0"/>
              </a:spcAft>
            </a:pPr>
            <a:r>
              <a:rPr lang="es-ES_tradnl" sz="1400" dirty="0">
                <a:latin typeface="Times New Roman" panose="02020603050405020304" pitchFamily="18" charset="0"/>
                <a:ea typeface="Calibri" panose="020F0502020204030204" pitchFamily="34" charset="0"/>
                <a:cs typeface="Times New Roman" panose="02020603050405020304" pitchFamily="18" charset="0"/>
              </a:rPr>
              <a:t>Fuente: Propia</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Marcador de número de diapositiva 2"/>
          <p:cNvSpPr>
            <a:spLocks noGrp="1"/>
          </p:cNvSpPr>
          <p:nvPr>
            <p:ph type="sldNum" sz="quarter" idx="12"/>
          </p:nvPr>
        </p:nvSpPr>
        <p:spPr/>
        <p:txBody>
          <a:bodyPr/>
          <a:lstStyle/>
          <a:p>
            <a:fld id="{29DCF790-1CAF-48E4-8CA7-EA92491C19D9}" type="slidenum">
              <a:rPr lang="es-EC" smtClean="0"/>
              <a:t>7</a:t>
            </a:fld>
            <a:endParaRPr lang="es-EC"/>
          </a:p>
        </p:txBody>
      </p:sp>
      <p:sp>
        <p:nvSpPr>
          <p:cNvPr id="18" name="Rectángulo 17">
            <a:extLst>
              <a:ext uri="{FF2B5EF4-FFF2-40B4-BE49-F238E27FC236}">
                <a16:creationId xmlns:a16="http://schemas.microsoft.com/office/drawing/2014/main" id="{8732DD5F-CB13-42AC-95DB-2E8699F31BFC}"/>
              </a:ext>
            </a:extLst>
          </p:cNvPr>
          <p:cNvSpPr/>
          <p:nvPr/>
        </p:nvSpPr>
        <p:spPr>
          <a:xfrm>
            <a:off x="1522489" y="239734"/>
            <a:ext cx="6786582" cy="456535"/>
          </a:xfrm>
          <a:prstGeom prst="rect">
            <a:avLst/>
          </a:prstGeom>
        </p:spPr>
        <p:txBody>
          <a:bodyPr wrap="square">
            <a:spAutoFit/>
          </a:bodyPr>
          <a:lstStyle/>
          <a:p>
            <a:pPr lvl="1">
              <a:lnSpc>
                <a:spcPct val="150000"/>
              </a:lnSpc>
              <a:spcBef>
                <a:spcPts val="1200"/>
              </a:spcBef>
              <a:spcAft>
                <a:spcPts val="1200"/>
              </a:spcAft>
            </a:pPr>
            <a:r>
              <a:rPr lang="es-EC" b="1" dirty="0">
                <a:effectLst/>
                <a:latin typeface="Arial" panose="020B0604020202020204" pitchFamily="34" charset="0"/>
                <a:ea typeface="Times New Roman" panose="02020603050405020304" pitchFamily="18" charset="0"/>
                <a:cs typeface="Times New Roman" panose="02020603050405020304" pitchFamily="18" charset="0"/>
              </a:rPr>
              <a:t>Velocidad del deslizamiento.</a:t>
            </a:r>
          </a:p>
        </p:txBody>
      </p:sp>
      <p:sp>
        <p:nvSpPr>
          <p:cNvPr id="22" name="CuadroTexto 21">
            <a:extLst>
              <a:ext uri="{FF2B5EF4-FFF2-40B4-BE49-F238E27FC236}">
                <a16:creationId xmlns:a16="http://schemas.microsoft.com/office/drawing/2014/main" id="{41A81DA3-76B3-4920-A896-BA43C0353BF6}"/>
              </a:ext>
            </a:extLst>
          </p:cNvPr>
          <p:cNvSpPr txBox="1"/>
          <p:nvPr/>
        </p:nvSpPr>
        <p:spPr>
          <a:xfrm>
            <a:off x="1522488" y="1449090"/>
            <a:ext cx="9035313" cy="1287532"/>
          </a:xfrm>
          <a:prstGeom prst="rect">
            <a:avLst/>
          </a:prstGeom>
          <a:noFill/>
        </p:spPr>
        <p:txBody>
          <a:bodyPr wrap="square">
            <a:spAutoFit/>
          </a:bodyPr>
          <a:lstStyle/>
          <a:p>
            <a:pPr algn="just">
              <a:lnSpc>
                <a:spcPct val="150000"/>
              </a:lnSpc>
            </a:pPr>
            <a:r>
              <a:rPr lang="es-ES" sz="1800" dirty="0">
                <a:solidFill>
                  <a:srgbClr val="000000"/>
                </a:solidFill>
                <a:effectLst/>
                <a:latin typeface="Arial" panose="020B0604020202020204" pitchFamily="34" charset="0"/>
                <a:ea typeface="Calibri" panose="020F0502020204030204" pitchFamily="34" charset="0"/>
              </a:rPr>
              <a:t>El método consiste en dos varillas empotradas en la tierra, en donde se identifique una grieta en el suelo, en base a esto tomar la medida inicial y después de varios días tomar la medida de final.</a:t>
            </a:r>
            <a:endParaRPr lang="en-US" sz="2400" b="1" dirty="0">
              <a:effectLst/>
              <a:latin typeface="Arial" panose="020B0604020202020204" pitchFamily="34"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1BC46860-B853-44C6-9107-9876491AB51E}"/>
                  </a:ext>
                </a:extLst>
              </p:cNvPr>
              <p:cNvSpPr txBox="1"/>
              <p:nvPr/>
            </p:nvSpPr>
            <p:spPr>
              <a:xfrm>
                <a:off x="2968372" y="6052578"/>
                <a:ext cx="6096000" cy="61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𝑉𝑒𝑙𝑜𝑐𝑖𝑑𝑎𝑑</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s-ES" b="0" i="0" smtClean="0">
                              <a:latin typeface="Cambria Math" panose="02040503050406030204" pitchFamily="18" charset="0"/>
                            </a:rPr>
                            <m:t>20</m:t>
                          </m:r>
                          <m:r>
                            <m:rPr>
                              <m:sty m:val="p"/>
                            </m:rPr>
                            <a:rPr lang="es-ES" b="0" i="0" smtClean="0">
                              <a:latin typeface="Cambria Math" panose="02040503050406030204" pitchFamily="18" charset="0"/>
                            </a:rPr>
                            <m:t>mm</m:t>
                          </m:r>
                        </m:num>
                        <m:den>
                          <m:r>
                            <a:rPr lang="es-ES" b="0" i="0" smtClean="0">
                              <a:latin typeface="Cambria Math" panose="02040503050406030204" pitchFamily="18" charset="0"/>
                            </a:rPr>
                            <m:t>44</m:t>
                          </m:r>
                          <m:r>
                            <a:rPr lang="es-ES" b="0" i="1" smtClean="0">
                              <a:latin typeface="Cambria Math" panose="02040503050406030204" pitchFamily="18" charset="0"/>
                            </a:rPr>
                            <m:t> </m:t>
                          </m:r>
                          <m:r>
                            <a:rPr lang="es-ES" b="0" i="1" smtClean="0">
                              <a:latin typeface="Cambria Math" panose="02040503050406030204" pitchFamily="18" charset="0"/>
                            </a:rPr>
                            <m:t>𝐷</m:t>
                          </m:r>
                          <m:r>
                            <a:rPr lang="es-ES" b="0" i="1" smtClean="0">
                              <a:latin typeface="Cambria Math" panose="02040503050406030204" pitchFamily="18" charset="0"/>
                            </a:rPr>
                            <m:t>í</m:t>
                          </m:r>
                          <m:r>
                            <a:rPr lang="es-ES" b="0" i="1" smtClean="0">
                              <a:latin typeface="Cambria Math" panose="02040503050406030204" pitchFamily="18" charset="0"/>
                            </a:rPr>
                            <m:t>𝑎𝑠</m:t>
                          </m:r>
                        </m:den>
                      </m:f>
                      <m:r>
                        <a:rPr lang="en-US" i="0">
                          <a:latin typeface="Cambria Math" panose="02040503050406030204" pitchFamily="18" charset="0"/>
                        </a:rPr>
                        <m:t>= </m:t>
                      </m:r>
                      <m:f>
                        <m:fPr>
                          <m:type m:val="lin"/>
                          <m:ctrlPr>
                            <a:rPr lang="en-US" i="1" smtClean="0">
                              <a:latin typeface="Cambria Math" panose="02040503050406030204" pitchFamily="18" charset="0"/>
                            </a:rPr>
                          </m:ctrlPr>
                        </m:fPr>
                        <m:num>
                          <m:r>
                            <a:rPr lang="en-US" i="0">
                              <a:latin typeface="Cambria Math" panose="02040503050406030204" pitchFamily="18" charset="0"/>
                            </a:rPr>
                            <m:t>0,</m:t>
                          </m:r>
                          <m:r>
                            <a:rPr lang="es-ES" b="0" i="0" smtClean="0">
                              <a:latin typeface="Cambria Math" panose="02040503050406030204" pitchFamily="18" charset="0"/>
                            </a:rPr>
                            <m:t>45</m:t>
                          </m:r>
                          <m:r>
                            <a:rPr lang="es-ES" b="0" i="1" smtClean="0">
                              <a:latin typeface="Cambria Math" panose="02040503050406030204" pitchFamily="18" charset="0"/>
                            </a:rPr>
                            <m:t> </m:t>
                          </m:r>
                          <m:r>
                            <a:rPr lang="es-ES" b="0" i="1" smtClean="0">
                              <a:latin typeface="Cambria Math" panose="02040503050406030204" pitchFamily="18" charset="0"/>
                            </a:rPr>
                            <m:t>𝑚𝑚</m:t>
                          </m:r>
                        </m:num>
                        <m:den>
                          <m:r>
                            <a:rPr lang="es-ES" b="0" i="1" smtClean="0">
                              <a:latin typeface="Cambria Math" panose="02040503050406030204" pitchFamily="18" charset="0"/>
                            </a:rPr>
                            <m:t>𝑑</m:t>
                          </m:r>
                          <m:r>
                            <a:rPr lang="es-ES" b="0" i="1" smtClean="0">
                              <a:latin typeface="Cambria Math" panose="02040503050406030204" pitchFamily="18" charset="0"/>
                            </a:rPr>
                            <m:t>í</m:t>
                          </m:r>
                          <m:r>
                            <a:rPr lang="es-ES" b="0" i="1" smtClean="0">
                              <a:latin typeface="Cambria Math" panose="02040503050406030204" pitchFamily="18" charset="0"/>
                            </a:rPr>
                            <m:t>𝑎</m:t>
                          </m:r>
                        </m:den>
                      </m:f>
                    </m:oMath>
                  </m:oMathPara>
                </a14:m>
                <a:endParaRPr lang="en-US" dirty="0"/>
              </a:p>
            </p:txBody>
          </p:sp>
        </mc:Choice>
        <mc:Fallback xmlns="">
          <p:sp>
            <p:nvSpPr>
              <p:cNvPr id="23" name="CuadroTexto 22">
                <a:extLst>
                  <a:ext uri="{FF2B5EF4-FFF2-40B4-BE49-F238E27FC236}">
                    <a16:creationId xmlns:a16="http://schemas.microsoft.com/office/drawing/2014/main" id="{1BC46860-B853-44C6-9107-9876491AB51E}"/>
                  </a:ext>
                </a:extLst>
              </p:cNvPr>
              <p:cNvSpPr txBox="1">
                <a:spLocks noRot="1" noChangeAspect="1" noMove="1" noResize="1" noEditPoints="1" noAdjustHandles="1" noChangeArrowheads="1" noChangeShapeType="1" noTextEdit="1"/>
              </p:cNvSpPr>
              <p:nvPr/>
            </p:nvSpPr>
            <p:spPr>
              <a:xfrm>
                <a:off x="2968372" y="6052578"/>
                <a:ext cx="6096000" cy="618311"/>
              </a:xfrm>
              <a:prstGeom prst="rect">
                <a:avLst/>
              </a:prstGeom>
              <a:blipFill>
                <a:blip r:embed="rId4"/>
                <a:stretch>
                  <a:fillRect/>
                </a:stretch>
              </a:blipFill>
            </p:spPr>
            <p:txBody>
              <a:bodyPr/>
              <a:lstStyle/>
              <a:p>
                <a:r>
                  <a:rPr lang="en-US">
                    <a:noFill/>
                  </a:rPr>
                  <a:t> </a:t>
                </a:r>
              </a:p>
            </p:txBody>
          </p:sp>
        </mc:Fallback>
      </mc:AlternateContent>
      <p:pic>
        <p:nvPicPr>
          <p:cNvPr id="13" name="Imagen 12">
            <a:extLst>
              <a:ext uri="{FF2B5EF4-FFF2-40B4-BE49-F238E27FC236}">
                <a16:creationId xmlns:a16="http://schemas.microsoft.com/office/drawing/2014/main" id="{A3AD77C8-489A-4C05-B707-4CA9645B847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3471" y="2795293"/>
            <a:ext cx="4360865" cy="2625724"/>
          </a:xfrm>
          <a:prstGeom prst="rect">
            <a:avLst/>
          </a:prstGeom>
          <a:noFill/>
        </p:spPr>
      </p:pic>
      <p:pic>
        <p:nvPicPr>
          <p:cNvPr id="14" name="Imagen 13">
            <a:extLst>
              <a:ext uri="{FF2B5EF4-FFF2-40B4-BE49-F238E27FC236}">
                <a16:creationId xmlns:a16="http://schemas.microsoft.com/office/drawing/2014/main" id="{DE1897C7-3E19-4E72-A418-231E3A1E193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4799" y="2420332"/>
            <a:ext cx="1725773" cy="3101740"/>
          </a:xfrm>
          <a:prstGeom prst="rect">
            <a:avLst/>
          </a:prstGeom>
          <a:noFill/>
        </p:spPr>
      </p:pic>
    </p:spTree>
    <p:extLst>
      <p:ext uri="{BB962C8B-B14F-4D97-AF65-F5344CB8AC3E}">
        <p14:creationId xmlns:p14="http://schemas.microsoft.com/office/powerpoint/2010/main" val="937058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216685-5400-450F-BC3C-61DC776D7CD1}"/>
              </a:ext>
            </a:extLst>
          </p:cNvPr>
          <p:cNvSpPr>
            <a:spLocks noGrp="1"/>
          </p:cNvSpPr>
          <p:nvPr>
            <p:ph type="title"/>
          </p:nvPr>
        </p:nvSpPr>
        <p:spPr>
          <a:xfrm>
            <a:off x="2023310" y="1017819"/>
            <a:ext cx="8145379" cy="567741"/>
          </a:xfrm>
        </p:spPr>
        <p:txBody>
          <a:bodyPr>
            <a:normAutofit fontScale="90000"/>
          </a:bodyPr>
          <a:lstStyle/>
          <a:p>
            <a:r>
              <a:rPr lang="es-ES" dirty="0"/>
              <a:t>Plan y obras de mitigación Chunchi</a:t>
            </a:r>
            <a:endParaRPr lang="en-US" dirty="0"/>
          </a:p>
        </p:txBody>
      </p:sp>
      <p:sp>
        <p:nvSpPr>
          <p:cNvPr id="3" name="Marcador de contenido 2">
            <a:extLst>
              <a:ext uri="{FF2B5EF4-FFF2-40B4-BE49-F238E27FC236}">
                <a16:creationId xmlns:a16="http://schemas.microsoft.com/office/drawing/2014/main" id="{EB44E1FE-AF45-4A4E-98FF-AD39B0931B90}"/>
              </a:ext>
            </a:extLst>
          </p:cNvPr>
          <p:cNvSpPr>
            <a:spLocks noGrp="1"/>
          </p:cNvSpPr>
          <p:nvPr>
            <p:ph idx="1"/>
          </p:nvPr>
        </p:nvSpPr>
        <p:spPr>
          <a:xfrm>
            <a:off x="1053419" y="2627877"/>
            <a:ext cx="4064014" cy="2409344"/>
          </a:xfrm>
        </p:spPr>
        <p:txBody>
          <a:bodyPr/>
          <a:lstStyle/>
          <a:p>
            <a:pPr lvl="0" algn="just"/>
            <a:r>
              <a:rPr lang="es-EC" sz="2800" dirty="0"/>
              <a:t>Modificación de la geometría del Talud.</a:t>
            </a:r>
          </a:p>
          <a:p>
            <a:pPr lvl="0" algn="just"/>
            <a:r>
              <a:rPr lang="es-EC" sz="2800" dirty="0"/>
              <a:t>Conformación del Talud y Drenaje del sitio.</a:t>
            </a:r>
          </a:p>
          <a:p>
            <a:pPr lvl="0" algn="just"/>
            <a:r>
              <a:rPr lang="es-EC" sz="2800" dirty="0"/>
              <a:t>Actualización de Riego </a:t>
            </a:r>
          </a:p>
        </p:txBody>
      </p:sp>
      <p:sp>
        <p:nvSpPr>
          <p:cNvPr id="4" name="Marcador de número de diapositiva 3">
            <a:extLst>
              <a:ext uri="{FF2B5EF4-FFF2-40B4-BE49-F238E27FC236}">
                <a16:creationId xmlns:a16="http://schemas.microsoft.com/office/drawing/2014/main" id="{7F14926E-AAEC-4628-B1B0-F7285915A343}"/>
              </a:ext>
            </a:extLst>
          </p:cNvPr>
          <p:cNvSpPr>
            <a:spLocks noGrp="1"/>
          </p:cNvSpPr>
          <p:nvPr>
            <p:ph type="sldNum" sz="quarter" idx="12"/>
          </p:nvPr>
        </p:nvSpPr>
        <p:spPr/>
        <p:txBody>
          <a:bodyPr/>
          <a:lstStyle/>
          <a:p>
            <a:fld id="{29DCF790-1CAF-48E4-8CA7-EA92491C19D9}" type="slidenum">
              <a:rPr lang="es-EC" smtClean="0"/>
              <a:t>8</a:t>
            </a:fld>
            <a:endParaRPr lang="es-EC"/>
          </a:p>
        </p:txBody>
      </p:sp>
      <p:sp>
        <p:nvSpPr>
          <p:cNvPr id="5" name="Rectangle 8">
            <a:extLst>
              <a:ext uri="{FF2B5EF4-FFF2-40B4-BE49-F238E27FC236}">
                <a16:creationId xmlns:a16="http://schemas.microsoft.com/office/drawing/2014/main" id="{DD030882-5841-4CEA-AD99-F9C1B9452401}"/>
              </a:ext>
            </a:extLst>
          </p:cNvPr>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6" name="Imagen 5" descr="D:\NOVENO\LOGO PRINCIPAL  ESPE.png">
            <a:extLst>
              <a:ext uri="{FF2B5EF4-FFF2-40B4-BE49-F238E27FC236}">
                <a16:creationId xmlns:a16="http://schemas.microsoft.com/office/drawing/2014/main" id="{80596A41-E78A-4EB4-B39A-53A9593A74D1}"/>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7" name="Imagen 6">
            <a:extLst>
              <a:ext uri="{FF2B5EF4-FFF2-40B4-BE49-F238E27FC236}">
                <a16:creationId xmlns:a16="http://schemas.microsoft.com/office/drawing/2014/main" id="{09DE8E01-B4AE-4363-965C-22CEEB9E5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pic>
        <p:nvPicPr>
          <p:cNvPr id="8" name="Imagen 7">
            <a:extLst>
              <a:ext uri="{FF2B5EF4-FFF2-40B4-BE49-F238E27FC236}">
                <a16:creationId xmlns:a16="http://schemas.microsoft.com/office/drawing/2014/main" id="{87C7C353-DEA9-4B19-B82E-D0469C07595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461481" y="1498763"/>
            <a:ext cx="6232790" cy="4667571"/>
          </a:xfrm>
          <a:prstGeom prst="rect">
            <a:avLst/>
          </a:prstGeom>
        </p:spPr>
      </p:pic>
    </p:spTree>
    <p:extLst>
      <p:ext uri="{BB962C8B-B14F-4D97-AF65-F5344CB8AC3E}">
        <p14:creationId xmlns:p14="http://schemas.microsoft.com/office/powerpoint/2010/main" val="2118613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963974" y="1640619"/>
            <a:ext cx="55291" cy="4667571"/>
          </a:xfrm>
          <a:prstGeom prst="rect">
            <a:avLst/>
          </a:prstGeom>
          <a:solidFill>
            <a:srgbClr val="BC2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16" name="Rectangle 9"/>
          <p:cNvSpPr>
            <a:spLocks noChangeArrowheads="1"/>
          </p:cNvSpPr>
          <p:nvPr/>
        </p:nvSpPr>
        <p:spPr bwMode="auto">
          <a:xfrm>
            <a:off x="1024241" y="1636673"/>
            <a:ext cx="55291" cy="4667571"/>
          </a:xfrm>
          <a:prstGeom prst="rect">
            <a:avLst/>
          </a:prstGeom>
          <a:solidFill>
            <a:srgbClr val="3DB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9" name="Imagen 18" descr="D:\NOVENO\LOGO PRINCIPAL  ESPE.png">
            <a:extLst>
              <a:ext uri="{FF2B5EF4-FFF2-40B4-BE49-F238E27FC236}">
                <a16:creationId xmlns:a16="http://schemas.microsoft.com/office/drawing/2014/main" id="{D7E6BA04-BF3C-48AF-9EE4-C6A523ACDB59}"/>
              </a:ext>
            </a:extLst>
          </p:cNvPr>
          <p:cNvPicPr/>
          <p:nvPr/>
        </p:nvPicPr>
        <p:blipFill rotWithShape="1">
          <a:blip r:embed="rId2" cstate="print">
            <a:extLst>
              <a:ext uri="{28A0092B-C50C-407E-A947-70E740481C1C}">
                <a14:useLocalDpi xmlns:a14="http://schemas.microsoft.com/office/drawing/2010/main" val="0"/>
              </a:ext>
            </a:extLst>
          </a:blip>
          <a:srcRect r="73922"/>
          <a:stretch/>
        </p:blipFill>
        <p:spPr bwMode="auto">
          <a:xfrm>
            <a:off x="474983" y="500204"/>
            <a:ext cx="1156870" cy="1085850"/>
          </a:xfrm>
          <a:prstGeom prst="rect">
            <a:avLst/>
          </a:prstGeom>
          <a:noFill/>
          <a:ln>
            <a:noFill/>
          </a:ln>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02" y="449585"/>
            <a:ext cx="1136469" cy="1136469"/>
          </a:xfrm>
          <a:prstGeom prst="rect">
            <a:avLst/>
          </a:prstGeom>
        </p:spPr>
      </p:pic>
      <p:sp>
        <p:nvSpPr>
          <p:cNvPr id="11" name="Rectángulo 10"/>
          <p:cNvSpPr/>
          <p:nvPr/>
        </p:nvSpPr>
        <p:spPr>
          <a:xfrm>
            <a:off x="2085535" y="754204"/>
            <a:ext cx="8472267" cy="577850"/>
          </a:xfrm>
          <a:prstGeom prst="rect">
            <a:avLst/>
          </a:prstGeom>
        </p:spPr>
        <p:txBody>
          <a:bodyPr wrap="square">
            <a:spAutoFit/>
          </a:bodyPr>
          <a:lstStyle/>
          <a:p>
            <a:pPr lvl="1" algn="just">
              <a:lnSpc>
                <a:spcPct val="150000"/>
              </a:lnSpc>
              <a:spcBef>
                <a:spcPts val="1200"/>
              </a:spcBef>
              <a:spcAft>
                <a:spcPts val="1200"/>
              </a:spcAft>
            </a:pPr>
            <a:r>
              <a:rPr lang="es-EC" sz="2400" b="1" dirty="0">
                <a:latin typeface="Arial" panose="020B0604020202020204" pitchFamily="34" charset="0"/>
                <a:ea typeface="Times New Roman" panose="02020603050405020304" pitchFamily="18" charset="0"/>
                <a:cs typeface="Times New Roman" panose="02020603050405020304" pitchFamily="18" charset="0"/>
              </a:rPr>
              <a:t>Abatimiento por Corte </a:t>
            </a:r>
            <a:endParaRPr lang="es-EC" sz="24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Marcador de número de diapositiva 1"/>
          <p:cNvSpPr>
            <a:spLocks noGrp="1"/>
          </p:cNvSpPr>
          <p:nvPr>
            <p:ph type="sldNum" sz="quarter" idx="12"/>
          </p:nvPr>
        </p:nvSpPr>
        <p:spPr/>
        <p:txBody>
          <a:bodyPr/>
          <a:lstStyle/>
          <a:p>
            <a:fld id="{29DCF790-1CAF-48E4-8CA7-EA92491C19D9}" type="slidenum">
              <a:rPr lang="es-EC" smtClean="0"/>
              <a:t>9</a:t>
            </a:fld>
            <a:endParaRPr lang="es-EC"/>
          </a:p>
        </p:txBody>
      </p:sp>
      <p:sp>
        <p:nvSpPr>
          <p:cNvPr id="6" name="CuadroTexto 5">
            <a:extLst>
              <a:ext uri="{FF2B5EF4-FFF2-40B4-BE49-F238E27FC236}">
                <a16:creationId xmlns:a16="http://schemas.microsoft.com/office/drawing/2014/main" id="{98444F60-9DAA-4A5A-8870-D3FA22DF6164}"/>
              </a:ext>
            </a:extLst>
          </p:cNvPr>
          <p:cNvSpPr txBox="1"/>
          <p:nvPr/>
        </p:nvSpPr>
        <p:spPr>
          <a:xfrm>
            <a:off x="7458035" y="1804454"/>
            <a:ext cx="4541460" cy="3371564"/>
          </a:xfrm>
          <a:prstGeom prst="rect">
            <a:avLst/>
          </a:prstGeom>
          <a:noFill/>
        </p:spPr>
        <p:txBody>
          <a:bodyPr wrap="square" rtlCol="0">
            <a:spAutoFit/>
          </a:bodyPr>
          <a:lstStyle/>
          <a:p>
            <a:pPr>
              <a:lnSpc>
                <a:spcPct val="150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Para el flanco derecho de talud del sector de “La Armenia” en el cantón de Chunchi, es una de las mejores opciones para mitigar el daño realizado por el deslizamiento en el sitio. Para el diseño se considerará que el máximo ángulo de reposo, sea el valor de el ángulo de fricción según (Solaque y Lizcano, 2008).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11">
            <a:extLst>
              <a:ext uri="{FF2B5EF4-FFF2-40B4-BE49-F238E27FC236}">
                <a16:creationId xmlns:a16="http://schemas.microsoft.com/office/drawing/2014/main" id="{BEFD2CD2-E2D2-4181-9B38-30240A2F9AD8}"/>
              </a:ext>
            </a:extLst>
          </p:cNvPr>
          <p:cNvSpPr/>
          <p:nvPr/>
        </p:nvSpPr>
        <p:spPr>
          <a:xfrm>
            <a:off x="1522488" y="239734"/>
            <a:ext cx="8581631" cy="456535"/>
          </a:xfrm>
          <a:prstGeom prst="rect">
            <a:avLst/>
          </a:prstGeom>
        </p:spPr>
        <p:txBody>
          <a:bodyPr wrap="square">
            <a:spAutoFit/>
          </a:bodyPr>
          <a:lstStyle/>
          <a:p>
            <a:pPr lvl="1">
              <a:lnSpc>
                <a:spcPct val="150000"/>
              </a:lnSpc>
              <a:spcBef>
                <a:spcPts val="1200"/>
              </a:spcBef>
              <a:spcAft>
                <a:spcPts val="1200"/>
              </a:spcAft>
            </a:pPr>
            <a:r>
              <a:rPr lang="es-ES" b="1" dirty="0">
                <a:effectLst/>
                <a:latin typeface="Arial" panose="020B0604020202020204" pitchFamily="34" charset="0"/>
                <a:ea typeface="Times New Roman" panose="02020603050405020304" pitchFamily="18" charset="0"/>
                <a:cs typeface="Times New Roman" panose="02020603050405020304" pitchFamily="18" charset="0"/>
              </a:rPr>
              <a:t>MODIFICACIÓN DE LA GEOMETRÍA DEL TALUD Y DRENAJE DEL SITIO.</a:t>
            </a:r>
          </a:p>
        </p:txBody>
      </p:sp>
      <p:pic>
        <p:nvPicPr>
          <p:cNvPr id="5" name="Imagen 4">
            <a:extLst>
              <a:ext uri="{FF2B5EF4-FFF2-40B4-BE49-F238E27FC236}">
                <a16:creationId xmlns:a16="http://schemas.microsoft.com/office/drawing/2014/main" id="{07AB94D6-957C-4FFC-9314-FA60CAF8FDE6}"/>
              </a:ext>
            </a:extLst>
          </p:cNvPr>
          <p:cNvPicPr>
            <a:picLocks noChangeAspect="1"/>
          </p:cNvPicPr>
          <p:nvPr/>
        </p:nvPicPr>
        <p:blipFill>
          <a:blip r:embed="rId4"/>
          <a:stretch>
            <a:fillRect/>
          </a:stretch>
        </p:blipFill>
        <p:spPr>
          <a:xfrm>
            <a:off x="1177355" y="1846524"/>
            <a:ext cx="6280680" cy="4154151"/>
          </a:xfrm>
          <a:prstGeom prst="rect">
            <a:avLst/>
          </a:prstGeom>
        </p:spPr>
      </p:pic>
      <p:pic>
        <p:nvPicPr>
          <p:cNvPr id="8" name="Imagen 7">
            <a:extLst>
              <a:ext uri="{FF2B5EF4-FFF2-40B4-BE49-F238E27FC236}">
                <a16:creationId xmlns:a16="http://schemas.microsoft.com/office/drawing/2014/main" id="{7D46A54F-2570-491B-AF1D-5A9A5FEA3C50}"/>
              </a:ext>
            </a:extLst>
          </p:cNvPr>
          <p:cNvPicPr>
            <a:picLocks noChangeAspect="1"/>
          </p:cNvPicPr>
          <p:nvPr/>
        </p:nvPicPr>
        <p:blipFill>
          <a:blip r:embed="rId5"/>
          <a:stretch>
            <a:fillRect/>
          </a:stretch>
        </p:blipFill>
        <p:spPr>
          <a:xfrm>
            <a:off x="7610646" y="5327973"/>
            <a:ext cx="4236237" cy="775823"/>
          </a:xfrm>
          <a:prstGeom prst="rect">
            <a:avLst/>
          </a:prstGeom>
        </p:spPr>
      </p:pic>
    </p:spTree>
    <p:extLst>
      <p:ext uri="{BB962C8B-B14F-4D97-AF65-F5344CB8AC3E}">
        <p14:creationId xmlns:p14="http://schemas.microsoft.com/office/powerpoint/2010/main" val="428612110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8954</TotalTime>
  <Words>1258</Words>
  <Application>Microsoft Office PowerPoint</Application>
  <PresentationFormat>Panorámica</PresentationFormat>
  <Paragraphs>154</Paragraphs>
  <Slides>24</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24</vt:i4>
      </vt:variant>
    </vt:vector>
  </HeadingPairs>
  <TitlesOfParts>
    <vt:vector size="33" baseType="lpstr">
      <vt:lpstr>Arial</vt:lpstr>
      <vt:lpstr>Calibri</vt:lpstr>
      <vt:lpstr>Calibri Light</vt:lpstr>
      <vt:lpstr>Cambria Math</vt:lpstr>
      <vt:lpstr>SansSerif</vt:lpstr>
      <vt:lpstr>Symbol</vt:lpstr>
      <vt:lpstr>Tahoma</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Plan y obras de mitigación Chunchi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Alexandra Calderon</dc:creator>
  <cp:lastModifiedBy>Paulo Rc Blessed liquor</cp:lastModifiedBy>
  <cp:revision>125</cp:revision>
  <dcterms:created xsi:type="dcterms:W3CDTF">2018-03-13T15:26:01Z</dcterms:created>
  <dcterms:modified xsi:type="dcterms:W3CDTF">2021-09-17T21:12:33Z</dcterms:modified>
</cp:coreProperties>
</file>