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7"/>
  </p:notesMasterIdLst>
  <p:handoutMasterIdLst>
    <p:handoutMasterId r:id="rId38"/>
  </p:handoutMasterIdLst>
  <p:sldIdLst>
    <p:sldId id="336" r:id="rId2"/>
    <p:sldId id="457" r:id="rId3"/>
    <p:sldId id="465" r:id="rId4"/>
    <p:sldId id="491" r:id="rId5"/>
    <p:sldId id="405" r:id="rId6"/>
    <p:sldId id="406" r:id="rId7"/>
    <p:sldId id="466" r:id="rId8"/>
    <p:sldId id="486" r:id="rId9"/>
    <p:sldId id="446" r:id="rId10"/>
    <p:sldId id="467" r:id="rId11"/>
    <p:sldId id="447" r:id="rId12"/>
    <p:sldId id="468" r:id="rId13"/>
    <p:sldId id="470" r:id="rId14"/>
    <p:sldId id="471" r:id="rId15"/>
    <p:sldId id="472" r:id="rId16"/>
    <p:sldId id="473" r:id="rId17"/>
    <p:sldId id="369" r:id="rId18"/>
    <p:sldId id="474" r:id="rId19"/>
    <p:sldId id="476" r:id="rId20"/>
    <p:sldId id="479" r:id="rId21"/>
    <p:sldId id="477" r:id="rId22"/>
    <p:sldId id="478" r:id="rId23"/>
    <p:sldId id="481" r:id="rId24"/>
    <p:sldId id="482" r:id="rId25"/>
    <p:sldId id="480" r:id="rId26"/>
    <p:sldId id="483" r:id="rId27"/>
    <p:sldId id="484" r:id="rId28"/>
    <p:sldId id="485" r:id="rId29"/>
    <p:sldId id="487" r:id="rId30"/>
    <p:sldId id="453" r:id="rId31"/>
    <p:sldId id="488" r:id="rId32"/>
    <p:sldId id="492" r:id="rId33"/>
    <p:sldId id="489" r:id="rId34"/>
    <p:sldId id="364" r:id="rId35"/>
    <p:sldId id="493" r:id="rId3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" initials="A" lastIdx="7" clrIdx="0">
    <p:extLst>
      <p:ext uri="{19B8F6BF-5375-455C-9EA6-DF929625EA0E}">
        <p15:presenceInfo xmlns:p15="http://schemas.microsoft.com/office/powerpoint/2012/main" userId="Andrea" providerId="None"/>
      </p:ext>
    </p:extLst>
  </p:cmAuthor>
  <p:cmAuthor id="2" name="Aldryn Montalvo" initials="AM" lastIdx="1" clrIdx="1">
    <p:extLst>
      <p:ext uri="{19B8F6BF-5375-455C-9EA6-DF929625EA0E}">
        <p15:presenceInfo xmlns:p15="http://schemas.microsoft.com/office/powerpoint/2012/main" userId="c74d00e5eb96d8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B888"/>
    <a:srgbClr val="FFFFFF"/>
    <a:srgbClr val="F0F0F1"/>
    <a:srgbClr val="3B6889"/>
    <a:srgbClr val="B4509B"/>
    <a:srgbClr val="FFFFBE"/>
    <a:srgbClr val="006600"/>
    <a:srgbClr val="F2F0F3"/>
    <a:srgbClr val="6A83A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DEF496-61AE-4C73-A38A-210C8391AF0D}" v="2981" dt="2021-03-13T16:14:02.6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24" autoAdjust="0"/>
    <p:restoredTop sz="94291" autoAdjust="0"/>
  </p:normalViewPr>
  <p:slideViewPr>
    <p:cSldViewPr snapToGrid="0">
      <p:cViewPr varScale="1">
        <p:scale>
          <a:sx n="69" d="100"/>
          <a:sy n="69" d="100"/>
        </p:scale>
        <p:origin x="94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4" d="100"/>
        <a:sy n="3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a Armas" userId="f412bbe61d912a89" providerId="LiveId" clId="{E4DEF496-61AE-4C73-A38A-210C8391AF0D}"/>
    <pc:docChg chg="undo redo custSel addSld delSld modSld sldOrd modMainMaster">
      <pc:chgData name="Camila Armas" userId="f412bbe61d912a89" providerId="LiveId" clId="{E4DEF496-61AE-4C73-A38A-210C8391AF0D}" dt="2021-03-13T22:32:24.861" v="9118" actId="20577"/>
      <pc:docMkLst>
        <pc:docMk/>
      </pc:docMkLst>
      <pc:sldChg chg="modSp mod modTransition">
        <pc:chgData name="Camila Armas" userId="f412bbe61d912a89" providerId="LiveId" clId="{E4DEF496-61AE-4C73-A38A-210C8391AF0D}" dt="2021-03-10T17:08:08.008" v="3544"/>
        <pc:sldMkLst>
          <pc:docMk/>
          <pc:sldMk cId="2790993876" sldId="336"/>
        </pc:sldMkLst>
        <pc:spChg chg="mod">
          <ac:chgData name="Camila Armas" userId="f412bbe61d912a89" providerId="LiveId" clId="{E4DEF496-61AE-4C73-A38A-210C8391AF0D}" dt="2021-03-09T15:18:09.752" v="1245" actId="20577"/>
          <ac:spMkLst>
            <pc:docMk/>
            <pc:sldMk cId="2790993876" sldId="336"/>
            <ac:spMk id="20" creationId="{310FB14D-D666-4105-A803-25B7A0CA27DC}"/>
          </ac:spMkLst>
        </pc:spChg>
        <pc:spChg chg="mod">
          <ac:chgData name="Camila Armas" userId="f412bbe61d912a89" providerId="LiveId" clId="{E4DEF496-61AE-4C73-A38A-210C8391AF0D}" dt="2021-03-09T05:07:54.627" v="360" actId="20577"/>
          <ac:spMkLst>
            <pc:docMk/>
            <pc:sldMk cId="2790993876" sldId="336"/>
            <ac:spMk id="22" creationId="{62FA0988-49D4-450F-8C9C-5B9497CFEB8D}"/>
          </ac:spMkLst>
        </pc:spChg>
      </pc:sldChg>
      <pc:sldChg chg="modSp del mod modTransition">
        <pc:chgData name="Camila Armas" userId="f412bbe61d912a89" providerId="LiveId" clId="{E4DEF496-61AE-4C73-A38A-210C8391AF0D}" dt="2021-03-04T21:00:20.715" v="307" actId="2696"/>
        <pc:sldMkLst>
          <pc:docMk/>
          <pc:sldMk cId="4225378467" sldId="343"/>
        </pc:sldMkLst>
        <pc:spChg chg="mod">
          <ac:chgData name="Camila Armas" userId="f412bbe61d912a89" providerId="LiveId" clId="{E4DEF496-61AE-4C73-A38A-210C8391AF0D}" dt="2021-03-04T20:48:39.165" v="244" actId="13822"/>
          <ac:spMkLst>
            <pc:docMk/>
            <pc:sldMk cId="4225378467" sldId="343"/>
            <ac:spMk id="3" creationId="{B28684C3-2C0A-495E-8B00-71D5111922D4}"/>
          </ac:spMkLst>
        </pc:spChg>
      </pc:sldChg>
      <pc:sldChg chg="addSp delSp modSp del mod modTransition">
        <pc:chgData name="Camila Armas" userId="f412bbe61d912a89" providerId="LiveId" clId="{E4DEF496-61AE-4C73-A38A-210C8391AF0D}" dt="2021-03-09T05:44:38.912" v="1229" actId="2696"/>
        <pc:sldMkLst>
          <pc:docMk/>
          <pc:sldMk cId="3981435842" sldId="344"/>
        </pc:sldMkLst>
        <pc:spChg chg="mod">
          <ac:chgData name="Camila Armas" userId="f412bbe61d912a89" providerId="LiveId" clId="{E4DEF496-61AE-4C73-A38A-210C8391AF0D}" dt="2021-03-09T05:10:25.800" v="483" actId="20577"/>
          <ac:spMkLst>
            <pc:docMk/>
            <pc:sldMk cId="3981435842" sldId="344"/>
            <ac:spMk id="2" creationId="{19B4E76D-2D35-48E5-90D6-69F81D4D0455}"/>
          </ac:spMkLst>
        </pc:spChg>
        <pc:spChg chg="add mod">
          <ac:chgData name="Camila Armas" userId="f412bbe61d912a89" providerId="LiveId" clId="{E4DEF496-61AE-4C73-A38A-210C8391AF0D}" dt="2021-03-09T05:23:32.087" v="637" actId="1076"/>
          <ac:spMkLst>
            <pc:docMk/>
            <pc:sldMk cId="3981435842" sldId="344"/>
            <ac:spMk id="23" creationId="{813E6A17-4FAF-4D4B-B6D0-26A316E86877}"/>
          </ac:spMkLst>
        </pc:spChg>
        <pc:graphicFrameChg chg="del">
          <ac:chgData name="Camila Armas" userId="f412bbe61d912a89" providerId="LiveId" clId="{E4DEF496-61AE-4C73-A38A-210C8391AF0D}" dt="2021-03-09T05:10:59.602" v="484" actId="478"/>
          <ac:graphicFrameMkLst>
            <pc:docMk/>
            <pc:sldMk cId="3981435842" sldId="344"/>
            <ac:graphicFrameMk id="8" creationId="{E2940321-C2DF-4C6E-BB53-D39A70C8FAE9}"/>
          </ac:graphicFrameMkLst>
        </pc:graphicFrameChg>
        <pc:picChg chg="add del mod modCrop">
          <ac:chgData name="Camila Armas" userId="f412bbe61d912a89" providerId="LiveId" clId="{E4DEF496-61AE-4C73-A38A-210C8391AF0D}" dt="2021-03-09T05:14:21.491" v="505" actId="931"/>
          <ac:picMkLst>
            <pc:docMk/>
            <pc:sldMk cId="3981435842" sldId="344"/>
            <ac:picMk id="9" creationId="{D765F8ED-E607-48BC-82F0-38673AAF29F6}"/>
          </ac:picMkLst>
        </pc:picChg>
        <pc:picChg chg="add mod modCrop">
          <ac:chgData name="Camila Armas" userId="f412bbe61d912a89" providerId="LiveId" clId="{E4DEF496-61AE-4C73-A38A-210C8391AF0D}" dt="2021-03-09T05:24:31.345" v="642"/>
          <ac:picMkLst>
            <pc:docMk/>
            <pc:sldMk cId="3981435842" sldId="344"/>
            <ac:picMk id="11" creationId="{15AA44DD-5E14-46B5-8C53-C2209C736BD1}"/>
          </ac:picMkLst>
        </pc:picChg>
        <pc:picChg chg="add del mod modCrop">
          <ac:chgData name="Camila Armas" userId="f412bbe61d912a89" providerId="LiveId" clId="{E4DEF496-61AE-4C73-A38A-210C8391AF0D}" dt="2021-03-09T05:17:02.600" v="542" actId="931"/>
          <ac:picMkLst>
            <pc:docMk/>
            <pc:sldMk cId="3981435842" sldId="344"/>
            <ac:picMk id="13" creationId="{FC34EB47-FF51-4965-94E2-98719C4462FD}"/>
          </ac:picMkLst>
        </pc:picChg>
        <pc:picChg chg="add mod modCrop">
          <ac:chgData name="Camila Armas" userId="f412bbe61d912a89" providerId="LiveId" clId="{E4DEF496-61AE-4C73-A38A-210C8391AF0D}" dt="2021-03-09T05:20:09.317" v="591" actId="1035"/>
          <ac:picMkLst>
            <pc:docMk/>
            <pc:sldMk cId="3981435842" sldId="344"/>
            <ac:picMk id="15" creationId="{4E036533-6B7B-41D1-B57F-3D5DAFC23B8C}"/>
          </ac:picMkLst>
        </pc:picChg>
        <pc:picChg chg="add mod modCrop">
          <ac:chgData name="Camila Armas" userId="f412bbe61d912a89" providerId="LiveId" clId="{E4DEF496-61AE-4C73-A38A-210C8391AF0D}" dt="2021-03-09T05:24:44.394" v="643"/>
          <ac:picMkLst>
            <pc:docMk/>
            <pc:sldMk cId="3981435842" sldId="344"/>
            <ac:picMk id="17" creationId="{647BA4D8-4621-4F21-B002-D8AAA4D7DDEC}"/>
          </ac:picMkLst>
        </pc:picChg>
        <pc:picChg chg="add mod modCrop">
          <ac:chgData name="Camila Armas" userId="f412bbe61d912a89" providerId="LiveId" clId="{E4DEF496-61AE-4C73-A38A-210C8391AF0D}" dt="2021-03-09T05:23:39.559" v="638" actId="1076"/>
          <ac:picMkLst>
            <pc:docMk/>
            <pc:sldMk cId="3981435842" sldId="344"/>
            <ac:picMk id="19" creationId="{C6B98755-110A-4024-8CF8-8DF6C60A4099}"/>
          </ac:picMkLst>
        </pc:picChg>
        <pc:picChg chg="add mod modCrop">
          <ac:chgData name="Camila Armas" userId="f412bbe61d912a89" providerId="LiveId" clId="{E4DEF496-61AE-4C73-A38A-210C8391AF0D}" dt="2021-03-09T05:23:32.087" v="637" actId="1076"/>
          <ac:picMkLst>
            <pc:docMk/>
            <pc:sldMk cId="3981435842" sldId="344"/>
            <ac:picMk id="21" creationId="{0271AAD0-368A-4650-B738-1AA4CDB929CB}"/>
          </ac:picMkLst>
        </pc:picChg>
        <pc:picChg chg="add mod ord modCrop">
          <ac:chgData name="Camila Armas" userId="f412bbe61d912a89" providerId="LiveId" clId="{E4DEF496-61AE-4C73-A38A-210C8391AF0D}" dt="2021-03-09T05:23:32.087" v="637" actId="1076"/>
          <ac:picMkLst>
            <pc:docMk/>
            <pc:sldMk cId="3981435842" sldId="344"/>
            <ac:picMk id="22" creationId="{0E2D765A-BFDC-464E-91B2-9E69B822063B}"/>
          </ac:picMkLst>
        </pc:picChg>
        <pc:picChg chg="add mod modCrop">
          <ac:chgData name="Camila Armas" userId="f412bbe61d912a89" providerId="LiveId" clId="{E4DEF496-61AE-4C73-A38A-210C8391AF0D}" dt="2021-03-09T05:23:23.452" v="636" actId="1076"/>
          <ac:picMkLst>
            <pc:docMk/>
            <pc:sldMk cId="3981435842" sldId="344"/>
            <ac:picMk id="25" creationId="{2FC39831-D428-4901-8662-019AE90390DC}"/>
          </ac:picMkLst>
        </pc:picChg>
      </pc:sldChg>
      <pc:sldChg chg="modSp del mod modTransition">
        <pc:chgData name="Camila Armas" userId="f412bbe61d912a89" providerId="LiveId" clId="{E4DEF496-61AE-4C73-A38A-210C8391AF0D}" dt="2021-03-11T06:27:50.813" v="7746" actId="2696"/>
        <pc:sldMkLst>
          <pc:docMk/>
          <pc:sldMk cId="263966162" sldId="362"/>
        </pc:sldMkLst>
        <pc:spChg chg="mod">
          <ac:chgData name="Camila Armas" userId="f412bbe61d912a89" providerId="LiveId" clId="{E4DEF496-61AE-4C73-A38A-210C8391AF0D}" dt="2021-03-11T02:24:13.578" v="5942" actId="20577"/>
          <ac:spMkLst>
            <pc:docMk/>
            <pc:sldMk cId="263966162" sldId="362"/>
            <ac:spMk id="2" creationId="{55C18EE3-7747-4254-99FC-A7D517DA65D4}"/>
          </ac:spMkLst>
        </pc:spChg>
        <pc:spChg chg="mod">
          <ac:chgData name="Camila Armas" userId="f412bbe61d912a89" providerId="LiveId" clId="{E4DEF496-61AE-4C73-A38A-210C8391AF0D}" dt="2021-03-10T23:22:22.520" v="5530" actId="114"/>
          <ac:spMkLst>
            <pc:docMk/>
            <pc:sldMk cId="263966162" sldId="362"/>
            <ac:spMk id="3" creationId="{F73EC623-9757-4761-8896-EEBCA9B113BA}"/>
          </ac:spMkLst>
        </pc:spChg>
      </pc:sldChg>
      <pc:sldChg chg="modSp del mod modTransition">
        <pc:chgData name="Camila Armas" userId="f412bbe61d912a89" providerId="LiveId" clId="{E4DEF496-61AE-4C73-A38A-210C8391AF0D}" dt="2021-03-11T07:02:14.758" v="8181" actId="2696"/>
        <pc:sldMkLst>
          <pc:docMk/>
          <pc:sldMk cId="1366143473" sldId="363"/>
        </pc:sldMkLst>
        <pc:spChg chg="mod">
          <ac:chgData name="Camila Armas" userId="f412bbe61d912a89" providerId="LiveId" clId="{E4DEF496-61AE-4C73-A38A-210C8391AF0D}" dt="2021-03-11T06:33:04.560" v="7832" actId="20577"/>
          <ac:spMkLst>
            <pc:docMk/>
            <pc:sldMk cId="1366143473" sldId="363"/>
            <ac:spMk id="2" creationId="{6844A8A5-1FCE-499A-9729-ED2D9D361CA0}"/>
          </ac:spMkLst>
        </pc:spChg>
        <pc:spChg chg="mod">
          <ac:chgData name="Camila Armas" userId="f412bbe61d912a89" providerId="LiveId" clId="{E4DEF496-61AE-4C73-A38A-210C8391AF0D}" dt="2021-03-11T06:30:31.922" v="7830" actId="20577"/>
          <ac:spMkLst>
            <pc:docMk/>
            <pc:sldMk cId="1366143473" sldId="363"/>
            <ac:spMk id="3" creationId="{25B35FA8-AF3E-46D9-9B0B-0C5FD295900E}"/>
          </ac:spMkLst>
        </pc:spChg>
      </pc:sldChg>
      <pc:sldChg chg="addSp delSp modSp mod modTransition">
        <pc:chgData name="Camila Armas" userId="f412bbe61d912a89" providerId="LiveId" clId="{E4DEF496-61AE-4C73-A38A-210C8391AF0D}" dt="2021-03-13T02:19:56.739" v="8861" actId="20577"/>
        <pc:sldMkLst>
          <pc:docMk/>
          <pc:sldMk cId="3873139998" sldId="364"/>
        </pc:sldMkLst>
        <pc:spChg chg="mod">
          <ac:chgData name="Camila Armas" userId="f412bbe61d912a89" providerId="LiveId" clId="{E4DEF496-61AE-4C73-A38A-210C8391AF0D}" dt="2021-03-13T02:19:56.739" v="8861" actId="20577"/>
          <ac:spMkLst>
            <pc:docMk/>
            <pc:sldMk cId="3873139998" sldId="364"/>
            <ac:spMk id="2" creationId="{A0B74522-61C8-4927-BACE-4264BC763515}"/>
          </ac:spMkLst>
        </pc:spChg>
        <pc:spChg chg="mod">
          <ac:chgData name="Camila Armas" userId="f412bbe61d912a89" providerId="LiveId" clId="{E4DEF496-61AE-4C73-A38A-210C8391AF0D}" dt="2021-03-11T07:07:21.373" v="8390" actId="404"/>
          <ac:spMkLst>
            <pc:docMk/>
            <pc:sldMk cId="3873139998" sldId="364"/>
            <ac:spMk id="3" creationId="{8228AC45-9529-447D-B7FA-B63EEE4E5A4D}"/>
          </ac:spMkLst>
        </pc:spChg>
        <pc:spChg chg="mod">
          <ac:chgData name="Camila Armas" userId="f412bbe61d912a89" providerId="LiveId" clId="{E4DEF496-61AE-4C73-A38A-210C8391AF0D}" dt="2021-03-11T07:07:21.373" v="8390" actId="404"/>
          <ac:spMkLst>
            <pc:docMk/>
            <pc:sldMk cId="3873139998" sldId="364"/>
            <ac:spMk id="9" creationId="{C8934B26-25E7-4006-BCA6-9994B5A5A7B9}"/>
          </ac:spMkLst>
        </pc:spChg>
        <pc:spChg chg="mod">
          <ac:chgData name="Camila Armas" userId="f412bbe61d912a89" providerId="LiveId" clId="{E4DEF496-61AE-4C73-A38A-210C8391AF0D}" dt="2021-03-11T07:07:21.373" v="8390" actId="404"/>
          <ac:spMkLst>
            <pc:docMk/>
            <pc:sldMk cId="3873139998" sldId="364"/>
            <ac:spMk id="13" creationId="{E84A929F-70AC-417E-9619-541B1A1D5F8B}"/>
          </ac:spMkLst>
        </pc:spChg>
        <pc:spChg chg="mod">
          <ac:chgData name="Camila Armas" userId="f412bbe61d912a89" providerId="LiveId" clId="{E4DEF496-61AE-4C73-A38A-210C8391AF0D}" dt="2021-03-11T07:07:21.373" v="8390" actId="404"/>
          <ac:spMkLst>
            <pc:docMk/>
            <pc:sldMk cId="3873139998" sldId="364"/>
            <ac:spMk id="15" creationId="{81C7F3BC-9FAD-485D-83F7-AB120E9E0D62}"/>
          </ac:spMkLst>
        </pc:spChg>
        <pc:spChg chg="add mod">
          <ac:chgData name="Camila Armas" userId="f412bbe61d912a89" providerId="LiveId" clId="{E4DEF496-61AE-4C73-A38A-210C8391AF0D}" dt="2021-03-11T07:07:34.750" v="8394" actId="1076"/>
          <ac:spMkLst>
            <pc:docMk/>
            <pc:sldMk cId="3873139998" sldId="364"/>
            <ac:spMk id="18" creationId="{7D31BA14-7590-4BED-90B5-B28347EBF051}"/>
          </ac:spMkLst>
        </pc:spChg>
        <pc:grpChg chg="add mod">
          <ac:chgData name="Camila Armas" userId="f412bbe61d912a89" providerId="LiveId" clId="{E4DEF496-61AE-4C73-A38A-210C8391AF0D}" dt="2021-03-11T07:07:37.853" v="8403" actId="1035"/>
          <ac:grpSpMkLst>
            <pc:docMk/>
            <pc:sldMk cId="3873139998" sldId="364"/>
            <ac:grpSpMk id="14" creationId="{AAB728DB-340A-407F-8C9D-D773EDE89ED9}"/>
          </ac:grpSpMkLst>
        </pc:grpChg>
        <pc:picChg chg="mod">
          <ac:chgData name="Camila Armas" userId="f412bbe61d912a89" providerId="LiveId" clId="{E4DEF496-61AE-4C73-A38A-210C8391AF0D}" dt="2021-03-11T07:06:34.578" v="8386" actId="1038"/>
          <ac:picMkLst>
            <pc:docMk/>
            <pc:sldMk cId="3873139998" sldId="364"/>
            <ac:picMk id="10" creationId="{148722F2-0153-4C14-B2A5-B1FC57831E4A}"/>
          </ac:picMkLst>
        </pc:picChg>
        <pc:picChg chg="add mod">
          <ac:chgData name="Camila Armas" userId="f412bbe61d912a89" providerId="LiveId" clId="{E4DEF496-61AE-4C73-A38A-210C8391AF0D}" dt="2021-03-11T07:06:34.578" v="8386" actId="1038"/>
          <ac:picMkLst>
            <pc:docMk/>
            <pc:sldMk cId="3873139998" sldId="364"/>
            <ac:picMk id="12" creationId="{2E030578-4707-45FA-B63A-53D1B18C8870}"/>
          </ac:picMkLst>
        </pc:picChg>
        <pc:picChg chg="mod">
          <ac:chgData name="Camila Armas" userId="f412bbe61d912a89" providerId="LiveId" clId="{E4DEF496-61AE-4C73-A38A-210C8391AF0D}" dt="2021-03-11T07:06:34.578" v="8386" actId="1038"/>
          <ac:picMkLst>
            <pc:docMk/>
            <pc:sldMk cId="3873139998" sldId="364"/>
            <ac:picMk id="16" creationId="{9A2EF57C-F42B-4CB4-9AAB-56D2DDE44B70}"/>
          </ac:picMkLst>
        </pc:picChg>
        <pc:picChg chg="mod">
          <ac:chgData name="Camila Armas" userId="f412bbe61d912a89" providerId="LiveId" clId="{E4DEF496-61AE-4C73-A38A-210C8391AF0D}" dt="2021-03-11T07:06:34.578" v="8386" actId="1038"/>
          <ac:picMkLst>
            <pc:docMk/>
            <pc:sldMk cId="3873139998" sldId="364"/>
            <ac:picMk id="17" creationId="{01A0D353-101D-456D-AEA3-96F4DFCF8890}"/>
          </ac:picMkLst>
        </pc:picChg>
        <pc:picChg chg="del">
          <ac:chgData name="Camila Armas" userId="f412bbe61d912a89" providerId="LiveId" clId="{E4DEF496-61AE-4C73-A38A-210C8391AF0D}" dt="2021-03-11T07:05:28.370" v="8301" actId="478"/>
          <ac:picMkLst>
            <pc:docMk/>
            <pc:sldMk cId="3873139998" sldId="364"/>
            <ac:picMk id="25" creationId="{61947EC1-2642-4B55-80D9-28493E61E051}"/>
          </ac:picMkLst>
        </pc:picChg>
      </pc:sldChg>
      <pc:sldChg chg="addSp delSp modSp mod modTransition delAnim modAnim modNotesTx">
        <pc:chgData name="Camila Armas" userId="f412bbe61d912a89" providerId="LiveId" clId="{E4DEF496-61AE-4C73-A38A-210C8391AF0D}" dt="2021-03-13T22:25:50.910" v="9046" actId="20577"/>
        <pc:sldMkLst>
          <pc:docMk/>
          <pc:sldMk cId="2258695741" sldId="369"/>
        </pc:sldMkLst>
        <pc:spChg chg="add del mod">
          <ac:chgData name="Camila Armas" userId="f412bbe61d912a89" providerId="LiveId" clId="{E4DEF496-61AE-4C73-A38A-210C8391AF0D}" dt="2021-03-10T16:17:19.604" v="3146" actId="21"/>
          <ac:spMkLst>
            <pc:docMk/>
            <pc:sldMk cId="2258695741" sldId="369"/>
            <ac:spMk id="2" creationId="{F24EF798-00C3-47F1-A657-1527BB0A3812}"/>
          </ac:spMkLst>
        </pc:spChg>
        <pc:spChg chg="mod">
          <ac:chgData name="Camila Armas" userId="f412bbe61d912a89" providerId="LiveId" clId="{E4DEF496-61AE-4C73-A38A-210C8391AF0D}" dt="2021-03-13T02:18:10.924" v="8817" actId="20577"/>
          <ac:spMkLst>
            <pc:docMk/>
            <pc:sldMk cId="2258695741" sldId="369"/>
            <ac:spMk id="8" creationId="{15ECE42D-6AE3-4F90-9D17-CEDD23DFC3B7}"/>
          </ac:spMkLst>
        </pc:spChg>
        <pc:spChg chg="add del mod">
          <ac:chgData name="Camila Armas" userId="f412bbe61d912a89" providerId="LiveId" clId="{E4DEF496-61AE-4C73-A38A-210C8391AF0D}" dt="2021-03-10T16:17:37.914" v="3150" actId="478"/>
          <ac:spMkLst>
            <pc:docMk/>
            <pc:sldMk cId="2258695741" sldId="369"/>
            <ac:spMk id="17" creationId="{BFC4257E-4525-449B-915C-CBFAB20E08C2}"/>
          </ac:spMkLst>
        </pc:spChg>
        <pc:spChg chg="add del mod">
          <ac:chgData name="Camila Armas" userId="f412bbe61d912a89" providerId="LiveId" clId="{E4DEF496-61AE-4C73-A38A-210C8391AF0D}" dt="2021-03-10T16:17:19.604" v="3146" actId="21"/>
          <ac:spMkLst>
            <pc:docMk/>
            <pc:sldMk cId="2258695741" sldId="369"/>
            <ac:spMk id="18" creationId="{9D22FB13-02D5-44A4-9D27-54B4A0FB285D}"/>
          </ac:spMkLst>
        </pc:spChg>
        <pc:spChg chg="add del mod">
          <ac:chgData name="Camila Armas" userId="f412bbe61d912a89" providerId="LiveId" clId="{E4DEF496-61AE-4C73-A38A-210C8391AF0D}" dt="2021-03-09T21:50:16" v="2488" actId="478"/>
          <ac:spMkLst>
            <pc:docMk/>
            <pc:sldMk cId="2258695741" sldId="369"/>
            <ac:spMk id="18" creationId="{B35E8C3E-AF75-4C65-BF71-3CF37DDD50B7}"/>
          </ac:spMkLst>
        </pc:spChg>
        <pc:spChg chg="add mod">
          <ac:chgData name="Camila Armas" userId="f412bbe61d912a89" providerId="LiveId" clId="{E4DEF496-61AE-4C73-A38A-210C8391AF0D}" dt="2021-03-10T15:11:56.894" v="2863" actId="1076"/>
          <ac:spMkLst>
            <pc:docMk/>
            <pc:sldMk cId="2258695741" sldId="369"/>
            <ac:spMk id="20" creationId="{6D5E6B9C-C51F-4AC3-8BC2-0C7E52632EAD}"/>
          </ac:spMkLst>
        </pc:spChg>
        <pc:spChg chg="add del mod">
          <ac:chgData name="Camila Armas" userId="f412bbe61d912a89" providerId="LiveId" clId="{E4DEF496-61AE-4C73-A38A-210C8391AF0D}" dt="2021-03-10T16:17:19.604" v="3146" actId="21"/>
          <ac:spMkLst>
            <pc:docMk/>
            <pc:sldMk cId="2258695741" sldId="369"/>
            <ac:spMk id="21" creationId="{5D238974-2E02-4BD8-B2EB-C1D91400B09F}"/>
          </ac:spMkLst>
        </pc:spChg>
        <pc:spChg chg="mod">
          <ac:chgData name="Camila Armas" userId="f412bbe61d912a89" providerId="LiveId" clId="{E4DEF496-61AE-4C73-A38A-210C8391AF0D}" dt="2021-03-10T15:11:15.772" v="2856" actId="1076"/>
          <ac:spMkLst>
            <pc:docMk/>
            <pc:sldMk cId="2258695741" sldId="369"/>
            <ac:spMk id="36" creationId="{D52EA10D-84E7-47EF-9EDD-9AE5F3B371BB}"/>
          </ac:spMkLst>
        </pc:spChg>
        <pc:spChg chg="mod">
          <ac:chgData name="Camila Armas" userId="f412bbe61d912a89" providerId="LiveId" clId="{E4DEF496-61AE-4C73-A38A-210C8391AF0D}" dt="2021-03-10T15:11:30.342" v="2857" actId="1076"/>
          <ac:spMkLst>
            <pc:docMk/>
            <pc:sldMk cId="2258695741" sldId="369"/>
            <ac:spMk id="39" creationId="{38194C3C-67E0-4B21-984E-0BA43D9E905A}"/>
          </ac:spMkLst>
        </pc:spChg>
        <pc:spChg chg="mod">
          <ac:chgData name="Camila Armas" userId="f412bbe61d912a89" providerId="LiveId" clId="{E4DEF496-61AE-4C73-A38A-210C8391AF0D}" dt="2021-03-10T15:11:30.342" v="2857" actId="1076"/>
          <ac:spMkLst>
            <pc:docMk/>
            <pc:sldMk cId="2258695741" sldId="369"/>
            <ac:spMk id="50" creationId="{51A7FD21-2584-4A22-9866-AE6CA882CCB4}"/>
          </ac:spMkLst>
        </pc:spChg>
        <pc:spChg chg="mod">
          <ac:chgData name="Camila Armas" userId="f412bbe61d912a89" providerId="LiveId" clId="{E4DEF496-61AE-4C73-A38A-210C8391AF0D}" dt="2021-03-10T15:11:30.342" v="2857" actId="1076"/>
          <ac:spMkLst>
            <pc:docMk/>
            <pc:sldMk cId="2258695741" sldId="369"/>
            <ac:spMk id="51" creationId="{C02194B1-3C41-4016-92A5-829E11945457}"/>
          </ac:spMkLst>
        </pc:spChg>
        <pc:spChg chg="mod">
          <ac:chgData name="Camila Armas" userId="f412bbe61d912a89" providerId="LiveId" clId="{E4DEF496-61AE-4C73-A38A-210C8391AF0D}" dt="2021-03-10T15:11:53.003" v="2862" actId="1076"/>
          <ac:spMkLst>
            <pc:docMk/>
            <pc:sldMk cId="2258695741" sldId="369"/>
            <ac:spMk id="53" creationId="{04AC8CAC-9F95-405B-AAB5-1B8479C2D356}"/>
          </ac:spMkLst>
        </pc:spChg>
        <pc:spChg chg="del">
          <ac:chgData name="Camila Armas" userId="f412bbe61d912a89" providerId="LiveId" clId="{E4DEF496-61AE-4C73-A38A-210C8391AF0D}" dt="2021-03-09T21:49:30.890" v="2481" actId="478"/>
          <ac:spMkLst>
            <pc:docMk/>
            <pc:sldMk cId="2258695741" sldId="369"/>
            <ac:spMk id="54" creationId="{3167C027-8D8F-490B-8464-E0607C7C9F6D}"/>
          </ac:spMkLst>
        </pc:spChg>
        <pc:picChg chg="add del mod">
          <ac:chgData name="Camila Armas" userId="f412bbe61d912a89" providerId="LiveId" clId="{E4DEF496-61AE-4C73-A38A-210C8391AF0D}" dt="2021-03-09T21:50:16" v="2488" actId="478"/>
          <ac:picMkLst>
            <pc:docMk/>
            <pc:sldMk cId="2258695741" sldId="369"/>
            <ac:picMk id="17" creationId="{61F01FA8-B997-436E-9CE6-3EEBAF895530}"/>
          </ac:picMkLst>
        </pc:picChg>
        <pc:picChg chg="add mod">
          <ac:chgData name="Camila Armas" userId="f412bbe61d912a89" providerId="LiveId" clId="{E4DEF496-61AE-4C73-A38A-210C8391AF0D}" dt="2021-03-10T15:11:47.308" v="2861" actId="1076"/>
          <ac:picMkLst>
            <pc:docMk/>
            <pc:sldMk cId="2258695741" sldId="369"/>
            <ac:picMk id="19" creationId="{331C48E5-3EEA-45AA-AEB2-89DE0CBD18BB}"/>
          </ac:picMkLst>
        </pc:picChg>
        <pc:picChg chg="mod">
          <ac:chgData name="Camila Armas" userId="f412bbe61d912a89" providerId="LiveId" clId="{E4DEF496-61AE-4C73-A38A-210C8391AF0D}" dt="2021-03-10T15:11:44.323" v="2860" actId="1076"/>
          <ac:picMkLst>
            <pc:docMk/>
            <pc:sldMk cId="2258695741" sldId="369"/>
            <ac:picMk id="30" creationId="{3A20CAB3-B329-4C54-A786-8B15D08A564E}"/>
          </ac:picMkLst>
        </pc:picChg>
        <pc:picChg chg="del">
          <ac:chgData name="Camila Armas" userId="f412bbe61d912a89" providerId="LiveId" clId="{E4DEF496-61AE-4C73-A38A-210C8391AF0D}" dt="2021-03-09T21:49:28.418" v="2480" actId="478"/>
          <ac:picMkLst>
            <pc:docMk/>
            <pc:sldMk cId="2258695741" sldId="369"/>
            <ac:picMk id="31" creationId="{436B83E6-0D6B-4936-8A9A-26F14ABB968A}"/>
          </ac:picMkLst>
        </pc:picChg>
        <pc:picChg chg="mod">
          <ac:chgData name="Camila Armas" userId="f412bbe61d912a89" providerId="LiveId" clId="{E4DEF496-61AE-4C73-A38A-210C8391AF0D}" dt="2021-03-10T17:26:12.123" v="3607"/>
          <ac:picMkLst>
            <pc:docMk/>
            <pc:sldMk cId="2258695741" sldId="369"/>
            <ac:picMk id="55" creationId="{18CCDF6C-9777-4664-963B-3CB21EC91365}"/>
          </ac:picMkLst>
        </pc:picChg>
        <pc:cxnChg chg="mod">
          <ac:chgData name="Camila Armas" userId="f412bbe61d912a89" providerId="LiveId" clId="{E4DEF496-61AE-4C73-A38A-210C8391AF0D}" dt="2021-03-10T15:11:30.342" v="2857" actId="1076"/>
          <ac:cxnSpMkLst>
            <pc:docMk/>
            <pc:sldMk cId="2258695741" sldId="369"/>
            <ac:cxnSpMk id="47" creationId="{20FD9800-1559-4697-BD93-838FEC037A7E}"/>
          </ac:cxnSpMkLst>
        </pc:cxnChg>
        <pc:cxnChg chg="mod">
          <ac:chgData name="Camila Armas" userId="f412bbe61d912a89" providerId="LiveId" clId="{E4DEF496-61AE-4C73-A38A-210C8391AF0D}" dt="2021-03-10T15:11:30.342" v="2857" actId="1076"/>
          <ac:cxnSpMkLst>
            <pc:docMk/>
            <pc:sldMk cId="2258695741" sldId="369"/>
            <ac:cxnSpMk id="52" creationId="{36BC8D26-6F81-4E0D-B4B6-15E1B477AD74}"/>
          </ac:cxnSpMkLst>
        </pc:cxnChg>
      </pc:sldChg>
      <pc:sldChg chg="addSp delSp modSp mod modTransition modAnim modNotesTx">
        <pc:chgData name="Camila Armas" userId="f412bbe61d912a89" providerId="LiveId" clId="{E4DEF496-61AE-4C73-A38A-210C8391AF0D}" dt="2021-03-13T22:25:01.936" v="9041" actId="20577"/>
        <pc:sldMkLst>
          <pc:docMk/>
          <pc:sldMk cId="3270984948" sldId="405"/>
        </pc:sldMkLst>
        <pc:spChg chg="mod">
          <ac:chgData name="Camila Armas" userId="f412bbe61d912a89" providerId="LiveId" clId="{E4DEF496-61AE-4C73-A38A-210C8391AF0D}" dt="2021-03-12T23:06:22.772" v="8787" actId="20577"/>
          <ac:spMkLst>
            <pc:docMk/>
            <pc:sldMk cId="3270984948" sldId="405"/>
            <ac:spMk id="10" creationId="{EB91BA64-95ED-4DA9-A073-8D8BF8D00B89}"/>
          </ac:spMkLst>
        </pc:spChg>
        <pc:spChg chg="add mod">
          <ac:chgData name="Camila Armas" userId="f412bbe61d912a89" providerId="LiveId" clId="{E4DEF496-61AE-4C73-A38A-210C8391AF0D}" dt="2021-03-04T04:41:30.521" v="106" actId="20577"/>
          <ac:spMkLst>
            <pc:docMk/>
            <pc:sldMk cId="3270984948" sldId="405"/>
            <ac:spMk id="14" creationId="{DF8AB2CC-AD76-4DC6-921B-AAEC17FB28FF}"/>
          </ac:spMkLst>
        </pc:spChg>
        <pc:spChg chg="add mod">
          <ac:chgData name="Camila Armas" userId="f412bbe61d912a89" providerId="LiveId" clId="{E4DEF496-61AE-4C73-A38A-210C8391AF0D}" dt="2021-03-04T04:41:39.143" v="108" actId="14100"/>
          <ac:spMkLst>
            <pc:docMk/>
            <pc:sldMk cId="3270984948" sldId="405"/>
            <ac:spMk id="16" creationId="{B9E0E1FF-F293-4E6F-B2E5-8F48ABAF5A74}"/>
          </ac:spMkLst>
        </pc:spChg>
        <pc:spChg chg="add mod">
          <ac:chgData name="Camila Armas" userId="f412bbe61d912a89" providerId="LiveId" clId="{E4DEF496-61AE-4C73-A38A-210C8391AF0D}" dt="2021-03-10T23:18:55.697" v="5520" actId="114"/>
          <ac:spMkLst>
            <pc:docMk/>
            <pc:sldMk cId="3270984948" sldId="405"/>
            <ac:spMk id="17" creationId="{F72BC60B-9FC6-470A-9C10-0410998987C7}"/>
          </ac:spMkLst>
        </pc:spChg>
        <pc:spChg chg="add mod">
          <ac:chgData name="Camila Armas" userId="f412bbe61d912a89" providerId="LiveId" clId="{E4DEF496-61AE-4C73-A38A-210C8391AF0D}" dt="2021-03-10T23:18:23.594" v="5517" actId="114"/>
          <ac:spMkLst>
            <pc:docMk/>
            <pc:sldMk cId="3270984948" sldId="405"/>
            <ac:spMk id="19" creationId="{F595B24F-326C-42A0-B05D-33EEDBD558E4}"/>
          </ac:spMkLst>
        </pc:spChg>
        <pc:spChg chg="mod">
          <ac:chgData name="Camila Armas" userId="f412bbe61d912a89" providerId="LiveId" clId="{E4DEF496-61AE-4C73-A38A-210C8391AF0D}" dt="2021-03-04T04:37:45.776" v="100" actId="1076"/>
          <ac:spMkLst>
            <pc:docMk/>
            <pc:sldMk cId="3270984948" sldId="405"/>
            <ac:spMk id="36" creationId="{80034145-976E-4C7F-A5E7-ED099C230D72}"/>
          </ac:spMkLst>
        </pc:spChg>
        <pc:graphicFrameChg chg="add mod modGraphic">
          <ac:chgData name="Camila Armas" userId="f412bbe61d912a89" providerId="LiveId" clId="{E4DEF496-61AE-4C73-A38A-210C8391AF0D}" dt="2021-03-12T01:07:40.605" v="8484" actId="20577"/>
          <ac:graphicFrameMkLst>
            <pc:docMk/>
            <pc:sldMk cId="3270984948" sldId="405"/>
            <ac:graphicFrameMk id="12" creationId="{C6531B9A-E003-42E5-A715-781B95E31909}"/>
          </ac:graphicFrameMkLst>
        </pc:graphicFrameChg>
        <pc:graphicFrameChg chg="del">
          <ac:chgData name="Camila Armas" userId="f412bbe61d912a89" providerId="LiveId" clId="{E4DEF496-61AE-4C73-A38A-210C8391AF0D}" dt="2021-03-04T03:55:11.099" v="1" actId="478"/>
          <ac:graphicFrameMkLst>
            <pc:docMk/>
            <pc:sldMk cId="3270984948" sldId="405"/>
            <ac:graphicFrameMk id="17" creationId="{29AAE643-02B1-4518-8778-CA33BE3B106A}"/>
          </ac:graphicFrameMkLst>
        </pc:graphicFrameChg>
        <pc:graphicFrameChg chg="del">
          <ac:chgData name="Camila Armas" userId="f412bbe61d912a89" providerId="LiveId" clId="{E4DEF496-61AE-4C73-A38A-210C8391AF0D}" dt="2021-03-04T04:47:53.625" v="109" actId="478"/>
          <ac:graphicFrameMkLst>
            <pc:docMk/>
            <pc:sldMk cId="3270984948" sldId="405"/>
            <ac:graphicFrameMk id="20" creationId="{3BA896AB-DD45-459B-8FAF-685291F28D2C}"/>
          </ac:graphicFrameMkLst>
        </pc:graphicFrameChg>
        <pc:picChg chg="mod">
          <ac:chgData name="Camila Armas" userId="f412bbe61d912a89" providerId="LiveId" clId="{E4DEF496-61AE-4C73-A38A-210C8391AF0D}" dt="2021-03-04T14:43:12.477" v="120" actId="1076"/>
          <ac:picMkLst>
            <pc:docMk/>
            <pc:sldMk cId="3270984948" sldId="405"/>
            <ac:picMk id="8" creationId="{EC3BB954-9178-4C61-9072-5CAE74B3E98E}"/>
          </ac:picMkLst>
        </pc:picChg>
        <pc:picChg chg="add mod">
          <ac:chgData name="Camila Armas" userId="f412bbe61d912a89" providerId="LiveId" clId="{E4DEF496-61AE-4C73-A38A-210C8391AF0D}" dt="2021-03-04T14:44:07.927" v="130" actId="1076"/>
          <ac:picMkLst>
            <pc:docMk/>
            <pc:sldMk cId="3270984948" sldId="405"/>
            <ac:picMk id="13" creationId="{055C88CB-9A48-45DE-B8D5-592E481BEC39}"/>
          </ac:picMkLst>
        </pc:picChg>
        <pc:picChg chg="mod">
          <ac:chgData name="Camila Armas" userId="f412bbe61d912a89" providerId="LiveId" clId="{E4DEF496-61AE-4C73-A38A-210C8391AF0D}" dt="2021-03-04T04:37:48.767" v="101" actId="1076"/>
          <ac:picMkLst>
            <pc:docMk/>
            <pc:sldMk cId="3270984948" sldId="405"/>
            <ac:picMk id="15" creationId="{1C518595-A7A2-4180-AB51-58E0955CFFC7}"/>
          </ac:picMkLst>
        </pc:picChg>
        <pc:picChg chg="add mod">
          <ac:chgData name="Camila Armas" userId="f412bbe61d912a89" providerId="LiveId" clId="{E4DEF496-61AE-4C73-A38A-210C8391AF0D}" dt="2021-03-04T14:44:18.071" v="132" actId="1076"/>
          <ac:picMkLst>
            <pc:docMk/>
            <pc:sldMk cId="3270984948" sldId="405"/>
            <ac:picMk id="18" creationId="{58625014-BDE1-4316-AF03-C16FB0925E05}"/>
          </ac:picMkLst>
        </pc:picChg>
        <pc:picChg chg="del mod">
          <ac:chgData name="Camila Armas" userId="f412bbe61d912a89" providerId="LiveId" clId="{E4DEF496-61AE-4C73-A38A-210C8391AF0D}" dt="2021-03-04T04:03:54.606" v="29" actId="478"/>
          <ac:picMkLst>
            <pc:docMk/>
            <pc:sldMk cId="3270984948" sldId="405"/>
            <ac:picMk id="33" creationId="{7B028388-0C8B-4903-AC2A-3CEF77104FB8}"/>
          </ac:picMkLst>
        </pc:picChg>
        <pc:cxnChg chg="del mod">
          <ac:chgData name="Camila Armas" userId="f412bbe61d912a89" providerId="LiveId" clId="{E4DEF496-61AE-4C73-A38A-210C8391AF0D}" dt="2021-03-04T04:03:58.053" v="30" actId="478"/>
          <ac:cxnSpMkLst>
            <pc:docMk/>
            <pc:sldMk cId="3270984948" sldId="405"/>
            <ac:cxnSpMk id="34" creationId="{90F75CF2-2137-4E67-B89B-18D6E0C8433D}"/>
          </ac:cxnSpMkLst>
        </pc:cxnChg>
      </pc:sldChg>
      <pc:sldChg chg="addSp delSp modSp mod modTransition delAnim modAnim modNotesTx">
        <pc:chgData name="Camila Armas" userId="f412bbe61d912a89" providerId="LiveId" clId="{E4DEF496-61AE-4C73-A38A-210C8391AF0D}" dt="2021-03-13T22:24:39.759" v="9039" actId="20577"/>
        <pc:sldMkLst>
          <pc:docMk/>
          <pc:sldMk cId="132529256" sldId="406"/>
        </pc:sldMkLst>
        <pc:spChg chg="mod">
          <ac:chgData name="Camila Armas" userId="f412bbe61d912a89" providerId="LiveId" clId="{E4DEF496-61AE-4C73-A38A-210C8391AF0D}" dt="2021-03-12T23:06:17.687" v="8785" actId="20577"/>
          <ac:spMkLst>
            <pc:docMk/>
            <pc:sldMk cId="132529256" sldId="406"/>
            <ac:spMk id="10" creationId="{EB91BA64-95ED-4DA9-A073-8D8BF8D00B89}"/>
          </ac:spMkLst>
        </pc:spChg>
        <pc:spChg chg="mod">
          <ac:chgData name="Camila Armas" userId="f412bbe61d912a89" providerId="LiveId" clId="{E4DEF496-61AE-4C73-A38A-210C8391AF0D}" dt="2021-03-10T23:18:14.464" v="5516" actId="114"/>
          <ac:spMkLst>
            <pc:docMk/>
            <pc:sldMk cId="132529256" sldId="406"/>
            <ac:spMk id="12" creationId="{D19303A5-DECC-49DD-8221-BE52D72657C9}"/>
          </ac:spMkLst>
        </pc:spChg>
        <pc:spChg chg="add mod">
          <ac:chgData name="Camila Armas" userId="f412bbe61d912a89" providerId="LiveId" clId="{E4DEF496-61AE-4C73-A38A-210C8391AF0D}" dt="2021-03-10T14:11:51.156" v="2664" actId="1076"/>
          <ac:spMkLst>
            <pc:docMk/>
            <pc:sldMk cId="132529256" sldId="406"/>
            <ac:spMk id="17" creationId="{D2E01773-4408-4E14-8C85-AB63A41FF8C2}"/>
          </ac:spMkLst>
        </pc:spChg>
        <pc:spChg chg="add mod">
          <ac:chgData name="Camila Armas" userId="f412bbe61d912a89" providerId="LiveId" clId="{E4DEF496-61AE-4C73-A38A-210C8391AF0D}" dt="2021-03-10T15:53:52.519" v="2948" actId="14100"/>
          <ac:spMkLst>
            <pc:docMk/>
            <pc:sldMk cId="132529256" sldId="406"/>
            <ac:spMk id="19" creationId="{11A8C248-72E0-4025-990D-2FA07B491398}"/>
          </ac:spMkLst>
        </pc:spChg>
        <pc:spChg chg="mod">
          <ac:chgData name="Camila Armas" userId="f412bbe61d912a89" providerId="LiveId" clId="{E4DEF496-61AE-4C73-A38A-210C8391AF0D}" dt="2021-03-10T15:50:49.485" v="2928" actId="1076"/>
          <ac:spMkLst>
            <pc:docMk/>
            <pc:sldMk cId="132529256" sldId="406"/>
            <ac:spMk id="31" creationId="{B66758CF-858C-4184-B1C3-242C46FAED91}"/>
          </ac:spMkLst>
        </pc:spChg>
        <pc:spChg chg="del">
          <ac:chgData name="Camila Armas" userId="f412bbe61d912a89" providerId="LiveId" clId="{E4DEF496-61AE-4C73-A38A-210C8391AF0D}" dt="2021-03-13T16:00:59.332" v="8900" actId="478"/>
          <ac:spMkLst>
            <pc:docMk/>
            <pc:sldMk cId="132529256" sldId="406"/>
            <ac:spMk id="44" creationId="{53B69908-566D-4E05-942B-6D4FF23B28A2}"/>
          </ac:spMkLst>
        </pc:spChg>
        <pc:graphicFrameChg chg="mod">
          <ac:chgData name="Camila Armas" userId="f412bbe61d912a89" providerId="LiveId" clId="{E4DEF496-61AE-4C73-A38A-210C8391AF0D}" dt="2021-03-13T16:12:09.098" v="9023" actId="20577"/>
          <ac:graphicFrameMkLst>
            <pc:docMk/>
            <pc:sldMk cId="132529256" sldId="406"/>
            <ac:graphicFrameMk id="3" creationId="{B72047C0-ED23-4FA9-AA57-B26EC9F32744}"/>
          </ac:graphicFrameMkLst>
        </pc:graphicFrameChg>
        <pc:graphicFrameChg chg="mod">
          <ac:chgData name="Camila Armas" userId="f412bbe61d912a89" providerId="LiveId" clId="{E4DEF496-61AE-4C73-A38A-210C8391AF0D}" dt="2021-03-11T21:16:21.663" v="8479" actId="20577"/>
          <ac:graphicFrameMkLst>
            <pc:docMk/>
            <pc:sldMk cId="132529256" sldId="406"/>
            <ac:graphicFrameMk id="20" creationId="{66437E39-F6E1-4F20-83EC-6094D2B70A36}"/>
          </ac:graphicFrameMkLst>
        </pc:graphicFrameChg>
        <pc:picChg chg="del">
          <ac:chgData name="Camila Armas" userId="f412bbe61d912a89" providerId="LiveId" clId="{E4DEF496-61AE-4C73-A38A-210C8391AF0D}" dt="2021-03-10T15:49:53.643" v="2904" actId="478"/>
          <ac:picMkLst>
            <pc:docMk/>
            <pc:sldMk cId="132529256" sldId="406"/>
            <ac:picMk id="29" creationId="{3F139F1B-630A-4AA4-A73E-7FED8E443C61}"/>
          </ac:picMkLst>
        </pc:picChg>
        <pc:picChg chg="add mod">
          <ac:chgData name="Camila Armas" userId="f412bbe61d912a89" providerId="LiveId" clId="{E4DEF496-61AE-4C73-A38A-210C8391AF0D}" dt="2021-03-10T15:50:36.094" v="2924" actId="14100"/>
          <ac:picMkLst>
            <pc:docMk/>
            <pc:sldMk cId="132529256" sldId="406"/>
            <ac:picMk id="2050" creationId="{0C26CFEF-9DD4-4126-83BA-2BEC81C8ACD1}"/>
          </ac:picMkLst>
        </pc:picChg>
      </pc:sldChg>
      <pc:sldChg chg="addSp delSp modSp mod modTransition modAnim">
        <pc:chgData name="Camila Armas" userId="f412bbe61d912a89" providerId="LiveId" clId="{E4DEF496-61AE-4C73-A38A-210C8391AF0D}" dt="2021-03-12T23:06:49.112" v="8800" actId="20577"/>
        <pc:sldMkLst>
          <pc:docMk/>
          <pc:sldMk cId="2512685331" sldId="413"/>
        </pc:sldMkLst>
        <pc:spChg chg="mod">
          <ac:chgData name="Camila Armas" userId="f412bbe61d912a89" providerId="LiveId" clId="{E4DEF496-61AE-4C73-A38A-210C8391AF0D}" dt="2021-03-09T16:11:24.111" v="1623" actId="1076"/>
          <ac:spMkLst>
            <pc:docMk/>
            <pc:sldMk cId="2512685331" sldId="413"/>
            <ac:spMk id="2" creationId="{19B4E76D-2D35-48E5-90D6-69F81D4D0455}"/>
          </ac:spMkLst>
        </pc:spChg>
        <pc:spChg chg="mod">
          <ac:chgData name="Camila Armas" userId="f412bbe61d912a89" providerId="LiveId" clId="{E4DEF496-61AE-4C73-A38A-210C8391AF0D}" dt="2021-03-12T23:06:49.112" v="8800" actId="20577"/>
          <ac:spMkLst>
            <pc:docMk/>
            <pc:sldMk cId="2512685331" sldId="413"/>
            <ac:spMk id="3" creationId="{524FEC98-01E4-4F2D-A853-39196D81A194}"/>
          </ac:spMkLst>
        </pc:spChg>
        <pc:spChg chg="add del mod">
          <ac:chgData name="Camila Armas" userId="f412bbe61d912a89" providerId="LiveId" clId="{E4DEF496-61AE-4C73-A38A-210C8391AF0D}" dt="2021-03-09T16:04:15.328" v="1577" actId="478"/>
          <ac:spMkLst>
            <pc:docMk/>
            <pc:sldMk cId="2512685331" sldId="413"/>
            <ac:spMk id="10" creationId="{56A9C5B1-49BE-4858-9EE3-9150E1C9ABE9}"/>
          </ac:spMkLst>
        </pc:spChg>
        <pc:spChg chg="add mod">
          <ac:chgData name="Camila Armas" userId="f412bbe61d912a89" providerId="LiveId" clId="{E4DEF496-61AE-4C73-A38A-210C8391AF0D}" dt="2021-03-09T16:47:29.248" v="1790" actId="1038"/>
          <ac:spMkLst>
            <pc:docMk/>
            <pc:sldMk cId="2512685331" sldId="413"/>
            <ac:spMk id="11" creationId="{40BDDFE6-DEC1-4198-A391-6CAA02A23353}"/>
          </ac:spMkLst>
        </pc:spChg>
        <pc:spChg chg="add mod">
          <ac:chgData name="Camila Armas" userId="f412bbe61d912a89" providerId="LiveId" clId="{E4DEF496-61AE-4C73-A38A-210C8391AF0D}" dt="2021-03-09T16:47:29.248" v="1790" actId="1038"/>
          <ac:spMkLst>
            <pc:docMk/>
            <pc:sldMk cId="2512685331" sldId="413"/>
            <ac:spMk id="12" creationId="{F4224322-F101-47A0-9ACD-3EA96592F327}"/>
          </ac:spMkLst>
        </pc:spChg>
        <pc:spChg chg="add mod">
          <ac:chgData name="Camila Armas" userId="f412bbe61d912a89" providerId="LiveId" clId="{E4DEF496-61AE-4C73-A38A-210C8391AF0D}" dt="2021-03-09T16:47:29.248" v="1790" actId="1038"/>
          <ac:spMkLst>
            <pc:docMk/>
            <pc:sldMk cId="2512685331" sldId="413"/>
            <ac:spMk id="13" creationId="{5D303B17-A614-4B96-8B65-24DFC726A371}"/>
          </ac:spMkLst>
        </pc:spChg>
        <pc:spChg chg="add mod">
          <ac:chgData name="Camila Armas" userId="f412bbe61d912a89" providerId="LiveId" clId="{E4DEF496-61AE-4C73-A38A-210C8391AF0D}" dt="2021-03-09T16:47:29.248" v="1790" actId="1038"/>
          <ac:spMkLst>
            <pc:docMk/>
            <pc:sldMk cId="2512685331" sldId="413"/>
            <ac:spMk id="14" creationId="{903F30B5-DAA5-4469-A9B8-48D6CA26CB6F}"/>
          </ac:spMkLst>
        </pc:spChg>
        <pc:spChg chg="add del mod">
          <ac:chgData name="Camila Armas" userId="f412bbe61d912a89" providerId="LiveId" clId="{E4DEF496-61AE-4C73-A38A-210C8391AF0D}" dt="2021-03-09T16:03:56.113" v="1575" actId="478"/>
          <ac:spMkLst>
            <pc:docMk/>
            <pc:sldMk cId="2512685331" sldId="413"/>
            <ac:spMk id="18" creationId="{B7423C77-1688-425A-ABED-6A64ED70DC06}"/>
          </ac:spMkLst>
        </pc:spChg>
        <pc:spChg chg="add mod">
          <ac:chgData name="Camila Armas" userId="f412bbe61d912a89" providerId="LiveId" clId="{E4DEF496-61AE-4C73-A38A-210C8391AF0D}" dt="2021-03-09T16:47:29.248" v="1790" actId="1038"/>
          <ac:spMkLst>
            <pc:docMk/>
            <pc:sldMk cId="2512685331" sldId="413"/>
            <ac:spMk id="27" creationId="{A1FD03AE-FE76-4B8A-9C58-17E0F1D8BD2A}"/>
          </ac:spMkLst>
        </pc:spChg>
        <pc:spChg chg="add del mod">
          <ac:chgData name="Camila Armas" userId="f412bbe61d912a89" providerId="LiveId" clId="{E4DEF496-61AE-4C73-A38A-210C8391AF0D}" dt="2021-03-09T16:19:34.112" v="1665" actId="478"/>
          <ac:spMkLst>
            <pc:docMk/>
            <pc:sldMk cId="2512685331" sldId="413"/>
            <ac:spMk id="30" creationId="{78E3FF00-E65E-44A7-8B91-FFF42CBD0A2F}"/>
          </ac:spMkLst>
        </pc:spChg>
        <pc:spChg chg="add mod">
          <ac:chgData name="Camila Armas" userId="f412bbe61d912a89" providerId="LiveId" clId="{E4DEF496-61AE-4C73-A38A-210C8391AF0D}" dt="2021-03-09T16:48:44.803" v="1853" actId="1035"/>
          <ac:spMkLst>
            <pc:docMk/>
            <pc:sldMk cId="2512685331" sldId="413"/>
            <ac:spMk id="1033" creationId="{FFABE950-B0D4-4790-91FB-CA7DDC9AAE5F}"/>
          </ac:spMkLst>
        </pc:spChg>
        <pc:graphicFrameChg chg="del mod">
          <ac:chgData name="Camila Armas" userId="f412bbe61d912a89" providerId="LiveId" clId="{E4DEF496-61AE-4C73-A38A-210C8391AF0D}" dt="2021-03-09T15:56:24.609" v="1427" actId="478"/>
          <ac:graphicFrameMkLst>
            <pc:docMk/>
            <pc:sldMk cId="2512685331" sldId="413"/>
            <ac:graphicFrameMk id="4" creationId="{E4901F58-F515-4F34-AE60-96A2101E0F4F}"/>
          </ac:graphicFrameMkLst>
        </pc:graphicFrameChg>
        <pc:graphicFrameChg chg="del">
          <ac:chgData name="Camila Armas" userId="f412bbe61d912a89" providerId="LiveId" clId="{E4DEF496-61AE-4C73-A38A-210C8391AF0D}" dt="2021-03-09T15:57:48.064" v="1447" actId="478"/>
          <ac:graphicFrameMkLst>
            <pc:docMk/>
            <pc:sldMk cId="2512685331" sldId="413"/>
            <ac:graphicFrameMk id="24" creationId="{BB135578-E5DD-4A13-9FE5-D8C0EF8589D0}"/>
          </ac:graphicFrameMkLst>
        </pc:graphicFrameChg>
        <pc:graphicFrameChg chg="add del mod modGraphic">
          <ac:chgData name="Camila Armas" userId="f412bbe61d912a89" providerId="LiveId" clId="{E4DEF496-61AE-4C73-A38A-210C8391AF0D}" dt="2021-03-09T16:45:47.180" v="1776" actId="478"/>
          <ac:graphicFrameMkLst>
            <pc:docMk/>
            <pc:sldMk cId="2512685331" sldId="413"/>
            <ac:graphicFrameMk id="1024" creationId="{0120E8A3-6FF7-4F3C-AB7B-A949CEF93EF3}"/>
          </ac:graphicFrameMkLst>
        </pc:graphicFrameChg>
        <pc:picChg chg="add del mod modCrop">
          <ac:chgData name="Camila Armas" userId="f412bbe61d912a89" providerId="LiveId" clId="{E4DEF496-61AE-4C73-A38A-210C8391AF0D}" dt="2021-03-09T16:10:49.206" v="1621" actId="478"/>
          <ac:picMkLst>
            <pc:docMk/>
            <pc:sldMk cId="2512685331" sldId="413"/>
            <ac:picMk id="9" creationId="{7AF3880A-193C-44BA-976D-B13B66ABB9E3}"/>
          </ac:picMkLst>
        </pc:picChg>
        <pc:picChg chg="add del mod ord modCrop">
          <ac:chgData name="Camila Armas" userId="f412bbe61d912a89" providerId="LiveId" clId="{E4DEF496-61AE-4C73-A38A-210C8391AF0D}" dt="2021-03-09T16:07:27.949" v="1602" actId="478"/>
          <ac:picMkLst>
            <pc:docMk/>
            <pc:sldMk cId="2512685331" sldId="413"/>
            <ac:picMk id="23" creationId="{A923D547-EDD1-4808-92E8-E2F94B791043}"/>
          </ac:picMkLst>
        </pc:picChg>
        <pc:picChg chg="add mod ord modCrop">
          <ac:chgData name="Camila Armas" userId="f412bbe61d912a89" providerId="LiveId" clId="{E4DEF496-61AE-4C73-A38A-210C8391AF0D}" dt="2021-03-09T16:47:29.248" v="1790" actId="1038"/>
          <ac:picMkLst>
            <pc:docMk/>
            <pc:sldMk cId="2512685331" sldId="413"/>
            <ac:picMk id="26" creationId="{E16FA88C-DA4F-4D0F-9C16-F5B67DDE384D}"/>
          </ac:picMkLst>
        </pc:picChg>
        <pc:picChg chg="add del mod">
          <ac:chgData name="Camila Armas" userId="f412bbe61d912a89" providerId="LiveId" clId="{E4DEF496-61AE-4C73-A38A-210C8391AF0D}" dt="2021-03-09T16:35:54.676" v="1739" actId="478"/>
          <ac:picMkLst>
            <pc:docMk/>
            <pc:sldMk cId="2512685331" sldId="413"/>
            <ac:picMk id="1026" creationId="{ECE65BEE-F1AB-4C1E-AE48-C01E88581A50}"/>
          </ac:picMkLst>
        </pc:picChg>
        <pc:picChg chg="add del mod">
          <ac:chgData name="Camila Armas" userId="f412bbe61d912a89" providerId="LiveId" clId="{E4DEF496-61AE-4C73-A38A-210C8391AF0D}" dt="2021-03-09T16:35:56.408" v="1740" actId="478"/>
          <ac:picMkLst>
            <pc:docMk/>
            <pc:sldMk cId="2512685331" sldId="413"/>
            <ac:picMk id="1028" creationId="{F5AAEC8B-D41C-4D27-A5E6-DD26989B55A3}"/>
          </ac:picMkLst>
        </pc:picChg>
        <pc:picChg chg="add mod">
          <ac:chgData name="Camila Armas" userId="f412bbe61d912a89" providerId="LiveId" clId="{E4DEF496-61AE-4C73-A38A-210C8391AF0D}" dt="2021-03-09T16:47:23.678" v="1782" actId="1076"/>
          <ac:picMkLst>
            <pc:docMk/>
            <pc:sldMk cId="2512685331" sldId="413"/>
            <ac:picMk id="1030" creationId="{AD4C3F9B-5588-44BF-8D90-D6623B6D4E67}"/>
          </ac:picMkLst>
        </pc:picChg>
        <pc:picChg chg="add del mod">
          <ac:chgData name="Camila Armas" userId="f412bbe61d912a89" providerId="LiveId" clId="{E4DEF496-61AE-4C73-A38A-210C8391AF0D}" dt="2021-03-09T16:24:57.298" v="1678" actId="478"/>
          <ac:picMkLst>
            <pc:docMk/>
            <pc:sldMk cId="2512685331" sldId="413"/>
            <ac:picMk id="1032" creationId="{11D7B350-03F3-475B-99AC-52A820598FCF}"/>
          </ac:picMkLst>
        </pc:picChg>
        <pc:picChg chg="add mod">
          <ac:chgData name="Camila Armas" userId="f412bbe61d912a89" providerId="LiveId" clId="{E4DEF496-61AE-4C73-A38A-210C8391AF0D}" dt="2021-03-09T16:48:44.803" v="1853" actId="1035"/>
          <ac:picMkLst>
            <pc:docMk/>
            <pc:sldMk cId="2512685331" sldId="413"/>
            <ac:picMk id="1034" creationId="{21E07863-AA32-41DA-A259-2613B37560DC}"/>
          </ac:picMkLst>
        </pc:picChg>
        <pc:picChg chg="add del">
          <ac:chgData name="Camila Armas" userId="f412bbe61d912a89" providerId="LiveId" clId="{E4DEF496-61AE-4C73-A38A-210C8391AF0D}" dt="2021-03-09T16:47:45.389" v="1792" actId="478"/>
          <ac:picMkLst>
            <pc:docMk/>
            <pc:sldMk cId="2512685331" sldId="413"/>
            <ac:picMk id="1036" creationId="{B540E5B1-7ABA-4034-9FC8-1DEA6120ABB9}"/>
          </ac:picMkLst>
        </pc:picChg>
        <pc:picChg chg="add mod">
          <ac:chgData name="Camila Armas" userId="f412bbe61d912a89" providerId="LiveId" clId="{E4DEF496-61AE-4C73-A38A-210C8391AF0D}" dt="2021-03-09T16:48:44.803" v="1853" actId="1035"/>
          <ac:picMkLst>
            <pc:docMk/>
            <pc:sldMk cId="2512685331" sldId="413"/>
            <ac:picMk id="1038" creationId="{08F187F1-6BF3-401B-BD7C-259F911723EF}"/>
          </ac:picMkLst>
        </pc:picChg>
        <pc:cxnChg chg="add del mod">
          <ac:chgData name="Camila Armas" userId="f412bbe61d912a89" providerId="LiveId" clId="{E4DEF496-61AE-4C73-A38A-210C8391AF0D}" dt="2021-03-09T16:03:58.790" v="1576" actId="478"/>
          <ac:cxnSpMkLst>
            <pc:docMk/>
            <pc:sldMk cId="2512685331" sldId="413"/>
            <ac:cxnSpMk id="16" creationId="{05EFE81C-37D0-4580-B98C-79E46DC736E8}"/>
          </ac:cxnSpMkLst>
        </pc:cxnChg>
        <pc:cxnChg chg="add del mod">
          <ac:chgData name="Camila Armas" userId="f412bbe61d912a89" providerId="LiveId" clId="{E4DEF496-61AE-4C73-A38A-210C8391AF0D}" dt="2021-03-09T16:03:54.267" v="1574" actId="478"/>
          <ac:cxnSpMkLst>
            <pc:docMk/>
            <pc:sldMk cId="2512685331" sldId="413"/>
            <ac:cxnSpMk id="21" creationId="{5D9F8811-AC34-4051-8C67-1EECED12D9A1}"/>
          </ac:cxnSpMkLst>
        </pc:cxnChg>
        <pc:cxnChg chg="add mod">
          <ac:chgData name="Camila Armas" userId="f412bbe61d912a89" providerId="LiveId" clId="{E4DEF496-61AE-4C73-A38A-210C8391AF0D}" dt="2021-03-09T16:47:29.248" v="1790" actId="1038"/>
          <ac:cxnSpMkLst>
            <pc:docMk/>
            <pc:sldMk cId="2512685331" sldId="413"/>
            <ac:cxnSpMk id="29" creationId="{48C15B84-CF21-4210-B6F1-AF9223484B1B}"/>
          </ac:cxnSpMkLst>
        </pc:cxnChg>
      </pc:sldChg>
      <pc:sldChg chg="del">
        <pc:chgData name="Camila Armas" userId="f412bbe61d912a89" providerId="LiveId" clId="{E4DEF496-61AE-4C73-A38A-210C8391AF0D}" dt="2021-03-09T21:33:42.961" v="2318" actId="2696"/>
        <pc:sldMkLst>
          <pc:docMk/>
          <pc:sldMk cId="539605297" sldId="415"/>
        </pc:sldMkLst>
      </pc:sldChg>
      <pc:sldChg chg="addSp delSp modSp mod modTransition delAnim modAnim modNotesTx">
        <pc:chgData name="Camila Armas" userId="f412bbe61d912a89" providerId="LiveId" clId="{E4DEF496-61AE-4C73-A38A-210C8391AF0D}" dt="2021-03-13T22:26:23.906" v="9092" actId="20577"/>
        <pc:sldMkLst>
          <pc:docMk/>
          <pc:sldMk cId="239227546" sldId="421"/>
        </pc:sldMkLst>
        <pc:spChg chg="add mod">
          <ac:chgData name="Camila Armas" userId="f412bbe61d912a89" providerId="LiveId" clId="{E4DEF496-61AE-4C73-A38A-210C8391AF0D}" dt="2021-03-10T16:51:23.142" v="3319" actId="207"/>
          <ac:spMkLst>
            <pc:docMk/>
            <pc:sldMk cId="239227546" sldId="421"/>
            <ac:spMk id="2" creationId="{6B09721F-5922-49CC-B4D7-CFF690B764AA}"/>
          </ac:spMkLst>
        </pc:spChg>
        <pc:spChg chg="mod">
          <ac:chgData name="Camila Armas" userId="f412bbe61d912a89" providerId="LiveId" clId="{E4DEF496-61AE-4C73-A38A-210C8391AF0D}" dt="2021-03-13T02:18:31.625" v="8824" actId="20577"/>
          <ac:spMkLst>
            <pc:docMk/>
            <pc:sldMk cId="239227546" sldId="421"/>
            <ac:spMk id="8" creationId="{15ECE42D-6AE3-4F90-9D17-CEDD23DFC3B7}"/>
          </ac:spMkLst>
        </pc:spChg>
        <pc:spChg chg="add mod">
          <ac:chgData name="Camila Armas" userId="f412bbe61d912a89" providerId="LiveId" clId="{E4DEF496-61AE-4C73-A38A-210C8391AF0D}" dt="2021-03-10T17:32:53.566" v="3730" actId="1036"/>
          <ac:spMkLst>
            <pc:docMk/>
            <pc:sldMk cId="239227546" sldId="421"/>
            <ac:spMk id="12" creationId="{D4D1CE08-487E-4A1A-8BC5-C7A4610F0E80}"/>
          </ac:spMkLst>
        </pc:spChg>
        <pc:spChg chg="mod">
          <ac:chgData name="Camila Armas" userId="f412bbe61d912a89" providerId="LiveId" clId="{E4DEF496-61AE-4C73-A38A-210C8391AF0D}" dt="2021-03-10T16:27:02.471" v="3307" actId="1076"/>
          <ac:spMkLst>
            <pc:docMk/>
            <pc:sldMk cId="239227546" sldId="421"/>
            <ac:spMk id="13" creationId="{967395A9-B31A-4569-B6F3-E4AE39E664B8}"/>
          </ac:spMkLst>
        </pc:spChg>
        <pc:spChg chg="add mod">
          <ac:chgData name="Camila Armas" userId="f412bbe61d912a89" providerId="LiveId" clId="{E4DEF496-61AE-4C73-A38A-210C8391AF0D}" dt="2021-03-10T17:25:19.972" v="3600" actId="1036"/>
          <ac:spMkLst>
            <pc:docMk/>
            <pc:sldMk cId="239227546" sldId="421"/>
            <ac:spMk id="14" creationId="{30A7ED91-A727-41C7-9387-FEC8AEF0F1E0}"/>
          </ac:spMkLst>
        </pc:spChg>
        <pc:spChg chg="del">
          <ac:chgData name="Camila Armas" userId="f412bbe61d912a89" providerId="LiveId" clId="{E4DEF496-61AE-4C73-A38A-210C8391AF0D}" dt="2021-03-10T04:32:46.124" v="2639" actId="478"/>
          <ac:spMkLst>
            <pc:docMk/>
            <pc:sldMk cId="239227546" sldId="421"/>
            <ac:spMk id="14" creationId="{B4624063-E8C6-423A-9148-35B1A601D3E2}"/>
          </ac:spMkLst>
        </pc:spChg>
        <pc:spChg chg="add mod">
          <ac:chgData name="Camila Armas" userId="f412bbe61d912a89" providerId="LiveId" clId="{E4DEF496-61AE-4C73-A38A-210C8391AF0D}" dt="2021-03-10T17:32:53.566" v="3730" actId="1036"/>
          <ac:spMkLst>
            <pc:docMk/>
            <pc:sldMk cId="239227546" sldId="421"/>
            <ac:spMk id="18" creationId="{2CF16E92-F3C5-4B98-8ACD-5F1D018BBF3E}"/>
          </ac:spMkLst>
        </pc:spChg>
        <pc:spChg chg="add mod">
          <ac:chgData name="Camila Armas" userId="f412bbe61d912a89" providerId="LiveId" clId="{E4DEF496-61AE-4C73-A38A-210C8391AF0D}" dt="2021-03-10T23:19:29.446" v="5522" actId="114"/>
          <ac:spMkLst>
            <pc:docMk/>
            <pc:sldMk cId="239227546" sldId="421"/>
            <ac:spMk id="19" creationId="{F72347C2-877E-43ED-A2BA-B30D15D06238}"/>
          </ac:spMkLst>
        </pc:spChg>
        <pc:graphicFrameChg chg="add mod modGraphic">
          <ac:chgData name="Camila Armas" userId="f412bbe61d912a89" providerId="LiveId" clId="{E4DEF496-61AE-4C73-A38A-210C8391AF0D}" dt="2021-03-10T17:33:06.648" v="3736" actId="1038"/>
          <ac:graphicFrameMkLst>
            <pc:docMk/>
            <pc:sldMk cId="239227546" sldId="421"/>
            <ac:graphicFrameMk id="3" creationId="{56E10280-D739-4086-BB1C-77911C9D6F37}"/>
          </ac:graphicFrameMkLst>
        </pc:graphicFrameChg>
        <pc:graphicFrameChg chg="del">
          <ac:chgData name="Camila Armas" userId="f412bbe61d912a89" providerId="LiveId" clId="{E4DEF496-61AE-4C73-A38A-210C8391AF0D}" dt="2021-03-10T04:32:10.029" v="2633" actId="478"/>
          <ac:graphicFrameMkLst>
            <pc:docMk/>
            <pc:sldMk cId="239227546" sldId="421"/>
            <ac:graphicFrameMk id="12" creationId="{8161B0EA-DF43-4133-AD8F-791A2EC07664}"/>
          </ac:graphicFrameMkLst>
        </pc:graphicFrameChg>
        <pc:picChg chg="del mod">
          <ac:chgData name="Camila Armas" userId="f412bbe61d912a89" providerId="LiveId" clId="{E4DEF496-61AE-4C73-A38A-210C8391AF0D}" dt="2021-03-10T16:25:51.372" v="3277" actId="478"/>
          <ac:picMkLst>
            <pc:docMk/>
            <pc:sldMk cId="239227546" sldId="421"/>
            <ac:picMk id="9" creationId="{C90281B8-D606-4F29-B377-2E55B3E11E3F}"/>
          </ac:picMkLst>
        </pc:picChg>
        <pc:picChg chg="del mod">
          <ac:chgData name="Camila Armas" userId="f412bbe61d912a89" providerId="LiveId" clId="{E4DEF496-61AE-4C73-A38A-210C8391AF0D}" dt="2021-03-10T16:25:02.631" v="3263" actId="478"/>
          <ac:picMkLst>
            <pc:docMk/>
            <pc:sldMk cId="239227546" sldId="421"/>
            <ac:picMk id="10" creationId="{9D06FBBF-6EB4-42B1-8336-94EAB9F47FEE}"/>
          </ac:picMkLst>
        </pc:picChg>
        <pc:picChg chg="add mod">
          <ac:chgData name="Camila Armas" userId="f412bbe61d912a89" providerId="LiveId" clId="{E4DEF496-61AE-4C73-A38A-210C8391AF0D}" dt="2021-03-10T16:27:07.104" v="3313" actId="1036"/>
          <ac:picMkLst>
            <pc:docMk/>
            <pc:sldMk cId="239227546" sldId="421"/>
            <ac:picMk id="11" creationId="{87A563F4-903F-419C-A90E-36CBDA27C693}"/>
          </ac:picMkLst>
        </pc:picChg>
        <pc:picChg chg="add mod ord">
          <ac:chgData name="Camila Armas" userId="f412bbe61d912a89" providerId="LiveId" clId="{E4DEF496-61AE-4C73-A38A-210C8391AF0D}" dt="2021-03-10T17:25:19.972" v="3600" actId="1036"/>
          <ac:picMkLst>
            <pc:docMk/>
            <pc:sldMk cId="239227546" sldId="421"/>
            <ac:picMk id="15" creationId="{EA114217-12A6-43CD-A6DB-99920D504D59}"/>
          </ac:picMkLst>
        </pc:picChg>
        <pc:picChg chg="add mod">
          <ac:chgData name="Camila Armas" userId="f412bbe61d912a89" providerId="LiveId" clId="{E4DEF496-61AE-4C73-A38A-210C8391AF0D}" dt="2021-03-10T17:32:53.566" v="3730" actId="1036"/>
          <ac:picMkLst>
            <pc:docMk/>
            <pc:sldMk cId="239227546" sldId="421"/>
            <ac:picMk id="17" creationId="{8CC6F806-4602-4EFD-BB6A-7BBD8FF3E241}"/>
          </ac:picMkLst>
        </pc:picChg>
        <pc:cxnChg chg="add del mod">
          <ac:chgData name="Camila Armas" userId="f412bbe61d912a89" providerId="LiveId" clId="{E4DEF496-61AE-4C73-A38A-210C8391AF0D}" dt="2021-03-10T17:18:05.785" v="3552" actId="478"/>
          <ac:cxnSpMkLst>
            <pc:docMk/>
            <pc:sldMk cId="239227546" sldId="421"/>
            <ac:cxnSpMk id="16" creationId="{F7A7A71D-E48B-40C3-82AC-BCAC17FD431B}"/>
          </ac:cxnSpMkLst>
        </pc:cxnChg>
      </pc:sldChg>
      <pc:sldChg chg="del modTransition">
        <pc:chgData name="Camila Armas" userId="f412bbe61d912a89" providerId="LiveId" clId="{E4DEF496-61AE-4C73-A38A-210C8391AF0D}" dt="2021-03-10T21:18:19.280" v="4504" actId="2696"/>
        <pc:sldMkLst>
          <pc:docMk/>
          <pc:sldMk cId="904106469" sldId="422"/>
        </pc:sldMkLst>
      </pc:sldChg>
      <pc:sldChg chg="del modTransition">
        <pc:chgData name="Camila Armas" userId="f412bbe61d912a89" providerId="LiveId" clId="{E4DEF496-61AE-4C73-A38A-210C8391AF0D}" dt="2021-03-10T19:19:53.623" v="4049" actId="2696"/>
        <pc:sldMkLst>
          <pc:docMk/>
          <pc:sldMk cId="83434481" sldId="423"/>
        </pc:sldMkLst>
      </pc:sldChg>
      <pc:sldChg chg="del">
        <pc:chgData name="Camila Armas" userId="f412bbe61d912a89" providerId="LiveId" clId="{E4DEF496-61AE-4C73-A38A-210C8391AF0D}" dt="2021-03-04T14:44:27.079" v="133" actId="2696"/>
        <pc:sldMkLst>
          <pc:docMk/>
          <pc:sldMk cId="206961053" sldId="435"/>
        </pc:sldMkLst>
      </pc:sldChg>
      <pc:sldChg chg="del">
        <pc:chgData name="Camila Armas" userId="f412bbe61d912a89" providerId="LiveId" clId="{E4DEF496-61AE-4C73-A38A-210C8391AF0D}" dt="2021-03-09T21:33:42.961" v="2318" actId="2696"/>
        <pc:sldMkLst>
          <pc:docMk/>
          <pc:sldMk cId="1388960859" sldId="436"/>
        </pc:sldMkLst>
      </pc:sldChg>
      <pc:sldChg chg="addSp modSp mod modTransition modAnim modNotesTx">
        <pc:chgData name="Camila Armas" userId="f412bbe61d912a89" providerId="LiveId" clId="{E4DEF496-61AE-4C73-A38A-210C8391AF0D}" dt="2021-03-13T22:25:14.634" v="9042" actId="20577"/>
        <pc:sldMkLst>
          <pc:docMk/>
          <pc:sldMk cId="1349548617" sldId="437"/>
        </pc:sldMkLst>
        <pc:spChg chg="add mod">
          <ac:chgData name="Camila Armas" userId="f412bbe61d912a89" providerId="LiveId" clId="{E4DEF496-61AE-4C73-A38A-210C8391AF0D}" dt="2021-03-04T21:00:47.920" v="325" actId="1037"/>
          <ac:spMkLst>
            <pc:docMk/>
            <pc:sldMk cId="1349548617" sldId="437"/>
            <ac:spMk id="3" creationId="{19E98635-7663-438F-9F6E-5D6F25F86E57}"/>
          </ac:spMkLst>
        </pc:spChg>
        <pc:spChg chg="mod">
          <ac:chgData name="Camila Armas" userId="f412bbe61d912a89" providerId="LiveId" clId="{E4DEF496-61AE-4C73-A38A-210C8391AF0D}" dt="2021-03-12T23:06:27.744" v="8789" actId="20577"/>
          <ac:spMkLst>
            <pc:docMk/>
            <pc:sldMk cId="1349548617" sldId="437"/>
            <ac:spMk id="10" creationId="{EB91BA64-95ED-4DA9-A073-8D8BF8D00B89}"/>
          </ac:spMkLst>
        </pc:spChg>
        <pc:spChg chg="mod">
          <ac:chgData name="Camila Armas" userId="f412bbe61d912a89" providerId="LiveId" clId="{E4DEF496-61AE-4C73-A38A-210C8391AF0D}" dt="2021-03-04T21:01:28.833" v="331" actId="1076"/>
          <ac:spMkLst>
            <pc:docMk/>
            <pc:sldMk cId="1349548617" sldId="437"/>
            <ac:spMk id="13" creationId="{FB955F52-6E54-425B-9199-37150FEA796D}"/>
          </ac:spMkLst>
        </pc:spChg>
        <pc:spChg chg="mod">
          <ac:chgData name="Camila Armas" userId="f412bbe61d912a89" providerId="LiveId" clId="{E4DEF496-61AE-4C73-A38A-210C8391AF0D}" dt="2021-03-04T21:00:47.920" v="325" actId="1037"/>
          <ac:spMkLst>
            <pc:docMk/>
            <pc:sldMk cId="1349548617" sldId="437"/>
            <ac:spMk id="17" creationId="{ABFCBB4B-3742-4912-99FF-65D507CA2499}"/>
          </ac:spMkLst>
        </pc:spChg>
        <pc:spChg chg="mod">
          <ac:chgData name="Camila Armas" userId="f412bbe61d912a89" providerId="LiveId" clId="{E4DEF496-61AE-4C73-A38A-210C8391AF0D}" dt="2021-03-04T21:01:00.598" v="326" actId="1076"/>
          <ac:spMkLst>
            <pc:docMk/>
            <pc:sldMk cId="1349548617" sldId="437"/>
            <ac:spMk id="20" creationId="{7284E2E5-B0F1-4171-8070-11152E9509CF}"/>
          </ac:spMkLst>
        </pc:spChg>
        <pc:spChg chg="add mod">
          <ac:chgData name="Camila Armas" userId="f412bbe61d912a89" providerId="LiveId" clId="{E4DEF496-61AE-4C73-A38A-210C8391AF0D}" dt="2021-03-10T23:18:42.615" v="5519" actId="114"/>
          <ac:spMkLst>
            <pc:docMk/>
            <pc:sldMk cId="1349548617" sldId="437"/>
            <ac:spMk id="25" creationId="{52B24887-4766-4DAC-ACB5-E2014EE27CDB}"/>
          </ac:spMkLst>
        </pc:spChg>
        <pc:spChg chg="add mod">
          <ac:chgData name="Camila Armas" userId="f412bbe61d912a89" providerId="LiveId" clId="{E4DEF496-61AE-4C73-A38A-210C8391AF0D}" dt="2021-03-10T14:49:09.575" v="2755" actId="1076"/>
          <ac:spMkLst>
            <pc:docMk/>
            <pc:sldMk cId="1349548617" sldId="437"/>
            <ac:spMk id="26" creationId="{FAC9F605-EED0-4A67-8201-E01F1D69C113}"/>
          </ac:spMkLst>
        </pc:spChg>
        <pc:picChg chg="mod">
          <ac:chgData name="Camila Armas" userId="f412bbe61d912a89" providerId="LiveId" clId="{E4DEF496-61AE-4C73-A38A-210C8391AF0D}" dt="2021-03-04T21:01:23.094" v="330" actId="1076"/>
          <ac:picMkLst>
            <pc:docMk/>
            <pc:sldMk cId="1349548617" sldId="437"/>
            <ac:picMk id="14" creationId="{B07E456E-5C89-403C-8D3A-2C8F0B86A2AD}"/>
          </ac:picMkLst>
        </pc:picChg>
        <pc:picChg chg="mod modCrop">
          <ac:chgData name="Camila Armas" userId="f412bbe61d912a89" providerId="LiveId" clId="{E4DEF496-61AE-4C73-A38A-210C8391AF0D}" dt="2021-03-09T21:54:36.712" v="2592" actId="732"/>
          <ac:picMkLst>
            <pc:docMk/>
            <pc:sldMk cId="1349548617" sldId="437"/>
            <ac:picMk id="15" creationId="{2CD89006-AD6F-4942-8068-751765263D7C}"/>
          </ac:picMkLst>
        </pc:picChg>
        <pc:picChg chg="add mod modCrop">
          <ac:chgData name="Camila Armas" userId="f412bbe61d912a89" providerId="LiveId" clId="{E4DEF496-61AE-4C73-A38A-210C8391AF0D}" dt="2021-03-09T21:55:00.550" v="2596" actId="732"/>
          <ac:picMkLst>
            <pc:docMk/>
            <pc:sldMk cId="1349548617" sldId="437"/>
            <ac:picMk id="18" creationId="{FFAF41C1-1A2C-4E74-BD52-EA018582C57A}"/>
          </ac:picMkLst>
        </pc:picChg>
        <pc:picChg chg="add mod modCrop">
          <ac:chgData name="Camila Armas" userId="f412bbe61d912a89" providerId="LiveId" clId="{E4DEF496-61AE-4C73-A38A-210C8391AF0D}" dt="2021-03-09T21:55:47.949" v="2610" actId="1035"/>
          <ac:picMkLst>
            <pc:docMk/>
            <pc:sldMk cId="1349548617" sldId="437"/>
            <ac:picMk id="19" creationId="{D4AD2B8D-B237-4681-B15B-F6DA034A72F0}"/>
          </ac:picMkLst>
        </pc:picChg>
        <pc:picChg chg="add mod modCrop">
          <ac:chgData name="Camila Armas" userId="f412bbe61d912a89" providerId="LiveId" clId="{E4DEF496-61AE-4C73-A38A-210C8391AF0D}" dt="2021-03-09T21:55:39.963" v="2603" actId="1076"/>
          <ac:picMkLst>
            <pc:docMk/>
            <pc:sldMk cId="1349548617" sldId="437"/>
            <ac:picMk id="21" creationId="{3339B2B9-E941-497F-A505-88A027FEB310}"/>
          </ac:picMkLst>
        </pc:picChg>
        <pc:picChg chg="mod">
          <ac:chgData name="Camila Armas" userId="f412bbe61d912a89" providerId="LiveId" clId="{E4DEF496-61AE-4C73-A38A-210C8391AF0D}" dt="2021-03-04T21:01:35.966" v="332" actId="1076"/>
          <ac:picMkLst>
            <pc:docMk/>
            <pc:sldMk cId="1349548617" sldId="437"/>
            <ac:picMk id="22" creationId="{5D1E9E5F-F0E6-46FE-B7A9-321365FE9C9A}"/>
          </ac:picMkLst>
        </pc:picChg>
        <pc:picChg chg="mod">
          <ac:chgData name="Camila Armas" userId="f412bbe61d912a89" providerId="LiveId" clId="{E4DEF496-61AE-4C73-A38A-210C8391AF0D}" dt="2021-03-04T21:00:47.920" v="325" actId="1037"/>
          <ac:picMkLst>
            <pc:docMk/>
            <pc:sldMk cId="1349548617" sldId="437"/>
            <ac:picMk id="23" creationId="{5A674768-419D-412F-BD63-BD22DCB8B74F}"/>
          </ac:picMkLst>
        </pc:picChg>
      </pc:sldChg>
      <pc:sldChg chg="del">
        <pc:chgData name="Camila Armas" userId="f412bbe61d912a89" providerId="LiveId" clId="{E4DEF496-61AE-4C73-A38A-210C8391AF0D}" dt="2021-03-04T03:44:25.144" v="0" actId="2696"/>
        <pc:sldMkLst>
          <pc:docMk/>
          <pc:sldMk cId="605843245" sldId="438"/>
        </pc:sldMkLst>
      </pc:sldChg>
      <pc:sldChg chg="del">
        <pc:chgData name="Camila Armas" userId="f412bbe61d912a89" providerId="LiveId" clId="{E4DEF496-61AE-4C73-A38A-210C8391AF0D}" dt="2021-03-09T21:51:29.085" v="2574" actId="2696"/>
        <pc:sldMkLst>
          <pc:docMk/>
          <pc:sldMk cId="4080546595" sldId="439"/>
        </pc:sldMkLst>
      </pc:sldChg>
      <pc:sldChg chg="del">
        <pc:chgData name="Camila Armas" userId="f412bbe61d912a89" providerId="LiveId" clId="{E4DEF496-61AE-4C73-A38A-210C8391AF0D}" dt="2021-03-09T21:51:29.085" v="2574" actId="2696"/>
        <pc:sldMkLst>
          <pc:docMk/>
          <pc:sldMk cId="4112205391" sldId="440"/>
        </pc:sldMkLst>
      </pc:sldChg>
      <pc:sldChg chg="del modTransition">
        <pc:chgData name="Camila Armas" userId="f412bbe61d912a89" providerId="LiveId" clId="{E4DEF496-61AE-4C73-A38A-210C8391AF0D}" dt="2021-03-10T21:41:43.174" v="5054" actId="2696"/>
        <pc:sldMkLst>
          <pc:docMk/>
          <pc:sldMk cId="1512160587" sldId="441"/>
        </pc:sldMkLst>
      </pc:sldChg>
      <pc:sldChg chg="addSp delSp modSp mod modTransition modAnim modNotesTx">
        <pc:chgData name="Camila Armas" userId="f412bbe61d912a89" providerId="LiveId" clId="{E4DEF496-61AE-4C73-A38A-210C8391AF0D}" dt="2021-03-13T22:28:57.615" v="9096" actId="20577"/>
        <pc:sldMkLst>
          <pc:docMk/>
          <pc:sldMk cId="206331246" sldId="442"/>
        </pc:sldMkLst>
        <pc:spChg chg="add mod">
          <ac:chgData name="Camila Armas" userId="f412bbe61d912a89" providerId="LiveId" clId="{E4DEF496-61AE-4C73-A38A-210C8391AF0D}" dt="2021-03-10T22:12:08.655" v="5203" actId="207"/>
          <ac:spMkLst>
            <pc:docMk/>
            <pc:sldMk cId="206331246" sldId="442"/>
            <ac:spMk id="4" creationId="{58EF10BE-DC98-4AAE-A23E-266BEAEE1F82}"/>
          </ac:spMkLst>
        </pc:spChg>
        <pc:spChg chg="mod">
          <ac:chgData name="Camila Armas" userId="f412bbe61d912a89" providerId="LiveId" clId="{E4DEF496-61AE-4C73-A38A-210C8391AF0D}" dt="2021-03-13T02:19:06.669" v="8832" actId="20577"/>
          <ac:spMkLst>
            <pc:docMk/>
            <pc:sldMk cId="206331246" sldId="442"/>
            <ac:spMk id="8" creationId="{15ECE42D-6AE3-4F90-9D17-CEDD23DFC3B7}"/>
          </ac:spMkLst>
        </pc:spChg>
        <pc:spChg chg="add mod">
          <ac:chgData name="Camila Armas" userId="f412bbe61d912a89" providerId="LiveId" clId="{E4DEF496-61AE-4C73-A38A-210C8391AF0D}" dt="2021-03-10T21:59:27.807" v="5179" actId="1076"/>
          <ac:spMkLst>
            <pc:docMk/>
            <pc:sldMk cId="206331246" sldId="442"/>
            <ac:spMk id="12" creationId="{5DECB9FC-4313-4D1C-9C78-F3319DFE8463}"/>
          </ac:spMkLst>
        </pc:spChg>
        <pc:spChg chg="mod">
          <ac:chgData name="Camila Armas" userId="f412bbe61d912a89" providerId="LiveId" clId="{E4DEF496-61AE-4C73-A38A-210C8391AF0D}" dt="2021-03-10T23:27:08.980" v="5541" actId="20577"/>
          <ac:spMkLst>
            <pc:docMk/>
            <pc:sldMk cId="206331246" sldId="442"/>
            <ac:spMk id="14" creationId="{183E5265-1ED4-495F-9828-479E06BAF804}"/>
          </ac:spMkLst>
        </pc:spChg>
        <pc:spChg chg="del mod">
          <ac:chgData name="Camila Armas" userId="f412bbe61d912a89" providerId="LiveId" clId="{E4DEF496-61AE-4C73-A38A-210C8391AF0D}" dt="2021-03-10T21:58:08.598" v="5160" actId="478"/>
          <ac:spMkLst>
            <pc:docMk/>
            <pc:sldMk cId="206331246" sldId="442"/>
            <ac:spMk id="15" creationId="{FD5C8C5A-04F0-494A-92B0-90E0E88EA6E4}"/>
          </ac:spMkLst>
        </pc:spChg>
        <pc:spChg chg="add mod">
          <ac:chgData name="Camila Armas" userId="f412bbe61d912a89" providerId="LiveId" clId="{E4DEF496-61AE-4C73-A38A-210C8391AF0D}" dt="2021-03-10T23:20:42.144" v="5529" actId="114"/>
          <ac:spMkLst>
            <pc:docMk/>
            <pc:sldMk cId="206331246" sldId="442"/>
            <ac:spMk id="17" creationId="{5DA409EF-BAFC-4D60-9409-1370E1C5ED05}"/>
          </ac:spMkLst>
        </pc:spChg>
        <pc:spChg chg="add mod">
          <ac:chgData name="Camila Armas" userId="f412bbe61d912a89" providerId="LiveId" clId="{E4DEF496-61AE-4C73-A38A-210C8391AF0D}" dt="2021-03-10T22:00:54.521" v="5199" actId="1076"/>
          <ac:spMkLst>
            <pc:docMk/>
            <pc:sldMk cId="206331246" sldId="442"/>
            <ac:spMk id="20" creationId="{288DA01F-1DCD-4D55-9DEC-1A9F0D1BA56D}"/>
          </ac:spMkLst>
        </pc:spChg>
        <pc:picChg chg="mod">
          <ac:chgData name="Camila Armas" userId="f412bbe61d912a89" providerId="LiveId" clId="{E4DEF496-61AE-4C73-A38A-210C8391AF0D}" dt="2021-03-10T21:59:24.362" v="5178" actId="1076"/>
          <ac:picMkLst>
            <pc:docMk/>
            <pc:sldMk cId="206331246" sldId="442"/>
            <ac:picMk id="11" creationId="{8E439338-4038-488E-824A-C395B5BC49C7}"/>
          </ac:picMkLst>
        </pc:picChg>
        <pc:picChg chg="add mod">
          <ac:chgData name="Camila Armas" userId="f412bbe61d912a89" providerId="LiveId" clId="{E4DEF496-61AE-4C73-A38A-210C8391AF0D}" dt="2021-03-10T22:01:38.825" v="5200"/>
          <ac:picMkLst>
            <pc:docMk/>
            <pc:sldMk cId="206331246" sldId="442"/>
            <ac:picMk id="19" creationId="{5A50A20E-451B-4A42-97BF-DB8C094A44E4}"/>
          </ac:picMkLst>
        </pc:picChg>
        <pc:cxnChg chg="add mod">
          <ac:chgData name="Camila Armas" userId="f412bbe61d912a89" providerId="LiveId" clId="{E4DEF496-61AE-4C73-A38A-210C8391AF0D}" dt="2021-03-10T21:59:55.278" v="5187" actId="1037"/>
          <ac:cxnSpMkLst>
            <pc:docMk/>
            <pc:sldMk cId="206331246" sldId="442"/>
            <ac:cxnSpMk id="18" creationId="{81B85615-6FF9-42E8-A94D-7122D6B99D02}"/>
          </ac:cxnSpMkLst>
        </pc:cxnChg>
      </pc:sldChg>
      <pc:sldChg chg="addSp delSp modSp mod modTransition modAnim modNotesTx">
        <pc:chgData name="Camila Armas" userId="f412bbe61d912a89" providerId="LiveId" clId="{E4DEF496-61AE-4C73-A38A-210C8391AF0D}" dt="2021-03-13T22:29:15.567" v="9097" actId="20577"/>
        <pc:sldMkLst>
          <pc:docMk/>
          <pc:sldMk cId="1716471967" sldId="443"/>
        </pc:sldMkLst>
        <pc:spChg chg="mod">
          <ac:chgData name="Camila Armas" userId="f412bbe61d912a89" providerId="LiveId" clId="{E4DEF496-61AE-4C73-A38A-210C8391AF0D}" dt="2021-03-11T03:45:15.532" v="6106" actId="1038"/>
          <ac:spMkLst>
            <pc:docMk/>
            <pc:sldMk cId="1716471967" sldId="443"/>
            <ac:spMk id="4" creationId="{50B524F0-A57A-4391-AF78-006B934532FC}"/>
          </ac:spMkLst>
        </pc:spChg>
        <pc:spChg chg="mod">
          <ac:chgData name="Camila Armas" userId="f412bbe61d912a89" providerId="LiveId" clId="{E4DEF496-61AE-4C73-A38A-210C8391AF0D}" dt="2021-03-11T03:45:58.115" v="6118" actId="1035"/>
          <ac:spMkLst>
            <pc:docMk/>
            <pc:sldMk cId="1716471967" sldId="443"/>
            <ac:spMk id="5" creationId="{B88C2512-7F0A-4BF9-BA47-A5E068EBE480}"/>
          </ac:spMkLst>
        </pc:spChg>
        <pc:spChg chg="mod">
          <ac:chgData name="Camila Armas" userId="f412bbe61d912a89" providerId="LiveId" clId="{E4DEF496-61AE-4C73-A38A-210C8391AF0D}" dt="2021-03-13T02:19:11.843" v="8836" actId="20577"/>
          <ac:spMkLst>
            <pc:docMk/>
            <pc:sldMk cId="1716471967" sldId="443"/>
            <ac:spMk id="8" creationId="{15ECE42D-6AE3-4F90-9D17-CEDD23DFC3B7}"/>
          </ac:spMkLst>
        </pc:spChg>
        <pc:spChg chg="mod">
          <ac:chgData name="Camila Armas" userId="f412bbe61d912a89" providerId="LiveId" clId="{E4DEF496-61AE-4C73-A38A-210C8391AF0D}" dt="2021-03-11T03:47:06.235" v="6153" actId="14100"/>
          <ac:spMkLst>
            <pc:docMk/>
            <pc:sldMk cId="1716471967" sldId="443"/>
            <ac:spMk id="12" creationId="{B65BA435-4C03-42B0-AD42-23ADE34E37D4}"/>
          </ac:spMkLst>
        </pc:spChg>
        <pc:spChg chg="mod">
          <ac:chgData name="Camila Armas" userId="f412bbe61d912a89" providerId="LiveId" clId="{E4DEF496-61AE-4C73-A38A-210C8391AF0D}" dt="2021-03-11T03:45:15.532" v="6106" actId="1038"/>
          <ac:spMkLst>
            <pc:docMk/>
            <pc:sldMk cId="1716471967" sldId="443"/>
            <ac:spMk id="14" creationId="{1137CE6B-B868-4D7C-B223-31166B7ED518}"/>
          </ac:spMkLst>
        </pc:spChg>
        <pc:spChg chg="mod">
          <ac:chgData name="Camila Armas" userId="f412bbe61d912a89" providerId="LiveId" clId="{E4DEF496-61AE-4C73-A38A-210C8391AF0D}" dt="2021-03-11T03:44:57.642" v="6091" actId="1037"/>
          <ac:spMkLst>
            <pc:docMk/>
            <pc:sldMk cId="1716471967" sldId="443"/>
            <ac:spMk id="15" creationId="{80C1E483-9AFE-43A5-BBB9-804D3EBBFCAA}"/>
          </ac:spMkLst>
        </pc:spChg>
        <pc:spChg chg="mod">
          <ac:chgData name="Camila Armas" userId="f412bbe61d912a89" providerId="LiveId" clId="{E4DEF496-61AE-4C73-A38A-210C8391AF0D}" dt="2021-03-11T03:44:57.642" v="6091" actId="1037"/>
          <ac:spMkLst>
            <pc:docMk/>
            <pc:sldMk cId="1716471967" sldId="443"/>
            <ac:spMk id="16" creationId="{AE41E030-8276-40F3-B0B6-726FDBF86352}"/>
          </ac:spMkLst>
        </pc:spChg>
        <pc:spChg chg="add del mod">
          <ac:chgData name="Camila Armas" userId="f412bbe61d912a89" providerId="LiveId" clId="{E4DEF496-61AE-4C73-A38A-210C8391AF0D}" dt="2021-03-11T02:22:08.948" v="5922" actId="478"/>
          <ac:spMkLst>
            <pc:docMk/>
            <pc:sldMk cId="1716471967" sldId="443"/>
            <ac:spMk id="17" creationId="{056616CF-0EF5-42CE-95D1-DDB29A5ED1B4}"/>
          </ac:spMkLst>
        </pc:spChg>
        <pc:spChg chg="add del">
          <ac:chgData name="Camila Armas" userId="f412bbe61d912a89" providerId="LiveId" clId="{E4DEF496-61AE-4C73-A38A-210C8391AF0D}" dt="2021-03-11T02:26:31.094" v="5954" actId="22"/>
          <ac:spMkLst>
            <pc:docMk/>
            <pc:sldMk cId="1716471967" sldId="443"/>
            <ac:spMk id="20" creationId="{81F58031-B619-4365-96A8-66829C0DDFD9}"/>
          </ac:spMkLst>
        </pc:spChg>
        <pc:spChg chg="add del">
          <ac:chgData name="Camila Armas" userId="f412bbe61d912a89" providerId="LiveId" clId="{E4DEF496-61AE-4C73-A38A-210C8391AF0D}" dt="2021-03-11T02:26:33.644" v="5956" actId="22"/>
          <ac:spMkLst>
            <pc:docMk/>
            <pc:sldMk cId="1716471967" sldId="443"/>
            <ac:spMk id="22" creationId="{FD74DC0C-14BD-4FEC-8A42-E466F3EAEF05}"/>
          </ac:spMkLst>
        </pc:spChg>
        <pc:spChg chg="add mod">
          <ac:chgData name="Camila Armas" userId="f412bbe61d912a89" providerId="LiveId" clId="{E4DEF496-61AE-4C73-A38A-210C8391AF0D}" dt="2021-03-11T03:46:38.969" v="6134" actId="114"/>
          <ac:spMkLst>
            <pc:docMk/>
            <pc:sldMk cId="1716471967" sldId="443"/>
            <ac:spMk id="24" creationId="{290AA5CF-9F92-45F9-AD2A-403981E8063A}"/>
          </ac:spMkLst>
        </pc:spChg>
        <pc:spChg chg="add mod">
          <ac:chgData name="Camila Armas" userId="f412bbe61d912a89" providerId="LiveId" clId="{E4DEF496-61AE-4C73-A38A-210C8391AF0D}" dt="2021-03-11T03:46:31.063" v="6133" actId="114"/>
          <ac:spMkLst>
            <pc:docMk/>
            <pc:sldMk cId="1716471967" sldId="443"/>
            <ac:spMk id="26" creationId="{920240FD-0662-4EE3-BB9D-9DB5ABE4BADE}"/>
          </ac:spMkLst>
        </pc:spChg>
        <pc:spChg chg="add mod">
          <ac:chgData name="Camila Armas" userId="f412bbe61d912a89" providerId="LiveId" clId="{E4DEF496-61AE-4C73-A38A-210C8391AF0D}" dt="2021-03-11T03:44:29.433" v="6065" actId="1076"/>
          <ac:spMkLst>
            <pc:docMk/>
            <pc:sldMk cId="1716471967" sldId="443"/>
            <ac:spMk id="27" creationId="{BB486E3D-675B-416C-A354-E07F5933D31E}"/>
          </ac:spMkLst>
        </pc:spChg>
        <pc:spChg chg="add mod">
          <ac:chgData name="Camila Armas" userId="f412bbe61d912a89" providerId="LiveId" clId="{E4DEF496-61AE-4C73-A38A-210C8391AF0D}" dt="2021-03-11T04:28:35.322" v="6668" actId="1035"/>
          <ac:spMkLst>
            <pc:docMk/>
            <pc:sldMk cId="1716471967" sldId="443"/>
            <ac:spMk id="28" creationId="{658C038C-42D9-4A47-ACC2-FDE4985CDE6E}"/>
          </ac:spMkLst>
        </pc:spChg>
        <pc:spChg chg="add mod">
          <ac:chgData name="Camila Armas" userId="f412bbe61d912a89" providerId="LiveId" clId="{E4DEF496-61AE-4C73-A38A-210C8391AF0D}" dt="2021-03-11T04:28:35.322" v="6668" actId="1035"/>
          <ac:spMkLst>
            <pc:docMk/>
            <pc:sldMk cId="1716471967" sldId="443"/>
            <ac:spMk id="30" creationId="{49092183-BB2C-410E-B43B-6B41662FC80A}"/>
          </ac:spMkLst>
        </pc:spChg>
        <pc:graphicFrameChg chg="add mod modGraphic">
          <ac:chgData name="Camila Armas" userId="f412bbe61d912a89" providerId="LiveId" clId="{E4DEF496-61AE-4C73-A38A-210C8391AF0D}" dt="2021-03-11T03:45:15.532" v="6106" actId="1038"/>
          <ac:graphicFrameMkLst>
            <pc:docMk/>
            <pc:sldMk cId="1716471967" sldId="443"/>
            <ac:graphicFrameMk id="13" creationId="{C259DF8F-2DEE-4748-BEFC-9A4F587979F8}"/>
          </ac:graphicFrameMkLst>
        </pc:graphicFrameChg>
        <pc:picChg chg="mod">
          <ac:chgData name="Camila Armas" userId="f412bbe61d912a89" providerId="LiveId" clId="{E4DEF496-61AE-4C73-A38A-210C8391AF0D}" dt="2021-03-11T03:45:15.532" v="6106" actId="1038"/>
          <ac:picMkLst>
            <pc:docMk/>
            <pc:sldMk cId="1716471967" sldId="443"/>
            <ac:picMk id="9" creationId="{D0588637-8962-4B57-81FD-388733270457}"/>
          </ac:picMkLst>
        </pc:picChg>
        <pc:picChg chg="mod">
          <ac:chgData name="Camila Armas" userId="f412bbe61d912a89" providerId="LiveId" clId="{E4DEF496-61AE-4C73-A38A-210C8391AF0D}" dt="2021-03-11T03:44:57.642" v="6091" actId="1037"/>
          <ac:picMkLst>
            <pc:docMk/>
            <pc:sldMk cId="1716471967" sldId="443"/>
            <ac:picMk id="10" creationId="{2EA956D6-99C7-4EC8-9A8E-CFD393D6C940}"/>
          </ac:picMkLst>
        </pc:picChg>
        <pc:picChg chg="add mod">
          <ac:chgData name="Camila Armas" userId="f412bbe61d912a89" providerId="LiveId" clId="{E4DEF496-61AE-4C73-A38A-210C8391AF0D}" dt="2021-03-11T03:45:15.532" v="6106" actId="1038"/>
          <ac:picMkLst>
            <pc:docMk/>
            <pc:sldMk cId="1716471967" sldId="443"/>
            <ac:picMk id="11" creationId="{5C2378CA-0D93-408B-9E5E-37D82104690D}"/>
          </ac:picMkLst>
        </pc:picChg>
        <pc:picChg chg="add mod">
          <ac:chgData name="Camila Armas" userId="f412bbe61d912a89" providerId="LiveId" clId="{E4DEF496-61AE-4C73-A38A-210C8391AF0D}" dt="2021-03-11T03:45:15.532" v="6106" actId="1038"/>
          <ac:picMkLst>
            <pc:docMk/>
            <pc:sldMk cId="1716471967" sldId="443"/>
            <ac:picMk id="18" creationId="{019D9E5A-D450-43E7-A7C4-94DDA05CA446}"/>
          </ac:picMkLst>
        </pc:picChg>
        <pc:cxnChg chg="mod">
          <ac:chgData name="Camila Armas" userId="f412bbe61d912a89" providerId="LiveId" clId="{E4DEF496-61AE-4C73-A38A-210C8391AF0D}" dt="2021-03-11T03:45:15.532" v="6106" actId="1038"/>
          <ac:cxnSpMkLst>
            <pc:docMk/>
            <pc:sldMk cId="1716471967" sldId="443"/>
            <ac:cxnSpMk id="3" creationId="{558F6103-4450-4754-B79F-D176826FB8C7}"/>
          </ac:cxnSpMkLst>
        </pc:cxnChg>
      </pc:sldChg>
      <pc:sldChg chg="del modTransition">
        <pc:chgData name="Camila Armas" userId="f412bbe61d912a89" providerId="LiveId" clId="{E4DEF496-61AE-4C73-A38A-210C8391AF0D}" dt="2021-03-10T22:40:28.969" v="5339" actId="2696"/>
        <pc:sldMkLst>
          <pc:docMk/>
          <pc:sldMk cId="1030762083" sldId="444"/>
        </pc:sldMkLst>
      </pc:sldChg>
      <pc:sldChg chg="addSp delSp modSp mod modTransition modAnim">
        <pc:chgData name="Camila Armas" userId="f412bbe61d912a89" providerId="LiveId" clId="{E4DEF496-61AE-4C73-A38A-210C8391AF0D}" dt="2021-03-13T02:19:17.363" v="8840" actId="20577"/>
        <pc:sldMkLst>
          <pc:docMk/>
          <pc:sldMk cId="3758035759" sldId="445"/>
        </pc:sldMkLst>
        <pc:spChg chg="mod">
          <ac:chgData name="Camila Armas" userId="f412bbe61d912a89" providerId="LiveId" clId="{E4DEF496-61AE-4C73-A38A-210C8391AF0D}" dt="2021-03-13T02:19:17.363" v="8840" actId="20577"/>
          <ac:spMkLst>
            <pc:docMk/>
            <pc:sldMk cId="3758035759" sldId="445"/>
            <ac:spMk id="8" creationId="{15ECE42D-6AE3-4F90-9D17-CEDD23DFC3B7}"/>
          </ac:spMkLst>
        </pc:spChg>
        <pc:spChg chg="mod">
          <ac:chgData name="Camila Armas" userId="f412bbe61d912a89" providerId="LiveId" clId="{E4DEF496-61AE-4C73-A38A-210C8391AF0D}" dt="2021-03-11T04:00:28.088" v="6206" actId="20577"/>
          <ac:spMkLst>
            <pc:docMk/>
            <pc:sldMk cId="3758035759" sldId="445"/>
            <ac:spMk id="10" creationId="{E4C68563-BD75-4235-827B-67A603417AEA}"/>
          </ac:spMkLst>
        </pc:spChg>
        <pc:spChg chg="add del mod">
          <ac:chgData name="Camila Armas" userId="f412bbe61d912a89" providerId="LiveId" clId="{E4DEF496-61AE-4C73-A38A-210C8391AF0D}" dt="2021-03-10T22:39:02.358" v="5287" actId="478"/>
          <ac:spMkLst>
            <pc:docMk/>
            <pc:sldMk cId="3758035759" sldId="445"/>
            <ac:spMk id="11" creationId="{C13B9430-1067-4F4F-B48E-3AAC8DC03A20}"/>
          </ac:spMkLst>
        </pc:spChg>
        <pc:spChg chg="add mod">
          <ac:chgData name="Camila Armas" userId="f412bbe61d912a89" providerId="LiveId" clId="{E4DEF496-61AE-4C73-A38A-210C8391AF0D}" dt="2021-03-11T04:27:52.324" v="6663" actId="1038"/>
          <ac:spMkLst>
            <pc:docMk/>
            <pc:sldMk cId="3758035759" sldId="445"/>
            <ac:spMk id="13" creationId="{A937BE29-5366-4C64-BE08-482A3D08A02E}"/>
          </ac:spMkLst>
        </pc:spChg>
        <pc:spChg chg="add mod">
          <ac:chgData name="Camila Armas" userId="f412bbe61d912a89" providerId="LiveId" clId="{E4DEF496-61AE-4C73-A38A-210C8391AF0D}" dt="2021-03-11T04:27:52.324" v="6663" actId="1038"/>
          <ac:spMkLst>
            <pc:docMk/>
            <pc:sldMk cId="3758035759" sldId="445"/>
            <ac:spMk id="14" creationId="{1E0003F9-EBA8-4D63-80DA-B2DB06C551EF}"/>
          </ac:spMkLst>
        </pc:spChg>
        <pc:spChg chg="add mod">
          <ac:chgData name="Camila Armas" userId="f412bbe61d912a89" providerId="LiveId" clId="{E4DEF496-61AE-4C73-A38A-210C8391AF0D}" dt="2021-03-11T04:27:52.324" v="6663" actId="1038"/>
          <ac:spMkLst>
            <pc:docMk/>
            <pc:sldMk cId="3758035759" sldId="445"/>
            <ac:spMk id="16" creationId="{F70997B4-D2CD-4FB9-A6DA-DAA0B996FF85}"/>
          </ac:spMkLst>
        </pc:spChg>
        <pc:spChg chg="add mod">
          <ac:chgData name="Camila Armas" userId="f412bbe61d912a89" providerId="LiveId" clId="{E4DEF496-61AE-4C73-A38A-210C8391AF0D}" dt="2021-03-11T04:26:44.833" v="6642" actId="1035"/>
          <ac:spMkLst>
            <pc:docMk/>
            <pc:sldMk cId="3758035759" sldId="445"/>
            <ac:spMk id="18" creationId="{31F539CF-846E-4166-B587-786D9B1B212E}"/>
          </ac:spMkLst>
        </pc:spChg>
        <pc:spChg chg="add mod">
          <ac:chgData name="Camila Armas" userId="f412bbe61d912a89" providerId="LiveId" clId="{E4DEF496-61AE-4C73-A38A-210C8391AF0D}" dt="2021-03-11T05:23:59.402" v="6826" actId="114"/>
          <ac:spMkLst>
            <pc:docMk/>
            <pc:sldMk cId="3758035759" sldId="445"/>
            <ac:spMk id="19" creationId="{64B17BD7-4446-4A99-9EC8-C18BDA7AB082}"/>
          </ac:spMkLst>
        </pc:spChg>
        <pc:spChg chg="add mod">
          <ac:chgData name="Camila Armas" userId="f412bbe61d912a89" providerId="LiveId" clId="{E4DEF496-61AE-4C73-A38A-210C8391AF0D}" dt="2021-03-11T04:26:53.437" v="6655" actId="1037"/>
          <ac:spMkLst>
            <pc:docMk/>
            <pc:sldMk cId="3758035759" sldId="445"/>
            <ac:spMk id="24" creationId="{E7130F36-3E3B-44DF-8B5C-F6C5C664C434}"/>
          </ac:spMkLst>
        </pc:spChg>
        <pc:spChg chg="add mod">
          <ac:chgData name="Camila Armas" userId="f412bbe61d912a89" providerId="LiveId" clId="{E4DEF496-61AE-4C73-A38A-210C8391AF0D}" dt="2021-03-11T04:26:53.437" v="6655" actId="1037"/>
          <ac:spMkLst>
            <pc:docMk/>
            <pc:sldMk cId="3758035759" sldId="445"/>
            <ac:spMk id="25" creationId="{727FA794-6B7C-4401-B043-7304FE71CDE3}"/>
          </ac:spMkLst>
        </pc:spChg>
        <pc:spChg chg="add mod">
          <ac:chgData name="Camila Armas" userId="f412bbe61d912a89" providerId="LiveId" clId="{E4DEF496-61AE-4C73-A38A-210C8391AF0D}" dt="2021-03-11T04:26:44.833" v="6642" actId="1035"/>
          <ac:spMkLst>
            <pc:docMk/>
            <pc:sldMk cId="3758035759" sldId="445"/>
            <ac:spMk id="28" creationId="{B4AF9C28-E20F-4412-9A88-3D5A5A8227D2}"/>
          </ac:spMkLst>
        </pc:spChg>
        <pc:spChg chg="add mod">
          <ac:chgData name="Camila Armas" userId="f412bbe61d912a89" providerId="LiveId" clId="{E4DEF496-61AE-4C73-A38A-210C8391AF0D}" dt="2021-03-11T05:24:06.470" v="6827" actId="114"/>
          <ac:spMkLst>
            <pc:docMk/>
            <pc:sldMk cId="3758035759" sldId="445"/>
            <ac:spMk id="30" creationId="{0C0CFFD7-CAE7-41EB-A741-059A443B16E4}"/>
          </ac:spMkLst>
        </pc:spChg>
        <pc:picChg chg="add mod">
          <ac:chgData name="Camila Armas" userId="f412bbe61d912a89" providerId="LiveId" clId="{E4DEF496-61AE-4C73-A38A-210C8391AF0D}" dt="2021-03-11T04:26:44.833" v="6642" actId="1035"/>
          <ac:picMkLst>
            <pc:docMk/>
            <pc:sldMk cId="3758035759" sldId="445"/>
            <ac:picMk id="3" creationId="{660CF346-228D-4CE6-AC9C-2EFF17084ABC}"/>
          </ac:picMkLst>
        </pc:picChg>
        <pc:picChg chg="mod">
          <ac:chgData name="Camila Armas" userId="f412bbe61d912a89" providerId="LiveId" clId="{E4DEF496-61AE-4C73-A38A-210C8391AF0D}" dt="2021-03-11T05:23:29.245" v="6823" actId="1076"/>
          <ac:picMkLst>
            <pc:docMk/>
            <pc:sldMk cId="3758035759" sldId="445"/>
            <ac:picMk id="9" creationId="{4022F8AD-2A65-4412-A8AC-1E9D4394D8C3}"/>
          </ac:picMkLst>
        </pc:picChg>
        <pc:picChg chg="add del mod ord modCrop">
          <ac:chgData name="Camila Armas" userId="f412bbe61d912a89" providerId="LiveId" clId="{E4DEF496-61AE-4C73-A38A-210C8391AF0D}" dt="2021-03-11T04:12:05.159" v="6248" actId="478"/>
          <ac:picMkLst>
            <pc:docMk/>
            <pc:sldMk cId="3758035759" sldId="445"/>
            <ac:picMk id="20" creationId="{71ECF204-4305-4169-8272-E30AEB8B0D39}"/>
          </ac:picMkLst>
        </pc:picChg>
        <pc:picChg chg="add mod ord">
          <ac:chgData name="Camila Armas" userId="f412bbe61d912a89" providerId="LiveId" clId="{E4DEF496-61AE-4C73-A38A-210C8391AF0D}" dt="2021-03-11T04:26:53.437" v="6655" actId="1037"/>
          <ac:picMkLst>
            <pc:docMk/>
            <pc:sldMk cId="3758035759" sldId="445"/>
            <ac:picMk id="22" creationId="{C38A587C-E0A9-4F70-89CC-56DF5B210F82}"/>
          </ac:picMkLst>
        </pc:picChg>
        <pc:picChg chg="add mod">
          <ac:chgData name="Camila Armas" userId="f412bbe61d912a89" providerId="LiveId" clId="{E4DEF496-61AE-4C73-A38A-210C8391AF0D}" dt="2021-03-11T04:26:53.437" v="6655" actId="1037"/>
          <ac:picMkLst>
            <pc:docMk/>
            <pc:sldMk cId="3758035759" sldId="445"/>
            <ac:picMk id="5122" creationId="{D45BD7EF-EAB7-4C8F-B65F-19EFDA877917}"/>
          </ac:picMkLst>
        </pc:picChg>
        <pc:picChg chg="add mod">
          <ac:chgData name="Camila Armas" userId="f412bbe61d912a89" providerId="LiveId" clId="{E4DEF496-61AE-4C73-A38A-210C8391AF0D}" dt="2021-03-11T04:26:53.437" v="6655" actId="1037"/>
          <ac:picMkLst>
            <pc:docMk/>
            <pc:sldMk cId="3758035759" sldId="445"/>
            <ac:picMk id="5124" creationId="{EC88E3B1-3ECA-403A-B26E-4BBB7B692520}"/>
          </ac:picMkLst>
        </pc:picChg>
        <pc:cxnChg chg="add del mod">
          <ac:chgData name="Camila Armas" userId="f412bbe61d912a89" providerId="LiveId" clId="{E4DEF496-61AE-4C73-A38A-210C8391AF0D}" dt="2021-03-10T22:39:14.522" v="5291" actId="478"/>
          <ac:cxnSpMkLst>
            <pc:docMk/>
            <pc:sldMk cId="3758035759" sldId="445"/>
            <ac:cxnSpMk id="12" creationId="{A4A8239C-4E59-45D5-85BA-E7FE9EF2CCF1}"/>
          </ac:cxnSpMkLst>
        </pc:cxnChg>
        <pc:cxnChg chg="add mod">
          <ac:chgData name="Camila Armas" userId="f412bbe61d912a89" providerId="LiveId" clId="{E4DEF496-61AE-4C73-A38A-210C8391AF0D}" dt="2021-03-11T04:27:52.324" v="6663" actId="1038"/>
          <ac:cxnSpMkLst>
            <pc:docMk/>
            <pc:sldMk cId="3758035759" sldId="445"/>
            <ac:cxnSpMk id="15" creationId="{34BEDBB8-A952-44CD-8E84-51E8400E8862}"/>
          </ac:cxnSpMkLst>
        </pc:cxnChg>
        <pc:cxnChg chg="add mod">
          <ac:chgData name="Camila Armas" userId="f412bbe61d912a89" providerId="LiveId" clId="{E4DEF496-61AE-4C73-A38A-210C8391AF0D}" dt="2021-03-11T05:20:03.591" v="6817" actId="1037"/>
          <ac:cxnSpMkLst>
            <pc:docMk/>
            <pc:sldMk cId="3758035759" sldId="445"/>
            <ac:cxnSpMk id="17" creationId="{EF09CE4B-38E9-4CF9-B45A-80323DE25458}"/>
          </ac:cxnSpMkLst>
        </pc:cxnChg>
      </pc:sldChg>
      <pc:sldChg chg="del">
        <pc:chgData name="Camila Armas" userId="f412bbe61d912a89" providerId="LiveId" clId="{E4DEF496-61AE-4C73-A38A-210C8391AF0D}" dt="2021-03-04T03:44:25.144" v="0" actId="2696"/>
        <pc:sldMkLst>
          <pc:docMk/>
          <pc:sldMk cId="1525564725" sldId="446"/>
        </pc:sldMkLst>
      </pc:sldChg>
      <pc:sldChg chg="addSp delSp modSp add mod modTransition">
        <pc:chgData name="Camila Armas" userId="f412bbe61d912a89" providerId="LiveId" clId="{E4DEF496-61AE-4C73-A38A-210C8391AF0D}" dt="2021-03-12T23:06:36.834" v="8793" actId="20577"/>
        <pc:sldMkLst>
          <pc:docMk/>
          <pc:sldMk cId="1722619494" sldId="446"/>
        </pc:sldMkLst>
        <pc:spChg chg="mod">
          <ac:chgData name="Camila Armas" userId="f412bbe61d912a89" providerId="LiveId" clId="{E4DEF496-61AE-4C73-A38A-210C8391AF0D}" dt="2021-03-12T23:06:36.834" v="8793" actId="20577"/>
          <ac:spMkLst>
            <pc:docMk/>
            <pc:sldMk cId="1722619494" sldId="446"/>
            <ac:spMk id="2" creationId="{B9787744-5265-4422-9A18-CCA327113D7C}"/>
          </ac:spMkLst>
        </pc:spChg>
        <pc:spChg chg="del mod">
          <ac:chgData name="Camila Armas" userId="f412bbe61d912a89" providerId="LiveId" clId="{E4DEF496-61AE-4C73-A38A-210C8391AF0D}" dt="2021-03-04T20:41:34.760" v="234" actId="478"/>
          <ac:spMkLst>
            <pc:docMk/>
            <pc:sldMk cId="1722619494" sldId="446"/>
            <ac:spMk id="3" creationId="{B28684C3-2C0A-495E-8B00-71D5111922D4}"/>
          </ac:spMkLst>
        </pc:spChg>
        <pc:spChg chg="add del mod">
          <ac:chgData name="Camila Armas" userId="f412bbe61d912a89" providerId="LiveId" clId="{E4DEF496-61AE-4C73-A38A-210C8391AF0D}" dt="2021-03-04T20:41:37.657" v="235" actId="478"/>
          <ac:spMkLst>
            <pc:docMk/>
            <pc:sldMk cId="1722619494" sldId="446"/>
            <ac:spMk id="10" creationId="{D95728AA-8F72-477B-B36C-6BD84420762C}"/>
          </ac:spMkLst>
        </pc:spChg>
        <pc:spChg chg="add mod">
          <ac:chgData name="Camila Armas" userId="f412bbe61d912a89" providerId="LiveId" clId="{E4DEF496-61AE-4C73-A38A-210C8391AF0D}" dt="2021-03-04T20:52:21.538" v="251" actId="1076"/>
          <ac:spMkLst>
            <pc:docMk/>
            <pc:sldMk cId="1722619494" sldId="446"/>
            <ac:spMk id="13" creationId="{C02DFFD8-1AF9-4C9D-847F-4EDB9E25D7FB}"/>
          </ac:spMkLst>
        </pc:spChg>
        <pc:spChg chg="add mod">
          <ac:chgData name="Camila Armas" userId="f412bbe61d912a89" providerId="LiveId" clId="{E4DEF496-61AE-4C73-A38A-210C8391AF0D}" dt="2021-03-04T20:54:47.122" v="269" actId="1076"/>
          <ac:spMkLst>
            <pc:docMk/>
            <pc:sldMk cId="1722619494" sldId="446"/>
            <ac:spMk id="16" creationId="{C8837521-B9F7-4419-A438-CCD095EF1E38}"/>
          </ac:spMkLst>
        </pc:spChg>
        <pc:graphicFrameChg chg="add del mod modGraphic">
          <ac:chgData name="Camila Armas" userId="f412bbe61d912a89" providerId="LiveId" clId="{E4DEF496-61AE-4C73-A38A-210C8391AF0D}" dt="2021-03-04T20:42:11.857" v="242" actId="478"/>
          <ac:graphicFrameMkLst>
            <pc:docMk/>
            <pc:sldMk cId="1722619494" sldId="446"/>
            <ac:graphicFrameMk id="4" creationId="{6B5BA0BB-48F1-45EF-9563-2E6636C26444}"/>
          </ac:graphicFrameMkLst>
        </pc:graphicFrameChg>
        <pc:graphicFrameChg chg="add del mod">
          <ac:chgData name="Camila Armas" userId="f412bbe61d912a89" providerId="LiveId" clId="{E4DEF496-61AE-4C73-A38A-210C8391AF0D}" dt="2021-03-04T20:42:03.241" v="241" actId="478"/>
          <ac:graphicFrameMkLst>
            <pc:docMk/>
            <pc:sldMk cId="1722619494" sldId="446"/>
            <ac:graphicFrameMk id="8" creationId="{7B1206B0-7E54-4B78-ADC2-4A0FA652C506}"/>
          </ac:graphicFrameMkLst>
        </pc:graphicFrameChg>
        <pc:graphicFrameChg chg="add mod">
          <ac:chgData name="Camila Armas" userId="f412bbe61d912a89" providerId="LiveId" clId="{E4DEF496-61AE-4C73-A38A-210C8391AF0D}" dt="2021-03-09T05:09:59.015" v="457" actId="20577"/>
          <ac:graphicFrameMkLst>
            <pc:docMk/>
            <pc:sldMk cId="1722619494" sldId="446"/>
            <ac:graphicFrameMk id="11" creationId="{E3CBF88A-B692-4247-9C49-2B1016133AF8}"/>
          </ac:graphicFrameMkLst>
        </pc:graphicFrameChg>
        <pc:graphicFrameChg chg="add mod">
          <ac:chgData name="Camila Armas" userId="f412bbe61d912a89" providerId="LiveId" clId="{E4DEF496-61AE-4C73-A38A-210C8391AF0D}" dt="2021-03-09T05:09:04.327" v="422" actId="20577"/>
          <ac:graphicFrameMkLst>
            <pc:docMk/>
            <pc:sldMk cId="1722619494" sldId="446"/>
            <ac:graphicFrameMk id="14" creationId="{45BD6539-B10E-4DA8-A422-B4ECE58B4C87}"/>
          </ac:graphicFrameMkLst>
        </pc:graphicFrameChg>
      </pc:sldChg>
      <pc:sldChg chg="addSp delSp modSp add mod modTransition delAnim modAnim">
        <pc:chgData name="Camila Armas" userId="f412bbe61d912a89" providerId="LiveId" clId="{E4DEF496-61AE-4C73-A38A-210C8391AF0D}" dt="2021-03-12T23:06:44.708" v="8797" actId="20577"/>
        <pc:sldMkLst>
          <pc:docMk/>
          <pc:sldMk cId="2231424638" sldId="447"/>
        </pc:sldMkLst>
        <pc:spChg chg="mod">
          <ac:chgData name="Camila Armas" userId="f412bbe61d912a89" providerId="LiveId" clId="{E4DEF496-61AE-4C73-A38A-210C8391AF0D}" dt="2021-03-09T05:30:48.808" v="748" actId="1036"/>
          <ac:spMkLst>
            <pc:docMk/>
            <pc:sldMk cId="2231424638" sldId="447"/>
            <ac:spMk id="2" creationId="{19B4E76D-2D35-48E5-90D6-69F81D4D0455}"/>
          </ac:spMkLst>
        </pc:spChg>
        <pc:spChg chg="mod">
          <ac:chgData name="Camila Armas" userId="f412bbe61d912a89" providerId="LiveId" clId="{E4DEF496-61AE-4C73-A38A-210C8391AF0D}" dt="2021-03-12T23:06:44.708" v="8797" actId="20577"/>
          <ac:spMkLst>
            <pc:docMk/>
            <pc:sldMk cId="2231424638" sldId="447"/>
            <ac:spMk id="3" creationId="{524FEC98-01E4-4F2D-A853-39196D81A194}"/>
          </ac:spMkLst>
        </pc:spChg>
        <pc:spChg chg="add mod">
          <ac:chgData name="Camila Armas" userId="f412bbe61d912a89" providerId="LiveId" clId="{E4DEF496-61AE-4C73-A38A-210C8391AF0D}" dt="2021-03-09T16:52:54.156" v="1877" actId="2085"/>
          <ac:spMkLst>
            <pc:docMk/>
            <pc:sldMk cId="2231424638" sldId="447"/>
            <ac:spMk id="4" creationId="{A4E55D27-2F1D-4A44-8DCD-F518F9EAAEEA}"/>
          </ac:spMkLst>
        </pc:spChg>
        <pc:spChg chg="add mod">
          <ac:chgData name="Camila Armas" userId="f412bbe61d912a89" providerId="LiveId" clId="{E4DEF496-61AE-4C73-A38A-210C8391AF0D}" dt="2021-03-09T05:35:16.470" v="977" actId="13822"/>
          <ac:spMkLst>
            <pc:docMk/>
            <pc:sldMk cId="2231424638" sldId="447"/>
            <ac:spMk id="9" creationId="{FA8B638E-C212-40D2-A795-C79FCA4EE994}"/>
          </ac:spMkLst>
        </pc:spChg>
        <pc:spChg chg="del">
          <ac:chgData name="Camila Armas" userId="f412bbe61d912a89" providerId="LiveId" clId="{E4DEF496-61AE-4C73-A38A-210C8391AF0D}" dt="2021-03-09T05:25:24.578" v="645" actId="478"/>
          <ac:spMkLst>
            <pc:docMk/>
            <pc:sldMk cId="2231424638" sldId="447"/>
            <ac:spMk id="23" creationId="{813E6A17-4FAF-4D4B-B6D0-26A316E86877}"/>
          </ac:spMkLst>
        </pc:spChg>
        <pc:spChg chg="add mod">
          <ac:chgData name="Camila Armas" userId="f412bbe61d912a89" providerId="LiveId" clId="{E4DEF496-61AE-4C73-A38A-210C8391AF0D}" dt="2021-03-09T16:52:19.225" v="1869" actId="1076"/>
          <ac:spMkLst>
            <pc:docMk/>
            <pc:sldMk cId="2231424638" sldId="447"/>
            <ac:spMk id="29" creationId="{F0E31446-B2E8-46CD-8C7D-D10E3309A667}"/>
          </ac:spMkLst>
        </pc:spChg>
        <pc:spChg chg="add mod">
          <ac:chgData name="Camila Armas" userId="f412bbe61d912a89" providerId="LiveId" clId="{E4DEF496-61AE-4C73-A38A-210C8391AF0D}" dt="2021-03-09T05:35:04.819" v="975" actId="1036"/>
          <ac:spMkLst>
            <pc:docMk/>
            <pc:sldMk cId="2231424638" sldId="447"/>
            <ac:spMk id="30" creationId="{FF9D5585-9756-4DE3-8EA2-40222FA3D996}"/>
          </ac:spMkLst>
        </pc:spChg>
        <pc:spChg chg="add mod">
          <ac:chgData name="Camila Armas" userId="f412bbe61d912a89" providerId="LiveId" clId="{E4DEF496-61AE-4C73-A38A-210C8391AF0D}" dt="2021-03-09T05:35:04.819" v="975" actId="1036"/>
          <ac:spMkLst>
            <pc:docMk/>
            <pc:sldMk cId="2231424638" sldId="447"/>
            <ac:spMk id="31" creationId="{E2F5180A-16D0-400A-BABF-529742A8B8B1}"/>
          </ac:spMkLst>
        </pc:spChg>
        <pc:spChg chg="add mod">
          <ac:chgData name="Camila Armas" userId="f412bbe61d912a89" providerId="LiveId" clId="{E4DEF496-61AE-4C73-A38A-210C8391AF0D}" dt="2021-03-09T05:36:03.478" v="994" actId="1037"/>
          <ac:spMkLst>
            <pc:docMk/>
            <pc:sldMk cId="2231424638" sldId="447"/>
            <ac:spMk id="32" creationId="{6EAC8A91-6C89-4159-A30C-873FB1274D97}"/>
          </ac:spMkLst>
        </pc:spChg>
        <pc:spChg chg="add mod">
          <ac:chgData name="Camila Armas" userId="f412bbe61d912a89" providerId="LiveId" clId="{E4DEF496-61AE-4C73-A38A-210C8391AF0D}" dt="2021-03-09T05:36:03.478" v="994" actId="1037"/>
          <ac:spMkLst>
            <pc:docMk/>
            <pc:sldMk cId="2231424638" sldId="447"/>
            <ac:spMk id="33" creationId="{0BD23A66-8CFE-4CD9-B3B6-0193662B3FD7}"/>
          </ac:spMkLst>
        </pc:spChg>
        <pc:spChg chg="add mod">
          <ac:chgData name="Camila Armas" userId="f412bbe61d912a89" providerId="LiveId" clId="{E4DEF496-61AE-4C73-A38A-210C8391AF0D}" dt="2021-03-09T05:35:32.727" v="979" actId="1076"/>
          <ac:spMkLst>
            <pc:docMk/>
            <pc:sldMk cId="2231424638" sldId="447"/>
            <ac:spMk id="34" creationId="{C97E46F9-50E7-4E2B-83AA-8637BD45DAC2}"/>
          </ac:spMkLst>
        </pc:spChg>
        <pc:spChg chg="add mod">
          <ac:chgData name="Camila Armas" userId="f412bbe61d912a89" providerId="LiveId" clId="{E4DEF496-61AE-4C73-A38A-210C8391AF0D}" dt="2021-03-09T05:36:07.903" v="995" actId="1076"/>
          <ac:spMkLst>
            <pc:docMk/>
            <pc:sldMk cId="2231424638" sldId="447"/>
            <ac:spMk id="35" creationId="{99FD9B49-3061-4299-9BB1-055ED8265985}"/>
          </ac:spMkLst>
        </pc:spChg>
        <pc:spChg chg="add mod">
          <ac:chgData name="Camila Armas" userId="f412bbe61d912a89" providerId="LiveId" clId="{E4DEF496-61AE-4C73-A38A-210C8391AF0D}" dt="2021-03-09T05:35:53.436" v="984" actId="1076"/>
          <ac:spMkLst>
            <pc:docMk/>
            <pc:sldMk cId="2231424638" sldId="447"/>
            <ac:spMk id="36" creationId="{6C0D243A-2DBF-4ABB-8E7D-3D5EFABEF257}"/>
          </ac:spMkLst>
        </pc:spChg>
        <pc:spChg chg="add mod">
          <ac:chgData name="Camila Armas" userId="f412bbe61d912a89" providerId="LiveId" clId="{E4DEF496-61AE-4C73-A38A-210C8391AF0D}" dt="2021-03-09T05:38:59.734" v="1068" actId="1076"/>
          <ac:spMkLst>
            <pc:docMk/>
            <pc:sldMk cId="2231424638" sldId="447"/>
            <ac:spMk id="37" creationId="{14477C43-9BA5-4E1E-AE5A-3252BBC8ED09}"/>
          </ac:spMkLst>
        </pc:spChg>
        <pc:spChg chg="add mod">
          <ac:chgData name="Camila Armas" userId="f412bbe61d912a89" providerId="LiveId" clId="{E4DEF496-61AE-4C73-A38A-210C8391AF0D}" dt="2021-03-09T05:39:45.510" v="1094" actId="1038"/>
          <ac:spMkLst>
            <pc:docMk/>
            <pc:sldMk cId="2231424638" sldId="447"/>
            <ac:spMk id="38" creationId="{1C7FBB18-AFFE-466E-B198-F8D23BA24A92}"/>
          </ac:spMkLst>
        </pc:spChg>
        <pc:spChg chg="add mod">
          <ac:chgData name="Camila Armas" userId="f412bbe61d912a89" providerId="LiveId" clId="{E4DEF496-61AE-4C73-A38A-210C8391AF0D}" dt="2021-03-09T05:40:32.145" v="1127" actId="1076"/>
          <ac:spMkLst>
            <pc:docMk/>
            <pc:sldMk cId="2231424638" sldId="447"/>
            <ac:spMk id="39" creationId="{FFB85B0F-42A4-46C9-B753-D8330CC45C87}"/>
          </ac:spMkLst>
        </pc:spChg>
        <pc:spChg chg="add mod">
          <ac:chgData name="Camila Armas" userId="f412bbe61d912a89" providerId="LiveId" clId="{E4DEF496-61AE-4C73-A38A-210C8391AF0D}" dt="2021-03-09T05:41:15.802" v="1156" actId="1076"/>
          <ac:spMkLst>
            <pc:docMk/>
            <pc:sldMk cId="2231424638" sldId="447"/>
            <ac:spMk id="40" creationId="{5B7A0E69-5860-49BD-B380-2CF28C87A45C}"/>
          </ac:spMkLst>
        </pc:spChg>
        <pc:spChg chg="add mod">
          <ac:chgData name="Camila Armas" userId="f412bbe61d912a89" providerId="LiveId" clId="{E4DEF496-61AE-4C73-A38A-210C8391AF0D}" dt="2021-03-09T05:41:54.896" v="1179" actId="14100"/>
          <ac:spMkLst>
            <pc:docMk/>
            <pc:sldMk cId="2231424638" sldId="447"/>
            <ac:spMk id="41" creationId="{3E5DF8CD-268E-4644-A58B-7FC6826E10C8}"/>
          </ac:spMkLst>
        </pc:spChg>
        <pc:spChg chg="add mod">
          <ac:chgData name="Camila Armas" userId="f412bbe61d912a89" providerId="LiveId" clId="{E4DEF496-61AE-4C73-A38A-210C8391AF0D}" dt="2021-03-09T05:42:20.899" v="1192" actId="1076"/>
          <ac:spMkLst>
            <pc:docMk/>
            <pc:sldMk cId="2231424638" sldId="447"/>
            <ac:spMk id="42" creationId="{2716DF8A-3AFE-4C77-9F62-A524E378AFE9}"/>
          </ac:spMkLst>
        </pc:spChg>
        <pc:spChg chg="add mod">
          <ac:chgData name="Camila Armas" userId="f412bbe61d912a89" providerId="LiveId" clId="{E4DEF496-61AE-4C73-A38A-210C8391AF0D}" dt="2021-03-09T05:42:53.966" v="1219" actId="1076"/>
          <ac:spMkLst>
            <pc:docMk/>
            <pc:sldMk cId="2231424638" sldId="447"/>
            <ac:spMk id="43" creationId="{A5E368D2-D10C-4D38-A5FA-33C1E0339BBA}"/>
          </ac:spMkLst>
        </pc:spChg>
        <pc:spChg chg="add mod">
          <ac:chgData name="Camila Armas" userId="f412bbe61d912a89" providerId="LiveId" clId="{E4DEF496-61AE-4C73-A38A-210C8391AF0D}" dt="2021-03-09T16:53:01.758" v="1880" actId="14100"/>
          <ac:spMkLst>
            <pc:docMk/>
            <pc:sldMk cId="2231424638" sldId="447"/>
            <ac:spMk id="47" creationId="{A580F7BA-0BB7-498F-95FC-838CEC3E6BA7}"/>
          </ac:spMkLst>
        </pc:spChg>
        <pc:spChg chg="add mod">
          <ac:chgData name="Camila Armas" userId="f412bbe61d912a89" providerId="LiveId" clId="{E4DEF496-61AE-4C73-A38A-210C8391AF0D}" dt="2021-03-09T16:53:09.259" v="1882" actId="1076"/>
          <ac:spMkLst>
            <pc:docMk/>
            <pc:sldMk cId="2231424638" sldId="447"/>
            <ac:spMk id="48" creationId="{C54CB98B-05B5-4A54-95C5-A4BC785E8D63}"/>
          </ac:spMkLst>
        </pc:spChg>
        <pc:picChg chg="add del mod modCrop">
          <ac:chgData name="Camila Armas" userId="f412bbe61d912a89" providerId="LiveId" clId="{E4DEF496-61AE-4C73-A38A-210C8391AF0D}" dt="2021-03-09T16:32:05.447" v="1720" actId="478"/>
          <ac:picMkLst>
            <pc:docMk/>
            <pc:sldMk cId="2231424638" sldId="447"/>
            <ac:picMk id="8" creationId="{2DCC8DFA-90E7-4748-8447-B9A321DBD30B}"/>
          </ac:picMkLst>
        </pc:picChg>
        <pc:picChg chg="del">
          <ac:chgData name="Camila Armas" userId="f412bbe61d912a89" providerId="LiveId" clId="{E4DEF496-61AE-4C73-A38A-210C8391AF0D}" dt="2021-03-09T05:25:24.578" v="645" actId="478"/>
          <ac:picMkLst>
            <pc:docMk/>
            <pc:sldMk cId="2231424638" sldId="447"/>
            <ac:picMk id="11" creationId="{15AA44DD-5E14-46B5-8C53-C2209C736BD1}"/>
          </ac:picMkLst>
        </pc:picChg>
        <pc:picChg chg="del">
          <ac:chgData name="Camila Armas" userId="f412bbe61d912a89" providerId="LiveId" clId="{E4DEF496-61AE-4C73-A38A-210C8391AF0D}" dt="2021-03-09T05:25:24.578" v="645" actId="478"/>
          <ac:picMkLst>
            <pc:docMk/>
            <pc:sldMk cId="2231424638" sldId="447"/>
            <ac:picMk id="15" creationId="{4E036533-6B7B-41D1-B57F-3D5DAFC23B8C}"/>
          </ac:picMkLst>
        </pc:picChg>
        <pc:picChg chg="del">
          <ac:chgData name="Camila Armas" userId="f412bbe61d912a89" providerId="LiveId" clId="{E4DEF496-61AE-4C73-A38A-210C8391AF0D}" dt="2021-03-09T05:25:24.578" v="645" actId="478"/>
          <ac:picMkLst>
            <pc:docMk/>
            <pc:sldMk cId="2231424638" sldId="447"/>
            <ac:picMk id="17" creationId="{647BA4D8-4621-4F21-B002-D8AAA4D7DDEC}"/>
          </ac:picMkLst>
        </pc:picChg>
        <pc:picChg chg="add del mod modCrop">
          <ac:chgData name="Camila Armas" userId="f412bbe61d912a89" providerId="LiveId" clId="{E4DEF496-61AE-4C73-A38A-210C8391AF0D}" dt="2021-03-09T16:31:33.717" v="1714" actId="478"/>
          <ac:picMkLst>
            <pc:docMk/>
            <pc:sldMk cId="2231424638" sldId="447"/>
            <ac:picMk id="18" creationId="{26EDA9FF-CBC7-4709-9BF3-8B7DC637EC9F}"/>
          </ac:picMkLst>
        </pc:picChg>
        <pc:picChg chg="del">
          <ac:chgData name="Camila Armas" userId="f412bbe61d912a89" providerId="LiveId" clId="{E4DEF496-61AE-4C73-A38A-210C8391AF0D}" dt="2021-03-09T05:25:24.578" v="645" actId="478"/>
          <ac:picMkLst>
            <pc:docMk/>
            <pc:sldMk cId="2231424638" sldId="447"/>
            <ac:picMk id="19" creationId="{C6B98755-110A-4024-8CF8-8DF6C60A4099}"/>
          </ac:picMkLst>
        </pc:picChg>
        <pc:picChg chg="add mod modCrop">
          <ac:chgData name="Camila Armas" userId="f412bbe61d912a89" providerId="LiveId" clId="{E4DEF496-61AE-4C73-A38A-210C8391AF0D}" dt="2021-03-09T05:40:18.429" v="1125" actId="732"/>
          <ac:picMkLst>
            <pc:docMk/>
            <pc:sldMk cId="2231424638" sldId="447"/>
            <ac:picMk id="20" creationId="{C64D538B-ADFC-4A88-8EDC-548E0FD70EEC}"/>
          </ac:picMkLst>
        </pc:picChg>
        <pc:picChg chg="del">
          <ac:chgData name="Camila Armas" userId="f412bbe61d912a89" providerId="LiveId" clId="{E4DEF496-61AE-4C73-A38A-210C8391AF0D}" dt="2021-03-09T05:25:24.578" v="645" actId="478"/>
          <ac:picMkLst>
            <pc:docMk/>
            <pc:sldMk cId="2231424638" sldId="447"/>
            <ac:picMk id="21" creationId="{0271AAD0-368A-4650-B738-1AA4CDB929CB}"/>
          </ac:picMkLst>
        </pc:picChg>
        <pc:picChg chg="del">
          <ac:chgData name="Camila Armas" userId="f412bbe61d912a89" providerId="LiveId" clId="{E4DEF496-61AE-4C73-A38A-210C8391AF0D}" dt="2021-03-09T05:25:24.578" v="645" actId="478"/>
          <ac:picMkLst>
            <pc:docMk/>
            <pc:sldMk cId="2231424638" sldId="447"/>
            <ac:picMk id="22" creationId="{0E2D765A-BFDC-464E-91B2-9E69B822063B}"/>
          </ac:picMkLst>
        </pc:picChg>
        <pc:picChg chg="add mod modCrop">
          <ac:chgData name="Camila Armas" userId="f412bbe61d912a89" providerId="LiveId" clId="{E4DEF496-61AE-4C73-A38A-210C8391AF0D}" dt="2021-03-09T05:41:05.910" v="1154" actId="732"/>
          <ac:picMkLst>
            <pc:docMk/>
            <pc:sldMk cId="2231424638" sldId="447"/>
            <ac:picMk id="24" creationId="{F666D8FA-0194-4F5E-A6E2-53C8D6E68D49}"/>
          </ac:picMkLst>
        </pc:picChg>
        <pc:picChg chg="del">
          <ac:chgData name="Camila Armas" userId="f412bbe61d912a89" providerId="LiveId" clId="{E4DEF496-61AE-4C73-A38A-210C8391AF0D}" dt="2021-03-09T05:25:24.578" v="645" actId="478"/>
          <ac:picMkLst>
            <pc:docMk/>
            <pc:sldMk cId="2231424638" sldId="447"/>
            <ac:picMk id="25" creationId="{2FC39831-D428-4901-8662-019AE90390DC}"/>
          </ac:picMkLst>
        </pc:picChg>
        <pc:picChg chg="add mod modCrop">
          <ac:chgData name="Camila Armas" userId="f412bbe61d912a89" providerId="LiveId" clId="{E4DEF496-61AE-4C73-A38A-210C8391AF0D}" dt="2021-03-09T05:41:35.310" v="1176" actId="732"/>
          <ac:picMkLst>
            <pc:docMk/>
            <pc:sldMk cId="2231424638" sldId="447"/>
            <ac:picMk id="26" creationId="{4933A4C1-E08D-4967-A83C-0BB2E3510471}"/>
          </ac:picMkLst>
        </pc:picChg>
        <pc:picChg chg="add del mod modCrop">
          <ac:chgData name="Camila Armas" userId="f412bbe61d912a89" providerId="LiveId" clId="{E4DEF496-61AE-4C73-A38A-210C8391AF0D}" dt="2021-03-09T16:30:11.180" v="1708" actId="478"/>
          <ac:picMkLst>
            <pc:docMk/>
            <pc:sldMk cId="2231424638" sldId="447"/>
            <ac:picMk id="27" creationId="{1A8FC46D-C573-4BCE-8FBF-E878D81743D8}"/>
          </ac:picMkLst>
        </pc:picChg>
        <pc:picChg chg="add mod ord modCrop">
          <ac:chgData name="Camila Armas" userId="f412bbe61d912a89" providerId="LiveId" clId="{E4DEF496-61AE-4C73-A38A-210C8391AF0D}" dt="2021-03-09T05:42:46.789" v="1218" actId="732"/>
          <ac:picMkLst>
            <pc:docMk/>
            <pc:sldMk cId="2231424638" sldId="447"/>
            <ac:picMk id="28" creationId="{61C6F593-544A-41F3-B712-4E9D90976E49}"/>
          </ac:picMkLst>
        </pc:picChg>
        <pc:picChg chg="add del mod modCrop">
          <ac:chgData name="Camila Armas" userId="f412bbe61d912a89" providerId="LiveId" clId="{E4DEF496-61AE-4C73-A38A-210C8391AF0D}" dt="2021-03-09T16:28:32.880" v="1696" actId="478"/>
          <ac:picMkLst>
            <pc:docMk/>
            <pc:sldMk cId="2231424638" sldId="447"/>
            <ac:picMk id="44" creationId="{36E6B260-6BD3-4D8B-935B-D819B4AA8444}"/>
          </ac:picMkLst>
        </pc:picChg>
        <pc:picChg chg="add mod ord modCrop">
          <ac:chgData name="Camila Armas" userId="f412bbe61d912a89" providerId="LiveId" clId="{E4DEF496-61AE-4C73-A38A-210C8391AF0D}" dt="2021-03-09T16:29:52.517" v="1707" actId="1076"/>
          <ac:picMkLst>
            <pc:docMk/>
            <pc:sldMk cId="2231424638" sldId="447"/>
            <ac:picMk id="45" creationId="{F19B8667-B750-4646-B295-771D4A9398F8}"/>
          </ac:picMkLst>
        </pc:picChg>
        <pc:picChg chg="add mod">
          <ac:chgData name="Camila Armas" userId="f412bbe61d912a89" providerId="LiveId" clId="{E4DEF496-61AE-4C73-A38A-210C8391AF0D}" dt="2021-03-10T17:26:20.849" v="3608"/>
          <ac:picMkLst>
            <pc:docMk/>
            <pc:sldMk cId="2231424638" sldId="447"/>
            <ac:picMk id="46" creationId="{689AB178-CD2E-4DB8-8287-426D4629CE93}"/>
          </ac:picMkLst>
        </pc:picChg>
        <pc:picChg chg="add mod">
          <ac:chgData name="Camila Armas" userId="f412bbe61d912a89" providerId="LiveId" clId="{E4DEF496-61AE-4C73-A38A-210C8391AF0D}" dt="2021-03-09T16:30:47.323" v="1712" actId="14100"/>
          <ac:picMkLst>
            <pc:docMk/>
            <pc:sldMk cId="2231424638" sldId="447"/>
            <ac:picMk id="2050" creationId="{792334CD-BE55-4F49-940C-8E3DCF020510}"/>
          </ac:picMkLst>
        </pc:picChg>
        <pc:picChg chg="add mod">
          <ac:chgData name="Camila Armas" userId="f412bbe61d912a89" providerId="LiveId" clId="{E4DEF496-61AE-4C73-A38A-210C8391AF0D}" dt="2021-03-09T16:31:51.944" v="1719" actId="14100"/>
          <ac:picMkLst>
            <pc:docMk/>
            <pc:sldMk cId="2231424638" sldId="447"/>
            <ac:picMk id="2052" creationId="{EC2C0934-3C91-46C8-AD37-CDAC6784999F}"/>
          </ac:picMkLst>
        </pc:picChg>
        <pc:picChg chg="add mod">
          <ac:chgData name="Camila Armas" userId="f412bbe61d912a89" providerId="LiveId" clId="{E4DEF496-61AE-4C73-A38A-210C8391AF0D}" dt="2021-03-09T16:52:15.026" v="1868" actId="1076"/>
          <ac:picMkLst>
            <pc:docMk/>
            <pc:sldMk cId="2231424638" sldId="447"/>
            <ac:picMk id="2054" creationId="{13C0C5B7-27DB-4C11-AA8E-8E2B91A4B2FE}"/>
          </ac:picMkLst>
        </pc:picChg>
        <pc:cxnChg chg="add mod">
          <ac:chgData name="Camila Armas" userId="f412bbe61d912a89" providerId="LiveId" clId="{E4DEF496-61AE-4C73-A38A-210C8391AF0D}" dt="2021-03-09T16:54:26.235" v="1902" actId="14100"/>
          <ac:cxnSpMkLst>
            <pc:docMk/>
            <pc:sldMk cId="2231424638" sldId="447"/>
            <ac:cxnSpMk id="11" creationId="{530FDB99-97CF-4A74-B2C0-C7669344F9B8}"/>
          </ac:cxnSpMkLst>
        </pc:cxnChg>
        <pc:cxnChg chg="add mod">
          <ac:chgData name="Camila Armas" userId="f412bbe61d912a89" providerId="LiveId" clId="{E4DEF496-61AE-4C73-A38A-210C8391AF0D}" dt="2021-03-09T16:54:35.730" v="1905" actId="1035"/>
          <ac:cxnSpMkLst>
            <pc:docMk/>
            <pc:sldMk cId="2231424638" sldId="447"/>
            <ac:cxnSpMk id="49" creationId="{5FD7D9FC-79A5-4F5A-BD61-4EC87F427BC8}"/>
          </ac:cxnSpMkLst>
        </pc:cxnChg>
        <pc:cxnChg chg="add del mod">
          <ac:chgData name="Camila Armas" userId="f412bbe61d912a89" providerId="LiveId" clId="{E4DEF496-61AE-4C73-A38A-210C8391AF0D}" dt="2021-03-09T16:53:44.909" v="1892" actId="478"/>
          <ac:cxnSpMkLst>
            <pc:docMk/>
            <pc:sldMk cId="2231424638" sldId="447"/>
            <ac:cxnSpMk id="50" creationId="{451F67D4-F6EE-4DF6-81EF-F3578FBD5D22}"/>
          </ac:cxnSpMkLst>
        </pc:cxnChg>
        <pc:cxnChg chg="add mod">
          <ac:chgData name="Camila Armas" userId="f412bbe61d912a89" providerId="LiveId" clId="{E4DEF496-61AE-4C73-A38A-210C8391AF0D}" dt="2021-03-09T16:54:09.574" v="1901" actId="1036"/>
          <ac:cxnSpMkLst>
            <pc:docMk/>
            <pc:sldMk cId="2231424638" sldId="447"/>
            <ac:cxnSpMk id="51" creationId="{FD897990-27F0-4DAD-99DF-D1F50090C5E4}"/>
          </ac:cxnSpMkLst>
        </pc:cxnChg>
      </pc:sldChg>
      <pc:sldChg chg="addSp delSp modSp add mod modTransition delAnim modAnim">
        <pc:chgData name="Camila Armas" userId="f412bbe61d912a89" providerId="LiveId" clId="{E4DEF496-61AE-4C73-A38A-210C8391AF0D}" dt="2021-03-13T02:28:04.614" v="8892" actId="1036"/>
        <pc:sldMkLst>
          <pc:docMk/>
          <pc:sldMk cId="2809053622" sldId="448"/>
        </pc:sldMkLst>
        <pc:spChg chg="mod">
          <ac:chgData name="Camila Armas" userId="f412bbe61d912a89" providerId="LiveId" clId="{E4DEF496-61AE-4C73-A38A-210C8391AF0D}" dt="2021-03-12T23:06:53.537" v="8803" actId="20577"/>
          <ac:spMkLst>
            <pc:docMk/>
            <pc:sldMk cId="2809053622" sldId="448"/>
            <ac:spMk id="3" creationId="{524FEC98-01E4-4F2D-A853-39196D81A194}"/>
          </ac:spMkLst>
        </pc:spChg>
        <pc:spChg chg="add mod">
          <ac:chgData name="Camila Armas" userId="f412bbe61d912a89" providerId="LiveId" clId="{E4DEF496-61AE-4C73-A38A-210C8391AF0D}" dt="2021-03-09T20:31:31.351" v="2241" actId="1035"/>
          <ac:spMkLst>
            <pc:docMk/>
            <pc:sldMk cId="2809053622" sldId="448"/>
            <ac:spMk id="8" creationId="{FCD05B9E-2E8A-48CD-8686-877514132CEF}"/>
          </ac:spMkLst>
        </pc:spChg>
        <pc:spChg chg="add mod">
          <ac:chgData name="Camila Armas" userId="f412bbe61d912a89" providerId="LiveId" clId="{E4DEF496-61AE-4C73-A38A-210C8391AF0D}" dt="2021-03-09T20:31:31.351" v="2241" actId="1035"/>
          <ac:spMkLst>
            <pc:docMk/>
            <pc:sldMk cId="2809053622" sldId="448"/>
            <ac:spMk id="9" creationId="{4DAF9A13-84B7-4B2E-A514-D5473ECEC7E9}"/>
          </ac:spMkLst>
        </pc:spChg>
        <pc:spChg chg="add mod ord">
          <ac:chgData name="Camila Armas" userId="f412bbe61d912a89" providerId="LiveId" clId="{E4DEF496-61AE-4C73-A38A-210C8391AF0D}" dt="2021-03-09T20:31:31.351" v="2241" actId="1035"/>
          <ac:spMkLst>
            <pc:docMk/>
            <pc:sldMk cId="2809053622" sldId="448"/>
            <ac:spMk id="10" creationId="{5DB888C8-A45C-44FE-AB78-501548797210}"/>
          </ac:spMkLst>
        </pc:spChg>
        <pc:spChg chg="add mod">
          <ac:chgData name="Camila Armas" userId="f412bbe61d912a89" providerId="LiveId" clId="{E4DEF496-61AE-4C73-A38A-210C8391AF0D}" dt="2021-03-09T20:31:31.351" v="2241" actId="1035"/>
          <ac:spMkLst>
            <pc:docMk/>
            <pc:sldMk cId="2809053622" sldId="448"/>
            <ac:spMk id="12" creationId="{160B7BB7-DC6D-4BBA-8935-3AEAED8619D7}"/>
          </ac:spMkLst>
        </pc:spChg>
        <pc:spChg chg="add mod">
          <ac:chgData name="Camila Armas" userId="f412bbe61d912a89" providerId="LiveId" clId="{E4DEF496-61AE-4C73-A38A-210C8391AF0D}" dt="2021-03-09T20:31:31.351" v="2241" actId="1035"/>
          <ac:spMkLst>
            <pc:docMk/>
            <pc:sldMk cId="2809053622" sldId="448"/>
            <ac:spMk id="15" creationId="{153D03D7-2AA9-4E61-BB1E-D7A3D2FC5490}"/>
          </ac:spMkLst>
        </pc:spChg>
        <pc:spChg chg="add mod">
          <ac:chgData name="Camila Armas" userId="f412bbe61d912a89" providerId="LiveId" clId="{E4DEF496-61AE-4C73-A38A-210C8391AF0D}" dt="2021-03-09T20:31:31.351" v="2241" actId="1035"/>
          <ac:spMkLst>
            <pc:docMk/>
            <pc:sldMk cId="2809053622" sldId="448"/>
            <ac:spMk id="16" creationId="{3B2286A0-68D9-4E43-A0F8-A8F25FACC446}"/>
          </ac:spMkLst>
        </pc:spChg>
        <pc:spChg chg="add mod">
          <ac:chgData name="Camila Armas" userId="f412bbe61d912a89" providerId="LiveId" clId="{E4DEF496-61AE-4C73-A38A-210C8391AF0D}" dt="2021-03-09T20:31:31.351" v="2241" actId="1035"/>
          <ac:spMkLst>
            <pc:docMk/>
            <pc:sldMk cId="2809053622" sldId="448"/>
            <ac:spMk id="17" creationId="{FF5DE2F5-618D-440C-A631-A80CDFC76CC8}"/>
          </ac:spMkLst>
        </pc:spChg>
        <pc:spChg chg="add mod">
          <ac:chgData name="Camila Armas" userId="f412bbe61d912a89" providerId="LiveId" clId="{E4DEF496-61AE-4C73-A38A-210C8391AF0D}" dt="2021-03-09T20:31:31.351" v="2241" actId="1035"/>
          <ac:spMkLst>
            <pc:docMk/>
            <pc:sldMk cId="2809053622" sldId="448"/>
            <ac:spMk id="22" creationId="{EA57F5EC-1B12-446C-9858-D8B9FA96B7BE}"/>
          </ac:spMkLst>
        </pc:spChg>
        <pc:spChg chg="add mod">
          <ac:chgData name="Camila Armas" userId="f412bbe61d912a89" providerId="LiveId" clId="{E4DEF496-61AE-4C73-A38A-210C8391AF0D}" dt="2021-03-09T20:31:31.351" v="2241" actId="1035"/>
          <ac:spMkLst>
            <pc:docMk/>
            <pc:sldMk cId="2809053622" sldId="448"/>
            <ac:spMk id="24" creationId="{1C835F26-5020-495E-9B0F-6C48F4D07A8A}"/>
          </ac:spMkLst>
        </pc:spChg>
        <pc:spChg chg="add del mod">
          <ac:chgData name="Camila Armas" userId="f412bbe61d912a89" providerId="LiveId" clId="{E4DEF496-61AE-4C73-A38A-210C8391AF0D}" dt="2021-03-09T20:32:08.088" v="2252"/>
          <ac:spMkLst>
            <pc:docMk/>
            <pc:sldMk cId="2809053622" sldId="448"/>
            <ac:spMk id="25" creationId="{492F3A13-E997-45E3-9290-ED2BBEE9CD66}"/>
          </ac:spMkLst>
        </pc:spChg>
        <pc:spChg chg="add mod">
          <ac:chgData name="Camila Armas" userId="f412bbe61d912a89" providerId="LiveId" clId="{E4DEF496-61AE-4C73-A38A-210C8391AF0D}" dt="2021-03-13T02:28:04.614" v="8892" actId="1036"/>
          <ac:spMkLst>
            <pc:docMk/>
            <pc:sldMk cId="2809053622" sldId="448"/>
            <ac:spMk id="26" creationId="{11923D46-F456-4B06-ABEB-9DA0F2F3C24A}"/>
          </ac:spMkLst>
        </pc:spChg>
        <pc:spChg chg="add mod">
          <ac:chgData name="Camila Armas" userId="f412bbe61d912a89" providerId="LiveId" clId="{E4DEF496-61AE-4C73-A38A-210C8391AF0D}" dt="2021-03-09T20:51:47.361" v="2316" actId="1076"/>
          <ac:spMkLst>
            <pc:docMk/>
            <pc:sldMk cId="2809053622" sldId="448"/>
            <ac:spMk id="27" creationId="{CDD8C7BD-4C81-42F6-BAD3-1436534369AA}"/>
          </ac:spMkLst>
        </pc:spChg>
        <pc:spChg chg="add mod">
          <ac:chgData name="Camila Armas" userId="f412bbe61d912a89" providerId="LiveId" clId="{E4DEF496-61AE-4C73-A38A-210C8391AF0D}" dt="2021-03-09T21:36:01.751" v="2333" actId="14100"/>
          <ac:spMkLst>
            <pc:docMk/>
            <pc:sldMk cId="2809053622" sldId="448"/>
            <ac:spMk id="28" creationId="{2DBAA3DA-6DD0-45AF-AB2E-D7E67DA1CC44}"/>
          </ac:spMkLst>
        </pc:spChg>
        <pc:spChg chg="add mod">
          <ac:chgData name="Camila Armas" userId="f412bbe61d912a89" providerId="LiveId" clId="{E4DEF496-61AE-4C73-A38A-210C8391AF0D}" dt="2021-03-09T21:46:15.920" v="2473" actId="114"/>
          <ac:spMkLst>
            <pc:docMk/>
            <pc:sldMk cId="2809053622" sldId="448"/>
            <ac:spMk id="29" creationId="{5BD3AC22-16A8-4B51-A533-A7CCCF0D3962}"/>
          </ac:spMkLst>
        </pc:spChg>
        <pc:spChg chg="mod">
          <ac:chgData name="Camila Armas" userId="f412bbe61d912a89" providerId="LiveId" clId="{E4DEF496-61AE-4C73-A38A-210C8391AF0D}" dt="2021-03-10T16:25:42.435" v="3276" actId="20577"/>
          <ac:spMkLst>
            <pc:docMk/>
            <pc:sldMk cId="2809053622" sldId="448"/>
            <ac:spMk id="30" creationId="{67AA9752-5F78-43C1-9B0C-7494B3CE976F}"/>
          </ac:spMkLst>
        </pc:spChg>
        <pc:spChg chg="add mod">
          <ac:chgData name="Camila Armas" userId="f412bbe61d912a89" providerId="LiveId" clId="{E4DEF496-61AE-4C73-A38A-210C8391AF0D}" dt="2021-03-09T21:45:43.021" v="2469" actId="1036"/>
          <ac:spMkLst>
            <pc:docMk/>
            <pc:sldMk cId="2809053622" sldId="448"/>
            <ac:spMk id="32" creationId="{6F02921B-9A26-44EB-B25B-B05D4FBA74C6}"/>
          </ac:spMkLst>
        </pc:spChg>
        <pc:graphicFrameChg chg="del">
          <ac:chgData name="Camila Armas" userId="f412bbe61d912a89" providerId="LiveId" clId="{E4DEF496-61AE-4C73-A38A-210C8391AF0D}" dt="2021-03-09T17:34:39.280" v="1914" actId="478"/>
          <ac:graphicFrameMkLst>
            <pc:docMk/>
            <pc:sldMk cId="2809053622" sldId="448"/>
            <ac:graphicFrameMk id="31" creationId="{D3CD64A4-886A-4857-93B3-7B5D28B84F1C}"/>
          </ac:graphicFrameMkLst>
        </pc:graphicFrameChg>
        <pc:picChg chg="add mod modCrop">
          <ac:chgData name="Camila Armas" userId="f412bbe61d912a89" providerId="LiveId" clId="{E4DEF496-61AE-4C73-A38A-210C8391AF0D}" dt="2021-03-09T21:42:16.012" v="2377" actId="732"/>
          <ac:picMkLst>
            <pc:docMk/>
            <pc:sldMk cId="2809053622" sldId="448"/>
            <ac:picMk id="4" creationId="{1187251F-78C6-41DA-88DB-D566C4B2A8B5}"/>
          </ac:picMkLst>
        </pc:picChg>
        <pc:picChg chg="add mod modCrop">
          <ac:chgData name="Camila Armas" userId="f412bbe61d912a89" providerId="LiveId" clId="{E4DEF496-61AE-4C73-A38A-210C8391AF0D}" dt="2021-03-09T20:31:31.351" v="2241" actId="1035"/>
          <ac:picMkLst>
            <pc:docMk/>
            <pc:sldMk cId="2809053622" sldId="448"/>
            <ac:picMk id="13" creationId="{DF9E2F44-88B3-4E8C-9D4E-B1455CDD2B29}"/>
          </ac:picMkLst>
        </pc:picChg>
        <pc:picChg chg="add mod">
          <ac:chgData name="Camila Armas" userId="f412bbe61d912a89" providerId="LiveId" clId="{E4DEF496-61AE-4C73-A38A-210C8391AF0D}" dt="2021-03-09T20:31:31.351" v="2241" actId="1035"/>
          <ac:picMkLst>
            <pc:docMk/>
            <pc:sldMk cId="2809053622" sldId="448"/>
            <ac:picMk id="18" creationId="{00377E9C-B5DF-4CB7-886F-7CA70B35358F}"/>
          </ac:picMkLst>
        </pc:picChg>
        <pc:picChg chg="add mod">
          <ac:chgData name="Camila Armas" userId="f412bbe61d912a89" providerId="LiveId" clId="{E4DEF496-61AE-4C73-A38A-210C8391AF0D}" dt="2021-03-09T20:32:51.461" v="2255" actId="1076"/>
          <ac:picMkLst>
            <pc:docMk/>
            <pc:sldMk cId="2809053622" sldId="448"/>
            <ac:picMk id="19" creationId="{D04525BD-DE07-482A-A694-8A8A5503827F}"/>
          </ac:picMkLst>
        </pc:picChg>
        <pc:picChg chg="add mod">
          <ac:chgData name="Camila Armas" userId="f412bbe61d912a89" providerId="LiveId" clId="{E4DEF496-61AE-4C73-A38A-210C8391AF0D}" dt="2021-03-09T20:31:31.351" v="2241" actId="1035"/>
          <ac:picMkLst>
            <pc:docMk/>
            <pc:sldMk cId="2809053622" sldId="448"/>
            <ac:picMk id="20" creationId="{FD909F8E-057D-467B-9790-DC4BA537F053}"/>
          </ac:picMkLst>
        </pc:picChg>
        <pc:picChg chg="add mod">
          <ac:chgData name="Camila Armas" userId="f412bbe61d912a89" providerId="LiveId" clId="{E4DEF496-61AE-4C73-A38A-210C8391AF0D}" dt="2021-03-09T20:31:31.351" v="2241" actId="1035"/>
          <ac:picMkLst>
            <pc:docMk/>
            <pc:sldMk cId="2809053622" sldId="448"/>
            <ac:picMk id="3074" creationId="{C0217411-9946-4157-B4A8-3D5B093C3B5D}"/>
          </ac:picMkLst>
        </pc:picChg>
        <pc:picChg chg="add mod">
          <ac:chgData name="Camila Armas" userId="f412bbe61d912a89" providerId="LiveId" clId="{E4DEF496-61AE-4C73-A38A-210C8391AF0D}" dt="2021-03-09T20:51:28.431" v="2314" actId="1076"/>
          <ac:picMkLst>
            <pc:docMk/>
            <pc:sldMk cId="2809053622" sldId="448"/>
            <ac:picMk id="3076" creationId="{73A6DD77-6CC0-4BAB-B39F-FC589BE7F2C7}"/>
          </ac:picMkLst>
        </pc:picChg>
      </pc:sldChg>
      <pc:sldChg chg="addSp delSp modSp add mod modTransition delAnim modAnim modNotesTx">
        <pc:chgData name="Camila Armas" userId="f412bbe61d912a89" providerId="LiveId" clId="{E4DEF496-61AE-4C73-A38A-210C8391AF0D}" dt="2021-03-13T22:26:13.051" v="9091" actId="1038"/>
        <pc:sldMkLst>
          <pc:docMk/>
          <pc:sldMk cId="1944305866" sldId="449"/>
        </pc:sldMkLst>
        <pc:spChg chg="mod">
          <ac:chgData name="Camila Armas" userId="f412bbe61d912a89" providerId="LiveId" clId="{E4DEF496-61AE-4C73-A38A-210C8391AF0D}" dt="2021-03-13T02:18:24.192" v="8822" actId="20577"/>
          <ac:spMkLst>
            <pc:docMk/>
            <pc:sldMk cId="1944305866" sldId="449"/>
            <ac:spMk id="8" creationId="{15ECE42D-6AE3-4F90-9D17-CEDD23DFC3B7}"/>
          </ac:spMkLst>
        </pc:spChg>
        <pc:spChg chg="mod">
          <ac:chgData name="Camila Armas" userId="f412bbe61d912a89" providerId="LiveId" clId="{E4DEF496-61AE-4C73-A38A-210C8391AF0D}" dt="2021-03-10T15:18:47.827" v="2893" actId="20577"/>
          <ac:spMkLst>
            <pc:docMk/>
            <pc:sldMk cId="1944305866" sldId="449"/>
            <ac:spMk id="20" creationId="{6D5E6B9C-C51F-4AC3-8BC2-0C7E52632EAD}"/>
          </ac:spMkLst>
        </pc:spChg>
        <pc:spChg chg="add mod">
          <ac:chgData name="Camila Armas" userId="f412bbe61d912a89" providerId="LiveId" clId="{E4DEF496-61AE-4C73-A38A-210C8391AF0D}" dt="2021-03-13T22:26:13.051" v="9091" actId="1038"/>
          <ac:spMkLst>
            <pc:docMk/>
            <pc:sldMk cId="1944305866" sldId="449"/>
            <ac:spMk id="22" creationId="{EEB100C3-093A-4542-8BEF-FB96F39826E2}"/>
          </ac:spMkLst>
        </pc:spChg>
        <pc:spChg chg="add mod">
          <ac:chgData name="Camila Armas" userId="f412bbe61d912a89" providerId="LiveId" clId="{E4DEF496-61AE-4C73-A38A-210C8391AF0D}" dt="2021-03-13T22:26:13.051" v="9091" actId="1038"/>
          <ac:spMkLst>
            <pc:docMk/>
            <pc:sldMk cId="1944305866" sldId="449"/>
            <ac:spMk id="23" creationId="{5F9BEF86-0CA3-4394-BBB5-554BE8A339D5}"/>
          </ac:spMkLst>
        </pc:spChg>
        <pc:spChg chg="add mod">
          <ac:chgData name="Camila Armas" userId="f412bbe61d912a89" providerId="LiveId" clId="{E4DEF496-61AE-4C73-A38A-210C8391AF0D}" dt="2021-03-13T22:26:13.051" v="9091" actId="1038"/>
          <ac:spMkLst>
            <pc:docMk/>
            <pc:sldMk cId="1944305866" sldId="449"/>
            <ac:spMk id="24" creationId="{E6CD384F-3687-4A38-811A-94B4ABAF2BA2}"/>
          </ac:spMkLst>
        </pc:spChg>
        <pc:spChg chg="add mod">
          <ac:chgData name="Camila Armas" userId="f412bbe61d912a89" providerId="LiveId" clId="{E4DEF496-61AE-4C73-A38A-210C8391AF0D}" dt="2021-03-13T22:26:13.051" v="9091" actId="1038"/>
          <ac:spMkLst>
            <pc:docMk/>
            <pc:sldMk cId="1944305866" sldId="449"/>
            <ac:spMk id="25" creationId="{DD528D9F-CFCE-41F4-B4DC-FB4B7FA953E5}"/>
          </ac:spMkLst>
        </pc:spChg>
        <pc:spChg chg="add del mod">
          <ac:chgData name="Camila Armas" userId="f412bbe61d912a89" providerId="LiveId" clId="{E4DEF496-61AE-4C73-A38A-210C8391AF0D}" dt="2021-03-13T16:09:17.325" v="8998" actId="478"/>
          <ac:spMkLst>
            <pc:docMk/>
            <pc:sldMk cId="1944305866" sldId="449"/>
            <ac:spMk id="26" creationId="{B4F5729B-65FC-4367-B6F3-3AE87BB66F36}"/>
          </ac:spMkLst>
        </pc:spChg>
        <pc:spChg chg="add del mod">
          <ac:chgData name="Camila Armas" userId="f412bbe61d912a89" providerId="LiveId" clId="{E4DEF496-61AE-4C73-A38A-210C8391AF0D}" dt="2021-03-13T16:09:22.244" v="9000" actId="478"/>
          <ac:spMkLst>
            <pc:docMk/>
            <pc:sldMk cId="1944305866" sldId="449"/>
            <ac:spMk id="29" creationId="{32F46B63-472C-4338-895D-93A82AB6909B}"/>
          </ac:spMkLst>
        </pc:spChg>
        <pc:spChg chg="mod">
          <ac:chgData name="Camila Armas" userId="f412bbe61d912a89" providerId="LiveId" clId="{E4DEF496-61AE-4C73-A38A-210C8391AF0D}" dt="2021-03-10T15:17:42.007" v="2881" actId="20577"/>
          <ac:spMkLst>
            <pc:docMk/>
            <pc:sldMk cId="1944305866" sldId="449"/>
            <ac:spMk id="53" creationId="{04AC8CAC-9F95-405B-AAB5-1B8479C2D356}"/>
          </ac:spMkLst>
        </pc:spChg>
        <pc:picChg chg="add mod">
          <ac:chgData name="Camila Armas" userId="f412bbe61d912a89" providerId="LiveId" clId="{E4DEF496-61AE-4C73-A38A-210C8391AF0D}" dt="2021-03-10T15:16:51.250" v="2877" actId="1036"/>
          <ac:picMkLst>
            <pc:docMk/>
            <pc:sldMk cId="1944305866" sldId="449"/>
            <ac:picMk id="17" creationId="{9075CDAF-650B-4BF5-9215-F4897339FCE6}"/>
          </ac:picMkLst>
        </pc:picChg>
        <pc:picChg chg="add del mod">
          <ac:chgData name="Camila Armas" userId="f412bbe61d912a89" providerId="LiveId" clId="{E4DEF496-61AE-4C73-A38A-210C8391AF0D}" dt="2021-03-10T15:18:36.826" v="2888" actId="478"/>
          <ac:picMkLst>
            <pc:docMk/>
            <pc:sldMk cId="1944305866" sldId="449"/>
            <ac:picMk id="18" creationId="{0F463F69-1C03-43DB-AE97-C10824351121}"/>
          </ac:picMkLst>
        </pc:picChg>
        <pc:picChg chg="del">
          <ac:chgData name="Camila Armas" userId="f412bbe61d912a89" providerId="LiveId" clId="{E4DEF496-61AE-4C73-A38A-210C8391AF0D}" dt="2021-03-10T15:17:54.891" v="2882" actId="478"/>
          <ac:picMkLst>
            <pc:docMk/>
            <pc:sldMk cId="1944305866" sldId="449"/>
            <ac:picMk id="19" creationId="{331C48E5-3EEA-45AA-AEB2-89DE0CBD18BB}"/>
          </ac:picMkLst>
        </pc:picChg>
        <pc:picChg chg="add del mod">
          <ac:chgData name="Camila Armas" userId="f412bbe61d912a89" providerId="LiveId" clId="{E4DEF496-61AE-4C73-A38A-210C8391AF0D}" dt="2021-03-10T15:23:50.574" v="2898" actId="478"/>
          <ac:picMkLst>
            <pc:docMk/>
            <pc:sldMk cId="1944305866" sldId="449"/>
            <ac:picMk id="21" creationId="{00F13F66-63A9-46D0-962D-0AF57DAB9277}"/>
          </ac:picMkLst>
        </pc:picChg>
        <pc:picChg chg="del">
          <ac:chgData name="Camila Armas" userId="f412bbe61d912a89" providerId="LiveId" clId="{E4DEF496-61AE-4C73-A38A-210C8391AF0D}" dt="2021-03-10T15:16:05.608" v="2868" actId="478"/>
          <ac:picMkLst>
            <pc:docMk/>
            <pc:sldMk cId="1944305866" sldId="449"/>
            <ac:picMk id="30" creationId="{3A20CAB3-B329-4C54-A786-8B15D08A564E}"/>
          </ac:picMkLst>
        </pc:picChg>
        <pc:picChg chg="mod">
          <ac:chgData name="Camila Armas" userId="f412bbe61d912a89" providerId="LiveId" clId="{E4DEF496-61AE-4C73-A38A-210C8391AF0D}" dt="2021-03-10T17:26:06.669" v="3606"/>
          <ac:picMkLst>
            <pc:docMk/>
            <pc:sldMk cId="1944305866" sldId="449"/>
            <ac:picMk id="55" creationId="{18CCDF6C-9777-4664-963B-3CB21EC91365}"/>
          </ac:picMkLst>
        </pc:picChg>
        <pc:picChg chg="add mod">
          <ac:chgData name="Camila Armas" userId="f412bbe61d912a89" providerId="LiveId" clId="{E4DEF496-61AE-4C73-A38A-210C8391AF0D}" dt="2021-03-10T15:24:20.406" v="2903" actId="1037"/>
          <ac:picMkLst>
            <pc:docMk/>
            <pc:sldMk cId="1944305866" sldId="449"/>
            <ac:picMk id="1026" creationId="{85C212B6-3240-4E68-9018-80CA11E2D988}"/>
          </ac:picMkLst>
        </pc:picChg>
        <pc:cxnChg chg="add del mod">
          <ac:chgData name="Camila Armas" userId="f412bbe61d912a89" providerId="LiveId" clId="{E4DEF496-61AE-4C73-A38A-210C8391AF0D}" dt="2021-03-13T16:09:19.147" v="8999" actId="478"/>
          <ac:cxnSpMkLst>
            <pc:docMk/>
            <pc:sldMk cId="1944305866" sldId="449"/>
            <ac:cxnSpMk id="27" creationId="{59129982-D214-419D-97F8-D55C9A069D25}"/>
          </ac:cxnSpMkLst>
        </pc:cxnChg>
      </pc:sldChg>
      <pc:sldChg chg="addSp delSp modSp add mod modTransition delAnim modAnim modNotesTx">
        <pc:chgData name="Camila Armas" userId="f412bbe61d912a89" providerId="LiveId" clId="{E4DEF496-61AE-4C73-A38A-210C8391AF0D}" dt="2021-03-13T22:26:29.764" v="9093" actId="20577"/>
        <pc:sldMkLst>
          <pc:docMk/>
          <pc:sldMk cId="1897578086" sldId="450"/>
        </pc:sldMkLst>
        <pc:spChg chg="add mod">
          <ac:chgData name="Camila Armas" userId="f412bbe61d912a89" providerId="LiveId" clId="{E4DEF496-61AE-4C73-A38A-210C8391AF0D}" dt="2021-03-10T18:15:37.092" v="3950" actId="207"/>
          <ac:spMkLst>
            <pc:docMk/>
            <pc:sldMk cId="1897578086" sldId="450"/>
            <ac:spMk id="3" creationId="{8D43A0AF-9242-45CF-916C-5B032C9578CE}"/>
          </ac:spMkLst>
        </pc:spChg>
        <pc:spChg chg="mod">
          <ac:chgData name="Camila Armas" userId="f412bbe61d912a89" providerId="LiveId" clId="{E4DEF496-61AE-4C73-A38A-210C8391AF0D}" dt="2021-03-13T02:18:36.283" v="8826" actId="20577"/>
          <ac:spMkLst>
            <pc:docMk/>
            <pc:sldMk cId="1897578086" sldId="450"/>
            <ac:spMk id="8" creationId="{15ECE42D-6AE3-4F90-9D17-CEDD23DFC3B7}"/>
          </ac:spMkLst>
        </pc:spChg>
        <pc:spChg chg="add mod">
          <ac:chgData name="Camila Armas" userId="f412bbe61d912a89" providerId="LiveId" clId="{E4DEF496-61AE-4C73-A38A-210C8391AF0D}" dt="2021-03-10T18:01:29.797" v="3937" actId="1036"/>
          <ac:spMkLst>
            <pc:docMk/>
            <pc:sldMk cId="1897578086" sldId="450"/>
            <ac:spMk id="12" creationId="{6D1E14B9-FDE9-41E0-B295-DEBB6FB979F8}"/>
          </ac:spMkLst>
        </pc:spChg>
        <pc:spChg chg="mod">
          <ac:chgData name="Camila Armas" userId="f412bbe61d912a89" providerId="LiveId" clId="{E4DEF496-61AE-4C73-A38A-210C8391AF0D}" dt="2021-03-10T17:56:36.564" v="3896" actId="1036"/>
          <ac:spMkLst>
            <pc:docMk/>
            <pc:sldMk cId="1897578086" sldId="450"/>
            <ac:spMk id="13" creationId="{967395A9-B31A-4569-B6F3-E4AE39E664B8}"/>
          </ac:spMkLst>
        </pc:spChg>
        <pc:spChg chg="add mod">
          <ac:chgData name="Camila Armas" userId="f412bbe61d912a89" providerId="LiveId" clId="{E4DEF496-61AE-4C73-A38A-210C8391AF0D}" dt="2021-03-10T18:01:29.797" v="3937" actId="1036"/>
          <ac:spMkLst>
            <pc:docMk/>
            <pc:sldMk cId="1897578086" sldId="450"/>
            <ac:spMk id="15" creationId="{83237357-6887-41E0-828F-88ABF11A6142}"/>
          </ac:spMkLst>
        </pc:spChg>
        <pc:spChg chg="add mod">
          <ac:chgData name="Camila Armas" userId="f412bbe61d912a89" providerId="LiveId" clId="{E4DEF496-61AE-4C73-A38A-210C8391AF0D}" dt="2021-03-10T23:19:39.983" v="5523" actId="114"/>
          <ac:spMkLst>
            <pc:docMk/>
            <pc:sldMk cId="1897578086" sldId="450"/>
            <ac:spMk id="16" creationId="{37525255-A29C-4D65-8EE7-F01D25A5C193}"/>
          </ac:spMkLst>
        </pc:spChg>
        <pc:spChg chg="add mod">
          <ac:chgData name="Camila Armas" userId="f412bbe61d912a89" providerId="LiveId" clId="{E4DEF496-61AE-4C73-A38A-210C8391AF0D}" dt="2021-03-10T19:44:35.894" v="4078" actId="1036"/>
          <ac:spMkLst>
            <pc:docMk/>
            <pc:sldMk cId="1897578086" sldId="450"/>
            <ac:spMk id="18" creationId="{CF0B6569-F5BE-46F7-8DB3-DD89DA1DA466}"/>
          </ac:spMkLst>
        </pc:spChg>
        <pc:spChg chg="add mod">
          <ac:chgData name="Camila Armas" userId="f412bbe61d912a89" providerId="LiveId" clId="{E4DEF496-61AE-4C73-A38A-210C8391AF0D}" dt="2021-03-10T20:51:20.169" v="4399" actId="1076"/>
          <ac:spMkLst>
            <pc:docMk/>
            <pc:sldMk cId="1897578086" sldId="450"/>
            <ac:spMk id="21" creationId="{E9970F82-0AD4-4FE1-A130-752599D10528}"/>
          </ac:spMkLst>
        </pc:spChg>
        <pc:spChg chg="add del mod">
          <ac:chgData name="Camila Armas" userId="f412bbe61d912a89" providerId="LiveId" clId="{E4DEF496-61AE-4C73-A38A-210C8391AF0D}" dt="2021-03-10T21:01:11.435" v="4448" actId="478"/>
          <ac:spMkLst>
            <pc:docMk/>
            <pc:sldMk cId="1897578086" sldId="450"/>
            <ac:spMk id="23" creationId="{66460F8F-7F17-4B33-B0F6-D46777425150}"/>
          </ac:spMkLst>
        </pc:spChg>
        <pc:spChg chg="add mod">
          <ac:chgData name="Camila Armas" userId="f412bbe61d912a89" providerId="LiveId" clId="{E4DEF496-61AE-4C73-A38A-210C8391AF0D}" dt="2021-03-10T23:20:07.401" v="5526" actId="114"/>
          <ac:spMkLst>
            <pc:docMk/>
            <pc:sldMk cId="1897578086" sldId="450"/>
            <ac:spMk id="25" creationId="{B80711DD-B4D0-4153-B1F1-6227C880270F}"/>
          </ac:spMkLst>
        </pc:spChg>
        <pc:spChg chg="add del mod">
          <ac:chgData name="Camila Armas" userId="f412bbe61d912a89" providerId="LiveId" clId="{E4DEF496-61AE-4C73-A38A-210C8391AF0D}" dt="2021-03-10T21:01:11.435" v="4448" actId="478"/>
          <ac:spMkLst>
            <pc:docMk/>
            <pc:sldMk cId="1897578086" sldId="450"/>
            <ac:spMk id="27" creationId="{8907F5B5-14E6-4D38-95D4-4159E353CD35}"/>
          </ac:spMkLst>
        </pc:spChg>
        <pc:graphicFrameChg chg="add mod modGraphic">
          <ac:chgData name="Camila Armas" userId="f412bbe61d912a89" providerId="LiveId" clId="{E4DEF496-61AE-4C73-A38A-210C8391AF0D}" dt="2021-03-10T19:44:35.894" v="4078" actId="1036"/>
          <ac:graphicFrameMkLst>
            <pc:docMk/>
            <pc:sldMk cId="1897578086" sldId="450"/>
            <ac:graphicFrameMk id="17" creationId="{444AEB59-5959-446B-80DE-9773EC16A5F1}"/>
          </ac:graphicFrameMkLst>
        </pc:graphicFrameChg>
        <pc:picChg chg="del">
          <ac:chgData name="Camila Armas" userId="f412bbe61d912a89" providerId="LiveId" clId="{E4DEF496-61AE-4C73-A38A-210C8391AF0D}" dt="2021-03-10T17:35:11.359" v="3754" actId="478"/>
          <ac:picMkLst>
            <pc:docMk/>
            <pc:sldMk cId="1897578086" sldId="450"/>
            <ac:picMk id="9" creationId="{C90281B8-D606-4F29-B377-2E55B3E11E3F}"/>
          </ac:picMkLst>
        </pc:picChg>
        <pc:picChg chg="del">
          <ac:chgData name="Camila Armas" userId="f412bbe61d912a89" providerId="LiveId" clId="{E4DEF496-61AE-4C73-A38A-210C8391AF0D}" dt="2021-03-10T17:49:26.740" v="3792" actId="478"/>
          <ac:picMkLst>
            <pc:docMk/>
            <pc:sldMk cId="1897578086" sldId="450"/>
            <ac:picMk id="10" creationId="{9D06FBBF-6EB4-42B1-8336-94EAB9F47FEE}"/>
          </ac:picMkLst>
        </pc:picChg>
        <pc:picChg chg="add mod">
          <ac:chgData name="Camila Armas" userId="f412bbe61d912a89" providerId="LiveId" clId="{E4DEF496-61AE-4C73-A38A-210C8391AF0D}" dt="2021-03-10T18:01:33.438" v="3941" actId="1036"/>
          <ac:picMkLst>
            <pc:docMk/>
            <pc:sldMk cId="1897578086" sldId="450"/>
            <ac:picMk id="11" creationId="{27484135-CEAD-46F5-B2E0-773DC311543B}"/>
          </ac:picMkLst>
        </pc:picChg>
        <pc:picChg chg="add mod">
          <ac:chgData name="Camila Armas" userId="f412bbe61d912a89" providerId="LiveId" clId="{E4DEF496-61AE-4C73-A38A-210C8391AF0D}" dt="2021-03-10T21:02:56.074" v="4454" actId="1036"/>
          <ac:picMkLst>
            <pc:docMk/>
            <pc:sldMk cId="1897578086" sldId="450"/>
            <ac:picMk id="19" creationId="{C3D1D468-0B80-4942-A080-E45FC6050F46}"/>
          </ac:picMkLst>
        </pc:picChg>
        <pc:picChg chg="add del">
          <ac:chgData name="Camila Armas" userId="f412bbe61d912a89" providerId="LiveId" clId="{E4DEF496-61AE-4C73-A38A-210C8391AF0D}" dt="2021-03-10T20:49:59.925" v="4384" actId="478"/>
          <ac:picMkLst>
            <pc:docMk/>
            <pc:sldMk cId="1897578086" sldId="450"/>
            <ac:picMk id="3074" creationId="{AF12A029-6C28-4F7F-BE51-DDA0A0EFA896}"/>
          </ac:picMkLst>
        </pc:picChg>
        <pc:picChg chg="add mod">
          <ac:chgData name="Camila Armas" userId="f412bbe61d912a89" providerId="LiveId" clId="{E4DEF496-61AE-4C73-A38A-210C8391AF0D}" dt="2021-03-10T21:00:04.128" v="4445" actId="1036"/>
          <ac:picMkLst>
            <pc:docMk/>
            <pc:sldMk cId="1897578086" sldId="450"/>
            <ac:picMk id="3076" creationId="{89110A2C-08F5-4D14-9B1E-A67B49FAB0B7}"/>
          </ac:picMkLst>
        </pc:picChg>
        <pc:cxnChg chg="add mod">
          <ac:chgData name="Camila Armas" userId="f412bbe61d912a89" providerId="LiveId" clId="{E4DEF496-61AE-4C73-A38A-210C8391AF0D}" dt="2021-03-10T18:01:29.797" v="3937" actId="1036"/>
          <ac:cxnSpMkLst>
            <pc:docMk/>
            <pc:sldMk cId="1897578086" sldId="450"/>
            <ac:cxnSpMk id="14" creationId="{476F6671-9EE3-415C-B136-DC76D5F2888A}"/>
          </ac:cxnSpMkLst>
        </pc:cxnChg>
        <pc:cxnChg chg="add del mod">
          <ac:chgData name="Camila Armas" userId="f412bbe61d912a89" providerId="LiveId" clId="{E4DEF496-61AE-4C73-A38A-210C8391AF0D}" dt="2021-03-10T20:51:33.694" v="4403" actId="478"/>
          <ac:cxnSpMkLst>
            <pc:docMk/>
            <pc:sldMk cId="1897578086" sldId="450"/>
            <ac:cxnSpMk id="20" creationId="{7BFAE52B-83E0-490E-ACD7-57ED0828FF08}"/>
          </ac:cxnSpMkLst>
        </pc:cxnChg>
        <pc:cxnChg chg="add mod">
          <ac:chgData name="Camila Armas" userId="f412bbe61d912a89" providerId="LiveId" clId="{E4DEF496-61AE-4C73-A38A-210C8391AF0D}" dt="2021-03-10T20:13:43.836" v="4344" actId="1038"/>
          <ac:cxnSpMkLst>
            <pc:docMk/>
            <pc:sldMk cId="1897578086" sldId="450"/>
            <ac:cxnSpMk id="22" creationId="{118D1634-B0FC-43B3-A4C3-2F4D1857181C}"/>
          </ac:cxnSpMkLst>
        </pc:cxnChg>
        <pc:cxnChg chg="add mod">
          <ac:chgData name="Camila Armas" userId="f412bbe61d912a89" providerId="LiveId" clId="{E4DEF496-61AE-4C73-A38A-210C8391AF0D}" dt="2021-03-10T20:58:20.889" v="4437" actId="14100"/>
          <ac:cxnSpMkLst>
            <pc:docMk/>
            <pc:sldMk cId="1897578086" sldId="450"/>
            <ac:cxnSpMk id="28" creationId="{98599FF5-85D6-4C48-BEDE-5194B250F030}"/>
          </ac:cxnSpMkLst>
        </pc:cxnChg>
      </pc:sldChg>
      <pc:sldChg chg="addSp delSp modSp add mod modTransition delAnim modAnim modNotesTx">
        <pc:chgData name="Camila Armas" userId="f412bbe61d912a89" providerId="LiveId" clId="{E4DEF496-61AE-4C73-A38A-210C8391AF0D}" dt="2021-03-13T22:28:51.745" v="9095" actId="20577"/>
        <pc:sldMkLst>
          <pc:docMk/>
          <pc:sldMk cId="536538384" sldId="451"/>
        </pc:sldMkLst>
        <pc:spChg chg="mod">
          <ac:chgData name="Camila Armas" userId="f412bbe61d912a89" providerId="LiveId" clId="{E4DEF496-61AE-4C73-A38A-210C8391AF0D}" dt="2021-03-13T02:19:01.884" v="8830" actId="20577"/>
          <ac:spMkLst>
            <pc:docMk/>
            <pc:sldMk cId="536538384" sldId="451"/>
            <ac:spMk id="8" creationId="{15ECE42D-6AE3-4F90-9D17-CEDD23DFC3B7}"/>
          </ac:spMkLst>
        </pc:spChg>
        <pc:spChg chg="mod">
          <ac:chgData name="Camila Armas" userId="f412bbe61d912a89" providerId="LiveId" clId="{E4DEF496-61AE-4C73-A38A-210C8391AF0D}" dt="2021-03-10T19:18:01.454" v="3997" actId="14100"/>
          <ac:spMkLst>
            <pc:docMk/>
            <pc:sldMk cId="536538384" sldId="451"/>
            <ac:spMk id="13" creationId="{967395A9-B31A-4569-B6F3-E4AE39E664B8}"/>
          </ac:spMkLst>
        </pc:spChg>
        <pc:spChg chg="mod">
          <ac:chgData name="Camila Armas" userId="f412bbe61d912a89" providerId="LiveId" clId="{E4DEF496-61AE-4C73-A38A-210C8391AF0D}" dt="2021-03-10T23:20:31.379" v="5528" actId="114"/>
          <ac:spMkLst>
            <pc:docMk/>
            <pc:sldMk cId="536538384" sldId="451"/>
            <ac:spMk id="16" creationId="{37525255-A29C-4D65-8EE7-F01D25A5C193}"/>
          </ac:spMkLst>
        </pc:spChg>
        <pc:spChg chg="mod">
          <ac:chgData name="Camila Armas" userId="f412bbe61d912a89" providerId="LiveId" clId="{E4DEF496-61AE-4C73-A38A-210C8391AF0D}" dt="2021-03-10T19:47:55.525" v="4161" actId="1036"/>
          <ac:spMkLst>
            <pc:docMk/>
            <pc:sldMk cId="536538384" sldId="451"/>
            <ac:spMk id="18" creationId="{CF0B6569-F5BE-46F7-8DB3-DD89DA1DA466}"/>
          </ac:spMkLst>
        </pc:spChg>
        <pc:spChg chg="add del mod">
          <ac:chgData name="Camila Armas" userId="f412bbe61d912a89" providerId="LiveId" clId="{E4DEF496-61AE-4C73-A38A-210C8391AF0D}" dt="2021-03-10T19:47:34.325" v="4135"/>
          <ac:spMkLst>
            <pc:docMk/>
            <pc:sldMk cId="536538384" sldId="451"/>
            <ac:spMk id="22" creationId="{BD856FB4-6646-4A9B-88A7-A534AEB0B417}"/>
          </ac:spMkLst>
        </pc:spChg>
        <pc:spChg chg="add mod">
          <ac:chgData name="Camila Armas" userId="f412bbe61d912a89" providerId="LiveId" clId="{E4DEF496-61AE-4C73-A38A-210C8391AF0D}" dt="2021-03-13T03:48:45.165" v="8897" actId="1076"/>
          <ac:spMkLst>
            <pc:docMk/>
            <pc:sldMk cId="536538384" sldId="451"/>
            <ac:spMk id="24" creationId="{2A6C6D33-69C8-430C-93DF-EE67DA8C005C}"/>
          </ac:spMkLst>
        </pc:spChg>
        <pc:spChg chg="add mod">
          <ac:chgData name="Camila Armas" userId="f412bbe61d912a89" providerId="LiveId" clId="{E4DEF496-61AE-4C73-A38A-210C8391AF0D}" dt="2021-03-10T21:25:25.567" v="4571" actId="1038"/>
          <ac:spMkLst>
            <pc:docMk/>
            <pc:sldMk cId="536538384" sldId="451"/>
            <ac:spMk id="25" creationId="{38FC0A04-CDBF-4C2C-9BEA-622DD9567449}"/>
          </ac:spMkLst>
        </pc:spChg>
        <pc:spChg chg="add mod">
          <ac:chgData name="Camila Armas" userId="f412bbe61d912a89" providerId="LiveId" clId="{E4DEF496-61AE-4C73-A38A-210C8391AF0D}" dt="2021-03-10T21:25:25.567" v="4571" actId="1038"/>
          <ac:spMkLst>
            <pc:docMk/>
            <pc:sldMk cId="536538384" sldId="451"/>
            <ac:spMk id="26" creationId="{962EBD8F-74CA-4C0C-883D-5A2444B30972}"/>
          </ac:spMkLst>
        </pc:spChg>
        <pc:spChg chg="add del mod">
          <ac:chgData name="Camila Armas" userId="f412bbe61d912a89" providerId="LiveId" clId="{E4DEF496-61AE-4C73-A38A-210C8391AF0D}" dt="2021-03-13T03:34:30.547" v="8893" actId="478"/>
          <ac:spMkLst>
            <pc:docMk/>
            <pc:sldMk cId="536538384" sldId="451"/>
            <ac:spMk id="28" creationId="{E1B8FC80-A720-4160-A0C9-D5B3114A2CEE}"/>
          </ac:spMkLst>
        </pc:spChg>
        <pc:spChg chg="add del mod">
          <ac:chgData name="Camila Armas" userId="f412bbe61d912a89" providerId="LiveId" clId="{E4DEF496-61AE-4C73-A38A-210C8391AF0D}" dt="2021-03-10T21:24:26.365" v="4550" actId="478"/>
          <ac:spMkLst>
            <pc:docMk/>
            <pc:sldMk cId="536538384" sldId="451"/>
            <ac:spMk id="29" creationId="{5B331B8C-EFE0-442B-8E48-F38EB2E30656}"/>
          </ac:spMkLst>
        </pc:spChg>
        <pc:spChg chg="add del mod">
          <ac:chgData name="Camila Armas" userId="f412bbe61d912a89" providerId="LiveId" clId="{E4DEF496-61AE-4C73-A38A-210C8391AF0D}" dt="2021-03-10T21:24:26.365" v="4550" actId="478"/>
          <ac:spMkLst>
            <pc:docMk/>
            <pc:sldMk cId="536538384" sldId="451"/>
            <ac:spMk id="31" creationId="{33A1DA6B-FAF8-4A9E-BB0F-DC142D6F5998}"/>
          </ac:spMkLst>
        </pc:spChg>
        <pc:spChg chg="add del mod">
          <ac:chgData name="Camila Armas" userId="f412bbe61d912a89" providerId="LiveId" clId="{E4DEF496-61AE-4C73-A38A-210C8391AF0D}" dt="2021-03-10T21:36:23.465" v="4800" actId="478"/>
          <ac:spMkLst>
            <pc:docMk/>
            <pc:sldMk cId="536538384" sldId="451"/>
            <ac:spMk id="34" creationId="{6E94B4F2-E3F7-494A-8712-3EDE872EF7A7}"/>
          </ac:spMkLst>
        </pc:spChg>
        <pc:graphicFrameChg chg="add mod modGraphic">
          <ac:chgData name="Camila Armas" userId="f412bbe61d912a89" providerId="LiveId" clId="{E4DEF496-61AE-4C73-A38A-210C8391AF0D}" dt="2021-03-10T21:38:41.793" v="5019" actId="12100"/>
          <ac:graphicFrameMkLst>
            <pc:docMk/>
            <pc:sldMk cId="536538384" sldId="451"/>
            <ac:graphicFrameMk id="9" creationId="{DA14F2BF-631F-4045-A3CB-0CF5C480D6A7}"/>
          </ac:graphicFrameMkLst>
        </pc:graphicFrameChg>
        <pc:graphicFrameChg chg="del">
          <ac:chgData name="Camila Armas" userId="f412bbe61d912a89" providerId="LiveId" clId="{E4DEF496-61AE-4C73-A38A-210C8391AF0D}" dt="2021-03-10T19:17:23.764" v="3993" actId="478"/>
          <ac:graphicFrameMkLst>
            <pc:docMk/>
            <pc:sldMk cId="536538384" sldId="451"/>
            <ac:graphicFrameMk id="17" creationId="{444AEB59-5959-446B-80DE-9773EC16A5F1}"/>
          </ac:graphicFrameMkLst>
        </pc:graphicFrameChg>
        <pc:graphicFrameChg chg="add mod modGraphic">
          <ac:chgData name="Camila Armas" userId="f412bbe61d912a89" providerId="LiveId" clId="{E4DEF496-61AE-4C73-A38A-210C8391AF0D}" dt="2021-03-10T19:47:50.274" v="4153" actId="1036"/>
          <ac:graphicFrameMkLst>
            <pc:docMk/>
            <pc:sldMk cId="536538384" sldId="451"/>
            <ac:graphicFrameMk id="19" creationId="{702A24C5-70AA-4FA6-87E9-A24329D72576}"/>
          </ac:graphicFrameMkLst>
        </pc:graphicFrameChg>
        <pc:picChg chg="add del mod">
          <ac:chgData name="Camila Armas" userId="f412bbe61d912a89" providerId="LiveId" clId="{E4DEF496-61AE-4C73-A38A-210C8391AF0D}" dt="2021-03-10T19:47:34.325" v="4135"/>
          <ac:picMkLst>
            <pc:docMk/>
            <pc:sldMk cId="536538384" sldId="451"/>
            <ac:picMk id="20" creationId="{C8D82DA8-C8C6-4A89-A1EA-DF477F04C7EE}"/>
          </ac:picMkLst>
        </pc:picChg>
        <pc:picChg chg="add mod">
          <ac:chgData name="Camila Armas" userId="f412bbe61d912a89" providerId="LiveId" clId="{E4DEF496-61AE-4C73-A38A-210C8391AF0D}" dt="2021-03-10T21:24:30.196" v="4551" actId="1076"/>
          <ac:picMkLst>
            <pc:docMk/>
            <pc:sldMk cId="536538384" sldId="451"/>
            <ac:picMk id="23" creationId="{C3657252-8A86-4CDD-A8E9-1A95DD784C0A}"/>
          </ac:picMkLst>
        </pc:picChg>
        <pc:picChg chg="add mod">
          <ac:chgData name="Camila Armas" userId="f412bbe61d912a89" providerId="LiveId" clId="{E4DEF496-61AE-4C73-A38A-210C8391AF0D}" dt="2021-03-10T21:25:17.598" v="4561" actId="1076"/>
          <ac:picMkLst>
            <pc:docMk/>
            <pc:sldMk cId="536538384" sldId="451"/>
            <ac:picMk id="32" creationId="{546B57A5-182E-4A92-AB8E-4F5C6DB03B29}"/>
          </ac:picMkLst>
        </pc:picChg>
        <pc:cxnChg chg="add del mod">
          <ac:chgData name="Camila Armas" userId="f412bbe61d912a89" providerId="LiveId" clId="{E4DEF496-61AE-4C73-A38A-210C8391AF0D}" dt="2021-03-10T19:47:34.325" v="4135"/>
          <ac:cxnSpMkLst>
            <pc:docMk/>
            <pc:sldMk cId="536538384" sldId="451"/>
            <ac:cxnSpMk id="21" creationId="{8B06F0DC-A74A-40DF-BBAA-D5192BA581F0}"/>
          </ac:cxnSpMkLst>
        </pc:cxnChg>
        <pc:cxnChg chg="add del mod">
          <ac:chgData name="Camila Armas" userId="f412bbe61d912a89" providerId="LiveId" clId="{E4DEF496-61AE-4C73-A38A-210C8391AF0D}" dt="2021-03-10T21:17:24.214" v="4491" actId="478"/>
          <ac:cxnSpMkLst>
            <pc:docMk/>
            <pc:sldMk cId="536538384" sldId="451"/>
            <ac:cxnSpMk id="24" creationId="{7984A8C2-2D0D-4AC8-914B-4EF23FAFCC4C}"/>
          </ac:cxnSpMkLst>
        </pc:cxnChg>
        <pc:cxnChg chg="add mod">
          <ac:chgData name="Camila Armas" userId="f412bbe61d912a89" providerId="LiveId" clId="{E4DEF496-61AE-4C73-A38A-210C8391AF0D}" dt="2021-03-10T20:13:56.891" v="4377" actId="1037"/>
          <ac:cxnSpMkLst>
            <pc:docMk/>
            <pc:sldMk cId="536538384" sldId="451"/>
            <ac:cxnSpMk id="27" creationId="{FCE3E48B-32A5-47A9-802F-AC53DE10BE8D}"/>
          </ac:cxnSpMkLst>
        </pc:cxnChg>
        <pc:cxnChg chg="add del mod">
          <ac:chgData name="Camila Armas" userId="f412bbe61d912a89" providerId="LiveId" clId="{E4DEF496-61AE-4C73-A38A-210C8391AF0D}" dt="2021-03-10T21:24:26.365" v="4550" actId="478"/>
          <ac:cxnSpMkLst>
            <pc:docMk/>
            <pc:sldMk cId="536538384" sldId="451"/>
            <ac:cxnSpMk id="30" creationId="{A5BA54B8-FFFC-47CD-8002-CD857D907B95}"/>
          </ac:cxnSpMkLst>
        </pc:cxnChg>
        <pc:cxnChg chg="add mod">
          <ac:chgData name="Camila Armas" userId="f412bbe61d912a89" providerId="LiveId" clId="{E4DEF496-61AE-4C73-A38A-210C8391AF0D}" dt="2021-03-10T21:25:42.917" v="4577" actId="1035"/>
          <ac:cxnSpMkLst>
            <pc:docMk/>
            <pc:sldMk cId="536538384" sldId="451"/>
            <ac:cxnSpMk id="33" creationId="{BDA8A8C2-861F-4CC7-936A-2FB83391D5E4}"/>
          </ac:cxnSpMkLst>
        </pc:cxnChg>
      </pc:sldChg>
      <pc:sldChg chg="addSp delSp modSp add mod modTransition modAnim modNotesTx">
        <pc:chgData name="Camila Armas" userId="f412bbe61d912a89" providerId="LiveId" clId="{E4DEF496-61AE-4C73-A38A-210C8391AF0D}" dt="2021-03-13T22:28:46.517" v="9094" actId="20577"/>
        <pc:sldMkLst>
          <pc:docMk/>
          <pc:sldMk cId="4152994393" sldId="452"/>
        </pc:sldMkLst>
        <pc:spChg chg="mod">
          <ac:chgData name="Camila Armas" userId="f412bbe61d912a89" providerId="LiveId" clId="{E4DEF496-61AE-4C73-A38A-210C8391AF0D}" dt="2021-03-10T21:45:12.389" v="5072" actId="1076"/>
          <ac:spMkLst>
            <pc:docMk/>
            <pc:sldMk cId="4152994393" sldId="452"/>
            <ac:spMk id="5" creationId="{B88C2512-7F0A-4BF9-BA47-A5E068EBE480}"/>
          </ac:spMkLst>
        </pc:spChg>
        <pc:spChg chg="mod">
          <ac:chgData name="Camila Armas" userId="f412bbe61d912a89" providerId="LiveId" clId="{E4DEF496-61AE-4C73-A38A-210C8391AF0D}" dt="2021-03-13T02:18:54.213" v="8828" actId="20577"/>
          <ac:spMkLst>
            <pc:docMk/>
            <pc:sldMk cId="4152994393" sldId="452"/>
            <ac:spMk id="8" creationId="{15ECE42D-6AE3-4F90-9D17-CEDD23DFC3B7}"/>
          </ac:spMkLst>
        </pc:spChg>
        <pc:spChg chg="mod">
          <ac:chgData name="Camila Armas" userId="f412bbe61d912a89" providerId="LiveId" clId="{E4DEF496-61AE-4C73-A38A-210C8391AF0D}" dt="2021-03-10T23:20:21.226" v="5527" actId="114"/>
          <ac:spMkLst>
            <pc:docMk/>
            <pc:sldMk cId="4152994393" sldId="452"/>
            <ac:spMk id="16" creationId="{37525255-A29C-4D65-8EE7-F01D25A5C193}"/>
          </ac:spMkLst>
        </pc:spChg>
        <pc:spChg chg="add del">
          <ac:chgData name="Camila Armas" userId="f412bbe61d912a89" providerId="LiveId" clId="{E4DEF496-61AE-4C73-A38A-210C8391AF0D}" dt="2021-03-10T21:41:00.047" v="5030" actId="478"/>
          <ac:spMkLst>
            <pc:docMk/>
            <pc:sldMk cId="4152994393" sldId="452"/>
            <ac:spMk id="21" creationId="{E9970F82-0AD4-4FE1-A130-752599D10528}"/>
          </ac:spMkLst>
        </pc:spChg>
        <pc:spChg chg="add del">
          <ac:chgData name="Camila Armas" userId="f412bbe61d912a89" providerId="LiveId" clId="{E4DEF496-61AE-4C73-A38A-210C8391AF0D}" dt="2021-03-10T21:41:00.047" v="5030" actId="478"/>
          <ac:spMkLst>
            <pc:docMk/>
            <pc:sldMk cId="4152994393" sldId="452"/>
            <ac:spMk id="23" creationId="{66460F8F-7F17-4B33-B0F6-D46777425150}"/>
          </ac:spMkLst>
        </pc:spChg>
        <pc:spChg chg="add mod">
          <ac:chgData name="Camila Armas" userId="f412bbe61d912a89" providerId="LiveId" clId="{E4DEF496-61AE-4C73-A38A-210C8391AF0D}" dt="2021-03-10T21:41:26.345" v="5053" actId="1036"/>
          <ac:spMkLst>
            <pc:docMk/>
            <pc:sldMk cId="4152994393" sldId="452"/>
            <ac:spMk id="24" creationId="{1E5EC9F4-333C-490A-B4D6-E468AF0E6A68}"/>
          </ac:spMkLst>
        </pc:spChg>
        <pc:spChg chg="add del">
          <ac:chgData name="Camila Armas" userId="f412bbe61d912a89" providerId="LiveId" clId="{E4DEF496-61AE-4C73-A38A-210C8391AF0D}" dt="2021-03-10T21:41:00.047" v="5030" actId="478"/>
          <ac:spMkLst>
            <pc:docMk/>
            <pc:sldMk cId="4152994393" sldId="452"/>
            <ac:spMk id="25" creationId="{B80711DD-B4D0-4153-B1F1-6227C880270F}"/>
          </ac:spMkLst>
        </pc:spChg>
        <pc:spChg chg="add del">
          <ac:chgData name="Camila Armas" userId="f412bbe61d912a89" providerId="LiveId" clId="{E4DEF496-61AE-4C73-A38A-210C8391AF0D}" dt="2021-03-10T21:41:00.047" v="5030" actId="478"/>
          <ac:spMkLst>
            <pc:docMk/>
            <pc:sldMk cId="4152994393" sldId="452"/>
            <ac:spMk id="27" creationId="{8907F5B5-14E6-4D38-95D4-4159E353CD35}"/>
          </ac:spMkLst>
        </pc:spChg>
        <pc:spChg chg="add mod">
          <ac:chgData name="Camila Armas" userId="f412bbe61d912a89" providerId="LiveId" clId="{E4DEF496-61AE-4C73-A38A-210C8391AF0D}" dt="2021-03-10T21:45:15.888" v="5073" actId="1076"/>
          <ac:spMkLst>
            <pc:docMk/>
            <pc:sldMk cId="4152994393" sldId="452"/>
            <ac:spMk id="29" creationId="{335DACCC-A7A7-415B-90D2-99B99F345913}"/>
          </ac:spMkLst>
        </pc:spChg>
        <pc:graphicFrameChg chg="add del modGraphic">
          <ac:chgData name="Camila Armas" userId="f412bbe61d912a89" providerId="LiveId" clId="{E4DEF496-61AE-4C73-A38A-210C8391AF0D}" dt="2021-03-10T21:41:06.224" v="5031" actId="2164"/>
          <ac:graphicFrameMkLst>
            <pc:docMk/>
            <pc:sldMk cId="4152994393" sldId="452"/>
            <ac:graphicFrameMk id="17" creationId="{444AEB59-5959-446B-80DE-9773EC16A5F1}"/>
          </ac:graphicFrameMkLst>
        </pc:graphicFrameChg>
        <pc:picChg chg="add del">
          <ac:chgData name="Camila Armas" userId="f412bbe61d912a89" providerId="LiveId" clId="{E4DEF496-61AE-4C73-A38A-210C8391AF0D}" dt="2021-03-10T21:41:00.047" v="5030" actId="478"/>
          <ac:picMkLst>
            <pc:docMk/>
            <pc:sldMk cId="4152994393" sldId="452"/>
            <ac:picMk id="19" creationId="{C3D1D468-0B80-4942-A080-E45FC6050F46}"/>
          </ac:picMkLst>
        </pc:picChg>
        <pc:picChg chg="add mod">
          <ac:chgData name="Camila Armas" userId="f412bbe61d912a89" providerId="LiveId" clId="{E4DEF496-61AE-4C73-A38A-210C8391AF0D}" dt="2021-03-10T21:45:21.008" v="5076" actId="1035"/>
          <ac:picMkLst>
            <pc:docMk/>
            <pc:sldMk cId="4152994393" sldId="452"/>
            <ac:picMk id="26" creationId="{14FF6F5C-C410-46CE-811B-0F90D898BBCB}"/>
          </ac:picMkLst>
        </pc:picChg>
        <pc:picChg chg="add del">
          <ac:chgData name="Camila Armas" userId="f412bbe61d912a89" providerId="LiveId" clId="{E4DEF496-61AE-4C73-A38A-210C8391AF0D}" dt="2021-03-10T21:41:00.047" v="5030" actId="478"/>
          <ac:picMkLst>
            <pc:docMk/>
            <pc:sldMk cId="4152994393" sldId="452"/>
            <ac:picMk id="3076" creationId="{89110A2C-08F5-4D14-9B1E-A67B49FAB0B7}"/>
          </ac:picMkLst>
        </pc:picChg>
        <pc:cxnChg chg="add del">
          <ac:chgData name="Camila Armas" userId="f412bbe61d912a89" providerId="LiveId" clId="{E4DEF496-61AE-4C73-A38A-210C8391AF0D}" dt="2021-03-10T21:41:00.047" v="5030" actId="478"/>
          <ac:cxnSpMkLst>
            <pc:docMk/>
            <pc:sldMk cId="4152994393" sldId="452"/>
            <ac:cxnSpMk id="28" creationId="{98599FF5-85D6-4C48-BEDE-5194B250F030}"/>
          </ac:cxnSpMkLst>
        </pc:cxnChg>
      </pc:sldChg>
      <pc:sldChg chg="addSp delSp modSp add mod modAnim">
        <pc:chgData name="Camila Armas" userId="f412bbe61d912a89" providerId="LiveId" clId="{E4DEF496-61AE-4C73-A38A-210C8391AF0D}" dt="2021-03-13T16:07:01.344" v="8954" actId="1076"/>
        <pc:sldMkLst>
          <pc:docMk/>
          <pc:sldMk cId="3858269556" sldId="453"/>
        </pc:sldMkLst>
        <pc:spChg chg="mod">
          <ac:chgData name="Camila Armas" userId="f412bbe61d912a89" providerId="LiveId" clId="{E4DEF496-61AE-4C73-A38A-210C8391AF0D}" dt="2021-03-13T02:19:26.393" v="8847" actId="20577"/>
          <ac:spMkLst>
            <pc:docMk/>
            <pc:sldMk cId="3858269556" sldId="453"/>
            <ac:spMk id="2" creationId="{55C18EE3-7747-4254-99FC-A7D517DA65D4}"/>
          </ac:spMkLst>
        </pc:spChg>
        <pc:spChg chg="del">
          <ac:chgData name="Camila Armas" userId="f412bbe61d912a89" providerId="LiveId" clId="{E4DEF496-61AE-4C73-A38A-210C8391AF0D}" dt="2021-03-11T05:03:44.244" v="6670" actId="478"/>
          <ac:spMkLst>
            <pc:docMk/>
            <pc:sldMk cId="3858269556" sldId="453"/>
            <ac:spMk id="3" creationId="{F73EC623-9757-4761-8896-EEBCA9B113BA}"/>
          </ac:spMkLst>
        </pc:spChg>
        <pc:spChg chg="add del mod">
          <ac:chgData name="Camila Armas" userId="f412bbe61d912a89" providerId="LiveId" clId="{E4DEF496-61AE-4C73-A38A-210C8391AF0D}" dt="2021-03-11T05:03:47.988" v="6671" actId="478"/>
          <ac:spMkLst>
            <pc:docMk/>
            <pc:sldMk cId="3858269556" sldId="453"/>
            <ac:spMk id="8" creationId="{4E3FA8A6-C676-4D47-B7FD-662D190F73AC}"/>
          </ac:spMkLst>
        </pc:spChg>
        <pc:spChg chg="add mod">
          <ac:chgData name="Camila Armas" userId="f412bbe61d912a89" providerId="LiveId" clId="{E4DEF496-61AE-4C73-A38A-210C8391AF0D}" dt="2021-03-11T05:57:21.357" v="7257" actId="1038"/>
          <ac:spMkLst>
            <pc:docMk/>
            <pc:sldMk cId="3858269556" sldId="453"/>
            <ac:spMk id="11" creationId="{E595D170-DFBD-4FF5-80DF-D76C4704F18C}"/>
          </ac:spMkLst>
        </pc:spChg>
        <pc:spChg chg="add mod">
          <ac:chgData name="Camila Armas" userId="f412bbe61d912a89" providerId="LiveId" clId="{E4DEF496-61AE-4C73-A38A-210C8391AF0D}" dt="2021-03-11T05:57:21.357" v="7257" actId="1038"/>
          <ac:spMkLst>
            <pc:docMk/>
            <pc:sldMk cId="3858269556" sldId="453"/>
            <ac:spMk id="12" creationId="{FF93AC35-F2C5-4188-BE9A-02A0DAF5FB3A}"/>
          </ac:spMkLst>
        </pc:spChg>
        <pc:spChg chg="add mod">
          <ac:chgData name="Camila Armas" userId="f412bbe61d912a89" providerId="LiveId" clId="{E4DEF496-61AE-4C73-A38A-210C8391AF0D}" dt="2021-03-11T05:57:21.357" v="7257" actId="1038"/>
          <ac:spMkLst>
            <pc:docMk/>
            <pc:sldMk cId="3858269556" sldId="453"/>
            <ac:spMk id="14" creationId="{94245440-5027-4EA0-9B28-30BD11450703}"/>
          </ac:spMkLst>
        </pc:spChg>
        <pc:spChg chg="add mod">
          <ac:chgData name="Camila Armas" userId="f412bbe61d912a89" providerId="LiveId" clId="{E4DEF496-61AE-4C73-A38A-210C8391AF0D}" dt="2021-03-11T05:57:21.357" v="7257" actId="1038"/>
          <ac:spMkLst>
            <pc:docMk/>
            <pc:sldMk cId="3858269556" sldId="453"/>
            <ac:spMk id="15" creationId="{D33E6058-DB4C-4BD3-A8B5-28B609720229}"/>
          </ac:spMkLst>
        </pc:spChg>
        <pc:spChg chg="add mod">
          <ac:chgData name="Camila Armas" userId="f412bbe61d912a89" providerId="LiveId" clId="{E4DEF496-61AE-4C73-A38A-210C8391AF0D}" dt="2021-03-11T05:57:21.357" v="7257" actId="1038"/>
          <ac:spMkLst>
            <pc:docMk/>
            <pc:sldMk cId="3858269556" sldId="453"/>
            <ac:spMk id="16" creationId="{F62E4AB7-7BFF-45EA-9482-FED8A3FDFC88}"/>
          </ac:spMkLst>
        </pc:spChg>
        <pc:spChg chg="add mod">
          <ac:chgData name="Camila Armas" userId="f412bbe61d912a89" providerId="LiveId" clId="{E4DEF496-61AE-4C73-A38A-210C8391AF0D}" dt="2021-03-13T16:07:01.344" v="8954" actId="1076"/>
          <ac:spMkLst>
            <pc:docMk/>
            <pc:sldMk cId="3858269556" sldId="453"/>
            <ac:spMk id="18" creationId="{75529FAE-731A-48E9-AE37-B191B3358D68}"/>
          </ac:spMkLst>
        </pc:spChg>
        <pc:spChg chg="add mod">
          <ac:chgData name="Camila Armas" userId="f412bbe61d912a89" providerId="LiveId" clId="{E4DEF496-61AE-4C73-A38A-210C8391AF0D}" dt="2021-03-11T05:57:21.357" v="7257" actId="1038"/>
          <ac:spMkLst>
            <pc:docMk/>
            <pc:sldMk cId="3858269556" sldId="453"/>
            <ac:spMk id="22" creationId="{7F2FE9A2-A193-4D7C-BAF1-2C942BDBA648}"/>
          </ac:spMkLst>
        </pc:spChg>
        <pc:spChg chg="add mod">
          <ac:chgData name="Camila Armas" userId="f412bbe61d912a89" providerId="LiveId" clId="{E4DEF496-61AE-4C73-A38A-210C8391AF0D}" dt="2021-03-11T05:27:29.220" v="6900" actId="14100"/>
          <ac:spMkLst>
            <pc:docMk/>
            <pc:sldMk cId="3858269556" sldId="453"/>
            <ac:spMk id="24" creationId="{2BC48A03-403B-4D86-AAA1-C3E4E891897A}"/>
          </ac:spMkLst>
        </pc:spChg>
        <pc:spChg chg="add mod">
          <ac:chgData name="Camila Armas" userId="f412bbe61d912a89" providerId="LiveId" clId="{E4DEF496-61AE-4C73-A38A-210C8391AF0D}" dt="2021-03-11T05:27:34.968" v="6901" actId="1076"/>
          <ac:spMkLst>
            <pc:docMk/>
            <pc:sldMk cId="3858269556" sldId="453"/>
            <ac:spMk id="25" creationId="{BEE0F481-1A6C-482D-87A7-766FD8C69C74}"/>
          </ac:spMkLst>
        </pc:spChg>
        <pc:spChg chg="add mod">
          <ac:chgData name="Camila Armas" userId="f412bbe61d912a89" providerId="LiveId" clId="{E4DEF496-61AE-4C73-A38A-210C8391AF0D}" dt="2021-03-11T05:28:09.058" v="6909" actId="1076"/>
          <ac:spMkLst>
            <pc:docMk/>
            <pc:sldMk cId="3858269556" sldId="453"/>
            <ac:spMk id="26" creationId="{A894499C-13E9-4E64-85E9-862223F5F56C}"/>
          </ac:spMkLst>
        </pc:spChg>
        <pc:spChg chg="add mod">
          <ac:chgData name="Camila Armas" userId="f412bbe61d912a89" providerId="LiveId" clId="{E4DEF496-61AE-4C73-A38A-210C8391AF0D}" dt="2021-03-11T05:28:18.108" v="6911" actId="20577"/>
          <ac:spMkLst>
            <pc:docMk/>
            <pc:sldMk cId="3858269556" sldId="453"/>
            <ac:spMk id="27" creationId="{FE3087DE-08CE-4F7F-8B19-E1764A2D5B8E}"/>
          </ac:spMkLst>
        </pc:spChg>
        <pc:spChg chg="add mod">
          <ac:chgData name="Camila Armas" userId="f412bbe61d912a89" providerId="LiveId" clId="{E4DEF496-61AE-4C73-A38A-210C8391AF0D}" dt="2021-03-11T05:28:39.115" v="6917" actId="1076"/>
          <ac:spMkLst>
            <pc:docMk/>
            <pc:sldMk cId="3858269556" sldId="453"/>
            <ac:spMk id="28" creationId="{D3309FC4-8D1D-4FE8-9F91-5DF55F209DCC}"/>
          </ac:spMkLst>
        </pc:spChg>
        <pc:spChg chg="add mod">
          <ac:chgData name="Camila Armas" userId="f412bbe61d912a89" providerId="LiveId" clId="{E4DEF496-61AE-4C73-A38A-210C8391AF0D}" dt="2021-03-13T16:06:53.227" v="8953" actId="20577"/>
          <ac:spMkLst>
            <pc:docMk/>
            <pc:sldMk cId="3858269556" sldId="453"/>
            <ac:spMk id="29" creationId="{D6ACEEB6-5A4A-43B2-B8D3-BF8734DA2359}"/>
          </ac:spMkLst>
        </pc:spChg>
        <pc:spChg chg="add del mod">
          <ac:chgData name="Camila Armas" userId="f412bbe61d912a89" providerId="LiveId" clId="{E4DEF496-61AE-4C73-A38A-210C8391AF0D}" dt="2021-03-11T05:30:44.555" v="6954" actId="478"/>
          <ac:spMkLst>
            <pc:docMk/>
            <pc:sldMk cId="3858269556" sldId="453"/>
            <ac:spMk id="33" creationId="{5D773CA4-1F1E-41C9-A718-0581FBD22ECF}"/>
          </ac:spMkLst>
        </pc:spChg>
        <pc:spChg chg="add del mod">
          <ac:chgData name="Camila Armas" userId="f412bbe61d912a89" providerId="LiveId" clId="{E4DEF496-61AE-4C73-A38A-210C8391AF0D}" dt="2021-03-11T05:50:33.575" v="7090" actId="478"/>
          <ac:spMkLst>
            <pc:docMk/>
            <pc:sldMk cId="3858269556" sldId="453"/>
            <ac:spMk id="40" creationId="{F9A64A12-F966-46B7-9743-CE2B7D34AE6A}"/>
          </ac:spMkLst>
        </pc:spChg>
        <pc:spChg chg="add del mod">
          <ac:chgData name="Camila Armas" userId="f412bbe61d912a89" providerId="LiveId" clId="{E4DEF496-61AE-4C73-A38A-210C8391AF0D}" dt="2021-03-11T05:50:33.575" v="7090" actId="478"/>
          <ac:spMkLst>
            <pc:docMk/>
            <pc:sldMk cId="3858269556" sldId="453"/>
            <ac:spMk id="41" creationId="{242FA06E-0355-47EC-B7AD-B936012E0F39}"/>
          </ac:spMkLst>
        </pc:spChg>
        <pc:spChg chg="add del mod">
          <ac:chgData name="Camila Armas" userId="f412bbe61d912a89" providerId="LiveId" clId="{E4DEF496-61AE-4C73-A38A-210C8391AF0D}" dt="2021-03-11T05:50:33.575" v="7090" actId="478"/>
          <ac:spMkLst>
            <pc:docMk/>
            <pc:sldMk cId="3858269556" sldId="453"/>
            <ac:spMk id="42" creationId="{B9A81C95-7ACB-4540-84F0-2137955B7919}"/>
          </ac:spMkLst>
        </pc:spChg>
        <pc:spChg chg="add del mod">
          <ac:chgData name="Camila Armas" userId="f412bbe61d912a89" providerId="LiveId" clId="{E4DEF496-61AE-4C73-A38A-210C8391AF0D}" dt="2021-03-11T05:50:37.379" v="7092" actId="478"/>
          <ac:spMkLst>
            <pc:docMk/>
            <pc:sldMk cId="3858269556" sldId="453"/>
            <ac:spMk id="43" creationId="{30FF9FA1-DA7F-4263-A533-FA599DBCB892}"/>
          </ac:spMkLst>
        </pc:spChg>
        <pc:picChg chg="add mod">
          <ac:chgData name="Camila Armas" userId="f412bbe61d912a89" providerId="LiveId" clId="{E4DEF496-61AE-4C73-A38A-210C8391AF0D}" dt="2021-03-11T05:57:21.357" v="7257" actId="1038"/>
          <ac:picMkLst>
            <pc:docMk/>
            <pc:sldMk cId="3858269556" sldId="453"/>
            <ac:picMk id="10" creationId="{52966909-E886-411D-9C08-E9F5693453FB}"/>
          </ac:picMkLst>
        </pc:picChg>
        <pc:picChg chg="add mod">
          <ac:chgData name="Camila Armas" userId="f412bbe61d912a89" providerId="LiveId" clId="{E4DEF496-61AE-4C73-A38A-210C8391AF0D}" dt="2021-03-11T05:57:21.357" v="7257" actId="1038"/>
          <ac:picMkLst>
            <pc:docMk/>
            <pc:sldMk cId="3858269556" sldId="453"/>
            <ac:picMk id="19" creationId="{1201B4BA-E207-40EB-839E-B0D56C0A4FC3}"/>
          </ac:picMkLst>
        </pc:picChg>
        <pc:picChg chg="add mod modCrop">
          <ac:chgData name="Camila Armas" userId="f412bbe61d912a89" providerId="LiveId" clId="{E4DEF496-61AE-4C73-A38A-210C8391AF0D}" dt="2021-03-11T05:57:21.357" v="7257" actId="1038"/>
          <ac:picMkLst>
            <pc:docMk/>
            <pc:sldMk cId="3858269556" sldId="453"/>
            <ac:picMk id="20" creationId="{C0A7EAB4-EAC7-4B61-9CCF-94F4EA443BBD}"/>
          </ac:picMkLst>
        </pc:picChg>
        <pc:picChg chg="add mod">
          <ac:chgData name="Camila Armas" userId="f412bbe61d912a89" providerId="LiveId" clId="{E4DEF496-61AE-4C73-A38A-210C8391AF0D}" dt="2021-03-11T05:27:09.805" v="6859" actId="1076"/>
          <ac:picMkLst>
            <pc:docMk/>
            <pc:sldMk cId="3858269556" sldId="453"/>
            <ac:picMk id="23" creationId="{86568960-B7E2-47DC-AE9D-7DA3D12BA952}"/>
          </ac:picMkLst>
        </pc:picChg>
        <pc:picChg chg="add del mod">
          <ac:chgData name="Camila Armas" userId="f412bbe61d912a89" providerId="LiveId" clId="{E4DEF496-61AE-4C73-A38A-210C8391AF0D}" dt="2021-03-11T05:29:48.761" v="6947" actId="478"/>
          <ac:picMkLst>
            <pc:docMk/>
            <pc:sldMk cId="3858269556" sldId="453"/>
            <ac:picMk id="30" creationId="{5AB95AA2-02F2-4D43-A092-6ABB53757252}"/>
          </ac:picMkLst>
        </pc:picChg>
        <pc:picChg chg="add del mod">
          <ac:chgData name="Camila Armas" userId="f412bbe61d912a89" providerId="LiveId" clId="{E4DEF496-61AE-4C73-A38A-210C8391AF0D}" dt="2021-03-11T05:35:06.692" v="6971" actId="478"/>
          <ac:picMkLst>
            <pc:docMk/>
            <pc:sldMk cId="3858269556" sldId="453"/>
            <ac:picMk id="31" creationId="{677B7A91-7C13-46FF-92C3-E469662FE496}"/>
          </ac:picMkLst>
        </pc:picChg>
        <pc:picChg chg="add del mod">
          <ac:chgData name="Camila Armas" userId="f412bbe61d912a89" providerId="LiveId" clId="{E4DEF496-61AE-4C73-A38A-210C8391AF0D}" dt="2021-03-11T05:52:13.088" v="7098" actId="478"/>
          <ac:picMkLst>
            <pc:docMk/>
            <pc:sldMk cId="3858269556" sldId="453"/>
            <ac:picMk id="34" creationId="{2C783782-A886-4929-BAEC-3B7B2DFB299F}"/>
          </ac:picMkLst>
        </pc:picChg>
        <pc:picChg chg="add del mod">
          <ac:chgData name="Camila Armas" userId="f412bbe61d912a89" providerId="LiveId" clId="{E4DEF496-61AE-4C73-A38A-210C8391AF0D}" dt="2021-03-11T05:35:04.899" v="6970" actId="478"/>
          <ac:picMkLst>
            <pc:docMk/>
            <pc:sldMk cId="3858269556" sldId="453"/>
            <ac:picMk id="35" creationId="{36518C3D-FBD4-445D-98EE-7810B06610E8}"/>
          </ac:picMkLst>
        </pc:picChg>
        <pc:picChg chg="add del mod">
          <ac:chgData name="Camila Armas" userId="f412bbe61d912a89" providerId="LiveId" clId="{E4DEF496-61AE-4C73-A38A-210C8391AF0D}" dt="2021-03-11T05:39:17.136" v="6975" actId="478"/>
          <ac:picMkLst>
            <pc:docMk/>
            <pc:sldMk cId="3858269556" sldId="453"/>
            <ac:picMk id="37" creationId="{F25CC5A4-50EF-4185-A6E3-5B5BA66930F0}"/>
          </ac:picMkLst>
        </pc:picChg>
        <pc:picChg chg="add del mod">
          <ac:chgData name="Camila Armas" userId="f412bbe61d912a89" providerId="LiveId" clId="{E4DEF496-61AE-4C73-A38A-210C8391AF0D}" dt="2021-03-11T05:50:33.575" v="7090" actId="478"/>
          <ac:picMkLst>
            <pc:docMk/>
            <pc:sldMk cId="3858269556" sldId="453"/>
            <ac:picMk id="39" creationId="{83C10B53-958A-44F3-B5CF-6112BA642C14}"/>
          </ac:picMkLst>
        </pc:picChg>
        <pc:picChg chg="add mod">
          <ac:chgData name="Camila Armas" userId="f412bbe61d912a89" providerId="LiveId" clId="{E4DEF496-61AE-4C73-A38A-210C8391AF0D}" dt="2021-03-11T05:55:21.167" v="7192"/>
          <ac:picMkLst>
            <pc:docMk/>
            <pc:sldMk cId="3858269556" sldId="453"/>
            <ac:picMk id="44" creationId="{67DEDFE0-FB6B-4BC7-BB2C-06C8FAECB507}"/>
          </ac:picMkLst>
        </pc:picChg>
        <pc:cxnChg chg="add mod">
          <ac:chgData name="Camila Armas" userId="f412bbe61d912a89" providerId="LiveId" clId="{E4DEF496-61AE-4C73-A38A-210C8391AF0D}" dt="2021-03-11T05:57:21.357" v="7257" actId="1038"/>
          <ac:cxnSpMkLst>
            <pc:docMk/>
            <pc:sldMk cId="3858269556" sldId="453"/>
            <ac:cxnSpMk id="21" creationId="{B8848C7F-6C86-4CDB-AD7B-BCCBE2E3B1A0}"/>
          </ac:cxnSpMkLst>
        </pc:cxnChg>
        <pc:cxnChg chg="add del mod">
          <ac:chgData name="Camila Armas" userId="f412bbe61d912a89" providerId="LiveId" clId="{E4DEF496-61AE-4C73-A38A-210C8391AF0D}" dt="2021-03-11T05:35:08.919" v="6972" actId="478"/>
          <ac:cxnSpMkLst>
            <pc:docMk/>
            <pc:sldMk cId="3858269556" sldId="453"/>
            <ac:cxnSpMk id="32" creationId="{31845AC0-2966-4939-8B67-45B31BD9347F}"/>
          </ac:cxnSpMkLst>
        </pc:cxnChg>
      </pc:sldChg>
      <pc:sldChg chg="addSp delSp modSp add del mod modTransition addAnim delAnim modAnim">
        <pc:chgData name="Camila Armas" userId="f412bbe61d912a89" providerId="LiveId" clId="{E4DEF496-61AE-4C73-A38A-210C8391AF0D}" dt="2021-03-11T06:00:27.127" v="7302" actId="2696"/>
        <pc:sldMkLst>
          <pc:docMk/>
          <pc:sldMk cId="3292855459" sldId="454"/>
        </pc:sldMkLst>
        <pc:spChg chg="add mod">
          <ac:chgData name="Camila Armas" userId="f412bbe61d912a89" providerId="LiveId" clId="{E4DEF496-61AE-4C73-A38A-210C8391AF0D}" dt="2021-03-11T05:59:50.618" v="7295" actId="1038"/>
          <ac:spMkLst>
            <pc:docMk/>
            <pc:sldMk cId="3292855459" sldId="454"/>
            <ac:spMk id="3" creationId="{5107E40F-3B6D-42F1-9493-1842AD8208BE}"/>
          </ac:spMkLst>
        </pc:spChg>
        <pc:spChg chg="mod">
          <ac:chgData name="Camila Armas" userId="f412bbe61d912a89" providerId="LiveId" clId="{E4DEF496-61AE-4C73-A38A-210C8391AF0D}" dt="2021-03-11T05:57:46.163" v="7261" actId="1035"/>
          <ac:spMkLst>
            <pc:docMk/>
            <pc:sldMk cId="3292855459" sldId="454"/>
            <ac:spMk id="11" creationId="{E595D170-DFBD-4FF5-80DF-D76C4704F18C}"/>
          </ac:spMkLst>
        </pc:spChg>
        <pc:spChg chg="mod">
          <ac:chgData name="Camila Armas" userId="f412bbe61d912a89" providerId="LiveId" clId="{E4DEF496-61AE-4C73-A38A-210C8391AF0D}" dt="2021-03-11T05:57:46.163" v="7261" actId="1035"/>
          <ac:spMkLst>
            <pc:docMk/>
            <pc:sldMk cId="3292855459" sldId="454"/>
            <ac:spMk id="12" creationId="{FF93AC35-F2C5-4188-BE9A-02A0DAF5FB3A}"/>
          </ac:spMkLst>
        </pc:spChg>
        <pc:spChg chg="mod">
          <ac:chgData name="Camila Armas" userId="f412bbe61d912a89" providerId="LiveId" clId="{E4DEF496-61AE-4C73-A38A-210C8391AF0D}" dt="2021-03-11T05:57:46.163" v="7261" actId="1035"/>
          <ac:spMkLst>
            <pc:docMk/>
            <pc:sldMk cId="3292855459" sldId="454"/>
            <ac:spMk id="14" creationId="{94245440-5027-4EA0-9B28-30BD11450703}"/>
          </ac:spMkLst>
        </pc:spChg>
        <pc:spChg chg="mod">
          <ac:chgData name="Camila Armas" userId="f412bbe61d912a89" providerId="LiveId" clId="{E4DEF496-61AE-4C73-A38A-210C8391AF0D}" dt="2021-03-11T05:57:46.163" v="7261" actId="1035"/>
          <ac:spMkLst>
            <pc:docMk/>
            <pc:sldMk cId="3292855459" sldId="454"/>
            <ac:spMk id="15" creationId="{D33E6058-DB4C-4BD3-A8B5-28B609720229}"/>
          </ac:spMkLst>
        </pc:spChg>
        <pc:spChg chg="mod">
          <ac:chgData name="Camila Armas" userId="f412bbe61d912a89" providerId="LiveId" clId="{E4DEF496-61AE-4C73-A38A-210C8391AF0D}" dt="2021-03-11T05:57:46.163" v="7261" actId="1035"/>
          <ac:spMkLst>
            <pc:docMk/>
            <pc:sldMk cId="3292855459" sldId="454"/>
            <ac:spMk id="16" creationId="{F62E4AB7-7BFF-45EA-9482-FED8A3FDFC88}"/>
          </ac:spMkLst>
        </pc:spChg>
        <pc:spChg chg="mod">
          <ac:chgData name="Camila Armas" userId="f412bbe61d912a89" providerId="LiveId" clId="{E4DEF496-61AE-4C73-A38A-210C8391AF0D}" dt="2021-03-11T05:57:46.163" v="7261" actId="1035"/>
          <ac:spMkLst>
            <pc:docMk/>
            <pc:sldMk cId="3292855459" sldId="454"/>
            <ac:spMk id="18" creationId="{75529FAE-731A-48E9-AE37-B191B3358D68}"/>
          </ac:spMkLst>
        </pc:spChg>
        <pc:spChg chg="mod">
          <ac:chgData name="Camila Armas" userId="f412bbe61d912a89" providerId="LiveId" clId="{E4DEF496-61AE-4C73-A38A-210C8391AF0D}" dt="2021-03-11T05:57:46.163" v="7261" actId="1035"/>
          <ac:spMkLst>
            <pc:docMk/>
            <pc:sldMk cId="3292855459" sldId="454"/>
            <ac:spMk id="22" creationId="{7F2FE9A2-A193-4D7C-BAF1-2C942BDBA648}"/>
          </ac:spMkLst>
        </pc:spChg>
        <pc:spChg chg="del">
          <ac:chgData name="Camila Armas" userId="f412bbe61d912a89" providerId="LiveId" clId="{E4DEF496-61AE-4C73-A38A-210C8391AF0D}" dt="2021-03-11T05:55:58.012" v="7199" actId="478"/>
          <ac:spMkLst>
            <pc:docMk/>
            <pc:sldMk cId="3292855459" sldId="454"/>
            <ac:spMk id="24" creationId="{2BC48A03-403B-4D86-AAA1-C3E4E891897A}"/>
          </ac:spMkLst>
        </pc:spChg>
        <pc:spChg chg="del">
          <ac:chgData name="Camila Armas" userId="f412bbe61d912a89" providerId="LiveId" clId="{E4DEF496-61AE-4C73-A38A-210C8391AF0D}" dt="2021-03-11T05:56:06.355" v="7202" actId="478"/>
          <ac:spMkLst>
            <pc:docMk/>
            <pc:sldMk cId="3292855459" sldId="454"/>
            <ac:spMk id="25" creationId="{BEE0F481-1A6C-482D-87A7-766FD8C69C74}"/>
          </ac:spMkLst>
        </pc:spChg>
        <pc:spChg chg="del">
          <ac:chgData name="Camila Armas" userId="f412bbe61d912a89" providerId="LiveId" clId="{E4DEF496-61AE-4C73-A38A-210C8391AF0D}" dt="2021-03-11T05:56:04.444" v="7201" actId="478"/>
          <ac:spMkLst>
            <pc:docMk/>
            <pc:sldMk cId="3292855459" sldId="454"/>
            <ac:spMk id="26" creationId="{A894499C-13E9-4E64-85E9-862223F5F56C}"/>
          </ac:spMkLst>
        </pc:spChg>
        <pc:spChg chg="del">
          <ac:chgData name="Camila Armas" userId="f412bbe61d912a89" providerId="LiveId" clId="{E4DEF496-61AE-4C73-A38A-210C8391AF0D}" dt="2021-03-11T05:56:19.336" v="7205" actId="478"/>
          <ac:spMkLst>
            <pc:docMk/>
            <pc:sldMk cId="3292855459" sldId="454"/>
            <ac:spMk id="27" creationId="{FE3087DE-08CE-4F7F-8B19-E1764A2D5B8E}"/>
          </ac:spMkLst>
        </pc:spChg>
        <pc:spChg chg="del">
          <ac:chgData name="Camila Armas" userId="f412bbe61d912a89" providerId="LiveId" clId="{E4DEF496-61AE-4C73-A38A-210C8391AF0D}" dt="2021-03-11T05:56:19.336" v="7205" actId="478"/>
          <ac:spMkLst>
            <pc:docMk/>
            <pc:sldMk cId="3292855459" sldId="454"/>
            <ac:spMk id="28" creationId="{D3309FC4-8D1D-4FE8-9F91-5DF55F209DCC}"/>
          </ac:spMkLst>
        </pc:spChg>
        <pc:spChg chg="del">
          <ac:chgData name="Camila Armas" userId="f412bbe61d912a89" providerId="LiveId" clId="{E4DEF496-61AE-4C73-A38A-210C8391AF0D}" dt="2021-03-11T05:55:39.898" v="7195" actId="478"/>
          <ac:spMkLst>
            <pc:docMk/>
            <pc:sldMk cId="3292855459" sldId="454"/>
            <ac:spMk id="29" creationId="{D6ACEEB6-5A4A-43B2-B8D3-BF8734DA2359}"/>
          </ac:spMkLst>
        </pc:spChg>
        <pc:spChg chg="add mod">
          <ac:chgData name="Camila Armas" userId="f412bbe61d912a89" providerId="LiveId" clId="{E4DEF496-61AE-4C73-A38A-210C8391AF0D}" dt="2021-03-11T05:59:50.618" v="7295" actId="1038"/>
          <ac:spMkLst>
            <pc:docMk/>
            <pc:sldMk cId="3292855459" sldId="454"/>
            <ac:spMk id="31" creationId="{BDC1EA3D-7410-4E48-8845-B35E10551C16}"/>
          </ac:spMkLst>
        </pc:spChg>
        <pc:spChg chg="mod">
          <ac:chgData name="Camila Armas" userId="f412bbe61d912a89" providerId="LiveId" clId="{E4DEF496-61AE-4C73-A38A-210C8391AF0D}" dt="2021-03-11T05:59:50.618" v="7295" actId="1038"/>
          <ac:spMkLst>
            <pc:docMk/>
            <pc:sldMk cId="3292855459" sldId="454"/>
            <ac:spMk id="40" creationId="{F9A64A12-F966-46B7-9743-CE2B7D34AE6A}"/>
          </ac:spMkLst>
        </pc:spChg>
        <pc:spChg chg="add del mod">
          <ac:chgData name="Camila Armas" userId="f412bbe61d912a89" providerId="LiveId" clId="{E4DEF496-61AE-4C73-A38A-210C8391AF0D}" dt="2021-03-11T05:59:50.618" v="7295" actId="1038"/>
          <ac:spMkLst>
            <pc:docMk/>
            <pc:sldMk cId="3292855459" sldId="454"/>
            <ac:spMk id="41" creationId="{242FA06E-0355-47EC-B7AD-B936012E0F39}"/>
          </ac:spMkLst>
        </pc:spChg>
        <pc:spChg chg="mod">
          <ac:chgData name="Camila Armas" userId="f412bbe61d912a89" providerId="LiveId" clId="{E4DEF496-61AE-4C73-A38A-210C8391AF0D}" dt="2021-03-11T05:59:50.618" v="7295" actId="1038"/>
          <ac:spMkLst>
            <pc:docMk/>
            <pc:sldMk cId="3292855459" sldId="454"/>
            <ac:spMk id="42" creationId="{B9A81C95-7ACB-4540-84F0-2137955B7919}"/>
          </ac:spMkLst>
        </pc:spChg>
        <pc:spChg chg="mod">
          <ac:chgData name="Camila Armas" userId="f412bbe61d912a89" providerId="LiveId" clId="{E4DEF496-61AE-4C73-A38A-210C8391AF0D}" dt="2021-03-11T05:59:50.618" v="7295" actId="1038"/>
          <ac:spMkLst>
            <pc:docMk/>
            <pc:sldMk cId="3292855459" sldId="454"/>
            <ac:spMk id="43" creationId="{30FF9FA1-DA7F-4263-A533-FA599DBCB892}"/>
          </ac:spMkLst>
        </pc:spChg>
        <pc:picChg chg="mod">
          <ac:chgData name="Camila Armas" userId="f412bbe61d912a89" providerId="LiveId" clId="{E4DEF496-61AE-4C73-A38A-210C8391AF0D}" dt="2021-03-11T05:57:46.163" v="7261" actId="1035"/>
          <ac:picMkLst>
            <pc:docMk/>
            <pc:sldMk cId="3292855459" sldId="454"/>
            <ac:picMk id="10" creationId="{52966909-E886-411D-9C08-E9F5693453FB}"/>
          </ac:picMkLst>
        </pc:picChg>
        <pc:picChg chg="mod">
          <ac:chgData name="Camila Armas" userId="f412bbe61d912a89" providerId="LiveId" clId="{E4DEF496-61AE-4C73-A38A-210C8391AF0D}" dt="2021-03-11T05:57:46.163" v="7261" actId="1035"/>
          <ac:picMkLst>
            <pc:docMk/>
            <pc:sldMk cId="3292855459" sldId="454"/>
            <ac:picMk id="19" creationId="{1201B4BA-E207-40EB-839E-B0D56C0A4FC3}"/>
          </ac:picMkLst>
        </pc:picChg>
        <pc:picChg chg="mod">
          <ac:chgData name="Camila Armas" userId="f412bbe61d912a89" providerId="LiveId" clId="{E4DEF496-61AE-4C73-A38A-210C8391AF0D}" dt="2021-03-11T05:57:46.163" v="7261" actId="1035"/>
          <ac:picMkLst>
            <pc:docMk/>
            <pc:sldMk cId="3292855459" sldId="454"/>
            <ac:picMk id="20" creationId="{C0A7EAB4-EAC7-4B61-9CCF-94F4EA443BBD}"/>
          </ac:picMkLst>
        </pc:picChg>
        <pc:picChg chg="del">
          <ac:chgData name="Camila Armas" userId="f412bbe61d912a89" providerId="LiveId" clId="{E4DEF496-61AE-4C73-A38A-210C8391AF0D}" dt="2021-03-11T05:55:46.678" v="7196" actId="478"/>
          <ac:picMkLst>
            <pc:docMk/>
            <pc:sldMk cId="3292855459" sldId="454"/>
            <ac:picMk id="23" creationId="{86568960-B7E2-47DC-AE9D-7DA3D12BA952}"/>
          </ac:picMkLst>
        </pc:picChg>
        <pc:picChg chg="add mod">
          <ac:chgData name="Camila Armas" userId="f412bbe61d912a89" providerId="LiveId" clId="{E4DEF496-61AE-4C73-A38A-210C8391AF0D}" dt="2021-03-11T05:59:13.711" v="7265" actId="1076"/>
          <ac:picMkLst>
            <pc:docMk/>
            <pc:sldMk cId="3292855459" sldId="454"/>
            <ac:picMk id="32" creationId="{06B171BA-B2B7-4011-8FA7-BA44134C9DCF}"/>
          </ac:picMkLst>
        </pc:picChg>
        <pc:picChg chg="del">
          <ac:chgData name="Camila Armas" userId="f412bbe61d912a89" providerId="LiveId" clId="{E4DEF496-61AE-4C73-A38A-210C8391AF0D}" dt="2021-03-11T05:55:35.915" v="7194" actId="478"/>
          <ac:picMkLst>
            <pc:docMk/>
            <pc:sldMk cId="3292855459" sldId="454"/>
            <ac:picMk id="34" creationId="{2C783782-A886-4929-BAEC-3B7B2DFB299F}"/>
          </ac:picMkLst>
        </pc:picChg>
        <pc:picChg chg="mod">
          <ac:chgData name="Camila Armas" userId="f412bbe61d912a89" providerId="LiveId" clId="{E4DEF496-61AE-4C73-A38A-210C8391AF0D}" dt="2021-03-11T05:59:50.618" v="7295" actId="1038"/>
          <ac:picMkLst>
            <pc:docMk/>
            <pc:sldMk cId="3292855459" sldId="454"/>
            <ac:picMk id="39" creationId="{83C10B53-958A-44F3-B5CF-6112BA642C14}"/>
          </ac:picMkLst>
        </pc:picChg>
        <pc:cxnChg chg="mod">
          <ac:chgData name="Camila Armas" userId="f412bbe61d912a89" providerId="LiveId" clId="{E4DEF496-61AE-4C73-A38A-210C8391AF0D}" dt="2021-03-11T05:57:46.163" v="7261" actId="1035"/>
          <ac:cxnSpMkLst>
            <pc:docMk/>
            <pc:sldMk cId="3292855459" sldId="454"/>
            <ac:cxnSpMk id="21" creationId="{B8848C7F-6C86-4CDB-AD7B-BCCBE2E3B1A0}"/>
          </ac:cxnSpMkLst>
        </pc:cxnChg>
      </pc:sldChg>
      <pc:sldChg chg="addSp delSp modSp add mod modTransition modAnim">
        <pc:chgData name="Camila Armas" userId="f412bbe61d912a89" providerId="LiveId" clId="{E4DEF496-61AE-4C73-A38A-210C8391AF0D}" dt="2021-03-13T22:30:33.315" v="9116" actId="1036"/>
        <pc:sldMkLst>
          <pc:docMk/>
          <pc:sldMk cId="1013900859" sldId="455"/>
        </pc:sldMkLst>
        <pc:spChg chg="mod">
          <ac:chgData name="Camila Armas" userId="f412bbe61d912a89" providerId="LiveId" clId="{E4DEF496-61AE-4C73-A38A-210C8391AF0D}" dt="2021-03-13T02:19:32.724" v="8849" actId="20577"/>
          <ac:spMkLst>
            <pc:docMk/>
            <pc:sldMk cId="1013900859" sldId="455"/>
            <ac:spMk id="2" creationId="{55C18EE3-7747-4254-99FC-A7D517DA65D4}"/>
          </ac:spMkLst>
        </pc:spChg>
        <pc:spChg chg="mod">
          <ac:chgData name="Camila Armas" userId="f412bbe61d912a89" providerId="LiveId" clId="{E4DEF496-61AE-4C73-A38A-210C8391AF0D}" dt="2021-03-13T22:30:33.315" v="9116" actId="1036"/>
          <ac:spMkLst>
            <pc:docMk/>
            <pc:sldMk cId="1013900859" sldId="455"/>
            <ac:spMk id="18" creationId="{75529FAE-731A-48E9-AE37-B191B3358D68}"/>
          </ac:spMkLst>
        </pc:spChg>
        <pc:spChg chg="del">
          <ac:chgData name="Camila Armas" userId="f412bbe61d912a89" providerId="LiveId" clId="{E4DEF496-61AE-4C73-A38A-210C8391AF0D}" dt="2021-03-11T06:00:05.861" v="7298" actId="478"/>
          <ac:spMkLst>
            <pc:docMk/>
            <pc:sldMk cId="1013900859" sldId="455"/>
            <ac:spMk id="24" creationId="{2BC48A03-403B-4D86-AAA1-C3E4E891897A}"/>
          </ac:spMkLst>
        </pc:spChg>
        <pc:spChg chg="del">
          <ac:chgData name="Camila Armas" userId="f412bbe61d912a89" providerId="LiveId" clId="{E4DEF496-61AE-4C73-A38A-210C8391AF0D}" dt="2021-03-11T06:00:05.861" v="7298" actId="478"/>
          <ac:spMkLst>
            <pc:docMk/>
            <pc:sldMk cId="1013900859" sldId="455"/>
            <ac:spMk id="25" creationId="{BEE0F481-1A6C-482D-87A7-766FD8C69C74}"/>
          </ac:spMkLst>
        </pc:spChg>
        <pc:spChg chg="del">
          <ac:chgData name="Camila Armas" userId="f412bbe61d912a89" providerId="LiveId" clId="{E4DEF496-61AE-4C73-A38A-210C8391AF0D}" dt="2021-03-11T06:00:05.861" v="7298" actId="478"/>
          <ac:spMkLst>
            <pc:docMk/>
            <pc:sldMk cId="1013900859" sldId="455"/>
            <ac:spMk id="26" creationId="{A894499C-13E9-4E64-85E9-862223F5F56C}"/>
          </ac:spMkLst>
        </pc:spChg>
        <pc:spChg chg="del">
          <ac:chgData name="Camila Armas" userId="f412bbe61d912a89" providerId="LiveId" clId="{E4DEF496-61AE-4C73-A38A-210C8391AF0D}" dt="2021-03-11T06:00:05.861" v="7298" actId="478"/>
          <ac:spMkLst>
            <pc:docMk/>
            <pc:sldMk cId="1013900859" sldId="455"/>
            <ac:spMk id="27" creationId="{FE3087DE-08CE-4F7F-8B19-E1764A2D5B8E}"/>
          </ac:spMkLst>
        </pc:spChg>
        <pc:spChg chg="del">
          <ac:chgData name="Camila Armas" userId="f412bbe61d912a89" providerId="LiveId" clId="{E4DEF496-61AE-4C73-A38A-210C8391AF0D}" dt="2021-03-11T06:00:05.861" v="7298" actId="478"/>
          <ac:spMkLst>
            <pc:docMk/>
            <pc:sldMk cId="1013900859" sldId="455"/>
            <ac:spMk id="28" creationId="{D3309FC4-8D1D-4FE8-9F91-5DF55F209DCC}"/>
          </ac:spMkLst>
        </pc:spChg>
        <pc:spChg chg="del">
          <ac:chgData name="Camila Armas" userId="f412bbe61d912a89" providerId="LiveId" clId="{E4DEF496-61AE-4C73-A38A-210C8391AF0D}" dt="2021-03-11T06:00:05.861" v="7298" actId="478"/>
          <ac:spMkLst>
            <pc:docMk/>
            <pc:sldMk cId="1013900859" sldId="455"/>
            <ac:spMk id="29" creationId="{D6ACEEB6-5A4A-43B2-B8D3-BF8734DA2359}"/>
          </ac:spMkLst>
        </pc:spChg>
        <pc:spChg chg="add mod">
          <ac:chgData name="Camila Armas" userId="f412bbe61d912a89" providerId="LiveId" clId="{E4DEF496-61AE-4C73-A38A-210C8391AF0D}" dt="2021-03-11T06:14:12.083" v="7484" actId="1035"/>
          <ac:spMkLst>
            <pc:docMk/>
            <pc:sldMk cId="1013900859" sldId="455"/>
            <ac:spMk id="31" creationId="{96A12585-7DA1-4812-9933-A547545A538D}"/>
          </ac:spMkLst>
        </pc:spChg>
        <pc:spChg chg="add mod">
          <ac:chgData name="Camila Armas" userId="f412bbe61d912a89" providerId="LiveId" clId="{E4DEF496-61AE-4C73-A38A-210C8391AF0D}" dt="2021-03-11T06:14:12.083" v="7484" actId="1035"/>
          <ac:spMkLst>
            <pc:docMk/>
            <pc:sldMk cId="1013900859" sldId="455"/>
            <ac:spMk id="32" creationId="{3F85929F-DB6A-43EE-8858-4653817BA26B}"/>
          </ac:spMkLst>
        </pc:spChg>
        <pc:spChg chg="add mod">
          <ac:chgData name="Camila Armas" userId="f412bbe61d912a89" providerId="LiveId" clId="{E4DEF496-61AE-4C73-A38A-210C8391AF0D}" dt="2021-03-11T06:14:12.083" v="7484" actId="1035"/>
          <ac:spMkLst>
            <pc:docMk/>
            <pc:sldMk cId="1013900859" sldId="455"/>
            <ac:spMk id="33" creationId="{1990D37D-F27C-495A-9231-E40173AA63D0}"/>
          </ac:spMkLst>
        </pc:spChg>
        <pc:spChg chg="add mod">
          <ac:chgData name="Camila Armas" userId="f412bbe61d912a89" providerId="LiveId" clId="{E4DEF496-61AE-4C73-A38A-210C8391AF0D}" dt="2021-03-11T06:14:12.083" v="7484" actId="1035"/>
          <ac:spMkLst>
            <pc:docMk/>
            <pc:sldMk cId="1013900859" sldId="455"/>
            <ac:spMk id="34" creationId="{B9B7E4E1-B9AE-4E33-84E3-781290DF5A4B}"/>
          </ac:spMkLst>
        </pc:spChg>
        <pc:spChg chg="add mod">
          <ac:chgData name="Camila Armas" userId="f412bbe61d912a89" providerId="LiveId" clId="{E4DEF496-61AE-4C73-A38A-210C8391AF0D}" dt="2021-03-11T06:14:12.083" v="7484" actId="1035"/>
          <ac:spMkLst>
            <pc:docMk/>
            <pc:sldMk cId="1013900859" sldId="455"/>
            <ac:spMk id="35" creationId="{1B3C73C4-2777-4AE9-8946-74656B652D47}"/>
          </ac:spMkLst>
        </pc:spChg>
        <pc:spChg chg="add mod">
          <ac:chgData name="Camila Armas" userId="f412bbe61d912a89" providerId="LiveId" clId="{E4DEF496-61AE-4C73-A38A-210C8391AF0D}" dt="2021-03-11T06:14:12.083" v="7484" actId="1035"/>
          <ac:spMkLst>
            <pc:docMk/>
            <pc:sldMk cId="1013900859" sldId="455"/>
            <ac:spMk id="36" creationId="{BC738E14-0378-4510-A77E-5D570B5B3BAF}"/>
          </ac:spMkLst>
        </pc:spChg>
        <pc:spChg chg="add mod">
          <ac:chgData name="Camila Armas" userId="f412bbe61d912a89" providerId="LiveId" clId="{E4DEF496-61AE-4C73-A38A-210C8391AF0D}" dt="2021-03-11T06:26:36.821" v="7739" actId="1035"/>
          <ac:spMkLst>
            <pc:docMk/>
            <pc:sldMk cId="1013900859" sldId="455"/>
            <ac:spMk id="38" creationId="{F3DF786C-0D76-4005-B8E3-E9B87069BC71}"/>
          </ac:spMkLst>
        </pc:spChg>
        <pc:spChg chg="add del mod">
          <ac:chgData name="Camila Armas" userId="f412bbe61d912a89" providerId="LiveId" clId="{E4DEF496-61AE-4C73-A38A-210C8391AF0D}" dt="2021-03-11T06:09:16.592" v="7347" actId="478"/>
          <ac:spMkLst>
            <pc:docMk/>
            <pc:sldMk cId="1013900859" sldId="455"/>
            <ac:spMk id="39" creationId="{52CCEF8C-FFBE-4291-B72E-C6F8CAD4AD69}"/>
          </ac:spMkLst>
        </pc:spChg>
        <pc:spChg chg="add mod">
          <ac:chgData name="Camila Armas" userId="f412bbe61d912a89" providerId="LiveId" clId="{E4DEF496-61AE-4C73-A38A-210C8391AF0D}" dt="2021-03-11T06:26:36.821" v="7739" actId="1035"/>
          <ac:spMkLst>
            <pc:docMk/>
            <pc:sldMk cId="1013900859" sldId="455"/>
            <ac:spMk id="40" creationId="{1CE6D614-5563-4C6B-A316-0BA089A01CEB}"/>
          </ac:spMkLst>
        </pc:spChg>
        <pc:spChg chg="add mod">
          <ac:chgData name="Camila Armas" userId="f412bbe61d912a89" providerId="LiveId" clId="{E4DEF496-61AE-4C73-A38A-210C8391AF0D}" dt="2021-03-11T06:26:36.821" v="7739" actId="1035"/>
          <ac:spMkLst>
            <pc:docMk/>
            <pc:sldMk cId="1013900859" sldId="455"/>
            <ac:spMk id="41" creationId="{D17ACC5C-0D4C-4626-B04E-C6A5598C2654}"/>
          </ac:spMkLst>
        </pc:spChg>
        <pc:spChg chg="add mod">
          <ac:chgData name="Camila Armas" userId="f412bbe61d912a89" providerId="LiveId" clId="{E4DEF496-61AE-4C73-A38A-210C8391AF0D}" dt="2021-03-11T06:26:36.821" v="7739" actId="1035"/>
          <ac:spMkLst>
            <pc:docMk/>
            <pc:sldMk cId="1013900859" sldId="455"/>
            <ac:spMk id="42" creationId="{E5DB758E-1109-4EA7-80E2-E3DAB302870E}"/>
          </ac:spMkLst>
        </pc:spChg>
        <pc:spChg chg="add mod">
          <ac:chgData name="Camila Armas" userId="f412bbe61d912a89" providerId="LiveId" clId="{E4DEF496-61AE-4C73-A38A-210C8391AF0D}" dt="2021-03-11T06:26:36.821" v="7739" actId="1035"/>
          <ac:spMkLst>
            <pc:docMk/>
            <pc:sldMk cId="1013900859" sldId="455"/>
            <ac:spMk id="43" creationId="{F5841AC8-2964-421D-8123-B8143191E1C4}"/>
          </ac:spMkLst>
        </pc:spChg>
        <pc:spChg chg="add mod">
          <ac:chgData name="Camila Armas" userId="f412bbe61d912a89" providerId="LiveId" clId="{E4DEF496-61AE-4C73-A38A-210C8391AF0D}" dt="2021-03-11T06:26:36.821" v="7739" actId="1035"/>
          <ac:spMkLst>
            <pc:docMk/>
            <pc:sldMk cId="1013900859" sldId="455"/>
            <ac:spMk id="45" creationId="{91D0B446-7D1C-4AC6-8B41-D97FFCA845A8}"/>
          </ac:spMkLst>
        </pc:spChg>
        <pc:spChg chg="add mod">
          <ac:chgData name="Camila Armas" userId="f412bbe61d912a89" providerId="LiveId" clId="{E4DEF496-61AE-4C73-A38A-210C8391AF0D}" dt="2021-03-11T06:26:36.821" v="7739" actId="1035"/>
          <ac:spMkLst>
            <pc:docMk/>
            <pc:sldMk cId="1013900859" sldId="455"/>
            <ac:spMk id="46" creationId="{579FF715-022B-43FF-982D-499DE2545A70}"/>
          </ac:spMkLst>
        </pc:spChg>
        <pc:spChg chg="add mod">
          <ac:chgData name="Camila Armas" userId="f412bbe61d912a89" providerId="LiveId" clId="{E4DEF496-61AE-4C73-A38A-210C8391AF0D}" dt="2021-03-11T06:26:36.821" v="7739" actId="1035"/>
          <ac:spMkLst>
            <pc:docMk/>
            <pc:sldMk cId="1013900859" sldId="455"/>
            <ac:spMk id="47" creationId="{33F8E13D-9B07-4EA5-AB5F-1FE1AB1916DA}"/>
          </ac:spMkLst>
        </pc:spChg>
        <pc:spChg chg="add mod">
          <ac:chgData name="Camila Armas" userId="f412bbe61d912a89" providerId="LiveId" clId="{E4DEF496-61AE-4C73-A38A-210C8391AF0D}" dt="2021-03-11T06:26:05.329" v="7720" actId="1076"/>
          <ac:spMkLst>
            <pc:docMk/>
            <pc:sldMk cId="1013900859" sldId="455"/>
            <ac:spMk id="51" creationId="{690D4594-E22B-4EBD-8BB1-8F6777A43C99}"/>
          </ac:spMkLst>
        </pc:spChg>
        <pc:spChg chg="add del mod">
          <ac:chgData name="Camila Armas" userId="f412bbe61d912a89" providerId="LiveId" clId="{E4DEF496-61AE-4C73-A38A-210C8391AF0D}" dt="2021-03-11T06:25:52.393" v="7715" actId="478"/>
          <ac:spMkLst>
            <pc:docMk/>
            <pc:sldMk cId="1013900859" sldId="455"/>
            <ac:spMk id="52" creationId="{45E0EFC2-CD3E-41FB-AB35-34FBCED572CE}"/>
          </ac:spMkLst>
        </pc:spChg>
        <pc:picChg chg="add mod">
          <ac:chgData name="Camila Armas" userId="f412bbe61d912a89" providerId="LiveId" clId="{E4DEF496-61AE-4C73-A38A-210C8391AF0D}" dt="2021-03-11T06:26:36.821" v="7739" actId="1035"/>
          <ac:picMkLst>
            <pc:docMk/>
            <pc:sldMk cId="1013900859" sldId="455"/>
            <ac:picMk id="4" creationId="{4C2A0279-C914-43E2-A498-206A2D67A026}"/>
          </ac:picMkLst>
        </pc:picChg>
        <pc:picChg chg="del">
          <ac:chgData name="Camila Armas" userId="f412bbe61d912a89" providerId="LiveId" clId="{E4DEF496-61AE-4C73-A38A-210C8391AF0D}" dt="2021-03-11T06:00:05.861" v="7298" actId="478"/>
          <ac:picMkLst>
            <pc:docMk/>
            <pc:sldMk cId="1013900859" sldId="455"/>
            <ac:picMk id="23" creationId="{86568960-B7E2-47DC-AE9D-7DA3D12BA952}"/>
          </ac:picMkLst>
        </pc:picChg>
        <pc:picChg chg="add mod">
          <ac:chgData name="Camila Armas" userId="f412bbe61d912a89" providerId="LiveId" clId="{E4DEF496-61AE-4C73-A38A-210C8391AF0D}" dt="2021-03-11T06:14:12.083" v="7484" actId="1035"/>
          <ac:picMkLst>
            <pc:docMk/>
            <pc:sldMk cId="1013900859" sldId="455"/>
            <ac:picMk id="30" creationId="{1013EC36-3F79-4189-85A8-72677C72C6B6}"/>
          </ac:picMkLst>
        </pc:picChg>
        <pc:picChg chg="add mod">
          <ac:chgData name="Camila Armas" userId="f412bbe61d912a89" providerId="LiveId" clId="{E4DEF496-61AE-4C73-A38A-210C8391AF0D}" dt="2021-03-11T06:26:20.349" v="7728" actId="1076"/>
          <ac:picMkLst>
            <pc:docMk/>
            <pc:sldMk cId="1013900859" sldId="455"/>
            <ac:picMk id="37" creationId="{C577D1CF-5B72-4FF5-91BE-1D0C032CA164}"/>
          </ac:picMkLst>
        </pc:picChg>
        <pc:picChg chg="del">
          <ac:chgData name="Camila Armas" userId="f412bbe61d912a89" providerId="LiveId" clId="{E4DEF496-61AE-4C73-A38A-210C8391AF0D}" dt="2021-03-11T06:00:05.861" v="7298" actId="478"/>
          <ac:picMkLst>
            <pc:docMk/>
            <pc:sldMk cId="1013900859" sldId="455"/>
            <ac:picMk id="44" creationId="{67DEDFE0-FB6B-4BC7-BB2C-06C8FAECB507}"/>
          </ac:picMkLst>
        </pc:picChg>
        <pc:picChg chg="add mod modCrop">
          <ac:chgData name="Camila Armas" userId="f412bbe61d912a89" providerId="LiveId" clId="{E4DEF496-61AE-4C73-A38A-210C8391AF0D}" dt="2021-03-11T06:26:09.648" v="7721" actId="1076"/>
          <ac:picMkLst>
            <pc:docMk/>
            <pc:sldMk cId="1013900859" sldId="455"/>
            <ac:picMk id="48" creationId="{A96BE34D-A53D-435E-B1A7-EB8A0411F023}"/>
          </ac:picMkLst>
        </pc:picChg>
        <pc:picChg chg="add del mod">
          <ac:chgData name="Camila Armas" userId="f412bbe61d912a89" providerId="LiveId" clId="{E4DEF496-61AE-4C73-A38A-210C8391AF0D}" dt="2021-03-11T06:19:31.425" v="7501" actId="478"/>
          <ac:picMkLst>
            <pc:docMk/>
            <pc:sldMk cId="1013900859" sldId="455"/>
            <ac:picMk id="50" creationId="{BBA1CA1C-2279-4298-A2CF-1D6B980AEB57}"/>
          </ac:picMkLst>
        </pc:picChg>
        <pc:cxnChg chg="add mod">
          <ac:chgData name="Camila Armas" userId="f412bbe61d912a89" providerId="LiveId" clId="{E4DEF496-61AE-4C73-A38A-210C8391AF0D}" dt="2021-03-11T06:26:15.101" v="7727" actId="1037"/>
          <ac:cxnSpMkLst>
            <pc:docMk/>
            <pc:sldMk cId="1013900859" sldId="455"/>
            <ac:cxnSpMk id="49" creationId="{678CD373-5889-4DC1-8066-68D5E55915E9}"/>
          </ac:cxnSpMkLst>
        </pc:cxnChg>
      </pc:sldChg>
      <pc:sldChg chg="addSp delSp modSp add mod delAnim modAnim">
        <pc:chgData name="Camila Armas" userId="f412bbe61d912a89" providerId="LiveId" clId="{E4DEF496-61AE-4C73-A38A-210C8391AF0D}" dt="2021-03-13T16:14:33.964" v="9036" actId="1076"/>
        <pc:sldMkLst>
          <pc:docMk/>
          <pc:sldMk cId="513337046" sldId="456"/>
        </pc:sldMkLst>
        <pc:spChg chg="mod">
          <ac:chgData name="Camila Armas" userId="f412bbe61d912a89" providerId="LiveId" clId="{E4DEF496-61AE-4C73-A38A-210C8391AF0D}" dt="2021-03-13T02:19:46.006" v="8856" actId="20577"/>
          <ac:spMkLst>
            <pc:docMk/>
            <pc:sldMk cId="513337046" sldId="456"/>
            <ac:spMk id="2" creationId="{6844A8A5-1FCE-499A-9729-ED2D9D361CA0}"/>
          </ac:spMkLst>
        </pc:spChg>
        <pc:spChg chg="del">
          <ac:chgData name="Camila Armas" userId="f412bbe61d912a89" providerId="LiveId" clId="{E4DEF496-61AE-4C73-A38A-210C8391AF0D}" dt="2021-03-11T06:33:13.414" v="7834" actId="478"/>
          <ac:spMkLst>
            <pc:docMk/>
            <pc:sldMk cId="513337046" sldId="456"/>
            <ac:spMk id="3" creationId="{25B35FA8-AF3E-46D9-9B0B-0C5FD295900E}"/>
          </ac:spMkLst>
        </pc:spChg>
        <pc:spChg chg="add del mod">
          <ac:chgData name="Camila Armas" userId="f412bbe61d912a89" providerId="LiveId" clId="{E4DEF496-61AE-4C73-A38A-210C8391AF0D}" dt="2021-03-11T06:33:17.428" v="7837" actId="478"/>
          <ac:spMkLst>
            <pc:docMk/>
            <pc:sldMk cId="513337046" sldId="456"/>
            <ac:spMk id="8" creationId="{D0DCB9AD-5547-434A-A138-F48B25C6F99C}"/>
          </ac:spMkLst>
        </pc:spChg>
        <pc:spChg chg="add mod">
          <ac:chgData name="Camila Armas" userId="f412bbe61d912a89" providerId="LiveId" clId="{E4DEF496-61AE-4C73-A38A-210C8391AF0D}" dt="2021-03-13T16:14:13.823" v="9034" actId="1076"/>
          <ac:spMkLst>
            <pc:docMk/>
            <pc:sldMk cId="513337046" sldId="456"/>
            <ac:spMk id="11" creationId="{C5095460-F19C-4230-8464-10DFC82637BE}"/>
          </ac:spMkLst>
        </pc:spChg>
        <pc:spChg chg="add mod">
          <ac:chgData name="Camila Armas" userId="f412bbe61d912a89" providerId="LiveId" clId="{E4DEF496-61AE-4C73-A38A-210C8391AF0D}" dt="2021-03-13T16:14:13.823" v="9034" actId="1076"/>
          <ac:spMkLst>
            <pc:docMk/>
            <pc:sldMk cId="513337046" sldId="456"/>
            <ac:spMk id="12" creationId="{57FDFD4D-F11D-4F6E-BDB2-B8A462EAA9C3}"/>
          </ac:spMkLst>
        </pc:spChg>
        <pc:spChg chg="add mod">
          <ac:chgData name="Camila Armas" userId="f412bbe61d912a89" providerId="LiveId" clId="{E4DEF496-61AE-4C73-A38A-210C8391AF0D}" dt="2021-03-13T16:14:13.823" v="9034" actId="1076"/>
          <ac:spMkLst>
            <pc:docMk/>
            <pc:sldMk cId="513337046" sldId="456"/>
            <ac:spMk id="16" creationId="{F653B22A-9C3C-4C15-A1E3-ED0BE16177BA}"/>
          </ac:spMkLst>
        </pc:spChg>
        <pc:spChg chg="add del mod">
          <ac:chgData name="Camila Armas" userId="f412bbe61d912a89" providerId="LiveId" clId="{E4DEF496-61AE-4C73-A38A-210C8391AF0D}" dt="2021-03-13T16:13:35.629" v="9024" actId="478"/>
          <ac:spMkLst>
            <pc:docMk/>
            <pc:sldMk cId="513337046" sldId="456"/>
            <ac:spMk id="19" creationId="{E4B418BE-FAED-474C-9118-0274E78DF8AE}"/>
          </ac:spMkLst>
        </pc:spChg>
        <pc:spChg chg="add mod">
          <ac:chgData name="Camila Armas" userId="f412bbe61d912a89" providerId="LiveId" clId="{E4DEF496-61AE-4C73-A38A-210C8391AF0D}" dt="2021-03-13T16:14:24.884" v="9035" actId="1076"/>
          <ac:spMkLst>
            <pc:docMk/>
            <pc:sldMk cId="513337046" sldId="456"/>
            <ac:spMk id="23" creationId="{BA2F7533-182A-4343-9804-1AD550AEF4CD}"/>
          </ac:spMkLst>
        </pc:spChg>
        <pc:spChg chg="add mod">
          <ac:chgData name="Camila Armas" userId="f412bbe61d912a89" providerId="LiveId" clId="{E4DEF496-61AE-4C73-A38A-210C8391AF0D}" dt="2021-03-13T16:14:24.884" v="9035" actId="1076"/>
          <ac:spMkLst>
            <pc:docMk/>
            <pc:sldMk cId="513337046" sldId="456"/>
            <ac:spMk id="27" creationId="{0C5D05DC-9851-454A-8E53-AAF8037A14DE}"/>
          </ac:spMkLst>
        </pc:spChg>
        <pc:spChg chg="add mod">
          <ac:chgData name="Camila Armas" userId="f412bbe61d912a89" providerId="LiveId" clId="{E4DEF496-61AE-4C73-A38A-210C8391AF0D}" dt="2021-03-13T16:14:24.884" v="9035" actId="1076"/>
          <ac:spMkLst>
            <pc:docMk/>
            <pc:sldMk cId="513337046" sldId="456"/>
            <ac:spMk id="28" creationId="{D01823DD-7348-4B1A-A912-142A6E19FFC6}"/>
          </ac:spMkLst>
        </pc:spChg>
        <pc:spChg chg="add mod">
          <ac:chgData name="Camila Armas" userId="f412bbe61d912a89" providerId="LiveId" clId="{E4DEF496-61AE-4C73-A38A-210C8391AF0D}" dt="2021-03-13T16:14:33.964" v="9036" actId="1076"/>
          <ac:spMkLst>
            <pc:docMk/>
            <pc:sldMk cId="513337046" sldId="456"/>
            <ac:spMk id="29" creationId="{D3DFE356-6A98-4F8D-8B78-ABC7E7BDE5E5}"/>
          </ac:spMkLst>
        </pc:spChg>
        <pc:spChg chg="add del mod">
          <ac:chgData name="Camila Armas" userId="f412bbe61d912a89" providerId="LiveId" clId="{E4DEF496-61AE-4C73-A38A-210C8391AF0D}" dt="2021-03-13T16:13:47.900" v="9028" actId="478"/>
          <ac:spMkLst>
            <pc:docMk/>
            <pc:sldMk cId="513337046" sldId="456"/>
            <ac:spMk id="33" creationId="{81F7460E-48C7-4AE8-8871-A3C725BD81EA}"/>
          </ac:spMkLst>
        </pc:spChg>
        <pc:spChg chg="add mod">
          <ac:chgData name="Camila Armas" userId="f412bbe61d912a89" providerId="LiveId" clId="{E4DEF496-61AE-4C73-A38A-210C8391AF0D}" dt="2021-03-13T16:14:13.823" v="9034" actId="1076"/>
          <ac:spMkLst>
            <pc:docMk/>
            <pc:sldMk cId="513337046" sldId="456"/>
            <ac:spMk id="34" creationId="{04C422C9-6B3A-4654-9450-E906AC259991}"/>
          </ac:spMkLst>
        </pc:spChg>
        <pc:spChg chg="add del mod">
          <ac:chgData name="Camila Armas" userId="f412bbe61d912a89" providerId="LiveId" clId="{E4DEF496-61AE-4C73-A38A-210C8391AF0D}" dt="2021-03-13T16:13:55.191" v="9029" actId="478"/>
          <ac:spMkLst>
            <pc:docMk/>
            <pc:sldMk cId="513337046" sldId="456"/>
            <ac:spMk id="37" creationId="{BEF9B84B-E63E-4E3A-8062-9F4133BBD86F}"/>
          </ac:spMkLst>
        </pc:spChg>
        <pc:spChg chg="add del mod">
          <ac:chgData name="Camila Armas" userId="f412bbe61d912a89" providerId="LiveId" clId="{E4DEF496-61AE-4C73-A38A-210C8391AF0D}" dt="2021-03-13T16:13:55.191" v="9029" actId="478"/>
          <ac:spMkLst>
            <pc:docMk/>
            <pc:sldMk cId="513337046" sldId="456"/>
            <ac:spMk id="38" creationId="{B1107DD4-FCE8-485F-82E3-DCF8C9568E3A}"/>
          </ac:spMkLst>
        </pc:spChg>
        <pc:picChg chg="add del mod">
          <ac:chgData name="Camila Armas" userId="f412bbe61d912a89" providerId="LiveId" clId="{E4DEF496-61AE-4C73-A38A-210C8391AF0D}" dt="2021-03-13T16:13:37.924" v="9025" actId="478"/>
          <ac:picMkLst>
            <pc:docMk/>
            <pc:sldMk cId="513337046" sldId="456"/>
            <ac:picMk id="9" creationId="{746491CF-B153-44AB-B875-38999D033E5F}"/>
          </ac:picMkLst>
        </pc:picChg>
        <pc:picChg chg="add mod">
          <ac:chgData name="Camila Armas" userId="f412bbe61d912a89" providerId="LiveId" clId="{E4DEF496-61AE-4C73-A38A-210C8391AF0D}" dt="2021-03-13T16:14:13.823" v="9034" actId="1076"/>
          <ac:picMkLst>
            <pc:docMk/>
            <pc:sldMk cId="513337046" sldId="456"/>
            <ac:picMk id="10" creationId="{DFF39635-883C-45A9-8D6F-A1BCEF125802}"/>
          </ac:picMkLst>
        </pc:picChg>
        <pc:picChg chg="add del mod modCrop">
          <ac:chgData name="Camila Armas" userId="f412bbe61d912a89" providerId="LiveId" clId="{E4DEF496-61AE-4C73-A38A-210C8391AF0D}" dt="2021-03-11T06:37:50.088" v="7890" actId="478"/>
          <ac:picMkLst>
            <pc:docMk/>
            <pc:sldMk cId="513337046" sldId="456"/>
            <ac:picMk id="15" creationId="{D80C9539-AB1E-44FF-BC12-DD340DD1099D}"/>
          </ac:picMkLst>
        </pc:picChg>
        <pc:picChg chg="add mod">
          <ac:chgData name="Camila Armas" userId="f412bbe61d912a89" providerId="LiveId" clId="{E4DEF496-61AE-4C73-A38A-210C8391AF0D}" dt="2021-03-13T16:14:13.823" v="9034" actId="1076"/>
          <ac:picMkLst>
            <pc:docMk/>
            <pc:sldMk cId="513337046" sldId="456"/>
            <ac:picMk id="18" creationId="{F7F26DDB-B922-4888-902B-B2CD459AC268}"/>
          </ac:picMkLst>
        </pc:picChg>
        <pc:picChg chg="add del mod">
          <ac:chgData name="Camila Armas" userId="f412bbe61d912a89" providerId="LiveId" clId="{E4DEF496-61AE-4C73-A38A-210C8391AF0D}" dt="2021-03-13T16:13:39.674" v="9026" actId="478"/>
          <ac:picMkLst>
            <pc:docMk/>
            <pc:sldMk cId="513337046" sldId="456"/>
            <ac:picMk id="22" creationId="{EEE6260B-50E2-4E38-A65D-6483F85D6219}"/>
          </ac:picMkLst>
        </pc:picChg>
        <pc:picChg chg="add mod">
          <ac:chgData name="Camila Armas" userId="f412bbe61d912a89" providerId="LiveId" clId="{E4DEF496-61AE-4C73-A38A-210C8391AF0D}" dt="2021-03-13T16:14:24.884" v="9035" actId="1076"/>
          <ac:picMkLst>
            <pc:docMk/>
            <pc:sldMk cId="513337046" sldId="456"/>
            <ac:picMk id="25" creationId="{24376945-1129-4543-A39B-3296B4B564B6}"/>
          </ac:picMkLst>
        </pc:picChg>
        <pc:picChg chg="add mod modCrop">
          <ac:chgData name="Camila Armas" userId="f412bbe61d912a89" providerId="LiveId" clId="{E4DEF496-61AE-4C73-A38A-210C8391AF0D}" dt="2021-03-13T16:14:24.884" v="9035" actId="1076"/>
          <ac:picMkLst>
            <pc:docMk/>
            <pc:sldMk cId="513337046" sldId="456"/>
            <ac:picMk id="26" creationId="{E46D5D28-DD4A-45F2-B50B-CE9540443810}"/>
          </ac:picMkLst>
        </pc:picChg>
        <pc:picChg chg="add mod">
          <ac:chgData name="Camila Armas" userId="f412bbe61d912a89" providerId="LiveId" clId="{E4DEF496-61AE-4C73-A38A-210C8391AF0D}" dt="2021-03-13T16:14:33.964" v="9036" actId="1076"/>
          <ac:picMkLst>
            <pc:docMk/>
            <pc:sldMk cId="513337046" sldId="456"/>
            <ac:picMk id="31" creationId="{D8452FA6-999F-4B49-ABE3-57E1728B3761}"/>
          </ac:picMkLst>
        </pc:picChg>
        <pc:picChg chg="add mod modCrop">
          <ac:chgData name="Camila Armas" userId="f412bbe61d912a89" providerId="LiveId" clId="{E4DEF496-61AE-4C73-A38A-210C8391AF0D}" dt="2021-03-13T16:14:33.964" v="9036" actId="1076"/>
          <ac:picMkLst>
            <pc:docMk/>
            <pc:sldMk cId="513337046" sldId="456"/>
            <ac:picMk id="32" creationId="{4EACEE09-80F8-4DF5-AEEF-5642535DEDDA}"/>
          </ac:picMkLst>
        </pc:picChg>
        <pc:picChg chg="add del mod">
          <ac:chgData name="Camila Armas" userId="f412bbe61d912a89" providerId="LiveId" clId="{E4DEF496-61AE-4C73-A38A-210C8391AF0D}" dt="2021-03-13T16:13:55.191" v="9029" actId="478"/>
          <ac:picMkLst>
            <pc:docMk/>
            <pc:sldMk cId="513337046" sldId="456"/>
            <ac:picMk id="36" creationId="{273D17B8-DF6B-474D-A022-38328609C5A6}"/>
          </ac:picMkLst>
        </pc:picChg>
        <pc:picChg chg="add del mod">
          <ac:chgData name="Camila Armas" userId="f412bbe61d912a89" providerId="LiveId" clId="{E4DEF496-61AE-4C73-A38A-210C8391AF0D}" dt="2021-03-13T16:13:55.191" v="9029" actId="478"/>
          <ac:picMkLst>
            <pc:docMk/>
            <pc:sldMk cId="513337046" sldId="456"/>
            <ac:picMk id="39" creationId="{15A1483F-D600-4B0A-87C9-E2BF9BA6D856}"/>
          </ac:picMkLst>
        </pc:picChg>
        <pc:picChg chg="add del mod">
          <ac:chgData name="Camila Armas" userId="f412bbe61d912a89" providerId="LiveId" clId="{E4DEF496-61AE-4C73-A38A-210C8391AF0D}" dt="2021-03-13T16:13:55.191" v="9029" actId="478"/>
          <ac:picMkLst>
            <pc:docMk/>
            <pc:sldMk cId="513337046" sldId="456"/>
            <ac:picMk id="40" creationId="{BE345FE5-1B3D-45A2-98ED-2247DE4C19F1}"/>
          </ac:picMkLst>
        </pc:picChg>
        <pc:cxnChg chg="add mod">
          <ac:chgData name="Camila Armas" userId="f412bbe61d912a89" providerId="LiveId" clId="{E4DEF496-61AE-4C73-A38A-210C8391AF0D}" dt="2021-03-13T16:14:13.823" v="9034" actId="1076"/>
          <ac:cxnSpMkLst>
            <pc:docMk/>
            <pc:sldMk cId="513337046" sldId="456"/>
            <ac:cxnSpMk id="14" creationId="{C4CFBE76-1A95-4535-8944-EA7C5A7E4FCB}"/>
          </ac:cxnSpMkLst>
        </pc:cxnChg>
        <pc:cxnChg chg="add del mod">
          <ac:chgData name="Camila Armas" userId="f412bbe61d912a89" providerId="LiveId" clId="{E4DEF496-61AE-4C73-A38A-210C8391AF0D}" dt="2021-03-13T16:13:42.773" v="9027" actId="478"/>
          <ac:cxnSpMkLst>
            <pc:docMk/>
            <pc:sldMk cId="513337046" sldId="456"/>
            <ac:cxnSpMk id="21" creationId="{C28D771D-3245-4F80-8A6A-808541A20FC3}"/>
          </ac:cxnSpMkLst>
        </pc:cxnChg>
      </pc:sldChg>
      <pc:sldChg chg="add del">
        <pc:chgData name="Camila Armas" userId="f412bbe61d912a89" providerId="LiveId" clId="{E4DEF496-61AE-4C73-A38A-210C8391AF0D}" dt="2021-03-11T06:00:23.472" v="7301" actId="2696"/>
        <pc:sldMkLst>
          <pc:docMk/>
          <pc:sldMk cId="2632949024" sldId="456"/>
        </pc:sldMkLst>
      </pc:sldChg>
      <pc:sldChg chg="addSp delSp modSp new del mod">
        <pc:chgData name="Camila Armas" userId="f412bbe61d912a89" providerId="LiveId" clId="{E4DEF496-61AE-4C73-A38A-210C8391AF0D}" dt="2021-03-12T17:56:06.744" v="8497" actId="2696"/>
        <pc:sldMkLst>
          <pc:docMk/>
          <pc:sldMk cId="2346780129" sldId="457"/>
        </pc:sldMkLst>
        <pc:picChg chg="add del mod">
          <ac:chgData name="Camila Armas" userId="f412bbe61d912a89" providerId="LiveId" clId="{E4DEF496-61AE-4C73-A38A-210C8391AF0D}" dt="2021-03-12T17:55:52.587" v="8496" actId="478"/>
          <ac:picMkLst>
            <pc:docMk/>
            <pc:sldMk cId="2346780129" sldId="457"/>
            <ac:picMk id="4" creationId="{7EAF9334-8E08-4CBE-A4E8-0DB3B82BFE68}"/>
          </ac:picMkLst>
        </pc:picChg>
      </pc:sldChg>
      <pc:sldChg chg="addSp delSp modSp add mod ord delAnim modAnim modNotesTx">
        <pc:chgData name="Camila Armas" userId="f412bbe61d912a89" providerId="LiveId" clId="{E4DEF496-61AE-4C73-A38A-210C8391AF0D}" dt="2021-03-13T22:24:19.431" v="9037" actId="20577"/>
        <pc:sldMkLst>
          <pc:docMk/>
          <pc:sldMk cId="2644928650" sldId="457"/>
        </pc:sldMkLst>
        <pc:spChg chg="mod">
          <ac:chgData name="Camila Armas" userId="f412bbe61d912a89" providerId="LiveId" clId="{E4DEF496-61AE-4C73-A38A-210C8391AF0D}" dt="2021-03-12T21:51:14.450" v="8535" actId="20577"/>
          <ac:spMkLst>
            <pc:docMk/>
            <pc:sldMk cId="2644928650" sldId="457"/>
            <ac:spMk id="2" creationId="{25C39D12-68CF-4970-B39F-D1E34A5354AD}"/>
          </ac:spMkLst>
        </pc:spChg>
        <pc:spChg chg="del">
          <ac:chgData name="Camila Armas" userId="f412bbe61d912a89" providerId="LiveId" clId="{E4DEF496-61AE-4C73-A38A-210C8391AF0D}" dt="2021-03-12T21:51:03.644" v="8503" actId="478"/>
          <ac:spMkLst>
            <pc:docMk/>
            <pc:sldMk cId="2644928650" sldId="457"/>
            <ac:spMk id="12" creationId="{D19303A5-DECC-49DD-8221-BE52D72657C9}"/>
          </ac:spMkLst>
        </pc:spChg>
        <pc:spChg chg="del">
          <ac:chgData name="Camila Armas" userId="f412bbe61d912a89" providerId="LiveId" clId="{E4DEF496-61AE-4C73-A38A-210C8391AF0D}" dt="2021-03-12T21:50:50.658" v="8501" actId="478"/>
          <ac:spMkLst>
            <pc:docMk/>
            <pc:sldMk cId="2644928650" sldId="457"/>
            <ac:spMk id="17" creationId="{D2E01773-4408-4E14-8C85-AB63A41FF8C2}"/>
          </ac:spMkLst>
        </pc:spChg>
        <pc:spChg chg="del">
          <ac:chgData name="Camila Armas" userId="f412bbe61d912a89" providerId="LiveId" clId="{E4DEF496-61AE-4C73-A38A-210C8391AF0D}" dt="2021-03-12T21:50:50.658" v="8501" actId="478"/>
          <ac:spMkLst>
            <pc:docMk/>
            <pc:sldMk cId="2644928650" sldId="457"/>
            <ac:spMk id="19" creationId="{11A8C248-72E0-4025-990D-2FA07B491398}"/>
          </ac:spMkLst>
        </pc:spChg>
        <pc:spChg chg="del">
          <ac:chgData name="Camila Armas" userId="f412bbe61d912a89" providerId="LiveId" clId="{E4DEF496-61AE-4C73-A38A-210C8391AF0D}" dt="2021-03-12T21:50:50.658" v="8501" actId="478"/>
          <ac:spMkLst>
            <pc:docMk/>
            <pc:sldMk cId="2644928650" sldId="457"/>
            <ac:spMk id="31" creationId="{B66758CF-858C-4184-B1C3-242C46FAED91}"/>
          </ac:spMkLst>
        </pc:spChg>
        <pc:spChg chg="del">
          <ac:chgData name="Camila Armas" userId="f412bbe61d912a89" providerId="LiveId" clId="{E4DEF496-61AE-4C73-A38A-210C8391AF0D}" dt="2021-03-12T21:51:20.480" v="8537" actId="478"/>
          <ac:spMkLst>
            <pc:docMk/>
            <pc:sldMk cId="2644928650" sldId="457"/>
            <ac:spMk id="36" creationId="{CB17E6EB-741F-4AD8-83E7-503E7EF69AD4}"/>
          </ac:spMkLst>
        </pc:spChg>
        <pc:spChg chg="del">
          <ac:chgData name="Camila Armas" userId="f412bbe61d912a89" providerId="LiveId" clId="{E4DEF496-61AE-4C73-A38A-210C8391AF0D}" dt="2021-03-12T21:51:18.417" v="8536" actId="478"/>
          <ac:spMkLst>
            <pc:docMk/>
            <pc:sldMk cId="2644928650" sldId="457"/>
            <ac:spMk id="42" creationId="{AEB3CB31-31CA-43D3-AEE2-42C3B36F2C08}"/>
          </ac:spMkLst>
        </pc:spChg>
        <pc:spChg chg="del">
          <ac:chgData name="Camila Armas" userId="f412bbe61d912a89" providerId="LiveId" clId="{E4DEF496-61AE-4C73-A38A-210C8391AF0D}" dt="2021-03-12T21:50:50.658" v="8501" actId="478"/>
          <ac:spMkLst>
            <pc:docMk/>
            <pc:sldMk cId="2644928650" sldId="457"/>
            <ac:spMk id="44" creationId="{53B69908-566D-4E05-942B-6D4FF23B28A2}"/>
          </ac:spMkLst>
        </pc:spChg>
        <pc:graphicFrameChg chg="del">
          <ac:chgData name="Camila Armas" userId="f412bbe61d912a89" providerId="LiveId" clId="{E4DEF496-61AE-4C73-A38A-210C8391AF0D}" dt="2021-03-12T21:50:57.947" v="8502" actId="478"/>
          <ac:graphicFrameMkLst>
            <pc:docMk/>
            <pc:sldMk cId="2644928650" sldId="457"/>
            <ac:graphicFrameMk id="3" creationId="{B72047C0-ED23-4FA9-AA57-B26EC9F32744}"/>
          </ac:graphicFrameMkLst>
        </pc:graphicFrameChg>
        <pc:graphicFrameChg chg="add mod modGraphic">
          <ac:chgData name="Camila Armas" userId="f412bbe61d912a89" providerId="LiveId" clId="{E4DEF496-61AE-4C73-A38A-210C8391AF0D}" dt="2021-03-12T21:54:02.228" v="8678" actId="12100"/>
          <ac:graphicFrameMkLst>
            <pc:docMk/>
            <pc:sldMk cId="2644928650" sldId="457"/>
            <ac:graphicFrameMk id="4" creationId="{55AA56A7-7514-4275-8E50-ACC59E31BE74}"/>
          </ac:graphicFrameMkLst>
        </pc:graphicFrameChg>
        <pc:graphicFrameChg chg="del">
          <ac:chgData name="Camila Armas" userId="f412bbe61d912a89" providerId="LiveId" clId="{E4DEF496-61AE-4C73-A38A-210C8391AF0D}" dt="2021-03-12T21:50:50.658" v="8501" actId="478"/>
          <ac:graphicFrameMkLst>
            <pc:docMk/>
            <pc:sldMk cId="2644928650" sldId="457"/>
            <ac:graphicFrameMk id="20" creationId="{66437E39-F6E1-4F20-83EC-6094D2B70A36}"/>
          </ac:graphicFrameMkLst>
        </pc:graphicFrameChg>
        <pc:picChg chg="del">
          <ac:chgData name="Camila Armas" userId="f412bbe61d912a89" providerId="LiveId" clId="{E4DEF496-61AE-4C73-A38A-210C8391AF0D}" dt="2021-03-12T21:50:50.658" v="8501" actId="478"/>
          <ac:picMkLst>
            <pc:docMk/>
            <pc:sldMk cId="2644928650" sldId="457"/>
            <ac:picMk id="2050" creationId="{0C26CFEF-9DD4-4126-83BA-2BEC81C8ACD1}"/>
          </ac:picMkLst>
        </pc:picChg>
        <pc:picChg chg="del">
          <ac:chgData name="Camila Armas" userId="f412bbe61d912a89" providerId="LiveId" clId="{E4DEF496-61AE-4C73-A38A-210C8391AF0D}" dt="2021-03-12T21:50:50.658" v="8501" actId="478"/>
          <ac:picMkLst>
            <pc:docMk/>
            <pc:sldMk cId="2644928650" sldId="457"/>
            <ac:picMk id="3078" creationId="{4861C6CB-EA62-4003-9EB0-C2FE72B9B34F}"/>
          </ac:picMkLst>
        </pc:picChg>
        <pc:picChg chg="del">
          <ac:chgData name="Camila Armas" userId="f412bbe61d912a89" providerId="LiveId" clId="{E4DEF496-61AE-4C73-A38A-210C8391AF0D}" dt="2021-03-12T21:50:50.658" v="8501" actId="478"/>
          <ac:picMkLst>
            <pc:docMk/>
            <pc:sldMk cId="2644928650" sldId="457"/>
            <ac:picMk id="3084" creationId="{48735E54-DE47-4388-A4E8-86DA18C455B2}"/>
          </ac:picMkLst>
        </pc:picChg>
      </pc:sldChg>
      <pc:sldChg chg="addSp modSp add modTransition modAnim modNotesTx">
        <pc:chgData name="Camila Armas" userId="f412bbe61d912a89" providerId="LiveId" clId="{E4DEF496-61AE-4C73-A38A-210C8391AF0D}" dt="2021-03-13T22:24:31.110" v="9038" actId="20577"/>
        <pc:sldMkLst>
          <pc:docMk/>
          <pc:sldMk cId="540365026" sldId="458"/>
        </pc:sldMkLst>
        <pc:spChg chg="mod">
          <ac:chgData name="Camila Armas" userId="f412bbe61d912a89" providerId="LiveId" clId="{E4DEF496-61AE-4C73-A38A-210C8391AF0D}" dt="2021-03-12T23:06:12.876" v="8783" actId="20577"/>
          <ac:spMkLst>
            <pc:docMk/>
            <pc:sldMk cId="540365026" sldId="458"/>
            <ac:spMk id="10" creationId="{EB91BA64-95ED-4DA9-A073-8D8BF8D00B89}"/>
          </ac:spMkLst>
        </pc:spChg>
        <pc:graphicFrameChg chg="mod">
          <ac:chgData name="Camila Armas" userId="f412bbe61d912a89" providerId="LiveId" clId="{E4DEF496-61AE-4C73-A38A-210C8391AF0D}" dt="2021-03-12T21:55:23.942" v="8693" actId="113"/>
          <ac:graphicFrameMkLst>
            <pc:docMk/>
            <pc:sldMk cId="540365026" sldId="458"/>
            <ac:graphicFrameMk id="4" creationId="{55AA56A7-7514-4275-8E50-ACC59E31BE74}"/>
          </ac:graphicFrameMkLst>
        </pc:graphicFrameChg>
        <pc:picChg chg="add mod">
          <ac:chgData name="Camila Armas" userId="f412bbe61d912a89" providerId="LiveId" clId="{E4DEF496-61AE-4C73-A38A-210C8391AF0D}" dt="2021-03-12T21:54:58.826" v="8692" actId="1037"/>
          <ac:picMkLst>
            <pc:docMk/>
            <pc:sldMk cId="540365026" sldId="458"/>
            <ac:picMk id="8" creationId="{523E8D2E-B620-430D-8B43-BE87F7D12A7E}"/>
          </ac:picMkLst>
        </pc:picChg>
      </pc:sldChg>
      <pc:sldChg chg="modSp add mod ord modTransition modNotesTx">
        <pc:chgData name="Camila Armas" userId="f412bbe61d912a89" providerId="LiveId" clId="{E4DEF496-61AE-4C73-A38A-210C8391AF0D}" dt="2021-03-13T22:25:20.010" v="9043" actId="20577"/>
        <pc:sldMkLst>
          <pc:docMk/>
          <pc:sldMk cId="2064479718" sldId="459"/>
        </pc:sldMkLst>
        <pc:spChg chg="mod">
          <ac:chgData name="Camila Armas" userId="f412bbe61d912a89" providerId="LiveId" clId="{E4DEF496-61AE-4C73-A38A-210C8391AF0D}" dt="2021-03-12T23:06:31.997" v="8791" actId="20577"/>
          <ac:spMkLst>
            <pc:docMk/>
            <pc:sldMk cId="2064479718" sldId="459"/>
            <ac:spMk id="10" creationId="{EB91BA64-95ED-4DA9-A073-8D8BF8D00B89}"/>
          </ac:spMkLst>
        </pc:spChg>
        <pc:graphicFrameChg chg="mod">
          <ac:chgData name="Camila Armas" userId="f412bbe61d912a89" providerId="LiveId" clId="{E4DEF496-61AE-4C73-A38A-210C8391AF0D}" dt="2021-03-12T21:57:55.490" v="8712" actId="113"/>
          <ac:graphicFrameMkLst>
            <pc:docMk/>
            <pc:sldMk cId="2064479718" sldId="459"/>
            <ac:graphicFrameMk id="4" creationId="{55AA56A7-7514-4275-8E50-ACC59E31BE74}"/>
          </ac:graphicFrameMkLst>
        </pc:graphicFrameChg>
        <pc:picChg chg="mod">
          <ac:chgData name="Camila Armas" userId="f412bbe61d912a89" providerId="LiveId" clId="{E4DEF496-61AE-4C73-A38A-210C8391AF0D}" dt="2021-03-12T21:57:44.549" v="8710" actId="1037"/>
          <ac:picMkLst>
            <pc:docMk/>
            <pc:sldMk cId="2064479718" sldId="459"/>
            <ac:picMk id="8" creationId="{523E8D2E-B620-430D-8B43-BE87F7D12A7E}"/>
          </ac:picMkLst>
        </pc:picChg>
      </pc:sldChg>
      <pc:sldChg chg="modSp add mod ord modNotesTx">
        <pc:chgData name="Camila Armas" userId="f412bbe61d912a89" providerId="LiveId" clId="{E4DEF496-61AE-4C73-A38A-210C8391AF0D}" dt="2021-03-13T22:25:27.949" v="9044" actId="20577"/>
        <pc:sldMkLst>
          <pc:docMk/>
          <pc:sldMk cId="3142522408" sldId="460"/>
        </pc:sldMkLst>
        <pc:spChg chg="mod">
          <ac:chgData name="Camila Armas" userId="f412bbe61d912a89" providerId="LiveId" clId="{E4DEF496-61AE-4C73-A38A-210C8391AF0D}" dt="2021-03-12T23:06:40.605" v="8795" actId="20577"/>
          <ac:spMkLst>
            <pc:docMk/>
            <pc:sldMk cId="3142522408" sldId="460"/>
            <ac:spMk id="10" creationId="{EB91BA64-95ED-4DA9-A073-8D8BF8D00B89}"/>
          </ac:spMkLst>
        </pc:spChg>
        <pc:graphicFrameChg chg="mod">
          <ac:chgData name="Camila Armas" userId="f412bbe61d912a89" providerId="LiveId" clId="{E4DEF496-61AE-4C73-A38A-210C8391AF0D}" dt="2021-03-12T21:59:30.182" v="8718" actId="113"/>
          <ac:graphicFrameMkLst>
            <pc:docMk/>
            <pc:sldMk cId="3142522408" sldId="460"/>
            <ac:graphicFrameMk id="4" creationId="{55AA56A7-7514-4275-8E50-ACC59E31BE74}"/>
          </ac:graphicFrameMkLst>
        </pc:graphicFrameChg>
        <pc:picChg chg="mod">
          <ac:chgData name="Camila Armas" userId="f412bbe61d912a89" providerId="LiveId" clId="{E4DEF496-61AE-4C73-A38A-210C8391AF0D}" dt="2021-03-12T21:59:21.904" v="8716" actId="1076"/>
          <ac:picMkLst>
            <pc:docMk/>
            <pc:sldMk cId="3142522408" sldId="460"/>
            <ac:picMk id="8" creationId="{523E8D2E-B620-430D-8B43-BE87F7D12A7E}"/>
          </ac:picMkLst>
        </pc:picChg>
      </pc:sldChg>
      <pc:sldChg chg="modSp add mod ord modNotesTx">
        <pc:chgData name="Camila Armas" userId="f412bbe61d912a89" providerId="LiveId" clId="{E4DEF496-61AE-4C73-A38A-210C8391AF0D}" dt="2021-03-13T22:25:43.675" v="9045" actId="20577"/>
        <pc:sldMkLst>
          <pc:docMk/>
          <pc:sldMk cId="3724960644" sldId="461"/>
        </pc:sldMkLst>
        <pc:spChg chg="mod">
          <ac:chgData name="Camila Armas" userId="f412bbe61d912a89" providerId="LiveId" clId="{E4DEF496-61AE-4C73-A38A-210C8391AF0D}" dt="2021-03-12T23:06:57.768" v="8804" actId="20577"/>
          <ac:spMkLst>
            <pc:docMk/>
            <pc:sldMk cId="3724960644" sldId="461"/>
            <ac:spMk id="10" creationId="{EB91BA64-95ED-4DA9-A073-8D8BF8D00B89}"/>
          </ac:spMkLst>
        </pc:spChg>
        <pc:graphicFrameChg chg="mod">
          <ac:chgData name="Camila Armas" userId="f412bbe61d912a89" providerId="LiveId" clId="{E4DEF496-61AE-4C73-A38A-210C8391AF0D}" dt="2021-03-12T22:00:01.170" v="8724" actId="113"/>
          <ac:graphicFrameMkLst>
            <pc:docMk/>
            <pc:sldMk cId="3724960644" sldId="461"/>
            <ac:graphicFrameMk id="4" creationId="{55AA56A7-7514-4275-8E50-ACC59E31BE74}"/>
          </ac:graphicFrameMkLst>
        </pc:graphicFrameChg>
        <pc:picChg chg="mod">
          <ac:chgData name="Camila Armas" userId="f412bbe61d912a89" providerId="LiveId" clId="{E4DEF496-61AE-4C73-A38A-210C8391AF0D}" dt="2021-03-12T21:59:52.893" v="8722" actId="1076"/>
          <ac:picMkLst>
            <pc:docMk/>
            <pc:sldMk cId="3724960644" sldId="461"/>
            <ac:picMk id="8" creationId="{523E8D2E-B620-430D-8B43-BE87F7D12A7E}"/>
          </ac:picMkLst>
        </pc:picChg>
      </pc:sldChg>
      <pc:sldChg chg="modSp add mod ord modNotesTx">
        <pc:chgData name="Camila Armas" userId="f412bbe61d912a89" providerId="LiveId" clId="{E4DEF496-61AE-4C73-A38A-210C8391AF0D}" dt="2021-03-13T22:29:23.693" v="9098" actId="20577"/>
        <pc:sldMkLst>
          <pc:docMk/>
          <pc:sldMk cId="4075093428" sldId="462"/>
        </pc:sldMkLst>
        <pc:spChg chg="mod">
          <ac:chgData name="Camila Armas" userId="f412bbe61d912a89" providerId="LiveId" clId="{E4DEF496-61AE-4C73-A38A-210C8391AF0D}" dt="2021-03-13T02:19:21.927" v="8843" actId="20577"/>
          <ac:spMkLst>
            <pc:docMk/>
            <pc:sldMk cId="4075093428" sldId="462"/>
            <ac:spMk id="10" creationId="{EB91BA64-95ED-4DA9-A073-8D8BF8D00B89}"/>
          </ac:spMkLst>
        </pc:spChg>
        <pc:graphicFrameChg chg="mod">
          <ac:chgData name="Camila Armas" userId="f412bbe61d912a89" providerId="LiveId" clId="{E4DEF496-61AE-4C73-A38A-210C8391AF0D}" dt="2021-03-12T22:00:38.866" v="8730" actId="113"/>
          <ac:graphicFrameMkLst>
            <pc:docMk/>
            <pc:sldMk cId="4075093428" sldId="462"/>
            <ac:graphicFrameMk id="4" creationId="{55AA56A7-7514-4275-8E50-ACC59E31BE74}"/>
          </ac:graphicFrameMkLst>
        </pc:graphicFrameChg>
        <pc:picChg chg="mod">
          <ac:chgData name="Camila Armas" userId="f412bbe61d912a89" providerId="LiveId" clId="{E4DEF496-61AE-4C73-A38A-210C8391AF0D}" dt="2021-03-12T22:00:32.253" v="8728" actId="1076"/>
          <ac:picMkLst>
            <pc:docMk/>
            <pc:sldMk cId="4075093428" sldId="462"/>
            <ac:picMk id="8" creationId="{523E8D2E-B620-430D-8B43-BE87F7D12A7E}"/>
          </ac:picMkLst>
        </pc:picChg>
      </pc:sldChg>
      <pc:sldChg chg="modSp add mod ord modNotesTx">
        <pc:chgData name="Camila Armas" userId="f412bbe61d912a89" providerId="LiveId" clId="{E4DEF496-61AE-4C73-A38A-210C8391AF0D}" dt="2021-03-13T22:30:54.064" v="9117" actId="20577"/>
        <pc:sldMkLst>
          <pc:docMk/>
          <pc:sldMk cId="2315779900" sldId="463"/>
        </pc:sldMkLst>
        <pc:spChg chg="mod">
          <ac:chgData name="Camila Armas" userId="f412bbe61d912a89" providerId="LiveId" clId="{E4DEF496-61AE-4C73-A38A-210C8391AF0D}" dt="2021-03-13T02:19:37.551" v="8852" actId="20577"/>
          <ac:spMkLst>
            <pc:docMk/>
            <pc:sldMk cId="2315779900" sldId="463"/>
            <ac:spMk id="10" creationId="{EB91BA64-95ED-4DA9-A073-8D8BF8D00B89}"/>
          </ac:spMkLst>
        </pc:spChg>
        <pc:graphicFrameChg chg="mod">
          <ac:chgData name="Camila Armas" userId="f412bbe61d912a89" providerId="LiveId" clId="{E4DEF496-61AE-4C73-A38A-210C8391AF0D}" dt="2021-03-12T22:01:01.680" v="8740" actId="113"/>
          <ac:graphicFrameMkLst>
            <pc:docMk/>
            <pc:sldMk cId="2315779900" sldId="463"/>
            <ac:graphicFrameMk id="4" creationId="{55AA56A7-7514-4275-8E50-ACC59E31BE74}"/>
          </ac:graphicFrameMkLst>
        </pc:graphicFrameChg>
        <pc:picChg chg="mod">
          <ac:chgData name="Camila Armas" userId="f412bbe61d912a89" providerId="LiveId" clId="{E4DEF496-61AE-4C73-A38A-210C8391AF0D}" dt="2021-03-12T22:00:53.263" v="8738" actId="1037"/>
          <ac:picMkLst>
            <pc:docMk/>
            <pc:sldMk cId="2315779900" sldId="463"/>
            <ac:picMk id="8" creationId="{523E8D2E-B620-430D-8B43-BE87F7D12A7E}"/>
          </ac:picMkLst>
        </pc:picChg>
      </pc:sldChg>
      <pc:sldChg chg="modSp add mod ord modNotesTx">
        <pc:chgData name="Camila Armas" userId="f412bbe61d912a89" providerId="LiveId" clId="{E4DEF496-61AE-4C73-A38A-210C8391AF0D}" dt="2021-03-13T22:32:24.861" v="9118" actId="20577"/>
        <pc:sldMkLst>
          <pc:docMk/>
          <pc:sldMk cId="3195619819" sldId="464"/>
        </pc:sldMkLst>
        <pc:spChg chg="mod">
          <ac:chgData name="Camila Armas" userId="f412bbe61d912a89" providerId="LiveId" clId="{E4DEF496-61AE-4C73-A38A-210C8391AF0D}" dt="2021-03-13T02:19:51.478" v="8859" actId="20577"/>
          <ac:spMkLst>
            <pc:docMk/>
            <pc:sldMk cId="3195619819" sldId="464"/>
            <ac:spMk id="10" creationId="{EB91BA64-95ED-4DA9-A073-8D8BF8D00B89}"/>
          </ac:spMkLst>
        </pc:spChg>
        <pc:graphicFrameChg chg="mod">
          <ac:chgData name="Camila Armas" userId="f412bbe61d912a89" providerId="LiveId" clId="{E4DEF496-61AE-4C73-A38A-210C8391AF0D}" dt="2021-03-12T22:01:22.743" v="8757" actId="113"/>
          <ac:graphicFrameMkLst>
            <pc:docMk/>
            <pc:sldMk cId="3195619819" sldId="464"/>
            <ac:graphicFrameMk id="4" creationId="{55AA56A7-7514-4275-8E50-ACC59E31BE74}"/>
          </ac:graphicFrameMkLst>
        </pc:graphicFrameChg>
        <pc:picChg chg="mod">
          <ac:chgData name="Camila Armas" userId="f412bbe61d912a89" providerId="LiveId" clId="{E4DEF496-61AE-4C73-A38A-210C8391AF0D}" dt="2021-03-12T22:01:15.105" v="8755" actId="1038"/>
          <ac:picMkLst>
            <pc:docMk/>
            <pc:sldMk cId="3195619819" sldId="464"/>
            <ac:picMk id="8" creationId="{523E8D2E-B620-430D-8B43-BE87F7D12A7E}"/>
          </ac:picMkLst>
        </pc:picChg>
      </pc:sldChg>
      <pc:sldMasterChg chg="modTransition modSldLayout">
        <pc:chgData name="Camila Armas" userId="f412bbe61d912a89" providerId="LiveId" clId="{E4DEF496-61AE-4C73-A38A-210C8391AF0D}" dt="2021-03-10T17:08:08.008" v="3544"/>
        <pc:sldMasterMkLst>
          <pc:docMk/>
          <pc:sldMasterMk cId="4285732013" sldId="2147483674"/>
        </pc:sldMasterMkLst>
        <pc:sldLayoutChg chg="modTransition">
          <pc:chgData name="Camila Armas" userId="f412bbe61d912a89" providerId="LiveId" clId="{E4DEF496-61AE-4C73-A38A-210C8391AF0D}" dt="2021-03-10T17:08:08.008" v="3544"/>
          <pc:sldLayoutMkLst>
            <pc:docMk/>
            <pc:sldMasterMk cId="4285732013" sldId="2147483674"/>
            <pc:sldLayoutMk cId="1282045435" sldId="2147483675"/>
          </pc:sldLayoutMkLst>
        </pc:sldLayoutChg>
        <pc:sldLayoutChg chg="modTransition">
          <pc:chgData name="Camila Armas" userId="f412bbe61d912a89" providerId="LiveId" clId="{E4DEF496-61AE-4C73-A38A-210C8391AF0D}" dt="2021-03-10T17:08:08.008" v="3544"/>
          <pc:sldLayoutMkLst>
            <pc:docMk/>
            <pc:sldMasterMk cId="4285732013" sldId="2147483674"/>
            <pc:sldLayoutMk cId="2855017494" sldId="2147483676"/>
          </pc:sldLayoutMkLst>
        </pc:sldLayoutChg>
        <pc:sldLayoutChg chg="modTransition">
          <pc:chgData name="Camila Armas" userId="f412bbe61d912a89" providerId="LiveId" clId="{E4DEF496-61AE-4C73-A38A-210C8391AF0D}" dt="2021-03-10T17:08:08.008" v="3544"/>
          <pc:sldLayoutMkLst>
            <pc:docMk/>
            <pc:sldMasterMk cId="4285732013" sldId="2147483674"/>
            <pc:sldLayoutMk cId="117660629" sldId="2147483677"/>
          </pc:sldLayoutMkLst>
        </pc:sldLayoutChg>
        <pc:sldLayoutChg chg="modTransition">
          <pc:chgData name="Camila Armas" userId="f412bbe61d912a89" providerId="LiveId" clId="{E4DEF496-61AE-4C73-A38A-210C8391AF0D}" dt="2021-03-10T17:08:08.008" v="3544"/>
          <pc:sldLayoutMkLst>
            <pc:docMk/>
            <pc:sldMasterMk cId="4285732013" sldId="2147483674"/>
            <pc:sldLayoutMk cId="3551841163" sldId="2147483678"/>
          </pc:sldLayoutMkLst>
        </pc:sldLayoutChg>
        <pc:sldLayoutChg chg="modTransition">
          <pc:chgData name="Camila Armas" userId="f412bbe61d912a89" providerId="LiveId" clId="{E4DEF496-61AE-4C73-A38A-210C8391AF0D}" dt="2021-03-10T17:08:08.008" v="3544"/>
          <pc:sldLayoutMkLst>
            <pc:docMk/>
            <pc:sldMasterMk cId="4285732013" sldId="2147483674"/>
            <pc:sldLayoutMk cId="3370098748" sldId="2147483679"/>
          </pc:sldLayoutMkLst>
        </pc:sldLayoutChg>
        <pc:sldLayoutChg chg="modTransition">
          <pc:chgData name="Camila Armas" userId="f412bbe61d912a89" providerId="LiveId" clId="{E4DEF496-61AE-4C73-A38A-210C8391AF0D}" dt="2021-03-10T17:08:08.008" v="3544"/>
          <pc:sldLayoutMkLst>
            <pc:docMk/>
            <pc:sldMasterMk cId="4285732013" sldId="2147483674"/>
            <pc:sldLayoutMk cId="45799145" sldId="2147483680"/>
          </pc:sldLayoutMkLst>
        </pc:sldLayoutChg>
        <pc:sldLayoutChg chg="modTransition">
          <pc:chgData name="Camila Armas" userId="f412bbe61d912a89" providerId="LiveId" clId="{E4DEF496-61AE-4C73-A38A-210C8391AF0D}" dt="2021-03-10T17:08:08.008" v="3544"/>
          <pc:sldLayoutMkLst>
            <pc:docMk/>
            <pc:sldMasterMk cId="4285732013" sldId="2147483674"/>
            <pc:sldLayoutMk cId="3867844810" sldId="2147483681"/>
          </pc:sldLayoutMkLst>
        </pc:sldLayoutChg>
        <pc:sldLayoutChg chg="modTransition">
          <pc:chgData name="Camila Armas" userId="f412bbe61d912a89" providerId="LiveId" clId="{E4DEF496-61AE-4C73-A38A-210C8391AF0D}" dt="2021-03-10T17:08:08.008" v="3544"/>
          <pc:sldLayoutMkLst>
            <pc:docMk/>
            <pc:sldMasterMk cId="4285732013" sldId="2147483674"/>
            <pc:sldLayoutMk cId="3252112575" sldId="2147483682"/>
          </pc:sldLayoutMkLst>
        </pc:sldLayoutChg>
        <pc:sldLayoutChg chg="modTransition">
          <pc:chgData name="Camila Armas" userId="f412bbe61d912a89" providerId="LiveId" clId="{E4DEF496-61AE-4C73-A38A-210C8391AF0D}" dt="2021-03-10T17:08:08.008" v="3544"/>
          <pc:sldLayoutMkLst>
            <pc:docMk/>
            <pc:sldMasterMk cId="4285732013" sldId="2147483674"/>
            <pc:sldLayoutMk cId="424968557" sldId="2147483683"/>
          </pc:sldLayoutMkLst>
        </pc:sldLayoutChg>
        <pc:sldLayoutChg chg="modTransition">
          <pc:chgData name="Camila Armas" userId="f412bbe61d912a89" providerId="LiveId" clId="{E4DEF496-61AE-4C73-A38A-210C8391AF0D}" dt="2021-03-10T17:08:08.008" v="3544"/>
          <pc:sldLayoutMkLst>
            <pc:docMk/>
            <pc:sldMasterMk cId="4285732013" sldId="2147483674"/>
            <pc:sldLayoutMk cId="2833155489" sldId="2147483684"/>
          </pc:sldLayoutMkLst>
        </pc:sldLayoutChg>
        <pc:sldLayoutChg chg="modTransition">
          <pc:chgData name="Camila Armas" userId="f412bbe61d912a89" providerId="LiveId" clId="{E4DEF496-61AE-4C73-A38A-210C8391AF0D}" dt="2021-03-10T17:08:08.008" v="3544"/>
          <pc:sldLayoutMkLst>
            <pc:docMk/>
            <pc:sldMasterMk cId="4285732013" sldId="2147483674"/>
            <pc:sldLayoutMk cId="520036895" sldId="2147483685"/>
          </pc:sldLayoutMkLst>
        </pc:sldLayoutChg>
        <pc:sldLayoutChg chg="modTransition">
          <pc:chgData name="Camila Armas" userId="f412bbe61d912a89" providerId="LiveId" clId="{E4DEF496-61AE-4C73-A38A-210C8391AF0D}" dt="2021-03-10T17:08:08.008" v="3544"/>
          <pc:sldLayoutMkLst>
            <pc:docMk/>
            <pc:sldMasterMk cId="4285732013" sldId="2147483674"/>
            <pc:sldLayoutMk cId="1810043193" sldId="2147483686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microsoft.com/office/2007/relationships/hdphoto" Target="../media/hdphoto3.wdp"/><Relationship Id="rId1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3.wdp"/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3C3B47-AD01-4E00-B264-133D161F282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s-EC"/>
        </a:p>
      </dgm:t>
    </dgm:pt>
    <dgm:pt modelId="{82147029-008E-4111-90F0-FDF9E8FF5F71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marL="177800" indent="0" algn="just">
            <a:lnSpc>
              <a:spcPct val="100000"/>
            </a:lnSpc>
          </a:pPr>
          <a:r>
            <a:rPr lang="es-E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Implementar un protocolo de cultivo </a:t>
          </a:r>
          <a:r>
            <a:rPr lang="es-ES" sz="20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 vitro </a:t>
          </a:r>
          <a:r>
            <a:rPr lang="es-E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de rosas de corte (</a:t>
          </a:r>
          <a:r>
            <a:rPr lang="es-ES" sz="20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Rosa </a:t>
          </a:r>
          <a:r>
            <a:rPr lang="es-ES" sz="2000" i="1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hybrida</a:t>
          </a:r>
          <a:r>
            <a:rPr lang="es-ES" sz="20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L.) a partir de segmentos nodales para la propagación masiva de plantas.</a:t>
          </a:r>
          <a:endParaRPr lang="es-EC" sz="20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F07DA3D-FC05-4BCB-86CD-3B5A2C2688CA}" type="parTrans" cxnId="{544C9F23-A50C-4AAF-B801-58B6162FE2DE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654D08-BA09-4DAA-84C9-7A684A77EBD5}" type="sibTrans" cxnId="{544C9F23-A50C-4AAF-B801-58B6162FE2DE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9214DE-BD89-4559-AB32-7D59C264AC9A}" type="pres">
      <dgm:prSet presAssocID="{693C3B47-AD01-4E00-B264-133D161F282B}" presName="root" presStyleCnt="0">
        <dgm:presLayoutVars>
          <dgm:dir/>
          <dgm:resizeHandles val="exact"/>
        </dgm:presLayoutVars>
      </dgm:prSet>
      <dgm:spPr/>
    </dgm:pt>
    <dgm:pt modelId="{1357D1FB-2DB0-4F7B-9071-FDFDE7070BD4}" type="pres">
      <dgm:prSet presAssocID="{82147029-008E-4111-90F0-FDF9E8FF5F71}" presName="compNode" presStyleCnt="0"/>
      <dgm:spPr/>
    </dgm:pt>
    <dgm:pt modelId="{773C8502-7D61-4E9E-9F73-A5BFFA2870AA}" type="pres">
      <dgm:prSet presAssocID="{82147029-008E-4111-90F0-FDF9E8FF5F71}" presName="bgRect" presStyleLbl="bgShp" presStyleIdx="0" presStyleCnt="1"/>
      <dgm:spPr/>
    </dgm:pt>
    <dgm:pt modelId="{A4103A4B-645C-4FE6-AE6B-8518A939C680}" type="pres">
      <dgm:prSet presAssocID="{82147029-008E-4111-90F0-FDF9E8FF5F71}" presName="iconRect" presStyleLbl="node1" presStyleIdx="0" presStyleCnt="1" custScaleX="146685" custScaleY="145966"/>
      <dgm:spPr>
        <a:blipFill dpi="0"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3519" b="71574" l="35938" r="63177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124" t="-13233" r="-85078" b="-37453"/>
          </a:stretch>
        </a:blipFill>
        <a:ln>
          <a:noFill/>
        </a:ln>
      </dgm:spPr>
    </dgm:pt>
    <dgm:pt modelId="{45E1A788-41F5-4A37-A2B9-C13840C9349C}" type="pres">
      <dgm:prSet presAssocID="{82147029-008E-4111-90F0-FDF9E8FF5F71}" presName="spaceRect" presStyleCnt="0"/>
      <dgm:spPr/>
    </dgm:pt>
    <dgm:pt modelId="{FBDBC47B-8842-4ECA-B368-1277874C9346}" type="pres">
      <dgm:prSet presAssocID="{82147029-008E-4111-90F0-FDF9E8FF5F71}" presName="parTx" presStyleLbl="revTx" presStyleIdx="0" presStyleCnt="1">
        <dgm:presLayoutVars>
          <dgm:chMax val="0"/>
          <dgm:chPref val="0"/>
        </dgm:presLayoutVars>
      </dgm:prSet>
      <dgm:spPr/>
    </dgm:pt>
  </dgm:ptLst>
  <dgm:cxnLst>
    <dgm:cxn modelId="{544C9F23-A50C-4AAF-B801-58B6162FE2DE}" srcId="{693C3B47-AD01-4E00-B264-133D161F282B}" destId="{82147029-008E-4111-90F0-FDF9E8FF5F71}" srcOrd="0" destOrd="0" parTransId="{3F07DA3D-FC05-4BCB-86CD-3B5A2C2688CA}" sibTransId="{BE654D08-BA09-4DAA-84C9-7A684A77EBD5}"/>
    <dgm:cxn modelId="{7666DC93-C807-4B83-8E76-63044059772C}" type="presOf" srcId="{82147029-008E-4111-90F0-FDF9E8FF5F71}" destId="{FBDBC47B-8842-4ECA-B368-1277874C9346}" srcOrd="0" destOrd="0" presId="urn:microsoft.com/office/officeart/2018/2/layout/IconVerticalSolidList"/>
    <dgm:cxn modelId="{40375EB7-3518-492E-BF8F-2FD22179CD65}" type="presOf" srcId="{693C3B47-AD01-4E00-B264-133D161F282B}" destId="{879214DE-BD89-4559-AB32-7D59C264AC9A}" srcOrd="0" destOrd="0" presId="urn:microsoft.com/office/officeart/2018/2/layout/IconVerticalSolidList"/>
    <dgm:cxn modelId="{8CD91BD1-3194-4546-973C-B1DDCED75773}" type="presParOf" srcId="{879214DE-BD89-4559-AB32-7D59C264AC9A}" destId="{1357D1FB-2DB0-4F7B-9071-FDFDE7070BD4}" srcOrd="0" destOrd="0" presId="urn:microsoft.com/office/officeart/2018/2/layout/IconVerticalSolidList"/>
    <dgm:cxn modelId="{428F370C-B52D-4D3B-B690-A340CA103409}" type="presParOf" srcId="{1357D1FB-2DB0-4F7B-9071-FDFDE7070BD4}" destId="{773C8502-7D61-4E9E-9F73-A5BFFA2870AA}" srcOrd="0" destOrd="0" presId="urn:microsoft.com/office/officeart/2018/2/layout/IconVerticalSolidList"/>
    <dgm:cxn modelId="{F6737709-4B3D-456F-AA84-9716DFC4A9A2}" type="presParOf" srcId="{1357D1FB-2DB0-4F7B-9071-FDFDE7070BD4}" destId="{A4103A4B-645C-4FE6-AE6B-8518A939C680}" srcOrd="1" destOrd="0" presId="urn:microsoft.com/office/officeart/2018/2/layout/IconVerticalSolidList"/>
    <dgm:cxn modelId="{4BC185EE-F2F0-44BE-818B-982139ECBA67}" type="presParOf" srcId="{1357D1FB-2DB0-4F7B-9071-FDFDE7070BD4}" destId="{45E1A788-41F5-4A37-A2B9-C13840C9349C}" srcOrd="2" destOrd="0" presId="urn:microsoft.com/office/officeart/2018/2/layout/IconVerticalSolidList"/>
    <dgm:cxn modelId="{F64AB472-1A2E-4FAA-B430-B6BE7F1ECAB8}" type="presParOf" srcId="{1357D1FB-2DB0-4F7B-9071-FDFDE7070BD4}" destId="{FBDBC47B-8842-4ECA-B368-1277874C934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C8502-7D61-4E9E-9F73-A5BFFA2870AA}">
      <dsp:nvSpPr>
        <dsp:cNvPr id="0" name=""/>
        <dsp:cNvSpPr/>
      </dsp:nvSpPr>
      <dsp:spPr>
        <a:xfrm>
          <a:off x="0" y="961186"/>
          <a:ext cx="10702365" cy="8238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03A4B-645C-4FE6-AE6B-8518A939C680}">
      <dsp:nvSpPr>
        <dsp:cNvPr id="0" name=""/>
        <dsp:cNvSpPr/>
      </dsp:nvSpPr>
      <dsp:spPr>
        <a:xfrm>
          <a:off x="143449" y="1042415"/>
          <a:ext cx="664675" cy="661417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3519" b="71574" l="35938" r="63177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124" t="-13233" r="-85078" b="-37453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BC47B-8842-4ECA-B368-1277874C9346}">
      <dsp:nvSpPr>
        <dsp:cNvPr id="0" name=""/>
        <dsp:cNvSpPr/>
      </dsp:nvSpPr>
      <dsp:spPr>
        <a:xfrm>
          <a:off x="951574" y="961186"/>
          <a:ext cx="9750790" cy="823874"/>
        </a:xfrm>
        <a:prstGeom prst="rect">
          <a:avLst/>
        </a:prstGeom>
        <a:solidFill>
          <a:schemeClr val="lt1"/>
        </a:solidFill>
        <a:ln w="25400" cap="flat" cmpd="sng" algn="ctr">
          <a:noFill/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7193" tIns="87193" rIns="87193" bIns="87193" numCol="1" spcCol="1270" anchor="ctr" anchorCtr="0">
          <a:noAutofit/>
        </a:bodyPr>
        <a:lstStyle/>
        <a:p>
          <a:pPr marL="177800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Implementar un protocolo de cultivo </a:t>
          </a:r>
          <a:r>
            <a:rPr lang="es-ES" sz="2000" i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 vitro </a:t>
          </a:r>
          <a:r>
            <a:rPr lang="es-E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de rosas de corte (</a:t>
          </a:r>
          <a:r>
            <a:rPr lang="es-ES" sz="2000" i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Rosa </a:t>
          </a:r>
          <a:r>
            <a:rPr lang="es-ES" sz="2000" i="1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hybrida</a:t>
          </a:r>
          <a:r>
            <a:rPr lang="es-ES" sz="2000" i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L.) a partir de segmentos nodales para la propagación masiva de plantas.</a:t>
          </a:r>
          <a:endParaRPr lang="es-EC" sz="20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51574" y="961186"/>
        <a:ext cx="9750790" cy="823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23B0E4C-F602-43FB-8C80-0831C76474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509824E-49C3-43D6-ABCB-3CE19FB715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4D6BC-735B-409B-B54F-12A4FAEC0238}" type="datetimeFigureOut">
              <a:rPr lang="es-EC" smtClean="0"/>
              <a:t>25/8/2021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E468ABC-F14D-48F7-A628-E6F9EF0FC5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2805F1-ABB9-4CD3-A118-06B1A05B09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B6CAD-5864-4F85-A8EE-427E99A878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43579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39C28-9193-4562-9D7A-1EF010C15851}" type="datetimeFigureOut">
              <a:rPr lang="es-EC" smtClean="0"/>
              <a:t>25/8/2021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9DB09-8D2A-4D6E-9F24-FD44D7E0E9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4565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06892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95022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21008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9512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50338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74021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23939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85173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438476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396632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70211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748997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09052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363353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353715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910097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34562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64129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53795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29147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04335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22276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73274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98688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1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9151920" imgH="5621400" progId="">
                  <p:embed/>
                </p:oleObj>
              </mc:Choice>
              <mc:Fallback>
                <p:oleObj name="CorelDRAW" r:id="rId2" imgW="9151920" imgH="5621400" progId="">
                  <p:embed/>
                  <p:pic>
                    <p:nvPicPr>
                      <p:cNvPr id="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290513" y="260350"/>
            <a:ext cx="1055687" cy="7921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15888"/>
            <a:ext cx="4416425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04543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3315548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20036895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B105AC-5687-4D32-BF4C-3C4CB09FD1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1004319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501749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766062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5184116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7350655" y="2707482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009874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579914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84481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5211257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EC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496855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/>
        </p:nvSpPr>
        <p:spPr bwMode="auto">
          <a:xfrm>
            <a:off x="0" y="0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7" name="Rectangle 21"/>
          <p:cNvSpPr>
            <a:spLocks noChangeArrowheads="1"/>
          </p:cNvSpPr>
          <p:nvPr/>
        </p:nvSpPr>
        <p:spPr bwMode="auto">
          <a:xfrm rot="10800000">
            <a:off x="0" y="6308725"/>
            <a:ext cx="105140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8" name="Line 23"/>
          <p:cNvSpPr>
            <a:spLocks noChangeShapeType="1"/>
          </p:cNvSpPr>
          <p:nvPr/>
        </p:nvSpPr>
        <p:spPr bwMode="auto">
          <a:xfrm rot="10800000" flipH="1">
            <a:off x="33338" y="6296025"/>
            <a:ext cx="88804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Line 24"/>
          <p:cNvSpPr>
            <a:spLocks noChangeShapeType="1"/>
          </p:cNvSpPr>
          <p:nvPr/>
        </p:nvSpPr>
        <p:spPr bwMode="auto">
          <a:xfrm rot="10800000" flipH="1">
            <a:off x="33338" y="6245225"/>
            <a:ext cx="8880475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26" descr="LOGO ESPE ORIGINAL copia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13" y="5949950"/>
            <a:ext cx="30734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73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slow">
    <p:push dir="u"/>
  </p:transition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png"/><Relationship Id="rId7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7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microsoft.com/office/2007/relationships/hdphoto" Target="../media/hdphoto6.wdp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50.png"/><Relationship Id="rId4" Type="http://schemas.openxmlformats.org/officeDocument/2006/relationships/image" Target="../media/image4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5" Type="http://schemas.microsoft.com/office/2007/relationships/hdphoto" Target="../media/hdphoto10.wdp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58.png"/><Relationship Id="rId4" Type="http://schemas.openxmlformats.org/officeDocument/2006/relationships/image" Target="../media/image5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emf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emf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microsoft.com/office/2007/relationships/hdphoto" Target="../media/hdphoto1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59.png"/><Relationship Id="rId4" Type="http://schemas.microsoft.com/office/2007/relationships/hdphoto" Target="../media/hdphoto1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68.jpeg"/><Relationship Id="rId7" Type="http://schemas.openxmlformats.org/officeDocument/2006/relationships/image" Target="../media/image7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40.png"/><Relationship Id="rId9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7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jpeg"/><Relationship Id="rId5" Type="http://schemas.microsoft.com/office/2007/relationships/hdphoto" Target="../media/hdphoto1.wdp"/><Relationship Id="rId10" Type="http://schemas.openxmlformats.org/officeDocument/2006/relationships/image" Target="../media/image20.jpe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3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DE68755-8565-47DD-98A1-C065A7ED00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2" t="13897" r="964"/>
          <a:stretch/>
        </p:blipFill>
        <p:spPr>
          <a:xfrm>
            <a:off x="0" y="966684"/>
            <a:ext cx="12191999" cy="590496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545A711-E28C-49FF-AC2F-88B39BCA0D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7" y="69668"/>
            <a:ext cx="3422552" cy="88336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B44BEE3-5E5C-4C87-BB8E-2FE82A95B143}"/>
              </a:ext>
            </a:extLst>
          </p:cNvPr>
          <p:cNvSpPr txBox="1"/>
          <p:nvPr/>
        </p:nvSpPr>
        <p:spPr>
          <a:xfrm>
            <a:off x="3715121" y="1084263"/>
            <a:ext cx="629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DEPARTAMENTO DE CIENCIAS DE LA VIDA Y DE LA AGRICULTURA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77CB54F-119B-41F1-B3A8-694B171B4F82}"/>
              </a:ext>
            </a:extLst>
          </p:cNvPr>
          <p:cNvSpPr txBox="1"/>
          <p:nvPr/>
        </p:nvSpPr>
        <p:spPr>
          <a:xfrm>
            <a:off x="5095114" y="1563384"/>
            <a:ext cx="327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INGENIERÍA EN BIOTECNOLOGÍA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6277B6F-A647-444F-A31D-0F088D5CCB46}"/>
              </a:ext>
            </a:extLst>
          </p:cNvPr>
          <p:cNvSpPr txBox="1"/>
          <p:nvPr/>
        </p:nvSpPr>
        <p:spPr>
          <a:xfrm>
            <a:off x="1996251" y="2238362"/>
            <a:ext cx="947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TRABAJO DE TITULACIÓN PREVIO A LA OBTENCIÓN DEL TÍTULO DE INGENIERO EN BIOTECNOLOGÍA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18EB3D1-C123-498B-B6DB-5EDA155404EA}"/>
              </a:ext>
            </a:extLst>
          </p:cNvPr>
          <p:cNvSpPr txBox="1"/>
          <p:nvPr/>
        </p:nvSpPr>
        <p:spPr>
          <a:xfrm>
            <a:off x="2035693" y="4314838"/>
            <a:ext cx="4169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Autor: 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Xavier Aldryn Montalvo Velasteguí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60E6395-4E1E-47CE-B700-6351CF2939FA}"/>
              </a:ext>
            </a:extLst>
          </p:cNvPr>
          <p:cNvSpPr txBox="1"/>
          <p:nvPr/>
        </p:nvSpPr>
        <p:spPr>
          <a:xfrm>
            <a:off x="2035693" y="4652107"/>
            <a:ext cx="448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Director: 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Segovia Salcedo, María Claudia PhD.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10FB14D-D666-4105-A803-25B7A0CA27DC}"/>
              </a:ext>
            </a:extLst>
          </p:cNvPr>
          <p:cNvSpPr txBox="1"/>
          <p:nvPr/>
        </p:nvSpPr>
        <p:spPr>
          <a:xfrm>
            <a:off x="5304631" y="5176210"/>
            <a:ext cx="2934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Sangolquí, 26 de agosto 2021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2FA0988-49D4-450F-8C9C-5B9497CFEB8D}"/>
              </a:ext>
            </a:extLst>
          </p:cNvPr>
          <p:cNvSpPr txBox="1"/>
          <p:nvPr/>
        </p:nvSpPr>
        <p:spPr>
          <a:xfrm>
            <a:off x="2035693" y="2874410"/>
            <a:ext cx="92102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Implementación de un protocolo de</a:t>
            </a:r>
            <a:r>
              <a:rPr lang="es-EC" sz="2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C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cultivo </a:t>
            </a:r>
            <a:r>
              <a:rPr lang="es-EC" sz="2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in vitro</a:t>
            </a:r>
            <a:r>
              <a:rPr lang="es-EC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de rosas de corte (</a:t>
            </a:r>
            <a:r>
              <a:rPr lang="es-EC" sz="2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Rosa </a:t>
            </a:r>
            <a:r>
              <a:rPr lang="es-EC" sz="24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hybrida</a:t>
            </a:r>
            <a:r>
              <a:rPr lang="es-EC" sz="2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C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L.) a partir de segmentos nodales para la propagación masiva de plantas.</a:t>
            </a:r>
            <a:endParaRPr lang="es-E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99387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510B59F3-4223-4F04-975D-4ADCB9655293}"/>
              </a:ext>
            </a:extLst>
          </p:cNvPr>
          <p:cNvSpPr txBox="1">
            <a:spLocks/>
          </p:cNvSpPr>
          <p:nvPr/>
        </p:nvSpPr>
        <p:spPr>
          <a:xfrm>
            <a:off x="3500717" y="2222499"/>
            <a:ext cx="5906003" cy="1836153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5400" i="0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MATERIALES</a:t>
            </a:r>
            <a:r>
              <a:rPr lang="es-EC" sz="5400" i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5400" i="0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 MÉTODOS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3E96AA06-A06B-4253-8B6A-FF84727A2C47}"/>
              </a:ext>
            </a:extLst>
          </p:cNvPr>
          <p:cNvSpPr/>
          <p:nvPr/>
        </p:nvSpPr>
        <p:spPr>
          <a:xfrm>
            <a:off x="2653554" y="2310399"/>
            <a:ext cx="847164" cy="781382"/>
          </a:xfrm>
          <a:prstGeom prst="ellipse">
            <a:avLst/>
          </a:prstGeom>
          <a:solidFill>
            <a:srgbClr val="A1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B0A967-A3D9-44AC-B1E2-8E558349E69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58295859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0BF21A26-82E0-43DC-A6B0-CCB88BE67BE3}"/>
              </a:ext>
            </a:extLst>
          </p:cNvPr>
          <p:cNvSpPr txBox="1"/>
          <p:nvPr/>
        </p:nvSpPr>
        <p:spPr>
          <a:xfrm>
            <a:off x="424329" y="772313"/>
            <a:ext cx="253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 vegetal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23FE176C-5FDD-4A98-B664-846FBF739555}"/>
              </a:ext>
            </a:extLst>
          </p:cNvPr>
          <p:cNvSpPr txBox="1"/>
          <p:nvPr/>
        </p:nvSpPr>
        <p:spPr>
          <a:xfrm>
            <a:off x="7063222" y="772313"/>
            <a:ext cx="253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Medios de cultivo</a:t>
            </a:r>
          </a:p>
        </p:txBody>
      </p:sp>
      <p:pic>
        <p:nvPicPr>
          <p:cNvPr id="3074" name="Picture 2" descr="BASC PICHINCHA - ROSAPRIMA CIA. LTDA.">
            <a:extLst>
              <a:ext uri="{FF2B5EF4-FFF2-40B4-BE49-F238E27FC236}">
                <a16:creationId xmlns:a16="http://schemas.microsoft.com/office/drawing/2014/main" id="{2A9B4226-D36A-4CEF-9CDB-894B26AE8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21585" r="21088" b="31018"/>
          <a:stretch/>
        </p:blipFill>
        <p:spPr bwMode="auto">
          <a:xfrm>
            <a:off x="1675110" y="1548272"/>
            <a:ext cx="1876926" cy="97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nectiflor S.A. - Inicio | Facebook">
            <a:extLst>
              <a:ext uri="{FF2B5EF4-FFF2-40B4-BE49-F238E27FC236}">
                <a16:creationId xmlns:a16="http://schemas.microsoft.com/office/drawing/2014/main" id="{00F89C91-FA6F-4F8F-A0A7-7F05742B2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29" y="1383639"/>
            <a:ext cx="1305649" cy="130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upo 22">
            <a:extLst>
              <a:ext uri="{FF2B5EF4-FFF2-40B4-BE49-F238E27FC236}">
                <a16:creationId xmlns:a16="http://schemas.microsoft.com/office/drawing/2014/main" id="{E5955FF3-D0E0-498D-85B6-38161D5C202D}"/>
              </a:ext>
            </a:extLst>
          </p:cNvPr>
          <p:cNvGrpSpPr/>
          <p:nvPr/>
        </p:nvGrpSpPr>
        <p:grpSpPr>
          <a:xfrm>
            <a:off x="424329" y="2851758"/>
            <a:ext cx="2994831" cy="2151930"/>
            <a:chOff x="424329" y="1359753"/>
            <a:chExt cx="2994831" cy="2151930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3E2489FD-F458-40CA-8FCE-2763C8934D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533"/>
            <a:stretch/>
          </p:blipFill>
          <p:spPr>
            <a:xfrm>
              <a:off x="424329" y="1359753"/>
              <a:ext cx="2994831" cy="1996902"/>
            </a:xfrm>
            <a:prstGeom prst="rect">
              <a:avLst/>
            </a:prstGeom>
          </p:spPr>
        </p:pic>
        <p:sp>
          <p:nvSpPr>
            <p:cNvPr id="14" name="Bocadillo: rectángulo con esquinas redondeadas 13">
              <a:extLst>
                <a:ext uri="{FF2B5EF4-FFF2-40B4-BE49-F238E27FC236}">
                  <a16:creationId xmlns:a16="http://schemas.microsoft.com/office/drawing/2014/main" id="{F99B3745-AFEC-4EF6-9172-F055E41D951F}"/>
                </a:ext>
              </a:extLst>
            </p:cNvPr>
            <p:cNvSpPr/>
            <p:nvPr/>
          </p:nvSpPr>
          <p:spPr>
            <a:xfrm>
              <a:off x="1234762" y="2100684"/>
              <a:ext cx="2184398" cy="1410999"/>
            </a:xfrm>
            <a:custGeom>
              <a:avLst/>
              <a:gdLst>
                <a:gd name="connsiteX0" fmla="*/ 0 w 2184398"/>
                <a:gd name="connsiteY0" fmla="*/ 51055 h 306324"/>
                <a:gd name="connsiteX1" fmla="*/ 51055 w 2184398"/>
                <a:gd name="connsiteY1" fmla="*/ 0 h 306324"/>
                <a:gd name="connsiteX2" fmla="*/ 1274232 w 2184398"/>
                <a:gd name="connsiteY2" fmla="*/ 0 h 306324"/>
                <a:gd name="connsiteX3" fmla="*/ 1553413 w 2184398"/>
                <a:gd name="connsiteY3" fmla="*/ -1063833 h 306324"/>
                <a:gd name="connsiteX4" fmla="*/ 1820332 w 2184398"/>
                <a:gd name="connsiteY4" fmla="*/ 0 h 306324"/>
                <a:gd name="connsiteX5" fmla="*/ 2133343 w 2184398"/>
                <a:gd name="connsiteY5" fmla="*/ 0 h 306324"/>
                <a:gd name="connsiteX6" fmla="*/ 2184398 w 2184398"/>
                <a:gd name="connsiteY6" fmla="*/ 51055 h 306324"/>
                <a:gd name="connsiteX7" fmla="*/ 2184398 w 2184398"/>
                <a:gd name="connsiteY7" fmla="*/ 51054 h 306324"/>
                <a:gd name="connsiteX8" fmla="*/ 2184398 w 2184398"/>
                <a:gd name="connsiteY8" fmla="*/ 51054 h 306324"/>
                <a:gd name="connsiteX9" fmla="*/ 2184398 w 2184398"/>
                <a:gd name="connsiteY9" fmla="*/ 127635 h 306324"/>
                <a:gd name="connsiteX10" fmla="*/ 2184398 w 2184398"/>
                <a:gd name="connsiteY10" fmla="*/ 255269 h 306324"/>
                <a:gd name="connsiteX11" fmla="*/ 2133343 w 2184398"/>
                <a:gd name="connsiteY11" fmla="*/ 306324 h 306324"/>
                <a:gd name="connsiteX12" fmla="*/ 1820332 w 2184398"/>
                <a:gd name="connsiteY12" fmla="*/ 306324 h 306324"/>
                <a:gd name="connsiteX13" fmla="*/ 1274232 w 2184398"/>
                <a:gd name="connsiteY13" fmla="*/ 306324 h 306324"/>
                <a:gd name="connsiteX14" fmla="*/ 1274232 w 2184398"/>
                <a:gd name="connsiteY14" fmla="*/ 306324 h 306324"/>
                <a:gd name="connsiteX15" fmla="*/ 51055 w 2184398"/>
                <a:gd name="connsiteY15" fmla="*/ 306324 h 306324"/>
                <a:gd name="connsiteX16" fmla="*/ 0 w 2184398"/>
                <a:gd name="connsiteY16" fmla="*/ 255269 h 306324"/>
                <a:gd name="connsiteX17" fmla="*/ 0 w 2184398"/>
                <a:gd name="connsiteY17" fmla="*/ 127635 h 306324"/>
                <a:gd name="connsiteX18" fmla="*/ 0 w 2184398"/>
                <a:gd name="connsiteY18" fmla="*/ 51054 h 306324"/>
                <a:gd name="connsiteX19" fmla="*/ 0 w 2184398"/>
                <a:gd name="connsiteY19" fmla="*/ 51054 h 306324"/>
                <a:gd name="connsiteX20" fmla="*/ 0 w 2184398"/>
                <a:gd name="connsiteY20" fmla="*/ 51055 h 306324"/>
                <a:gd name="connsiteX0" fmla="*/ 0 w 2184398"/>
                <a:gd name="connsiteY0" fmla="*/ 1114888 h 1370157"/>
                <a:gd name="connsiteX1" fmla="*/ 51055 w 2184398"/>
                <a:gd name="connsiteY1" fmla="*/ 1063833 h 1370157"/>
                <a:gd name="connsiteX2" fmla="*/ 1681638 w 2184398"/>
                <a:gd name="connsiteY2" fmla="*/ 1072887 h 1370157"/>
                <a:gd name="connsiteX3" fmla="*/ 1553413 w 2184398"/>
                <a:gd name="connsiteY3" fmla="*/ 0 h 1370157"/>
                <a:gd name="connsiteX4" fmla="*/ 1820332 w 2184398"/>
                <a:gd name="connsiteY4" fmla="*/ 1063833 h 1370157"/>
                <a:gd name="connsiteX5" fmla="*/ 2133343 w 2184398"/>
                <a:gd name="connsiteY5" fmla="*/ 1063833 h 1370157"/>
                <a:gd name="connsiteX6" fmla="*/ 2184398 w 2184398"/>
                <a:gd name="connsiteY6" fmla="*/ 1114888 h 1370157"/>
                <a:gd name="connsiteX7" fmla="*/ 2184398 w 2184398"/>
                <a:gd name="connsiteY7" fmla="*/ 1114887 h 1370157"/>
                <a:gd name="connsiteX8" fmla="*/ 2184398 w 2184398"/>
                <a:gd name="connsiteY8" fmla="*/ 1114887 h 1370157"/>
                <a:gd name="connsiteX9" fmla="*/ 2184398 w 2184398"/>
                <a:gd name="connsiteY9" fmla="*/ 1191468 h 1370157"/>
                <a:gd name="connsiteX10" fmla="*/ 2184398 w 2184398"/>
                <a:gd name="connsiteY10" fmla="*/ 1319102 h 1370157"/>
                <a:gd name="connsiteX11" fmla="*/ 2133343 w 2184398"/>
                <a:gd name="connsiteY11" fmla="*/ 1370157 h 1370157"/>
                <a:gd name="connsiteX12" fmla="*/ 1820332 w 2184398"/>
                <a:gd name="connsiteY12" fmla="*/ 1370157 h 1370157"/>
                <a:gd name="connsiteX13" fmla="*/ 1274232 w 2184398"/>
                <a:gd name="connsiteY13" fmla="*/ 1370157 h 1370157"/>
                <a:gd name="connsiteX14" fmla="*/ 1274232 w 2184398"/>
                <a:gd name="connsiteY14" fmla="*/ 1370157 h 1370157"/>
                <a:gd name="connsiteX15" fmla="*/ 51055 w 2184398"/>
                <a:gd name="connsiteY15" fmla="*/ 1370157 h 1370157"/>
                <a:gd name="connsiteX16" fmla="*/ 0 w 2184398"/>
                <a:gd name="connsiteY16" fmla="*/ 1319102 h 1370157"/>
                <a:gd name="connsiteX17" fmla="*/ 0 w 2184398"/>
                <a:gd name="connsiteY17" fmla="*/ 1191468 h 1370157"/>
                <a:gd name="connsiteX18" fmla="*/ 0 w 2184398"/>
                <a:gd name="connsiteY18" fmla="*/ 1114887 h 1370157"/>
                <a:gd name="connsiteX19" fmla="*/ 0 w 2184398"/>
                <a:gd name="connsiteY19" fmla="*/ 1114887 h 1370157"/>
                <a:gd name="connsiteX20" fmla="*/ 0 w 2184398"/>
                <a:gd name="connsiteY20" fmla="*/ 1114888 h 1370157"/>
                <a:gd name="connsiteX0" fmla="*/ 0 w 2184398"/>
                <a:gd name="connsiteY0" fmla="*/ 1114888 h 1370157"/>
                <a:gd name="connsiteX1" fmla="*/ 51055 w 2184398"/>
                <a:gd name="connsiteY1" fmla="*/ 1063833 h 1370157"/>
                <a:gd name="connsiteX2" fmla="*/ 1672585 w 2184398"/>
                <a:gd name="connsiteY2" fmla="*/ 1063833 h 1370157"/>
                <a:gd name="connsiteX3" fmla="*/ 1553413 w 2184398"/>
                <a:gd name="connsiteY3" fmla="*/ 0 h 1370157"/>
                <a:gd name="connsiteX4" fmla="*/ 1820332 w 2184398"/>
                <a:gd name="connsiteY4" fmla="*/ 1063833 h 1370157"/>
                <a:gd name="connsiteX5" fmla="*/ 2133343 w 2184398"/>
                <a:gd name="connsiteY5" fmla="*/ 1063833 h 1370157"/>
                <a:gd name="connsiteX6" fmla="*/ 2184398 w 2184398"/>
                <a:gd name="connsiteY6" fmla="*/ 1114888 h 1370157"/>
                <a:gd name="connsiteX7" fmla="*/ 2184398 w 2184398"/>
                <a:gd name="connsiteY7" fmla="*/ 1114887 h 1370157"/>
                <a:gd name="connsiteX8" fmla="*/ 2184398 w 2184398"/>
                <a:gd name="connsiteY8" fmla="*/ 1114887 h 1370157"/>
                <a:gd name="connsiteX9" fmla="*/ 2184398 w 2184398"/>
                <a:gd name="connsiteY9" fmla="*/ 1191468 h 1370157"/>
                <a:gd name="connsiteX10" fmla="*/ 2184398 w 2184398"/>
                <a:gd name="connsiteY10" fmla="*/ 1319102 h 1370157"/>
                <a:gd name="connsiteX11" fmla="*/ 2133343 w 2184398"/>
                <a:gd name="connsiteY11" fmla="*/ 1370157 h 1370157"/>
                <a:gd name="connsiteX12" fmla="*/ 1820332 w 2184398"/>
                <a:gd name="connsiteY12" fmla="*/ 1370157 h 1370157"/>
                <a:gd name="connsiteX13" fmla="*/ 1274232 w 2184398"/>
                <a:gd name="connsiteY13" fmla="*/ 1370157 h 1370157"/>
                <a:gd name="connsiteX14" fmla="*/ 1274232 w 2184398"/>
                <a:gd name="connsiteY14" fmla="*/ 1370157 h 1370157"/>
                <a:gd name="connsiteX15" fmla="*/ 51055 w 2184398"/>
                <a:gd name="connsiteY15" fmla="*/ 1370157 h 1370157"/>
                <a:gd name="connsiteX16" fmla="*/ 0 w 2184398"/>
                <a:gd name="connsiteY16" fmla="*/ 1319102 h 1370157"/>
                <a:gd name="connsiteX17" fmla="*/ 0 w 2184398"/>
                <a:gd name="connsiteY17" fmla="*/ 1191468 h 1370157"/>
                <a:gd name="connsiteX18" fmla="*/ 0 w 2184398"/>
                <a:gd name="connsiteY18" fmla="*/ 1114887 h 1370157"/>
                <a:gd name="connsiteX19" fmla="*/ 0 w 2184398"/>
                <a:gd name="connsiteY19" fmla="*/ 1114887 h 1370157"/>
                <a:gd name="connsiteX20" fmla="*/ 0 w 2184398"/>
                <a:gd name="connsiteY20" fmla="*/ 1114888 h 1370157"/>
                <a:gd name="connsiteX0" fmla="*/ 0 w 2184398"/>
                <a:gd name="connsiteY0" fmla="*/ 1114888 h 1370157"/>
                <a:gd name="connsiteX1" fmla="*/ 51055 w 2184398"/>
                <a:gd name="connsiteY1" fmla="*/ 1063833 h 1370157"/>
                <a:gd name="connsiteX2" fmla="*/ 1650192 w 2184398"/>
                <a:gd name="connsiteY2" fmla="*/ 965980 h 1370157"/>
                <a:gd name="connsiteX3" fmla="*/ 1553413 w 2184398"/>
                <a:gd name="connsiteY3" fmla="*/ 0 h 1370157"/>
                <a:gd name="connsiteX4" fmla="*/ 1820332 w 2184398"/>
                <a:gd name="connsiteY4" fmla="*/ 1063833 h 1370157"/>
                <a:gd name="connsiteX5" fmla="*/ 2133343 w 2184398"/>
                <a:gd name="connsiteY5" fmla="*/ 1063833 h 1370157"/>
                <a:gd name="connsiteX6" fmla="*/ 2184398 w 2184398"/>
                <a:gd name="connsiteY6" fmla="*/ 1114888 h 1370157"/>
                <a:gd name="connsiteX7" fmla="*/ 2184398 w 2184398"/>
                <a:gd name="connsiteY7" fmla="*/ 1114887 h 1370157"/>
                <a:gd name="connsiteX8" fmla="*/ 2184398 w 2184398"/>
                <a:gd name="connsiteY8" fmla="*/ 1114887 h 1370157"/>
                <a:gd name="connsiteX9" fmla="*/ 2184398 w 2184398"/>
                <a:gd name="connsiteY9" fmla="*/ 1191468 h 1370157"/>
                <a:gd name="connsiteX10" fmla="*/ 2184398 w 2184398"/>
                <a:gd name="connsiteY10" fmla="*/ 1319102 h 1370157"/>
                <a:gd name="connsiteX11" fmla="*/ 2133343 w 2184398"/>
                <a:gd name="connsiteY11" fmla="*/ 1370157 h 1370157"/>
                <a:gd name="connsiteX12" fmla="*/ 1820332 w 2184398"/>
                <a:gd name="connsiteY12" fmla="*/ 1370157 h 1370157"/>
                <a:gd name="connsiteX13" fmla="*/ 1274232 w 2184398"/>
                <a:gd name="connsiteY13" fmla="*/ 1370157 h 1370157"/>
                <a:gd name="connsiteX14" fmla="*/ 1274232 w 2184398"/>
                <a:gd name="connsiteY14" fmla="*/ 1370157 h 1370157"/>
                <a:gd name="connsiteX15" fmla="*/ 51055 w 2184398"/>
                <a:gd name="connsiteY15" fmla="*/ 1370157 h 1370157"/>
                <a:gd name="connsiteX16" fmla="*/ 0 w 2184398"/>
                <a:gd name="connsiteY16" fmla="*/ 1319102 h 1370157"/>
                <a:gd name="connsiteX17" fmla="*/ 0 w 2184398"/>
                <a:gd name="connsiteY17" fmla="*/ 1191468 h 1370157"/>
                <a:gd name="connsiteX18" fmla="*/ 0 w 2184398"/>
                <a:gd name="connsiteY18" fmla="*/ 1114887 h 1370157"/>
                <a:gd name="connsiteX19" fmla="*/ 0 w 2184398"/>
                <a:gd name="connsiteY19" fmla="*/ 1114887 h 1370157"/>
                <a:gd name="connsiteX20" fmla="*/ 0 w 2184398"/>
                <a:gd name="connsiteY20" fmla="*/ 1114888 h 1370157"/>
                <a:gd name="connsiteX0" fmla="*/ 0 w 2184398"/>
                <a:gd name="connsiteY0" fmla="*/ 1114888 h 1370157"/>
                <a:gd name="connsiteX1" fmla="*/ 51055 w 2184398"/>
                <a:gd name="connsiteY1" fmla="*/ 1063833 h 1370157"/>
                <a:gd name="connsiteX2" fmla="*/ 1650192 w 2184398"/>
                <a:gd name="connsiteY2" fmla="*/ 965980 h 1370157"/>
                <a:gd name="connsiteX3" fmla="*/ 1553413 w 2184398"/>
                <a:gd name="connsiteY3" fmla="*/ 0 h 1370157"/>
                <a:gd name="connsiteX4" fmla="*/ 1958425 w 2184398"/>
                <a:gd name="connsiteY4" fmla="*/ 1063833 h 1370157"/>
                <a:gd name="connsiteX5" fmla="*/ 2133343 w 2184398"/>
                <a:gd name="connsiteY5" fmla="*/ 1063833 h 1370157"/>
                <a:gd name="connsiteX6" fmla="*/ 2184398 w 2184398"/>
                <a:gd name="connsiteY6" fmla="*/ 1114888 h 1370157"/>
                <a:gd name="connsiteX7" fmla="*/ 2184398 w 2184398"/>
                <a:gd name="connsiteY7" fmla="*/ 1114887 h 1370157"/>
                <a:gd name="connsiteX8" fmla="*/ 2184398 w 2184398"/>
                <a:gd name="connsiteY8" fmla="*/ 1114887 h 1370157"/>
                <a:gd name="connsiteX9" fmla="*/ 2184398 w 2184398"/>
                <a:gd name="connsiteY9" fmla="*/ 1191468 h 1370157"/>
                <a:gd name="connsiteX10" fmla="*/ 2184398 w 2184398"/>
                <a:gd name="connsiteY10" fmla="*/ 1319102 h 1370157"/>
                <a:gd name="connsiteX11" fmla="*/ 2133343 w 2184398"/>
                <a:gd name="connsiteY11" fmla="*/ 1370157 h 1370157"/>
                <a:gd name="connsiteX12" fmla="*/ 1820332 w 2184398"/>
                <a:gd name="connsiteY12" fmla="*/ 1370157 h 1370157"/>
                <a:gd name="connsiteX13" fmla="*/ 1274232 w 2184398"/>
                <a:gd name="connsiteY13" fmla="*/ 1370157 h 1370157"/>
                <a:gd name="connsiteX14" fmla="*/ 1274232 w 2184398"/>
                <a:gd name="connsiteY14" fmla="*/ 1370157 h 1370157"/>
                <a:gd name="connsiteX15" fmla="*/ 51055 w 2184398"/>
                <a:gd name="connsiteY15" fmla="*/ 1370157 h 1370157"/>
                <a:gd name="connsiteX16" fmla="*/ 0 w 2184398"/>
                <a:gd name="connsiteY16" fmla="*/ 1319102 h 1370157"/>
                <a:gd name="connsiteX17" fmla="*/ 0 w 2184398"/>
                <a:gd name="connsiteY17" fmla="*/ 1191468 h 1370157"/>
                <a:gd name="connsiteX18" fmla="*/ 0 w 2184398"/>
                <a:gd name="connsiteY18" fmla="*/ 1114887 h 1370157"/>
                <a:gd name="connsiteX19" fmla="*/ 0 w 2184398"/>
                <a:gd name="connsiteY19" fmla="*/ 1114887 h 1370157"/>
                <a:gd name="connsiteX20" fmla="*/ 0 w 2184398"/>
                <a:gd name="connsiteY20" fmla="*/ 1114888 h 1370157"/>
                <a:gd name="connsiteX0" fmla="*/ 0 w 2184398"/>
                <a:gd name="connsiteY0" fmla="*/ 1114888 h 1370157"/>
                <a:gd name="connsiteX1" fmla="*/ 51055 w 2184398"/>
                <a:gd name="connsiteY1" fmla="*/ 1063833 h 1370157"/>
                <a:gd name="connsiteX2" fmla="*/ 1702444 w 2184398"/>
                <a:gd name="connsiteY2" fmla="*/ 1081955 h 1370157"/>
                <a:gd name="connsiteX3" fmla="*/ 1553413 w 2184398"/>
                <a:gd name="connsiteY3" fmla="*/ 0 h 1370157"/>
                <a:gd name="connsiteX4" fmla="*/ 1958425 w 2184398"/>
                <a:gd name="connsiteY4" fmla="*/ 1063833 h 1370157"/>
                <a:gd name="connsiteX5" fmla="*/ 2133343 w 2184398"/>
                <a:gd name="connsiteY5" fmla="*/ 1063833 h 1370157"/>
                <a:gd name="connsiteX6" fmla="*/ 2184398 w 2184398"/>
                <a:gd name="connsiteY6" fmla="*/ 1114888 h 1370157"/>
                <a:gd name="connsiteX7" fmla="*/ 2184398 w 2184398"/>
                <a:gd name="connsiteY7" fmla="*/ 1114887 h 1370157"/>
                <a:gd name="connsiteX8" fmla="*/ 2184398 w 2184398"/>
                <a:gd name="connsiteY8" fmla="*/ 1114887 h 1370157"/>
                <a:gd name="connsiteX9" fmla="*/ 2184398 w 2184398"/>
                <a:gd name="connsiteY9" fmla="*/ 1191468 h 1370157"/>
                <a:gd name="connsiteX10" fmla="*/ 2184398 w 2184398"/>
                <a:gd name="connsiteY10" fmla="*/ 1319102 h 1370157"/>
                <a:gd name="connsiteX11" fmla="*/ 2133343 w 2184398"/>
                <a:gd name="connsiteY11" fmla="*/ 1370157 h 1370157"/>
                <a:gd name="connsiteX12" fmla="*/ 1820332 w 2184398"/>
                <a:gd name="connsiteY12" fmla="*/ 1370157 h 1370157"/>
                <a:gd name="connsiteX13" fmla="*/ 1274232 w 2184398"/>
                <a:gd name="connsiteY13" fmla="*/ 1370157 h 1370157"/>
                <a:gd name="connsiteX14" fmla="*/ 1274232 w 2184398"/>
                <a:gd name="connsiteY14" fmla="*/ 1370157 h 1370157"/>
                <a:gd name="connsiteX15" fmla="*/ 51055 w 2184398"/>
                <a:gd name="connsiteY15" fmla="*/ 1370157 h 1370157"/>
                <a:gd name="connsiteX16" fmla="*/ 0 w 2184398"/>
                <a:gd name="connsiteY16" fmla="*/ 1319102 h 1370157"/>
                <a:gd name="connsiteX17" fmla="*/ 0 w 2184398"/>
                <a:gd name="connsiteY17" fmla="*/ 1191468 h 1370157"/>
                <a:gd name="connsiteX18" fmla="*/ 0 w 2184398"/>
                <a:gd name="connsiteY18" fmla="*/ 1114887 h 1370157"/>
                <a:gd name="connsiteX19" fmla="*/ 0 w 2184398"/>
                <a:gd name="connsiteY19" fmla="*/ 1114887 h 1370157"/>
                <a:gd name="connsiteX20" fmla="*/ 0 w 2184398"/>
                <a:gd name="connsiteY20" fmla="*/ 1114888 h 1370157"/>
                <a:gd name="connsiteX0" fmla="*/ 0 w 2184398"/>
                <a:gd name="connsiteY0" fmla="*/ 1114888 h 1370157"/>
                <a:gd name="connsiteX1" fmla="*/ 51055 w 2184398"/>
                <a:gd name="connsiteY1" fmla="*/ 1063833 h 1370157"/>
                <a:gd name="connsiteX2" fmla="*/ 1657657 w 2184398"/>
                <a:gd name="connsiteY2" fmla="*/ 1071082 h 1370157"/>
                <a:gd name="connsiteX3" fmla="*/ 1553413 w 2184398"/>
                <a:gd name="connsiteY3" fmla="*/ 0 h 1370157"/>
                <a:gd name="connsiteX4" fmla="*/ 1958425 w 2184398"/>
                <a:gd name="connsiteY4" fmla="*/ 1063833 h 1370157"/>
                <a:gd name="connsiteX5" fmla="*/ 2133343 w 2184398"/>
                <a:gd name="connsiteY5" fmla="*/ 1063833 h 1370157"/>
                <a:gd name="connsiteX6" fmla="*/ 2184398 w 2184398"/>
                <a:gd name="connsiteY6" fmla="*/ 1114888 h 1370157"/>
                <a:gd name="connsiteX7" fmla="*/ 2184398 w 2184398"/>
                <a:gd name="connsiteY7" fmla="*/ 1114887 h 1370157"/>
                <a:gd name="connsiteX8" fmla="*/ 2184398 w 2184398"/>
                <a:gd name="connsiteY8" fmla="*/ 1114887 h 1370157"/>
                <a:gd name="connsiteX9" fmla="*/ 2184398 w 2184398"/>
                <a:gd name="connsiteY9" fmla="*/ 1191468 h 1370157"/>
                <a:gd name="connsiteX10" fmla="*/ 2184398 w 2184398"/>
                <a:gd name="connsiteY10" fmla="*/ 1319102 h 1370157"/>
                <a:gd name="connsiteX11" fmla="*/ 2133343 w 2184398"/>
                <a:gd name="connsiteY11" fmla="*/ 1370157 h 1370157"/>
                <a:gd name="connsiteX12" fmla="*/ 1820332 w 2184398"/>
                <a:gd name="connsiteY12" fmla="*/ 1370157 h 1370157"/>
                <a:gd name="connsiteX13" fmla="*/ 1274232 w 2184398"/>
                <a:gd name="connsiteY13" fmla="*/ 1370157 h 1370157"/>
                <a:gd name="connsiteX14" fmla="*/ 1274232 w 2184398"/>
                <a:gd name="connsiteY14" fmla="*/ 1370157 h 1370157"/>
                <a:gd name="connsiteX15" fmla="*/ 51055 w 2184398"/>
                <a:gd name="connsiteY15" fmla="*/ 1370157 h 1370157"/>
                <a:gd name="connsiteX16" fmla="*/ 0 w 2184398"/>
                <a:gd name="connsiteY16" fmla="*/ 1319102 h 1370157"/>
                <a:gd name="connsiteX17" fmla="*/ 0 w 2184398"/>
                <a:gd name="connsiteY17" fmla="*/ 1191468 h 1370157"/>
                <a:gd name="connsiteX18" fmla="*/ 0 w 2184398"/>
                <a:gd name="connsiteY18" fmla="*/ 1114887 h 1370157"/>
                <a:gd name="connsiteX19" fmla="*/ 0 w 2184398"/>
                <a:gd name="connsiteY19" fmla="*/ 1114887 h 1370157"/>
                <a:gd name="connsiteX20" fmla="*/ 0 w 2184398"/>
                <a:gd name="connsiteY20" fmla="*/ 1114888 h 1370157"/>
                <a:gd name="connsiteX0" fmla="*/ 0 w 2184398"/>
                <a:gd name="connsiteY0" fmla="*/ 1114888 h 1370157"/>
                <a:gd name="connsiteX1" fmla="*/ 51055 w 2184398"/>
                <a:gd name="connsiteY1" fmla="*/ 1063833 h 1370157"/>
                <a:gd name="connsiteX2" fmla="*/ 1650192 w 2184398"/>
                <a:gd name="connsiteY2" fmla="*/ 1067458 h 1370157"/>
                <a:gd name="connsiteX3" fmla="*/ 1553413 w 2184398"/>
                <a:gd name="connsiteY3" fmla="*/ 0 h 1370157"/>
                <a:gd name="connsiteX4" fmla="*/ 1958425 w 2184398"/>
                <a:gd name="connsiteY4" fmla="*/ 1063833 h 1370157"/>
                <a:gd name="connsiteX5" fmla="*/ 2133343 w 2184398"/>
                <a:gd name="connsiteY5" fmla="*/ 1063833 h 1370157"/>
                <a:gd name="connsiteX6" fmla="*/ 2184398 w 2184398"/>
                <a:gd name="connsiteY6" fmla="*/ 1114888 h 1370157"/>
                <a:gd name="connsiteX7" fmla="*/ 2184398 w 2184398"/>
                <a:gd name="connsiteY7" fmla="*/ 1114887 h 1370157"/>
                <a:gd name="connsiteX8" fmla="*/ 2184398 w 2184398"/>
                <a:gd name="connsiteY8" fmla="*/ 1114887 h 1370157"/>
                <a:gd name="connsiteX9" fmla="*/ 2184398 w 2184398"/>
                <a:gd name="connsiteY9" fmla="*/ 1191468 h 1370157"/>
                <a:gd name="connsiteX10" fmla="*/ 2184398 w 2184398"/>
                <a:gd name="connsiteY10" fmla="*/ 1319102 h 1370157"/>
                <a:gd name="connsiteX11" fmla="*/ 2133343 w 2184398"/>
                <a:gd name="connsiteY11" fmla="*/ 1370157 h 1370157"/>
                <a:gd name="connsiteX12" fmla="*/ 1820332 w 2184398"/>
                <a:gd name="connsiteY12" fmla="*/ 1370157 h 1370157"/>
                <a:gd name="connsiteX13" fmla="*/ 1274232 w 2184398"/>
                <a:gd name="connsiteY13" fmla="*/ 1370157 h 1370157"/>
                <a:gd name="connsiteX14" fmla="*/ 1274232 w 2184398"/>
                <a:gd name="connsiteY14" fmla="*/ 1370157 h 1370157"/>
                <a:gd name="connsiteX15" fmla="*/ 51055 w 2184398"/>
                <a:gd name="connsiteY15" fmla="*/ 1370157 h 1370157"/>
                <a:gd name="connsiteX16" fmla="*/ 0 w 2184398"/>
                <a:gd name="connsiteY16" fmla="*/ 1319102 h 1370157"/>
                <a:gd name="connsiteX17" fmla="*/ 0 w 2184398"/>
                <a:gd name="connsiteY17" fmla="*/ 1191468 h 1370157"/>
                <a:gd name="connsiteX18" fmla="*/ 0 w 2184398"/>
                <a:gd name="connsiteY18" fmla="*/ 1114887 h 1370157"/>
                <a:gd name="connsiteX19" fmla="*/ 0 w 2184398"/>
                <a:gd name="connsiteY19" fmla="*/ 1114887 h 1370157"/>
                <a:gd name="connsiteX20" fmla="*/ 0 w 2184398"/>
                <a:gd name="connsiteY20" fmla="*/ 1114888 h 137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84398" h="1370157">
                  <a:moveTo>
                    <a:pt x="0" y="1114888"/>
                  </a:moveTo>
                  <a:cubicBezTo>
                    <a:pt x="0" y="1086691"/>
                    <a:pt x="22858" y="1063833"/>
                    <a:pt x="51055" y="1063833"/>
                  </a:cubicBezTo>
                  <a:lnTo>
                    <a:pt x="1650192" y="1067458"/>
                  </a:lnTo>
                  <a:lnTo>
                    <a:pt x="1553413" y="0"/>
                  </a:lnTo>
                  <a:lnTo>
                    <a:pt x="1958425" y="1063833"/>
                  </a:lnTo>
                  <a:lnTo>
                    <a:pt x="2133343" y="1063833"/>
                  </a:lnTo>
                  <a:cubicBezTo>
                    <a:pt x="2161540" y="1063833"/>
                    <a:pt x="2184398" y="1086691"/>
                    <a:pt x="2184398" y="1114888"/>
                  </a:cubicBezTo>
                  <a:lnTo>
                    <a:pt x="2184398" y="1114887"/>
                  </a:lnTo>
                  <a:lnTo>
                    <a:pt x="2184398" y="1114887"/>
                  </a:lnTo>
                  <a:lnTo>
                    <a:pt x="2184398" y="1191468"/>
                  </a:lnTo>
                  <a:lnTo>
                    <a:pt x="2184398" y="1319102"/>
                  </a:lnTo>
                  <a:cubicBezTo>
                    <a:pt x="2184398" y="1347299"/>
                    <a:pt x="2161540" y="1370157"/>
                    <a:pt x="2133343" y="1370157"/>
                  </a:cubicBezTo>
                  <a:lnTo>
                    <a:pt x="1820332" y="1370157"/>
                  </a:lnTo>
                  <a:lnTo>
                    <a:pt x="1274232" y="1370157"/>
                  </a:lnTo>
                  <a:lnTo>
                    <a:pt x="1274232" y="1370157"/>
                  </a:lnTo>
                  <a:lnTo>
                    <a:pt x="51055" y="1370157"/>
                  </a:lnTo>
                  <a:cubicBezTo>
                    <a:pt x="22858" y="1370157"/>
                    <a:pt x="0" y="1347299"/>
                    <a:pt x="0" y="1319102"/>
                  </a:cubicBezTo>
                  <a:lnTo>
                    <a:pt x="0" y="1191468"/>
                  </a:lnTo>
                  <a:lnTo>
                    <a:pt x="0" y="1114887"/>
                  </a:lnTo>
                  <a:lnTo>
                    <a:pt x="0" y="1114887"/>
                  </a:lnTo>
                  <a:lnTo>
                    <a:pt x="0" y="1114888"/>
                  </a:lnTo>
                  <a:close/>
                </a:path>
              </a:pathLst>
            </a:custGeom>
            <a:solidFill>
              <a:srgbClr val="FFFFBE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r>
                <a:rPr lang="es-E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FINCA ROSAPRIMA</a:t>
              </a:r>
              <a:endParaRPr lang="es-ES" dirty="0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1BBF3230-2786-4255-8F53-FCD036BFD315}"/>
              </a:ext>
            </a:extLst>
          </p:cNvPr>
          <p:cNvGrpSpPr/>
          <p:nvPr/>
        </p:nvGrpSpPr>
        <p:grpSpPr>
          <a:xfrm>
            <a:off x="3582435" y="1191773"/>
            <a:ext cx="3344803" cy="4794579"/>
            <a:chOff x="3610184" y="1228719"/>
            <a:chExt cx="3344803" cy="4794579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A9AE05B5-FAD1-4AC2-9159-2D88280894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9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8" t="5553" r="3705" b="6215"/>
            <a:stretch/>
          </p:blipFill>
          <p:spPr>
            <a:xfrm flipV="1">
              <a:off x="3610184" y="1228719"/>
              <a:ext cx="3344803" cy="4481519"/>
            </a:xfrm>
            <a:prstGeom prst="rect">
              <a:avLst/>
            </a:prstGeom>
          </p:spPr>
        </p:pic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9D3A6C27-17FD-4A6B-B649-76F4F23A9691}"/>
                </a:ext>
              </a:extLst>
            </p:cNvPr>
            <p:cNvSpPr txBox="1"/>
            <p:nvPr/>
          </p:nvSpPr>
          <p:spPr>
            <a:xfrm>
              <a:off x="4273335" y="5653966"/>
              <a:ext cx="17905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Rosa </a:t>
              </a:r>
              <a:r>
                <a:rPr lang="es-ES" sz="1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hybrida</a:t>
              </a:r>
              <a:r>
                <a:rPr lang="es-ES" sz="1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r>
                <a:rPr lang="es-ES" sz="18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cvs</a:t>
              </a:r>
              <a:r>
                <a:rPr lang="es-ES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.</a:t>
              </a:r>
              <a:endParaRPr lang="es-E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8" name="CuadroTexto 57">
            <a:extLst>
              <a:ext uri="{FF2B5EF4-FFF2-40B4-BE49-F238E27FC236}">
                <a16:creationId xmlns:a16="http://schemas.microsoft.com/office/drawing/2014/main" id="{9C1D2335-1857-451A-9CD0-92AAA481661D}"/>
              </a:ext>
            </a:extLst>
          </p:cNvPr>
          <p:cNvSpPr txBox="1"/>
          <p:nvPr/>
        </p:nvSpPr>
        <p:spPr>
          <a:xfrm>
            <a:off x="7063222" y="3629754"/>
            <a:ext cx="3501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Condiciones ambientales</a:t>
            </a:r>
          </a:p>
        </p:txBody>
      </p:sp>
      <p:pic>
        <p:nvPicPr>
          <p:cNvPr id="3080" name="Picture 8" descr="Plant tissue culture - Callus with plantlets - Models / Photographs /  Pictures | Botany Practicals">
            <a:extLst>
              <a:ext uri="{FF2B5EF4-FFF2-40B4-BE49-F238E27FC236}">
                <a16:creationId xmlns:a16="http://schemas.microsoft.com/office/drawing/2014/main" id="{F16F3FCD-ED05-4F01-BC0F-5C0D94C3CB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6" t="1" r="22997" b="26821"/>
          <a:stretch/>
        </p:blipFill>
        <p:spPr bwMode="auto">
          <a:xfrm>
            <a:off x="7512777" y="1449033"/>
            <a:ext cx="654255" cy="171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id="{4A5E84D6-8C30-4190-BF1A-0C4F433E7255}"/>
              </a:ext>
            </a:extLst>
          </p:cNvPr>
          <p:cNvSpPr txBox="1"/>
          <p:nvPr/>
        </p:nvSpPr>
        <p:spPr>
          <a:xfrm>
            <a:off x="8448140" y="1358967"/>
            <a:ext cx="199948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Sales MS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035754F6-016B-4076-9E86-8DA896DD3666}"/>
              </a:ext>
            </a:extLst>
          </p:cNvPr>
          <p:cNvSpPr txBox="1"/>
          <p:nvPr/>
        </p:nvSpPr>
        <p:spPr>
          <a:xfrm>
            <a:off x="8448140" y="1834310"/>
            <a:ext cx="202148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Sacarosa (30 g/L)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2A914CEE-0A57-46D5-A39F-0875A7550EEB}"/>
              </a:ext>
            </a:extLst>
          </p:cNvPr>
          <p:cNvSpPr txBox="1"/>
          <p:nvPr/>
        </p:nvSpPr>
        <p:spPr>
          <a:xfrm>
            <a:off x="8448140" y="2354165"/>
            <a:ext cx="202148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Agar (6 g/L)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913E730D-6930-4417-B622-4ED44D59D925}"/>
              </a:ext>
            </a:extLst>
          </p:cNvPr>
          <p:cNvSpPr txBox="1"/>
          <p:nvPr/>
        </p:nvSpPr>
        <p:spPr>
          <a:xfrm>
            <a:off x="8448140" y="2822898"/>
            <a:ext cx="3206563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Reguladores de crecimiento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id="{CE91D640-761B-4D4D-87B0-A903B333CF01}"/>
              </a:ext>
            </a:extLst>
          </p:cNvPr>
          <p:cNvSpPr txBox="1"/>
          <p:nvPr/>
        </p:nvSpPr>
        <p:spPr>
          <a:xfrm>
            <a:off x="8398880" y="4874587"/>
            <a:ext cx="1274219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16 h luz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id="{B6FFE41F-C06F-4352-86DB-5065850D2330}"/>
              </a:ext>
            </a:extLst>
          </p:cNvPr>
          <p:cNvSpPr txBox="1"/>
          <p:nvPr/>
        </p:nvSpPr>
        <p:spPr>
          <a:xfrm>
            <a:off x="8398880" y="4257904"/>
            <a:ext cx="3257277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28 ± 5 µmol∙m</a:t>
            </a:r>
            <a:r>
              <a:rPr lang="es-E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-2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∙s</a:t>
            </a:r>
            <a:r>
              <a:rPr lang="es-E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luz blanca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CuadroTexto 97">
            <a:extLst>
              <a:ext uri="{FF2B5EF4-FFF2-40B4-BE49-F238E27FC236}">
                <a16:creationId xmlns:a16="http://schemas.microsoft.com/office/drawing/2014/main" id="{FE94655C-2422-4BF4-8498-A9C3A697FC2B}"/>
              </a:ext>
            </a:extLst>
          </p:cNvPr>
          <p:cNvSpPr txBox="1"/>
          <p:nvPr/>
        </p:nvSpPr>
        <p:spPr>
          <a:xfrm>
            <a:off x="8398880" y="5461184"/>
            <a:ext cx="1274219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25 ± 2 °C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82" name="Picture 10" descr="Thermometer icon Royalty Free Vector Image - VectorStock">
            <a:extLst>
              <a:ext uri="{FF2B5EF4-FFF2-40B4-BE49-F238E27FC236}">
                <a16:creationId xmlns:a16="http://schemas.microsoft.com/office/drawing/2014/main" id="{629D2012-1565-43ED-8D1C-B21400E380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8" t="11261" r="24459" b="18179"/>
          <a:stretch/>
        </p:blipFill>
        <p:spPr bwMode="auto">
          <a:xfrm>
            <a:off x="7646180" y="5375850"/>
            <a:ext cx="28892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Imagen 79">
            <a:extLst>
              <a:ext uri="{FF2B5EF4-FFF2-40B4-BE49-F238E27FC236}">
                <a16:creationId xmlns:a16="http://schemas.microsoft.com/office/drawing/2014/main" id="{76FB5DA9-A025-4796-96B6-135460A23F1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8" t="15713" r="19831" b="21456"/>
          <a:stretch/>
        </p:blipFill>
        <p:spPr>
          <a:xfrm>
            <a:off x="7496176" y="4140307"/>
            <a:ext cx="588936" cy="604526"/>
          </a:xfrm>
          <a:prstGeom prst="rect">
            <a:avLst/>
          </a:prstGeom>
        </p:spPr>
      </p:pic>
      <p:pic>
        <p:nvPicPr>
          <p:cNvPr id="82" name="Imagen 81">
            <a:extLst>
              <a:ext uri="{FF2B5EF4-FFF2-40B4-BE49-F238E27FC236}">
                <a16:creationId xmlns:a16="http://schemas.microsoft.com/office/drawing/2014/main" id="{74026812-4A9C-4DDC-B2DD-2191B1D45AE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4" t="10448" r="15698" b="15601"/>
          <a:stretch/>
        </p:blipFill>
        <p:spPr>
          <a:xfrm>
            <a:off x="7496176" y="4744833"/>
            <a:ext cx="588936" cy="628841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D133DC6F-9D2C-4862-9235-FE30C8B87DB0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51FD9D9-EE69-4038-B99E-910B12FA94B2}"/>
              </a:ext>
            </a:extLst>
          </p:cNvPr>
          <p:cNvSpPr txBox="1"/>
          <p:nvPr/>
        </p:nvSpPr>
        <p:spPr>
          <a:xfrm>
            <a:off x="177422" y="6394950"/>
            <a:ext cx="2564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/>
              <a:t>(</a:t>
            </a:r>
            <a:r>
              <a:rPr lang="es-EC" sz="1600" dirty="0" err="1"/>
              <a:t>Murashige</a:t>
            </a:r>
            <a:r>
              <a:rPr lang="es-EC" sz="1600" dirty="0"/>
              <a:t> &amp; Skoog, 1962</a:t>
            </a:r>
            <a:r>
              <a:rPr lang="en-US" sz="1600" dirty="0"/>
              <a:t>) </a:t>
            </a:r>
            <a:r>
              <a:rPr lang="es-EC" sz="1600" dirty="0"/>
              <a:t> </a:t>
            </a:r>
            <a:endParaRPr lang="es-EC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424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8" grpId="0"/>
      <p:bldP spid="66" grpId="0" animBg="1"/>
      <p:bldP spid="68" grpId="0" animBg="1"/>
      <p:bldP spid="69" grpId="0" animBg="1"/>
      <p:bldP spid="72" grpId="0" animBg="1"/>
      <p:bldP spid="96" grpId="0" animBg="1"/>
      <p:bldP spid="97" grpId="0" animBg="1"/>
      <p:bldP spid="9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55546C42-24B4-42A2-B24A-9948641F92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r="489"/>
          <a:stretch/>
        </p:blipFill>
        <p:spPr>
          <a:xfrm>
            <a:off x="609035" y="566095"/>
            <a:ext cx="10194878" cy="321371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0BF21A26-82E0-43DC-A6B0-CCB88BE67BE3}"/>
              </a:ext>
            </a:extLst>
          </p:cNvPr>
          <p:cNvSpPr txBox="1"/>
          <p:nvPr/>
        </p:nvSpPr>
        <p:spPr>
          <a:xfrm>
            <a:off x="434000" y="659094"/>
            <a:ext cx="428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Etapa I: Establecimiento </a:t>
            </a:r>
            <a:r>
              <a:rPr lang="es-EC" sz="2400" b="1" i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vitro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9C1D2335-1857-451A-9CD0-92AAA481661D}"/>
              </a:ext>
            </a:extLst>
          </p:cNvPr>
          <p:cNvSpPr txBox="1"/>
          <p:nvPr/>
        </p:nvSpPr>
        <p:spPr>
          <a:xfrm>
            <a:off x="9181759" y="3930137"/>
            <a:ext cx="2690052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C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Variables de respuesta</a:t>
            </a:r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id="{CE91D640-761B-4D4D-87B0-A903B333CF01}"/>
              </a:ext>
            </a:extLst>
          </p:cNvPr>
          <p:cNvSpPr txBox="1"/>
          <p:nvPr/>
        </p:nvSpPr>
        <p:spPr>
          <a:xfrm>
            <a:off x="9181759" y="4919197"/>
            <a:ext cx="1560578" cy="3847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C" sz="1900" dirty="0">
                <a:latin typeface="Calibri" panose="020F0502020204030204" pitchFamily="34" charset="0"/>
                <a:cs typeface="Calibri" panose="020F0502020204030204" pitchFamily="34" charset="0"/>
              </a:rPr>
              <a:t>% necrosis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id="{B6FFE41F-C06F-4352-86DB-5065850D2330}"/>
              </a:ext>
            </a:extLst>
          </p:cNvPr>
          <p:cNvSpPr txBox="1"/>
          <p:nvPr/>
        </p:nvSpPr>
        <p:spPr>
          <a:xfrm>
            <a:off x="9181759" y="4402576"/>
            <a:ext cx="2447269" cy="3847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S" sz="1900" dirty="0">
                <a:latin typeface="Calibri" panose="020F0502020204030204" pitchFamily="34" charset="0"/>
                <a:cs typeface="Calibri" panose="020F0502020204030204" pitchFamily="34" charset="0"/>
              </a:rPr>
              <a:t>% contaminación total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CuadroTexto 97">
            <a:extLst>
              <a:ext uri="{FF2B5EF4-FFF2-40B4-BE49-F238E27FC236}">
                <a16:creationId xmlns:a16="http://schemas.microsoft.com/office/drawing/2014/main" id="{FE94655C-2422-4BF4-8498-A9C3A697FC2B}"/>
              </a:ext>
            </a:extLst>
          </p:cNvPr>
          <p:cNvSpPr txBox="1"/>
          <p:nvPr/>
        </p:nvSpPr>
        <p:spPr>
          <a:xfrm>
            <a:off x="9181759" y="5466959"/>
            <a:ext cx="1560578" cy="3847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S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% viabilidad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C3322B2-8BF9-40F3-B204-BAD8978FD5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592382"/>
              </p:ext>
            </p:extLst>
          </p:nvPr>
        </p:nvGraphicFramePr>
        <p:xfrm>
          <a:off x="3218079" y="3995705"/>
          <a:ext cx="4976790" cy="2142000"/>
        </p:xfrm>
        <a:graphic>
          <a:graphicData uri="http://schemas.openxmlformats.org/drawingml/2006/table">
            <a:tbl>
              <a:tblPr firstRow="1" firstCol="1" bandRow="1"/>
              <a:tblGrid>
                <a:gridCol w="1318094">
                  <a:extLst>
                    <a:ext uri="{9D8B030D-6E8A-4147-A177-3AD203B41FA5}">
                      <a16:colId xmlns:a16="http://schemas.microsoft.com/office/drawing/2014/main" val="3843419834"/>
                    </a:ext>
                  </a:extLst>
                </a:gridCol>
                <a:gridCol w="1794966">
                  <a:extLst>
                    <a:ext uri="{9D8B030D-6E8A-4147-A177-3AD203B41FA5}">
                      <a16:colId xmlns:a16="http://schemas.microsoft.com/office/drawing/2014/main" val="1066539422"/>
                    </a:ext>
                  </a:extLst>
                </a:gridCol>
                <a:gridCol w="1863730">
                  <a:extLst>
                    <a:ext uri="{9D8B030D-6E8A-4147-A177-3AD203B41FA5}">
                      <a16:colId xmlns:a16="http://schemas.microsoft.com/office/drawing/2014/main" val="1080285912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Tratamiento</a:t>
                      </a:r>
                      <a:endParaRPr lang="es-ES" sz="1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NaClO (% v/v)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Tiempo (minutos)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8657304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TD1</a:t>
                      </a:r>
                      <a:endParaRPr lang="es-ES" sz="1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1.0</a:t>
                      </a:r>
                      <a:endParaRPr lang="es-ES" sz="1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s-ES" sz="1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2763307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TD2</a:t>
                      </a:r>
                      <a:endParaRPr lang="es-ES" sz="1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1.0</a:t>
                      </a:r>
                      <a:endParaRPr lang="es-ES" sz="1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s-ES" sz="1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571341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TD3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1.5</a:t>
                      </a:r>
                      <a:endParaRPr lang="es-ES" sz="1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s-ES" sz="1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102260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TD4</a:t>
                      </a:r>
                      <a:endParaRPr lang="es-ES" sz="1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1.5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s-ES" sz="1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46626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TD5</a:t>
                      </a:r>
                      <a:endParaRPr lang="es-ES" sz="1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2.0</a:t>
                      </a:r>
                      <a:endParaRPr lang="es-ES" sz="1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3961106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TD6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2.0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2249626"/>
                  </a:ext>
                </a:extLst>
              </a:tr>
            </a:tbl>
          </a:graphicData>
        </a:graphic>
      </p:graphicFrame>
      <p:sp>
        <p:nvSpPr>
          <p:cNvPr id="22" name="CuadroTexto 21">
            <a:extLst>
              <a:ext uri="{FF2B5EF4-FFF2-40B4-BE49-F238E27FC236}">
                <a16:creationId xmlns:a16="http://schemas.microsoft.com/office/drawing/2014/main" id="{3D2F7EA3-147C-4185-A3AF-F70945C96183}"/>
              </a:ext>
            </a:extLst>
          </p:cNvPr>
          <p:cNvSpPr txBox="1"/>
          <p:nvPr/>
        </p:nvSpPr>
        <p:spPr>
          <a:xfrm>
            <a:off x="609035" y="3227823"/>
            <a:ext cx="20456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Detergente </a:t>
            </a:r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s-EC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 p/v</a:t>
            </a:r>
          </a:p>
          <a:p>
            <a:pPr algn="ctr"/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min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01F78A0-54A8-4F77-A39B-4B3783EACF99}"/>
              </a:ext>
            </a:extLst>
          </p:cNvPr>
          <p:cNvSpPr txBox="1"/>
          <p:nvPr/>
        </p:nvSpPr>
        <p:spPr>
          <a:xfrm>
            <a:off x="5262810" y="3243609"/>
            <a:ext cx="16207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Etanol 70% v/v</a:t>
            </a:r>
          </a:p>
          <a:p>
            <a:pPr algn="ctr"/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min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ED8C23D-533F-4E35-AD15-4C7CA4DE1772}"/>
              </a:ext>
            </a:extLst>
          </p:cNvPr>
          <p:cNvSpPr txBox="1"/>
          <p:nvPr/>
        </p:nvSpPr>
        <p:spPr>
          <a:xfrm>
            <a:off x="2883687" y="3258919"/>
            <a:ext cx="20456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Fungicida 0.1% v/v</a:t>
            </a:r>
          </a:p>
          <a:p>
            <a:pPr algn="ctr"/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min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B9999C0-2886-4F2A-AAA9-7F483C48DC25}"/>
              </a:ext>
            </a:extLst>
          </p:cNvPr>
          <p:cNvSpPr txBox="1"/>
          <p:nvPr/>
        </p:nvSpPr>
        <p:spPr>
          <a:xfrm>
            <a:off x="9127200" y="3186225"/>
            <a:ext cx="2678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mg/L BA + 0.1 mg/L ANA + 0.1 g/L </a:t>
            </a:r>
            <a:r>
              <a:rPr lang="es-EC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ác</a:t>
            </a:r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cítrico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065D6E5-EE26-4464-B8AF-B5753FA68092}"/>
              </a:ext>
            </a:extLst>
          </p:cNvPr>
          <p:cNvSpPr txBox="1"/>
          <p:nvPr/>
        </p:nvSpPr>
        <p:spPr>
          <a:xfrm>
            <a:off x="7719938" y="3286424"/>
            <a:ext cx="11853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NaClO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2" descr="red-arrow-icon-on-white - Isabel Sales">
            <a:extLst>
              <a:ext uri="{FF2B5EF4-FFF2-40B4-BE49-F238E27FC236}">
                <a16:creationId xmlns:a16="http://schemas.microsoft.com/office/drawing/2014/main" id="{705AABC6-69A5-4019-84D9-88AD7C4AB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" t="27471" b="29894"/>
          <a:stretch/>
        </p:blipFill>
        <p:spPr bwMode="auto">
          <a:xfrm rot="7274825" flipV="1">
            <a:off x="8276579" y="3646582"/>
            <a:ext cx="758796" cy="39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66801C64-F80E-4F57-A11B-A3516C4D1E68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996794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96" grpId="0" animBg="1"/>
      <p:bldP spid="97" grpId="0" animBg="1"/>
      <p:bldP spid="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0BF21A26-82E0-43DC-A6B0-CCB88BE67BE3}"/>
              </a:ext>
            </a:extLst>
          </p:cNvPr>
          <p:cNvSpPr txBox="1"/>
          <p:nvPr/>
        </p:nvSpPr>
        <p:spPr>
          <a:xfrm>
            <a:off x="434000" y="659094"/>
            <a:ext cx="428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Etapa II: Multiplicación</a:t>
            </a:r>
            <a:endParaRPr lang="es-EC" sz="2400" b="1" i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9C1D2335-1857-451A-9CD0-92AAA481661D}"/>
              </a:ext>
            </a:extLst>
          </p:cNvPr>
          <p:cNvSpPr txBox="1"/>
          <p:nvPr/>
        </p:nvSpPr>
        <p:spPr>
          <a:xfrm>
            <a:off x="9055144" y="4035965"/>
            <a:ext cx="2690052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C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Variables de respuesta</a:t>
            </a:r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id="{CE91D640-761B-4D4D-87B0-A903B333CF01}"/>
              </a:ext>
            </a:extLst>
          </p:cNvPr>
          <p:cNvSpPr txBox="1"/>
          <p:nvPr/>
        </p:nvSpPr>
        <p:spPr>
          <a:xfrm>
            <a:off x="9055144" y="5138735"/>
            <a:ext cx="2473430" cy="3847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S" sz="19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</a:t>
            </a:r>
            <a:r>
              <a:rPr lang="es-ES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ongitud de los brotes 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id="{B6FFE41F-C06F-4352-86DB-5065850D2330}"/>
              </a:ext>
            </a:extLst>
          </p:cNvPr>
          <p:cNvSpPr txBox="1"/>
          <p:nvPr/>
        </p:nvSpPr>
        <p:spPr>
          <a:xfrm>
            <a:off x="9055144" y="4577813"/>
            <a:ext cx="2582611" cy="3847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S" sz="19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Índice</a:t>
            </a:r>
            <a:r>
              <a:rPr lang="es-ES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de multiplicación 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red-arrow-icon-on-white - Isabel Sales">
            <a:extLst>
              <a:ext uri="{FF2B5EF4-FFF2-40B4-BE49-F238E27FC236}">
                <a16:creationId xmlns:a16="http://schemas.microsoft.com/office/drawing/2014/main" id="{DDA02D6A-F2AC-4C67-BC2E-B9F973DA6D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" t="27471" b="29894"/>
          <a:stretch/>
        </p:blipFill>
        <p:spPr bwMode="auto">
          <a:xfrm rot="8553693" flipV="1">
            <a:off x="7726344" y="3959175"/>
            <a:ext cx="758796" cy="39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F042864-77EF-4046-BA03-E14F60E29C8F}"/>
              </a:ext>
            </a:extLst>
          </p:cNvPr>
          <p:cNvGraphicFramePr>
            <a:graphicFrameLocks noGrp="1"/>
          </p:cNvGraphicFramePr>
          <p:nvPr/>
        </p:nvGraphicFramePr>
        <p:xfrm>
          <a:off x="3109372" y="4154435"/>
          <a:ext cx="4445015" cy="1847530"/>
        </p:xfrm>
        <a:graphic>
          <a:graphicData uri="http://schemas.openxmlformats.org/drawingml/2006/table">
            <a:tbl>
              <a:tblPr firstRow="1" firstCol="1" bandRow="1"/>
              <a:tblGrid>
                <a:gridCol w="1332963">
                  <a:extLst>
                    <a:ext uri="{9D8B030D-6E8A-4147-A177-3AD203B41FA5}">
                      <a16:colId xmlns:a16="http://schemas.microsoft.com/office/drawing/2014/main" val="845585024"/>
                    </a:ext>
                  </a:extLst>
                </a:gridCol>
                <a:gridCol w="3112052">
                  <a:extLst>
                    <a:ext uri="{9D8B030D-6E8A-4147-A177-3AD203B41FA5}">
                      <a16:colId xmlns:a16="http://schemas.microsoft.com/office/drawing/2014/main" val="984923320"/>
                    </a:ext>
                  </a:extLst>
                </a:gridCol>
              </a:tblGrid>
              <a:tr h="3695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Tratamiento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Concentración de ANA (mg/L)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8479662"/>
                  </a:ext>
                </a:extLst>
              </a:tr>
              <a:tr h="3695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M1 (Control)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0.00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604378"/>
                  </a:ext>
                </a:extLst>
              </a:tr>
              <a:tr h="3695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M2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0.01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983634"/>
                  </a:ext>
                </a:extLst>
              </a:tr>
              <a:tr h="3695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M3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0.05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006276"/>
                  </a:ext>
                </a:extLst>
              </a:tr>
              <a:tr h="3695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M4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0.10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231477"/>
                  </a:ext>
                </a:extLst>
              </a:tr>
            </a:tbl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6E73DCE7-4E5E-4E99-862C-279DCE2C8826}"/>
              </a:ext>
            </a:extLst>
          </p:cNvPr>
          <p:cNvGrpSpPr/>
          <p:nvPr/>
        </p:nvGrpSpPr>
        <p:grpSpPr>
          <a:xfrm>
            <a:off x="2446683" y="1080007"/>
            <a:ext cx="7298635" cy="2822837"/>
            <a:chOff x="2987741" y="1080007"/>
            <a:chExt cx="7298635" cy="2822837"/>
          </a:xfrm>
        </p:grpSpPr>
        <p:pic>
          <p:nvPicPr>
            <p:cNvPr id="19" name="Picture 2" descr="Micropropagation High Resolution Stock Photography and Images - Alamy">
              <a:extLst>
                <a:ext uri="{FF2B5EF4-FFF2-40B4-BE49-F238E27FC236}">
                  <a16:creationId xmlns:a16="http://schemas.microsoft.com/office/drawing/2014/main" id="{2D2F7A1D-F1CA-4DE7-B59E-6D755FBA7A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47" r="32160" b="60017"/>
            <a:stretch/>
          </p:blipFill>
          <p:spPr bwMode="auto">
            <a:xfrm>
              <a:off x="2987741" y="1357959"/>
              <a:ext cx="2500912" cy="2474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5CBA600F-8678-47C7-A840-E05C49818E11}"/>
                </a:ext>
              </a:extLst>
            </p:cNvPr>
            <p:cNvSpPr txBox="1"/>
            <p:nvPr/>
          </p:nvSpPr>
          <p:spPr>
            <a:xfrm>
              <a:off x="3573047" y="1080007"/>
              <a:ext cx="13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>
                  <a:latin typeface="Calibri" panose="020F0502020204030204" pitchFamily="34" charset="0"/>
                  <a:cs typeface="Calibri" panose="020F0502020204030204" pitchFamily="34" charset="0"/>
                </a:rPr>
                <a:t>Subcultivo 1</a:t>
              </a: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4A60BD91-4B56-4C0B-A519-87A5139BB3B6}"/>
                </a:ext>
              </a:extLst>
            </p:cNvPr>
            <p:cNvSpPr txBox="1"/>
            <p:nvPr/>
          </p:nvSpPr>
          <p:spPr>
            <a:xfrm>
              <a:off x="7163403" y="1080007"/>
              <a:ext cx="13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>
                  <a:latin typeface="Calibri" panose="020F0502020204030204" pitchFamily="34" charset="0"/>
                  <a:cs typeface="Calibri" panose="020F0502020204030204" pitchFamily="34" charset="0"/>
                </a:rPr>
                <a:t>Subcultivo 2</a:t>
              </a:r>
            </a:p>
          </p:txBody>
        </p:sp>
        <p:sp>
          <p:nvSpPr>
            <p:cNvPr id="10" name="Flecha: a la derecha 9">
              <a:extLst>
                <a:ext uri="{FF2B5EF4-FFF2-40B4-BE49-F238E27FC236}">
                  <a16:creationId xmlns:a16="http://schemas.microsoft.com/office/drawing/2014/main" id="{7B6D2DC9-B721-4A95-9AB8-1851F316F616}"/>
                </a:ext>
              </a:extLst>
            </p:cNvPr>
            <p:cNvSpPr/>
            <p:nvPr/>
          </p:nvSpPr>
          <p:spPr>
            <a:xfrm>
              <a:off x="5606796" y="2338506"/>
              <a:ext cx="978408" cy="26985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9" name="Picture 2" descr="Micropropagation High Resolution Stock Photography and Images - Alamy">
              <a:extLst>
                <a:ext uri="{FF2B5EF4-FFF2-40B4-BE49-F238E27FC236}">
                  <a16:creationId xmlns:a16="http://schemas.microsoft.com/office/drawing/2014/main" id="{298CF81C-E31D-4192-927D-4B9B2A5328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47" r="32160" b="60017"/>
            <a:stretch/>
          </p:blipFill>
          <p:spPr bwMode="auto">
            <a:xfrm>
              <a:off x="6578097" y="1357959"/>
              <a:ext cx="2500912" cy="2474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FBD65552-034E-4E70-80AB-D26F02902CD8}"/>
                </a:ext>
              </a:extLst>
            </p:cNvPr>
            <p:cNvSpPr txBox="1"/>
            <p:nvPr/>
          </p:nvSpPr>
          <p:spPr>
            <a:xfrm>
              <a:off x="5488653" y="1970755"/>
              <a:ext cx="1176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>
                  <a:latin typeface="Calibri" panose="020F0502020204030204" pitchFamily="34" charset="0"/>
                  <a:cs typeface="Calibri" panose="020F0502020204030204" pitchFamily="34" charset="0"/>
                </a:rPr>
                <a:t>5 semanas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7B9999C0-2886-4F2A-AAA9-7F483C48DC25}"/>
                </a:ext>
              </a:extLst>
            </p:cNvPr>
            <p:cNvSpPr txBox="1"/>
            <p:nvPr/>
          </p:nvSpPr>
          <p:spPr>
            <a:xfrm>
              <a:off x="8419975" y="3533512"/>
              <a:ext cx="18664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C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 mg/L BA + ANA</a:t>
              </a:r>
              <a:endParaRPr lang="es-E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E55FFE2-70A3-464F-B807-966CDF92B2D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591896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96" grpId="0" animBg="1"/>
      <p:bldP spid="9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0BF21A26-82E0-43DC-A6B0-CCB88BE67BE3}"/>
              </a:ext>
            </a:extLst>
          </p:cNvPr>
          <p:cNvSpPr txBox="1"/>
          <p:nvPr/>
        </p:nvSpPr>
        <p:spPr>
          <a:xfrm>
            <a:off x="434000" y="659094"/>
            <a:ext cx="428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Etapa III: Enraizamiento </a:t>
            </a:r>
            <a:r>
              <a:rPr lang="es-EC" sz="2400" b="1" i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vitro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9C1D2335-1857-451A-9CD0-92AAA481661D}"/>
              </a:ext>
            </a:extLst>
          </p:cNvPr>
          <p:cNvSpPr txBox="1"/>
          <p:nvPr/>
        </p:nvSpPr>
        <p:spPr>
          <a:xfrm>
            <a:off x="8442883" y="3979204"/>
            <a:ext cx="2690052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C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Variables de respuesta</a:t>
            </a:r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id="{CE91D640-761B-4D4D-87B0-A903B333CF01}"/>
              </a:ext>
            </a:extLst>
          </p:cNvPr>
          <p:cNvSpPr txBox="1"/>
          <p:nvPr/>
        </p:nvSpPr>
        <p:spPr>
          <a:xfrm>
            <a:off x="8442883" y="4943505"/>
            <a:ext cx="3132000" cy="3847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/>
            <a:r>
              <a:rPr lang="es-ES" sz="19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</a:t>
            </a:r>
            <a:r>
              <a:rPr lang="es-ES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úmero de raíces por brote 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id="{B6FFE41F-C06F-4352-86DB-5065850D2330}"/>
              </a:ext>
            </a:extLst>
          </p:cNvPr>
          <p:cNvSpPr txBox="1"/>
          <p:nvPr/>
        </p:nvSpPr>
        <p:spPr>
          <a:xfrm>
            <a:off x="8442883" y="4433792"/>
            <a:ext cx="3132000" cy="3847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/>
            <a:r>
              <a:rPr lang="es-ES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Porcentaje de enraizamiento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red-arrow-icon-on-white - Isabel Sales">
            <a:extLst>
              <a:ext uri="{FF2B5EF4-FFF2-40B4-BE49-F238E27FC236}">
                <a16:creationId xmlns:a16="http://schemas.microsoft.com/office/drawing/2014/main" id="{DDA02D6A-F2AC-4C67-BC2E-B9F973DA6D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" t="27471" b="29894"/>
          <a:stretch/>
        </p:blipFill>
        <p:spPr bwMode="auto">
          <a:xfrm rot="7296381" flipV="1">
            <a:off x="7202649" y="3886152"/>
            <a:ext cx="856833" cy="39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188D0AE9-5A0B-48DA-A173-A8EF722058E2}"/>
              </a:ext>
            </a:extLst>
          </p:cNvPr>
          <p:cNvSpPr txBox="1"/>
          <p:nvPr/>
        </p:nvSpPr>
        <p:spPr>
          <a:xfrm>
            <a:off x="8442883" y="5460126"/>
            <a:ext cx="2565071" cy="3847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/>
            <a:r>
              <a:rPr lang="es-ES" sz="19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</a:t>
            </a:r>
            <a:r>
              <a:rPr lang="es-ES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asa de supervivencia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5BFBB893-465D-4F18-8C9C-A7C4F9662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282338"/>
              </p:ext>
            </p:extLst>
          </p:nvPr>
        </p:nvGraphicFramePr>
        <p:xfrm>
          <a:off x="2099536" y="4101041"/>
          <a:ext cx="4948757" cy="1556556"/>
        </p:xfrm>
        <a:graphic>
          <a:graphicData uri="http://schemas.openxmlformats.org/drawingml/2006/table">
            <a:tbl>
              <a:tblPr firstRow="1" firstCol="1" bandRow="1"/>
              <a:tblGrid>
                <a:gridCol w="1480260">
                  <a:extLst>
                    <a:ext uri="{9D8B030D-6E8A-4147-A177-3AD203B41FA5}">
                      <a16:colId xmlns:a16="http://schemas.microsoft.com/office/drawing/2014/main" val="2236942896"/>
                    </a:ext>
                  </a:extLst>
                </a:gridCol>
                <a:gridCol w="3468497">
                  <a:extLst>
                    <a:ext uri="{9D8B030D-6E8A-4147-A177-3AD203B41FA5}">
                      <a16:colId xmlns:a16="http://schemas.microsoft.com/office/drawing/2014/main" val="2674542190"/>
                    </a:ext>
                  </a:extLst>
                </a:gridCol>
              </a:tblGrid>
              <a:tr h="3891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Tratamiento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Concentración de </a:t>
                      </a:r>
                      <a:r>
                        <a:rPr lang="es-E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auxinas (mg/L)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0526565"/>
                  </a:ext>
                </a:extLst>
              </a:tr>
              <a:tr h="3891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R1 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ANA (0.1) + IBA (0.0)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83820"/>
                  </a:ext>
                </a:extLst>
              </a:tr>
              <a:tr h="3891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R2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ANA (0.1) + IBA (0.25)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8243030"/>
                  </a:ext>
                </a:extLst>
              </a:tr>
              <a:tr h="3891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R3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ANA (0.1) + IBA (0.5)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99867"/>
                  </a:ext>
                </a:extLst>
              </a:tr>
            </a:tbl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39D710D4-3CAC-45E8-9D6D-3195EC5AC446}"/>
              </a:ext>
            </a:extLst>
          </p:cNvPr>
          <p:cNvGrpSpPr/>
          <p:nvPr/>
        </p:nvGrpSpPr>
        <p:grpSpPr>
          <a:xfrm>
            <a:off x="1720093" y="1357959"/>
            <a:ext cx="8751814" cy="2474016"/>
            <a:chOff x="2547505" y="1357959"/>
            <a:chExt cx="8751814" cy="2474016"/>
          </a:xfrm>
        </p:grpSpPr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D48272E3-D9EA-4202-B7C3-C565CFBC5272}"/>
                </a:ext>
              </a:extLst>
            </p:cNvPr>
            <p:cNvGrpSpPr/>
            <p:nvPr/>
          </p:nvGrpSpPr>
          <p:grpSpPr>
            <a:xfrm>
              <a:off x="2547505" y="1357959"/>
              <a:ext cx="5814096" cy="2474016"/>
              <a:chOff x="2983832" y="1357959"/>
              <a:chExt cx="5814096" cy="2474016"/>
            </a:xfrm>
          </p:grpSpPr>
          <p:pic>
            <p:nvPicPr>
              <p:cNvPr id="19" name="Picture 2" descr="Micropropagation High Resolution Stock Photography and Images - Alamy">
                <a:extLst>
                  <a:ext uri="{FF2B5EF4-FFF2-40B4-BE49-F238E27FC236}">
                    <a16:creationId xmlns:a16="http://schemas.microsoft.com/office/drawing/2014/main" id="{2D2F7A1D-F1CA-4DE7-B59E-6D755FBA7A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601" r="32160" b="60017"/>
              <a:stretch/>
            </p:blipFill>
            <p:spPr bwMode="auto">
              <a:xfrm>
                <a:off x="2983832" y="1357959"/>
                <a:ext cx="2504821" cy="2474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Flecha: a la derecha 9">
                <a:extLst>
                  <a:ext uri="{FF2B5EF4-FFF2-40B4-BE49-F238E27FC236}">
                    <a16:creationId xmlns:a16="http://schemas.microsoft.com/office/drawing/2014/main" id="{7B6D2DC9-B721-4A95-9AB8-1851F316F616}"/>
                  </a:ext>
                </a:extLst>
              </p:cNvPr>
              <p:cNvSpPr/>
              <p:nvPr/>
            </p:nvSpPr>
            <p:spPr>
              <a:xfrm>
                <a:off x="5606796" y="2338506"/>
                <a:ext cx="978408" cy="26985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FBD65552-034E-4E70-80AB-D26F02902CD8}"/>
                  </a:ext>
                </a:extLst>
              </p:cNvPr>
              <p:cNvSpPr txBox="1"/>
              <p:nvPr/>
            </p:nvSpPr>
            <p:spPr>
              <a:xfrm>
                <a:off x="5488653" y="1970755"/>
                <a:ext cx="11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 semanas</a:t>
                </a:r>
              </a:p>
            </p:txBody>
          </p:sp>
          <p:pic>
            <p:nvPicPr>
              <p:cNvPr id="8" name="Imagen 7">
                <a:extLst>
                  <a:ext uri="{FF2B5EF4-FFF2-40B4-BE49-F238E27FC236}">
                    <a16:creationId xmlns:a16="http://schemas.microsoft.com/office/drawing/2014/main" id="{022ED4BE-C433-4340-927B-0F1CB62B6D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8997" b="4524"/>
              <a:stretch/>
            </p:blipFill>
            <p:spPr>
              <a:xfrm>
                <a:off x="6665578" y="1480335"/>
                <a:ext cx="2132350" cy="2155301"/>
              </a:xfrm>
              <a:prstGeom prst="rect">
                <a:avLst/>
              </a:prstGeom>
            </p:spPr>
          </p:pic>
          <p:pic>
            <p:nvPicPr>
              <p:cNvPr id="24" name="Imagen 23">
                <a:extLst>
                  <a:ext uri="{FF2B5EF4-FFF2-40B4-BE49-F238E27FC236}">
                    <a16:creationId xmlns:a16="http://schemas.microsoft.com/office/drawing/2014/main" id="{7DF97E88-53CE-4FC5-AB83-C41830E9E9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49045" t="64546" r="23166" b="4523"/>
              <a:stretch/>
            </p:blipFill>
            <p:spPr>
              <a:xfrm>
                <a:off x="6849104" y="2944094"/>
                <a:ext cx="651111" cy="698208"/>
              </a:xfrm>
              <a:prstGeom prst="rect">
                <a:avLst/>
              </a:prstGeom>
            </p:spPr>
          </p:pic>
          <p:pic>
            <p:nvPicPr>
              <p:cNvPr id="26" name="Imagen 25">
                <a:extLst>
                  <a:ext uri="{FF2B5EF4-FFF2-40B4-BE49-F238E27FC236}">
                    <a16:creationId xmlns:a16="http://schemas.microsoft.com/office/drawing/2014/main" id="{65CB08DA-5393-44B1-AF80-B9A00DF47D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75501" t="53567" r="20682" b="34944"/>
              <a:stretch/>
            </p:blipFill>
            <p:spPr>
              <a:xfrm>
                <a:off x="7468663" y="2765943"/>
                <a:ext cx="89425" cy="259338"/>
              </a:xfrm>
              <a:prstGeom prst="rect">
                <a:avLst/>
              </a:prstGeom>
            </p:spPr>
          </p:pic>
          <p:pic>
            <p:nvPicPr>
              <p:cNvPr id="30" name="Imagen 29">
                <a:extLst>
                  <a:ext uri="{FF2B5EF4-FFF2-40B4-BE49-F238E27FC236}">
                    <a16:creationId xmlns:a16="http://schemas.microsoft.com/office/drawing/2014/main" id="{CF452D5D-AC43-4248-8CBF-C1CFC56970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16567" t="48996" r="79640" b="30301"/>
              <a:stretch/>
            </p:blipFill>
            <p:spPr>
              <a:xfrm>
                <a:off x="7603331" y="2594978"/>
                <a:ext cx="88881" cy="467309"/>
              </a:xfrm>
              <a:prstGeom prst="rect">
                <a:avLst/>
              </a:prstGeom>
            </p:spPr>
          </p:pic>
        </p:grp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7B9999C0-2886-4F2A-AAA9-7F483C48DC25}"/>
                </a:ext>
              </a:extLst>
            </p:cNvPr>
            <p:cNvSpPr txBox="1"/>
            <p:nvPr/>
          </p:nvSpPr>
          <p:spPr>
            <a:xfrm>
              <a:off x="8167319" y="3082701"/>
              <a:ext cx="3132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C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MS 50% + 0.1 mg/L ANA + IBA con luminosidad reducida</a:t>
              </a:r>
              <a:endParaRPr lang="es-E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A8A2237-8C7E-4D94-9828-8544EC61F2FF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955424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96" grpId="0" animBg="1"/>
      <p:bldP spid="97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617618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0BF21A26-82E0-43DC-A6B0-CCB88BE67BE3}"/>
              </a:ext>
            </a:extLst>
          </p:cNvPr>
          <p:cNvSpPr txBox="1"/>
          <p:nvPr/>
        </p:nvSpPr>
        <p:spPr>
          <a:xfrm>
            <a:off x="434000" y="659094"/>
            <a:ext cx="4285980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C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Análisis estadístico</a:t>
            </a:r>
            <a:endParaRPr lang="es-EC" sz="2400" b="1" i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9C1D2335-1857-451A-9CD0-92AAA481661D}"/>
              </a:ext>
            </a:extLst>
          </p:cNvPr>
          <p:cNvSpPr txBox="1"/>
          <p:nvPr/>
        </p:nvSpPr>
        <p:spPr>
          <a:xfrm>
            <a:off x="434000" y="1175487"/>
            <a:ext cx="2690052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C" sz="2000" b="1" dirty="0">
                <a:solidFill>
                  <a:srgbClr val="A0B8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Tamaño muestral</a:t>
            </a:r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id="{CE91D640-761B-4D4D-87B0-A903B333CF01}"/>
              </a:ext>
            </a:extLst>
          </p:cNvPr>
          <p:cNvSpPr txBox="1"/>
          <p:nvPr/>
        </p:nvSpPr>
        <p:spPr>
          <a:xfrm>
            <a:off x="3566161" y="1726142"/>
            <a:ext cx="612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15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id="{B6FFE41F-C06F-4352-86DB-5065850D2330}"/>
              </a:ext>
            </a:extLst>
          </p:cNvPr>
          <p:cNvSpPr txBox="1"/>
          <p:nvPr/>
        </p:nvSpPr>
        <p:spPr>
          <a:xfrm>
            <a:off x="424328" y="1726142"/>
            <a:ext cx="173008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/>
            <a:r>
              <a:rPr lang="es-E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 por réplica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88D0AE9-5A0B-48DA-A173-A8EF722058E2}"/>
              </a:ext>
            </a:extLst>
          </p:cNvPr>
          <p:cNvSpPr txBox="1"/>
          <p:nvPr/>
        </p:nvSpPr>
        <p:spPr>
          <a:xfrm>
            <a:off x="3566160" y="2354495"/>
            <a:ext cx="612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3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E90199E-E832-423C-883A-AFADCC72DD99}"/>
              </a:ext>
            </a:extLst>
          </p:cNvPr>
          <p:cNvSpPr txBox="1"/>
          <p:nvPr/>
        </p:nvSpPr>
        <p:spPr>
          <a:xfrm>
            <a:off x="424327" y="2354495"/>
            <a:ext cx="2772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/>
            <a:r>
              <a:rPr lang="es-E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Réplicas por tratamiento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317A3D7-5D15-40BD-BB90-CAEB2C6D1213}"/>
              </a:ext>
            </a:extLst>
          </p:cNvPr>
          <p:cNvSpPr txBox="1"/>
          <p:nvPr/>
        </p:nvSpPr>
        <p:spPr>
          <a:xfrm>
            <a:off x="424327" y="2982849"/>
            <a:ext cx="2263577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/>
            <a:r>
              <a:rPr lang="es-E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 por tratamiento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22B302B-597D-4B06-A48B-80686D46CDCD}"/>
              </a:ext>
            </a:extLst>
          </p:cNvPr>
          <p:cNvSpPr txBox="1"/>
          <p:nvPr/>
        </p:nvSpPr>
        <p:spPr>
          <a:xfrm>
            <a:off x="3566161" y="2982849"/>
            <a:ext cx="612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45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34D4045-26E2-4435-A82A-1E076A678BA8}"/>
              </a:ext>
            </a:extLst>
          </p:cNvPr>
          <p:cNvSpPr txBox="1"/>
          <p:nvPr/>
        </p:nvSpPr>
        <p:spPr>
          <a:xfrm>
            <a:off x="4795721" y="1923863"/>
            <a:ext cx="1418100" cy="400110"/>
          </a:xfrm>
          <a:prstGeom prst="rect">
            <a:avLst/>
          </a:prstGeom>
          <a:solidFill>
            <a:srgbClr val="F0F0F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Dicotómica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0F6ED34-65E1-47BF-BEB9-B80303A76C00}"/>
              </a:ext>
            </a:extLst>
          </p:cNvPr>
          <p:cNvSpPr txBox="1"/>
          <p:nvPr/>
        </p:nvSpPr>
        <p:spPr>
          <a:xfrm>
            <a:off x="4841303" y="2963023"/>
            <a:ext cx="1418100" cy="400110"/>
          </a:xfrm>
          <a:prstGeom prst="rect">
            <a:avLst/>
          </a:prstGeom>
          <a:solidFill>
            <a:srgbClr val="F0F0F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Continua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74406A0-1092-4719-AC66-665A8769A433}"/>
              </a:ext>
            </a:extLst>
          </p:cNvPr>
          <p:cNvSpPr txBox="1"/>
          <p:nvPr/>
        </p:nvSpPr>
        <p:spPr>
          <a:xfrm>
            <a:off x="4824492" y="1175006"/>
            <a:ext cx="2690052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C" sz="2000" b="1" dirty="0">
                <a:solidFill>
                  <a:srgbClr val="A0B8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Estadística inferencial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5D69D8A5-E7B2-430C-BC0D-1C5180C2825D}"/>
              </a:ext>
            </a:extLst>
          </p:cNvPr>
          <p:cNvSpPr txBox="1"/>
          <p:nvPr/>
        </p:nvSpPr>
        <p:spPr>
          <a:xfrm>
            <a:off x="6739161" y="1923863"/>
            <a:ext cx="2224155" cy="400110"/>
          </a:xfrm>
          <a:prstGeom prst="rect">
            <a:avLst/>
          </a:prstGeom>
          <a:solidFill>
            <a:srgbClr val="F0F0F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Test chi-cuadrado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0A0FA67B-40A7-4156-A4FE-EF702E8719CF}"/>
              </a:ext>
            </a:extLst>
          </p:cNvPr>
          <p:cNvSpPr txBox="1"/>
          <p:nvPr/>
        </p:nvSpPr>
        <p:spPr>
          <a:xfrm>
            <a:off x="6772139" y="2582164"/>
            <a:ext cx="1828800" cy="400110"/>
          </a:xfrm>
          <a:prstGeom prst="rect">
            <a:avLst/>
          </a:prstGeom>
          <a:solidFill>
            <a:srgbClr val="F0F0F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ANOVA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A79F5B96-1702-4DC4-AED0-43D645D2C4D5}"/>
              </a:ext>
            </a:extLst>
          </p:cNvPr>
          <p:cNvSpPr txBox="1"/>
          <p:nvPr/>
        </p:nvSpPr>
        <p:spPr>
          <a:xfrm>
            <a:off x="9550674" y="2518847"/>
            <a:ext cx="2208529" cy="1323439"/>
          </a:xfrm>
          <a:prstGeom prst="rect">
            <a:avLst/>
          </a:prstGeom>
          <a:solidFill>
            <a:srgbClr val="F0F0F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</a:t>
            </a:r>
            <a:r>
              <a:rPr lang="es-EC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rueba de comparación múltiple de medias/medianas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3BADCCC0-F71A-4E31-8211-437CBDF25ADB}"/>
              </a:ext>
            </a:extLst>
          </p:cNvPr>
          <p:cNvSpPr txBox="1"/>
          <p:nvPr/>
        </p:nvSpPr>
        <p:spPr>
          <a:xfrm>
            <a:off x="6784743" y="3375889"/>
            <a:ext cx="1828800" cy="400110"/>
          </a:xfrm>
          <a:prstGeom prst="rect">
            <a:avLst/>
          </a:prstGeom>
          <a:solidFill>
            <a:srgbClr val="F0F0F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C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Kruskal Wallis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1BF53C8E-AEE1-434B-AE5C-B137FB2C783D}"/>
              </a:ext>
            </a:extLst>
          </p:cNvPr>
          <p:cNvCxnSpPr>
            <a:stCxn id="29" idx="3"/>
            <a:endCxn id="34" idx="1"/>
          </p:cNvCxnSpPr>
          <p:nvPr/>
        </p:nvCxnSpPr>
        <p:spPr>
          <a:xfrm>
            <a:off x="6213821" y="2123918"/>
            <a:ext cx="52534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1C19AA3F-36DE-40EF-AC91-DFCE1A5BAD48}"/>
              </a:ext>
            </a:extLst>
          </p:cNvPr>
          <p:cNvCxnSpPr>
            <a:cxnSpLocks/>
            <a:stCxn id="35" idx="3"/>
            <a:endCxn id="36" idx="1"/>
          </p:cNvCxnSpPr>
          <p:nvPr/>
        </p:nvCxnSpPr>
        <p:spPr>
          <a:xfrm>
            <a:off x="8600939" y="2782219"/>
            <a:ext cx="949735" cy="3983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F7E6B6D3-4319-4DFD-B97D-49FCD416FA90}"/>
              </a:ext>
            </a:extLst>
          </p:cNvPr>
          <p:cNvCxnSpPr>
            <a:cxnSpLocks/>
            <a:stCxn id="32" idx="3"/>
            <a:endCxn id="37" idx="1"/>
          </p:cNvCxnSpPr>
          <p:nvPr/>
        </p:nvCxnSpPr>
        <p:spPr>
          <a:xfrm>
            <a:off x="6259403" y="3163078"/>
            <a:ext cx="525340" cy="41286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FA6CAE0D-A21C-4EE6-9E95-BA3DAC1BD882}"/>
              </a:ext>
            </a:extLst>
          </p:cNvPr>
          <p:cNvCxnSpPr>
            <a:cxnSpLocks/>
            <a:stCxn id="32" idx="3"/>
          </p:cNvCxnSpPr>
          <p:nvPr/>
        </p:nvCxnSpPr>
        <p:spPr>
          <a:xfrm flipV="1">
            <a:off x="6259403" y="2702299"/>
            <a:ext cx="512736" cy="4607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CuadroTexto 40">
            <a:extLst>
              <a:ext uri="{FF2B5EF4-FFF2-40B4-BE49-F238E27FC236}">
                <a16:creationId xmlns:a16="http://schemas.microsoft.com/office/drawing/2014/main" id="{49E77EAD-3F23-487C-BA99-46A465ABF54B}"/>
              </a:ext>
            </a:extLst>
          </p:cNvPr>
          <p:cNvSpPr txBox="1"/>
          <p:nvPr/>
        </p:nvSpPr>
        <p:spPr>
          <a:xfrm>
            <a:off x="8600939" y="2398379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p &lt; 0.05</a:t>
            </a:r>
          </a:p>
        </p:txBody>
      </p: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E7F344E8-3AA6-41E8-B3FD-972E2B380CCD}"/>
              </a:ext>
            </a:extLst>
          </p:cNvPr>
          <p:cNvCxnSpPr>
            <a:cxnSpLocks/>
            <a:stCxn id="37" idx="3"/>
            <a:endCxn id="36" idx="1"/>
          </p:cNvCxnSpPr>
          <p:nvPr/>
        </p:nvCxnSpPr>
        <p:spPr>
          <a:xfrm flipV="1">
            <a:off x="8613543" y="3180567"/>
            <a:ext cx="937131" cy="39537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CuadroTexto 52">
            <a:extLst>
              <a:ext uri="{FF2B5EF4-FFF2-40B4-BE49-F238E27FC236}">
                <a16:creationId xmlns:a16="http://schemas.microsoft.com/office/drawing/2014/main" id="{AC23196C-61D2-4C96-8CC3-1C543C5D517B}"/>
              </a:ext>
            </a:extLst>
          </p:cNvPr>
          <p:cNvSpPr txBox="1"/>
          <p:nvPr/>
        </p:nvSpPr>
        <p:spPr>
          <a:xfrm>
            <a:off x="7250796" y="1554531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 = 0.05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64A3CBD9-6C5E-4F4B-8518-11E3EA4BC15B}"/>
              </a:ext>
            </a:extLst>
          </p:cNvPr>
          <p:cNvSpPr txBox="1"/>
          <p:nvPr/>
        </p:nvSpPr>
        <p:spPr>
          <a:xfrm>
            <a:off x="2470906" y="4664980"/>
            <a:ext cx="2263577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C" sz="2000" b="1" dirty="0">
                <a:solidFill>
                  <a:srgbClr val="A0B8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estadístico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805A4380-856C-4CAA-9968-A54AB6A8A38F}"/>
              </a:ext>
            </a:extLst>
          </p:cNvPr>
          <p:cNvSpPr txBox="1"/>
          <p:nvPr/>
        </p:nvSpPr>
        <p:spPr>
          <a:xfrm>
            <a:off x="4824492" y="4053864"/>
            <a:ext cx="1418100" cy="400110"/>
          </a:xfrm>
          <a:prstGeom prst="rect">
            <a:avLst/>
          </a:prstGeom>
          <a:solidFill>
            <a:srgbClr val="F0F0F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Correlación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57CD111B-5536-4D96-BEDB-993E133CB3D1}"/>
              </a:ext>
            </a:extLst>
          </p:cNvPr>
          <p:cNvSpPr txBox="1"/>
          <p:nvPr/>
        </p:nvSpPr>
        <p:spPr>
          <a:xfrm>
            <a:off x="6784743" y="4053864"/>
            <a:ext cx="3170830" cy="400110"/>
          </a:xfrm>
          <a:prstGeom prst="rect">
            <a:avLst/>
          </a:prstGeom>
          <a:solidFill>
            <a:srgbClr val="F0F0F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C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Coeficiente de Spearman (ρ)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7" name="Conector recto de flecha 56">
            <a:extLst>
              <a:ext uri="{FF2B5EF4-FFF2-40B4-BE49-F238E27FC236}">
                <a16:creationId xmlns:a16="http://schemas.microsoft.com/office/drawing/2014/main" id="{3E146EB9-609F-4C79-8293-EB57F9F05BA5}"/>
              </a:ext>
            </a:extLst>
          </p:cNvPr>
          <p:cNvCxnSpPr>
            <a:cxnSpLocks/>
            <a:stCxn id="55" idx="3"/>
            <a:endCxn id="56" idx="1"/>
          </p:cNvCxnSpPr>
          <p:nvPr/>
        </p:nvCxnSpPr>
        <p:spPr>
          <a:xfrm>
            <a:off x="6242592" y="4253919"/>
            <a:ext cx="54215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BIOESTADÍSTICA EN ACCION | CUATROCIENCIA">
            <a:extLst>
              <a:ext uri="{FF2B5EF4-FFF2-40B4-BE49-F238E27FC236}">
                <a16:creationId xmlns:a16="http://schemas.microsoft.com/office/drawing/2014/main" id="{D018A529-078D-4AE0-A3CB-05F0C6B63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92" y="4759169"/>
            <a:ext cx="1651259" cy="110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CuadroTexto 61">
            <a:extLst>
              <a:ext uri="{FF2B5EF4-FFF2-40B4-BE49-F238E27FC236}">
                <a16:creationId xmlns:a16="http://schemas.microsoft.com/office/drawing/2014/main" id="{BC34AEEF-CAAD-4A33-9879-8FA9000A93D0}"/>
              </a:ext>
            </a:extLst>
          </p:cNvPr>
          <p:cNvSpPr txBox="1"/>
          <p:nvPr/>
        </p:nvSpPr>
        <p:spPr>
          <a:xfrm>
            <a:off x="6699997" y="5523018"/>
            <a:ext cx="19009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v. 2017.1.2 </a:t>
            </a: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TextBox 18">
            <a:extLst>
              <a:ext uri="{FF2B5EF4-FFF2-40B4-BE49-F238E27FC236}">
                <a16:creationId xmlns:a16="http://schemas.microsoft.com/office/drawing/2014/main" id="{85EC025B-E0E2-4DE0-BC96-1716DBFACBCD}"/>
              </a:ext>
            </a:extLst>
          </p:cNvPr>
          <p:cNvSpPr txBox="1"/>
          <p:nvPr/>
        </p:nvSpPr>
        <p:spPr>
          <a:xfrm>
            <a:off x="147069" y="6347111"/>
            <a:ext cx="73088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ea typeface="Calibri" panose="020F0502020204030204" pitchFamily="34" charset="0"/>
              </a:rPr>
              <a:t>(Di Rienzo et al., 2011).</a:t>
            </a:r>
            <a:endParaRPr lang="es-EC" sz="1600" dirty="0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F95E160B-C1A5-4256-8A08-0354D9120B23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321774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3" grpId="0"/>
      <p:bldP spid="34" grpId="0" animBg="1"/>
      <p:bldP spid="35" grpId="0" animBg="1"/>
      <p:bldP spid="36" grpId="0" animBg="1"/>
      <p:bldP spid="37" grpId="0" animBg="1"/>
      <p:bldP spid="41" grpId="0"/>
      <p:bldP spid="53" grpId="0"/>
      <p:bldP spid="54" grpId="0"/>
      <p:bldP spid="55" grpId="0" animBg="1"/>
      <p:bldP spid="56" grpId="0" animBg="1"/>
      <p:bldP spid="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7273AA96-BE8F-4E80-A763-724E76306E51}"/>
              </a:ext>
            </a:extLst>
          </p:cNvPr>
          <p:cNvSpPr txBox="1">
            <a:spLocks/>
          </p:cNvSpPr>
          <p:nvPr/>
        </p:nvSpPr>
        <p:spPr>
          <a:xfrm>
            <a:off x="3402107" y="2222500"/>
            <a:ext cx="6218030" cy="11176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5400" i="0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71AD685-9240-402E-AD83-E8E4DA314611}"/>
              </a:ext>
            </a:extLst>
          </p:cNvPr>
          <p:cNvSpPr/>
          <p:nvPr/>
        </p:nvSpPr>
        <p:spPr>
          <a:xfrm>
            <a:off x="2554943" y="2390609"/>
            <a:ext cx="847164" cy="781382"/>
          </a:xfrm>
          <a:prstGeom prst="ellipse">
            <a:avLst/>
          </a:prstGeom>
          <a:solidFill>
            <a:srgbClr val="A1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7123F10-243C-4F83-8499-EDFAAE3215D8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53432831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8C6832A-EECC-44CA-AFC9-D3DE56407CDD}"/>
              </a:ext>
            </a:extLst>
          </p:cNvPr>
          <p:cNvSpPr txBox="1"/>
          <p:nvPr/>
        </p:nvSpPr>
        <p:spPr>
          <a:xfrm>
            <a:off x="328506" y="668083"/>
            <a:ext cx="428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Etapa I: Establecimiento </a:t>
            </a:r>
            <a:r>
              <a:rPr lang="es-EC" sz="2400" b="1" i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vitro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F81ECCA-2B83-4B34-8783-81B5CB1E06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794128"/>
              </p:ext>
            </p:extLst>
          </p:nvPr>
        </p:nvGraphicFramePr>
        <p:xfrm>
          <a:off x="3889712" y="2408260"/>
          <a:ext cx="5323349" cy="2544843"/>
        </p:xfrm>
        <a:graphic>
          <a:graphicData uri="http://schemas.openxmlformats.org/drawingml/2006/table">
            <a:tbl>
              <a:tblPr firstRow="1" firstCol="1" bandRow="1"/>
              <a:tblGrid>
                <a:gridCol w="2268000">
                  <a:extLst>
                    <a:ext uri="{9D8B030D-6E8A-4147-A177-3AD203B41FA5}">
                      <a16:colId xmlns:a16="http://schemas.microsoft.com/office/drawing/2014/main" val="2096680988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89073779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76962478"/>
                    </a:ext>
                  </a:extLst>
                </a:gridCol>
                <a:gridCol w="1363349">
                  <a:extLst>
                    <a:ext uri="{9D8B030D-6E8A-4147-A177-3AD203B41FA5}">
                      <a16:colId xmlns:a16="http://schemas.microsoft.com/office/drawing/2014/main" val="1113814988"/>
                    </a:ext>
                  </a:extLst>
                </a:gridCol>
              </a:tblGrid>
              <a:tr h="41439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NaClO (% v/v)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Tiempo (minutos)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Influencia del tiempo </a:t>
                      </a:r>
                      <a:r>
                        <a:rPr lang="es-EC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(χ</a:t>
                      </a:r>
                      <a:r>
                        <a:rPr lang="es-EC" sz="17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s-EC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243094"/>
                  </a:ext>
                </a:extLst>
              </a:tr>
              <a:tr h="472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253048"/>
                  </a:ext>
                </a:extLst>
              </a:tr>
              <a:tr h="4143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1.0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62.2 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73.3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7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ns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72603"/>
                  </a:ext>
                </a:extLst>
              </a:tr>
              <a:tr h="4143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1.5</a:t>
                      </a:r>
                      <a:endParaRPr lang="es-ES" sz="1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62.2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48.9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7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ns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70237"/>
                  </a:ext>
                </a:extLst>
              </a:tr>
              <a:tr h="4143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2.0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51.1</a:t>
                      </a:r>
                      <a:endParaRPr lang="es-ES" sz="1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7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35.6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7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ns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1104143"/>
                  </a:ext>
                </a:extLst>
              </a:tr>
              <a:tr h="4143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Influencia del NaClO </a:t>
                      </a:r>
                      <a:r>
                        <a:rPr lang="es-EC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(χ</a:t>
                      </a:r>
                      <a:r>
                        <a:rPr lang="es-EC" sz="17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s-EC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7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ns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***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513061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2B3C8218-4E96-410A-A648-A0DEF9F4FFB6}"/>
              </a:ext>
            </a:extLst>
          </p:cNvPr>
          <p:cNvSpPr txBox="1"/>
          <p:nvPr/>
        </p:nvSpPr>
        <p:spPr>
          <a:xfrm>
            <a:off x="3880570" y="5061041"/>
            <a:ext cx="5332491" cy="58477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Nota. </a:t>
            </a:r>
            <a:r>
              <a:rPr kumimoji="0" lang="es-ES" altLang="es-E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El tamaño muestral para cada tratamiento n = 45, </a:t>
            </a:r>
            <a:r>
              <a:rPr kumimoji="0" lang="es-ES" altLang="es-ES" sz="1600" b="0" i="0" u="none" strike="noStrike" cap="none" normalizeH="0" baseline="3000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ns</a:t>
            </a:r>
            <a:r>
              <a:rPr kumimoji="0" lang="es-ES" altLang="es-E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no significativo, *** significativo al 1%.</a:t>
            </a:r>
            <a:endParaRPr kumimoji="0" lang="es-ES" altLang="es-E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2F02A76-71DA-44B4-8B5E-C9387BBDF487}"/>
              </a:ext>
            </a:extLst>
          </p:cNvPr>
          <p:cNvSpPr txBox="1"/>
          <p:nvPr/>
        </p:nvSpPr>
        <p:spPr>
          <a:xfrm>
            <a:off x="328506" y="1129748"/>
            <a:ext cx="428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A0B8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Contaminación total</a:t>
            </a:r>
            <a:endParaRPr lang="es-EC" sz="2400" b="1" i="1" dirty="0">
              <a:solidFill>
                <a:srgbClr val="A0B88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3F9184D-5902-4F96-A6B9-F1751AB815F1}"/>
              </a:ext>
            </a:extLst>
          </p:cNvPr>
          <p:cNvSpPr txBox="1"/>
          <p:nvPr/>
        </p:nvSpPr>
        <p:spPr>
          <a:xfrm>
            <a:off x="3785031" y="1644104"/>
            <a:ext cx="561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Porcentaje de contaminación para cada concentración de NaClO y tiempos de </a:t>
            </a:r>
            <a:r>
              <a:rPr lang="es-ES" i="1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aplicación</a:t>
            </a:r>
            <a:r>
              <a:rPr lang="es-E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evaluado a las 4 semanas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FEF86E3-3F76-46E0-810B-6D426C3FE00A}"/>
              </a:ext>
            </a:extLst>
          </p:cNvPr>
          <p:cNvSpPr txBox="1"/>
          <p:nvPr/>
        </p:nvSpPr>
        <p:spPr>
          <a:xfrm>
            <a:off x="9577442" y="3320088"/>
            <a:ext cx="2183743" cy="584775"/>
          </a:xfrm>
          <a:prstGeom prst="rect">
            <a:avLst/>
          </a:prstGeom>
          <a:solidFill>
            <a:srgbClr val="F0F0F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/>
            <a:r>
              <a:rPr lang="es-E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Ozel</a:t>
            </a:r>
            <a:r>
              <a:rPr lang="es-E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&amp; </a:t>
            </a:r>
            <a:r>
              <a:rPr lang="es-E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Arslan</a:t>
            </a:r>
            <a:r>
              <a:rPr lang="es-E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(2006)</a:t>
            </a:r>
          </a:p>
          <a:p>
            <a:pPr marL="96838" indent="-96838" algn="just"/>
            <a:r>
              <a:rPr lang="es-ES" sz="16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5 min insuficiente</a:t>
            </a:r>
            <a:r>
              <a:rPr lang="es-E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3419D4C-46AC-4330-8DF1-BE389DC1BDE5}"/>
              </a:ext>
            </a:extLst>
          </p:cNvPr>
          <p:cNvSpPr txBox="1"/>
          <p:nvPr/>
        </p:nvSpPr>
        <p:spPr>
          <a:xfrm>
            <a:off x="9419730" y="2395858"/>
            <a:ext cx="2340000" cy="830997"/>
          </a:xfrm>
          <a:prstGeom prst="rect">
            <a:avLst/>
          </a:prstGeom>
          <a:solidFill>
            <a:srgbClr val="F0F0F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s-E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Salehi</a:t>
            </a:r>
            <a:r>
              <a:rPr lang="es-E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(1995), </a:t>
            </a:r>
            <a:r>
              <a:rPr lang="es-ES" sz="16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porcentaje de contaminación &gt; 60% con 1% NaClO</a:t>
            </a:r>
            <a:endParaRPr lang="es-ES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FFEB1755-2846-4C81-9B5E-B2528A55AEBB}"/>
              </a:ext>
            </a:extLst>
          </p:cNvPr>
          <p:cNvGrpSpPr/>
          <p:nvPr/>
        </p:nvGrpSpPr>
        <p:grpSpPr>
          <a:xfrm>
            <a:off x="578160" y="1811083"/>
            <a:ext cx="3508790" cy="3545656"/>
            <a:chOff x="8569206" y="1222981"/>
            <a:chExt cx="3508790" cy="3545656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1C284032-828B-4ED7-8D67-07A982699F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88" t="53224" r="15291" b="20845"/>
            <a:stretch/>
          </p:blipFill>
          <p:spPr>
            <a:xfrm>
              <a:off x="8569206" y="3079618"/>
              <a:ext cx="1629529" cy="1689019"/>
            </a:xfrm>
            <a:prstGeom prst="flowChartConnector">
              <a:avLst/>
            </a:prstGeom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A5432D41-B22D-4F60-B850-4CF55D917C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9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15" t="37106" r="23143" b="23971"/>
            <a:stretch/>
          </p:blipFill>
          <p:spPr>
            <a:xfrm>
              <a:off x="8569206" y="1222981"/>
              <a:ext cx="1629529" cy="1689019"/>
            </a:xfrm>
            <a:prstGeom prst="flowChartConnector">
              <a:avLst/>
            </a:prstGeom>
          </p:spPr>
        </p:pic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DEB2DA20-FC82-4E64-BB0B-AB9DF8CCC1DF}"/>
                </a:ext>
              </a:extLst>
            </p:cNvPr>
            <p:cNvSpPr txBox="1"/>
            <p:nvPr/>
          </p:nvSpPr>
          <p:spPr>
            <a:xfrm>
              <a:off x="10235548" y="1222981"/>
              <a:ext cx="1842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Contaminación bacteriana</a:t>
              </a: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F785DC3B-3081-4F7E-BED8-D9174660A4B5}"/>
                </a:ext>
              </a:extLst>
            </p:cNvPr>
            <p:cNvSpPr txBox="1"/>
            <p:nvPr/>
          </p:nvSpPr>
          <p:spPr>
            <a:xfrm>
              <a:off x="10235548" y="3079618"/>
              <a:ext cx="1842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Contaminación fúngica</a:t>
              </a:r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F34E17D-584E-48D3-92FF-3754BCFFED86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258695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8C6832A-EECC-44CA-AFC9-D3DE56407CDD}"/>
              </a:ext>
            </a:extLst>
          </p:cNvPr>
          <p:cNvSpPr txBox="1"/>
          <p:nvPr/>
        </p:nvSpPr>
        <p:spPr>
          <a:xfrm>
            <a:off x="328506" y="668083"/>
            <a:ext cx="428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Etapa I: Establecimiento </a:t>
            </a:r>
            <a:r>
              <a:rPr lang="es-EC" sz="2400" b="1" i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vitro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2F02A76-71DA-44B4-8B5E-C9387BBDF487}"/>
              </a:ext>
            </a:extLst>
          </p:cNvPr>
          <p:cNvSpPr txBox="1"/>
          <p:nvPr/>
        </p:nvSpPr>
        <p:spPr>
          <a:xfrm>
            <a:off x="328506" y="1129748"/>
            <a:ext cx="428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A0B8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Contaminación total</a:t>
            </a:r>
            <a:endParaRPr lang="es-EC" sz="2400" b="1" i="1" dirty="0">
              <a:solidFill>
                <a:srgbClr val="A0B88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Imagen 10">
            <a:extLst>
              <a:ext uri="{FF2B5EF4-FFF2-40B4-BE49-F238E27FC236}">
                <a16:creationId xmlns:a16="http://schemas.microsoft.com/office/drawing/2014/main" id="{3A4C72A4-1350-4E48-8FB4-A23761082D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1" r="3217" b="2274"/>
          <a:stretch/>
        </p:blipFill>
        <p:spPr bwMode="auto">
          <a:xfrm>
            <a:off x="1140243" y="2333694"/>
            <a:ext cx="3607461" cy="373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6844C5DE-03EE-4871-8300-919ED2578E1F}"/>
              </a:ext>
            </a:extLst>
          </p:cNvPr>
          <p:cNvSpPr txBox="1"/>
          <p:nvPr/>
        </p:nvSpPr>
        <p:spPr>
          <a:xfrm>
            <a:off x="9179592" y="4126945"/>
            <a:ext cx="2584778" cy="584775"/>
          </a:xfrm>
          <a:prstGeom prst="rect">
            <a:avLst/>
          </a:prstGeom>
          <a:solidFill>
            <a:srgbClr val="F0F0F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14288" indent="-14288"/>
            <a:r>
              <a:rPr lang="es-E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Salehi</a:t>
            </a:r>
            <a:r>
              <a:rPr lang="es-E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&amp; </a:t>
            </a:r>
            <a:r>
              <a:rPr lang="es-E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Khosh-Khui</a:t>
            </a:r>
            <a:r>
              <a:rPr lang="es-E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16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(</a:t>
            </a:r>
            <a:r>
              <a:rPr lang="es-E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1997)</a:t>
            </a:r>
          </a:p>
          <a:p>
            <a:pPr marL="14288" indent="-14288"/>
            <a:r>
              <a:rPr lang="es-ES" sz="16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Contaminantes endófitos </a:t>
            </a:r>
          </a:p>
        </p:txBody>
      </p:sp>
      <p:pic>
        <p:nvPicPr>
          <p:cNvPr id="21" name="Picture 10" descr="Rose Plant Drawing Growth HD Stock Images | Shutterstock">
            <a:extLst>
              <a:ext uri="{FF2B5EF4-FFF2-40B4-BE49-F238E27FC236}">
                <a16:creationId xmlns:a16="http://schemas.microsoft.com/office/drawing/2014/main" id="{A430546F-19C9-44E5-BB20-D87D64AE1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0" t="10572" r="39053" b="5936"/>
          <a:stretch/>
        </p:blipFill>
        <p:spPr bwMode="auto">
          <a:xfrm>
            <a:off x="6676504" y="2003979"/>
            <a:ext cx="1995979" cy="373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ndophytic Bacteria in Plant Salt Stress Tolerance: Current and Future  Prospects | SpringerLink">
            <a:extLst>
              <a:ext uri="{FF2B5EF4-FFF2-40B4-BE49-F238E27FC236}">
                <a16:creationId xmlns:a16="http://schemas.microsoft.com/office/drawing/2014/main" id="{100EDBA6-D7E0-4D72-8EED-64EC945628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973" b="49400" l="34564" r="92729">
                        <a14:foregroundMark x1="61460" y1="48889" x2="69635" y2="47037"/>
                        <a14:foregroundMark x1="69635" y1="47037" x2="71533" y2="4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34" t="23620" r="25388" b="49389"/>
          <a:stretch/>
        </p:blipFill>
        <p:spPr bwMode="auto">
          <a:xfrm>
            <a:off x="8672483" y="2598033"/>
            <a:ext cx="1233038" cy="122724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F21AD96A-4EC0-4072-93DE-EDA6D77597C0}"/>
              </a:ext>
            </a:extLst>
          </p:cNvPr>
          <p:cNvCxnSpPr>
            <a:cxnSpLocks/>
          </p:cNvCxnSpPr>
          <p:nvPr/>
        </p:nvCxnSpPr>
        <p:spPr>
          <a:xfrm flipV="1">
            <a:off x="7738183" y="2708686"/>
            <a:ext cx="1255532" cy="99284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FF670F93-B802-4A61-8D2F-4F530C18E688}"/>
              </a:ext>
            </a:extLst>
          </p:cNvPr>
          <p:cNvCxnSpPr>
            <a:cxnSpLocks/>
            <a:stCxn id="17" idx="5"/>
          </p:cNvCxnSpPr>
          <p:nvPr/>
        </p:nvCxnSpPr>
        <p:spPr>
          <a:xfrm>
            <a:off x="7744187" y="3765210"/>
            <a:ext cx="1656934" cy="3003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Elipse 16">
            <a:extLst>
              <a:ext uri="{FF2B5EF4-FFF2-40B4-BE49-F238E27FC236}">
                <a16:creationId xmlns:a16="http://schemas.microsoft.com/office/drawing/2014/main" id="{D7468FD1-2D69-4CAF-A76E-679070BD7DE2}"/>
              </a:ext>
            </a:extLst>
          </p:cNvPr>
          <p:cNvSpPr/>
          <p:nvPr/>
        </p:nvSpPr>
        <p:spPr>
          <a:xfrm>
            <a:off x="7484024" y="3701534"/>
            <a:ext cx="304800" cy="74601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D1C821C4-D340-4548-8623-E46AC7EAA113}"/>
              </a:ext>
            </a:extLst>
          </p:cNvPr>
          <p:cNvSpPr txBox="1"/>
          <p:nvPr/>
        </p:nvSpPr>
        <p:spPr>
          <a:xfrm>
            <a:off x="4318458" y="2331095"/>
            <a:ext cx="2629489" cy="830997"/>
          </a:xfrm>
          <a:prstGeom prst="rect">
            <a:avLst/>
          </a:prstGeom>
          <a:solidFill>
            <a:srgbClr val="F0F0F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14288" indent="-14288"/>
            <a:r>
              <a:rPr lang="es-E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Bayanati</a:t>
            </a:r>
            <a:r>
              <a:rPr lang="es-E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et al. (2015), Borja &amp; Rivas (2017), Davies (1980) </a:t>
            </a:r>
          </a:p>
          <a:p>
            <a:pPr marL="14288" indent="-14288"/>
            <a:r>
              <a:rPr lang="es-ES" sz="1600" b="0" i="0" dirty="0">
                <a:solidFill>
                  <a:srgbClr val="000000"/>
                </a:solidFill>
                <a:effectLst/>
                <a:latin typeface="HelveticaNeue-Light"/>
              </a:rPr>
              <a:t>↑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[NaClO] y tiempo</a:t>
            </a:r>
            <a:endParaRPr lang="es-ES" sz="1600" dirty="0">
              <a:solidFill>
                <a:srgbClr val="00000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84D84EE-60BF-4BA1-88CF-7A1BAB50AAFF}"/>
              </a:ext>
            </a:extLst>
          </p:cNvPr>
          <p:cNvSpPr txBox="1"/>
          <p:nvPr/>
        </p:nvSpPr>
        <p:spPr>
          <a:xfrm>
            <a:off x="328506" y="1602665"/>
            <a:ext cx="561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Porcentaje de contaminación para cada concentración de NaClO y tiempos de </a:t>
            </a:r>
            <a:r>
              <a:rPr lang="es-ES" i="1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aplicación</a:t>
            </a:r>
            <a:endParaRPr lang="es-ES" sz="18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174D3C2-1AF8-49C4-B8E0-3D65D16DFFD7}"/>
              </a:ext>
            </a:extLst>
          </p:cNvPr>
          <p:cNvSpPr/>
          <p:nvPr/>
        </p:nvSpPr>
        <p:spPr>
          <a:xfrm>
            <a:off x="4067033" y="3432610"/>
            <a:ext cx="468000" cy="172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609AB6B-1E71-4241-B668-C2CB7E4D778E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4237546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30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8C6832A-EECC-44CA-AFC9-D3DE56407CDD}"/>
              </a:ext>
            </a:extLst>
          </p:cNvPr>
          <p:cNvSpPr txBox="1"/>
          <p:nvPr/>
        </p:nvSpPr>
        <p:spPr>
          <a:xfrm>
            <a:off x="328506" y="668083"/>
            <a:ext cx="428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Etapa I: Establecimiento </a:t>
            </a:r>
            <a:r>
              <a:rPr lang="es-EC" sz="2400" b="1" i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vitro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F81ECCA-2B83-4B34-8783-81B5CB1E06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781519"/>
              </p:ext>
            </p:extLst>
          </p:nvPr>
        </p:nvGraphicFramePr>
        <p:xfrm>
          <a:off x="3684997" y="2440399"/>
          <a:ext cx="5406638" cy="2544843"/>
        </p:xfrm>
        <a:graphic>
          <a:graphicData uri="http://schemas.openxmlformats.org/drawingml/2006/table">
            <a:tbl>
              <a:tblPr firstRow="1" firstCol="1" bandRow="1"/>
              <a:tblGrid>
                <a:gridCol w="2301059">
                  <a:extLst>
                    <a:ext uri="{9D8B030D-6E8A-4147-A177-3AD203B41FA5}">
                      <a16:colId xmlns:a16="http://schemas.microsoft.com/office/drawing/2014/main" val="2096680988"/>
                    </a:ext>
                  </a:extLst>
                </a:gridCol>
                <a:gridCol w="854679">
                  <a:extLst>
                    <a:ext uri="{9D8B030D-6E8A-4147-A177-3AD203B41FA5}">
                      <a16:colId xmlns:a16="http://schemas.microsoft.com/office/drawing/2014/main" val="2989073779"/>
                    </a:ext>
                  </a:extLst>
                </a:gridCol>
                <a:gridCol w="887551">
                  <a:extLst>
                    <a:ext uri="{9D8B030D-6E8A-4147-A177-3AD203B41FA5}">
                      <a16:colId xmlns:a16="http://schemas.microsoft.com/office/drawing/2014/main" val="276962478"/>
                    </a:ext>
                  </a:extLst>
                </a:gridCol>
                <a:gridCol w="1363349">
                  <a:extLst>
                    <a:ext uri="{9D8B030D-6E8A-4147-A177-3AD203B41FA5}">
                      <a16:colId xmlns:a16="http://schemas.microsoft.com/office/drawing/2014/main" val="1113814988"/>
                    </a:ext>
                  </a:extLst>
                </a:gridCol>
              </a:tblGrid>
              <a:tr h="414399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NaClO (% v/v)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Tiempo (minutos)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Influencia del tiempo </a:t>
                      </a:r>
                      <a:r>
                        <a:rPr lang="es-EC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(χ</a:t>
                      </a:r>
                      <a:r>
                        <a:rPr lang="es-EC" sz="17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s-EC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243094"/>
                  </a:ext>
                </a:extLst>
              </a:tr>
              <a:tr h="472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253048"/>
                  </a:ext>
                </a:extLst>
              </a:tr>
              <a:tr h="4143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1.0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7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0.0</a:t>
                      </a:r>
                      <a:endParaRPr lang="es-EC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7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2.2</a:t>
                      </a:r>
                      <a:endParaRPr lang="es-EC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7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ns</a:t>
                      </a:r>
                      <a:endParaRPr lang="es-EC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72603"/>
                  </a:ext>
                </a:extLst>
              </a:tr>
              <a:tr h="4143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1.5</a:t>
                      </a:r>
                      <a:endParaRPr lang="es-ES" sz="1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7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2.2</a:t>
                      </a:r>
                      <a:endParaRPr lang="es-EC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7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2.2</a:t>
                      </a:r>
                      <a:endParaRPr lang="es-EC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7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ns</a:t>
                      </a:r>
                      <a:endParaRPr lang="es-EC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70237"/>
                  </a:ext>
                </a:extLst>
              </a:tr>
              <a:tr h="4143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2.0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7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2.2</a:t>
                      </a:r>
                      <a:endParaRPr lang="es-EC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7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4.4</a:t>
                      </a:r>
                      <a:endParaRPr lang="es-EC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7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ns</a:t>
                      </a:r>
                      <a:endParaRPr lang="es-EC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1104143"/>
                  </a:ext>
                </a:extLst>
              </a:tr>
              <a:tr h="4143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Influencia del NaClO </a:t>
                      </a:r>
                      <a:r>
                        <a:rPr lang="es-EC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(χ</a:t>
                      </a:r>
                      <a:r>
                        <a:rPr lang="es-EC" sz="17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s-EC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7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ns</a:t>
                      </a:r>
                      <a:endParaRPr lang="es-EC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7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ns</a:t>
                      </a:r>
                      <a:endParaRPr lang="es-EC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513061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2B3C8218-4E96-410A-A648-A0DEF9F4FFB6}"/>
              </a:ext>
            </a:extLst>
          </p:cNvPr>
          <p:cNvSpPr txBox="1"/>
          <p:nvPr/>
        </p:nvSpPr>
        <p:spPr>
          <a:xfrm>
            <a:off x="3684997" y="5093180"/>
            <a:ext cx="5500530" cy="58477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Nota. </a:t>
            </a:r>
            <a:r>
              <a:rPr kumimoji="0" lang="es-ES" altLang="es-ES" sz="16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El tamaño muestral para cada tratamiento n = 45, </a:t>
            </a:r>
            <a:r>
              <a:rPr kumimoji="0" lang="es-ES" altLang="es-ES" sz="16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ns</a:t>
            </a:r>
            <a:r>
              <a:rPr kumimoji="0" lang="es-ES" altLang="es-ES" sz="16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no significativo.</a:t>
            </a:r>
            <a:endParaRPr kumimoji="0" lang="es-ES" altLang="es-ES" sz="2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2F02A76-71DA-44B4-8B5E-C9387BBDF487}"/>
              </a:ext>
            </a:extLst>
          </p:cNvPr>
          <p:cNvSpPr txBox="1"/>
          <p:nvPr/>
        </p:nvSpPr>
        <p:spPr>
          <a:xfrm>
            <a:off x="328506" y="1129748"/>
            <a:ext cx="428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A0B8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Necrosis</a:t>
            </a:r>
            <a:endParaRPr lang="es-EC" sz="2400" b="1" i="1" dirty="0">
              <a:solidFill>
                <a:srgbClr val="A0B88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3F9184D-5902-4F96-A6B9-F1751AB815F1}"/>
              </a:ext>
            </a:extLst>
          </p:cNvPr>
          <p:cNvSpPr txBox="1"/>
          <p:nvPr/>
        </p:nvSpPr>
        <p:spPr>
          <a:xfrm>
            <a:off x="3580316" y="1676243"/>
            <a:ext cx="561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Porcentaje de necrosis para cada concentración de NaClO y tiempos de inmersión, evaluado a las 4 semanas.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EB2DA20-FC82-4E64-BB0B-AB9DF8CCC1DF}"/>
              </a:ext>
            </a:extLst>
          </p:cNvPr>
          <p:cNvSpPr txBox="1"/>
          <p:nvPr/>
        </p:nvSpPr>
        <p:spPr>
          <a:xfrm>
            <a:off x="2244502" y="1811083"/>
            <a:ext cx="1481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Explante necrosado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F2775F72-4D9D-4FF9-9680-9B148F52D3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45" t="26370" r="16329" b="23201"/>
          <a:stretch/>
        </p:blipFill>
        <p:spPr>
          <a:xfrm>
            <a:off x="447934" y="1814495"/>
            <a:ext cx="1796568" cy="1944445"/>
          </a:xfrm>
          <a:prstGeom prst="flowChartConnector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62347F0-91AD-426C-9BDE-C1DD6A6ED218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6007790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 DE CONTENIDOS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cxnSp>
        <p:nvCxnSpPr>
          <p:cNvPr id="8" name="Google Shape;1221;p45">
            <a:extLst>
              <a:ext uri="{FF2B5EF4-FFF2-40B4-BE49-F238E27FC236}">
                <a16:creationId xmlns:a16="http://schemas.microsoft.com/office/drawing/2014/main" id="{0786A912-86C0-477E-A5E4-D2C3952BD85B}"/>
              </a:ext>
            </a:extLst>
          </p:cNvPr>
          <p:cNvCxnSpPr>
            <a:cxnSpLocks/>
          </p:cNvCxnSpPr>
          <p:nvPr/>
        </p:nvCxnSpPr>
        <p:spPr>
          <a:xfrm>
            <a:off x="2943487" y="842959"/>
            <a:ext cx="31559" cy="5023340"/>
          </a:xfrm>
          <a:prstGeom prst="straightConnector1">
            <a:avLst/>
          </a:prstGeom>
          <a:noFill/>
          <a:ln w="28575" cap="flat" cmpd="sng">
            <a:solidFill>
              <a:srgbClr val="C5D5CB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9" name="Elipse 8">
            <a:extLst>
              <a:ext uri="{FF2B5EF4-FFF2-40B4-BE49-F238E27FC236}">
                <a16:creationId xmlns:a16="http://schemas.microsoft.com/office/drawing/2014/main" id="{A08F89C7-7EEA-4E47-BEE7-940E9A91232B}"/>
              </a:ext>
            </a:extLst>
          </p:cNvPr>
          <p:cNvSpPr/>
          <p:nvPr/>
        </p:nvSpPr>
        <p:spPr>
          <a:xfrm>
            <a:off x="2686212" y="1018325"/>
            <a:ext cx="546109" cy="492093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A6BF66CB-354B-494E-B50F-6A1D5F0EFDE0}"/>
              </a:ext>
            </a:extLst>
          </p:cNvPr>
          <p:cNvSpPr/>
          <p:nvPr/>
        </p:nvSpPr>
        <p:spPr>
          <a:xfrm>
            <a:off x="2686212" y="2397871"/>
            <a:ext cx="546109" cy="492093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EE08CAE1-3FD0-4164-889B-6031FFD64268}"/>
              </a:ext>
            </a:extLst>
          </p:cNvPr>
          <p:cNvSpPr/>
          <p:nvPr/>
        </p:nvSpPr>
        <p:spPr>
          <a:xfrm>
            <a:off x="2686212" y="3083548"/>
            <a:ext cx="546109" cy="492093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EA8CB511-649C-4E54-A0B9-0F5243EC7220}"/>
              </a:ext>
            </a:extLst>
          </p:cNvPr>
          <p:cNvSpPr/>
          <p:nvPr/>
        </p:nvSpPr>
        <p:spPr>
          <a:xfrm>
            <a:off x="2686210" y="3760676"/>
            <a:ext cx="546109" cy="492093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EE1EAD0-C6BC-4BD2-92B7-22BFDEEC7374}"/>
              </a:ext>
            </a:extLst>
          </p:cNvPr>
          <p:cNvSpPr txBox="1"/>
          <p:nvPr/>
        </p:nvSpPr>
        <p:spPr>
          <a:xfrm>
            <a:off x="3423086" y="1002761"/>
            <a:ext cx="2514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4B4AD24-76E8-483A-B196-4DDDBB23B16E}"/>
              </a:ext>
            </a:extLst>
          </p:cNvPr>
          <p:cNvSpPr txBox="1"/>
          <p:nvPr/>
        </p:nvSpPr>
        <p:spPr>
          <a:xfrm>
            <a:off x="3423086" y="2382307"/>
            <a:ext cx="420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Materiales y Métodos</a:t>
            </a:r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003FE6B-0517-415A-ACF1-031CB392CB0C}"/>
              </a:ext>
            </a:extLst>
          </p:cNvPr>
          <p:cNvSpPr txBox="1"/>
          <p:nvPr/>
        </p:nvSpPr>
        <p:spPr>
          <a:xfrm>
            <a:off x="3423086" y="3067984"/>
            <a:ext cx="525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713AF02-37D0-4F15-B0C3-07A446910819}"/>
              </a:ext>
            </a:extLst>
          </p:cNvPr>
          <p:cNvSpPr txBox="1"/>
          <p:nvPr/>
        </p:nvSpPr>
        <p:spPr>
          <a:xfrm>
            <a:off x="3423084" y="3745112"/>
            <a:ext cx="5236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E4D7A255-A95B-47D5-92C0-A698B8BB9D5C}"/>
              </a:ext>
            </a:extLst>
          </p:cNvPr>
          <p:cNvSpPr/>
          <p:nvPr/>
        </p:nvSpPr>
        <p:spPr>
          <a:xfrm>
            <a:off x="2686210" y="4440159"/>
            <a:ext cx="546109" cy="492093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18C3060-D791-4425-B226-7842AFAC4767}"/>
              </a:ext>
            </a:extLst>
          </p:cNvPr>
          <p:cNvSpPr txBox="1"/>
          <p:nvPr/>
        </p:nvSpPr>
        <p:spPr>
          <a:xfrm>
            <a:off x="3423084" y="4424595"/>
            <a:ext cx="5236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4B0B9845-BD45-4F66-93FE-7878EDC4E543}"/>
              </a:ext>
            </a:extLst>
          </p:cNvPr>
          <p:cNvSpPr/>
          <p:nvPr/>
        </p:nvSpPr>
        <p:spPr>
          <a:xfrm>
            <a:off x="2686212" y="1719566"/>
            <a:ext cx="546109" cy="492093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E3B45D3-7414-41D2-A3A0-7BC661FA7CC7}"/>
              </a:ext>
            </a:extLst>
          </p:cNvPr>
          <p:cNvSpPr txBox="1"/>
          <p:nvPr/>
        </p:nvSpPr>
        <p:spPr>
          <a:xfrm>
            <a:off x="3423085" y="1704002"/>
            <a:ext cx="420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C76E3B52-A602-46F1-A287-41E8BEBB52BC}"/>
              </a:ext>
            </a:extLst>
          </p:cNvPr>
          <p:cNvSpPr/>
          <p:nvPr/>
        </p:nvSpPr>
        <p:spPr>
          <a:xfrm>
            <a:off x="2703496" y="5110272"/>
            <a:ext cx="546109" cy="492093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D86B509-53CC-4699-9B68-669053D1556D}"/>
              </a:ext>
            </a:extLst>
          </p:cNvPr>
          <p:cNvSpPr txBox="1"/>
          <p:nvPr/>
        </p:nvSpPr>
        <p:spPr>
          <a:xfrm>
            <a:off x="3440369" y="5094708"/>
            <a:ext cx="5236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Agradecimientos</a:t>
            </a:r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27338FC-9164-46BF-AD18-02D0F885FC0D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4492865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8C6832A-EECC-44CA-AFC9-D3DE56407CDD}"/>
              </a:ext>
            </a:extLst>
          </p:cNvPr>
          <p:cNvSpPr txBox="1"/>
          <p:nvPr/>
        </p:nvSpPr>
        <p:spPr>
          <a:xfrm>
            <a:off x="328506" y="668083"/>
            <a:ext cx="428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Etapa I: Establecimiento </a:t>
            </a:r>
            <a:r>
              <a:rPr lang="es-EC" sz="2400" b="1" i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vitro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2F02A76-71DA-44B4-8B5E-C9387BBDF487}"/>
              </a:ext>
            </a:extLst>
          </p:cNvPr>
          <p:cNvSpPr txBox="1"/>
          <p:nvPr/>
        </p:nvSpPr>
        <p:spPr>
          <a:xfrm>
            <a:off x="328506" y="1129748"/>
            <a:ext cx="428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A0B8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Necrosis</a:t>
            </a:r>
            <a:endParaRPr lang="es-EC" sz="2400" b="1" i="1" dirty="0">
              <a:solidFill>
                <a:srgbClr val="A0B88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3F9184D-5902-4F96-A6B9-F1751AB815F1}"/>
              </a:ext>
            </a:extLst>
          </p:cNvPr>
          <p:cNvSpPr txBox="1"/>
          <p:nvPr/>
        </p:nvSpPr>
        <p:spPr>
          <a:xfrm>
            <a:off x="3580316" y="1676243"/>
            <a:ext cx="561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Porcentaje de necrosis para cada concentración de NaClO y tiempos de inmersión, evaluado a las 4 semanas.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EB2DA20-FC82-4E64-BB0B-AB9DF8CCC1DF}"/>
              </a:ext>
            </a:extLst>
          </p:cNvPr>
          <p:cNvSpPr txBox="1"/>
          <p:nvPr/>
        </p:nvSpPr>
        <p:spPr>
          <a:xfrm>
            <a:off x="2244502" y="1811083"/>
            <a:ext cx="1481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Explante necrosado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F2775F72-4D9D-4FF9-9680-9B148F52D3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45" t="26370" r="16329" b="23201"/>
          <a:stretch/>
        </p:blipFill>
        <p:spPr>
          <a:xfrm>
            <a:off x="447934" y="1814495"/>
            <a:ext cx="1796568" cy="1944445"/>
          </a:xfrm>
          <a:prstGeom prst="flowChartConnector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4915F274-9F84-4ECB-B4CA-544E569BF1F4}"/>
              </a:ext>
            </a:extLst>
          </p:cNvPr>
          <p:cNvSpPr txBox="1"/>
          <p:nvPr/>
        </p:nvSpPr>
        <p:spPr>
          <a:xfrm>
            <a:off x="9244573" y="2407404"/>
            <a:ext cx="2533731" cy="830997"/>
          </a:xfrm>
          <a:prstGeom prst="rect">
            <a:avLst/>
          </a:prstGeom>
          <a:solidFill>
            <a:srgbClr val="F0F0F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Tahjib</a:t>
            </a:r>
            <a:r>
              <a:rPr lang="es-E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(2021), </a:t>
            </a:r>
            <a:r>
              <a:rPr lang="es-ES" sz="16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ácido cítrico mejora la tolerancia al estrés oxidativo</a:t>
            </a:r>
            <a:endParaRPr lang="es-ES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EEFB901-6C14-43B6-B286-F4D7FF9A27FC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" b="4461"/>
          <a:stretch/>
        </p:blipFill>
        <p:spPr bwMode="auto">
          <a:xfrm>
            <a:off x="4491656" y="2407404"/>
            <a:ext cx="3549633" cy="34599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1973380-A027-4C37-A2CF-E09E39FD2D48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E00361C-E3E0-4556-ADCF-97A1D5D46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013" y="3385690"/>
            <a:ext cx="2533731" cy="114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966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8C6832A-EECC-44CA-AFC9-D3DE56407CDD}"/>
              </a:ext>
            </a:extLst>
          </p:cNvPr>
          <p:cNvSpPr txBox="1"/>
          <p:nvPr/>
        </p:nvSpPr>
        <p:spPr>
          <a:xfrm>
            <a:off x="328506" y="668083"/>
            <a:ext cx="428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Etapa I: Establecimiento </a:t>
            </a:r>
            <a:r>
              <a:rPr lang="es-EC" sz="2400" b="1" i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vitro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F81ECCA-2B83-4B34-8783-81B5CB1E06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540222"/>
              </p:ext>
            </p:extLst>
          </p:nvPr>
        </p:nvGraphicFramePr>
        <p:xfrm>
          <a:off x="3876064" y="2408260"/>
          <a:ext cx="5406638" cy="2544843"/>
        </p:xfrm>
        <a:graphic>
          <a:graphicData uri="http://schemas.openxmlformats.org/drawingml/2006/table">
            <a:tbl>
              <a:tblPr firstRow="1" firstCol="1" bandRow="1"/>
              <a:tblGrid>
                <a:gridCol w="2301059">
                  <a:extLst>
                    <a:ext uri="{9D8B030D-6E8A-4147-A177-3AD203B41FA5}">
                      <a16:colId xmlns:a16="http://schemas.microsoft.com/office/drawing/2014/main" val="2096680988"/>
                    </a:ext>
                  </a:extLst>
                </a:gridCol>
                <a:gridCol w="854679">
                  <a:extLst>
                    <a:ext uri="{9D8B030D-6E8A-4147-A177-3AD203B41FA5}">
                      <a16:colId xmlns:a16="http://schemas.microsoft.com/office/drawing/2014/main" val="2989073779"/>
                    </a:ext>
                  </a:extLst>
                </a:gridCol>
                <a:gridCol w="887551">
                  <a:extLst>
                    <a:ext uri="{9D8B030D-6E8A-4147-A177-3AD203B41FA5}">
                      <a16:colId xmlns:a16="http://schemas.microsoft.com/office/drawing/2014/main" val="276962478"/>
                    </a:ext>
                  </a:extLst>
                </a:gridCol>
                <a:gridCol w="1363349">
                  <a:extLst>
                    <a:ext uri="{9D8B030D-6E8A-4147-A177-3AD203B41FA5}">
                      <a16:colId xmlns:a16="http://schemas.microsoft.com/office/drawing/2014/main" val="1113814988"/>
                    </a:ext>
                  </a:extLst>
                </a:gridCol>
              </a:tblGrid>
              <a:tr h="414399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NaClO (% v/v)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Tiempo (minutos)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Influencia del tiempo </a:t>
                      </a:r>
                      <a:r>
                        <a:rPr lang="es-EC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(χ</a:t>
                      </a:r>
                      <a:r>
                        <a:rPr lang="es-EC" sz="17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s-EC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243094"/>
                  </a:ext>
                </a:extLst>
              </a:tr>
              <a:tr h="472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253048"/>
                  </a:ext>
                </a:extLst>
              </a:tr>
              <a:tr h="4143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1.0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37.8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24.4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ns</a:t>
                      </a:r>
                      <a:endParaRPr lang="es-ES" sz="1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72603"/>
                  </a:ext>
                </a:extLst>
              </a:tr>
              <a:tr h="4143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1.5</a:t>
                      </a:r>
                      <a:endParaRPr lang="es-ES" sz="1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35.6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48.9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ns</a:t>
                      </a:r>
                      <a:endParaRPr lang="es-ES" sz="1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70237"/>
                  </a:ext>
                </a:extLst>
              </a:tr>
              <a:tr h="4143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2.0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44.4</a:t>
                      </a:r>
                      <a:endParaRPr lang="es-ES" sz="1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7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62.2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es-ES" sz="1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1104143"/>
                  </a:ext>
                </a:extLst>
              </a:tr>
              <a:tr h="4143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Influencia del NaClO </a:t>
                      </a:r>
                      <a:r>
                        <a:rPr lang="es-EC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(χ</a:t>
                      </a:r>
                      <a:r>
                        <a:rPr lang="es-EC" sz="17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s-EC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360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7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ns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***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513061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2B3C8218-4E96-410A-A648-A0DEF9F4FFB6}"/>
              </a:ext>
            </a:extLst>
          </p:cNvPr>
          <p:cNvSpPr txBox="1"/>
          <p:nvPr/>
        </p:nvSpPr>
        <p:spPr>
          <a:xfrm>
            <a:off x="3866922" y="5061041"/>
            <a:ext cx="5509672" cy="58477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Nota. </a:t>
            </a:r>
            <a:r>
              <a:rPr kumimoji="0" lang="es-ES" altLang="es-E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El tamaño muestral para cada tratamiento n = 45, </a:t>
            </a:r>
            <a:r>
              <a:rPr kumimoji="0" lang="es-ES" altLang="es-E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ns</a:t>
            </a:r>
            <a:r>
              <a:rPr kumimoji="0" lang="es-ES" altLang="es-E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no significativo, * significativo al 10%, *** significativo al 1%.</a:t>
            </a:r>
            <a:endParaRPr kumimoji="0" lang="es-ES" altLang="es-E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2F02A76-71DA-44B4-8B5E-C9387BBDF487}"/>
              </a:ext>
            </a:extLst>
          </p:cNvPr>
          <p:cNvSpPr txBox="1"/>
          <p:nvPr/>
        </p:nvSpPr>
        <p:spPr>
          <a:xfrm>
            <a:off x="328506" y="1129748"/>
            <a:ext cx="428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A0B8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Viabilidad</a:t>
            </a:r>
            <a:endParaRPr lang="es-EC" sz="2400" b="1" i="1" dirty="0">
              <a:solidFill>
                <a:srgbClr val="A0B88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3F9184D-5902-4F96-A6B9-F1751AB815F1}"/>
              </a:ext>
            </a:extLst>
          </p:cNvPr>
          <p:cNvSpPr txBox="1"/>
          <p:nvPr/>
        </p:nvSpPr>
        <p:spPr>
          <a:xfrm>
            <a:off x="3771383" y="1644104"/>
            <a:ext cx="561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Porcentaje de viabilidad para cada concentración de NaClO y tiempos de inmersión, evaluado a las 4 semanas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3419D4C-46AC-4330-8DF1-BE389DC1BDE5}"/>
              </a:ext>
            </a:extLst>
          </p:cNvPr>
          <p:cNvSpPr txBox="1"/>
          <p:nvPr/>
        </p:nvSpPr>
        <p:spPr>
          <a:xfrm>
            <a:off x="9621672" y="2395858"/>
            <a:ext cx="2139513" cy="830997"/>
          </a:xfrm>
          <a:prstGeom prst="rect">
            <a:avLst/>
          </a:prstGeom>
          <a:solidFill>
            <a:srgbClr val="F0F0F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Villa &amp; Arbeláez (2019), </a:t>
            </a:r>
            <a:r>
              <a:rPr lang="es-ES" sz="16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viabilidad 62% con NaClO por 10 min</a:t>
            </a:r>
            <a:endParaRPr lang="es-ES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A5432D41-B22D-4F60-B850-4CF55D917C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97" t="30899" r="13034" b="13931"/>
          <a:stretch/>
        </p:blipFill>
        <p:spPr>
          <a:xfrm>
            <a:off x="541347" y="1811083"/>
            <a:ext cx="1629529" cy="1689019"/>
          </a:xfrm>
          <a:prstGeom prst="flowChartConnector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DEB2DA20-FC82-4E64-BB0B-AB9DF8CCC1DF}"/>
              </a:ext>
            </a:extLst>
          </p:cNvPr>
          <p:cNvSpPr txBox="1"/>
          <p:nvPr/>
        </p:nvSpPr>
        <p:spPr>
          <a:xfrm>
            <a:off x="2244502" y="1811083"/>
            <a:ext cx="184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Explante viable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203A05D-EF03-40CF-9290-3005188E6A32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153346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8C6832A-EECC-44CA-AFC9-D3DE56407CDD}"/>
              </a:ext>
            </a:extLst>
          </p:cNvPr>
          <p:cNvSpPr txBox="1"/>
          <p:nvPr/>
        </p:nvSpPr>
        <p:spPr>
          <a:xfrm>
            <a:off x="328506" y="668083"/>
            <a:ext cx="428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Etapa I: Establecimiento </a:t>
            </a:r>
            <a:r>
              <a:rPr lang="es-EC" sz="2400" b="1" i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vitro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2F02A76-71DA-44B4-8B5E-C9387BBDF487}"/>
              </a:ext>
            </a:extLst>
          </p:cNvPr>
          <p:cNvSpPr txBox="1"/>
          <p:nvPr/>
        </p:nvSpPr>
        <p:spPr>
          <a:xfrm>
            <a:off x="328506" y="1129748"/>
            <a:ext cx="428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A0B8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Viabilidad</a:t>
            </a:r>
            <a:endParaRPr lang="es-EC" sz="2400" b="1" i="1" dirty="0">
              <a:solidFill>
                <a:srgbClr val="A0B88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906D4A6-3AFB-421B-87F6-24BCAD995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243709"/>
              </p:ext>
            </p:extLst>
          </p:nvPr>
        </p:nvGraphicFramePr>
        <p:xfrm>
          <a:off x="447757" y="4212396"/>
          <a:ext cx="4829124" cy="1303869"/>
        </p:xfrm>
        <a:graphic>
          <a:graphicData uri="http://schemas.openxmlformats.org/drawingml/2006/table">
            <a:tbl>
              <a:tblPr firstRow="1" firstCol="1" bandRow="1"/>
              <a:tblGrid>
                <a:gridCol w="1256907">
                  <a:extLst>
                    <a:ext uri="{9D8B030D-6E8A-4147-A177-3AD203B41FA5}">
                      <a16:colId xmlns:a16="http://schemas.microsoft.com/office/drawing/2014/main" val="4021691219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150018715"/>
                    </a:ext>
                  </a:extLst>
                </a:gridCol>
                <a:gridCol w="1076525">
                  <a:extLst>
                    <a:ext uri="{9D8B030D-6E8A-4147-A177-3AD203B41FA5}">
                      <a16:colId xmlns:a16="http://schemas.microsoft.com/office/drawing/2014/main" val="2765893662"/>
                    </a:ext>
                  </a:extLst>
                </a:gridCol>
                <a:gridCol w="817072">
                  <a:extLst>
                    <a:ext uri="{9D8B030D-6E8A-4147-A177-3AD203B41FA5}">
                      <a16:colId xmlns:a16="http://schemas.microsoft.com/office/drawing/2014/main" val="2019828573"/>
                    </a:ext>
                  </a:extLst>
                </a:gridCol>
              </a:tblGrid>
              <a:tr h="434623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es-ES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Variable 1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es-ES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 Variable 2 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es-ES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Spearman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es-ES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p-valor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59114"/>
                  </a:ext>
                </a:extLst>
              </a:tr>
              <a:tr h="434623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es-E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% Viabilidad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es-E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% Necrosis     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es-E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   0.51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es-ES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0.3046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6184798"/>
                  </a:ext>
                </a:extLst>
              </a:tr>
              <a:tr h="434623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es-ES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% Viabilidad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es-ES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% Contaminación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es-ES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  -0.99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es-ES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0.0003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7912761"/>
                  </a:ext>
                </a:extLst>
              </a:tr>
            </a:tbl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370EDAF3-7B5F-445B-83D2-05F964B0CC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062"/>
          <a:stretch/>
        </p:blipFill>
        <p:spPr>
          <a:xfrm>
            <a:off x="5740686" y="1628932"/>
            <a:ext cx="4153940" cy="4238158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BE7C7E32-732F-4A1E-AECC-2D81474C7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506" y="3748011"/>
            <a:ext cx="52261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Correlación</a:t>
            </a:r>
            <a:endParaRPr kumimoji="0" lang="es-ES" altLang="es-E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32FE987-4D3B-48A7-8531-C19D1992D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506" y="1591413"/>
            <a:ext cx="555222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Porcentaje de contaminación, necrosis y viabilidad para cada concentración de NaClO y tiempos de inmersión, evaluado a las 4 semanas.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0E8AFD6-5B0B-4D54-8E0A-BD98930E61C3}"/>
              </a:ext>
            </a:extLst>
          </p:cNvPr>
          <p:cNvSpPr/>
          <p:nvPr/>
        </p:nvSpPr>
        <p:spPr>
          <a:xfrm>
            <a:off x="9157154" y="1555207"/>
            <a:ext cx="504000" cy="388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AE19C7F-8169-4941-93CB-2A8FBAFAC6DA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A613C140-12E3-4971-81FA-15F8765BEF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395" b="74835"/>
          <a:stretch/>
        </p:blipFill>
        <p:spPr>
          <a:xfrm>
            <a:off x="9908274" y="1650743"/>
            <a:ext cx="2021685" cy="106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15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8C6832A-EECC-44CA-AFC9-D3DE56407CDD}"/>
              </a:ext>
            </a:extLst>
          </p:cNvPr>
          <p:cNvSpPr txBox="1"/>
          <p:nvPr/>
        </p:nvSpPr>
        <p:spPr>
          <a:xfrm>
            <a:off x="328506" y="668083"/>
            <a:ext cx="428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Etapa II: Multiplicación</a:t>
            </a:r>
            <a:endParaRPr lang="es-EC" sz="2400" b="1" i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2F02A76-71DA-44B4-8B5E-C9387BBDF487}"/>
              </a:ext>
            </a:extLst>
          </p:cNvPr>
          <p:cNvSpPr txBox="1"/>
          <p:nvPr/>
        </p:nvSpPr>
        <p:spPr>
          <a:xfrm>
            <a:off x="328506" y="1129748"/>
            <a:ext cx="428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A0B8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 de multiplicación </a:t>
            </a:r>
            <a:endParaRPr lang="es-EC" sz="2400" b="1" i="1" dirty="0">
              <a:solidFill>
                <a:srgbClr val="A0B88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106B860E-D098-4C87-BC08-1B9288E9588C}"/>
              </a:ext>
            </a:extLst>
          </p:cNvPr>
          <p:cNvGrpSpPr/>
          <p:nvPr/>
        </p:nvGrpSpPr>
        <p:grpSpPr>
          <a:xfrm>
            <a:off x="6872461" y="1571805"/>
            <a:ext cx="4833285" cy="4293895"/>
            <a:chOff x="571228" y="1680706"/>
            <a:chExt cx="4833285" cy="4293895"/>
          </a:xfrm>
        </p:grpSpPr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D3F9184D-5902-4F96-A6B9-F1751AB815F1}"/>
                </a:ext>
              </a:extLst>
            </p:cNvPr>
            <p:cNvSpPr txBox="1"/>
            <p:nvPr/>
          </p:nvSpPr>
          <p:spPr>
            <a:xfrm>
              <a:off x="571228" y="1680706"/>
              <a:ext cx="4833285" cy="646331"/>
            </a:xfrm>
            <a:prstGeom prst="rect">
              <a:avLst/>
            </a:prstGeom>
            <a:noFill/>
          </p:spPr>
          <p:txBody>
            <a:bodyPr wrap="square" rIns="0">
              <a:spAutoFit/>
            </a:bodyPr>
            <a:lstStyle/>
            <a:p>
              <a:pPr algn="just"/>
              <a:r>
                <a:rPr lang="es-ES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Número de brotes por explante a diferentes concentraciones de ANA y subcultivos.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D7256CF9-C591-432D-8DB6-5B0766EDA687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81" b="3434"/>
            <a:stretch/>
          </p:blipFill>
          <p:spPr bwMode="auto">
            <a:xfrm>
              <a:off x="571228" y="2442445"/>
              <a:ext cx="4833285" cy="353215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9E6DE8F8-CE40-4ECA-9147-C4827AA6DD0A}"/>
              </a:ext>
            </a:extLst>
          </p:cNvPr>
          <p:cNvGrpSpPr/>
          <p:nvPr/>
        </p:nvGrpSpPr>
        <p:grpSpPr>
          <a:xfrm>
            <a:off x="328506" y="1591413"/>
            <a:ext cx="6301235" cy="2889869"/>
            <a:chOff x="5702324" y="1680706"/>
            <a:chExt cx="6301235" cy="2889869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F5CB4BA3-10B7-4EAA-8C56-2D9821BD56B1}"/>
                </a:ext>
              </a:extLst>
            </p:cNvPr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3" t="-1" r="452" b="-9490"/>
            <a:stretch/>
          </p:blipFill>
          <p:spPr bwMode="auto">
            <a:xfrm>
              <a:off x="5702324" y="2705158"/>
              <a:ext cx="6301235" cy="186541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C7AE038A-AF45-4A33-A5F9-3B12CF8B612D}"/>
                </a:ext>
              </a:extLst>
            </p:cNvPr>
            <p:cNvSpPr txBox="1"/>
            <p:nvPr/>
          </p:nvSpPr>
          <p:spPr>
            <a:xfrm>
              <a:off x="5702324" y="1680706"/>
              <a:ext cx="616116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s-ES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Brotes de rosa en la fase de multiplicación después de ocho semanas de cultivo a diferentes concentraciones de ANA: (a) 0, (b) 0.01, (c) 0.05 y (d) 0.1 mg/L.</a:t>
              </a:r>
            </a:p>
          </p:txBody>
        </p:sp>
      </p:grpSp>
      <p:pic>
        <p:nvPicPr>
          <p:cNvPr id="29" name="Picture 2" descr="Micropropagation High Resolution Stock Photography and Images - Alamy">
            <a:extLst>
              <a:ext uri="{FF2B5EF4-FFF2-40B4-BE49-F238E27FC236}">
                <a16:creationId xmlns:a16="http://schemas.microsoft.com/office/drawing/2014/main" id="{A7012105-F993-4E31-B59D-842BDDB16F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16" r="2809" b="11540"/>
          <a:stretch/>
        </p:blipFill>
        <p:spPr bwMode="auto">
          <a:xfrm>
            <a:off x="618713" y="4535771"/>
            <a:ext cx="5767494" cy="21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E8985C35-8A58-4C94-A627-2DFA69D82DB8}"/>
              </a:ext>
            </a:extLst>
          </p:cNvPr>
          <p:cNvSpPr txBox="1"/>
          <p:nvPr/>
        </p:nvSpPr>
        <p:spPr>
          <a:xfrm>
            <a:off x="3038230" y="4797058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[ANA]</a:t>
            </a:r>
          </a:p>
        </p:txBody>
      </p:sp>
      <p:sp>
        <p:nvSpPr>
          <p:cNvPr id="31" name="TextBox 18">
            <a:extLst>
              <a:ext uri="{FF2B5EF4-FFF2-40B4-BE49-F238E27FC236}">
                <a16:creationId xmlns:a16="http://schemas.microsoft.com/office/drawing/2014/main" id="{745559D6-C33F-4D3D-8AEB-AB7D7060B7CB}"/>
              </a:ext>
            </a:extLst>
          </p:cNvPr>
          <p:cNvSpPr txBox="1"/>
          <p:nvPr/>
        </p:nvSpPr>
        <p:spPr>
          <a:xfrm>
            <a:off x="147069" y="6347111"/>
            <a:ext cx="73088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600" dirty="0">
                <a:ea typeface="Calibri" panose="020F0502020204030204" pitchFamily="34" charset="0"/>
              </a:rPr>
              <a:t>(Kim et al., 2003; Davies, 1980; Nak-Udom et al., 2010)</a:t>
            </a:r>
            <a:endParaRPr lang="es-EC" sz="16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4DC2045-B487-4808-BE1C-FC5335DD2ECA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8486435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8C6832A-EECC-44CA-AFC9-D3DE56407CDD}"/>
              </a:ext>
            </a:extLst>
          </p:cNvPr>
          <p:cNvSpPr txBox="1"/>
          <p:nvPr/>
        </p:nvSpPr>
        <p:spPr>
          <a:xfrm>
            <a:off x="328506" y="668083"/>
            <a:ext cx="428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Etapa II: Multiplicación</a:t>
            </a:r>
            <a:endParaRPr lang="es-EC" sz="2400" b="1" i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2F02A76-71DA-44B4-8B5E-C9387BBDF487}"/>
              </a:ext>
            </a:extLst>
          </p:cNvPr>
          <p:cNvSpPr txBox="1"/>
          <p:nvPr/>
        </p:nvSpPr>
        <p:spPr>
          <a:xfrm>
            <a:off x="328506" y="1129748"/>
            <a:ext cx="428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A0B8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Longitud del brote</a:t>
            </a:r>
            <a:endParaRPr lang="es-EC" sz="2400" b="1" i="1" dirty="0">
              <a:solidFill>
                <a:srgbClr val="A0B88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3F9184D-5902-4F96-A6B9-F1751AB815F1}"/>
              </a:ext>
            </a:extLst>
          </p:cNvPr>
          <p:cNvSpPr txBox="1"/>
          <p:nvPr/>
        </p:nvSpPr>
        <p:spPr>
          <a:xfrm>
            <a:off x="6784258" y="1571805"/>
            <a:ext cx="5079236" cy="923330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just"/>
            <a:r>
              <a:rPr lang="es-ES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Longitud promedio (mm) de los brotes de rosa en la fase de multiplicación a diferentes concentraciones de ANA y subcultivos.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7AE038A-AF45-4A33-A5F9-3B12CF8B612D}"/>
              </a:ext>
            </a:extLst>
          </p:cNvPr>
          <p:cNvSpPr txBox="1"/>
          <p:nvPr/>
        </p:nvSpPr>
        <p:spPr>
          <a:xfrm>
            <a:off x="328506" y="1677870"/>
            <a:ext cx="61611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Efecto de ANA y tiempo de cultivo en la longitud de los </a:t>
            </a:r>
            <a:r>
              <a:rPr lang="es-ES" i="1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b</a:t>
            </a:r>
            <a:r>
              <a:rPr lang="es-ES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rotes de rosa. </a:t>
            </a:r>
          </a:p>
        </p:txBody>
      </p:sp>
      <p:sp>
        <p:nvSpPr>
          <p:cNvPr id="31" name="TextBox 18">
            <a:extLst>
              <a:ext uri="{FF2B5EF4-FFF2-40B4-BE49-F238E27FC236}">
                <a16:creationId xmlns:a16="http://schemas.microsoft.com/office/drawing/2014/main" id="{745559D6-C33F-4D3D-8AEB-AB7D7060B7CB}"/>
              </a:ext>
            </a:extLst>
          </p:cNvPr>
          <p:cNvSpPr txBox="1"/>
          <p:nvPr/>
        </p:nvSpPr>
        <p:spPr>
          <a:xfrm>
            <a:off x="147069" y="6347111"/>
            <a:ext cx="73088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600" dirty="0">
                <a:ea typeface="Calibri" panose="020F0502020204030204" pitchFamily="34" charset="0"/>
              </a:rPr>
              <a:t>(Carelli &amp; Echeverrigaray, 2002)</a:t>
            </a:r>
            <a:endParaRPr lang="es-EC" sz="1600" dirty="0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75D6B7D6-632B-4BF2-8948-804A74B173F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93" y="2685482"/>
            <a:ext cx="6161168" cy="1892056"/>
          </a:xfrm>
          <a:prstGeom prst="rect">
            <a:avLst/>
          </a:prstGeom>
          <a:noFill/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6911248B-D6D2-425E-A304-D328106018FC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" t="4746"/>
          <a:stretch/>
        </p:blipFill>
        <p:spPr bwMode="auto">
          <a:xfrm>
            <a:off x="6784257" y="2522792"/>
            <a:ext cx="5279924" cy="3280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9" name="Conector: angular 38">
            <a:extLst>
              <a:ext uri="{FF2B5EF4-FFF2-40B4-BE49-F238E27FC236}">
                <a16:creationId xmlns:a16="http://schemas.microsoft.com/office/drawing/2014/main" id="{37312162-C61B-46DE-80C5-BE537D421AB0}"/>
              </a:ext>
            </a:extLst>
          </p:cNvPr>
          <p:cNvCxnSpPr>
            <a:cxnSpLocks/>
            <a:endCxn id="37" idx="1"/>
          </p:cNvCxnSpPr>
          <p:nvPr/>
        </p:nvCxnSpPr>
        <p:spPr>
          <a:xfrm rot="16200000" flipH="1">
            <a:off x="1028594" y="4479128"/>
            <a:ext cx="546629" cy="257195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: angular 39">
            <a:extLst>
              <a:ext uri="{FF2B5EF4-FFF2-40B4-BE49-F238E27FC236}">
                <a16:creationId xmlns:a16="http://schemas.microsoft.com/office/drawing/2014/main" id="{C2611F83-8C54-4041-BCCF-4C35816B51A1}"/>
              </a:ext>
            </a:extLst>
          </p:cNvPr>
          <p:cNvCxnSpPr>
            <a:cxnSpLocks/>
            <a:endCxn id="37" idx="3"/>
          </p:cNvCxnSpPr>
          <p:nvPr/>
        </p:nvCxnSpPr>
        <p:spPr>
          <a:xfrm rot="5400000">
            <a:off x="3370119" y="4483937"/>
            <a:ext cx="537014" cy="257195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ángulo 46">
            <a:extLst>
              <a:ext uri="{FF2B5EF4-FFF2-40B4-BE49-F238E27FC236}">
                <a16:creationId xmlns:a16="http://schemas.microsoft.com/office/drawing/2014/main" id="{A6BD5F1D-5B53-4AD2-8049-7337DE500ADF}"/>
              </a:ext>
            </a:extLst>
          </p:cNvPr>
          <p:cNvSpPr/>
          <p:nvPr/>
        </p:nvSpPr>
        <p:spPr>
          <a:xfrm>
            <a:off x="2823758" y="5311597"/>
            <a:ext cx="2079522" cy="28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Segundo subcultivo</a:t>
            </a:r>
          </a:p>
        </p:txBody>
      </p:sp>
      <p:cxnSp>
        <p:nvCxnSpPr>
          <p:cNvPr id="48" name="Conector: angular 47">
            <a:extLst>
              <a:ext uri="{FF2B5EF4-FFF2-40B4-BE49-F238E27FC236}">
                <a16:creationId xmlns:a16="http://schemas.microsoft.com/office/drawing/2014/main" id="{1B71C0B3-376F-4730-8028-F783EB4C6FD7}"/>
              </a:ext>
            </a:extLst>
          </p:cNvPr>
          <p:cNvCxnSpPr>
            <a:cxnSpLocks/>
            <a:endCxn id="47" idx="1"/>
          </p:cNvCxnSpPr>
          <p:nvPr/>
        </p:nvCxnSpPr>
        <p:spPr>
          <a:xfrm rot="16200000" flipH="1">
            <a:off x="2021398" y="4653237"/>
            <a:ext cx="1124344" cy="480375"/>
          </a:xfrm>
          <a:prstGeom prst="bentConnector2">
            <a:avLst/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: angular 48">
            <a:extLst>
              <a:ext uri="{FF2B5EF4-FFF2-40B4-BE49-F238E27FC236}">
                <a16:creationId xmlns:a16="http://schemas.microsoft.com/office/drawing/2014/main" id="{58A6FAE7-4E35-4561-B39A-D355511348F6}"/>
              </a:ext>
            </a:extLst>
          </p:cNvPr>
          <p:cNvCxnSpPr>
            <a:cxnSpLocks/>
            <a:endCxn id="47" idx="3"/>
          </p:cNvCxnSpPr>
          <p:nvPr/>
        </p:nvCxnSpPr>
        <p:spPr>
          <a:xfrm rot="5400000">
            <a:off x="4579654" y="4644245"/>
            <a:ext cx="1134979" cy="487725"/>
          </a:xfrm>
          <a:prstGeom prst="bentConnector2">
            <a:avLst/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 36">
            <a:extLst>
              <a:ext uri="{FF2B5EF4-FFF2-40B4-BE49-F238E27FC236}">
                <a16:creationId xmlns:a16="http://schemas.microsoft.com/office/drawing/2014/main" id="{5A0BD5E4-CF7A-4096-ADFD-39038EE17CDA}"/>
              </a:ext>
            </a:extLst>
          </p:cNvPr>
          <p:cNvSpPr/>
          <p:nvPr/>
        </p:nvSpPr>
        <p:spPr>
          <a:xfrm>
            <a:off x="1430506" y="4737041"/>
            <a:ext cx="2079522" cy="28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Primer subcultivo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90369499-B1DA-4DD5-9B85-BD71D79D662C}"/>
              </a:ext>
            </a:extLst>
          </p:cNvPr>
          <p:cNvSpPr/>
          <p:nvPr/>
        </p:nvSpPr>
        <p:spPr>
          <a:xfrm>
            <a:off x="3386477" y="2323479"/>
            <a:ext cx="2079522" cy="28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0.1 mg/L ANA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E3C31ED-FAEB-489C-8D69-C2B3B2756804}"/>
              </a:ext>
            </a:extLst>
          </p:cNvPr>
          <p:cNvSpPr/>
          <p:nvPr/>
        </p:nvSpPr>
        <p:spPr>
          <a:xfrm>
            <a:off x="622792" y="2338927"/>
            <a:ext cx="2079522" cy="28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 mg/L ANA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9101A4B1-5FD6-4225-8BF7-1EDF124E17B7}"/>
              </a:ext>
            </a:extLst>
          </p:cNvPr>
          <p:cNvSpPr/>
          <p:nvPr/>
        </p:nvSpPr>
        <p:spPr>
          <a:xfrm>
            <a:off x="10815638" y="3743325"/>
            <a:ext cx="1137822" cy="414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DA3C9BB-8787-4CA4-9BE8-5BDFA024D3AF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164809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8C6832A-EECC-44CA-AFC9-D3DE56407CDD}"/>
              </a:ext>
            </a:extLst>
          </p:cNvPr>
          <p:cNvSpPr txBox="1"/>
          <p:nvPr/>
        </p:nvSpPr>
        <p:spPr>
          <a:xfrm>
            <a:off x="328506" y="668083"/>
            <a:ext cx="428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Etapa III: Enraizamiento </a:t>
            </a:r>
            <a:r>
              <a:rPr lang="es-EC" sz="2400" b="1" i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vitro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2F02A76-71DA-44B4-8B5E-C9387BBDF487}"/>
              </a:ext>
            </a:extLst>
          </p:cNvPr>
          <p:cNvSpPr txBox="1"/>
          <p:nvPr/>
        </p:nvSpPr>
        <p:spPr>
          <a:xfrm>
            <a:off x="328506" y="1129748"/>
            <a:ext cx="428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A0B8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Porcentaje de enraizamiento</a:t>
            </a:r>
            <a:endParaRPr lang="es-EC" sz="2400" b="1" i="1" dirty="0">
              <a:solidFill>
                <a:srgbClr val="A0B88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3F9184D-5902-4F96-A6B9-F1751AB815F1}"/>
              </a:ext>
            </a:extLst>
          </p:cNvPr>
          <p:cNvSpPr txBox="1"/>
          <p:nvPr/>
        </p:nvSpPr>
        <p:spPr>
          <a:xfrm>
            <a:off x="2122705" y="1647132"/>
            <a:ext cx="7946587" cy="646331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just"/>
            <a:r>
              <a:rPr lang="es-ES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Porcentaje de explantes enraizados y no enraizados de rosa para cada combinación probada de auxinas.</a:t>
            </a:r>
          </a:p>
        </p:txBody>
      </p:sp>
      <p:sp>
        <p:nvSpPr>
          <p:cNvPr id="31" name="TextBox 18">
            <a:extLst>
              <a:ext uri="{FF2B5EF4-FFF2-40B4-BE49-F238E27FC236}">
                <a16:creationId xmlns:a16="http://schemas.microsoft.com/office/drawing/2014/main" id="{745559D6-C33F-4D3D-8AEB-AB7D7060B7CB}"/>
              </a:ext>
            </a:extLst>
          </p:cNvPr>
          <p:cNvSpPr txBox="1"/>
          <p:nvPr/>
        </p:nvSpPr>
        <p:spPr>
          <a:xfrm>
            <a:off x="147069" y="6347111"/>
            <a:ext cx="73088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600" dirty="0">
                <a:ea typeface="Calibri" panose="020F0502020204030204" pitchFamily="34" charset="0"/>
              </a:rPr>
              <a:t>(Khosh-Khui &amp; Sink, 1982b; Singh &amp; Syamal, 2001; Skirvin &amp; Chu, 1979).</a:t>
            </a:r>
            <a:endParaRPr lang="es-EC" sz="1600" dirty="0"/>
          </a:p>
        </p:txBody>
      </p:sp>
      <p:pic>
        <p:nvPicPr>
          <p:cNvPr id="61" name="Imagen 60">
            <a:extLst>
              <a:ext uri="{FF2B5EF4-FFF2-40B4-BE49-F238E27FC236}">
                <a16:creationId xmlns:a16="http://schemas.microsoft.com/office/drawing/2014/main" id="{DD40B1A1-A2EC-4A8F-AEE2-88E05473635A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" t="7752" r="1585" b="4760"/>
          <a:stretch/>
        </p:blipFill>
        <p:spPr bwMode="auto">
          <a:xfrm>
            <a:off x="2308442" y="2349182"/>
            <a:ext cx="7297025" cy="3391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2" name="Tabla 61">
            <a:extLst>
              <a:ext uri="{FF2B5EF4-FFF2-40B4-BE49-F238E27FC236}">
                <a16:creationId xmlns:a16="http://schemas.microsoft.com/office/drawing/2014/main" id="{7D2FC2EF-852E-4E5D-A552-A4E2766E55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659936"/>
              </p:ext>
            </p:extLst>
          </p:nvPr>
        </p:nvGraphicFramePr>
        <p:xfrm>
          <a:off x="7455876" y="3464110"/>
          <a:ext cx="3360110" cy="274320"/>
        </p:xfrm>
        <a:graphic>
          <a:graphicData uri="http://schemas.openxmlformats.org/drawingml/2006/table">
            <a:tbl>
              <a:tblPr firstRow="1" firstCol="1" bandRow="1"/>
              <a:tblGrid>
                <a:gridCol w="2604110">
                  <a:extLst>
                    <a:ext uri="{9D8B030D-6E8A-4147-A177-3AD203B41FA5}">
                      <a16:colId xmlns:a16="http://schemas.microsoft.com/office/drawing/2014/main" val="4227850141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40608275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Influencia de auxinas </a:t>
                      </a: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(χ</a:t>
                      </a:r>
                      <a:r>
                        <a:rPr lang="es-EC" sz="18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****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476290"/>
                  </a:ext>
                </a:extLst>
              </a:tr>
            </a:tbl>
          </a:graphicData>
        </a:graphic>
      </p:graphicFrame>
      <p:sp>
        <p:nvSpPr>
          <p:cNvPr id="63" name="Rectangle 1">
            <a:extLst>
              <a:ext uri="{FF2B5EF4-FFF2-40B4-BE49-F238E27FC236}">
                <a16:creationId xmlns:a16="http://schemas.microsoft.com/office/drawing/2014/main" id="{8EC2F248-3778-45BB-BD91-B2D9E0B91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5876" y="3844227"/>
            <a:ext cx="43084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Nota. </a:t>
            </a:r>
            <a:r>
              <a:rPr kumimoji="0" lang="es-ES" altLang="es-E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El tamaño muestral para cada tratamiento n = 45, **** significativo al 0.1%.</a:t>
            </a:r>
            <a:endParaRPr kumimoji="0" lang="es-ES" altLang="es-E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DB9C9431-7232-4E30-AA59-996D353CC803}"/>
              </a:ext>
            </a:extLst>
          </p:cNvPr>
          <p:cNvSpPr/>
          <p:nvPr/>
        </p:nvSpPr>
        <p:spPr>
          <a:xfrm>
            <a:off x="2666831" y="2384582"/>
            <a:ext cx="4519782" cy="9015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5BB07A7-4B7C-4E0D-A6FF-F8B05F9933E2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236719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8C6832A-EECC-44CA-AFC9-D3DE56407CDD}"/>
              </a:ext>
            </a:extLst>
          </p:cNvPr>
          <p:cNvSpPr txBox="1"/>
          <p:nvPr/>
        </p:nvSpPr>
        <p:spPr>
          <a:xfrm>
            <a:off x="328506" y="668083"/>
            <a:ext cx="428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Etapa III: Enraizamiento </a:t>
            </a:r>
            <a:r>
              <a:rPr kumimoji="0" lang="es-EC" sz="24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 vitro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2F02A76-71DA-44B4-8B5E-C9387BBDF487}"/>
              </a:ext>
            </a:extLst>
          </p:cNvPr>
          <p:cNvSpPr txBox="1"/>
          <p:nvPr/>
        </p:nvSpPr>
        <p:spPr>
          <a:xfrm>
            <a:off x="328506" y="1129748"/>
            <a:ext cx="428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A0B8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Número de raíces por brote</a:t>
            </a:r>
            <a:endParaRPr lang="es-EC" sz="2400" b="1" i="1" dirty="0">
              <a:solidFill>
                <a:srgbClr val="A0B88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3F9184D-5902-4F96-A6B9-F1751AB815F1}"/>
              </a:ext>
            </a:extLst>
          </p:cNvPr>
          <p:cNvSpPr txBox="1"/>
          <p:nvPr/>
        </p:nvSpPr>
        <p:spPr>
          <a:xfrm>
            <a:off x="6357705" y="1571805"/>
            <a:ext cx="5505789" cy="646331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just"/>
            <a:r>
              <a:rPr lang="es-ES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Número promedio de raíces/explante de rosa para cada combinación probada de auxinas.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7AE038A-AF45-4A33-A5F9-3B12CF8B612D}"/>
              </a:ext>
            </a:extLst>
          </p:cNvPr>
          <p:cNvSpPr txBox="1"/>
          <p:nvPr/>
        </p:nvSpPr>
        <p:spPr>
          <a:xfrm>
            <a:off x="328506" y="1565879"/>
            <a:ext cx="55013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Brotes de rosa a las cuatro semanas de cultivo para cada combinación probada de auxinas (mg/L): (a) ANA (0.1), (b) ANA (0.1) + IBA (0.25) y (c) ANA (0.1) + IBA (0.5).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C11381C0-E904-4B65-8558-E13F72EC7874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22" b="12686"/>
          <a:stretch/>
        </p:blipFill>
        <p:spPr bwMode="auto">
          <a:xfrm>
            <a:off x="434926" y="2665823"/>
            <a:ext cx="5279923" cy="20153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6BA4C59-945E-4AD9-A620-28D4142A76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86" t="6804" r="6213" b="3559"/>
          <a:stretch/>
        </p:blipFill>
        <p:spPr>
          <a:xfrm>
            <a:off x="6477153" y="2737994"/>
            <a:ext cx="5406665" cy="2807479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BCEC28CD-DF5E-4FB8-9EDE-FB05103A42BC}"/>
              </a:ext>
            </a:extLst>
          </p:cNvPr>
          <p:cNvSpPr txBox="1"/>
          <p:nvPr/>
        </p:nvSpPr>
        <p:spPr>
          <a:xfrm>
            <a:off x="147069" y="6347111"/>
            <a:ext cx="73088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600" dirty="0">
                <a:ea typeface="Calibri" panose="020F0502020204030204" pitchFamily="34" charset="0"/>
              </a:rPr>
              <a:t>(Bressan et al., 1982; Singh &amp; Syamal, 2001).</a:t>
            </a:r>
            <a:endParaRPr lang="es-EC" sz="1600" dirty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E52EDCBE-BEF0-48B7-B686-5E8E28E98D13}"/>
              </a:ext>
            </a:extLst>
          </p:cNvPr>
          <p:cNvSpPr/>
          <p:nvPr/>
        </p:nvSpPr>
        <p:spPr>
          <a:xfrm>
            <a:off x="6800849" y="2900362"/>
            <a:ext cx="4913361" cy="6858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B4ECDA2-AF52-4175-830E-BD54BFC6AC7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296439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8C6832A-EECC-44CA-AFC9-D3DE56407CDD}"/>
              </a:ext>
            </a:extLst>
          </p:cNvPr>
          <p:cNvSpPr txBox="1"/>
          <p:nvPr/>
        </p:nvSpPr>
        <p:spPr>
          <a:xfrm>
            <a:off x="328506" y="668083"/>
            <a:ext cx="428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Etapa III: Enraizamiento </a:t>
            </a:r>
            <a:r>
              <a:rPr lang="es-EC" sz="2400" b="1" i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vitro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2F02A76-71DA-44B4-8B5E-C9387BBDF487}"/>
              </a:ext>
            </a:extLst>
          </p:cNvPr>
          <p:cNvSpPr txBox="1"/>
          <p:nvPr/>
        </p:nvSpPr>
        <p:spPr>
          <a:xfrm>
            <a:off x="328506" y="1129748"/>
            <a:ext cx="428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A0B8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Tasa de supervivencia</a:t>
            </a:r>
            <a:endParaRPr lang="es-EC" sz="2400" b="1" i="1" dirty="0">
              <a:solidFill>
                <a:srgbClr val="A0B88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3F9184D-5902-4F96-A6B9-F1751AB815F1}"/>
              </a:ext>
            </a:extLst>
          </p:cNvPr>
          <p:cNvSpPr txBox="1"/>
          <p:nvPr/>
        </p:nvSpPr>
        <p:spPr>
          <a:xfrm>
            <a:off x="2122705" y="1647132"/>
            <a:ext cx="7946587" cy="646331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just"/>
            <a:r>
              <a:rPr lang="es-ES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Efecto de las auxinas en el porcentaje de supervivencia de brotes de rosa, evaluado a las 4 semanas de cultivo.</a:t>
            </a:r>
          </a:p>
        </p:txBody>
      </p:sp>
      <p:sp>
        <p:nvSpPr>
          <p:cNvPr id="31" name="TextBox 18">
            <a:extLst>
              <a:ext uri="{FF2B5EF4-FFF2-40B4-BE49-F238E27FC236}">
                <a16:creationId xmlns:a16="http://schemas.microsoft.com/office/drawing/2014/main" id="{745559D6-C33F-4D3D-8AEB-AB7D7060B7CB}"/>
              </a:ext>
            </a:extLst>
          </p:cNvPr>
          <p:cNvSpPr txBox="1"/>
          <p:nvPr/>
        </p:nvSpPr>
        <p:spPr>
          <a:xfrm>
            <a:off x="147069" y="6347111"/>
            <a:ext cx="73088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600" dirty="0">
                <a:ea typeface="Calibri" panose="020F0502020204030204" pitchFamily="34" charset="0"/>
              </a:rPr>
              <a:t>(George et al., 2008; Taiz &amp; Zeiger, 2010; </a:t>
            </a:r>
            <a:r>
              <a:rPr lang="fr-FR" sz="1600" dirty="0" err="1">
                <a:ea typeface="Calibri" panose="020F0502020204030204" pitchFamily="34" charset="0"/>
              </a:rPr>
              <a:t>Rout</a:t>
            </a:r>
            <a:r>
              <a:rPr lang="fr-FR" sz="1600" dirty="0">
                <a:ea typeface="Calibri" panose="020F0502020204030204" pitchFamily="34" charset="0"/>
              </a:rPr>
              <a:t> et al., 1990; Salehi, 1995)</a:t>
            </a:r>
            <a:endParaRPr lang="es-EC" sz="1600" dirty="0"/>
          </a:p>
        </p:txBody>
      </p:sp>
      <p:graphicFrame>
        <p:nvGraphicFramePr>
          <p:cNvPr id="62" name="Tabla 61">
            <a:extLst>
              <a:ext uri="{FF2B5EF4-FFF2-40B4-BE49-F238E27FC236}">
                <a16:creationId xmlns:a16="http://schemas.microsoft.com/office/drawing/2014/main" id="{7D2FC2EF-852E-4E5D-A552-A4E2766E55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987413"/>
              </p:ext>
            </p:extLst>
          </p:nvPr>
        </p:nvGraphicFramePr>
        <p:xfrm>
          <a:off x="7932616" y="3452344"/>
          <a:ext cx="3360110" cy="274320"/>
        </p:xfrm>
        <a:graphic>
          <a:graphicData uri="http://schemas.openxmlformats.org/drawingml/2006/table">
            <a:tbl>
              <a:tblPr firstRow="1" firstCol="1" bandRow="1"/>
              <a:tblGrid>
                <a:gridCol w="2604110">
                  <a:extLst>
                    <a:ext uri="{9D8B030D-6E8A-4147-A177-3AD203B41FA5}">
                      <a16:colId xmlns:a16="http://schemas.microsoft.com/office/drawing/2014/main" val="4227850141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40608275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Influencia de auxinas </a:t>
                      </a: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(χ</a:t>
                      </a:r>
                      <a:r>
                        <a:rPr lang="es-EC" sz="18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**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476290"/>
                  </a:ext>
                </a:extLst>
              </a:tr>
            </a:tbl>
          </a:graphicData>
        </a:graphic>
      </p:graphicFrame>
      <p:sp>
        <p:nvSpPr>
          <p:cNvPr id="63" name="Rectangle 1">
            <a:extLst>
              <a:ext uri="{FF2B5EF4-FFF2-40B4-BE49-F238E27FC236}">
                <a16:creationId xmlns:a16="http://schemas.microsoft.com/office/drawing/2014/main" id="{8EC2F248-3778-45BB-BD91-B2D9E0B91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2616" y="3840091"/>
            <a:ext cx="41062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Nota. </a:t>
            </a:r>
            <a:r>
              <a:rPr kumimoji="0" lang="es-ES" altLang="es-E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El tamaño muestral para cada tratamiento n = 45, ** significativo al 5%.</a:t>
            </a:r>
            <a:endParaRPr kumimoji="0" lang="es-ES" altLang="es-E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4C65526-178A-4290-8EFF-2E0012802F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6" t="4172" b="2720"/>
          <a:stretch/>
        </p:blipFill>
        <p:spPr>
          <a:xfrm>
            <a:off x="2303865" y="2293463"/>
            <a:ext cx="7308806" cy="3374942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311BE4DA-E591-4857-AA9E-D9FA5E21FE96}"/>
              </a:ext>
            </a:extLst>
          </p:cNvPr>
          <p:cNvSpPr/>
          <p:nvPr/>
        </p:nvSpPr>
        <p:spPr>
          <a:xfrm>
            <a:off x="2686049" y="2530003"/>
            <a:ext cx="4913361" cy="6858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054E18E-233A-418E-9290-15107DEE692E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2863912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8C6832A-EECC-44CA-AFC9-D3DE56407CDD}"/>
              </a:ext>
            </a:extLst>
          </p:cNvPr>
          <p:cNvSpPr txBox="1"/>
          <p:nvPr/>
        </p:nvSpPr>
        <p:spPr>
          <a:xfrm>
            <a:off x="328506" y="668083"/>
            <a:ext cx="428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Etapa III: Enraizamiento </a:t>
            </a:r>
            <a:r>
              <a:rPr lang="es-EC" sz="2400" b="1" i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vitro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2F02A76-71DA-44B4-8B5E-C9387BBDF487}"/>
              </a:ext>
            </a:extLst>
          </p:cNvPr>
          <p:cNvSpPr txBox="1"/>
          <p:nvPr/>
        </p:nvSpPr>
        <p:spPr>
          <a:xfrm>
            <a:off x="328506" y="1129748"/>
            <a:ext cx="428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A0B8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Tasa de supervivencia</a:t>
            </a:r>
            <a:endParaRPr lang="es-EC" sz="2400" b="1" i="1" dirty="0">
              <a:solidFill>
                <a:srgbClr val="A0B88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3F9184D-5902-4F96-A6B9-F1751AB815F1}"/>
              </a:ext>
            </a:extLst>
          </p:cNvPr>
          <p:cNvSpPr txBox="1"/>
          <p:nvPr/>
        </p:nvSpPr>
        <p:spPr>
          <a:xfrm>
            <a:off x="328506" y="3792141"/>
            <a:ext cx="1414569" cy="369332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just"/>
            <a:r>
              <a:rPr lang="es-ES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Correlación</a:t>
            </a:r>
          </a:p>
        </p:txBody>
      </p:sp>
      <p:sp>
        <p:nvSpPr>
          <p:cNvPr id="31" name="TextBox 18">
            <a:extLst>
              <a:ext uri="{FF2B5EF4-FFF2-40B4-BE49-F238E27FC236}">
                <a16:creationId xmlns:a16="http://schemas.microsoft.com/office/drawing/2014/main" id="{745559D6-C33F-4D3D-8AEB-AB7D7060B7CB}"/>
              </a:ext>
            </a:extLst>
          </p:cNvPr>
          <p:cNvSpPr txBox="1"/>
          <p:nvPr/>
        </p:nvSpPr>
        <p:spPr>
          <a:xfrm>
            <a:off x="147069" y="6347111"/>
            <a:ext cx="73088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600" dirty="0">
                <a:ea typeface="Calibri" panose="020F0502020204030204" pitchFamily="34" charset="0"/>
              </a:rPr>
              <a:t>(Pierik, 1990) </a:t>
            </a:r>
            <a:endParaRPr lang="es-EC" sz="1600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F35A5D1-F974-4B9D-BE18-75BDD0C46E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980090"/>
              </p:ext>
            </p:extLst>
          </p:nvPr>
        </p:nvGraphicFramePr>
        <p:xfrm>
          <a:off x="422013" y="4242962"/>
          <a:ext cx="4860921" cy="1318909"/>
        </p:xfrm>
        <a:graphic>
          <a:graphicData uri="http://schemas.openxmlformats.org/drawingml/2006/table">
            <a:tbl>
              <a:tblPr firstRow="1" firstCol="1" bandRow="1"/>
              <a:tblGrid>
                <a:gridCol w="1516145">
                  <a:extLst>
                    <a:ext uri="{9D8B030D-6E8A-4147-A177-3AD203B41FA5}">
                      <a16:colId xmlns:a16="http://schemas.microsoft.com/office/drawing/2014/main" val="459850583"/>
                    </a:ext>
                  </a:extLst>
                </a:gridCol>
                <a:gridCol w="1582064">
                  <a:extLst>
                    <a:ext uri="{9D8B030D-6E8A-4147-A177-3AD203B41FA5}">
                      <a16:colId xmlns:a16="http://schemas.microsoft.com/office/drawing/2014/main" val="2446763268"/>
                    </a:ext>
                  </a:extLst>
                </a:gridCol>
                <a:gridCol w="1021749">
                  <a:extLst>
                    <a:ext uri="{9D8B030D-6E8A-4147-A177-3AD203B41FA5}">
                      <a16:colId xmlns:a16="http://schemas.microsoft.com/office/drawing/2014/main" val="3830874801"/>
                    </a:ext>
                  </a:extLst>
                </a:gridCol>
                <a:gridCol w="740963">
                  <a:extLst>
                    <a:ext uri="{9D8B030D-6E8A-4147-A177-3AD203B41FA5}">
                      <a16:colId xmlns:a16="http://schemas.microsoft.com/office/drawing/2014/main" val="673361574"/>
                    </a:ext>
                  </a:extLst>
                </a:gridCol>
              </a:tblGrid>
              <a:tr h="315486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Variable 1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 Variable 2 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Spearman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p-valor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012350"/>
                  </a:ext>
                </a:extLst>
              </a:tr>
              <a:tr h="372449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% Supervivencia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% Enraizamiento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0.1573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9955651"/>
                  </a:ext>
                </a:extLst>
              </a:tr>
              <a:tr h="630974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% Supervivencia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Número raíces por explante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0.1573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716566"/>
                  </a:ext>
                </a:extLst>
              </a:tr>
            </a:tbl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040A301E-43BB-4C24-AFF8-3D36148A753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" t="4117" r="1932" b="2857"/>
          <a:stretch/>
        </p:blipFill>
        <p:spPr bwMode="auto">
          <a:xfrm>
            <a:off x="5521473" y="1651112"/>
            <a:ext cx="6431988" cy="42958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DBCE0E0F-EEE1-4D54-B2F3-DBCBE23F6BF5}"/>
              </a:ext>
            </a:extLst>
          </p:cNvPr>
          <p:cNvSpPr txBox="1"/>
          <p:nvPr/>
        </p:nvSpPr>
        <p:spPr>
          <a:xfrm>
            <a:off x="328508" y="1651112"/>
            <a:ext cx="4954426" cy="923330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just"/>
            <a:r>
              <a:rPr lang="es-ES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Porcentaje de enraizamiento, número de raíces por explante y tasa de supervivencia para cada combinación probada de auxinas.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67623EB-B749-48AD-A3E8-F6EC0E25A720}"/>
              </a:ext>
            </a:extLst>
          </p:cNvPr>
          <p:cNvSpPr/>
          <p:nvPr/>
        </p:nvSpPr>
        <p:spPr>
          <a:xfrm>
            <a:off x="8233467" y="1591413"/>
            <a:ext cx="996258" cy="26515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C542837-515F-4087-8AA3-69E97C177431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929320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7273AA96-BE8F-4E80-A763-724E76306E51}"/>
              </a:ext>
            </a:extLst>
          </p:cNvPr>
          <p:cNvSpPr txBox="1">
            <a:spLocks/>
          </p:cNvSpPr>
          <p:nvPr/>
        </p:nvSpPr>
        <p:spPr>
          <a:xfrm>
            <a:off x="3402107" y="2222500"/>
            <a:ext cx="6218030" cy="949491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5400" i="0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71AD685-9240-402E-AD83-E8E4DA314611}"/>
              </a:ext>
            </a:extLst>
          </p:cNvPr>
          <p:cNvSpPr/>
          <p:nvPr/>
        </p:nvSpPr>
        <p:spPr>
          <a:xfrm>
            <a:off x="2554943" y="2306554"/>
            <a:ext cx="847164" cy="781382"/>
          </a:xfrm>
          <a:prstGeom prst="ellipse">
            <a:avLst/>
          </a:prstGeom>
          <a:solidFill>
            <a:srgbClr val="A1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6E1CF5F-7CBE-4E4C-9ED6-421CAD0EE751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343928705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CEAFFA3F-18B8-4FDE-87B0-31379E1D06F6}"/>
              </a:ext>
            </a:extLst>
          </p:cNvPr>
          <p:cNvSpPr txBox="1">
            <a:spLocks/>
          </p:cNvSpPr>
          <p:nvPr/>
        </p:nvSpPr>
        <p:spPr>
          <a:xfrm>
            <a:off x="3586716" y="2431927"/>
            <a:ext cx="6528076" cy="11176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5400" i="0" kern="0" dirty="0">
                <a:ln w="0"/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s-EC" sz="5400" i="0" kern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1D318FD5-5545-4177-A04F-AC55EC127E56}"/>
              </a:ext>
            </a:extLst>
          </p:cNvPr>
          <p:cNvSpPr/>
          <p:nvPr/>
        </p:nvSpPr>
        <p:spPr>
          <a:xfrm>
            <a:off x="2971405" y="2527092"/>
            <a:ext cx="847164" cy="781382"/>
          </a:xfrm>
          <a:prstGeom prst="ellipse">
            <a:avLst/>
          </a:prstGeom>
          <a:solidFill>
            <a:srgbClr val="A1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BF5016-EB21-4242-B85B-102D2840C2CC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43933120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88C194FC-1095-4B0D-8F74-5915B8BB88D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0D37921-A9ED-486C-AA5E-F207559FF6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696EE6C-A987-479F-A06F-427569F398B2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CONCLUSIONES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43B45A58-48BE-4AD9-AB72-318E534DD7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bright="29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99" t="30899" r="36393" b="15447"/>
          <a:stretch/>
        </p:blipFill>
        <p:spPr>
          <a:xfrm>
            <a:off x="511931" y="686836"/>
            <a:ext cx="544712" cy="1515705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21B76A26-4A71-4E84-A98B-E4C1220CA17C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" t="25241" r="73790" b="11988"/>
          <a:stretch/>
        </p:blipFill>
        <p:spPr bwMode="auto">
          <a:xfrm>
            <a:off x="29430" y="2184022"/>
            <a:ext cx="1509714" cy="1187653"/>
          </a:xfrm>
          <a:prstGeom prst="rect">
            <a:avLst/>
          </a:prstGeom>
          <a:noFill/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E3AC6E16-5842-49C6-A93A-C1C5352CAD58}"/>
              </a:ext>
            </a:extLst>
          </p:cNvPr>
          <p:cNvGrpSpPr/>
          <p:nvPr/>
        </p:nvGrpSpPr>
        <p:grpSpPr>
          <a:xfrm>
            <a:off x="234709" y="3317308"/>
            <a:ext cx="1099155" cy="1338152"/>
            <a:chOff x="10840734" y="3917296"/>
            <a:chExt cx="1147976" cy="1486336"/>
          </a:xfrm>
        </p:grpSpPr>
        <p:pic>
          <p:nvPicPr>
            <p:cNvPr id="46" name="Imagen 45">
              <a:extLst>
                <a:ext uri="{FF2B5EF4-FFF2-40B4-BE49-F238E27FC236}">
                  <a16:creationId xmlns:a16="http://schemas.microsoft.com/office/drawing/2014/main" id="{FBF13858-8728-4012-B286-8AB42D227CC8}"/>
                </a:ext>
              </a:extLst>
            </p:cNvPr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83" t="9108" r="7785" b="12335"/>
            <a:stretch/>
          </p:blipFill>
          <p:spPr bwMode="auto">
            <a:xfrm>
              <a:off x="10840734" y="3917297"/>
              <a:ext cx="1147976" cy="1486335"/>
            </a:xfrm>
            <a:prstGeom prst="rect">
              <a:avLst/>
            </a:prstGeom>
            <a:noFill/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2327F65F-2103-4E35-89A4-2116C43A2912}"/>
                </a:ext>
              </a:extLst>
            </p:cNvPr>
            <p:cNvSpPr/>
            <p:nvPr/>
          </p:nvSpPr>
          <p:spPr>
            <a:xfrm>
              <a:off x="10840734" y="3917296"/>
              <a:ext cx="254996" cy="2230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56" name="Imagen 55">
            <a:extLst>
              <a:ext uri="{FF2B5EF4-FFF2-40B4-BE49-F238E27FC236}">
                <a16:creationId xmlns:a16="http://schemas.microsoft.com/office/drawing/2014/main" id="{41A7D108-75B9-42C8-B5C3-DD84676D115B}"/>
              </a:ext>
            </a:extLst>
          </p:cNvPr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807" t="19622" r="37885" b="12686"/>
          <a:stretch/>
        </p:blipFill>
        <p:spPr bwMode="auto">
          <a:xfrm>
            <a:off x="234709" y="4722059"/>
            <a:ext cx="1063898" cy="136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Forma libre: forma 44">
            <a:extLst>
              <a:ext uri="{FF2B5EF4-FFF2-40B4-BE49-F238E27FC236}">
                <a16:creationId xmlns:a16="http://schemas.microsoft.com/office/drawing/2014/main" id="{0C220E8C-988C-44D9-A797-049FEB5EC99D}"/>
              </a:ext>
            </a:extLst>
          </p:cNvPr>
          <p:cNvSpPr/>
          <p:nvPr/>
        </p:nvSpPr>
        <p:spPr>
          <a:xfrm>
            <a:off x="1780674" y="874657"/>
            <a:ext cx="10080000" cy="1024557"/>
          </a:xfrm>
          <a:custGeom>
            <a:avLst/>
            <a:gdLst>
              <a:gd name="connsiteX0" fmla="*/ 0 w 9614930"/>
              <a:gd name="connsiteY0" fmla="*/ 0 h 814580"/>
              <a:gd name="connsiteX1" fmla="*/ 9614930 w 9614930"/>
              <a:gd name="connsiteY1" fmla="*/ 0 h 814580"/>
              <a:gd name="connsiteX2" fmla="*/ 9614930 w 9614930"/>
              <a:gd name="connsiteY2" fmla="*/ 814580 h 814580"/>
              <a:gd name="connsiteX3" fmla="*/ 0 w 9614930"/>
              <a:gd name="connsiteY3" fmla="*/ 814580 h 814580"/>
              <a:gd name="connsiteX4" fmla="*/ 0 w 9614930"/>
              <a:gd name="connsiteY4" fmla="*/ 0 h 8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930" h="814580">
                <a:moveTo>
                  <a:pt x="0" y="0"/>
                </a:moveTo>
                <a:lnTo>
                  <a:pt x="9614930" y="0"/>
                </a:lnTo>
                <a:lnTo>
                  <a:pt x="9614930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solidFill>
            <a:srgbClr val="F0F0F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210" tIns="86210" rIns="86210" bIns="86210" numCol="1" spcCol="1270" anchor="ctr" anchorCtr="0">
            <a:noAutofit/>
          </a:bodyPr>
          <a:lstStyle/>
          <a:p>
            <a:pPr lvl="0" algn="just"/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Se estandarizó un protocolo de desinfección para el establecimiento de segmentos nodales de </a:t>
            </a:r>
            <a:r>
              <a:rPr lang="es-EC" i="1" dirty="0">
                <a:latin typeface="Calibri" panose="020F0502020204030204" pitchFamily="34" charset="0"/>
                <a:cs typeface="Calibri" panose="020F0502020204030204" pitchFamily="34" charset="0"/>
              </a:rPr>
              <a:t>Rosa </a:t>
            </a:r>
            <a:r>
              <a:rPr lang="es-EC" i="1" dirty="0" err="1">
                <a:latin typeface="Calibri" panose="020F0502020204030204" pitchFamily="34" charset="0"/>
                <a:cs typeface="Calibri" panose="020F0502020204030204" pitchFamily="34" charset="0"/>
              </a:rPr>
              <a:t>hybrida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 L. mediante el cual se obtuvo un </a:t>
            </a:r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62.2 % de explantes viables 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a través de la combinación de una solución de </a:t>
            </a:r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hipoclorito de sodio al 2% v/v y 10 minutos de aplicación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Forma libre: forma 61">
            <a:extLst>
              <a:ext uri="{FF2B5EF4-FFF2-40B4-BE49-F238E27FC236}">
                <a16:creationId xmlns:a16="http://schemas.microsoft.com/office/drawing/2014/main" id="{ED61C082-773D-4BF1-A78E-73FFD480ADC5}"/>
              </a:ext>
            </a:extLst>
          </p:cNvPr>
          <p:cNvSpPr/>
          <p:nvPr/>
        </p:nvSpPr>
        <p:spPr>
          <a:xfrm>
            <a:off x="1780674" y="3436489"/>
            <a:ext cx="10068862" cy="934871"/>
          </a:xfrm>
          <a:custGeom>
            <a:avLst/>
            <a:gdLst>
              <a:gd name="connsiteX0" fmla="*/ 0 w 9614930"/>
              <a:gd name="connsiteY0" fmla="*/ 0 h 814580"/>
              <a:gd name="connsiteX1" fmla="*/ 9614930 w 9614930"/>
              <a:gd name="connsiteY1" fmla="*/ 0 h 814580"/>
              <a:gd name="connsiteX2" fmla="*/ 9614930 w 9614930"/>
              <a:gd name="connsiteY2" fmla="*/ 814580 h 814580"/>
              <a:gd name="connsiteX3" fmla="*/ 0 w 9614930"/>
              <a:gd name="connsiteY3" fmla="*/ 814580 h 814580"/>
              <a:gd name="connsiteX4" fmla="*/ 0 w 9614930"/>
              <a:gd name="connsiteY4" fmla="*/ 0 h 8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930" h="814580">
                <a:moveTo>
                  <a:pt x="0" y="0"/>
                </a:moveTo>
                <a:lnTo>
                  <a:pt x="9614930" y="0"/>
                </a:lnTo>
                <a:lnTo>
                  <a:pt x="9614930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solidFill>
            <a:srgbClr val="F0F0F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210" tIns="86210" rIns="86210" bIns="86210" numCol="1" spcCol="1270" anchor="ctr" anchorCtr="0">
            <a:noAutofit/>
          </a:bodyPr>
          <a:lstStyle/>
          <a:p>
            <a:pPr lvl="0" algn="just"/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Se encontró que una concentración creciente de </a:t>
            </a:r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ANA tiene un efecto positivo en la elongación de brotes 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de rosa, alcanzando una </a:t>
            </a:r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longitud promedio mayor a los 16 mm 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durante dos subcultivos consecutivos en medio con 0.1 mg/L de ANA.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Forma libre: forma 62">
            <a:extLst>
              <a:ext uri="{FF2B5EF4-FFF2-40B4-BE49-F238E27FC236}">
                <a16:creationId xmlns:a16="http://schemas.microsoft.com/office/drawing/2014/main" id="{695E9E0B-9B28-46CA-AB39-6C8CC7DE34FB}"/>
              </a:ext>
            </a:extLst>
          </p:cNvPr>
          <p:cNvSpPr/>
          <p:nvPr/>
        </p:nvSpPr>
        <p:spPr>
          <a:xfrm>
            <a:off x="1780674" y="2184022"/>
            <a:ext cx="10080000" cy="1080000"/>
          </a:xfrm>
          <a:custGeom>
            <a:avLst/>
            <a:gdLst>
              <a:gd name="connsiteX0" fmla="*/ 0 w 9614930"/>
              <a:gd name="connsiteY0" fmla="*/ 0 h 814580"/>
              <a:gd name="connsiteX1" fmla="*/ 9614930 w 9614930"/>
              <a:gd name="connsiteY1" fmla="*/ 0 h 814580"/>
              <a:gd name="connsiteX2" fmla="*/ 9614930 w 9614930"/>
              <a:gd name="connsiteY2" fmla="*/ 814580 h 814580"/>
              <a:gd name="connsiteX3" fmla="*/ 0 w 9614930"/>
              <a:gd name="connsiteY3" fmla="*/ 814580 h 814580"/>
              <a:gd name="connsiteX4" fmla="*/ 0 w 9614930"/>
              <a:gd name="connsiteY4" fmla="*/ 0 h 8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930" h="814580">
                <a:moveTo>
                  <a:pt x="0" y="0"/>
                </a:moveTo>
                <a:lnTo>
                  <a:pt x="9614930" y="0"/>
                </a:lnTo>
                <a:lnTo>
                  <a:pt x="9614930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solidFill>
            <a:srgbClr val="F0F0F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210" tIns="86210" rIns="86210" bIns="86210" numCol="1" spcCol="1270" anchor="ctr" anchorCtr="0">
            <a:noAutofit/>
          </a:bodyPr>
          <a:lstStyle/>
          <a:p>
            <a:pPr lvl="0" algn="just"/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Se determinó que el ácido 1-naftalenacético (ANA) a las concentraciones evaluadas, </a:t>
            </a:r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no presentó un efecto significativo respecto al índice de multiplicación 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de brotes de </a:t>
            </a:r>
            <a:r>
              <a:rPr lang="es-EC" i="1" dirty="0">
                <a:latin typeface="Calibri" panose="020F0502020204030204" pitchFamily="34" charset="0"/>
                <a:cs typeface="Calibri" panose="020F0502020204030204" pitchFamily="34" charset="0"/>
              </a:rPr>
              <a:t>Rosa </a:t>
            </a:r>
            <a:r>
              <a:rPr lang="es-EC" i="1" dirty="0" err="1">
                <a:latin typeface="Calibri" panose="020F0502020204030204" pitchFamily="34" charset="0"/>
                <a:cs typeface="Calibri" panose="020F0502020204030204" pitchFamily="34" charset="0"/>
              </a:rPr>
              <a:t>hybrida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 L., siendo el tratamiento en ausencia de ANA el cuál alcanzó un índice de propagación mayor, con un promedio de 2.24 brotes por explante.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Forma libre: forma 63">
            <a:extLst>
              <a:ext uri="{FF2B5EF4-FFF2-40B4-BE49-F238E27FC236}">
                <a16:creationId xmlns:a16="http://schemas.microsoft.com/office/drawing/2014/main" id="{D50BD3F6-CE24-45B2-8C0F-0D0894E2674A}"/>
              </a:ext>
            </a:extLst>
          </p:cNvPr>
          <p:cNvSpPr/>
          <p:nvPr/>
        </p:nvSpPr>
        <p:spPr>
          <a:xfrm>
            <a:off x="1780674" y="4529461"/>
            <a:ext cx="10079999" cy="1471899"/>
          </a:xfrm>
          <a:custGeom>
            <a:avLst/>
            <a:gdLst>
              <a:gd name="connsiteX0" fmla="*/ 0 w 9614930"/>
              <a:gd name="connsiteY0" fmla="*/ 0 h 814580"/>
              <a:gd name="connsiteX1" fmla="*/ 9614930 w 9614930"/>
              <a:gd name="connsiteY1" fmla="*/ 0 h 814580"/>
              <a:gd name="connsiteX2" fmla="*/ 9614930 w 9614930"/>
              <a:gd name="connsiteY2" fmla="*/ 814580 h 814580"/>
              <a:gd name="connsiteX3" fmla="*/ 0 w 9614930"/>
              <a:gd name="connsiteY3" fmla="*/ 814580 h 814580"/>
              <a:gd name="connsiteX4" fmla="*/ 0 w 9614930"/>
              <a:gd name="connsiteY4" fmla="*/ 0 h 8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930" h="814580">
                <a:moveTo>
                  <a:pt x="0" y="0"/>
                </a:moveTo>
                <a:lnTo>
                  <a:pt x="9614930" y="0"/>
                </a:lnTo>
                <a:lnTo>
                  <a:pt x="9614930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solidFill>
            <a:srgbClr val="F0F0F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210" tIns="86210" rIns="86210" bIns="86210" numCol="1" spcCol="1270" anchor="ctr" anchorCtr="0">
            <a:noAutofit/>
          </a:bodyPr>
          <a:lstStyle/>
          <a:p>
            <a:pPr lvl="0" algn="just"/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Se estableció que </a:t>
            </a:r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la combinación de ANA y ácido 3-indol butírico (IBA) 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en un medio con la mitad de la concentración de sales de MS, </a:t>
            </a:r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tiene un efecto sinérgico durante el enraizamiento </a:t>
            </a:r>
            <a:r>
              <a:rPr lang="es-EC" b="1" i="1" dirty="0">
                <a:latin typeface="Calibri" panose="020F0502020204030204" pitchFamily="34" charset="0"/>
                <a:cs typeface="Calibri" panose="020F0502020204030204" pitchFamily="34" charset="0"/>
              </a:rPr>
              <a:t>in vitro</a:t>
            </a:r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de plántulas de </a:t>
            </a:r>
            <a:r>
              <a:rPr lang="es-EC" i="1" dirty="0">
                <a:latin typeface="Calibri" panose="020F0502020204030204" pitchFamily="34" charset="0"/>
                <a:cs typeface="Calibri" panose="020F0502020204030204" pitchFamily="34" charset="0"/>
              </a:rPr>
              <a:t>Rosa </a:t>
            </a:r>
            <a:r>
              <a:rPr lang="es-EC" i="1" dirty="0" err="1">
                <a:latin typeface="Calibri" panose="020F0502020204030204" pitchFamily="34" charset="0"/>
                <a:cs typeface="Calibri" panose="020F0502020204030204" pitchFamily="34" charset="0"/>
              </a:rPr>
              <a:t>hybrida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 L., en comparación con la aplicación individual de ANA. En específico para una concentración de 0.1 mg/L de ANA con 0.5 mg/L de IBA, se obtuvo 88.89% de brotes supervivientes y enraizados con un promedio de 4.78 raíces por plántula.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A36DD439-AAD4-4203-8021-CD3F68361121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858269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2" grpId="0" animBg="1"/>
      <p:bldP spid="63" grpId="0" animBg="1"/>
      <p:bldP spid="6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A3DC80B4-F580-43F3-92D7-9D2DE9A1A989}"/>
              </a:ext>
            </a:extLst>
          </p:cNvPr>
          <p:cNvGrpSpPr/>
          <p:nvPr/>
        </p:nvGrpSpPr>
        <p:grpSpPr>
          <a:xfrm>
            <a:off x="1808490" y="2222500"/>
            <a:ext cx="8575020" cy="949491"/>
            <a:chOff x="2554943" y="2222500"/>
            <a:chExt cx="8575020" cy="949491"/>
          </a:xfrm>
        </p:grpSpPr>
        <p:sp>
          <p:nvSpPr>
            <p:cNvPr id="9" name="Título 1">
              <a:extLst>
                <a:ext uri="{FF2B5EF4-FFF2-40B4-BE49-F238E27FC236}">
                  <a16:creationId xmlns:a16="http://schemas.microsoft.com/office/drawing/2014/main" id="{7273AA96-BE8F-4E80-A763-724E76306E51}"/>
                </a:ext>
              </a:extLst>
            </p:cNvPr>
            <p:cNvSpPr txBox="1">
              <a:spLocks/>
            </p:cNvSpPr>
            <p:nvPr/>
          </p:nvSpPr>
          <p:spPr>
            <a:xfrm>
              <a:off x="3402107" y="2222500"/>
              <a:ext cx="7727856" cy="949491"/>
            </a:xfrm>
            <a:prstGeom prst="rect">
              <a:avLst/>
            </a:prstGeom>
          </p:spPr>
          <p:txBody>
            <a:bodyPr/>
            <a:lstStyle>
              <a:lvl1pPr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rgbClr val="FF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rgbClr val="FF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erlin Sans FB Demi" pitchFamily="34" charset="0"/>
                </a:defRPr>
              </a:lvl2pPr>
              <a:lvl3pPr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rgbClr val="FF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erlin Sans FB Demi" pitchFamily="34" charset="0"/>
                </a:defRPr>
              </a:lvl3pPr>
              <a:lvl4pPr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rgbClr val="FF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erlin Sans FB Demi" pitchFamily="34" charset="0"/>
                </a:defRPr>
              </a:lvl4pPr>
              <a:lvl5pPr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rgbClr val="FF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erlin Sans FB Demi" pitchFamily="34" charset="0"/>
                </a:defRPr>
              </a:lvl5pPr>
              <a:lvl6pPr marL="457200"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rgbClr val="FF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defRPr>
              </a:lvl6pPr>
              <a:lvl7pPr marL="914400"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rgbClr val="FF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defRPr>
              </a:lvl7pPr>
              <a:lvl8pPr marL="1371600"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rgbClr val="FF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defRPr>
              </a:lvl8pPr>
              <a:lvl9pPr marL="1828800"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rgbClr val="FF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defRPr>
              </a:lvl9pPr>
            </a:lstStyle>
            <a:p>
              <a:pPr algn="ctr"/>
              <a:r>
                <a:rPr lang="es-EC" sz="5400" i="0" kern="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RECOMENDACIONES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571AD685-9240-402E-AD83-E8E4DA314611}"/>
                </a:ext>
              </a:extLst>
            </p:cNvPr>
            <p:cNvSpPr/>
            <p:nvPr/>
          </p:nvSpPr>
          <p:spPr>
            <a:xfrm>
              <a:off x="2554943" y="2306554"/>
              <a:ext cx="847164" cy="781382"/>
            </a:xfrm>
            <a:prstGeom prst="ellipse">
              <a:avLst/>
            </a:prstGeom>
            <a:solidFill>
              <a:srgbClr val="A1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AAAF77E2-2004-4DE7-BD06-0C5CFE97C46B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833088779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70D78D1F-2EDB-4642-917A-B1D4F5C44FC3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21B9285-934F-4245-ABCC-AC67C7F66E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DB371766-32B8-4D50-AF68-1892B9D5D43E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RECOMENDACIONES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244AD657-7E6E-4211-A0D7-7FA3E72E1AB2}"/>
              </a:ext>
            </a:extLst>
          </p:cNvPr>
          <p:cNvGrpSpPr/>
          <p:nvPr/>
        </p:nvGrpSpPr>
        <p:grpSpPr>
          <a:xfrm>
            <a:off x="10072807" y="760432"/>
            <a:ext cx="1873367" cy="1304669"/>
            <a:chOff x="10072807" y="760432"/>
            <a:chExt cx="1873367" cy="1304669"/>
          </a:xfrm>
        </p:grpSpPr>
        <p:pic>
          <p:nvPicPr>
            <p:cNvPr id="21" name="Picture 2" descr="Hipoclorito de sodio (NaClO): fórmula, síntesis, propiedades, usos">
              <a:extLst>
                <a:ext uri="{FF2B5EF4-FFF2-40B4-BE49-F238E27FC236}">
                  <a16:creationId xmlns:a16="http://schemas.microsoft.com/office/drawing/2014/main" id="{C439B322-42FE-405F-BFCC-77E8A229C0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2807" y="857528"/>
              <a:ext cx="1138532" cy="113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FB110813-6DEF-4BFE-A285-EFCE044323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44" t="10448" r="15698" b="15601"/>
            <a:stretch/>
          </p:blipFill>
          <p:spPr>
            <a:xfrm>
              <a:off x="11211338" y="760432"/>
              <a:ext cx="588936" cy="628841"/>
            </a:xfrm>
            <a:prstGeom prst="rect">
              <a:avLst/>
            </a:prstGeom>
          </p:spPr>
        </p:pic>
        <p:pic>
          <p:nvPicPr>
            <p:cNvPr id="14338" name="Picture 2" descr="Pills Vector Illustration | Medical clip art, Medical stickers, Medical art">
              <a:extLst>
                <a:ext uri="{FF2B5EF4-FFF2-40B4-BE49-F238E27FC236}">
                  <a16:creationId xmlns:a16="http://schemas.microsoft.com/office/drawing/2014/main" id="{9C3AB9CB-481A-416B-A589-D3305A5085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17" t="10097" r="5990"/>
            <a:stretch/>
          </p:blipFill>
          <p:spPr bwMode="auto">
            <a:xfrm>
              <a:off x="11242414" y="1530882"/>
              <a:ext cx="703760" cy="534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BBD7315B-F53B-4265-A262-563D8D0780BA}"/>
              </a:ext>
            </a:extLst>
          </p:cNvPr>
          <p:cNvSpPr/>
          <p:nvPr/>
        </p:nvSpPr>
        <p:spPr>
          <a:xfrm>
            <a:off x="331694" y="861343"/>
            <a:ext cx="9621031" cy="1024557"/>
          </a:xfrm>
          <a:custGeom>
            <a:avLst/>
            <a:gdLst>
              <a:gd name="connsiteX0" fmla="*/ 0 w 9614930"/>
              <a:gd name="connsiteY0" fmla="*/ 0 h 814580"/>
              <a:gd name="connsiteX1" fmla="*/ 9614930 w 9614930"/>
              <a:gd name="connsiteY1" fmla="*/ 0 h 814580"/>
              <a:gd name="connsiteX2" fmla="*/ 9614930 w 9614930"/>
              <a:gd name="connsiteY2" fmla="*/ 814580 h 814580"/>
              <a:gd name="connsiteX3" fmla="*/ 0 w 9614930"/>
              <a:gd name="connsiteY3" fmla="*/ 814580 h 814580"/>
              <a:gd name="connsiteX4" fmla="*/ 0 w 9614930"/>
              <a:gd name="connsiteY4" fmla="*/ 0 h 8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930" h="814580">
                <a:moveTo>
                  <a:pt x="0" y="0"/>
                </a:moveTo>
                <a:lnTo>
                  <a:pt x="9614930" y="0"/>
                </a:lnTo>
                <a:lnTo>
                  <a:pt x="9614930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solidFill>
            <a:srgbClr val="F0F0F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210" tIns="86210" rIns="86210" bIns="86210" numCol="1" spcCol="1270" anchor="ctr" anchorCtr="0">
            <a:noAutofit/>
          </a:bodyPr>
          <a:lstStyle/>
          <a:p>
            <a:pPr lvl="0" algn="just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Se recomienda ensayar protocolos que utilicen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concentraciones de hipoclorito de sodio y/o tiempos de exposición mayores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, así como la aplicación de soluciones estériles de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antibióticos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durante la desinfección de segmentos nodales de rosa para reducir el porcentaje de contaminación.</a:t>
            </a:r>
          </a:p>
        </p:txBody>
      </p: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49867A1E-1B39-4541-9615-5D3F773B3DE1}"/>
              </a:ext>
            </a:extLst>
          </p:cNvPr>
          <p:cNvSpPr/>
          <p:nvPr/>
        </p:nvSpPr>
        <p:spPr>
          <a:xfrm>
            <a:off x="331695" y="3620168"/>
            <a:ext cx="9621030" cy="828000"/>
          </a:xfrm>
          <a:custGeom>
            <a:avLst/>
            <a:gdLst>
              <a:gd name="connsiteX0" fmla="*/ 0 w 9614930"/>
              <a:gd name="connsiteY0" fmla="*/ 0 h 814580"/>
              <a:gd name="connsiteX1" fmla="*/ 9614930 w 9614930"/>
              <a:gd name="connsiteY1" fmla="*/ 0 h 814580"/>
              <a:gd name="connsiteX2" fmla="*/ 9614930 w 9614930"/>
              <a:gd name="connsiteY2" fmla="*/ 814580 h 814580"/>
              <a:gd name="connsiteX3" fmla="*/ 0 w 9614930"/>
              <a:gd name="connsiteY3" fmla="*/ 814580 h 814580"/>
              <a:gd name="connsiteX4" fmla="*/ 0 w 9614930"/>
              <a:gd name="connsiteY4" fmla="*/ 0 h 8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930" h="814580">
                <a:moveTo>
                  <a:pt x="0" y="0"/>
                </a:moveTo>
                <a:lnTo>
                  <a:pt x="9614930" y="0"/>
                </a:lnTo>
                <a:lnTo>
                  <a:pt x="9614930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solidFill>
            <a:srgbClr val="F0F0F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210" tIns="86210" rIns="86210" bIns="86210" numCol="1" spcCol="1270" anchor="ctr" anchorCtr="0">
            <a:noAutofit/>
          </a:bodyPr>
          <a:lstStyle/>
          <a:p>
            <a:pPr lvl="0" algn="just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Determinar la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influencia de una etapa de elongación de brotes entre subcultivos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y previo al enraizamiento empleando ANA y ácido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giberélico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4928FB73-85EA-41A8-ACF0-1BEC3C25438F}"/>
              </a:ext>
            </a:extLst>
          </p:cNvPr>
          <p:cNvSpPr/>
          <p:nvPr/>
        </p:nvSpPr>
        <p:spPr>
          <a:xfrm>
            <a:off x="331694" y="2346495"/>
            <a:ext cx="9621032" cy="828000"/>
          </a:xfrm>
          <a:custGeom>
            <a:avLst/>
            <a:gdLst>
              <a:gd name="connsiteX0" fmla="*/ 0 w 9614930"/>
              <a:gd name="connsiteY0" fmla="*/ 0 h 814580"/>
              <a:gd name="connsiteX1" fmla="*/ 9614930 w 9614930"/>
              <a:gd name="connsiteY1" fmla="*/ 0 h 814580"/>
              <a:gd name="connsiteX2" fmla="*/ 9614930 w 9614930"/>
              <a:gd name="connsiteY2" fmla="*/ 814580 h 814580"/>
              <a:gd name="connsiteX3" fmla="*/ 0 w 9614930"/>
              <a:gd name="connsiteY3" fmla="*/ 814580 h 814580"/>
              <a:gd name="connsiteX4" fmla="*/ 0 w 9614930"/>
              <a:gd name="connsiteY4" fmla="*/ 0 h 8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930" h="814580">
                <a:moveTo>
                  <a:pt x="0" y="0"/>
                </a:moveTo>
                <a:lnTo>
                  <a:pt x="9614930" y="0"/>
                </a:lnTo>
                <a:lnTo>
                  <a:pt x="9614930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solidFill>
            <a:srgbClr val="F0F0F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210" tIns="86210" rIns="86210" bIns="86210" numCol="1" spcCol="1270" anchor="ctr" anchorCtr="0">
            <a:noAutofit/>
          </a:bodyPr>
          <a:lstStyle/>
          <a:p>
            <a:pPr lvl="0" algn="just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Evaluar el efecto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de concentraciones de ANA menores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a las probadas en este estudio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o de otras auxinas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con el objetivo de aumentar el índice de multiplicación de brotes de </a:t>
            </a:r>
            <a:r>
              <a:rPr lang="es-ES" i="1" dirty="0">
                <a:latin typeface="Calibri" panose="020F0502020204030204" pitchFamily="34" charset="0"/>
                <a:cs typeface="Calibri" panose="020F0502020204030204" pitchFamily="34" charset="0"/>
              </a:rPr>
              <a:t>Rosa </a:t>
            </a:r>
            <a:r>
              <a:rPr lang="es-ES" i="1" dirty="0" err="1">
                <a:latin typeface="Calibri" panose="020F0502020204030204" pitchFamily="34" charset="0"/>
                <a:cs typeface="Calibri" panose="020F0502020204030204" pitchFamily="34" charset="0"/>
              </a:rPr>
              <a:t>hybrida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47" name="Forma libre: forma 46">
            <a:extLst>
              <a:ext uri="{FF2B5EF4-FFF2-40B4-BE49-F238E27FC236}">
                <a16:creationId xmlns:a16="http://schemas.microsoft.com/office/drawing/2014/main" id="{A3F1ED5D-0449-4081-9B9E-67D0982E3E3B}"/>
              </a:ext>
            </a:extLst>
          </p:cNvPr>
          <p:cNvSpPr/>
          <p:nvPr/>
        </p:nvSpPr>
        <p:spPr>
          <a:xfrm>
            <a:off x="331695" y="4835820"/>
            <a:ext cx="9621031" cy="828000"/>
          </a:xfrm>
          <a:custGeom>
            <a:avLst/>
            <a:gdLst>
              <a:gd name="connsiteX0" fmla="*/ 0 w 9614930"/>
              <a:gd name="connsiteY0" fmla="*/ 0 h 814580"/>
              <a:gd name="connsiteX1" fmla="*/ 9614930 w 9614930"/>
              <a:gd name="connsiteY1" fmla="*/ 0 h 814580"/>
              <a:gd name="connsiteX2" fmla="*/ 9614930 w 9614930"/>
              <a:gd name="connsiteY2" fmla="*/ 814580 h 814580"/>
              <a:gd name="connsiteX3" fmla="*/ 0 w 9614930"/>
              <a:gd name="connsiteY3" fmla="*/ 814580 h 814580"/>
              <a:gd name="connsiteX4" fmla="*/ 0 w 9614930"/>
              <a:gd name="connsiteY4" fmla="*/ 0 h 8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930" h="814580">
                <a:moveTo>
                  <a:pt x="0" y="0"/>
                </a:moveTo>
                <a:lnTo>
                  <a:pt x="9614930" y="0"/>
                </a:lnTo>
                <a:lnTo>
                  <a:pt x="9614930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solidFill>
            <a:srgbClr val="F0F0F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210" tIns="86210" rIns="86210" bIns="86210" numCol="1" spcCol="1270" anchor="ctr" anchorCtr="0">
            <a:noAutofit/>
          </a:bodyPr>
          <a:lstStyle/>
          <a:p>
            <a:pPr lvl="0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Ejecutar la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fase de aclimatación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de las plántulas y comparar el efecto del periodo de permanencia en el medio de enraizamiento en el desarrollo y supervivencia en campo de plantas de </a:t>
            </a:r>
            <a:r>
              <a:rPr lang="es-ES" i="1" dirty="0">
                <a:latin typeface="Calibri" panose="020F0502020204030204" pitchFamily="34" charset="0"/>
                <a:cs typeface="Calibri" panose="020F0502020204030204" pitchFamily="34" charset="0"/>
              </a:rPr>
              <a:t>Rosa </a:t>
            </a:r>
            <a:r>
              <a:rPr lang="es-ES" i="1" dirty="0" err="1">
                <a:latin typeface="Calibri" panose="020F0502020204030204" pitchFamily="34" charset="0"/>
                <a:cs typeface="Calibri" panose="020F0502020204030204" pitchFamily="34" charset="0"/>
              </a:rPr>
              <a:t>hybrida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026" name="Picture 2" descr="Red Rose Pot Plants at Rs 40/piece | Indian rose, गुलाब का फूल - Gold  Nursery, Pune | ID: 13622424391">
            <a:extLst>
              <a:ext uri="{FF2B5EF4-FFF2-40B4-BE49-F238E27FC236}">
                <a16:creationId xmlns:a16="http://schemas.microsoft.com/office/drawing/2014/main" id="{124E796C-B620-4B83-934D-F587BFB64E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5" t="7166" r="19684" b="13537"/>
          <a:stretch/>
        </p:blipFill>
        <p:spPr bwMode="auto">
          <a:xfrm>
            <a:off x="10527096" y="4651901"/>
            <a:ext cx="964789" cy="130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DE1CDE5-4B9E-446B-8013-478CAB4274A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2410" b="9300"/>
          <a:stretch/>
        </p:blipFill>
        <p:spPr>
          <a:xfrm>
            <a:off x="10310667" y="3385874"/>
            <a:ext cx="1397646" cy="129658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AE9C0E9-FE1F-42EF-953C-513667A7AA1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868"/>
          <a:stretch/>
        </p:blipFill>
        <p:spPr>
          <a:xfrm>
            <a:off x="10406487" y="2137452"/>
            <a:ext cx="1206006" cy="1222508"/>
          </a:xfrm>
          <a:prstGeom prst="rect">
            <a:avLst/>
          </a:prstGeom>
        </p:spPr>
      </p:pic>
      <p:sp>
        <p:nvSpPr>
          <p:cNvPr id="48" name="CuadroTexto 47">
            <a:extLst>
              <a:ext uri="{FF2B5EF4-FFF2-40B4-BE49-F238E27FC236}">
                <a16:creationId xmlns:a16="http://schemas.microsoft.com/office/drawing/2014/main" id="{AFCCDE6A-D3D7-48AB-B220-C86F5EFB0AC9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2037369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4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A3DC80B4-F580-43F3-92D7-9D2DE9A1A989}"/>
              </a:ext>
            </a:extLst>
          </p:cNvPr>
          <p:cNvGrpSpPr/>
          <p:nvPr/>
        </p:nvGrpSpPr>
        <p:grpSpPr>
          <a:xfrm>
            <a:off x="1808490" y="2222500"/>
            <a:ext cx="8575020" cy="949491"/>
            <a:chOff x="2554943" y="2222500"/>
            <a:chExt cx="8575020" cy="949491"/>
          </a:xfrm>
        </p:grpSpPr>
        <p:sp>
          <p:nvSpPr>
            <p:cNvPr id="9" name="Título 1">
              <a:extLst>
                <a:ext uri="{FF2B5EF4-FFF2-40B4-BE49-F238E27FC236}">
                  <a16:creationId xmlns:a16="http://schemas.microsoft.com/office/drawing/2014/main" id="{7273AA96-BE8F-4E80-A763-724E76306E51}"/>
                </a:ext>
              </a:extLst>
            </p:cNvPr>
            <p:cNvSpPr txBox="1">
              <a:spLocks/>
            </p:cNvSpPr>
            <p:nvPr/>
          </p:nvSpPr>
          <p:spPr>
            <a:xfrm>
              <a:off x="3402107" y="2222500"/>
              <a:ext cx="7727856" cy="949491"/>
            </a:xfrm>
            <a:prstGeom prst="rect">
              <a:avLst/>
            </a:prstGeom>
          </p:spPr>
          <p:txBody>
            <a:bodyPr/>
            <a:lstStyle>
              <a:lvl1pPr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rgbClr val="FF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rgbClr val="FF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erlin Sans FB Demi" pitchFamily="34" charset="0"/>
                </a:defRPr>
              </a:lvl2pPr>
              <a:lvl3pPr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rgbClr val="FF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erlin Sans FB Demi" pitchFamily="34" charset="0"/>
                </a:defRPr>
              </a:lvl3pPr>
              <a:lvl4pPr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rgbClr val="FF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erlin Sans FB Demi" pitchFamily="34" charset="0"/>
                </a:defRPr>
              </a:lvl4pPr>
              <a:lvl5pPr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rgbClr val="FF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erlin Sans FB Demi" pitchFamily="34" charset="0"/>
                </a:defRPr>
              </a:lvl5pPr>
              <a:lvl6pPr marL="457200"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rgbClr val="FF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defRPr>
              </a:lvl6pPr>
              <a:lvl7pPr marL="914400"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rgbClr val="FF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defRPr>
              </a:lvl7pPr>
              <a:lvl8pPr marL="1371600"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rgbClr val="FF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defRPr>
              </a:lvl8pPr>
              <a:lvl9pPr marL="1828800"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rgbClr val="FF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defRPr>
              </a:lvl9pPr>
            </a:lstStyle>
            <a:p>
              <a:pPr algn="ctr"/>
              <a:r>
                <a:rPr lang="es-EC" sz="5400" i="0" kern="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AGRADECIMIENTOS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571AD685-9240-402E-AD83-E8E4DA314611}"/>
                </a:ext>
              </a:extLst>
            </p:cNvPr>
            <p:cNvSpPr/>
            <p:nvPr/>
          </p:nvSpPr>
          <p:spPr>
            <a:xfrm>
              <a:off x="2554943" y="2306554"/>
              <a:ext cx="847164" cy="781382"/>
            </a:xfrm>
            <a:prstGeom prst="ellipse">
              <a:avLst/>
            </a:prstGeom>
            <a:solidFill>
              <a:srgbClr val="A1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52CCBF06-16DD-4039-B040-9E48F8E155C6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3708423882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08786235-09E1-46A3-B81A-63587B93781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CB11818-7B07-469F-85DF-AA2538B894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53ECF378-14B1-4C65-8249-67A6EC9EC1E5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69401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AGRADECIMIENTOS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0B74522-61C8-4927-BACE-4264BC763515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48722F2-0153-4C14-B2A5-B1FC57831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604" y="2198601"/>
            <a:ext cx="1495779" cy="151590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934B26-25E7-4006-BCA6-9994B5A5A7B9}"/>
              </a:ext>
            </a:extLst>
          </p:cNvPr>
          <p:cNvSpPr txBox="1"/>
          <p:nvPr/>
        </p:nvSpPr>
        <p:spPr>
          <a:xfrm>
            <a:off x="6293609" y="1046341"/>
            <a:ext cx="40876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Segovia Salcedo, María Claudia PhD.</a:t>
            </a:r>
          </a:p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Director del proyecto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84A929F-70AC-417E-9619-541B1A1D5F8B}"/>
              </a:ext>
            </a:extLst>
          </p:cNvPr>
          <p:cNvSpPr txBox="1"/>
          <p:nvPr/>
        </p:nvSpPr>
        <p:spPr>
          <a:xfrm>
            <a:off x="6341567" y="3132826"/>
            <a:ext cx="39917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Ing. Sebastián Recalde</a:t>
            </a:r>
            <a:endParaRPr lang="es-EC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Jefe de Hibridación y Selección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1C7F3BC-9FAD-485D-83F7-AB120E9E0D62}"/>
              </a:ext>
            </a:extLst>
          </p:cNvPr>
          <p:cNvSpPr txBox="1"/>
          <p:nvPr/>
        </p:nvSpPr>
        <p:spPr>
          <a:xfrm>
            <a:off x="6202438" y="2068033"/>
            <a:ext cx="4270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Dean Rule, PhD.</a:t>
            </a:r>
            <a:endParaRPr lang="es-EC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Presidente </a:t>
            </a:r>
            <a:r>
              <a:rPr lang="es-EC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Conectiflor</a:t>
            </a:r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Andino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6" descr="http://ugi.espe.edu.ec/ugi/wp-content/uploads/2014/06/Logo-RP-UFA-ESPE2.jpg">
            <a:extLst>
              <a:ext uri="{FF2B5EF4-FFF2-40B4-BE49-F238E27FC236}">
                <a16:creationId xmlns:a16="http://schemas.microsoft.com/office/drawing/2014/main" id="{2E030578-4707-45FA-B63A-53D1B18C8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551" y="1046341"/>
            <a:ext cx="3793884" cy="103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D31BA14-7590-4BED-90B5-B28347EBF051}"/>
              </a:ext>
            </a:extLst>
          </p:cNvPr>
          <p:cNvSpPr txBox="1"/>
          <p:nvPr/>
        </p:nvSpPr>
        <p:spPr>
          <a:xfrm>
            <a:off x="6409474" y="5262412"/>
            <a:ext cx="38559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FAMILIA Y AMIGOS</a:t>
            </a:r>
          </a:p>
        </p:txBody>
      </p:sp>
      <p:pic>
        <p:nvPicPr>
          <p:cNvPr id="19" name="Picture 4" descr="Conectiflor S.A. - Inicio | Facebook">
            <a:extLst>
              <a:ext uri="{FF2B5EF4-FFF2-40B4-BE49-F238E27FC236}">
                <a16:creationId xmlns:a16="http://schemas.microsoft.com/office/drawing/2014/main" id="{C6D11F82-4A79-432F-A4C0-E34899EBE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16" y="3831700"/>
            <a:ext cx="1714954" cy="171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3416B240-ED76-4719-8391-D1C1F1B977C6}"/>
              </a:ext>
            </a:extLst>
          </p:cNvPr>
          <p:cNvSpPr txBox="1"/>
          <p:nvPr/>
        </p:nvSpPr>
        <p:spPr>
          <a:xfrm>
            <a:off x="6293609" y="4197619"/>
            <a:ext cx="40876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Compañeros y pasantes del laboratorio</a:t>
            </a:r>
          </a:p>
        </p:txBody>
      </p:sp>
    </p:spTree>
    <p:extLst>
      <p:ext uri="{BB962C8B-B14F-4D97-AF65-F5344CB8AC3E}">
        <p14:creationId xmlns:p14="http://schemas.microsoft.com/office/powerpoint/2010/main" val="3873139998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08786235-09E1-46A3-B81A-63587B93781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CB11818-7B07-469F-85DF-AA2538B894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0B74522-61C8-4927-BACE-4264BC763515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319585696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666931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19303A5-DECC-49DD-8221-BE52D72657C9}"/>
              </a:ext>
            </a:extLst>
          </p:cNvPr>
          <p:cNvSpPr txBox="1"/>
          <p:nvPr/>
        </p:nvSpPr>
        <p:spPr>
          <a:xfrm>
            <a:off x="177422" y="6394950"/>
            <a:ext cx="9017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/>
              <a:t>(Akram et al., 2020; Cutler, 2003; Mármol et al., 2017; Fougère-Danezan et al., 2015; Wissemann, 2003)</a:t>
            </a:r>
            <a:endParaRPr lang="es-EC" sz="1600" dirty="0">
              <a:cs typeface="Calibri" panose="020F0502020204030204" pitchFamily="34" charset="0"/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56B939A0-25EE-4AEA-B7C6-C95126242F77}"/>
              </a:ext>
            </a:extLst>
          </p:cNvPr>
          <p:cNvSpPr txBox="1"/>
          <p:nvPr/>
        </p:nvSpPr>
        <p:spPr>
          <a:xfrm>
            <a:off x="235773" y="698683"/>
            <a:ext cx="3178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Generalidades del rosal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3AA18F4-084F-46E8-A70A-61AD7C0CD137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915B266-7196-4CF1-A7A0-83E36CDD3E32}"/>
              </a:ext>
            </a:extLst>
          </p:cNvPr>
          <p:cNvGrpSpPr/>
          <p:nvPr/>
        </p:nvGrpSpPr>
        <p:grpSpPr>
          <a:xfrm>
            <a:off x="328499" y="1315801"/>
            <a:ext cx="4042498" cy="2461847"/>
            <a:chOff x="479342" y="1288676"/>
            <a:chExt cx="3923846" cy="2461847"/>
          </a:xfrm>
        </p:grpSpPr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D3C24C1E-6CCC-4C56-8B83-8499F5F4029F}"/>
                </a:ext>
              </a:extLst>
            </p:cNvPr>
            <p:cNvSpPr/>
            <p:nvPr/>
          </p:nvSpPr>
          <p:spPr>
            <a:xfrm>
              <a:off x="2006533" y="1288676"/>
              <a:ext cx="2396655" cy="2461847"/>
            </a:xfrm>
            <a:prstGeom prst="rect">
              <a:avLst/>
            </a:prstGeom>
            <a:solidFill>
              <a:srgbClr val="C8D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E0F00B86-45AA-4BFB-913B-12BDA7ECEC81}"/>
                </a:ext>
              </a:extLst>
            </p:cNvPr>
            <p:cNvSpPr txBox="1"/>
            <p:nvPr/>
          </p:nvSpPr>
          <p:spPr>
            <a:xfrm>
              <a:off x="479342" y="1581694"/>
              <a:ext cx="3208801" cy="400110"/>
            </a:xfrm>
            <a:prstGeom prst="rect">
              <a:avLst/>
            </a:prstGeom>
            <a:noFill/>
            <a:ln w="19050">
              <a:solidFill>
                <a:srgbClr val="00660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es-EC" sz="2000" b="1" dirty="0">
                  <a:solidFill>
                    <a:srgbClr val="0066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Familia</a:t>
              </a:r>
              <a:r>
                <a:rPr lang="es-EC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		 </a:t>
              </a:r>
              <a:r>
                <a:rPr lang="es-EC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Rosaceae</a:t>
              </a:r>
              <a:endParaRPr lang="es-EC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7C6337A6-A774-43E8-97B6-BD25D1425E8D}"/>
                </a:ext>
              </a:extLst>
            </p:cNvPr>
            <p:cNvSpPr txBox="1"/>
            <p:nvPr/>
          </p:nvSpPr>
          <p:spPr>
            <a:xfrm>
              <a:off x="479342" y="2318025"/>
              <a:ext cx="3208802" cy="400110"/>
            </a:xfrm>
            <a:prstGeom prst="rect">
              <a:avLst/>
            </a:prstGeom>
            <a:noFill/>
            <a:ln w="19050">
              <a:solidFill>
                <a:srgbClr val="00660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es-EC" sz="2000" b="1" dirty="0">
                  <a:solidFill>
                    <a:srgbClr val="0066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Género	</a:t>
              </a:r>
              <a:r>
                <a:rPr lang="es-EC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	</a:t>
              </a:r>
              <a:r>
                <a:rPr lang="es-EC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Rosa</a:t>
              </a: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9B2A6EA0-85E2-40B1-88D9-4F572E791C16}"/>
                </a:ext>
              </a:extLst>
            </p:cNvPr>
            <p:cNvSpPr txBox="1"/>
            <p:nvPr/>
          </p:nvSpPr>
          <p:spPr>
            <a:xfrm>
              <a:off x="479342" y="3054356"/>
              <a:ext cx="3693082" cy="400110"/>
            </a:xfrm>
            <a:prstGeom prst="rect">
              <a:avLst/>
            </a:prstGeom>
            <a:noFill/>
            <a:ln w="19050">
              <a:solidFill>
                <a:srgbClr val="00660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es-EC" sz="2000" b="1" dirty="0">
                  <a:solidFill>
                    <a:srgbClr val="0066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Especie		</a:t>
              </a:r>
              <a:r>
                <a:rPr lang="es-ES" sz="18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sp</a:t>
              </a:r>
              <a:r>
                <a:rPr lang="es-ES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. (rosa silvestre)</a:t>
              </a:r>
              <a:endParaRPr lang="es-EC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ECC1D17D-FD35-4E9F-818E-B085CB482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991" y="1094333"/>
            <a:ext cx="3354019" cy="4304323"/>
          </a:xfrm>
          <a:prstGeom prst="rect">
            <a:avLst/>
          </a:prstGeom>
        </p:spPr>
      </p:pic>
      <p:pic>
        <p:nvPicPr>
          <p:cNvPr id="1030" name="Picture 6" descr="Plants | Free Full-Text | Comparative Analysis of Volatile Compounds of  Gamma-Irradiated Mutants of Rose (Rosa hybrida) | HTML">
            <a:extLst>
              <a:ext uri="{FF2B5EF4-FFF2-40B4-BE49-F238E27FC236}">
                <a16:creationId xmlns:a16="http://schemas.microsoft.com/office/drawing/2014/main" id="{6B8CD21E-F3B3-489F-BD9E-4FB70A4A89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" t="2987" r="821" b="2038"/>
          <a:stretch/>
        </p:blipFill>
        <p:spPr bwMode="auto">
          <a:xfrm>
            <a:off x="7897047" y="4304323"/>
            <a:ext cx="3979640" cy="156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4C4FF6AD-7BD5-4CCC-BB88-B32A36C4CA77}"/>
              </a:ext>
            </a:extLst>
          </p:cNvPr>
          <p:cNvSpPr txBox="1"/>
          <p:nvPr/>
        </p:nvSpPr>
        <p:spPr>
          <a:xfrm>
            <a:off x="4432178" y="4486777"/>
            <a:ext cx="1055097" cy="324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Medicina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B014D88-367A-4C8C-9032-D602ABADD9B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9" t="6262" r="24120" b="61775"/>
          <a:stretch/>
        </p:blipFill>
        <p:spPr>
          <a:xfrm>
            <a:off x="4485701" y="4818626"/>
            <a:ext cx="948051" cy="981269"/>
          </a:xfrm>
          <a:prstGeom prst="rect">
            <a:avLst/>
          </a:prstGeom>
        </p:spPr>
      </p:pic>
      <p:pic>
        <p:nvPicPr>
          <p:cNvPr id="1034" name="Picture 10" descr="Cosmetics Free Vector Icon Designed By Freepik - Cosmetics Icon, HD Png  Download - kindpng">
            <a:extLst>
              <a:ext uri="{FF2B5EF4-FFF2-40B4-BE49-F238E27FC236}">
                <a16:creationId xmlns:a16="http://schemas.microsoft.com/office/drawing/2014/main" id="{E710426D-4B52-4F88-AD89-CF8705462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792" y="4818626"/>
            <a:ext cx="1309914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22EE5329-8806-43A1-9F72-A9134689F576}"/>
              </a:ext>
            </a:extLst>
          </p:cNvPr>
          <p:cNvSpPr txBox="1"/>
          <p:nvPr/>
        </p:nvSpPr>
        <p:spPr>
          <a:xfrm>
            <a:off x="1641981" y="4486777"/>
            <a:ext cx="1255537" cy="324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Cosméticos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EFBDCA3-F462-4999-BCE4-E628E0C874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084" y="4794128"/>
            <a:ext cx="1218764" cy="108000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E722F664-65B7-40DF-A3B5-823E2C9C1827}"/>
              </a:ext>
            </a:extLst>
          </p:cNvPr>
          <p:cNvSpPr txBox="1"/>
          <p:nvPr/>
        </p:nvSpPr>
        <p:spPr>
          <a:xfrm>
            <a:off x="2975935" y="4486777"/>
            <a:ext cx="1395062" cy="324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Gastronomía</a:t>
            </a:r>
          </a:p>
        </p:txBody>
      </p:sp>
      <p:pic>
        <p:nvPicPr>
          <p:cNvPr id="1036" name="Picture 12" descr="Rose Free Icon of Selman Icons">
            <a:extLst>
              <a:ext uri="{FF2B5EF4-FFF2-40B4-BE49-F238E27FC236}">
                <a16:creationId xmlns:a16="http://schemas.microsoft.com/office/drawing/2014/main" id="{61DDF2EB-45E2-43A7-9579-1E22A877D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36" y="4738388"/>
            <a:ext cx="1197472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5C38D5A8-FABE-4B63-AD9A-09123EE8CFA1}"/>
              </a:ext>
            </a:extLst>
          </p:cNvPr>
          <p:cNvSpPr txBox="1"/>
          <p:nvPr/>
        </p:nvSpPr>
        <p:spPr>
          <a:xfrm>
            <a:off x="251452" y="4486777"/>
            <a:ext cx="1306640" cy="324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Ornamental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BD2A89A7-7F61-4B5E-A8B9-1617FB27CA2B}"/>
              </a:ext>
            </a:extLst>
          </p:cNvPr>
          <p:cNvSpPr/>
          <p:nvPr/>
        </p:nvSpPr>
        <p:spPr>
          <a:xfrm>
            <a:off x="7897047" y="3699040"/>
            <a:ext cx="3966452" cy="3876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Miles nuevas variedades/año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324BBE39-E271-4B38-89EB-AF1BEF25C3ED}"/>
              </a:ext>
            </a:extLst>
          </p:cNvPr>
          <p:cNvGrpSpPr/>
          <p:nvPr/>
        </p:nvGrpSpPr>
        <p:grpSpPr>
          <a:xfrm>
            <a:off x="8254747" y="1674355"/>
            <a:ext cx="3251052" cy="1369917"/>
            <a:chOff x="3878743" y="4765744"/>
            <a:chExt cx="3251052" cy="1369917"/>
          </a:xfrm>
        </p:grpSpPr>
        <p:pic>
          <p:nvPicPr>
            <p:cNvPr id="3074" name="Picture 2" descr="Home - Schreurs Roses">
              <a:extLst>
                <a:ext uri="{FF2B5EF4-FFF2-40B4-BE49-F238E27FC236}">
                  <a16:creationId xmlns:a16="http://schemas.microsoft.com/office/drawing/2014/main" id="{14BF4D4F-A712-4810-A2D2-8968D47649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743" y="4770863"/>
              <a:ext cx="1359679" cy="1359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ome - Schreurs Roses">
              <a:extLst>
                <a:ext uri="{FF2B5EF4-FFF2-40B4-BE49-F238E27FC236}">
                  <a16:creationId xmlns:a16="http://schemas.microsoft.com/office/drawing/2014/main" id="{A1B63D50-1CED-4A3D-B624-816A982C87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9878" y="4765744"/>
              <a:ext cx="1369917" cy="1369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868F684C-2B26-442E-BD9F-1BF0446790C8}"/>
                </a:ext>
              </a:extLst>
            </p:cNvPr>
            <p:cNvSpPr txBox="1"/>
            <p:nvPr/>
          </p:nvSpPr>
          <p:spPr>
            <a:xfrm>
              <a:off x="5317041" y="5108882"/>
              <a:ext cx="36421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C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</p:grpSp>
      <p:sp>
        <p:nvSpPr>
          <p:cNvPr id="18" name="Flecha: hacia abajo 17">
            <a:extLst>
              <a:ext uri="{FF2B5EF4-FFF2-40B4-BE49-F238E27FC236}">
                <a16:creationId xmlns:a16="http://schemas.microsoft.com/office/drawing/2014/main" id="{E7534BDB-FD52-447C-AE94-DC5A9399D705}"/>
              </a:ext>
            </a:extLst>
          </p:cNvPr>
          <p:cNvSpPr/>
          <p:nvPr/>
        </p:nvSpPr>
        <p:spPr>
          <a:xfrm>
            <a:off x="9677267" y="2993737"/>
            <a:ext cx="406013" cy="64633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0FF8ADE9-8607-4190-A910-015CFB694A92}"/>
              </a:ext>
            </a:extLst>
          </p:cNvPr>
          <p:cNvSpPr txBox="1"/>
          <p:nvPr/>
        </p:nvSpPr>
        <p:spPr>
          <a:xfrm>
            <a:off x="8566291" y="1170600"/>
            <a:ext cx="2627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>
                <a:solidFill>
                  <a:srgbClr val="A0B8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Breeding</a:t>
            </a:r>
            <a:r>
              <a:rPr lang="es-ES" sz="2400" b="1" dirty="0">
                <a:solidFill>
                  <a:srgbClr val="A0B8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comercial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D3BB89BA-DDE4-4937-8A64-250AEABB867F}"/>
              </a:ext>
            </a:extLst>
          </p:cNvPr>
          <p:cNvSpPr txBox="1"/>
          <p:nvPr/>
        </p:nvSpPr>
        <p:spPr>
          <a:xfrm>
            <a:off x="261699" y="3997604"/>
            <a:ext cx="177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A0B8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Aplicaciones</a:t>
            </a:r>
          </a:p>
        </p:txBody>
      </p:sp>
    </p:spTree>
    <p:extLst>
      <p:ext uri="{BB962C8B-B14F-4D97-AF65-F5344CB8AC3E}">
        <p14:creationId xmlns:p14="http://schemas.microsoft.com/office/powerpoint/2010/main" val="4079023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  <p:bldP spid="25" grpId="0"/>
      <p:bldP spid="27" grpId="0"/>
      <p:bldP spid="32" grpId="0" animBg="1"/>
      <p:bldP spid="18" grpId="0" animBg="1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595B24F-326C-42A0-B05D-33EEDBD558E4}"/>
              </a:ext>
            </a:extLst>
          </p:cNvPr>
          <p:cNvSpPr txBox="1"/>
          <p:nvPr/>
        </p:nvSpPr>
        <p:spPr>
          <a:xfrm>
            <a:off x="147069" y="6347111"/>
            <a:ext cx="73088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ea typeface="Calibri" panose="020F0502020204030204" pitchFamily="34" charset="0"/>
              </a:rPr>
              <a:t>(Costa &amp; Van de Pol, 2003; </a:t>
            </a:r>
            <a:r>
              <a:rPr lang="es-ES" sz="1600" dirty="0" err="1">
                <a:ea typeface="Calibri" panose="020F0502020204030204" pitchFamily="34" charset="0"/>
              </a:rPr>
              <a:t>Rothenberger</a:t>
            </a:r>
            <a:r>
              <a:rPr lang="es-ES" sz="1600" dirty="0">
                <a:ea typeface="Calibri" panose="020F0502020204030204" pitchFamily="34" charset="0"/>
              </a:rPr>
              <a:t> &amp; </a:t>
            </a:r>
            <a:r>
              <a:rPr lang="es-ES" sz="1600" dirty="0" err="1">
                <a:ea typeface="Calibri" panose="020F0502020204030204" pitchFamily="34" charset="0"/>
              </a:rPr>
              <a:t>Starbuck</a:t>
            </a:r>
            <a:r>
              <a:rPr lang="es-ES" sz="1600" dirty="0">
                <a:ea typeface="Calibri" panose="020F0502020204030204" pitchFamily="34" charset="0"/>
              </a:rPr>
              <a:t>, 2005; Yong, 2004)</a:t>
            </a:r>
            <a:endParaRPr lang="es-EC" sz="1600" dirty="0"/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4217227E-09F1-43B8-B1D1-91740D01D637}"/>
              </a:ext>
            </a:extLst>
          </p:cNvPr>
          <p:cNvSpPr txBox="1"/>
          <p:nvPr/>
        </p:nvSpPr>
        <p:spPr>
          <a:xfrm>
            <a:off x="235773" y="698683"/>
            <a:ext cx="4664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Propagación convencional del rosal</a:t>
            </a:r>
          </a:p>
        </p:txBody>
      </p:sp>
      <p:pic>
        <p:nvPicPr>
          <p:cNvPr id="1048" name="Picture 24" descr="Okulieren - Rosen veredeln">
            <a:extLst>
              <a:ext uri="{FF2B5EF4-FFF2-40B4-BE49-F238E27FC236}">
                <a16:creationId xmlns:a16="http://schemas.microsoft.com/office/drawing/2014/main" id="{57D5373A-3AC6-4244-B89F-C2ACA8365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8F9"/>
              </a:clrFrom>
              <a:clrTo>
                <a:srgbClr val="F2F8F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261" y="2267284"/>
            <a:ext cx="2494960" cy="186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7302E2BB-DD79-4288-8C2E-F835F71BA77A}"/>
              </a:ext>
            </a:extLst>
          </p:cNvPr>
          <p:cNvSpPr txBox="1"/>
          <p:nvPr/>
        </p:nvSpPr>
        <p:spPr>
          <a:xfrm>
            <a:off x="1666294" y="1510557"/>
            <a:ext cx="106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Semillas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5D50A6C-2A1E-48F2-BC1F-195979204E39}"/>
              </a:ext>
            </a:extLst>
          </p:cNvPr>
          <p:cNvSpPr txBox="1"/>
          <p:nvPr/>
        </p:nvSpPr>
        <p:spPr>
          <a:xfrm>
            <a:off x="5617568" y="1510557"/>
            <a:ext cx="1116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Esquejes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FCD8D91-E69C-46D7-94A0-7CA6F31AD18A}"/>
              </a:ext>
            </a:extLst>
          </p:cNvPr>
          <p:cNvSpPr txBox="1"/>
          <p:nvPr/>
        </p:nvSpPr>
        <p:spPr>
          <a:xfrm>
            <a:off x="9336029" y="1510557"/>
            <a:ext cx="1336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Injertación</a:t>
            </a:r>
          </a:p>
        </p:txBody>
      </p:sp>
      <p:pic>
        <p:nvPicPr>
          <p:cNvPr id="1026" name="Picture 2" descr="Etapa de crecimiento del tomate. proceso de siembra de tomate a partir de  semillas germinadas a ilustración vegetal madura. infografía de crecimiento  de la etapa del ciclo de vida de la planta">
            <a:extLst>
              <a:ext uri="{FF2B5EF4-FFF2-40B4-BE49-F238E27FC236}">
                <a16:creationId xmlns:a16="http://schemas.microsoft.com/office/drawing/2014/main" id="{352B62C3-E5D4-4480-BCF1-F962976D65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87" r="64251" b="20968"/>
          <a:stretch/>
        </p:blipFill>
        <p:spPr bwMode="auto">
          <a:xfrm>
            <a:off x="645385" y="2389917"/>
            <a:ext cx="3345368" cy="18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se hip twig with leaves, berries and seeds. dogrose or wildrose with  pods. whole and half. close up. vector illustration. | CanStock">
            <a:extLst>
              <a:ext uri="{FF2B5EF4-FFF2-40B4-BE49-F238E27FC236}">
                <a16:creationId xmlns:a16="http://schemas.microsoft.com/office/drawing/2014/main" id="{639502F8-5F50-4092-8ACA-F42F5BEFEE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0" t="61741" r="9200" b="10514"/>
          <a:stretch/>
        </p:blipFill>
        <p:spPr bwMode="auto">
          <a:xfrm>
            <a:off x="1150400" y="2689362"/>
            <a:ext cx="343536" cy="41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: curvado 3">
            <a:extLst>
              <a:ext uri="{FF2B5EF4-FFF2-40B4-BE49-F238E27FC236}">
                <a16:creationId xmlns:a16="http://schemas.microsoft.com/office/drawing/2014/main" id="{DF4E2FE4-4676-4321-8D6F-A5FE15859D1E}"/>
              </a:ext>
            </a:extLst>
          </p:cNvPr>
          <p:cNvCxnSpPr>
            <a:cxnSpLocks/>
          </p:cNvCxnSpPr>
          <p:nvPr/>
        </p:nvCxnSpPr>
        <p:spPr>
          <a:xfrm rot="10800000" flipV="1">
            <a:off x="955510" y="2993131"/>
            <a:ext cx="134765" cy="549672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n 32">
            <a:extLst>
              <a:ext uri="{FF2B5EF4-FFF2-40B4-BE49-F238E27FC236}">
                <a16:creationId xmlns:a16="http://schemas.microsoft.com/office/drawing/2014/main" id="{D8B273B0-4765-4214-BAD8-6CD460E4BCF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3" t="59043" r="34699" b="2660"/>
          <a:stretch/>
        </p:blipFill>
        <p:spPr>
          <a:xfrm>
            <a:off x="542257" y="1967771"/>
            <a:ext cx="713708" cy="834902"/>
          </a:xfrm>
          <a:prstGeom prst="rect">
            <a:avLst/>
          </a:prstGeom>
        </p:spPr>
      </p:pic>
      <p:pic>
        <p:nvPicPr>
          <p:cNvPr id="1044" name="Picture 20" descr="Knospengewinnung - Rosenveredlung">
            <a:extLst>
              <a:ext uri="{FF2B5EF4-FFF2-40B4-BE49-F238E27FC236}">
                <a16:creationId xmlns:a16="http://schemas.microsoft.com/office/drawing/2014/main" id="{17690982-BBEE-4C45-9347-29AF75522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E0EEEF"/>
              </a:clrFrom>
              <a:clrTo>
                <a:srgbClr val="E0EE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5" r="22397" b="552"/>
          <a:stretch/>
        </p:blipFill>
        <p:spPr bwMode="auto">
          <a:xfrm>
            <a:off x="8196109" y="2731607"/>
            <a:ext cx="1361772" cy="133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ose Plant Drawing Growth HD Stock Images | Shutterstock">
            <a:extLst>
              <a:ext uri="{FF2B5EF4-FFF2-40B4-BE49-F238E27FC236}">
                <a16:creationId xmlns:a16="http://schemas.microsoft.com/office/drawing/2014/main" id="{BFAE717A-E02C-4A85-BEE7-721BAD56A9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5" r="38988" b="7517"/>
          <a:stretch/>
        </p:blipFill>
        <p:spPr bwMode="auto">
          <a:xfrm>
            <a:off x="4393266" y="2068623"/>
            <a:ext cx="3405468" cy="211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ángulo 36">
            <a:extLst>
              <a:ext uri="{FF2B5EF4-FFF2-40B4-BE49-F238E27FC236}">
                <a16:creationId xmlns:a16="http://schemas.microsoft.com/office/drawing/2014/main" id="{068B7369-33AE-4CB4-8A65-8DE73ECFE207}"/>
              </a:ext>
            </a:extLst>
          </p:cNvPr>
          <p:cNvSpPr/>
          <p:nvPr/>
        </p:nvSpPr>
        <p:spPr>
          <a:xfrm>
            <a:off x="9299389" y="2746733"/>
            <a:ext cx="402630" cy="640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8" name="Picture 20" descr="Knospengewinnung - Rosenveredlung">
            <a:extLst>
              <a:ext uri="{FF2B5EF4-FFF2-40B4-BE49-F238E27FC236}">
                <a16:creationId xmlns:a16="http://schemas.microsoft.com/office/drawing/2014/main" id="{66BFB5F7-BD46-4072-B27D-EB5DDCBDC4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E0EEEF"/>
              </a:clrFrom>
              <a:clrTo>
                <a:srgbClr val="E0EE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76" t="8195" r="16868" b="43762"/>
          <a:stretch/>
        </p:blipFill>
        <p:spPr bwMode="auto">
          <a:xfrm>
            <a:off x="10004731" y="3034716"/>
            <a:ext cx="265243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ángulo 48">
            <a:extLst>
              <a:ext uri="{FF2B5EF4-FFF2-40B4-BE49-F238E27FC236}">
                <a16:creationId xmlns:a16="http://schemas.microsoft.com/office/drawing/2014/main" id="{067FC6CA-46AD-4A94-9BEC-409E6A384806}"/>
              </a:ext>
            </a:extLst>
          </p:cNvPr>
          <p:cNvSpPr/>
          <p:nvPr/>
        </p:nvSpPr>
        <p:spPr>
          <a:xfrm>
            <a:off x="590423" y="4427626"/>
            <a:ext cx="3405468" cy="107955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Germinación problemática</a:t>
            </a:r>
          </a:p>
          <a:p>
            <a:pPr algn="ctr"/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</a:t>
            </a:r>
            <a:r>
              <a:rPr lang="es-E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aracterísticas que difieren de los parentales </a:t>
            </a: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2C93A764-D364-407E-9B4F-822C4D2BA7B3}"/>
              </a:ext>
            </a:extLst>
          </p:cNvPr>
          <p:cNvSpPr/>
          <p:nvPr/>
        </p:nvSpPr>
        <p:spPr>
          <a:xfrm>
            <a:off x="4393266" y="4419595"/>
            <a:ext cx="3405468" cy="10795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Ineficiente en </a:t>
            </a:r>
            <a:r>
              <a:rPr lang="es-E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híbridos</a:t>
            </a:r>
          </a:p>
          <a:p>
            <a:pPr algn="ctr"/>
            <a:r>
              <a:rPr lang="es-E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Requiere mucho tiempo para regenerar una planta</a:t>
            </a: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CEDE0202-E327-4867-A4DE-5C746F7A14C2}"/>
              </a:ext>
            </a:extLst>
          </p:cNvPr>
          <p:cNvSpPr/>
          <p:nvPr/>
        </p:nvSpPr>
        <p:spPr>
          <a:xfrm>
            <a:off x="8196109" y="4419595"/>
            <a:ext cx="3405469" cy="10795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Problemas de incompatibilidad</a:t>
            </a:r>
          </a:p>
          <a:p>
            <a:pPr algn="ctr"/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</a:t>
            </a:r>
            <a:r>
              <a:rPr lang="es-EC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ersonal capacitado</a:t>
            </a:r>
          </a:p>
          <a:p>
            <a:pPr algn="ctr"/>
            <a:r>
              <a:rPr lang="es-EC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Mayor espacio en invernadero</a:t>
            </a: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15135FF-3C2B-4CFA-9B71-DAC0957D23A7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70984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3" grpId="0" animBg="1"/>
      <p:bldP spid="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711086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pic>
        <p:nvPicPr>
          <p:cNvPr id="24" name="Google Shape;311;p23" descr="Transparent Ecuador Clipart - Flag Ecuador Outline , Free ...">
            <a:extLst>
              <a:ext uri="{FF2B5EF4-FFF2-40B4-BE49-F238E27FC236}">
                <a16:creationId xmlns:a16="http://schemas.microsoft.com/office/drawing/2014/main" id="{5DE6E207-7943-4E17-9240-03F5D6554A2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590" b="10391"/>
          <a:stretch/>
        </p:blipFill>
        <p:spPr>
          <a:xfrm>
            <a:off x="330244" y="2023663"/>
            <a:ext cx="3488532" cy="3640716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19303A5-DECC-49DD-8221-BE52D72657C9}"/>
              </a:ext>
            </a:extLst>
          </p:cNvPr>
          <p:cNvSpPr txBox="1"/>
          <p:nvPr/>
        </p:nvSpPr>
        <p:spPr>
          <a:xfrm>
            <a:off x="177422" y="6394950"/>
            <a:ext cx="8033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/>
              <a:t>(CFN, 2020; </a:t>
            </a:r>
            <a:r>
              <a:rPr lang="es-EC" sz="1600" dirty="0" err="1"/>
              <a:t>Expoflores</a:t>
            </a:r>
            <a:r>
              <a:rPr lang="es-EC" sz="1600" dirty="0"/>
              <a:t>, 2021; INEC, 2021</a:t>
            </a:r>
            <a:r>
              <a:rPr lang="es-ES" sz="1600" dirty="0"/>
              <a:t>; </a:t>
            </a:r>
            <a:r>
              <a:rPr lang="en-US" sz="1600" dirty="0"/>
              <a:t>The Observatory of Economic Complexity, 2020) </a:t>
            </a:r>
            <a:r>
              <a:rPr lang="es-EC" sz="1600" dirty="0"/>
              <a:t> </a:t>
            </a:r>
            <a:endParaRPr lang="es-EC" sz="1600" dirty="0">
              <a:cs typeface="Calibri" panose="020F0502020204030204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F5A0892F-8F63-4E12-9F17-E7DE12FD9E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519" b="71574" l="35938" r="63177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12" t="11961" r="36250" b="26667"/>
          <a:stretch/>
        </p:blipFill>
        <p:spPr>
          <a:xfrm>
            <a:off x="307820" y="1610621"/>
            <a:ext cx="1201816" cy="141416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265E55D-1A9A-4DF0-8A9A-DB923DF8639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74626"/>
          <a:stretch/>
        </p:blipFill>
        <p:spPr>
          <a:xfrm>
            <a:off x="8066275" y="1414389"/>
            <a:ext cx="3902385" cy="1143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4EEAE44-E264-47D4-93EA-A3A5E3888293}"/>
              </a:ext>
            </a:extLst>
          </p:cNvPr>
          <p:cNvSpPr/>
          <p:nvPr/>
        </p:nvSpPr>
        <p:spPr>
          <a:xfrm>
            <a:off x="9888259" y="1567781"/>
            <a:ext cx="1474964" cy="606355"/>
          </a:xfrm>
          <a:prstGeom prst="rect">
            <a:avLst/>
          </a:prstGeom>
          <a:solidFill>
            <a:srgbClr val="F0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solidFill>
                  <a:srgbClr val="B450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3812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3AFEE580-402F-42F0-A382-98D98304C773}"/>
              </a:ext>
            </a:extLst>
          </p:cNvPr>
          <p:cNvSpPr/>
          <p:nvPr/>
        </p:nvSpPr>
        <p:spPr>
          <a:xfrm>
            <a:off x="9599741" y="2142114"/>
            <a:ext cx="2052000" cy="270000"/>
          </a:xfrm>
          <a:prstGeom prst="rect">
            <a:avLst/>
          </a:prstGeom>
          <a:solidFill>
            <a:srgbClr val="F0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1700" b="1" dirty="0">
                <a:solidFill>
                  <a:srgbClr val="3B68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Hectáreas cultivadas</a:t>
            </a: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E940B4B8-07D7-4065-97C9-740F1862ABF2}"/>
              </a:ext>
            </a:extLst>
          </p:cNvPr>
          <p:cNvSpPr/>
          <p:nvPr/>
        </p:nvSpPr>
        <p:spPr>
          <a:xfrm>
            <a:off x="2089747" y="1483346"/>
            <a:ext cx="1605697" cy="753946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E557D71E-3839-4822-BCB8-EB7CB0160DD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C3548A"/>
              </a:clrFrom>
              <a:clrTo>
                <a:srgbClr val="C3548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836" t="1414" r="57635"/>
          <a:stretch/>
        </p:blipFill>
        <p:spPr>
          <a:xfrm>
            <a:off x="4038554" y="1444365"/>
            <a:ext cx="3563517" cy="4212000"/>
          </a:xfrm>
          <a:prstGeom prst="rect">
            <a:avLst/>
          </a:prstGeom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id="{161BC787-D863-44A1-A9A7-110131358C13}"/>
              </a:ext>
            </a:extLst>
          </p:cNvPr>
          <p:cNvSpPr/>
          <p:nvPr/>
        </p:nvSpPr>
        <p:spPr>
          <a:xfrm>
            <a:off x="5637775" y="3127726"/>
            <a:ext cx="1474964" cy="606355"/>
          </a:xfrm>
          <a:prstGeom prst="rect">
            <a:avLst/>
          </a:prstGeom>
          <a:solidFill>
            <a:srgbClr val="F0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solidFill>
                  <a:srgbClr val="B450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+180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0FCC5EAB-CD08-4ABB-BF00-5CDFDD6E4623}"/>
              </a:ext>
            </a:extLst>
          </p:cNvPr>
          <p:cNvSpPr/>
          <p:nvPr/>
        </p:nvSpPr>
        <p:spPr>
          <a:xfrm>
            <a:off x="5386469" y="3693025"/>
            <a:ext cx="2052000" cy="270000"/>
          </a:xfrm>
          <a:prstGeom prst="rect">
            <a:avLst/>
          </a:prstGeom>
          <a:solidFill>
            <a:srgbClr val="F0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1700" b="1" dirty="0">
                <a:solidFill>
                  <a:srgbClr val="3B68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Empresas productoras</a:t>
            </a: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D77B82F0-9BE3-4229-A7B3-559E1CD23EB9}"/>
              </a:ext>
            </a:extLst>
          </p:cNvPr>
          <p:cNvSpPr/>
          <p:nvPr/>
        </p:nvSpPr>
        <p:spPr>
          <a:xfrm>
            <a:off x="4124157" y="1613727"/>
            <a:ext cx="756000" cy="756000"/>
          </a:xfrm>
          <a:prstGeom prst="ellipse">
            <a:avLst/>
          </a:prstGeom>
          <a:solidFill>
            <a:srgbClr val="F0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33922BC1-5C3D-453E-A2D5-61882185594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157" y="1703727"/>
            <a:ext cx="576000" cy="576000"/>
          </a:xfrm>
          <a:prstGeom prst="rect">
            <a:avLst/>
          </a:prstGeom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9B19A9E9-3511-4481-B275-8810FFED4D75}"/>
              </a:ext>
            </a:extLst>
          </p:cNvPr>
          <p:cNvSpPr/>
          <p:nvPr/>
        </p:nvSpPr>
        <p:spPr>
          <a:xfrm>
            <a:off x="5590400" y="1567781"/>
            <a:ext cx="1640823" cy="606355"/>
          </a:xfrm>
          <a:prstGeom prst="rect">
            <a:avLst/>
          </a:prstGeom>
          <a:solidFill>
            <a:srgbClr val="F0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solidFill>
                  <a:srgbClr val="B450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9,86%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0B4F40AE-BD4F-4674-90D4-B5017D77E65D}"/>
              </a:ext>
            </a:extLst>
          </p:cNvPr>
          <p:cNvSpPr/>
          <p:nvPr/>
        </p:nvSpPr>
        <p:spPr>
          <a:xfrm>
            <a:off x="5368769" y="2160920"/>
            <a:ext cx="2088000" cy="270000"/>
          </a:xfrm>
          <a:prstGeom prst="rect">
            <a:avLst/>
          </a:prstGeom>
          <a:solidFill>
            <a:srgbClr val="F0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1700" b="1" dirty="0">
                <a:solidFill>
                  <a:srgbClr val="3B68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Participación mundial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804E3270-FFD0-4712-A074-C03119179971}"/>
              </a:ext>
            </a:extLst>
          </p:cNvPr>
          <p:cNvSpPr/>
          <p:nvPr/>
        </p:nvSpPr>
        <p:spPr>
          <a:xfrm>
            <a:off x="5673329" y="4679580"/>
            <a:ext cx="1474964" cy="606355"/>
          </a:xfrm>
          <a:prstGeom prst="rect">
            <a:avLst/>
          </a:prstGeom>
          <a:solidFill>
            <a:srgbClr val="F0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solidFill>
                  <a:srgbClr val="B450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96</a:t>
            </a:r>
          </a:p>
        </p:txBody>
      </p:sp>
      <p:pic>
        <p:nvPicPr>
          <p:cNvPr id="55" name="Imagen 54">
            <a:extLst>
              <a:ext uri="{FF2B5EF4-FFF2-40B4-BE49-F238E27FC236}">
                <a16:creationId xmlns:a16="http://schemas.microsoft.com/office/drawing/2014/main" id="{BDF9FE14-308D-4A0A-89B0-371863587BC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0558"/>
          <a:stretch/>
        </p:blipFill>
        <p:spPr>
          <a:xfrm>
            <a:off x="8066274" y="2685050"/>
            <a:ext cx="3902385" cy="1776696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B9C8161C-ED30-4444-9F26-D32166F2EA77}"/>
              </a:ext>
            </a:extLst>
          </p:cNvPr>
          <p:cNvSpPr/>
          <p:nvPr/>
        </p:nvSpPr>
        <p:spPr>
          <a:xfrm>
            <a:off x="9554874" y="3126368"/>
            <a:ext cx="2141735" cy="606355"/>
          </a:xfrm>
          <a:prstGeom prst="rect">
            <a:avLst/>
          </a:prstGeom>
          <a:solidFill>
            <a:srgbClr val="F0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solidFill>
                  <a:srgbClr val="B450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USD 591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E6D3D118-E79E-4A96-B67A-6018C7A4FD15}"/>
              </a:ext>
            </a:extLst>
          </p:cNvPr>
          <p:cNvSpPr/>
          <p:nvPr/>
        </p:nvSpPr>
        <p:spPr>
          <a:xfrm>
            <a:off x="9599741" y="3701259"/>
            <a:ext cx="2052000" cy="468000"/>
          </a:xfrm>
          <a:prstGeom prst="rect">
            <a:avLst/>
          </a:prstGeom>
          <a:solidFill>
            <a:srgbClr val="F0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1600" b="1" dirty="0">
                <a:solidFill>
                  <a:srgbClr val="3B68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Millones en generación de divisas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56B939A0-25EE-4AEA-B7C6-C95126242F77}"/>
              </a:ext>
            </a:extLst>
          </p:cNvPr>
          <p:cNvSpPr txBox="1"/>
          <p:nvPr/>
        </p:nvSpPr>
        <p:spPr>
          <a:xfrm>
            <a:off x="235773" y="698683"/>
            <a:ext cx="5621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Importancia del cultivo de rosa en Ecuador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096D3826-02F3-42ED-BD9F-9FDE6D3D0CFE}"/>
              </a:ext>
            </a:extLst>
          </p:cNvPr>
          <p:cNvSpPr/>
          <p:nvPr/>
        </p:nvSpPr>
        <p:spPr>
          <a:xfrm>
            <a:off x="8307931" y="4561977"/>
            <a:ext cx="3456000" cy="1260000"/>
          </a:xfrm>
          <a:prstGeom prst="roundRect">
            <a:avLst/>
          </a:prstGeom>
          <a:solidFill>
            <a:srgbClr val="F0F0F1"/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r>
              <a:rPr lang="es-ES" sz="2000" b="1" dirty="0">
                <a:solidFill>
                  <a:srgbClr val="B450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DESAFÍOS</a:t>
            </a:r>
            <a:endParaRPr lang="es-ES" b="1" dirty="0">
              <a:solidFill>
                <a:srgbClr val="B450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550" b="1" dirty="0">
                <a:solidFill>
                  <a:srgbClr val="3B68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Sobreoferta de flor de países africanos</a:t>
            </a:r>
          </a:p>
          <a:p>
            <a:r>
              <a:rPr lang="es-ES" sz="1550" b="1" dirty="0">
                <a:solidFill>
                  <a:srgbClr val="3B68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Volatilidad del mercado </a:t>
            </a:r>
          </a:p>
          <a:p>
            <a:r>
              <a:rPr lang="es-ES" sz="1550" b="1" dirty="0">
                <a:solidFill>
                  <a:srgbClr val="3B68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Demandas de protección ambiental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9E7AA93-A919-4673-AF63-8B62D1B3A286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2529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671408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595B24F-326C-42A0-B05D-33EEDBD558E4}"/>
              </a:ext>
            </a:extLst>
          </p:cNvPr>
          <p:cNvSpPr txBox="1"/>
          <p:nvPr/>
        </p:nvSpPr>
        <p:spPr>
          <a:xfrm>
            <a:off x="147069" y="6347111"/>
            <a:ext cx="73088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ea typeface="Calibri" panose="020F0502020204030204" pitchFamily="34" charset="0"/>
              </a:rPr>
              <a:t>(Altman &amp; </a:t>
            </a:r>
            <a:r>
              <a:rPr lang="es-ES" sz="1600" dirty="0" err="1">
                <a:ea typeface="Calibri" panose="020F0502020204030204" pitchFamily="34" charset="0"/>
              </a:rPr>
              <a:t>Loberant</a:t>
            </a:r>
            <a:r>
              <a:rPr lang="es-ES" sz="1600" dirty="0">
                <a:ea typeface="Calibri" panose="020F0502020204030204" pitchFamily="34" charset="0"/>
              </a:rPr>
              <a:t>, 2003; </a:t>
            </a:r>
            <a:r>
              <a:rPr lang="es-ES" sz="1600" dirty="0" err="1">
                <a:ea typeface="Calibri" panose="020F0502020204030204" pitchFamily="34" charset="0"/>
              </a:rPr>
              <a:t>Pierik</a:t>
            </a:r>
            <a:r>
              <a:rPr lang="es-ES" sz="1600" dirty="0">
                <a:ea typeface="Calibri" panose="020F0502020204030204" pitchFamily="34" charset="0"/>
              </a:rPr>
              <a:t>, 1990).</a:t>
            </a:r>
            <a:endParaRPr lang="es-EC" sz="1600" dirty="0"/>
          </a:p>
        </p:txBody>
      </p:sp>
      <p:pic>
        <p:nvPicPr>
          <p:cNvPr id="27" name="Picture 2" descr="Micropropagation High Resolution Stock Photography and Images - Alamy">
            <a:extLst>
              <a:ext uri="{FF2B5EF4-FFF2-40B4-BE49-F238E27FC236}">
                <a16:creationId xmlns:a16="http://schemas.microsoft.com/office/drawing/2014/main" id="{286A445A-BD51-4FB8-BD5D-B4BD713E4E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91"/>
          <a:stretch/>
        </p:blipFill>
        <p:spPr bwMode="auto">
          <a:xfrm>
            <a:off x="2156301" y="940264"/>
            <a:ext cx="7623337" cy="456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id="{EFF3343C-062E-4191-8689-5F0C4EFEC550}"/>
              </a:ext>
            </a:extLst>
          </p:cNvPr>
          <p:cNvSpPr/>
          <p:nvPr/>
        </p:nvSpPr>
        <p:spPr>
          <a:xfrm>
            <a:off x="9605963" y="2994889"/>
            <a:ext cx="514835" cy="571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BEB3DD73-6ED4-4C23-97A9-2E7226152712}"/>
              </a:ext>
            </a:extLst>
          </p:cNvPr>
          <p:cNvSpPr txBox="1"/>
          <p:nvPr/>
        </p:nvSpPr>
        <p:spPr>
          <a:xfrm>
            <a:off x="3189171" y="2996687"/>
            <a:ext cx="2778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I. Establecimiento del cultivo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F39D96DD-C27C-485E-AEA2-4B56570935B2}"/>
              </a:ext>
            </a:extLst>
          </p:cNvPr>
          <p:cNvSpPr txBox="1"/>
          <p:nvPr/>
        </p:nvSpPr>
        <p:spPr>
          <a:xfrm>
            <a:off x="2397785" y="5418081"/>
            <a:ext cx="2439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III. Enraizamiento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B9F9E1C6-DD01-415B-9AF7-1330317B76B3}"/>
              </a:ext>
            </a:extLst>
          </p:cNvPr>
          <p:cNvSpPr txBox="1"/>
          <p:nvPr/>
        </p:nvSpPr>
        <p:spPr>
          <a:xfrm>
            <a:off x="5501000" y="5418081"/>
            <a:ext cx="4090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IV. Aclimatación y transferencia a campo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F0A6089A-7B72-4229-A088-F228A0501B50}"/>
              </a:ext>
            </a:extLst>
          </p:cNvPr>
          <p:cNvSpPr txBox="1"/>
          <p:nvPr/>
        </p:nvSpPr>
        <p:spPr>
          <a:xfrm>
            <a:off x="6756493" y="2996687"/>
            <a:ext cx="2053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II. Multiplicación</a:t>
            </a:r>
          </a:p>
        </p:txBody>
      </p:sp>
      <p:pic>
        <p:nvPicPr>
          <p:cNvPr id="50" name="Picture 2" descr="Micropropagation High Resolution Stock Photography and Images - Alamy">
            <a:extLst>
              <a:ext uri="{FF2B5EF4-FFF2-40B4-BE49-F238E27FC236}">
                <a16:creationId xmlns:a16="http://schemas.microsoft.com/office/drawing/2014/main" id="{9821C3B9-EE9E-43CD-9AAC-E14421F46B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16" r="2809" b="11540"/>
          <a:stretch/>
        </p:blipFill>
        <p:spPr bwMode="auto">
          <a:xfrm>
            <a:off x="2155216" y="5632322"/>
            <a:ext cx="7409231" cy="27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4C8253D6-0803-4B21-A184-121F65B0E358}"/>
              </a:ext>
            </a:extLst>
          </p:cNvPr>
          <p:cNvGrpSpPr/>
          <p:nvPr/>
        </p:nvGrpSpPr>
        <p:grpSpPr>
          <a:xfrm>
            <a:off x="2517107" y="4778914"/>
            <a:ext cx="164682" cy="217491"/>
            <a:chOff x="2517107" y="4980124"/>
            <a:chExt cx="164682" cy="217491"/>
          </a:xfrm>
        </p:grpSpPr>
        <p:pic>
          <p:nvPicPr>
            <p:cNvPr id="52" name="Picture 2" descr="Micropropagation High Resolution Stock Photography and Images - Alamy">
              <a:extLst>
                <a:ext uri="{FF2B5EF4-FFF2-40B4-BE49-F238E27FC236}">
                  <a16:creationId xmlns:a16="http://schemas.microsoft.com/office/drawing/2014/main" id="{FFA65D92-6371-42A8-9DDA-6162254502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CDE5EF"/>
                </a:clrFrom>
                <a:clrTo>
                  <a:srgbClr val="CDE5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3" t="70018" r="93569" b="27876"/>
            <a:stretch/>
          </p:blipFill>
          <p:spPr bwMode="auto">
            <a:xfrm rot="1798460">
              <a:off x="2517107" y="4980126"/>
              <a:ext cx="80517" cy="153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Micropropagation High Resolution Stock Photography and Images - Alamy">
              <a:extLst>
                <a:ext uri="{FF2B5EF4-FFF2-40B4-BE49-F238E27FC236}">
                  <a16:creationId xmlns:a16="http://schemas.microsoft.com/office/drawing/2014/main" id="{2FB361DA-A858-4442-9A5D-4F2A4AA799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CDE5EF"/>
                </a:clrFrom>
                <a:clrTo>
                  <a:srgbClr val="CDE5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3" t="70018" r="93569" b="27876"/>
            <a:stretch/>
          </p:blipFill>
          <p:spPr bwMode="auto">
            <a:xfrm rot="19220682" flipH="1">
              <a:off x="2619267" y="4980124"/>
              <a:ext cx="62522" cy="153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Micropropagation High Resolution Stock Photography and Images - Alamy">
              <a:extLst>
                <a:ext uri="{FF2B5EF4-FFF2-40B4-BE49-F238E27FC236}">
                  <a16:creationId xmlns:a16="http://schemas.microsoft.com/office/drawing/2014/main" id="{81D521EB-D33E-4D6A-9313-1EF6922AEC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CDE5EF"/>
                </a:clrFrom>
                <a:clrTo>
                  <a:srgbClr val="CDE5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3" t="70018" r="93569" b="27876"/>
            <a:stretch/>
          </p:blipFill>
          <p:spPr bwMode="auto">
            <a:xfrm rot="160386">
              <a:off x="2566474" y="5044048"/>
              <a:ext cx="80517" cy="153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954122CD-B67D-4D3E-8975-6CD3E69FDF01}"/>
              </a:ext>
            </a:extLst>
          </p:cNvPr>
          <p:cNvGrpSpPr/>
          <p:nvPr/>
        </p:nvGrpSpPr>
        <p:grpSpPr>
          <a:xfrm>
            <a:off x="2770720" y="4646440"/>
            <a:ext cx="164682" cy="217491"/>
            <a:chOff x="2517107" y="4980124"/>
            <a:chExt cx="164682" cy="217491"/>
          </a:xfrm>
        </p:grpSpPr>
        <p:pic>
          <p:nvPicPr>
            <p:cNvPr id="56" name="Picture 2" descr="Micropropagation High Resolution Stock Photography and Images - Alamy">
              <a:extLst>
                <a:ext uri="{FF2B5EF4-FFF2-40B4-BE49-F238E27FC236}">
                  <a16:creationId xmlns:a16="http://schemas.microsoft.com/office/drawing/2014/main" id="{BD0CC1BD-8A87-4E2F-8542-AED74DA50D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CDE5EF"/>
                </a:clrFrom>
                <a:clrTo>
                  <a:srgbClr val="CDE5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3" t="70018" r="93569" b="27876"/>
            <a:stretch/>
          </p:blipFill>
          <p:spPr bwMode="auto">
            <a:xfrm rot="1798460">
              <a:off x="2517107" y="4980126"/>
              <a:ext cx="80517" cy="153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" descr="Micropropagation High Resolution Stock Photography and Images - Alamy">
              <a:extLst>
                <a:ext uri="{FF2B5EF4-FFF2-40B4-BE49-F238E27FC236}">
                  <a16:creationId xmlns:a16="http://schemas.microsoft.com/office/drawing/2014/main" id="{1AE911E2-CE4F-43FB-9DFC-4F3FE37C8D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CDE5EF"/>
                </a:clrFrom>
                <a:clrTo>
                  <a:srgbClr val="CDE5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3" t="70018" r="93569" b="27876"/>
            <a:stretch/>
          </p:blipFill>
          <p:spPr bwMode="auto">
            <a:xfrm rot="19220682" flipH="1">
              <a:off x="2619267" y="4980124"/>
              <a:ext cx="62522" cy="153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Micropropagation High Resolution Stock Photography and Images - Alamy">
              <a:extLst>
                <a:ext uri="{FF2B5EF4-FFF2-40B4-BE49-F238E27FC236}">
                  <a16:creationId xmlns:a16="http://schemas.microsoft.com/office/drawing/2014/main" id="{6CD61DD2-490B-4205-B58C-77C16570A8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CDE5EF"/>
                </a:clrFrom>
                <a:clrTo>
                  <a:srgbClr val="CDE5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3" t="70018" r="93569" b="27876"/>
            <a:stretch/>
          </p:blipFill>
          <p:spPr bwMode="auto">
            <a:xfrm rot="160386">
              <a:off x="2566474" y="5044048"/>
              <a:ext cx="80517" cy="153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Grupo 58">
            <a:extLst>
              <a:ext uri="{FF2B5EF4-FFF2-40B4-BE49-F238E27FC236}">
                <a16:creationId xmlns:a16="http://schemas.microsoft.com/office/drawing/2014/main" id="{0D33C7BF-82C5-4D28-9D1A-5A7418E94D4A}"/>
              </a:ext>
            </a:extLst>
          </p:cNvPr>
          <p:cNvGrpSpPr/>
          <p:nvPr/>
        </p:nvGrpSpPr>
        <p:grpSpPr>
          <a:xfrm>
            <a:off x="3204308" y="4787147"/>
            <a:ext cx="164682" cy="217491"/>
            <a:chOff x="2517107" y="4980124"/>
            <a:chExt cx="164682" cy="217491"/>
          </a:xfrm>
        </p:grpSpPr>
        <p:pic>
          <p:nvPicPr>
            <p:cNvPr id="60" name="Picture 2" descr="Micropropagation High Resolution Stock Photography and Images - Alamy">
              <a:extLst>
                <a:ext uri="{FF2B5EF4-FFF2-40B4-BE49-F238E27FC236}">
                  <a16:creationId xmlns:a16="http://schemas.microsoft.com/office/drawing/2014/main" id="{64535B9E-16A0-4C6F-AC3B-C9B4BE73AE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CDE5EF"/>
                </a:clrFrom>
                <a:clrTo>
                  <a:srgbClr val="CDE5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3" t="70018" r="93569" b="27876"/>
            <a:stretch/>
          </p:blipFill>
          <p:spPr bwMode="auto">
            <a:xfrm rot="1798460">
              <a:off x="2517107" y="4980126"/>
              <a:ext cx="80517" cy="153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" descr="Micropropagation High Resolution Stock Photography and Images - Alamy">
              <a:extLst>
                <a:ext uri="{FF2B5EF4-FFF2-40B4-BE49-F238E27FC236}">
                  <a16:creationId xmlns:a16="http://schemas.microsoft.com/office/drawing/2014/main" id="{5956450B-34B6-4C5A-B011-CEF4F4B4FE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CDE5EF"/>
                </a:clrFrom>
                <a:clrTo>
                  <a:srgbClr val="CDE5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3" t="70018" r="93569" b="27876"/>
            <a:stretch/>
          </p:blipFill>
          <p:spPr bwMode="auto">
            <a:xfrm rot="19220682" flipH="1">
              <a:off x="2619267" y="4980124"/>
              <a:ext cx="62522" cy="153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2" descr="Micropropagation High Resolution Stock Photography and Images - Alamy">
              <a:extLst>
                <a:ext uri="{FF2B5EF4-FFF2-40B4-BE49-F238E27FC236}">
                  <a16:creationId xmlns:a16="http://schemas.microsoft.com/office/drawing/2014/main" id="{00DB678F-9801-41AE-8AB9-3595F1D999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CDE5EF"/>
                </a:clrFrom>
                <a:clrTo>
                  <a:srgbClr val="CDE5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3" t="70018" r="93569" b="27876"/>
            <a:stretch/>
          </p:blipFill>
          <p:spPr bwMode="auto">
            <a:xfrm rot="160386">
              <a:off x="2566474" y="5044048"/>
              <a:ext cx="80517" cy="153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A8798626-6640-47F9-ACF3-A8BA1C329C4A}"/>
              </a:ext>
            </a:extLst>
          </p:cNvPr>
          <p:cNvGrpSpPr/>
          <p:nvPr/>
        </p:nvGrpSpPr>
        <p:grpSpPr>
          <a:xfrm rot="528185">
            <a:off x="4427310" y="4780393"/>
            <a:ext cx="164682" cy="217491"/>
            <a:chOff x="2517107" y="4980124"/>
            <a:chExt cx="164682" cy="217491"/>
          </a:xfrm>
        </p:grpSpPr>
        <p:pic>
          <p:nvPicPr>
            <p:cNvPr id="67" name="Picture 2" descr="Micropropagation High Resolution Stock Photography and Images - Alamy">
              <a:extLst>
                <a:ext uri="{FF2B5EF4-FFF2-40B4-BE49-F238E27FC236}">
                  <a16:creationId xmlns:a16="http://schemas.microsoft.com/office/drawing/2014/main" id="{DE259F4D-6188-4FC6-A32A-C25075C7D7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CDE5EF"/>
                </a:clrFrom>
                <a:clrTo>
                  <a:srgbClr val="CDE5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3" t="70018" r="93569" b="27876"/>
            <a:stretch/>
          </p:blipFill>
          <p:spPr bwMode="auto">
            <a:xfrm rot="1798460">
              <a:off x="2517107" y="4980126"/>
              <a:ext cx="80517" cy="153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2" descr="Micropropagation High Resolution Stock Photography and Images - Alamy">
              <a:extLst>
                <a:ext uri="{FF2B5EF4-FFF2-40B4-BE49-F238E27FC236}">
                  <a16:creationId xmlns:a16="http://schemas.microsoft.com/office/drawing/2014/main" id="{CD490ADF-AB3B-45B0-8EBF-F230CDFC60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CDE5EF"/>
                </a:clrFrom>
                <a:clrTo>
                  <a:srgbClr val="CDE5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3" t="70018" r="93569" b="27876"/>
            <a:stretch/>
          </p:blipFill>
          <p:spPr bwMode="auto">
            <a:xfrm rot="19220682" flipH="1">
              <a:off x="2619267" y="4980124"/>
              <a:ext cx="62522" cy="153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" descr="Micropropagation High Resolution Stock Photography and Images - Alamy">
              <a:extLst>
                <a:ext uri="{FF2B5EF4-FFF2-40B4-BE49-F238E27FC236}">
                  <a16:creationId xmlns:a16="http://schemas.microsoft.com/office/drawing/2014/main" id="{E5DB1B5B-0491-4A44-82C5-9DBABC7C4D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CDE5EF"/>
                </a:clrFrom>
                <a:clrTo>
                  <a:srgbClr val="CDE5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3" t="70018" r="93569" b="27876"/>
            <a:stretch/>
          </p:blipFill>
          <p:spPr bwMode="auto">
            <a:xfrm rot="160386">
              <a:off x="2566474" y="5044048"/>
              <a:ext cx="80517" cy="153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Grupo 69">
            <a:extLst>
              <a:ext uri="{FF2B5EF4-FFF2-40B4-BE49-F238E27FC236}">
                <a16:creationId xmlns:a16="http://schemas.microsoft.com/office/drawing/2014/main" id="{C502BEFD-DCC4-452D-9365-1305C1FFE2DD}"/>
              </a:ext>
            </a:extLst>
          </p:cNvPr>
          <p:cNvGrpSpPr/>
          <p:nvPr/>
        </p:nvGrpSpPr>
        <p:grpSpPr>
          <a:xfrm>
            <a:off x="3753881" y="4559141"/>
            <a:ext cx="164682" cy="217491"/>
            <a:chOff x="2517107" y="4980124"/>
            <a:chExt cx="164682" cy="217491"/>
          </a:xfrm>
        </p:grpSpPr>
        <p:pic>
          <p:nvPicPr>
            <p:cNvPr id="71" name="Picture 2" descr="Micropropagation High Resolution Stock Photography and Images - Alamy">
              <a:extLst>
                <a:ext uri="{FF2B5EF4-FFF2-40B4-BE49-F238E27FC236}">
                  <a16:creationId xmlns:a16="http://schemas.microsoft.com/office/drawing/2014/main" id="{859B8629-06BA-4B6E-AAAB-07CFA736EC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CDE5EF"/>
                </a:clrFrom>
                <a:clrTo>
                  <a:srgbClr val="CDE5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3" t="70018" r="93569" b="27876"/>
            <a:stretch/>
          </p:blipFill>
          <p:spPr bwMode="auto">
            <a:xfrm rot="1798460">
              <a:off x="2517107" y="4980126"/>
              <a:ext cx="80517" cy="153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2" descr="Micropropagation High Resolution Stock Photography and Images - Alamy">
              <a:extLst>
                <a:ext uri="{FF2B5EF4-FFF2-40B4-BE49-F238E27FC236}">
                  <a16:creationId xmlns:a16="http://schemas.microsoft.com/office/drawing/2014/main" id="{D649B7BD-1D07-42BC-8323-2D040BE93A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CDE5EF"/>
                </a:clrFrom>
                <a:clrTo>
                  <a:srgbClr val="CDE5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3" t="70018" r="93569" b="27876"/>
            <a:stretch/>
          </p:blipFill>
          <p:spPr bwMode="auto">
            <a:xfrm rot="19220682" flipH="1">
              <a:off x="2619267" y="4980124"/>
              <a:ext cx="62522" cy="153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2" descr="Micropropagation High Resolution Stock Photography and Images - Alamy">
              <a:extLst>
                <a:ext uri="{FF2B5EF4-FFF2-40B4-BE49-F238E27FC236}">
                  <a16:creationId xmlns:a16="http://schemas.microsoft.com/office/drawing/2014/main" id="{6FF0A722-9135-436B-834F-270FEF81AE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CDE5EF"/>
                </a:clrFrom>
                <a:clrTo>
                  <a:srgbClr val="CDE5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3" t="70018" r="93569" b="27876"/>
            <a:stretch/>
          </p:blipFill>
          <p:spPr bwMode="auto">
            <a:xfrm rot="160386">
              <a:off x="2566474" y="5044048"/>
              <a:ext cx="80517" cy="153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94C02DA3-A44C-4091-8944-6B18F42589B8}"/>
              </a:ext>
            </a:extLst>
          </p:cNvPr>
          <p:cNvGrpSpPr/>
          <p:nvPr/>
        </p:nvGrpSpPr>
        <p:grpSpPr>
          <a:xfrm>
            <a:off x="3460398" y="4662581"/>
            <a:ext cx="164682" cy="217491"/>
            <a:chOff x="2517107" y="4980124"/>
            <a:chExt cx="164682" cy="217491"/>
          </a:xfrm>
        </p:grpSpPr>
        <p:pic>
          <p:nvPicPr>
            <p:cNvPr id="75" name="Picture 2" descr="Micropropagation High Resolution Stock Photography and Images - Alamy">
              <a:extLst>
                <a:ext uri="{FF2B5EF4-FFF2-40B4-BE49-F238E27FC236}">
                  <a16:creationId xmlns:a16="http://schemas.microsoft.com/office/drawing/2014/main" id="{5A726E21-7BE2-4FED-8671-B857BFFD27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CDE5EF"/>
                </a:clrFrom>
                <a:clrTo>
                  <a:srgbClr val="CDE5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3" t="70018" r="93569" b="27876"/>
            <a:stretch/>
          </p:blipFill>
          <p:spPr bwMode="auto">
            <a:xfrm rot="1798460">
              <a:off x="2517107" y="4980126"/>
              <a:ext cx="80517" cy="153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2" descr="Micropropagation High Resolution Stock Photography and Images - Alamy">
              <a:extLst>
                <a:ext uri="{FF2B5EF4-FFF2-40B4-BE49-F238E27FC236}">
                  <a16:creationId xmlns:a16="http://schemas.microsoft.com/office/drawing/2014/main" id="{6FA5BA9B-96ED-4188-8EB1-C6174E743D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CDE5EF"/>
                </a:clrFrom>
                <a:clrTo>
                  <a:srgbClr val="CDE5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3" t="70018" r="93569" b="27876"/>
            <a:stretch/>
          </p:blipFill>
          <p:spPr bwMode="auto">
            <a:xfrm rot="19220682" flipH="1">
              <a:off x="2619267" y="4980124"/>
              <a:ext cx="62522" cy="153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2" descr="Micropropagation High Resolution Stock Photography and Images - Alamy">
              <a:extLst>
                <a:ext uri="{FF2B5EF4-FFF2-40B4-BE49-F238E27FC236}">
                  <a16:creationId xmlns:a16="http://schemas.microsoft.com/office/drawing/2014/main" id="{9EAE1900-127D-4EEC-AD3E-6A2D2A3994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CDE5EF"/>
                </a:clrFrom>
                <a:clrTo>
                  <a:srgbClr val="CDE5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3" t="70018" r="93569" b="27876"/>
            <a:stretch/>
          </p:blipFill>
          <p:spPr bwMode="auto">
            <a:xfrm rot="160386">
              <a:off x="2566474" y="5044048"/>
              <a:ext cx="80517" cy="153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8" name="Rectángulo 77">
            <a:extLst>
              <a:ext uri="{FF2B5EF4-FFF2-40B4-BE49-F238E27FC236}">
                <a16:creationId xmlns:a16="http://schemas.microsoft.com/office/drawing/2014/main" id="{CD993733-7B9F-40EC-8327-A88EE468188A}"/>
              </a:ext>
            </a:extLst>
          </p:cNvPr>
          <p:cNvSpPr/>
          <p:nvPr/>
        </p:nvSpPr>
        <p:spPr>
          <a:xfrm rot="2895318">
            <a:off x="5571250" y="3418926"/>
            <a:ext cx="369922" cy="888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8F4C87F3-C47F-4C0D-83F7-0043AECDEF21}"/>
              </a:ext>
            </a:extLst>
          </p:cNvPr>
          <p:cNvSpPr/>
          <p:nvPr/>
        </p:nvSpPr>
        <p:spPr>
          <a:xfrm rot="18606379">
            <a:off x="6700146" y="3386559"/>
            <a:ext cx="369922" cy="1039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8A6F373E-0515-4733-9B75-BC9EA3777CF7}"/>
              </a:ext>
            </a:extLst>
          </p:cNvPr>
          <p:cNvSpPr/>
          <p:nvPr/>
        </p:nvSpPr>
        <p:spPr>
          <a:xfrm>
            <a:off x="3473157" y="905261"/>
            <a:ext cx="984070" cy="773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8B0D2B78-8AF3-41DB-9CE3-CAE6F53CF5E3}"/>
              </a:ext>
            </a:extLst>
          </p:cNvPr>
          <p:cNvSpPr/>
          <p:nvPr/>
        </p:nvSpPr>
        <p:spPr>
          <a:xfrm>
            <a:off x="5164401" y="932714"/>
            <a:ext cx="368565" cy="385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2" name="Rectángulo 81">
            <a:extLst>
              <a:ext uri="{FF2B5EF4-FFF2-40B4-BE49-F238E27FC236}">
                <a16:creationId xmlns:a16="http://schemas.microsoft.com/office/drawing/2014/main" id="{2A26E505-D8BF-427B-943F-C127DC449384}"/>
              </a:ext>
            </a:extLst>
          </p:cNvPr>
          <p:cNvSpPr/>
          <p:nvPr/>
        </p:nvSpPr>
        <p:spPr>
          <a:xfrm>
            <a:off x="9646389" y="1625436"/>
            <a:ext cx="174638" cy="571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1776B8E4-B9FE-4DDF-A66C-48C2432FA5A0}"/>
              </a:ext>
            </a:extLst>
          </p:cNvPr>
          <p:cNvSpPr/>
          <p:nvPr/>
        </p:nvSpPr>
        <p:spPr>
          <a:xfrm rot="18466783">
            <a:off x="7185114" y="881584"/>
            <a:ext cx="221927" cy="780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4" name="Picture 2" descr="Micropropagation High Resolution Stock Photography and Images - Alamy">
            <a:extLst>
              <a:ext uri="{FF2B5EF4-FFF2-40B4-BE49-F238E27FC236}">
                <a16:creationId xmlns:a16="http://schemas.microsoft.com/office/drawing/2014/main" id="{543B53B3-0FC9-4F58-9EF4-07434308B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83516" r="65809" b="11540"/>
          <a:stretch/>
        </p:blipFill>
        <p:spPr bwMode="auto">
          <a:xfrm>
            <a:off x="4465500" y="3187386"/>
            <a:ext cx="338012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ángulo 84">
            <a:extLst>
              <a:ext uri="{FF2B5EF4-FFF2-40B4-BE49-F238E27FC236}">
                <a16:creationId xmlns:a16="http://schemas.microsoft.com/office/drawing/2014/main" id="{81546CE2-8BB2-4079-AC00-AF6D03FC7EAE}"/>
              </a:ext>
            </a:extLst>
          </p:cNvPr>
          <p:cNvSpPr/>
          <p:nvPr/>
        </p:nvSpPr>
        <p:spPr>
          <a:xfrm>
            <a:off x="4373817" y="3402090"/>
            <a:ext cx="514835" cy="139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6" name="Rectángulo 85">
            <a:extLst>
              <a:ext uri="{FF2B5EF4-FFF2-40B4-BE49-F238E27FC236}">
                <a16:creationId xmlns:a16="http://schemas.microsoft.com/office/drawing/2014/main" id="{D3BF2829-190D-4F62-A30E-3F92C03BF344}"/>
              </a:ext>
            </a:extLst>
          </p:cNvPr>
          <p:cNvSpPr/>
          <p:nvPr/>
        </p:nvSpPr>
        <p:spPr>
          <a:xfrm>
            <a:off x="8071917" y="1851305"/>
            <a:ext cx="314796" cy="393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331536B9-C065-4E79-B20E-4BF650ACEB46}"/>
              </a:ext>
            </a:extLst>
          </p:cNvPr>
          <p:cNvSpPr/>
          <p:nvPr/>
        </p:nvSpPr>
        <p:spPr>
          <a:xfrm>
            <a:off x="8010810" y="1714411"/>
            <a:ext cx="36000" cy="288000"/>
          </a:xfrm>
          <a:prstGeom prst="rect">
            <a:avLst/>
          </a:prstGeom>
          <a:solidFill>
            <a:srgbClr val="F2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8" name="Rectángulo 87">
            <a:extLst>
              <a:ext uri="{FF2B5EF4-FFF2-40B4-BE49-F238E27FC236}">
                <a16:creationId xmlns:a16="http://schemas.microsoft.com/office/drawing/2014/main" id="{01583F8D-C472-4134-881A-D3665385BD45}"/>
              </a:ext>
            </a:extLst>
          </p:cNvPr>
          <p:cNvSpPr/>
          <p:nvPr/>
        </p:nvSpPr>
        <p:spPr>
          <a:xfrm>
            <a:off x="8041364" y="1835092"/>
            <a:ext cx="36000" cy="288000"/>
          </a:xfrm>
          <a:prstGeom prst="rect">
            <a:avLst/>
          </a:prstGeom>
          <a:solidFill>
            <a:srgbClr val="F2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A531822-8DA5-4BC9-8229-BA7B3B559B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2420"/>
          <a:stretch/>
        </p:blipFill>
        <p:spPr>
          <a:xfrm>
            <a:off x="7915364" y="1741354"/>
            <a:ext cx="144000" cy="109815"/>
          </a:xfrm>
          <a:prstGeom prst="rect">
            <a:avLst/>
          </a:prstGeom>
        </p:spPr>
      </p:pic>
      <p:pic>
        <p:nvPicPr>
          <p:cNvPr id="89" name="Picture 2" descr="Micropropagation High Resolution Stock Photography and Images - Alamy">
            <a:extLst>
              <a:ext uri="{FF2B5EF4-FFF2-40B4-BE49-F238E27FC236}">
                <a16:creationId xmlns:a16="http://schemas.microsoft.com/office/drawing/2014/main" id="{C0D1BAD2-F3B9-4B38-BC1F-707C2A0B7F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02" t="65542" r="8953" b="20437"/>
          <a:stretch/>
        </p:blipFill>
        <p:spPr bwMode="auto">
          <a:xfrm flipH="1">
            <a:off x="7851487" y="4632289"/>
            <a:ext cx="453212" cy="77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Rectángulo 89">
            <a:extLst>
              <a:ext uri="{FF2B5EF4-FFF2-40B4-BE49-F238E27FC236}">
                <a16:creationId xmlns:a16="http://schemas.microsoft.com/office/drawing/2014/main" id="{3BBCE6E7-2D3C-4BF2-A672-581CF56C8E80}"/>
              </a:ext>
            </a:extLst>
          </p:cNvPr>
          <p:cNvSpPr/>
          <p:nvPr/>
        </p:nvSpPr>
        <p:spPr>
          <a:xfrm>
            <a:off x="9672800" y="4722554"/>
            <a:ext cx="514835" cy="571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1" name="Diagrama de flujo: conector 90">
            <a:extLst>
              <a:ext uri="{FF2B5EF4-FFF2-40B4-BE49-F238E27FC236}">
                <a16:creationId xmlns:a16="http://schemas.microsoft.com/office/drawing/2014/main" id="{E4FFFDCD-3BFC-4108-A484-C7A6277F94BB}"/>
              </a:ext>
            </a:extLst>
          </p:cNvPr>
          <p:cNvSpPr/>
          <p:nvPr/>
        </p:nvSpPr>
        <p:spPr>
          <a:xfrm>
            <a:off x="7783421" y="5018354"/>
            <a:ext cx="161533" cy="232661"/>
          </a:xfrm>
          <a:prstGeom prst="flowChartConnector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id="{610EFFCD-D3F2-4593-A9B1-06AF8F5B2201}"/>
              </a:ext>
            </a:extLst>
          </p:cNvPr>
          <p:cNvSpPr txBox="1"/>
          <p:nvPr/>
        </p:nvSpPr>
        <p:spPr>
          <a:xfrm>
            <a:off x="2278268" y="5833698"/>
            <a:ext cx="395746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5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Adaptado</a:t>
            </a:r>
            <a:r>
              <a:rPr lang="es-ES" sz="10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de JACOPIN &amp; BSIP (2019).</a:t>
            </a:r>
            <a:endParaRPr lang="es-E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4217227E-09F1-43B8-B1D1-91740D01D637}"/>
              </a:ext>
            </a:extLst>
          </p:cNvPr>
          <p:cNvSpPr txBox="1"/>
          <p:nvPr/>
        </p:nvSpPr>
        <p:spPr>
          <a:xfrm>
            <a:off x="273486" y="602680"/>
            <a:ext cx="2507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Micropropagación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2028A60E-6A7A-4E50-A54E-2CB2BB6BA38E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5455518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510B59F3-4223-4F04-975D-4ADCB9655293}"/>
              </a:ext>
            </a:extLst>
          </p:cNvPr>
          <p:cNvSpPr txBox="1">
            <a:spLocks/>
          </p:cNvSpPr>
          <p:nvPr/>
        </p:nvSpPr>
        <p:spPr>
          <a:xfrm>
            <a:off x="3500717" y="2222499"/>
            <a:ext cx="5906003" cy="1836153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5400" i="0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3E96AA06-A06B-4253-8B6A-FF84727A2C47}"/>
              </a:ext>
            </a:extLst>
          </p:cNvPr>
          <p:cNvSpPr/>
          <p:nvPr/>
        </p:nvSpPr>
        <p:spPr>
          <a:xfrm>
            <a:off x="2653554" y="2310399"/>
            <a:ext cx="847164" cy="781382"/>
          </a:xfrm>
          <a:prstGeom prst="ellipse">
            <a:avLst/>
          </a:prstGeom>
          <a:solidFill>
            <a:srgbClr val="A1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CB9AF3D-49CF-44AB-A01F-BFDFBDA9CA63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0500875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45BD6539-B10E-4DA8-A422-B4ECE58B4C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3664985"/>
              </p:ext>
            </p:extLst>
          </p:nvPr>
        </p:nvGraphicFramePr>
        <p:xfrm>
          <a:off x="662607" y="335415"/>
          <a:ext cx="10702365" cy="2746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D43AF036-E95E-4A59-91DF-915D0E83E9E1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6B4D045-307E-4F23-9BC1-084170CE7A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2CD99782-F2D5-4513-988E-FD8D183DA911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OBJETIVOS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298D1E57-ABC0-4F89-A144-67334283AC4C}"/>
              </a:ext>
            </a:extLst>
          </p:cNvPr>
          <p:cNvSpPr/>
          <p:nvPr/>
        </p:nvSpPr>
        <p:spPr>
          <a:xfrm>
            <a:off x="662608" y="2914239"/>
            <a:ext cx="10555771" cy="814580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67693F0-88C2-45A0-B2C4-9E5ECCDCA61F}"/>
              </a:ext>
            </a:extLst>
          </p:cNvPr>
          <p:cNvSpPr/>
          <p:nvPr/>
        </p:nvSpPr>
        <p:spPr>
          <a:xfrm>
            <a:off x="827028" y="2961527"/>
            <a:ext cx="611998" cy="720002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C982253F-6D83-4445-81D3-584228C79103}"/>
              </a:ext>
            </a:extLst>
          </p:cNvPr>
          <p:cNvSpPr/>
          <p:nvPr/>
        </p:nvSpPr>
        <p:spPr>
          <a:xfrm>
            <a:off x="1603448" y="2914239"/>
            <a:ext cx="9761524" cy="814580"/>
          </a:xfrm>
          <a:custGeom>
            <a:avLst/>
            <a:gdLst>
              <a:gd name="connsiteX0" fmla="*/ 0 w 9614930"/>
              <a:gd name="connsiteY0" fmla="*/ 0 h 814580"/>
              <a:gd name="connsiteX1" fmla="*/ 9614930 w 9614930"/>
              <a:gd name="connsiteY1" fmla="*/ 0 h 814580"/>
              <a:gd name="connsiteX2" fmla="*/ 9614930 w 9614930"/>
              <a:gd name="connsiteY2" fmla="*/ 814580 h 814580"/>
              <a:gd name="connsiteX3" fmla="*/ 0 w 9614930"/>
              <a:gd name="connsiteY3" fmla="*/ 814580 h 814580"/>
              <a:gd name="connsiteX4" fmla="*/ 0 w 9614930"/>
              <a:gd name="connsiteY4" fmla="*/ 0 h 8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930" h="814580">
                <a:moveTo>
                  <a:pt x="0" y="0"/>
                </a:moveTo>
                <a:lnTo>
                  <a:pt x="9614930" y="0"/>
                </a:lnTo>
                <a:lnTo>
                  <a:pt x="9614930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210" tIns="86210" rIns="86210" bIns="86210" numCol="1" spcCol="1270" anchor="ctr" anchorCtr="0">
            <a:noAutofit/>
          </a:bodyPr>
          <a:lstStyle/>
          <a:p>
            <a:pPr marL="177800" lvl="0" indent="0" algn="just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0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Estandarizar un protocolo de desinfección para el establecimiento </a:t>
            </a:r>
            <a:r>
              <a:rPr lang="es-ES" sz="2000" i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vitro </a:t>
            </a:r>
            <a:r>
              <a:rPr lang="es-ES" sz="20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segmentos nodales de </a:t>
            </a:r>
            <a:r>
              <a:rPr lang="es-ES" sz="2000" i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Rosa </a:t>
            </a:r>
            <a:r>
              <a:rPr lang="es-ES" sz="2000" i="1" kern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hybrida</a:t>
            </a:r>
            <a:r>
              <a:rPr lang="es-ES" sz="2000" i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L.</a:t>
            </a:r>
            <a:endParaRPr lang="es-EC" sz="2000" b="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F4F7C73A-9138-45CD-8146-B81D23D90B10}"/>
              </a:ext>
            </a:extLst>
          </p:cNvPr>
          <p:cNvSpPr/>
          <p:nvPr/>
        </p:nvSpPr>
        <p:spPr>
          <a:xfrm>
            <a:off x="662608" y="3932464"/>
            <a:ext cx="10555771" cy="814580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5798B43-1ACE-41B5-9EF3-F4D0F31E6F59}"/>
              </a:ext>
            </a:extLst>
          </p:cNvPr>
          <p:cNvSpPr/>
          <p:nvPr/>
        </p:nvSpPr>
        <p:spPr>
          <a:xfrm>
            <a:off x="791933" y="4002215"/>
            <a:ext cx="682189" cy="675079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r="-8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81559E3B-494D-4929-AC0D-62034D35FBA0}"/>
              </a:ext>
            </a:extLst>
          </p:cNvPr>
          <p:cNvSpPr/>
          <p:nvPr/>
        </p:nvSpPr>
        <p:spPr>
          <a:xfrm>
            <a:off x="1603447" y="3932464"/>
            <a:ext cx="9796619" cy="814580"/>
          </a:xfrm>
          <a:custGeom>
            <a:avLst/>
            <a:gdLst>
              <a:gd name="connsiteX0" fmla="*/ 0 w 9614930"/>
              <a:gd name="connsiteY0" fmla="*/ 0 h 814580"/>
              <a:gd name="connsiteX1" fmla="*/ 9614930 w 9614930"/>
              <a:gd name="connsiteY1" fmla="*/ 0 h 814580"/>
              <a:gd name="connsiteX2" fmla="*/ 9614930 w 9614930"/>
              <a:gd name="connsiteY2" fmla="*/ 814580 h 814580"/>
              <a:gd name="connsiteX3" fmla="*/ 0 w 9614930"/>
              <a:gd name="connsiteY3" fmla="*/ 814580 h 814580"/>
              <a:gd name="connsiteX4" fmla="*/ 0 w 9614930"/>
              <a:gd name="connsiteY4" fmla="*/ 0 h 8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930" h="814580">
                <a:moveTo>
                  <a:pt x="0" y="0"/>
                </a:moveTo>
                <a:lnTo>
                  <a:pt x="9614930" y="0"/>
                </a:lnTo>
                <a:lnTo>
                  <a:pt x="9614930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210" tIns="86210" rIns="86210" bIns="86210" numCol="1" spcCol="1270" anchor="ctr" anchorCtr="0">
            <a:noAutofit/>
          </a:bodyPr>
          <a:lstStyle/>
          <a:p>
            <a:pPr marL="177800" lvl="0" indent="0" algn="just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C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Evaluar el efecto de la concentración de ácido 1-naftalenacético durante la multiplicación de brotes </a:t>
            </a:r>
            <a:r>
              <a:rPr lang="es-EC" sz="2000" i="1" kern="1200" dirty="0">
                <a:latin typeface="Calibri" panose="020F0502020204030204" pitchFamily="34" charset="0"/>
                <a:cs typeface="Calibri" panose="020F0502020204030204" pitchFamily="34" charset="0"/>
              </a:rPr>
              <a:t>in vitro</a:t>
            </a:r>
            <a:r>
              <a:rPr lang="es-EC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sz="2000" i="1" kern="1200" dirty="0">
                <a:latin typeface="Calibri" panose="020F0502020204030204" pitchFamily="34" charset="0"/>
                <a:cs typeface="Calibri" panose="020F0502020204030204" pitchFamily="34" charset="0"/>
              </a:rPr>
              <a:t>Rosa </a:t>
            </a:r>
            <a:r>
              <a:rPr lang="es-ES" sz="2000" i="1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hybrida</a:t>
            </a:r>
            <a:r>
              <a:rPr lang="es-ES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 L</a:t>
            </a:r>
            <a:r>
              <a:rPr lang="es-EC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205FF323-8E89-4FDF-B634-E589A34F4B8C}"/>
              </a:ext>
            </a:extLst>
          </p:cNvPr>
          <p:cNvSpPr/>
          <p:nvPr/>
        </p:nvSpPr>
        <p:spPr>
          <a:xfrm>
            <a:off x="662608" y="4950690"/>
            <a:ext cx="10555771" cy="814580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E1C2C7D-E53C-45D3-BC0D-5FBCB304104E}"/>
              </a:ext>
            </a:extLst>
          </p:cNvPr>
          <p:cNvSpPr/>
          <p:nvPr/>
        </p:nvSpPr>
        <p:spPr>
          <a:xfrm>
            <a:off x="815832" y="5025135"/>
            <a:ext cx="623306" cy="673986"/>
          </a:xfrm>
          <a:prstGeom prst="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7AC68912-5B2F-4CBB-81FA-4E10B2E76A5B}"/>
              </a:ext>
            </a:extLst>
          </p:cNvPr>
          <p:cNvSpPr/>
          <p:nvPr/>
        </p:nvSpPr>
        <p:spPr>
          <a:xfrm>
            <a:off x="1603448" y="4950690"/>
            <a:ext cx="9761524" cy="814580"/>
          </a:xfrm>
          <a:custGeom>
            <a:avLst/>
            <a:gdLst>
              <a:gd name="connsiteX0" fmla="*/ 0 w 9614930"/>
              <a:gd name="connsiteY0" fmla="*/ 0 h 814580"/>
              <a:gd name="connsiteX1" fmla="*/ 9614930 w 9614930"/>
              <a:gd name="connsiteY1" fmla="*/ 0 h 814580"/>
              <a:gd name="connsiteX2" fmla="*/ 9614930 w 9614930"/>
              <a:gd name="connsiteY2" fmla="*/ 814580 h 814580"/>
              <a:gd name="connsiteX3" fmla="*/ 0 w 9614930"/>
              <a:gd name="connsiteY3" fmla="*/ 814580 h 814580"/>
              <a:gd name="connsiteX4" fmla="*/ 0 w 9614930"/>
              <a:gd name="connsiteY4" fmla="*/ 0 h 8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930" h="814580">
                <a:moveTo>
                  <a:pt x="0" y="0"/>
                </a:moveTo>
                <a:lnTo>
                  <a:pt x="9614930" y="0"/>
                </a:lnTo>
                <a:lnTo>
                  <a:pt x="9614930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210" tIns="86210" rIns="86210" bIns="86210" numCol="1" spcCol="1270" anchor="ctr" anchorCtr="0">
            <a:noAutofit/>
          </a:bodyPr>
          <a:lstStyle/>
          <a:p>
            <a:pPr marL="177800" lvl="0" indent="0" algn="just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C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Establecer un medio de cultivo óptimo para la fase de enraizamiento de plántulas </a:t>
            </a:r>
            <a:r>
              <a:rPr lang="es-EC" sz="2000" i="1" kern="1200" dirty="0">
                <a:latin typeface="Calibri" panose="020F0502020204030204" pitchFamily="34" charset="0"/>
                <a:cs typeface="Calibri" panose="020F0502020204030204" pitchFamily="34" charset="0"/>
              </a:rPr>
              <a:t>in vitro</a:t>
            </a:r>
            <a:r>
              <a:rPr lang="es-EC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s-ES" sz="2000" i="1" kern="1200" dirty="0">
                <a:latin typeface="Calibri" panose="020F0502020204030204" pitchFamily="34" charset="0"/>
                <a:cs typeface="Calibri" panose="020F0502020204030204" pitchFamily="34" charset="0"/>
              </a:rPr>
              <a:t>Rosa </a:t>
            </a:r>
            <a:r>
              <a:rPr lang="es-ES" sz="2000" i="1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hybrida</a:t>
            </a:r>
            <a:r>
              <a:rPr lang="es-ES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 L.</a:t>
            </a:r>
            <a:endParaRPr lang="es-EC" sz="2000" i="1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2DFFD8-1AF9-4C9D-847F-4EDB9E25D7FB}"/>
              </a:ext>
            </a:extLst>
          </p:cNvPr>
          <p:cNvSpPr txBox="1"/>
          <p:nvPr/>
        </p:nvSpPr>
        <p:spPr>
          <a:xfrm>
            <a:off x="583095" y="233721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Objetivos Específicos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837521-B9F7-4419-A438-CCD095EF1E38}"/>
              </a:ext>
            </a:extLst>
          </p:cNvPr>
          <p:cNvSpPr txBox="1"/>
          <p:nvPr/>
        </p:nvSpPr>
        <p:spPr>
          <a:xfrm>
            <a:off x="583095" y="74796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 General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FA31A67-2638-4B05-A608-6725464FF87F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722619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9" grpId="0" animBg="1"/>
      <p:bldP spid="15" grpId="0" animBg="1"/>
      <p:bldP spid="19" grpId="0" animBg="1"/>
      <p:bldP spid="13" grpId="0"/>
      <p:bldP spid="16" grpId="0"/>
    </p:bldLst>
  </p:timing>
</p:sld>
</file>

<file path=ppt/theme/theme1.xml><?xml version="1.0" encoding="utf-8"?>
<a:theme xmlns:a="http://schemas.openxmlformats.org/drawingml/2006/main" name="TemaESP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2">
      <a:majorFont>
        <a:latin typeface="Berlin Sans FB Demi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ción1" id="{0F9E024F-55E6-40A2-91F2-5D07BA05CD51}" vid="{2E3A5D47-31DE-42F3-B788-4F47F3D716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36436</TotalTime>
  <Words>2140</Words>
  <Application>Microsoft Office PowerPoint</Application>
  <PresentationFormat>Panorámica</PresentationFormat>
  <Paragraphs>429</Paragraphs>
  <Slides>35</Slides>
  <Notes>24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2" baseType="lpstr">
      <vt:lpstr>Arial</vt:lpstr>
      <vt:lpstr>Berlin Sans FB Demi</vt:lpstr>
      <vt:lpstr>Calibri</vt:lpstr>
      <vt:lpstr>HelveticaNeue-Light</vt:lpstr>
      <vt:lpstr>Tw Cen MT</vt:lpstr>
      <vt:lpstr>TemaESPE</vt:lpstr>
      <vt:lpstr>CorelDRAW</vt:lpstr>
      <vt:lpstr>Presentación de PowerPoint</vt:lpstr>
      <vt:lpstr>ÍNDICE DE CONTENIDOS</vt:lpstr>
      <vt:lpstr>Presentación de PowerPoint</vt:lpstr>
      <vt:lpstr>INTRODUCCIÓN</vt:lpstr>
      <vt:lpstr>INTRODUCCIÓN</vt:lpstr>
      <vt:lpstr>INTRODUCCIÓN</vt:lpstr>
      <vt:lpstr>INTRODUCCIÓN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Andrius</dc:creator>
  <cp:lastModifiedBy>Aldryn Montalvo</cp:lastModifiedBy>
  <cp:revision>975</cp:revision>
  <dcterms:created xsi:type="dcterms:W3CDTF">2016-12-30T05:03:01Z</dcterms:created>
  <dcterms:modified xsi:type="dcterms:W3CDTF">2021-08-26T02:25:47Z</dcterms:modified>
</cp:coreProperties>
</file>