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6" r:id="rId3"/>
    <p:sldId id="323" r:id="rId4"/>
    <p:sldId id="256" r:id="rId5"/>
    <p:sldId id="317" r:id="rId6"/>
    <p:sldId id="291" r:id="rId7"/>
    <p:sldId id="279" r:id="rId8"/>
    <p:sldId id="314" r:id="rId9"/>
    <p:sldId id="324" r:id="rId10"/>
    <p:sldId id="263" r:id="rId11"/>
    <p:sldId id="301" r:id="rId12"/>
    <p:sldId id="325" r:id="rId13"/>
    <p:sldId id="283" r:id="rId14"/>
    <p:sldId id="295" r:id="rId15"/>
    <p:sldId id="326" r:id="rId16"/>
    <p:sldId id="268" r:id="rId17"/>
    <p:sldId id="306" r:id="rId18"/>
    <p:sldId id="307" r:id="rId19"/>
    <p:sldId id="292" r:id="rId20"/>
    <p:sldId id="287" r:id="rId21"/>
    <p:sldId id="288" r:id="rId22"/>
    <p:sldId id="293" r:id="rId23"/>
    <p:sldId id="294" r:id="rId24"/>
    <p:sldId id="328" r:id="rId25"/>
    <p:sldId id="329" r:id="rId26"/>
    <p:sldId id="331" r:id="rId27"/>
    <p:sldId id="332" r:id="rId28"/>
    <p:sldId id="273" r:id="rId29"/>
    <p:sldId id="274" r:id="rId30"/>
    <p:sldId id="275" r:id="rId31"/>
    <p:sldId id="313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zmín Yánez" initials="JY" lastIdx="1" clrIdx="0">
    <p:extLst>
      <p:ext uri="{19B8F6BF-5375-455C-9EA6-DF929625EA0E}">
        <p15:presenceInfo xmlns:p15="http://schemas.microsoft.com/office/powerpoint/2012/main" userId="56d14aae0ca556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C4A6"/>
    <a:srgbClr val="E9D3E2"/>
    <a:srgbClr val="E7F4D8"/>
    <a:srgbClr val="D6EDBD"/>
    <a:srgbClr val="C88E54"/>
    <a:srgbClr val="DFDFF5"/>
    <a:srgbClr val="F0E0D0"/>
    <a:srgbClr val="D5A97D"/>
    <a:srgbClr val="BCE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4" autoAdjust="0"/>
    <p:restoredTop sz="85817" autoAdjust="0"/>
  </p:normalViewPr>
  <p:slideViewPr>
    <p:cSldViewPr snapToGrid="0">
      <p:cViewPr varScale="1">
        <p:scale>
          <a:sx n="64" d="100"/>
          <a:sy n="64" d="100"/>
        </p:scale>
        <p:origin x="840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BD_BIBLIOGRAF&#205;A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48604200548537E-2"/>
          <c:y val="3.4122112688669856E-3"/>
          <c:w val="0.82928296539619661"/>
          <c:h val="0.90923625578192857"/>
        </c:manualLayout>
      </c:layout>
      <c:doughnutChart>
        <c:varyColors val="1"/>
        <c:ser>
          <c:idx val="3"/>
          <c:order val="0"/>
          <c:tx>
            <c:strRef>
              <c:f>[infographic_CV_kris.xlsx]language!$B$29</c:f>
              <c:strCache>
                <c:ptCount val="1"/>
                <c:pt idx="0">
                  <c:v>SciELO</c:v>
                </c:pt>
              </c:strCache>
            </c:strRef>
          </c:tx>
          <c:spPr>
            <a:ln w="25400">
              <a:solidFill>
                <a:prstClr val="white"/>
              </a:solidFill>
            </a:ln>
          </c:spPr>
          <c:dPt>
            <c:idx val="0"/>
            <c:bubble3D val="0"/>
            <c:spPr>
              <a:noFill/>
              <a:ln w="25400">
                <a:solidFill>
                  <a:prstClr val="white"/>
                </a:solidFill>
              </a:ln>
            </c:spPr>
          </c:dPt>
          <c:dPt>
            <c:idx val="1"/>
            <c:bubble3D val="0"/>
            <c:spPr>
              <a:gradFill>
                <a:gsLst>
                  <a:gs pos="0">
                    <a:srgbClr val="F79646">
                      <a:lumMod val="75000"/>
                    </a:srgbClr>
                  </a:gs>
                  <a:gs pos="50000">
                    <a:srgbClr val="F79646">
                      <a:lumMod val="40000"/>
                      <a:lumOff val="60000"/>
                    </a:srgbClr>
                  </a:gs>
                </a:gsLst>
                <a:lin ang="5400000" scaled="0"/>
              </a:gradFill>
              <a:ln w="25400">
                <a:solidFill>
                  <a:prstClr val="white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[infographic_CV_kris.xlsx]language!$E$29:$F$29</c:f>
              <c:numCache>
                <c:formatCode>General</c:formatCode>
                <c:ptCount val="2"/>
                <c:pt idx="0">
                  <c:v>99.96</c:v>
                </c:pt>
                <c:pt idx="1">
                  <c:v>0.04</c:v>
                </c:pt>
              </c:numCache>
            </c:numRef>
          </c:val>
        </c:ser>
        <c:ser>
          <c:idx val="2"/>
          <c:order val="1"/>
          <c:tx>
            <c:strRef>
              <c:f>[infographic_CV_kris.xlsx]language!$B$28</c:f>
              <c:strCache>
                <c:ptCount val="1"/>
                <c:pt idx="0">
                  <c:v>ScienceDirect</c:v>
                </c:pt>
              </c:strCache>
            </c:strRef>
          </c:tx>
          <c:spPr>
            <a:gradFill>
              <a:gsLst>
                <a:gs pos="70000">
                  <a:srgbClr val="92D050"/>
                </a:gs>
                <a:gs pos="85000">
                  <a:srgbClr val="99FF66"/>
                </a:gs>
                <a:gs pos="53000">
                  <a:srgbClr val="66FF66"/>
                </a:gs>
              </a:gsLst>
              <a:lin ang="5400000" scaled="1"/>
            </a:gradFill>
            <a:ln w="25400">
              <a:solidFill>
                <a:prstClr val="white"/>
              </a:solidFill>
            </a:ln>
          </c:spPr>
          <c:dPt>
            <c:idx val="0"/>
            <c:bubble3D val="0"/>
            <c:spPr>
              <a:solidFill>
                <a:sysClr val="window" lastClr="FFFFFF"/>
              </a:solidFill>
              <a:ln w="25400">
                <a:solidFill>
                  <a:prstClr val="white"/>
                </a:solidFill>
              </a:ln>
            </c:spPr>
          </c:dPt>
          <c:dPt>
            <c:idx val="1"/>
            <c:bubble3D val="0"/>
            <c:explosion val="3"/>
            <c:spPr>
              <a:gradFill flip="none" rotWithShape="1">
                <a:gsLst>
                  <a:gs pos="10000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6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5400">
                <a:solidFill>
                  <a:prstClr val="white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446489434219498E-2"/>
                  <c:y val="8.968609865470851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[infographic_CV_kris.xlsx]language!$E$28:$F$28</c:f>
              <c:numCache>
                <c:formatCode>General</c:formatCode>
                <c:ptCount val="2"/>
                <c:pt idx="0">
                  <c:v>75.16</c:v>
                </c:pt>
                <c:pt idx="1">
                  <c:v>24.84</c:v>
                </c:pt>
              </c:numCache>
            </c:numRef>
          </c:val>
        </c:ser>
        <c:ser>
          <c:idx val="1"/>
          <c:order val="2"/>
          <c:tx>
            <c:strRef>
              <c:f>[infographic_CV_kris.xlsx]language!$B$27</c:f>
              <c:strCache>
                <c:ptCount val="1"/>
                <c:pt idx="0">
                  <c:v>Google Académico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25400">
              <a:solidFill>
                <a:prstClr val="white"/>
              </a:solidFill>
            </a:ln>
            <a:effectLst>
              <a:outerShdw blurRad="889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ysClr val="window" lastClr="FFFFFF"/>
              </a:solidFill>
              <a:ln w="25400">
                <a:solidFill>
                  <a:prstClr val="white"/>
                </a:solidFill>
              </a:ln>
              <a:effectLst>
                <a:outerShdw blurRad="889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gradFill flip="none" rotWithShape="1">
                <a:gsLst>
                  <a:gs pos="100000">
                    <a:srgbClr val="CCFFFF"/>
                  </a:gs>
                  <a:gs pos="58000">
                    <a:srgbClr val="66FFFF"/>
                  </a:gs>
                  <a:gs pos="0">
                    <a:srgbClr val="33CCCC"/>
                  </a:gs>
                </a:gsLst>
                <a:lin ang="600000" scaled="0"/>
                <a:tileRect/>
              </a:gradFill>
              <a:ln w="25400">
                <a:solidFill>
                  <a:prstClr val="white"/>
                </a:solidFill>
              </a:ln>
              <a:effectLst>
                <a:outerShdw blurRad="88900" dist="50800" dir="54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1406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[infographic_CV_kris.xlsx]language!$E$27:$F$27</c:f>
              <c:numCache>
                <c:formatCode>General</c:formatCode>
                <c:ptCount val="2"/>
                <c:pt idx="0">
                  <c:v>42.28</c:v>
                </c:pt>
                <c:pt idx="1">
                  <c:v>57.72</c:v>
                </c:pt>
              </c:numCache>
            </c:numRef>
          </c:val>
        </c:ser>
        <c:ser>
          <c:idx val="0"/>
          <c:order val="3"/>
          <c:tx>
            <c:strRef>
              <c:f>[infographic_CV_kris.xlsx]language!$B$26</c:f>
              <c:strCache>
                <c:ptCount val="1"/>
                <c:pt idx="0">
                  <c:v>PubMed</c:v>
                </c:pt>
              </c:strCache>
            </c:strRef>
          </c:tx>
          <c:spPr>
            <a:noFill/>
            <a:ln w="25400">
              <a:solidFill>
                <a:schemeClr val="bg1"/>
              </a:solidFill>
            </a:ln>
          </c:spPr>
          <c:dPt>
            <c:idx val="1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50000">
                    <a:srgbClr val="1F497D">
                      <a:lumMod val="20000"/>
                      <a:lumOff val="80000"/>
                    </a:srgbClr>
                  </a:gs>
                </a:gsLst>
                <a:lin ang="3000000" scaled="0"/>
              </a:gradFill>
              <a:ln w="25400">
                <a:solidFill>
                  <a:schemeClr val="bg1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086571233810523E-2"/>
                  <c:y val="2.3916292974588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[infographic_CV_kris.xlsx]language!$E$26:$F$26</c:f>
              <c:numCache>
                <c:formatCode>General</c:formatCode>
                <c:ptCount val="2"/>
                <c:pt idx="0">
                  <c:v>97</c:v>
                </c:pt>
                <c:pt idx="1">
                  <c:v>17.41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34601924759402"/>
          <c:y val="5.0925925925925923E-2"/>
          <c:w val="0.61065398075240596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cat>
            <c:strRef>
              <c:f>Hoja3!$B$6:$B$8</c:f>
              <c:strCache>
                <c:ptCount val="3"/>
                <c:pt idx="0">
                  <c:v>Bacterias</c:v>
                </c:pt>
                <c:pt idx="1">
                  <c:v>Levaduras</c:v>
                </c:pt>
                <c:pt idx="2">
                  <c:v>Células de organismos superiores</c:v>
                </c:pt>
              </c:strCache>
            </c:strRef>
          </c:cat>
          <c:val>
            <c:numRef>
              <c:f>Hoja3!$C$6:$C$8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0087848"/>
        <c:axId val="290088632"/>
      </c:barChart>
      <c:catAx>
        <c:axId val="29008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s-EC"/>
          </a:p>
        </c:txPr>
        <c:crossAx val="290088632"/>
        <c:crosses val="autoZero"/>
        <c:auto val="1"/>
        <c:lblAlgn val="ctr"/>
        <c:lblOffset val="100"/>
        <c:noMultiLvlLbl val="0"/>
      </c:catAx>
      <c:valAx>
        <c:axId val="29008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00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65601-CC67-446E-9249-73ECAE3C724F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7279BAF8-4C57-48B3-BCFD-6D19E4F0722F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Introducción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62317E65-EA60-465E-916C-6CA280A8FE42}" type="parTrans" cxnId="{653B8B0D-1055-4510-B62A-74532101B7E0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73948AA-BF22-40F1-9820-48FC160016FE}" type="sibTrans" cxnId="{653B8B0D-1055-4510-B62A-74532101B7E0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B0931C6-1E3A-4B32-9EF1-EC96CDD527AB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Metodología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F84F012D-5588-4F25-AF92-ECF3300DDEF6}" type="parTrans" cxnId="{A5232169-D545-4DBC-9771-6FAC95E631E7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464A206-616B-4FEA-987C-A9EE3EA774F0}" type="sibTrans" cxnId="{A5232169-D545-4DBC-9771-6FAC95E631E7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9A05FA-54C9-40BA-8995-1E55393129DC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Resultados y Discusión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3EA547F2-E9FE-4D78-B1B1-42899EEE55B8}" type="parTrans" cxnId="{6C4F2A15-7339-463D-9E47-C8F5986E8AB9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B73B7BF-6A94-4E12-83EF-CF4FEE1DF8A7}" type="sibTrans" cxnId="{6C4F2A15-7339-463D-9E47-C8F5986E8AB9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4364F55-B43E-4F0F-BA61-CF622439908A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Conclusiones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A231F18E-9F28-4818-A5DC-F662F31C44D6}" type="parTrans" cxnId="{29870EF9-19A9-448E-A4DA-7977D2DF774B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2F75716-939F-497B-AE26-46A9BE2DA08E}" type="sibTrans" cxnId="{29870EF9-19A9-448E-A4DA-7977D2DF774B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8A212F-CDD5-4469-8CA9-7D164C9B1F2D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Recomendaciones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E288D164-4723-43F5-AA65-E7F40C02D04C}" type="parTrans" cxnId="{2EA1485D-1CDF-4381-89A1-5423D609202E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55FC63F-7891-4588-BB02-F0144322D2AB}" type="sibTrans" cxnId="{2EA1485D-1CDF-4381-89A1-5423D609202E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36F4F8-3ABB-4046-BD7D-1744A55212E5}">
      <dgm:prSet phldrT="[Texto]" custT="1"/>
      <dgm:spPr/>
      <dgm:t>
        <a:bodyPr/>
        <a:lstStyle/>
        <a:p>
          <a:r>
            <a:rPr lang="es-EC" sz="2800" b="1" i="1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Objetivos</a:t>
          </a:r>
          <a:endParaRPr lang="es-EC" sz="2800" b="1" i="1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9D67A948-47A2-497A-B2B7-6AD53FE040DE}" type="parTrans" cxnId="{2D4FDB68-A6DE-4E6D-852D-0621E156F66C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B75FB45-A4F3-438A-872A-73E66574F003}" type="sibTrans" cxnId="{2D4FDB68-A6DE-4E6D-852D-0621E156F66C}">
      <dgm:prSet/>
      <dgm:spPr/>
      <dgm:t>
        <a:bodyPr/>
        <a:lstStyle/>
        <a:p>
          <a:endParaRPr lang="es-EC" sz="2000" b="1" i="1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4D4A010-8D81-4260-8AD7-DEF60DC09DDC}" type="pres">
      <dgm:prSet presAssocID="{63165601-CC67-446E-9249-73ECAE3C72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31F679B-1CEC-4D3D-8128-04695B4D3449}" type="pres">
      <dgm:prSet presAssocID="{63165601-CC67-446E-9249-73ECAE3C724F}" presName="Name1" presStyleCnt="0"/>
      <dgm:spPr/>
      <dgm:t>
        <a:bodyPr/>
        <a:lstStyle/>
        <a:p>
          <a:endParaRPr lang="es-EC"/>
        </a:p>
      </dgm:t>
    </dgm:pt>
    <dgm:pt modelId="{016230A1-ADA4-4D1B-8F92-26D0A19B5027}" type="pres">
      <dgm:prSet presAssocID="{63165601-CC67-446E-9249-73ECAE3C724F}" presName="cycle" presStyleCnt="0"/>
      <dgm:spPr/>
      <dgm:t>
        <a:bodyPr/>
        <a:lstStyle/>
        <a:p>
          <a:endParaRPr lang="es-EC"/>
        </a:p>
      </dgm:t>
    </dgm:pt>
    <dgm:pt modelId="{1C3A36EE-BBCD-4900-B963-A590AD1DE221}" type="pres">
      <dgm:prSet presAssocID="{63165601-CC67-446E-9249-73ECAE3C724F}" presName="srcNode" presStyleLbl="node1" presStyleIdx="0" presStyleCnt="6"/>
      <dgm:spPr/>
      <dgm:t>
        <a:bodyPr/>
        <a:lstStyle/>
        <a:p>
          <a:endParaRPr lang="es-EC"/>
        </a:p>
      </dgm:t>
    </dgm:pt>
    <dgm:pt modelId="{9FA38C6B-D022-475C-B07E-9514AEB5EAD8}" type="pres">
      <dgm:prSet presAssocID="{63165601-CC67-446E-9249-73ECAE3C724F}" presName="conn" presStyleLbl="parChTrans1D2" presStyleIdx="0" presStyleCnt="1"/>
      <dgm:spPr/>
      <dgm:t>
        <a:bodyPr/>
        <a:lstStyle/>
        <a:p>
          <a:endParaRPr lang="es-EC"/>
        </a:p>
      </dgm:t>
    </dgm:pt>
    <dgm:pt modelId="{1E3FDFD0-92B0-471D-B926-2B0CDD53F847}" type="pres">
      <dgm:prSet presAssocID="{63165601-CC67-446E-9249-73ECAE3C724F}" presName="extraNode" presStyleLbl="node1" presStyleIdx="0" presStyleCnt="6"/>
      <dgm:spPr/>
      <dgm:t>
        <a:bodyPr/>
        <a:lstStyle/>
        <a:p>
          <a:endParaRPr lang="es-EC"/>
        </a:p>
      </dgm:t>
    </dgm:pt>
    <dgm:pt modelId="{CFA97563-BC41-45B5-953C-98D30DC42953}" type="pres">
      <dgm:prSet presAssocID="{63165601-CC67-446E-9249-73ECAE3C724F}" presName="dstNode" presStyleLbl="node1" presStyleIdx="0" presStyleCnt="6"/>
      <dgm:spPr/>
      <dgm:t>
        <a:bodyPr/>
        <a:lstStyle/>
        <a:p>
          <a:endParaRPr lang="es-EC"/>
        </a:p>
      </dgm:t>
    </dgm:pt>
    <dgm:pt modelId="{7DEBB584-6742-4E06-B676-52E4306E80F3}" type="pres">
      <dgm:prSet presAssocID="{7279BAF8-4C57-48B3-BCFD-6D19E4F0722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8990D-E885-4986-B912-9C77267D5884}" type="pres">
      <dgm:prSet presAssocID="{7279BAF8-4C57-48B3-BCFD-6D19E4F0722F}" presName="accent_1" presStyleCnt="0"/>
      <dgm:spPr/>
      <dgm:t>
        <a:bodyPr/>
        <a:lstStyle/>
        <a:p>
          <a:endParaRPr lang="es-EC"/>
        </a:p>
      </dgm:t>
    </dgm:pt>
    <dgm:pt modelId="{A5389F7C-E11B-454E-9324-9C217254F77A}" type="pres">
      <dgm:prSet presAssocID="{7279BAF8-4C57-48B3-BCFD-6D19E4F0722F}" presName="accentRepeatNode" presStyleLbl="solidFgAcc1" presStyleIdx="0" presStyleCnt="6"/>
      <dgm:spPr/>
      <dgm:t>
        <a:bodyPr/>
        <a:lstStyle/>
        <a:p>
          <a:endParaRPr lang="es-EC"/>
        </a:p>
      </dgm:t>
    </dgm:pt>
    <dgm:pt modelId="{9B881942-4510-4191-A7C3-C8E4AA520C52}" type="pres">
      <dgm:prSet presAssocID="{D536F4F8-3ABB-4046-BD7D-1744A55212E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4BCA0-DEFB-43D2-9339-A6F2CD020F49}" type="pres">
      <dgm:prSet presAssocID="{D536F4F8-3ABB-4046-BD7D-1744A55212E5}" presName="accent_2" presStyleCnt="0"/>
      <dgm:spPr/>
      <dgm:t>
        <a:bodyPr/>
        <a:lstStyle/>
        <a:p>
          <a:endParaRPr lang="es-EC"/>
        </a:p>
      </dgm:t>
    </dgm:pt>
    <dgm:pt modelId="{CF1CBCEA-0708-42FB-B190-88C18697E2A7}" type="pres">
      <dgm:prSet presAssocID="{D536F4F8-3ABB-4046-BD7D-1744A55212E5}" presName="accentRepeatNode" presStyleLbl="solidFgAcc1" presStyleIdx="1" presStyleCnt="6"/>
      <dgm:spPr/>
      <dgm:t>
        <a:bodyPr/>
        <a:lstStyle/>
        <a:p>
          <a:endParaRPr lang="es-EC"/>
        </a:p>
      </dgm:t>
    </dgm:pt>
    <dgm:pt modelId="{18A6F097-AEA0-47EB-9FF3-AAC3D9AB4DC9}" type="pres">
      <dgm:prSet presAssocID="{7B0931C6-1E3A-4B32-9EF1-EC96CDD527A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91C59-CA8C-48EB-82DC-C295C491962C}" type="pres">
      <dgm:prSet presAssocID="{7B0931C6-1E3A-4B32-9EF1-EC96CDD527AB}" presName="accent_3" presStyleCnt="0"/>
      <dgm:spPr/>
    </dgm:pt>
    <dgm:pt modelId="{CEA08408-C01A-4F88-AE68-462EAB51E53D}" type="pres">
      <dgm:prSet presAssocID="{7B0931C6-1E3A-4B32-9EF1-EC96CDD527AB}" presName="accentRepeatNode" presStyleLbl="solidFgAcc1" presStyleIdx="2" presStyleCnt="6"/>
      <dgm:spPr/>
      <dgm:t>
        <a:bodyPr/>
        <a:lstStyle/>
        <a:p>
          <a:endParaRPr lang="es-EC"/>
        </a:p>
      </dgm:t>
    </dgm:pt>
    <dgm:pt modelId="{B9789A2C-7D83-4C9E-A45C-5BED61A25A33}" type="pres">
      <dgm:prSet presAssocID="{EC9A05FA-54C9-40BA-8995-1E55393129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57D5C-53DB-400F-88A1-CF4F6C69D620}" type="pres">
      <dgm:prSet presAssocID="{EC9A05FA-54C9-40BA-8995-1E55393129DC}" presName="accent_4" presStyleCnt="0"/>
      <dgm:spPr/>
    </dgm:pt>
    <dgm:pt modelId="{B85E40D7-A761-49F7-9D38-D0668E5BB497}" type="pres">
      <dgm:prSet presAssocID="{EC9A05FA-54C9-40BA-8995-1E55393129DC}" presName="accentRepeatNode" presStyleLbl="solidFgAcc1" presStyleIdx="3" presStyleCnt="6"/>
      <dgm:spPr/>
      <dgm:t>
        <a:bodyPr/>
        <a:lstStyle/>
        <a:p>
          <a:endParaRPr lang="es-EC"/>
        </a:p>
      </dgm:t>
    </dgm:pt>
    <dgm:pt modelId="{3EDE2FE6-54BD-4A6C-90D4-DE1505B39B48}" type="pres">
      <dgm:prSet presAssocID="{B4364F55-B43E-4F0F-BA61-CF62243990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59050A-AF63-4351-B2E7-C48724C62A48}" type="pres">
      <dgm:prSet presAssocID="{B4364F55-B43E-4F0F-BA61-CF622439908A}" presName="accent_5" presStyleCnt="0"/>
      <dgm:spPr/>
    </dgm:pt>
    <dgm:pt modelId="{94F22AC4-7604-4EE8-9E30-36FFC4B35B8D}" type="pres">
      <dgm:prSet presAssocID="{B4364F55-B43E-4F0F-BA61-CF622439908A}" presName="accentRepeatNode" presStyleLbl="solidFgAcc1" presStyleIdx="4" presStyleCnt="6"/>
      <dgm:spPr/>
      <dgm:t>
        <a:bodyPr/>
        <a:lstStyle/>
        <a:p>
          <a:endParaRPr lang="es-EC"/>
        </a:p>
      </dgm:t>
    </dgm:pt>
    <dgm:pt modelId="{18F22050-1020-4968-9250-3FEBB45750B6}" type="pres">
      <dgm:prSet presAssocID="{1C8A212F-CDD5-4469-8CA9-7D164C9B1F2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97806-7F88-46B1-A46D-4C7C77553DFE}" type="pres">
      <dgm:prSet presAssocID="{1C8A212F-CDD5-4469-8CA9-7D164C9B1F2D}" presName="accent_6" presStyleCnt="0"/>
      <dgm:spPr/>
    </dgm:pt>
    <dgm:pt modelId="{D1BA02FC-EF48-425D-9A10-BCBEA9B1FDCB}" type="pres">
      <dgm:prSet presAssocID="{1C8A212F-CDD5-4469-8CA9-7D164C9B1F2D}" presName="accentRepeatNode" presStyleLbl="solidFgAcc1" presStyleIdx="5" presStyleCnt="6"/>
      <dgm:spPr/>
      <dgm:t>
        <a:bodyPr/>
        <a:lstStyle/>
        <a:p>
          <a:endParaRPr lang="es-EC"/>
        </a:p>
      </dgm:t>
    </dgm:pt>
  </dgm:ptLst>
  <dgm:cxnLst>
    <dgm:cxn modelId="{F6E96980-7958-48D3-AE65-B66CD60099F4}" type="presOf" srcId="{63165601-CC67-446E-9249-73ECAE3C724F}" destId="{04D4A010-8D81-4260-8AD7-DEF60DC09DDC}" srcOrd="0" destOrd="0" presId="urn:microsoft.com/office/officeart/2008/layout/VerticalCurvedList"/>
    <dgm:cxn modelId="{29870EF9-19A9-448E-A4DA-7977D2DF774B}" srcId="{63165601-CC67-446E-9249-73ECAE3C724F}" destId="{B4364F55-B43E-4F0F-BA61-CF622439908A}" srcOrd="4" destOrd="0" parTransId="{A231F18E-9F28-4818-A5DC-F662F31C44D6}" sibTransId="{82F75716-939F-497B-AE26-46A9BE2DA08E}"/>
    <dgm:cxn modelId="{6A95114E-B882-4B26-B7E6-D1152ADD6D9D}" type="presOf" srcId="{B4364F55-B43E-4F0F-BA61-CF622439908A}" destId="{3EDE2FE6-54BD-4A6C-90D4-DE1505B39B48}" srcOrd="0" destOrd="0" presId="urn:microsoft.com/office/officeart/2008/layout/VerticalCurvedList"/>
    <dgm:cxn modelId="{4645814E-B92A-4D14-94EC-1B651E526168}" type="presOf" srcId="{273948AA-BF22-40F1-9820-48FC160016FE}" destId="{9FA38C6B-D022-475C-B07E-9514AEB5EAD8}" srcOrd="0" destOrd="0" presId="urn:microsoft.com/office/officeart/2008/layout/VerticalCurvedList"/>
    <dgm:cxn modelId="{2D4FDB68-A6DE-4E6D-852D-0621E156F66C}" srcId="{63165601-CC67-446E-9249-73ECAE3C724F}" destId="{D536F4F8-3ABB-4046-BD7D-1744A55212E5}" srcOrd="1" destOrd="0" parTransId="{9D67A948-47A2-497A-B2B7-6AD53FE040DE}" sibTransId="{BB75FB45-A4F3-438A-872A-73E66574F003}"/>
    <dgm:cxn modelId="{2EA1485D-1CDF-4381-89A1-5423D609202E}" srcId="{63165601-CC67-446E-9249-73ECAE3C724F}" destId="{1C8A212F-CDD5-4469-8CA9-7D164C9B1F2D}" srcOrd="5" destOrd="0" parTransId="{E288D164-4723-43F5-AA65-E7F40C02D04C}" sibTransId="{155FC63F-7891-4588-BB02-F0144322D2AB}"/>
    <dgm:cxn modelId="{96662EFB-FB86-4B68-AE37-C804DC06B842}" type="presOf" srcId="{1C8A212F-CDD5-4469-8CA9-7D164C9B1F2D}" destId="{18F22050-1020-4968-9250-3FEBB45750B6}" srcOrd="0" destOrd="0" presId="urn:microsoft.com/office/officeart/2008/layout/VerticalCurvedList"/>
    <dgm:cxn modelId="{EDF3E062-B450-4935-98C5-4BE738992C60}" type="presOf" srcId="{D536F4F8-3ABB-4046-BD7D-1744A55212E5}" destId="{9B881942-4510-4191-A7C3-C8E4AA520C52}" srcOrd="0" destOrd="0" presId="urn:microsoft.com/office/officeart/2008/layout/VerticalCurvedList"/>
    <dgm:cxn modelId="{A5232169-D545-4DBC-9771-6FAC95E631E7}" srcId="{63165601-CC67-446E-9249-73ECAE3C724F}" destId="{7B0931C6-1E3A-4B32-9EF1-EC96CDD527AB}" srcOrd="2" destOrd="0" parTransId="{F84F012D-5588-4F25-AF92-ECF3300DDEF6}" sibTransId="{B464A206-616B-4FEA-987C-A9EE3EA774F0}"/>
    <dgm:cxn modelId="{653B8B0D-1055-4510-B62A-74532101B7E0}" srcId="{63165601-CC67-446E-9249-73ECAE3C724F}" destId="{7279BAF8-4C57-48B3-BCFD-6D19E4F0722F}" srcOrd="0" destOrd="0" parTransId="{62317E65-EA60-465E-916C-6CA280A8FE42}" sibTransId="{273948AA-BF22-40F1-9820-48FC160016FE}"/>
    <dgm:cxn modelId="{98F653FC-0E4A-4C11-97DE-1B0CD987245B}" type="presOf" srcId="{7B0931C6-1E3A-4B32-9EF1-EC96CDD527AB}" destId="{18A6F097-AEA0-47EB-9FF3-AAC3D9AB4DC9}" srcOrd="0" destOrd="0" presId="urn:microsoft.com/office/officeart/2008/layout/VerticalCurvedList"/>
    <dgm:cxn modelId="{B91FCBF1-F2E1-413A-A238-DE5875332209}" type="presOf" srcId="{EC9A05FA-54C9-40BA-8995-1E55393129DC}" destId="{B9789A2C-7D83-4C9E-A45C-5BED61A25A33}" srcOrd="0" destOrd="0" presId="urn:microsoft.com/office/officeart/2008/layout/VerticalCurvedList"/>
    <dgm:cxn modelId="{6C4F2A15-7339-463D-9E47-C8F5986E8AB9}" srcId="{63165601-CC67-446E-9249-73ECAE3C724F}" destId="{EC9A05FA-54C9-40BA-8995-1E55393129DC}" srcOrd="3" destOrd="0" parTransId="{3EA547F2-E9FE-4D78-B1B1-42899EEE55B8}" sibTransId="{0B73B7BF-6A94-4E12-83EF-CF4FEE1DF8A7}"/>
    <dgm:cxn modelId="{BC89B18D-67ED-42E4-9617-E3BB6ECB625B}" type="presOf" srcId="{7279BAF8-4C57-48B3-BCFD-6D19E4F0722F}" destId="{7DEBB584-6742-4E06-B676-52E4306E80F3}" srcOrd="0" destOrd="0" presId="urn:microsoft.com/office/officeart/2008/layout/VerticalCurvedList"/>
    <dgm:cxn modelId="{3AC6E57B-2649-49C4-84C6-9CAA9D5B0CCE}" type="presParOf" srcId="{04D4A010-8D81-4260-8AD7-DEF60DC09DDC}" destId="{331F679B-1CEC-4D3D-8128-04695B4D3449}" srcOrd="0" destOrd="0" presId="urn:microsoft.com/office/officeart/2008/layout/VerticalCurvedList"/>
    <dgm:cxn modelId="{A80D8A93-A770-4F2F-917B-5116B3D9CE0A}" type="presParOf" srcId="{331F679B-1CEC-4D3D-8128-04695B4D3449}" destId="{016230A1-ADA4-4D1B-8F92-26D0A19B5027}" srcOrd="0" destOrd="0" presId="urn:microsoft.com/office/officeart/2008/layout/VerticalCurvedList"/>
    <dgm:cxn modelId="{C3B08737-FBCC-4ED3-B196-D11B8DAB2182}" type="presParOf" srcId="{016230A1-ADA4-4D1B-8F92-26D0A19B5027}" destId="{1C3A36EE-BBCD-4900-B963-A590AD1DE221}" srcOrd="0" destOrd="0" presId="urn:microsoft.com/office/officeart/2008/layout/VerticalCurvedList"/>
    <dgm:cxn modelId="{EE4B4DBE-792A-473A-848D-C819D594E773}" type="presParOf" srcId="{016230A1-ADA4-4D1B-8F92-26D0A19B5027}" destId="{9FA38C6B-D022-475C-B07E-9514AEB5EAD8}" srcOrd="1" destOrd="0" presId="urn:microsoft.com/office/officeart/2008/layout/VerticalCurvedList"/>
    <dgm:cxn modelId="{5FE6FB5E-3C5D-4E1E-8810-A885084CDE67}" type="presParOf" srcId="{016230A1-ADA4-4D1B-8F92-26D0A19B5027}" destId="{1E3FDFD0-92B0-471D-B926-2B0CDD53F847}" srcOrd="2" destOrd="0" presId="urn:microsoft.com/office/officeart/2008/layout/VerticalCurvedList"/>
    <dgm:cxn modelId="{B672EACB-ED02-48BA-A157-76D2049A99F2}" type="presParOf" srcId="{016230A1-ADA4-4D1B-8F92-26D0A19B5027}" destId="{CFA97563-BC41-45B5-953C-98D30DC42953}" srcOrd="3" destOrd="0" presId="urn:microsoft.com/office/officeart/2008/layout/VerticalCurvedList"/>
    <dgm:cxn modelId="{5DEB8997-12EA-4F0F-92DD-6BA2BC92CF92}" type="presParOf" srcId="{331F679B-1CEC-4D3D-8128-04695B4D3449}" destId="{7DEBB584-6742-4E06-B676-52E4306E80F3}" srcOrd="1" destOrd="0" presId="urn:microsoft.com/office/officeart/2008/layout/VerticalCurvedList"/>
    <dgm:cxn modelId="{7E2111D3-51D0-4BC9-A051-969814614B55}" type="presParOf" srcId="{331F679B-1CEC-4D3D-8128-04695B4D3449}" destId="{B758990D-E885-4986-B912-9C77267D5884}" srcOrd="2" destOrd="0" presId="urn:microsoft.com/office/officeart/2008/layout/VerticalCurvedList"/>
    <dgm:cxn modelId="{6922FD0D-6859-4925-89A6-B960ADF89581}" type="presParOf" srcId="{B758990D-E885-4986-B912-9C77267D5884}" destId="{A5389F7C-E11B-454E-9324-9C217254F77A}" srcOrd="0" destOrd="0" presId="urn:microsoft.com/office/officeart/2008/layout/VerticalCurvedList"/>
    <dgm:cxn modelId="{564D6C20-ACEA-4231-A811-73CA027E6954}" type="presParOf" srcId="{331F679B-1CEC-4D3D-8128-04695B4D3449}" destId="{9B881942-4510-4191-A7C3-C8E4AA520C52}" srcOrd="3" destOrd="0" presId="urn:microsoft.com/office/officeart/2008/layout/VerticalCurvedList"/>
    <dgm:cxn modelId="{1F57CF06-776C-4D94-93B1-11FD4781EDB5}" type="presParOf" srcId="{331F679B-1CEC-4D3D-8128-04695B4D3449}" destId="{97D4BCA0-DEFB-43D2-9339-A6F2CD020F49}" srcOrd="4" destOrd="0" presId="urn:microsoft.com/office/officeart/2008/layout/VerticalCurvedList"/>
    <dgm:cxn modelId="{1787C540-BD26-4F18-B463-B21531130C5B}" type="presParOf" srcId="{97D4BCA0-DEFB-43D2-9339-A6F2CD020F49}" destId="{CF1CBCEA-0708-42FB-B190-88C18697E2A7}" srcOrd="0" destOrd="0" presId="urn:microsoft.com/office/officeart/2008/layout/VerticalCurvedList"/>
    <dgm:cxn modelId="{A8B5F3A7-34FA-435C-8692-D51CF269BA38}" type="presParOf" srcId="{331F679B-1CEC-4D3D-8128-04695B4D3449}" destId="{18A6F097-AEA0-47EB-9FF3-AAC3D9AB4DC9}" srcOrd="5" destOrd="0" presId="urn:microsoft.com/office/officeart/2008/layout/VerticalCurvedList"/>
    <dgm:cxn modelId="{86201D3B-8CEC-49DC-B28D-1C3AAE71E91F}" type="presParOf" srcId="{331F679B-1CEC-4D3D-8128-04695B4D3449}" destId="{B5391C59-CA8C-48EB-82DC-C295C491962C}" srcOrd="6" destOrd="0" presId="urn:microsoft.com/office/officeart/2008/layout/VerticalCurvedList"/>
    <dgm:cxn modelId="{4B29CB21-E229-46AD-AC18-900D83871029}" type="presParOf" srcId="{B5391C59-CA8C-48EB-82DC-C295C491962C}" destId="{CEA08408-C01A-4F88-AE68-462EAB51E53D}" srcOrd="0" destOrd="0" presId="urn:microsoft.com/office/officeart/2008/layout/VerticalCurvedList"/>
    <dgm:cxn modelId="{B7F23010-CCE2-4712-A258-71D80B9BE0E1}" type="presParOf" srcId="{331F679B-1CEC-4D3D-8128-04695B4D3449}" destId="{B9789A2C-7D83-4C9E-A45C-5BED61A25A33}" srcOrd="7" destOrd="0" presId="urn:microsoft.com/office/officeart/2008/layout/VerticalCurvedList"/>
    <dgm:cxn modelId="{4E2B3A18-09A8-4A41-8A86-19215AD20087}" type="presParOf" srcId="{331F679B-1CEC-4D3D-8128-04695B4D3449}" destId="{75D57D5C-53DB-400F-88A1-CF4F6C69D620}" srcOrd="8" destOrd="0" presId="urn:microsoft.com/office/officeart/2008/layout/VerticalCurvedList"/>
    <dgm:cxn modelId="{080CEF8B-12C9-4B1E-8166-667095811021}" type="presParOf" srcId="{75D57D5C-53DB-400F-88A1-CF4F6C69D620}" destId="{B85E40D7-A761-49F7-9D38-D0668E5BB497}" srcOrd="0" destOrd="0" presId="urn:microsoft.com/office/officeart/2008/layout/VerticalCurvedList"/>
    <dgm:cxn modelId="{4CCF1320-48A1-4C73-86F0-9BA93AA3F9DD}" type="presParOf" srcId="{331F679B-1CEC-4D3D-8128-04695B4D3449}" destId="{3EDE2FE6-54BD-4A6C-90D4-DE1505B39B48}" srcOrd="9" destOrd="0" presId="urn:microsoft.com/office/officeart/2008/layout/VerticalCurvedList"/>
    <dgm:cxn modelId="{A91D187B-F6D5-4144-A9A2-4FD4C5D3BF43}" type="presParOf" srcId="{331F679B-1CEC-4D3D-8128-04695B4D3449}" destId="{ED59050A-AF63-4351-B2E7-C48724C62A48}" srcOrd="10" destOrd="0" presId="urn:microsoft.com/office/officeart/2008/layout/VerticalCurvedList"/>
    <dgm:cxn modelId="{1EDAF266-406F-4952-AC05-FFF0161BDAC8}" type="presParOf" srcId="{ED59050A-AF63-4351-B2E7-C48724C62A48}" destId="{94F22AC4-7604-4EE8-9E30-36FFC4B35B8D}" srcOrd="0" destOrd="0" presId="urn:microsoft.com/office/officeart/2008/layout/VerticalCurvedList"/>
    <dgm:cxn modelId="{37A7EC57-CC14-47B6-B691-C75C8583F87C}" type="presParOf" srcId="{331F679B-1CEC-4D3D-8128-04695B4D3449}" destId="{18F22050-1020-4968-9250-3FEBB45750B6}" srcOrd="11" destOrd="0" presId="urn:microsoft.com/office/officeart/2008/layout/VerticalCurvedList"/>
    <dgm:cxn modelId="{3089B11B-046C-4C14-96CD-2A3753BEE858}" type="presParOf" srcId="{331F679B-1CEC-4D3D-8128-04695B4D3449}" destId="{4DD97806-7F88-46B1-A46D-4C7C77553DFE}" srcOrd="12" destOrd="0" presId="urn:microsoft.com/office/officeart/2008/layout/VerticalCurvedList"/>
    <dgm:cxn modelId="{D663C046-F86B-4836-88E9-550E0259ABF7}" type="presParOf" srcId="{4DD97806-7F88-46B1-A46D-4C7C77553DFE}" destId="{D1BA02FC-EF48-425D-9A10-BCBEA9B1FD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S" sz="2000" b="1" i="0" dirty="0" smtClean="0">
              <a:solidFill>
                <a:schemeClr val="tx1"/>
              </a:solidFill>
            </a:rPr>
            <a:t>Proteína </a:t>
          </a:r>
          <a:r>
            <a:rPr lang="es-ES" sz="2000" b="1" i="0" dirty="0" err="1" smtClean="0">
              <a:solidFill>
                <a:schemeClr val="tx1"/>
              </a:solidFill>
            </a:rPr>
            <a:t>disulfuro</a:t>
          </a:r>
          <a:r>
            <a:rPr lang="es-ES" sz="2000" b="1" i="0" dirty="0" smtClean="0">
              <a:solidFill>
                <a:schemeClr val="tx1"/>
              </a:solidFill>
            </a:rPr>
            <a:t> </a:t>
          </a:r>
          <a:r>
            <a:rPr lang="es-ES" sz="2000" b="1" i="0" dirty="0" err="1" smtClean="0">
              <a:solidFill>
                <a:schemeClr val="tx1"/>
              </a:solidFill>
            </a:rPr>
            <a:t>isomerasa</a:t>
          </a:r>
          <a:endParaRPr lang="es-ES" sz="2000" b="1" i="0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876A2E51-53AB-4F0F-A59B-C76FFE15EA7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PDI: </a:t>
          </a:r>
          <a:r>
            <a:rPr lang="es-EC" sz="2000" b="1" dirty="0" smtClean="0"/>
            <a:t>0,53 mg/L-56,5%</a:t>
          </a:r>
        </a:p>
        <a:p>
          <a:r>
            <a:rPr lang="es-EC" sz="2000" b="0" dirty="0" smtClean="0"/>
            <a:t>Control: </a:t>
          </a:r>
          <a:r>
            <a:rPr lang="es-EC" sz="2000" b="1" dirty="0" smtClean="0"/>
            <a:t>0,2 mg/L-63,83%</a:t>
          </a:r>
          <a:endParaRPr lang="es-ES" sz="2000" b="1" dirty="0">
            <a:solidFill>
              <a:schemeClr val="tx1"/>
            </a:solidFill>
          </a:endParaRPr>
        </a:p>
      </dgm:t>
    </dgm:pt>
    <dgm:pt modelId="{56169B55-BD76-4194-A9E2-D7B9111353B8}" type="parTrans" cxnId="{C70D439B-0772-427F-A1A0-4CE2CBAA9E76}">
      <dgm:prSet/>
      <dgm:spPr/>
      <dgm:t>
        <a:bodyPr/>
        <a:lstStyle/>
        <a:p>
          <a:endParaRPr lang="es-ES"/>
        </a:p>
      </dgm:t>
    </dgm:pt>
    <dgm:pt modelId="{F0E86C5B-1B66-4789-B629-3F21AFF2CC7C}" type="sibTrans" cxnId="{C70D439B-0772-427F-A1A0-4CE2CBAA9E76}">
      <dgm:prSet/>
      <dgm:spPr/>
      <dgm:t>
        <a:bodyPr/>
        <a:lstStyle/>
        <a:p>
          <a:endParaRPr lang="es-ES"/>
        </a:p>
      </dgm:t>
    </dgm:pt>
    <dgm:pt modelId="{355DF64B-5E94-4F05-883F-C4D71B4B5511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Optimización de codones: </a:t>
          </a:r>
          <a:r>
            <a:rPr lang="es-EC" sz="2000" b="1" dirty="0" smtClean="0">
              <a:solidFill>
                <a:schemeClr val="tx1"/>
              </a:solidFill>
            </a:rPr>
            <a:t>1,8 mg/L-80%</a:t>
          </a:r>
          <a:endParaRPr lang="es-ES" sz="2000" b="1" dirty="0">
            <a:solidFill>
              <a:schemeClr val="tx1"/>
            </a:solidFill>
          </a:endParaRPr>
        </a:p>
      </dgm:t>
    </dgm:pt>
    <dgm:pt modelId="{A275238F-AE09-4A5F-9716-C4FBA9E12216}" type="parTrans" cxnId="{A14743FF-9E2A-4797-9AC4-6C029D0793F2}">
      <dgm:prSet/>
      <dgm:spPr/>
      <dgm:t>
        <a:bodyPr/>
        <a:lstStyle/>
        <a:p>
          <a:endParaRPr lang="es-ES"/>
        </a:p>
      </dgm:t>
    </dgm:pt>
    <dgm:pt modelId="{83EC260B-8000-492C-8975-28463E285B4F}" type="sibTrans" cxnId="{A14743FF-9E2A-4797-9AC4-6C029D0793F2}">
      <dgm:prSet/>
      <dgm:spPr/>
      <dgm:t>
        <a:bodyPr/>
        <a:lstStyle/>
        <a:p>
          <a:endParaRPr lang="es-ES"/>
        </a:p>
      </dgm:t>
    </dgm:pt>
    <dgm:pt modelId="{B3B8B163-448A-452B-8C92-DC0512A1A22F}">
      <dgm:prSet custT="1"/>
      <dgm:spPr/>
      <dgm:t>
        <a:bodyPr/>
        <a:lstStyle/>
        <a:p>
          <a:r>
            <a:rPr lang="es-EC" sz="2000" b="1" dirty="0" smtClean="0"/>
            <a:t>Cromatografía de afinidad por iones metálicos</a:t>
          </a:r>
          <a:endParaRPr lang="es-EC" sz="2000" b="1" dirty="0"/>
        </a:p>
      </dgm:t>
    </dgm:pt>
    <dgm:pt modelId="{AA54F7D7-DDE4-4A9A-9E6F-8C1B79C51988}" type="parTrans" cxnId="{A5C02BA4-11CF-4BA4-8418-5097BB65ADCB}">
      <dgm:prSet/>
      <dgm:spPr/>
      <dgm:t>
        <a:bodyPr/>
        <a:lstStyle/>
        <a:p>
          <a:endParaRPr lang="es-EC"/>
        </a:p>
      </dgm:t>
    </dgm:pt>
    <dgm:pt modelId="{54A8EAE1-FFB1-4BBC-A7D8-E7F63AB31760}" type="sibTrans" cxnId="{A5C02BA4-11CF-4BA4-8418-5097BB65ADCB}">
      <dgm:prSet/>
      <dgm:spPr/>
      <dgm:t>
        <a:bodyPr/>
        <a:lstStyle/>
        <a:p>
          <a:endParaRPr lang="es-EC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0E0DC3D2-CE0C-4A6F-AC28-A2A617CAD20E}" type="pres">
      <dgm:prSet presAssocID="{56169B55-BD76-4194-A9E2-D7B9111353B8}" presName="parTrans" presStyleLbl="sibTrans2D1" presStyleIdx="0" presStyleCnt="3"/>
      <dgm:spPr/>
      <dgm:t>
        <a:bodyPr/>
        <a:lstStyle/>
        <a:p>
          <a:endParaRPr lang="es-EC"/>
        </a:p>
      </dgm:t>
    </dgm:pt>
    <dgm:pt modelId="{AA662DB9-21B7-4755-B6B9-32215614C90C}" type="pres">
      <dgm:prSet presAssocID="{876A2E51-53AB-4F0F-A59B-C76FFE15EA7A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C9A3E-0C3A-4834-A3A3-264B22E76663}" type="pres">
      <dgm:prSet presAssocID="{F0E86C5B-1B66-4789-B629-3F21AFF2CC7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8C76E26-2554-4097-95F6-76485A3DBEE7}" type="pres">
      <dgm:prSet presAssocID="{355DF64B-5E94-4F05-883F-C4D71B4B5511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3B7E1A-EC84-4961-8C20-992D5E246B02}" type="pres">
      <dgm:prSet presAssocID="{83EC260B-8000-492C-8975-28463E285B4F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F04F897-036B-44CB-BE03-BDB438D8CD98}" type="pres">
      <dgm:prSet presAssocID="{B3B8B163-448A-452B-8C92-DC0512A1A22F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543BA1-ACB3-41BA-93B2-E466CC3AFA9C}" type="presOf" srcId="{B3B8B163-448A-452B-8C92-DC0512A1A22F}" destId="{AF04F897-036B-44CB-BE03-BDB438D8CD98}" srcOrd="0" destOrd="0" presId="urn:microsoft.com/office/officeart/2005/8/layout/lProcess1"/>
    <dgm:cxn modelId="{77329D87-6DE3-40F4-B6E7-1020D66B8ECB}" type="presOf" srcId="{F0E86C5B-1B66-4789-B629-3F21AFF2CC7C}" destId="{0A7C9A3E-0C3A-4834-A3A3-264B22E76663}" srcOrd="0" destOrd="0" presId="urn:microsoft.com/office/officeart/2005/8/layout/lProcess1"/>
    <dgm:cxn modelId="{0D7567CA-DE2C-40AC-996E-0D1EB1B38FCD}" type="presOf" srcId="{56169B55-BD76-4194-A9E2-D7B9111353B8}" destId="{0E0DC3D2-CE0C-4A6F-AC28-A2A617CAD20E}" srcOrd="0" destOrd="0" presId="urn:microsoft.com/office/officeart/2005/8/layout/lProcess1"/>
    <dgm:cxn modelId="{E2FB048E-FB8D-476A-BCEE-224473E1A1EE}" type="presOf" srcId="{876A2E51-53AB-4F0F-A59B-C76FFE15EA7A}" destId="{AA662DB9-21B7-4755-B6B9-32215614C90C}" srcOrd="0" destOrd="0" presId="urn:microsoft.com/office/officeart/2005/8/layout/lProcess1"/>
    <dgm:cxn modelId="{A14743FF-9E2A-4797-9AC4-6C029D0793F2}" srcId="{3518EA20-84E0-46DC-B106-42511D8F77A7}" destId="{355DF64B-5E94-4F05-883F-C4D71B4B5511}" srcOrd="1" destOrd="0" parTransId="{A275238F-AE09-4A5F-9716-C4FBA9E12216}" sibTransId="{83EC260B-8000-492C-8975-28463E285B4F}"/>
    <dgm:cxn modelId="{FFE845F3-40AE-4710-9AC7-F0EF3F895BF1}" type="presOf" srcId="{355DF64B-5E94-4F05-883F-C4D71B4B5511}" destId="{E8C76E26-2554-4097-95F6-76485A3DBEE7}" srcOrd="0" destOrd="0" presId="urn:microsoft.com/office/officeart/2005/8/layout/lProcess1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1FF90D7C-E47F-48FC-9765-179ADE06E81B}" type="presOf" srcId="{3518EA20-84E0-46DC-B106-42511D8F77A7}" destId="{5B7D0954-5438-4E53-835D-2599CE5789F1}" srcOrd="0" destOrd="0" presId="urn:microsoft.com/office/officeart/2005/8/layout/lProcess1"/>
    <dgm:cxn modelId="{C70D439B-0772-427F-A1A0-4CE2CBAA9E76}" srcId="{3518EA20-84E0-46DC-B106-42511D8F77A7}" destId="{876A2E51-53AB-4F0F-A59B-C76FFE15EA7A}" srcOrd="0" destOrd="0" parTransId="{56169B55-BD76-4194-A9E2-D7B9111353B8}" sibTransId="{F0E86C5B-1B66-4789-B629-3F21AFF2CC7C}"/>
    <dgm:cxn modelId="{23E544B2-5E91-4786-AE68-AB214AC9ACEE}" type="presOf" srcId="{A24FB8EF-0529-48A2-B3B0-0A158730E810}" destId="{04BD3774-99E4-4134-B15D-5C556485BD33}" srcOrd="0" destOrd="0" presId="urn:microsoft.com/office/officeart/2005/8/layout/lProcess1"/>
    <dgm:cxn modelId="{35370D8E-F5E5-4139-AE53-9ED8C281A492}" type="presOf" srcId="{83EC260B-8000-492C-8975-28463E285B4F}" destId="{673B7E1A-EC84-4961-8C20-992D5E246B02}" srcOrd="0" destOrd="0" presId="urn:microsoft.com/office/officeart/2005/8/layout/lProcess1"/>
    <dgm:cxn modelId="{A5C02BA4-11CF-4BA4-8418-5097BB65ADCB}" srcId="{3518EA20-84E0-46DC-B106-42511D8F77A7}" destId="{B3B8B163-448A-452B-8C92-DC0512A1A22F}" srcOrd="2" destOrd="0" parTransId="{AA54F7D7-DDE4-4A9A-9E6F-8C1B79C51988}" sibTransId="{54A8EAE1-FFB1-4BBC-A7D8-E7F63AB31760}"/>
    <dgm:cxn modelId="{06DCFE3D-EF96-435F-BDF2-08A0E6C32D15}" type="presParOf" srcId="{04BD3774-99E4-4134-B15D-5C556485BD33}" destId="{757D71EA-AC4F-46F6-9511-9FFE091CC514}" srcOrd="0" destOrd="0" presId="urn:microsoft.com/office/officeart/2005/8/layout/lProcess1"/>
    <dgm:cxn modelId="{2B4676E8-471F-4F13-9068-D10B9DCBD12B}" type="presParOf" srcId="{757D71EA-AC4F-46F6-9511-9FFE091CC514}" destId="{5B7D0954-5438-4E53-835D-2599CE5789F1}" srcOrd="0" destOrd="0" presId="urn:microsoft.com/office/officeart/2005/8/layout/lProcess1"/>
    <dgm:cxn modelId="{7A3C4AA7-BA83-41DF-AB8A-278C48C0B761}" type="presParOf" srcId="{757D71EA-AC4F-46F6-9511-9FFE091CC514}" destId="{0E0DC3D2-CE0C-4A6F-AC28-A2A617CAD20E}" srcOrd="1" destOrd="0" presId="urn:microsoft.com/office/officeart/2005/8/layout/lProcess1"/>
    <dgm:cxn modelId="{25656D4B-CF05-47EB-AFD2-EA0FF9B8BC29}" type="presParOf" srcId="{757D71EA-AC4F-46F6-9511-9FFE091CC514}" destId="{AA662DB9-21B7-4755-B6B9-32215614C90C}" srcOrd="2" destOrd="0" presId="urn:microsoft.com/office/officeart/2005/8/layout/lProcess1"/>
    <dgm:cxn modelId="{1570C8D3-5AC3-4D74-AC3E-B597340C65C4}" type="presParOf" srcId="{757D71EA-AC4F-46F6-9511-9FFE091CC514}" destId="{0A7C9A3E-0C3A-4834-A3A3-264B22E76663}" srcOrd="3" destOrd="0" presId="urn:microsoft.com/office/officeart/2005/8/layout/lProcess1"/>
    <dgm:cxn modelId="{615F847D-49B2-4327-9551-0CA0C33D5119}" type="presParOf" srcId="{757D71EA-AC4F-46F6-9511-9FFE091CC514}" destId="{E8C76E26-2554-4097-95F6-76485A3DBEE7}" srcOrd="4" destOrd="0" presId="urn:microsoft.com/office/officeart/2005/8/layout/lProcess1"/>
    <dgm:cxn modelId="{907E1AE5-DFB8-406A-9AC5-D99298401662}" type="presParOf" srcId="{757D71EA-AC4F-46F6-9511-9FFE091CC514}" destId="{673B7E1A-EC84-4961-8C20-992D5E246B02}" srcOrd="5" destOrd="0" presId="urn:microsoft.com/office/officeart/2005/8/layout/lProcess1"/>
    <dgm:cxn modelId="{B3E9620C-99FC-40B1-8F45-7FB3EFF7524C}" type="presParOf" srcId="{757D71EA-AC4F-46F6-9511-9FFE091CC514}" destId="{AF04F897-036B-44CB-BE03-BDB438D8CD9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C69D9E-0FE7-4CF8-AE1B-C2A268B6AEA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62D646D-ABA3-4CE4-85FD-8A306F8021A0}">
      <dgm:prSet phldrT="[Texto]" custT="1"/>
      <dgm:spPr/>
      <dgm:t>
        <a:bodyPr/>
        <a:lstStyle/>
        <a:p>
          <a:pPr algn="ctr"/>
          <a:r>
            <a:rPr lang="es-EC" sz="2000" b="1" dirty="0" err="1" smtClean="0"/>
            <a:t>Coexpresado</a:t>
          </a:r>
          <a:r>
            <a:rPr lang="es-EC" sz="2000" b="1" dirty="0" smtClean="0"/>
            <a:t> con chaperonas</a:t>
          </a:r>
          <a:endParaRPr lang="es-EC" sz="2000" b="1" dirty="0"/>
        </a:p>
      </dgm:t>
    </dgm:pt>
    <dgm:pt modelId="{D92548FF-521C-4846-9AE0-4FD738456FF9}" type="parTrans" cxnId="{3C063028-39B9-419F-BBB2-EDD92CD66C5D}">
      <dgm:prSet/>
      <dgm:spPr/>
      <dgm:t>
        <a:bodyPr/>
        <a:lstStyle/>
        <a:p>
          <a:endParaRPr lang="es-EC"/>
        </a:p>
      </dgm:t>
    </dgm:pt>
    <dgm:pt modelId="{24E95E2F-2E53-4B90-94DF-429737966056}" type="sibTrans" cxnId="{3C063028-39B9-419F-BBB2-EDD92CD66C5D}">
      <dgm:prSet/>
      <dgm:spPr/>
      <dgm:t>
        <a:bodyPr/>
        <a:lstStyle/>
        <a:p>
          <a:endParaRPr lang="es-EC"/>
        </a:p>
      </dgm:t>
    </dgm:pt>
    <dgm:pt modelId="{789855DF-9DB8-4CD3-A3F2-A98D98E6CD75}">
      <dgm:prSet phldrT="[Texto]" custT="1"/>
      <dgm:spPr/>
      <dgm:t>
        <a:bodyPr/>
        <a:lstStyle/>
        <a:p>
          <a:r>
            <a:rPr lang="es-EC" sz="1800" dirty="0" smtClean="0"/>
            <a:t>Kar2p, Ssa1p, Sec63p, Ydj1p, PDI</a:t>
          </a:r>
          <a:endParaRPr lang="es-EC" sz="1800" dirty="0"/>
        </a:p>
      </dgm:t>
    </dgm:pt>
    <dgm:pt modelId="{D02E6485-11EA-49CD-BE61-52923CA65E3A}" type="parTrans" cxnId="{1D7F1974-2905-4247-B7DC-5464AF1C71A3}">
      <dgm:prSet/>
      <dgm:spPr/>
      <dgm:t>
        <a:bodyPr/>
        <a:lstStyle/>
        <a:p>
          <a:endParaRPr lang="es-EC"/>
        </a:p>
      </dgm:t>
    </dgm:pt>
    <dgm:pt modelId="{9B86037C-7B56-4980-8AF2-CBC5A22F7061}" type="sibTrans" cxnId="{1D7F1974-2905-4247-B7DC-5464AF1C71A3}">
      <dgm:prSet/>
      <dgm:spPr/>
      <dgm:t>
        <a:bodyPr/>
        <a:lstStyle/>
        <a:p>
          <a:endParaRPr lang="es-EC"/>
        </a:p>
      </dgm:t>
    </dgm:pt>
    <dgm:pt modelId="{E2AA8EB3-B4B4-48EE-ABA0-BCC2CA162F21}">
      <dgm:prSet phldrT="[Texto]" custT="1"/>
      <dgm:spPr/>
      <dgm:t>
        <a:bodyPr/>
        <a:lstStyle/>
        <a:p>
          <a:r>
            <a:rPr lang="es-EC" sz="1600" dirty="0" smtClean="0"/>
            <a:t>IFN γ + Kar2p + PDI: </a:t>
          </a:r>
          <a:r>
            <a:rPr lang="es-EC" sz="1600" b="1" dirty="0" smtClean="0"/>
            <a:t>1,56 mg/L-80%</a:t>
          </a:r>
          <a:endParaRPr lang="es-EC" sz="1600" b="1" dirty="0"/>
        </a:p>
      </dgm:t>
    </dgm:pt>
    <dgm:pt modelId="{70C7F1DA-EF6C-457D-B999-B3BF63DFA4FE}" type="parTrans" cxnId="{C054D528-2524-4480-ABCC-0B99F2DA2879}">
      <dgm:prSet/>
      <dgm:spPr/>
      <dgm:t>
        <a:bodyPr/>
        <a:lstStyle/>
        <a:p>
          <a:endParaRPr lang="es-EC"/>
        </a:p>
      </dgm:t>
    </dgm:pt>
    <dgm:pt modelId="{A4B2C740-278F-4616-A1AB-CB99EE37ED79}" type="sibTrans" cxnId="{C054D528-2524-4480-ABCC-0B99F2DA2879}">
      <dgm:prSet/>
      <dgm:spPr/>
      <dgm:t>
        <a:bodyPr/>
        <a:lstStyle/>
        <a:p>
          <a:endParaRPr lang="es-EC"/>
        </a:p>
      </dgm:t>
    </dgm:pt>
    <dgm:pt modelId="{9F189C67-3303-47A6-A318-DDCE002D3849}">
      <dgm:prSet phldrT="[Texto]" custT="1"/>
      <dgm:spPr/>
      <dgm:t>
        <a:bodyPr/>
        <a:lstStyle/>
        <a:p>
          <a:r>
            <a:rPr lang="es-EC" sz="1600" dirty="0" smtClean="0"/>
            <a:t>Inhibición 25%, células de cáncer oral</a:t>
          </a:r>
        </a:p>
      </dgm:t>
    </dgm:pt>
    <dgm:pt modelId="{4DB4B9EF-F11D-471E-B04F-129E6F5B6EE9}" type="parTrans" cxnId="{F8F4A59A-1322-47E1-B88B-77697EEC4E45}">
      <dgm:prSet/>
      <dgm:spPr/>
      <dgm:t>
        <a:bodyPr/>
        <a:lstStyle/>
        <a:p>
          <a:endParaRPr lang="es-EC"/>
        </a:p>
      </dgm:t>
    </dgm:pt>
    <dgm:pt modelId="{5F613E02-97A0-463F-831A-7B3C3A71D942}" type="sibTrans" cxnId="{F8F4A59A-1322-47E1-B88B-77697EEC4E45}">
      <dgm:prSet/>
      <dgm:spPr/>
      <dgm:t>
        <a:bodyPr/>
        <a:lstStyle/>
        <a:p>
          <a:endParaRPr lang="es-EC"/>
        </a:p>
      </dgm:t>
    </dgm:pt>
    <dgm:pt modelId="{1E30D38C-D650-4D8E-A92A-26D62F902CD9}">
      <dgm:prSet phldrT="[Texto]" custT="1"/>
      <dgm:spPr/>
      <dgm:t>
        <a:bodyPr/>
        <a:lstStyle/>
        <a:p>
          <a:pPr algn="ctr"/>
          <a:r>
            <a:rPr lang="es-EC" sz="2000" b="1" dirty="0" smtClean="0"/>
            <a:t>Optimización de codones</a:t>
          </a:r>
          <a:endParaRPr lang="es-EC" sz="2000" b="1" dirty="0"/>
        </a:p>
      </dgm:t>
    </dgm:pt>
    <dgm:pt modelId="{BD304279-FEDB-4DBD-8B1A-AE8E282E4923}" type="parTrans" cxnId="{732A161B-3AB7-45D4-BB69-9BAA29BC81B0}">
      <dgm:prSet/>
      <dgm:spPr/>
      <dgm:t>
        <a:bodyPr/>
        <a:lstStyle/>
        <a:p>
          <a:endParaRPr lang="es-EC"/>
        </a:p>
      </dgm:t>
    </dgm:pt>
    <dgm:pt modelId="{E975DF46-0B2E-4137-9F43-5839960B884A}" type="sibTrans" cxnId="{732A161B-3AB7-45D4-BB69-9BAA29BC81B0}">
      <dgm:prSet/>
      <dgm:spPr/>
      <dgm:t>
        <a:bodyPr/>
        <a:lstStyle/>
        <a:p>
          <a:endParaRPr lang="es-EC"/>
        </a:p>
      </dgm:t>
    </dgm:pt>
    <dgm:pt modelId="{0B66BA17-1592-4060-830C-5D79A13DB2CF}">
      <dgm:prSet phldrT="[Texto]" custT="1"/>
      <dgm:spPr/>
      <dgm:t>
        <a:bodyPr/>
        <a:lstStyle/>
        <a:p>
          <a:r>
            <a:rPr lang="es-EC" sz="1600" b="1" dirty="0" smtClean="0"/>
            <a:t>36,1 mg/L-79,54% (REM) </a:t>
          </a:r>
          <a:endParaRPr lang="es-EC" sz="1600" b="1" dirty="0"/>
        </a:p>
      </dgm:t>
    </dgm:pt>
    <dgm:pt modelId="{CBA558B7-77D0-4777-94CE-3C25BB3DC85A}" type="parTrans" cxnId="{4B715082-2474-462F-91E0-8A0A5743DD34}">
      <dgm:prSet/>
      <dgm:spPr/>
      <dgm:t>
        <a:bodyPr/>
        <a:lstStyle/>
        <a:p>
          <a:endParaRPr lang="es-EC"/>
        </a:p>
      </dgm:t>
    </dgm:pt>
    <dgm:pt modelId="{0B42F7EA-A88C-4962-B905-BD5C62B09FA3}" type="sibTrans" cxnId="{4B715082-2474-462F-91E0-8A0A5743DD34}">
      <dgm:prSet/>
      <dgm:spPr/>
      <dgm:t>
        <a:bodyPr/>
        <a:lstStyle/>
        <a:p>
          <a:endParaRPr lang="es-EC"/>
        </a:p>
      </dgm:t>
    </dgm:pt>
    <dgm:pt modelId="{FDCEDD5E-B26D-4EDB-8A70-A697171BB881}">
      <dgm:prSet phldrT="[Texto]" custT="1"/>
      <dgm:spPr/>
      <dgm:t>
        <a:bodyPr/>
        <a:lstStyle/>
        <a:p>
          <a:r>
            <a:rPr lang="es-EC" sz="1600" dirty="0" smtClean="0"/>
            <a:t>Reactor por lotes</a:t>
          </a:r>
          <a:endParaRPr lang="es-EC" sz="1600" dirty="0"/>
        </a:p>
      </dgm:t>
    </dgm:pt>
    <dgm:pt modelId="{BFBC705A-E458-4637-97CF-B58002F606E4}" type="parTrans" cxnId="{D496F8C4-C865-42FB-9801-77EADE0C1DA2}">
      <dgm:prSet/>
      <dgm:spPr/>
      <dgm:t>
        <a:bodyPr/>
        <a:lstStyle/>
        <a:p>
          <a:endParaRPr lang="es-EC"/>
        </a:p>
      </dgm:t>
    </dgm:pt>
    <dgm:pt modelId="{E8038FF6-D91D-4B6D-9D67-62128C88C2E8}" type="sibTrans" cxnId="{D496F8C4-C865-42FB-9801-77EADE0C1DA2}">
      <dgm:prSet/>
      <dgm:spPr/>
      <dgm:t>
        <a:bodyPr/>
        <a:lstStyle/>
        <a:p>
          <a:endParaRPr lang="es-EC"/>
        </a:p>
      </dgm:t>
    </dgm:pt>
    <dgm:pt modelId="{801C848B-BC1F-46DC-B666-3450057F855F}">
      <dgm:prSet phldrT="[Texto]" custT="1"/>
      <dgm:spPr/>
      <dgm:t>
        <a:bodyPr/>
        <a:lstStyle/>
        <a:p>
          <a:r>
            <a:rPr lang="es-EC" sz="1600" dirty="0" smtClean="0"/>
            <a:t>Inhibición 25%, células de cáncer de mama humano</a:t>
          </a:r>
          <a:endParaRPr lang="es-EC" sz="1600" dirty="0"/>
        </a:p>
      </dgm:t>
    </dgm:pt>
    <dgm:pt modelId="{F1B66805-92BB-43AF-B378-B0369202584E}" type="parTrans" cxnId="{A9D6B9FF-F79A-4356-8BF2-8B29C90DF88E}">
      <dgm:prSet/>
      <dgm:spPr/>
      <dgm:t>
        <a:bodyPr/>
        <a:lstStyle/>
        <a:p>
          <a:endParaRPr lang="es-EC"/>
        </a:p>
      </dgm:t>
    </dgm:pt>
    <dgm:pt modelId="{C333E0E9-14C3-4BDC-8F67-8FB3EB1B9AA3}" type="sibTrans" cxnId="{A9D6B9FF-F79A-4356-8BF2-8B29C90DF88E}">
      <dgm:prSet/>
      <dgm:spPr/>
      <dgm:t>
        <a:bodyPr/>
        <a:lstStyle/>
        <a:p>
          <a:endParaRPr lang="es-EC"/>
        </a:p>
      </dgm:t>
    </dgm:pt>
    <dgm:pt modelId="{723983FC-6E98-47F7-93CC-C6EDFDA8E986}" type="pres">
      <dgm:prSet presAssocID="{5BC69D9E-0FE7-4CF8-AE1B-C2A268B6AEA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8C2B3FE-144F-4306-AA5A-4280CC689975}" type="pres">
      <dgm:prSet presAssocID="{E62D646D-ABA3-4CE4-85FD-8A306F8021A0}" presName="root" presStyleCnt="0">
        <dgm:presLayoutVars>
          <dgm:chMax/>
          <dgm:chPref/>
        </dgm:presLayoutVars>
      </dgm:prSet>
      <dgm:spPr/>
    </dgm:pt>
    <dgm:pt modelId="{904B1749-433F-4685-B020-5D508413405E}" type="pres">
      <dgm:prSet presAssocID="{E62D646D-ABA3-4CE4-85FD-8A306F8021A0}" presName="rootComposite" presStyleCnt="0">
        <dgm:presLayoutVars/>
      </dgm:prSet>
      <dgm:spPr/>
    </dgm:pt>
    <dgm:pt modelId="{8D130B06-E198-4954-98D7-C01A009A7F40}" type="pres">
      <dgm:prSet presAssocID="{E62D646D-ABA3-4CE4-85FD-8A306F8021A0}" presName="ParentAccent" presStyleLbl="alignNode1" presStyleIdx="0" presStyleCnt="2"/>
      <dgm:spPr/>
    </dgm:pt>
    <dgm:pt modelId="{90DE5925-3E9F-4238-8EC6-66CE3A230DA8}" type="pres">
      <dgm:prSet presAssocID="{E62D646D-ABA3-4CE4-85FD-8A306F8021A0}" presName="ParentSmallAccent" presStyleLbl="fgAcc1" presStyleIdx="0" presStyleCnt="2"/>
      <dgm:spPr/>
    </dgm:pt>
    <dgm:pt modelId="{E159EA50-2972-4840-B472-41D981419E32}" type="pres">
      <dgm:prSet presAssocID="{E62D646D-ABA3-4CE4-85FD-8A306F8021A0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2A6803-E3E7-4B46-B0EA-2EB53937A6F7}" type="pres">
      <dgm:prSet presAssocID="{E62D646D-ABA3-4CE4-85FD-8A306F8021A0}" presName="childShape" presStyleCnt="0">
        <dgm:presLayoutVars>
          <dgm:chMax val="0"/>
          <dgm:chPref val="0"/>
        </dgm:presLayoutVars>
      </dgm:prSet>
      <dgm:spPr/>
    </dgm:pt>
    <dgm:pt modelId="{64D90F61-5C99-4120-BE0A-743DFD4CCFF8}" type="pres">
      <dgm:prSet presAssocID="{789855DF-9DB8-4CD3-A3F2-A98D98E6CD75}" presName="childComposite" presStyleCnt="0">
        <dgm:presLayoutVars>
          <dgm:chMax val="0"/>
          <dgm:chPref val="0"/>
        </dgm:presLayoutVars>
      </dgm:prSet>
      <dgm:spPr/>
    </dgm:pt>
    <dgm:pt modelId="{0BB04798-C127-437F-AD10-4776B3B572AC}" type="pres">
      <dgm:prSet presAssocID="{789855DF-9DB8-4CD3-A3F2-A98D98E6CD75}" presName="ChildAccent" presStyleLbl="solidFgAcc1" presStyleIdx="0" presStyleCnt="6"/>
      <dgm:spPr/>
    </dgm:pt>
    <dgm:pt modelId="{E4E4E4A6-BB91-4EBB-B7E8-7112E2716568}" type="pres">
      <dgm:prSet presAssocID="{789855DF-9DB8-4CD3-A3F2-A98D98E6CD75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ADBD23-EB62-4375-91B8-16E7E9884061}" type="pres">
      <dgm:prSet presAssocID="{E2AA8EB3-B4B4-48EE-ABA0-BCC2CA162F21}" presName="childComposite" presStyleCnt="0">
        <dgm:presLayoutVars>
          <dgm:chMax val="0"/>
          <dgm:chPref val="0"/>
        </dgm:presLayoutVars>
      </dgm:prSet>
      <dgm:spPr/>
    </dgm:pt>
    <dgm:pt modelId="{AD26314C-FF1F-4199-8B9C-EB51017465E6}" type="pres">
      <dgm:prSet presAssocID="{E2AA8EB3-B4B4-48EE-ABA0-BCC2CA162F21}" presName="ChildAccent" presStyleLbl="solidFgAcc1" presStyleIdx="1" presStyleCnt="6"/>
      <dgm:spPr/>
    </dgm:pt>
    <dgm:pt modelId="{115A3548-93F2-4BF4-85D5-D89B8AFA7B2B}" type="pres">
      <dgm:prSet presAssocID="{E2AA8EB3-B4B4-48EE-ABA0-BCC2CA162F21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6D914F-0541-47EC-9FD8-0BB56904EB88}" type="pres">
      <dgm:prSet presAssocID="{9F189C67-3303-47A6-A318-DDCE002D3849}" presName="childComposite" presStyleCnt="0">
        <dgm:presLayoutVars>
          <dgm:chMax val="0"/>
          <dgm:chPref val="0"/>
        </dgm:presLayoutVars>
      </dgm:prSet>
      <dgm:spPr/>
    </dgm:pt>
    <dgm:pt modelId="{2013D819-9EBB-4452-AEDD-FD152FFCECFB}" type="pres">
      <dgm:prSet presAssocID="{9F189C67-3303-47A6-A318-DDCE002D3849}" presName="ChildAccent" presStyleLbl="solidFgAcc1" presStyleIdx="2" presStyleCnt="6"/>
      <dgm:spPr/>
    </dgm:pt>
    <dgm:pt modelId="{63FA5BB5-7232-4C32-AC54-592869892CD7}" type="pres">
      <dgm:prSet presAssocID="{9F189C67-3303-47A6-A318-DDCE002D384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93031C-5DB4-443B-8D46-466325FFF8CE}" type="pres">
      <dgm:prSet presAssocID="{1E30D38C-D650-4D8E-A92A-26D62F902CD9}" presName="root" presStyleCnt="0">
        <dgm:presLayoutVars>
          <dgm:chMax/>
          <dgm:chPref/>
        </dgm:presLayoutVars>
      </dgm:prSet>
      <dgm:spPr/>
    </dgm:pt>
    <dgm:pt modelId="{A6862E12-313A-4BFE-9C01-DA3DE95A9936}" type="pres">
      <dgm:prSet presAssocID="{1E30D38C-D650-4D8E-A92A-26D62F902CD9}" presName="rootComposite" presStyleCnt="0">
        <dgm:presLayoutVars/>
      </dgm:prSet>
      <dgm:spPr/>
    </dgm:pt>
    <dgm:pt modelId="{4488F680-E33A-414D-A69D-056C7DE57DDA}" type="pres">
      <dgm:prSet presAssocID="{1E30D38C-D650-4D8E-A92A-26D62F902CD9}" presName="ParentAccent" presStyleLbl="alignNode1" presStyleIdx="1" presStyleCnt="2"/>
      <dgm:spPr/>
    </dgm:pt>
    <dgm:pt modelId="{9BEB8AC4-7E5C-4AE7-B4DE-14DEC86704DC}" type="pres">
      <dgm:prSet presAssocID="{1E30D38C-D650-4D8E-A92A-26D62F902CD9}" presName="ParentSmallAccent" presStyleLbl="fgAcc1" presStyleIdx="1" presStyleCnt="2"/>
      <dgm:spPr/>
    </dgm:pt>
    <dgm:pt modelId="{685E6563-978B-4A1B-B29D-6474A771A58D}" type="pres">
      <dgm:prSet presAssocID="{1E30D38C-D650-4D8E-A92A-26D62F902CD9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A48F2B-6AE5-4787-B0F0-EA52D04550DD}" type="pres">
      <dgm:prSet presAssocID="{1E30D38C-D650-4D8E-A92A-26D62F902CD9}" presName="childShape" presStyleCnt="0">
        <dgm:presLayoutVars>
          <dgm:chMax val="0"/>
          <dgm:chPref val="0"/>
        </dgm:presLayoutVars>
      </dgm:prSet>
      <dgm:spPr/>
    </dgm:pt>
    <dgm:pt modelId="{0B8EA9F0-C05E-4F42-B9F8-B4A51DA5AFB4}" type="pres">
      <dgm:prSet presAssocID="{0B66BA17-1592-4060-830C-5D79A13DB2CF}" presName="childComposite" presStyleCnt="0">
        <dgm:presLayoutVars>
          <dgm:chMax val="0"/>
          <dgm:chPref val="0"/>
        </dgm:presLayoutVars>
      </dgm:prSet>
      <dgm:spPr/>
    </dgm:pt>
    <dgm:pt modelId="{45CE6E76-0A67-4E9A-9B2A-B0144614C409}" type="pres">
      <dgm:prSet presAssocID="{0B66BA17-1592-4060-830C-5D79A13DB2CF}" presName="ChildAccent" presStyleLbl="solidFgAcc1" presStyleIdx="3" presStyleCnt="6"/>
      <dgm:spPr/>
    </dgm:pt>
    <dgm:pt modelId="{16457CFE-E137-4AED-85A2-B58CDBFD0CA0}" type="pres">
      <dgm:prSet presAssocID="{0B66BA17-1592-4060-830C-5D79A13DB2C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D72FCC-DE29-4D34-80BA-A6CEF6EBE19F}" type="pres">
      <dgm:prSet presAssocID="{FDCEDD5E-B26D-4EDB-8A70-A697171BB881}" presName="childComposite" presStyleCnt="0">
        <dgm:presLayoutVars>
          <dgm:chMax val="0"/>
          <dgm:chPref val="0"/>
        </dgm:presLayoutVars>
      </dgm:prSet>
      <dgm:spPr/>
    </dgm:pt>
    <dgm:pt modelId="{E7B9D6B2-5E97-4204-AFD5-481EB6D74D9C}" type="pres">
      <dgm:prSet presAssocID="{FDCEDD5E-B26D-4EDB-8A70-A697171BB881}" presName="ChildAccent" presStyleLbl="solidFgAcc1" presStyleIdx="4" presStyleCnt="6"/>
      <dgm:spPr/>
    </dgm:pt>
    <dgm:pt modelId="{1EF66BF1-76FF-4324-BEFB-7AFACFADF2E5}" type="pres">
      <dgm:prSet presAssocID="{FDCEDD5E-B26D-4EDB-8A70-A697171BB881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9FC7B-06AD-4FFB-B5D7-DD82A738E0AE}" type="pres">
      <dgm:prSet presAssocID="{801C848B-BC1F-46DC-B666-3450057F855F}" presName="childComposite" presStyleCnt="0">
        <dgm:presLayoutVars>
          <dgm:chMax val="0"/>
          <dgm:chPref val="0"/>
        </dgm:presLayoutVars>
      </dgm:prSet>
      <dgm:spPr/>
    </dgm:pt>
    <dgm:pt modelId="{69B2B26C-75B1-4A4F-B63A-16EE538D7637}" type="pres">
      <dgm:prSet presAssocID="{801C848B-BC1F-46DC-B666-3450057F855F}" presName="ChildAccent" presStyleLbl="solidFgAcc1" presStyleIdx="5" presStyleCnt="6"/>
      <dgm:spPr/>
    </dgm:pt>
    <dgm:pt modelId="{171DCFF7-CFFD-4EC3-B72B-742705D88BD5}" type="pres">
      <dgm:prSet presAssocID="{801C848B-BC1F-46DC-B666-3450057F855F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F4A59A-1322-47E1-B88B-77697EEC4E45}" srcId="{E62D646D-ABA3-4CE4-85FD-8A306F8021A0}" destId="{9F189C67-3303-47A6-A318-DDCE002D3849}" srcOrd="2" destOrd="0" parTransId="{4DB4B9EF-F11D-471E-B04F-129E6F5B6EE9}" sibTransId="{5F613E02-97A0-463F-831A-7B3C3A71D942}"/>
    <dgm:cxn modelId="{FB7D4ACD-2ED6-44AE-ABC8-9C3698273DB8}" type="presOf" srcId="{789855DF-9DB8-4CD3-A3F2-A98D98E6CD75}" destId="{E4E4E4A6-BB91-4EBB-B7E8-7112E2716568}" srcOrd="0" destOrd="0" presId="urn:microsoft.com/office/officeart/2008/layout/SquareAccentList"/>
    <dgm:cxn modelId="{F35D5ADC-B931-44A4-912A-BEC701C34A31}" type="presOf" srcId="{FDCEDD5E-B26D-4EDB-8A70-A697171BB881}" destId="{1EF66BF1-76FF-4324-BEFB-7AFACFADF2E5}" srcOrd="0" destOrd="0" presId="urn:microsoft.com/office/officeart/2008/layout/SquareAccentList"/>
    <dgm:cxn modelId="{8F475352-9DFA-4A0F-BA8E-DEC4976B2BB7}" type="presOf" srcId="{9F189C67-3303-47A6-A318-DDCE002D3849}" destId="{63FA5BB5-7232-4C32-AC54-592869892CD7}" srcOrd="0" destOrd="0" presId="urn:microsoft.com/office/officeart/2008/layout/SquareAccentList"/>
    <dgm:cxn modelId="{9F560198-8BEC-4223-B57D-7BE8D44171F3}" type="presOf" srcId="{1E30D38C-D650-4D8E-A92A-26D62F902CD9}" destId="{685E6563-978B-4A1B-B29D-6474A771A58D}" srcOrd="0" destOrd="0" presId="urn:microsoft.com/office/officeart/2008/layout/SquareAccentList"/>
    <dgm:cxn modelId="{36E70DB6-A144-4C6E-A4B4-014DB8538F79}" type="presOf" srcId="{E2AA8EB3-B4B4-48EE-ABA0-BCC2CA162F21}" destId="{115A3548-93F2-4BF4-85D5-D89B8AFA7B2B}" srcOrd="0" destOrd="0" presId="urn:microsoft.com/office/officeart/2008/layout/SquareAccentList"/>
    <dgm:cxn modelId="{4B715082-2474-462F-91E0-8A0A5743DD34}" srcId="{1E30D38C-D650-4D8E-A92A-26D62F902CD9}" destId="{0B66BA17-1592-4060-830C-5D79A13DB2CF}" srcOrd="0" destOrd="0" parTransId="{CBA558B7-77D0-4777-94CE-3C25BB3DC85A}" sibTransId="{0B42F7EA-A88C-4962-B905-BD5C62B09FA3}"/>
    <dgm:cxn modelId="{1FA6AEC0-FD62-41F3-A655-7AFA028933DA}" type="presOf" srcId="{5BC69D9E-0FE7-4CF8-AE1B-C2A268B6AEAB}" destId="{723983FC-6E98-47F7-93CC-C6EDFDA8E986}" srcOrd="0" destOrd="0" presId="urn:microsoft.com/office/officeart/2008/layout/SquareAccentList"/>
    <dgm:cxn modelId="{732A161B-3AB7-45D4-BB69-9BAA29BC81B0}" srcId="{5BC69D9E-0FE7-4CF8-AE1B-C2A268B6AEAB}" destId="{1E30D38C-D650-4D8E-A92A-26D62F902CD9}" srcOrd="1" destOrd="0" parTransId="{BD304279-FEDB-4DBD-8B1A-AE8E282E4923}" sibTransId="{E975DF46-0B2E-4137-9F43-5839960B884A}"/>
    <dgm:cxn modelId="{D496F8C4-C865-42FB-9801-77EADE0C1DA2}" srcId="{1E30D38C-D650-4D8E-A92A-26D62F902CD9}" destId="{FDCEDD5E-B26D-4EDB-8A70-A697171BB881}" srcOrd="1" destOrd="0" parTransId="{BFBC705A-E458-4637-97CF-B58002F606E4}" sibTransId="{E8038FF6-D91D-4B6D-9D67-62128C88C2E8}"/>
    <dgm:cxn modelId="{53F3BB17-6021-4853-9337-2F87E3C228D0}" type="presOf" srcId="{801C848B-BC1F-46DC-B666-3450057F855F}" destId="{171DCFF7-CFFD-4EC3-B72B-742705D88BD5}" srcOrd="0" destOrd="0" presId="urn:microsoft.com/office/officeart/2008/layout/SquareAccentList"/>
    <dgm:cxn modelId="{3D0F5EA3-9A87-4D80-9C38-271CF3A5A295}" type="presOf" srcId="{E62D646D-ABA3-4CE4-85FD-8A306F8021A0}" destId="{E159EA50-2972-4840-B472-41D981419E32}" srcOrd="0" destOrd="0" presId="urn:microsoft.com/office/officeart/2008/layout/SquareAccentList"/>
    <dgm:cxn modelId="{9CF31EC9-DCD5-4E31-AE27-9AC1271C3F43}" type="presOf" srcId="{0B66BA17-1592-4060-830C-5D79A13DB2CF}" destId="{16457CFE-E137-4AED-85A2-B58CDBFD0CA0}" srcOrd="0" destOrd="0" presId="urn:microsoft.com/office/officeart/2008/layout/SquareAccentList"/>
    <dgm:cxn modelId="{A9D6B9FF-F79A-4356-8BF2-8B29C90DF88E}" srcId="{1E30D38C-D650-4D8E-A92A-26D62F902CD9}" destId="{801C848B-BC1F-46DC-B666-3450057F855F}" srcOrd="2" destOrd="0" parTransId="{F1B66805-92BB-43AF-B378-B0369202584E}" sibTransId="{C333E0E9-14C3-4BDC-8F67-8FB3EB1B9AA3}"/>
    <dgm:cxn modelId="{1D7F1974-2905-4247-B7DC-5464AF1C71A3}" srcId="{E62D646D-ABA3-4CE4-85FD-8A306F8021A0}" destId="{789855DF-9DB8-4CD3-A3F2-A98D98E6CD75}" srcOrd="0" destOrd="0" parTransId="{D02E6485-11EA-49CD-BE61-52923CA65E3A}" sibTransId="{9B86037C-7B56-4980-8AF2-CBC5A22F7061}"/>
    <dgm:cxn modelId="{3C063028-39B9-419F-BBB2-EDD92CD66C5D}" srcId="{5BC69D9E-0FE7-4CF8-AE1B-C2A268B6AEAB}" destId="{E62D646D-ABA3-4CE4-85FD-8A306F8021A0}" srcOrd="0" destOrd="0" parTransId="{D92548FF-521C-4846-9AE0-4FD738456FF9}" sibTransId="{24E95E2F-2E53-4B90-94DF-429737966056}"/>
    <dgm:cxn modelId="{C054D528-2524-4480-ABCC-0B99F2DA2879}" srcId="{E62D646D-ABA3-4CE4-85FD-8A306F8021A0}" destId="{E2AA8EB3-B4B4-48EE-ABA0-BCC2CA162F21}" srcOrd="1" destOrd="0" parTransId="{70C7F1DA-EF6C-457D-B999-B3BF63DFA4FE}" sibTransId="{A4B2C740-278F-4616-A1AB-CB99EE37ED79}"/>
    <dgm:cxn modelId="{24C61F89-E511-4EA1-81AB-6B458230A2E7}" type="presParOf" srcId="{723983FC-6E98-47F7-93CC-C6EDFDA8E986}" destId="{18C2B3FE-144F-4306-AA5A-4280CC689975}" srcOrd="0" destOrd="0" presId="urn:microsoft.com/office/officeart/2008/layout/SquareAccentList"/>
    <dgm:cxn modelId="{98BD4598-C678-4EE8-B199-481F9E00611D}" type="presParOf" srcId="{18C2B3FE-144F-4306-AA5A-4280CC689975}" destId="{904B1749-433F-4685-B020-5D508413405E}" srcOrd="0" destOrd="0" presId="urn:microsoft.com/office/officeart/2008/layout/SquareAccentList"/>
    <dgm:cxn modelId="{646167A4-A98F-4C72-915B-9FB3EE71CEFF}" type="presParOf" srcId="{904B1749-433F-4685-B020-5D508413405E}" destId="{8D130B06-E198-4954-98D7-C01A009A7F40}" srcOrd="0" destOrd="0" presId="urn:microsoft.com/office/officeart/2008/layout/SquareAccentList"/>
    <dgm:cxn modelId="{C56C76D3-D4A8-4BB0-87F2-39286FA3F1F3}" type="presParOf" srcId="{904B1749-433F-4685-B020-5D508413405E}" destId="{90DE5925-3E9F-4238-8EC6-66CE3A230DA8}" srcOrd="1" destOrd="0" presId="urn:microsoft.com/office/officeart/2008/layout/SquareAccentList"/>
    <dgm:cxn modelId="{58E0E0CA-3A58-4554-B0A5-B454EC486EE5}" type="presParOf" srcId="{904B1749-433F-4685-B020-5D508413405E}" destId="{E159EA50-2972-4840-B472-41D981419E32}" srcOrd="2" destOrd="0" presId="urn:microsoft.com/office/officeart/2008/layout/SquareAccentList"/>
    <dgm:cxn modelId="{5C4C6A95-3AF9-427C-B2D2-2E00DF1A4152}" type="presParOf" srcId="{18C2B3FE-144F-4306-AA5A-4280CC689975}" destId="{672A6803-E3E7-4B46-B0EA-2EB53937A6F7}" srcOrd="1" destOrd="0" presId="urn:microsoft.com/office/officeart/2008/layout/SquareAccentList"/>
    <dgm:cxn modelId="{F00D0C4C-11F9-459F-8A6F-180DCA4BDC63}" type="presParOf" srcId="{672A6803-E3E7-4B46-B0EA-2EB53937A6F7}" destId="{64D90F61-5C99-4120-BE0A-743DFD4CCFF8}" srcOrd="0" destOrd="0" presId="urn:microsoft.com/office/officeart/2008/layout/SquareAccentList"/>
    <dgm:cxn modelId="{0E4CBE6A-8028-412D-A866-DE4D6BE3FA8C}" type="presParOf" srcId="{64D90F61-5C99-4120-BE0A-743DFD4CCFF8}" destId="{0BB04798-C127-437F-AD10-4776B3B572AC}" srcOrd="0" destOrd="0" presId="urn:microsoft.com/office/officeart/2008/layout/SquareAccentList"/>
    <dgm:cxn modelId="{A1DBD5C4-ECC9-492F-9A24-5D2F00776EA1}" type="presParOf" srcId="{64D90F61-5C99-4120-BE0A-743DFD4CCFF8}" destId="{E4E4E4A6-BB91-4EBB-B7E8-7112E2716568}" srcOrd="1" destOrd="0" presId="urn:microsoft.com/office/officeart/2008/layout/SquareAccentList"/>
    <dgm:cxn modelId="{4E114BBD-8C86-452D-B3DC-3D4C281CC8A7}" type="presParOf" srcId="{672A6803-E3E7-4B46-B0EA-2EB53937A6F7}" destId="{A8ADBD23-EB62-4375-91B8-16E7E9884061}" srcOrd="1" destOrd="0" presId="urn:microsoft.com/office/officeart/2008/layout/SquareAccentList"/>
    <dgm:cxn modelId="{2C0264ED-DDAC-42C9-8654-38C910B1642E}" type="presParOf" srcId="{A8ADBD23-EB62-4375-91B8-16E7E9884061}" destId="{AD26314C-FF1F-4199-8B9C-EB51017465E6}" srcOrd="0" destOrd="0" presId="urn:microsoft.com/office/officeart/2008/layout/SquareAccentList"/>
    <dgm:cxn modelId="{71CC4F67-54CB-4742-A050-D2C4A82684C9}" type="presParOf" srcId="{A8ADBD23-EB62-4375-91B8-16E7E9884061}" destId="{115A3548-93F2-4BF4-85D5-D89B8AFA7B2B}" srcOrd="1" destOrd="0" presId="urn:microsoft.com/office/officeart/2008/layout/SquareAccentList"/>
    <dgm:cxn modelId="{D7FFAF5B-03AE-4224-9C5A-5C80A1349926}" type="presParOf" srcId="{672A6803-E3E7-4B46-B0EA-2EB53937A6F7}" destId="{DB6D914F-0541-47EC-9FD8-0BB56904EB88}" srcOrd="2" destOrd="0" presId="urn:microsoft.com/office/officeart/2008/layout/SquareAccentList"/>
    <dgm:cxn modelId="{9ED2B116-8B87-47C6-9288-8B362E8DB1AF}" type="presParOf" srcId="{DB6D914F-0541-47EC-9FD8-0BB56904EB88}" destId="{2013D819-9EBB-4452-AEDD-FD152FFCECFB}" srcOrd="0" destOrd="0" presId="urn:microsoft.com/office/officeart/2008/layout/SquareAccentList"/>
    <dgm:cxn modelId="{9D117BBC-CF0A-4A3B-85F9-34E9C38949B6}" type="presParOf" srcId="{DB6D914F-0541-47EC-9FD8-0BB56904EB88}" destId="{63FA5BB5-7232-4C32-AC54-592869892CD7}" srcOrd="1" destOrd="0" presId="urn:microsoft.com/office/officeart/2008/layout/SquareAccentList"/>
    <dgm:cxn modelId="{C2349C50-0A7C-428D-9FE2-7F940F04C2AB}" type="presParOf" srcId="{723983FC-6E98-47F7-93CC-C6EDFDA8E986}" destId="{C993031C-5DB4-443B-8D46-466325FFF8CE}" srcOrd="1" destOrd="0" presId="urn:microsoft.com/office/officeart/2008/layout/SquareAccentList"/>
    <dgm:cxn modelId="{31159CD5-0480-417C-B82F-AB8F53F9B66B}" type="presParOf" srcId="{C993031C-5DB4-443B-8D46-466325FFF8CE}" destId="{A6862E12-313A-4BFE-9C01-DA3DE95A9936}" srcOrd="0" destOrd="0" presId="urn:microsoft.com/office/officeart/2008/layout/SquareAccentList"/>
    <dgm:cxn modelId="{9856D7FF-9AD3-4304-B679-1612162BDFC1}" type="presParOf" srcId="{A6862E12-313A-4BFE-9C01-DA3DE95A9936}" destId="{4488F680-E33A-414D-A69D-056C7DE57DDA}" srcOrd="0" destOrd="0" presId="urn:microsoft.com/office/officeart/2008/layout/SquareAccentList"/>
    <dgm:cxn modelId="{5B840481-334D-4280-8201-6C95E1EB7D79}" type="presParOf" srcId="{A6862E12-313A-4BFE-9C01-DA3DE95A9936}" destId="{9BEB8AC4-7E5C-4AE7-B4DE-14DEC86704DC}" srcOrd="1" destOrd="0" presId="urn:microsoft.com/office/officeart/2008/layout/SquareAccentList"/>
    <dgm:cxn modelId="{1F05C54E-2722-42AB-B698-C21166B02FB0}" type="presParOf" srcId="{A6862E12-313A-4BFE-9C01-DA3DE95A9936}" destId="{685E6563-978B-4A1B-B29D-6474A771A58D}" srcOrd="2" destOrd="0" presId="urn:microsoft.com/office/officeart/2008/layout/SquareAccentList"/>
    <dgm:cxn modelId="{610E28AB-833B-4A1B-928D-8500C3BD3E1F}" type="presParOf" srcId="{C993031C-5DB4-443B-8D46-466325FFF8CE}" destId="{7DA48F2B-6AE5-4787-B0F0-EA52D04550DD}" srcOrd="1" destOrd="0" presId="urn:microsoft.com/office/officeart/2008/layout/SquareAccentList"/>
    <dgm:cxn modelId="{D7C09AC5-6062-4610-ACAF-0626FC5BA05B}" type="presParOf" srcId="{7DA48F2B-6AE5-4787-B0F0-EA52D04550DD}" destId="{0B8EA9F0-C05E-4F42-B9F8-B4A51DA5AFB4}" srcOrd="0" destOrd="0" presId="urn:microsoft.com/office/officeart/2008/layout/SquareAccentList"/>
    <dgm:cxn modelId="{14335A80-9C84-42BF-82F3-2A247943AA83}" type="presParOf" srcId="{0B8EA9F0-C05E-4F42-B9F8-B4A51DA5AFB4}" destId="{45CE6E76-0A67-4E9A-9B2A-B0144614C409}" srcOrd="0" destOrd="0" presId="urn:microsoft.com/office/officeart/2008/layout/SquareAccentList"/>
    <dgm:cxn modelId="{BCB78957-58AC-4B41-89D2-6AFB101AF2B3}" type="presParOf" srcId="{0B8EA9F0-C05E-4F42-B9F8-B4A51DA5AFB4}" destId="{16457CFE-E137-4AED-85A2-B58CDBFD0CA0}" srcOrd="1" destOrd="0" presId="urn:microsoft.com/office/officeart/2008/layout/SquareAccentList"/>
    <dgm:cxn modelId="{0C0B79BA-C0CF-4B10-BA30-A49E688A5C4B}" type="presParOf" srcId="{7DA48F2B-6AE5-4787-B0F0-EA52D04550DD}" destId="{2CD72FCC-DE29-4D34-80BA-A6CEF6EBE19F}" srcOrd="1" destOrd="0" presId="urn:microsoft.com/office/officeart/2008/layout/SquareAccentList"/>
    <dgm:cxn modelId="{0F5F9111-1E70-4A62-96BD-EEC745887D28}" type="presParOf" srcId="{2CD72FCC-DE29-4D34-80BA-A6CEF6EBE19F}" destId="{E7B9D6B2-5E97-4204-AFD5-481EB6D74D9C}" srcOrd="0" destOrd="0" presId="urn:microsoft.com/office/officeart/2008/layout/SquareAccentList"/>
    <dgm:cxn modelId="{35656437-7F00-43D7-8606-9B4D8A26B06C}" type="presParOf" srcId="{2CD72FCC-DE29-4D34-80BA-A6CEF6EBE19F}" destId="{1EF66BF1-76FF-4324-BEFB-7AFACFADF2E5}" srcOrd="1" destOrd="0" presId="urn:microsoft.com/office/officeart/2008/layout/SquareAccentList"/>
    <dgm:cxn modelId="{BD3B0769-14B9-4F6C-8E52-424ADC2E6049}" type="presParOf" srcId="{7DA48F2B-6AE5-4787-B0F0-EA52D04550DD}" destId="{32A9FC7B-06AD-4FFB-B5D7-DD82A738E0AE}" srcOrd="2" destOrd="0" presId="urn:microsoft.com/office/officeart/2008/layout/SquareAccentList"/>
    <dgm:cxn modelId="{3D8ADA17-90DA-4FDD-AF2E-9E4D5E291FAA}" type="presParOf" srcId="{32A9FC7B-06AD-4FFB-B5D7-DD82A738E0AE}" destId="{69B2B26C-75B1-4A4F-B63A-16EE538D7637}" srcOrd="0" destOrd="0" presId="urn:microsoft.com/office/officeart/2008/layout/SquareAccentList"/>
    <dgm:cxn modelId="{EB52276C-124A-48F2-8ECF-5F72340AC0E4}" type="presParOf" srcId="{32A9FC7B-06AD-4FFB-B5D7-DD82A738E0AE}" destId="{171DCFF7-CFFD-4EC3-B72B-742705D88BD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S" sz="2000" b="1" i="1" dirty="0" smtClean="0">
              <a:solidFill>
                <a:schemeClr val="tx1"/>
              </a:solidFill>
            </a:rPr>
            <a:t>P. </a:t>
          </a:r>
          <a:r>
            <a:rPr lang="es-ES" sz="2000" b="1" i="1" dirty="0" err="1" smtClean="0">
              <a:solidFill>
                <a:schemeClr val="tx1"/>
              </a:solidFill>
            </a:rPr>
            <a:t>pastoris</a:t>
          </a:r>
          <a:endParaRPr lang="es-ES" sz="2000" b="1" i="1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0EE21F73-0F18-4786-A682-8125B1AAD0C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17 </a:t>
          </a:r>
          <a:r>
            <a:rPr lang="es-EC" sz="2000" dirty="0" err="1" smtClean="0">
              <a:solidFill>
                <a:schemeClr val="tx1"/>
              </a:solidFill>
            </a:rPr>
            <a:t>kDa</a:t>
          </a:r>
          <a:r>
            <a:rPr lang="es-EC" sz="2000" dirty="0" smtClean="0">
              <a:solidFill>
                <a:schemeClr val="tx1"/>
              </a:solidFill>
            </a:rPr>
            <a:t> (N 98) </a:t>
          </a:r>
        </a:p>
        <a:p>
          <a:r>
            <a:rPr lang="es-EC" sz="2000" dirty="0" smtClean="0">
              <a:solidFill>
                <a:schemeClr val="tx1"/>
              </a:solidFill>
            </a:rPr>
            <a:t>19 </a:t>
          </a:r>
          <a:r>
            <a:rPr lang="es-EC" sz="2000" dirty="0" err="1" smtClean="0">
              <a:solidFill>
                <a:schemeClr val="tx1"/>
              </a:solidFill>
            </a:rPr>
            <a:t>kDa</a:t>
          </a:r>
          <a:r>
            <a:rPr lang="es-EC" sz="2000" dirty="0" smtClean="0">
              <a:solidFill>
                <a:schemeClr val="tx1"/>
              </a:solidFill>
            </a:rPr>
            <a:t> (N98 y N27)</a:t>
          </a:r>
          <a:endParaRPr lang="es-ES" sz="2000" dirty="0">
            <a:solidFill>
              <a:schemeClr val="tx1"/>
            </a:solidFill>
          </a:endParaRPr>
        </a:p>
      </dgm:t>
    </dgm:pt>
    <dgm:pt modelId="{B51171BD-E247-4ECF-99D4-3FD13920945A}" type="parTrans" cxnId="{D7DCCDAD-6462-4B14-A3A9-CA9D5A09595B}">
      <dgm:prSet/>
      <dgm:spPr/>
      <dgm:t>
        <a:bodyPr/>
        <a:lstStyle/>
        <a:p>
          <a:endParaRPr lang="es-ES"/>
        </a:p>
      </dgm:t>
    </dgm:pt>
    <dgm:pt modelId="{8CA38C3E-31A3-4295-B3BA-A87CD9ABCA49}" type="sibTrans" cxnId="{D7DCCDAD-6462-4B14-A3A9-CA9D5A09595B}">
      <dgm:prSet/>
      <dgm:spPr/>
      <dgm:t>
        <a:bodyPr/>
        <a:lstStyle/>
        <a:p>
          <a:endParaRPr lang="es-ES"/>
        </a:p>
      </dgm:t>
    </dgm:pt>
    <dgm:pt modelId="{876A2E51-53AB-4F0F-A59B-C76FFE15EA7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8 a 14 residuos de </a:t>
          </a:r>
          <a:r>
            <a:rPr lang="es-EC" sz="2000" dirty="0" err="1" smtClean="0">
              <a:solidFill>
                <a:schemeClr val="tx1"/>
              </a:solidFill>
            </a:rPr>
            <a:t>manosa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S" sz="2000" b="1" dirty="0">
            <a:solidFill>
              <a:schemeClr val="tx1"/>
            </a:solidFill>
          </a:endParaRPr>
        </a:p>
      </dgm:t>
    </dgm:pt>
    <dgm:pt modelId="{56169B55-BD76-4194-A9E2-D7B9111353B8}" type="parTrans" cxnId="{C70D439B-0772-427F-A1A0-4CE2CBAA9E76}">
      <dgm:prSet/>
      <dgm:spPr/>
      <dgm:t>
        <a:bodyPr/>
        <a:lstStyle/>
        <a:p>
          <a:endParaRPr lang="es-ES"/>
        </a:p>
      </dgm:t>
    </dgm:pt>
    <dgm:pt modelId="{F0E86C5B-1B66-4789-B629-3F21AFF2CC7C}" type="sibTrans" cxnId="{C70D439B-0772-427F-A1A0-4CE2CBAA9E76}">
      <dgm:prSet/>
      <dgm:spPr/>
      <dgm:t>
        <a:bodyPr/>
        <a:lstStyle/>
        <a:p>
          <a:endParaRPr lang="es-ES"/>
        </a:p>
      </dgm:t>
    </dgm:pt>
    <dgm:pt modelId="{355DF64B-5E94-4F05-883F-C4D71B4B5511}">
      <dgm:prSet phldrT="[Texto]" custT="1"/>
      <dgm:spPr/>
      <dgm:t>
        <a:bodyPr/>
        <a:lstStyle/>
        <a:p>
          <a:r>
            <a:rPr lang="es-EC" sz="2000" dirty="0" err="1" smtClean="0">
              <a:solidFill>
                <a:schemeClr val="tx1"/>
              </a:solidFill>
            </a:rPr>
            <a:t>Glicoforma</a:t>
          </a:r>
          <a:r>
            <a:rPr lang="es-EC" sz="2000" dirty="0" smtClean="0">
              <a:solidFill>
                <a:schemeClr val="tx1"/>
              </a:solidFill>
            </a:rPr>
            <a:t> más común tenía 11 y 9 residuos de </a:t>
          </a:r>
          <a:r>
            <a:rPr lang="es-EC" sz="2000" dirty="0" err="1" smtClean="0">
              <a:solidFill>
                <a:schemeClr val="tx1"/>
              </a:solidFill>
            </a:rPr>
            <a:t>manosa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S" sz="2000" b="1" dirty="0">
            <a:solidFill>
              <a:schemeClr val="tx1"/>
            </a:solidFill>
          </a:endParaRPr>
        </a:p>
      </dgm:t>
    </dgm:pt>
    <dgm:pt modelId="{A275238F-AE09-4A5F-9716-C4FBA9E12216}" type="parTrans" cxnId="{A14743FF-9E2A-4797-9AC4-6C029D0793F2}">
      <dgm:prSet/>
      <dgm:spPr/>
      <dgm:t>
        <a:bodyPr/>
        <a:lstStyle/>
        <a:p>
          <a:endParaRPr lang="es-ES"/>
        </a:p>
      </dgm:t>
    </dgm:pt>
    <dgm:pt modelId="{83EC260B-8000-492C-8975-28463E285B4F}" type="sibTrans" cxnId="{A14743FF-9E2A-4797-9AC4-6C029D0793F2}">
      <dgm:prSet/>
      <dgm:spPr/>
      <dgm:t>
        <a:bodyPr/>
        <a:lstStyle/>
        <a:p>
          <a:endParaRPr lang="es-ES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EB25DEA4-2814-4B8B-AAA2-94A6532273B9}" type="pres">
      <dgm:prSet presAssocID="{B51171BD-E247-4ECF-99D4-3FD13920945A}" presName="parTrans" presStyleLbl="sibTrans2D1" presStyleIdx="0" presStyleCnt="3"/>
      <dgm:spPr/>
      <dgm:t>
        <a:bodyPr/>
        <a:lstStyle/>
        <a:p>
          <a:endParaRPr lang="es-ES"/>
        </a:p>
      </dgm:t>
    </dgm:pt>
    <dgm:pt modelId="{27339241-F8B7-4D39-A460-B0F261047E48}" type="pres">
      <dgm:prSet presAssocID="{0EE21F73-0F18-4786-A682-8125B1AAD0C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E29CB-B1DC-4B87-A026-378DC7A87A8C}" type="pres">
      <dgm:prSet presAssocID="{8CA38C3E-31A3-4295-B3BA-A87CD9ABCA4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A662DB9-21B7-4755-B6B9-32215614C90C}" type="pres">
      <dgm:prSet presAssocID="{876A2E51-53AB-4F0F-A59B-C76FFE15EA7A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C9A3E-0C3A-4834-A3A3-264B22E76663}" type="pres">
      <dgm:prSet presAssocID="{F0E86C5B-1B66-4789-B629-3F21AFF2CC7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8C76E26-2554-4097-95F6-76485A3DBEE7}" type="pres">
      <dgm:prSet presAssocID="{355DF64B-5E94-4F05-883F-C4D71B4B5511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841CDD-DC8F-4755-BB87-A805154164A0}" type="presOf" srcId="{876A2E51-53AB-4F0F-A59B-C76FFE15EA7A}" destId="{AA662DB9-21B7-4755-B6B9-32215614C90C}" srcOrd="0" destOrd="0" presId="urn:microsoft.com/office/officeart/2005/8/layout/lProcess1"/>
    <dgm:cxn modelId="{3D67DF3C-4A7B-43F6-A2A9-60D2A2F07615}" type="presOf" srcId="{355DF64B-5E94-4F05-883F-C4D71B4B5511}" destId="{E8C76E26-2554-4097-95F6-76485A3DBEE7}" srcOrd="0" destOrd="0" presId="urn:microsoft.com/office/officeart/2005/8/layout/lProcess1"/>
    <dgm:cxn modelId="{7BFBC37D-4248-4E6C-B2F3-60B506E25264}" type="presOf" srcId="{B51171BD-E247-4ECF-99D4-3FD13920945A}" destId="{EB25DEA4-2814-4B8B-AAA2-94A6532273B9}" srcOrd="0" destOrd="0" presId="urn:microsoft.com/office/officeart/2005/8/layout/lProcess1"/>
    <dgm:cxn modelId="{2A86EECD-A429-436B-B521-BA210540E3B7}" type="presOf" srcId="{0EE21F73-0F18-4786-A682-8125B1AAD0CC}" destId="{27339241-F8B7-4D39-A460-B0F261047E48}" srcOrd="0" destOrd="0" presId="urn:microsoft.com/office/officeart/2005/8/layout/lProcess1"/>
    <dgm:cxn modelId="{A14743FF-9E2A-4797-9AC4-6C029D0793F2}" srcId="{3518EA20-84E0-46DC-B106-42511D8F77A7}" destId="{355DF64B-5E94-4F05-883F-C4D71B4B5511}" srcOrd="2" destOrd="0" parTransId="{A275238F-AE09-4A5F-9716-C4FBA9E12216}" sibTransId="{83EC260B-8000-492C-8975-28463E285B4F}"/>
    <dgm:cxn modelId="{13413B1F-A529-4C40-AC95-EBE054725177}" type="presOf" srcId="{A24FB8EF-0529-48A2-B3B0-0A158730E810}" destId="{04BD3774-99E4-4134-B15D-5C556485BD33}" srcOrd="0" destOrd="0" presId="urn:microsoft.com/office/officeart/2005/8/layout/lProcess1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59F2B402-FCF8-4F01-824E-EE3AA831FA93}" type="presOf" srcId="{3518EA20-84E0-46DC-B106-42511D8F77A7}" destId="{5B7D0954-5438-4E53-835D-2599CE5789F1}" srcOrd="0" destOrd="0" presId="urn:microsoft.com/office/officeart/2005/8/layout/lProcess1"/>
    <dgm:cxn modelId="{C70D439B-0772-427F-A1A0-4CE2CBAA9E76}" srcId="{3518EA20-84E0-46DC-B106-42511D8F77A7}" destId="{876A2E51-53AB-4F0F-A59B-C76FFE15EA7A}" srcOrd="1" destOrd="0" parTransId="{56169B55-BD76-4194-A9E2-D7B9111353B8}" sibTransId="{F0E86C5B-1B66-4789-B629-3F21AFF2CC7C}"/>
    <dgm:cxn modelId="{5C101593-F70B-4285-B2B9-DB4862965367}" type="presOf" srcId="{F0E86C5B-1B66-4789-B629-3F21AFF2CC7C}" destId="{0A7C9A3E-0C3A-4834-A3A3-264B22E76663}" srcOrd="0" destOrd="0" presId="urn:microsoft.com/office/officeart/2005/8/layout/lProcess1"/>
    <dgm:cxn modelId="{96F0576F-5E87-49E7-B343-F3E163EBF5D6}" type="presOf" srcId="{8CA38C3E-31A3-4295-B3BA-A87CD9ABCA49}" destId="{CC7E29CB-B1DC-4B87-A026-378DC7A87A8C}" srcOrd="0" destOrd="0" presId="urn:microsoft.com/office/officeart/2005/8/layout/lProcess1"/>
    <dgm:cxn modelId="{D7DCCDAD-6462-4B14-A3A9-CA9D5A09595B}" srcId="{3518EA20-84E0-46DC-B106-42511D8F77A7}" destId="{0EE21F73-0F18-4786-A682-8125B1AAD0CC}" srcOrd="0" destOrd="0" parTransId="{B51171BD-E247-4ECF-99D4-3FD13920945A}" sibTransId="{8CA38C3E-31A3-4295-B3BA-A87CD9ABCA49}"/>
    <dgm:cxn modelId="{0EB67DB5-BD47-46B9-8E94-DA19A84A3193}" type="presParOf" srcId="{04BD3774-99E4-4134-B15D-5C556485BD33}" destId="{757D71EA-AC4F-46F6-9511-9FFE091CC514}" srcOrd="0" destOrd="0" presId="urn:microsoft.com/office/officeart/2005/8/layout/lProcess1"/>
    <dgm:cxn modelId="{5B76903A-88C0-4FD8-B7FC-7022A7739EC9}" type="presParOf" srcId="{757D71EA-AC4F-46F6-9511-9FFE091CC514}" destId="{5B7D0954-5438-4E53-835D-2599CE5789F1}" srcOrd="0" destOrd="0" presId="urn:microsoft.com/office/officeart/2005/8/layout/lProcess1"/>
    <dgm:cxn modelId="{BF0EF4FD-8185-4ABF-8BB5-3D95FEF8EDDC}" type="presParOf" srcId="{757D71EA-AC4F-46F6-9511-9FFE091CC514}" destId="{EB25DEA4-2814-4B8B-AAA2-94A6532273B9}" srcOrd="1" destOrd="0" presId="urn:microsoft.com/office/officeart/2005/8/layout/lProcess1"/>
    <dgm:cxn modelId="{D4991108-5838-4302-AAB9-714347570070}" type="presParOf" srcId="{757D71EA-AC4F-46F6-9511-9FFE091CC514}" destId="{27339241-F8B7-4D39-A460-B0F261047E48}" srcOrd="2" destOrd="0" presId="urn:microsoft.com/office/officeart/2005/8/layout/lProcess1"/>
    <dgm:cxn modelId="{1B74AD44-65F4-4F91-9CF2-C8E03746203F}" type="presParOf" srcId="{757D71EA-AC4F-46F6-9511-9FFE091CC514}" destId="{CC7E29CB-B1DC-4B87-A026-378DC7A87A8C}" srcOrd="3" destOrd="0" presId="urn:microsoft.com/office/officeart/2005/8/layout/lProcess1"/>
    <dgm:cxn modelId="{42C14F8E-B90A-428E-98F2-6DDBB1B67BCD}" type="presParOf" srcId="{757D71EA-AC4F-46F6-9511-9FFE091CC514}" destId="{AA662DB9-21B7-4755-B6B9-32215614C90C}" srcOrd="4" destOrd="0" presId="urn:microsoft.com/office/officeart/2005/8/layout/lProcess1"/>
    <dgm:cxn modelId="{D4B4E306-328D-4A5E-80F8-E9724FD2EA0A}" type="presParOf" srcId="{757D71EA-AC4F-46F6-9511-9FFE091CC514}" destId="{0A7C9A3E-0C3A-4834-A3A3-264B22E76663}" srcOrd="5" destOrd="0" presId="urn:microsoft.com/office/officeart/2005/8/layout/lProcess1"/>
    <dgm:cxn modelId="{119C5945-C666-4D47-B726-ABA163588725}" type="presParOf" srcId="{757D71EA-AC4F-46F6-9511-9FFE091CC514}" destId="{E8C76E26-2554-4097-95F6-76485A3DBEE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90933D-4A31-43F4-81BE-7F747AEA61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47A4F0A-D6EB-4661-8CC5-AEAD9B5F59F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sz="2000" b="1" i="1" dirty="0" smtClean="0">
              <a:solidFill>
                <a:schemeClr val="tx1"/>
              </a:solidFill>
            </a:rPr>
            <a:t>N. </a:t>
          </a:r>
          <a:r>
            <a:rPr lang="es-EC" sz="2000" b="1" i="1" dirty="0" err="1" smtClean="0">
              <a:solidFill>
                <a:schemeClr val="tx1"/>
              </a:solidFill>
            </a:rPr>
            <a:t>benthamiana</a:t>
          </a:r>
          <a:r>
            <a:rPr lang="es-EC" sz="2000" b="1" i="1" dirty="0" smtClean="0">
              <a:solidFill>
                <a:schemeClr val="tx1"/>
              </a:solidFill>
            </a:rPr>
            <a:t> </a:t>
          </a:r>
          <a:endParaRPr lang="es-EC" sz="2000" dirty="0"/>
        </a:p>
      </dgm:t>
    </dgm:pt>
    <dgm:pt modelId="{446B336D-730F-45F0-847D-F8A54208CCE3}" type="parTrans" cxnId="{C4F369BC-8F67-4492-A4F9-ACCFEFA50559}">
      <dgm:prSet/>
      <dgm:spPr/>
      <dgm:t>
        <a:bodyPr/>
        <a:lstStyle/>
        <a:p>
          <a:endParaRPr lang="es-EC"/>
        </a:p>
      </dgm:t>
    </dgm:pt>
    <dgm:pt modelId="{1373AD74-6843-4241-8618-65D390ADFD1F}" type="sibTrans" cxnId="{C4F369BC-8F67-4492-A4F9-ACCFEFA50559}">
      <dgm:prSet/>
      <dgm:spPr/>
      <dgm:t>
        <a:bodyPr/>
        <a:lstStyle/>
        <a:p>
          <a:endParaRPr lang="es-EC"/>
        </a:p>
      </dgm:t>
    </dgm:pt>
    <dgm:pt modelId="{86B54772-0A3F-4057-B5E0-0564F69B704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pKB19mIFNγER</a:t>
          </a:r>
        </a:p>
        <a:p>
          <a:r>
            <a:rPr lang="pt-BR" sz="1400" b="1" dirty="0" smtClean="0">
              <a:solidFill>
                <a:schemeClr val="tx1"/>
              </a:solidFill>
            </a:rPr>
            <a:t>119±0,8 </a:t>
          </a:r>
          <a:r>
            <a:rPr lang="pt-BR" sz="1400" b="1" dirty="0" err="1" smtClean="0">
              <a:solidFill>
                <a:schemeClr val="tx1"/>
              </a:solidFill>
            </a:rPr>
            <a:t>ug</a:t>
          </a:r>
          <a:r>
            <a:rPr lang="pt-BR" sz="1400" b="1" dirty="0" smtClean="0">
              <a:solidFill>
                <a:schemeClr val="tx1"/>
              </a:solidFill>
            </a:rPr>
            <a:t>/g de peso fresco</a:t>
          </a:r>
          <a:endParaRPr lang="es-EC" sz="1400" b="1" dirty="0">
            <a:solidFill>
              <a:schemeClr val="tx1"/>
            </a:solidFill>
          </a:endParaRPr>
        </a:p>
      </dgm:t>
    </dgm:pt>
    <dgm:pt modelId="{9783944D-5FAE-4154-AE27-2CCAE755E1B8}" type="parTrans" cxnId="{04F9A58E-336E-4D8F-B0A1-0B8B5AA36CD4}">
      <dgm:prSet/>
      <dgm:spPr/>
      <dgm:t>
        <a:bodyPr/>
        <a:lstStyle/>
        <a:p>
          <a:endParaRPr lang="es-EC"/>
        </a:p>
      </dgm:t>
    </dgm:pt>
    <dgm:pt modelId="{2F848D30-F7D9-4B52-B63D-B59DAC683FA1}" type="sibTrans" cxnId="{04F9A58E-336E-4D8F-B0A1-0B8B5AA36CD4}">
      <dgm:prSet/>
      <dgm:spPr/>
      <dgm:t>
        <a:bodyPr/>
        <a:lstStyle/>
        <a:p>
          <a:endParaRPr lang="es-EC"/>
        </a:p>
      </dgm:t>
    </dgm:pt>
    <dgm:pt modelId="{DD52B949-AB77-4306-A07D-DC9021F3FAD9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err="1" smtClean="0">
              <a:solidFill>
                <a:schemeClr val="tx1"/>
              </a:solidFill>
            </a:rPr>
            <a:t>BaMV</a:t>
          </a:r>
          <a:r>
            <a:rPr lang="es-EC" sz="1400" dirty="0" smtClean="0">
              <a:solidFill>
                <a:schemeClr val="tx1"/>
              </a:solidFill>
            </a:rPr>
            <a:t>, supresor de silenciamiento viral p19</a:t>
          </a:r>
          <a:endParaRPr lang="es-EC" sz="1400" dirty="0">
            <a:solidFill>
              <a:schemeClr val="tx1"/>
            </a:solidFill>
          </a:endParaRPr>
        </a:p>
      </dgm:t>
    </dgm:pt>
    <dgm:pt modelId="{DCE57D14-55E2-4E2E-BAEA-122C7BE8E27E}" type="parTrans" cxnId="{A21303CB-60D5-48C7-A080-9F371E3B295E}">
      <dgm:prSet/>
      <dgm:spPr/>
      <dgm:t>
        <a:bodyPr/>
        <a:lstStyle/>
        <a:p>
          <a:endParaRPr lang="es-EC"/>
        </a:p>
      </dgm:t>
    </dgm:pt>
    <dgm:pt modelId="{D832D300-9E70-4AC6-85F1-481DAF3B4AF5}" type="sibTrans" cxnId="{A21303CB-60D5-48C7-A080-9F371E3B295E}">
      <dgm:prSet/>
      <dgm:spPr/>
      <dgm:t>
        <a:bodyPr/>
        <a:lstStyle/>
        <a:p>
          <a:endParaRPr lang="es-EC"/>
        </a:p>
      </dgm:t>
    </dgm:pt>
    <dgm:pt modelId="{BA214BAF-811B-4702-8B9A-33846BF9E265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Fusión de la señal de retención del sistema </a:t>
          </a:r>
          <a:r>
            <a:rPr lang="es-EC" sz="1400" dirty="0" err="1" smtClean="0">
              <a:solidFill>
                <a:schemeClr val="tx1"/>
              </a:solidFill>
            </a:rPr>
            <a:t>retículoendotelial</a:t>
          </a:r>
          <a:r>
            <a:rPr lang="es-EC" sz="1400" dirty="0" smtClean="0">
              <a:solidFill>
                <a:schemeClr val="tx1"/>
              </a:solidFill>
            </a:rPr>
            <a:t> (RES)</a:t>
          </a:r>
          <a:endParaRPr lang="es-EC" sz="1400" dirty="0">
            <a:solidFill>
              <a:schemeClr val="tx1"/>
            </a:solidFill>
          </a:endParaRPr>
        </a:p>
      </dgm:t>
    </dgm:pt>
    <dgm:pt modelId="{31CF6B5A-E2E5-4573-B5E6-2259EAEDCED6}" type="parTrans" cxnId="{3843991E-78A5-4EA6-9122-0F61167B0EF8}">
      <dgm:prSet/>
      <dgm:spPr/>
      <dgm:t>
        <a:bodyPr/>
        <a:lstStyle/>
        <a:p>
          <a:endParaRPr lang="es-EC"/>
        </a:p>
      </dgm:t>
    </dgm:pt>
    <dgm:pt modelId="{08ECD6CA-D4A8-4D7B-9FAE-805D15EB9D29}" type="sibTrans" cxnId="{3843991E-78A5-4EA6-9122-0F61167B0EF8}">
      <dgm:prSet/>
      <dgm:spPr/>
      <dgm:t>
        <a:bodyPr/>
        <a:lstStyle/>
        <a:p>
          <a:endParaRPr lang="es-EC"/>
        </a:p>
      </dgm:t>
    </dgm:pt>
    <dgm:pt modelId="{EABF14A7-162A-4158-B65A-C9C7B24F6C5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5 SS, extremo N- terminal</a:t>
          </a:r>
          <a:endParaRPr lang="es-EC" sz="1400" dirty="0">
            <a:solidFill>
              <a:schemeClr val="tx1"/>
            </a:solidFill>
          </a:endParaRPr>
        </a:p>
      </dgm:t>
    </dgm:pt>
    <dgm:pt modelId="{04620348-FFC1-4570-B8CF-BDDF8FE864DE}" type="parTrans" cxnId="{F56A0768-0C2B-43BE-87D2-B151CB6CA27B}">
      <dgm:prSet/>
      <dgm:spPr/>
      <dgm:t>
        <a:bodyPr/>
        <a:lstStyle/>
        <a:p>
          <a:endParaRPr lang="es-EC"/>
        </a:p>
      </dgm:t>
    </dgm:pt>
    <dgm:pt modelId="{A6A5645E-647A-4DCB-939E-BBC74DAB8353}" type="sibTrans" cxnId="{F56A0768-0C2B-43BE-87D2-B151CB6CA27B}">
      <dgm:prSet/>
      <dgm:spPr/>
      <dgm:t>
        <a:bodyPr/>
        <a:lstStyle/>
        <a:p>
          <a:endParaRPr lang="es-EC"/>
        </a:p>
      </dgm:t>
    </dgm:pt>
    <dgm:pt modelId="{65F00E94-5D20-4FE0-BEA3-9AA4A81C531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209±7 mg/kg</a:t>
          </a:r>
          <a:r>
            <a:rPr lang="es-EC" sz="1400" b="0" dirty="0" smtClean="0">
              <a:solidFill>
                <a:schemeClr val="tx1"/>
              </a:solidFill>
            </a:rPr>
            <a:t> fracciones intracelulares </a:t>
          </a:r>
          <a:r>
            <a:rPr lang="es-EC" sz="1400" b="1" dirty="0" smtClean="0">
              <a:solidFill>
                <a:schemeClr val="tx1"/>
              </a:solidFill>
            </a:rPr>
            <a:t>(IC) y 9,5±0,45 mg/kg </a:t>
          </a:r>
          <a:r>
            <a:rPr lang="es-EC" sz="1400" dirty="0" smtClean="0">
              <a:solidFill>
                <a:schemeClr val="tx1"/>
              </a:solidFill>
            </a:rPr>
            <a:t>líquido de lavado del </a:t>
          </a:r>
          <a:r>
            <a:rPr lang="es-EC" sz="1400" dirty="0" err="1" smtClean="0">
              <a:solidFill>
                <a:schemeClr val="tx1"/>
              </a:solidFill>
            </a:rPr>
            <a:t>apoplasto</a:t>
          </a:r>
          <a:r>
            <a:rPr lang="es-EC" sz="1400" dirty="0" smtClean="0">
              <a:solidFill>
                <a:schemeClr val="tx1"/>
              </a:solidFill>
            </a:rPr>
            <a:t> </a:t>
          </a:r>
          <a:r>
            <a:rPr lang="es-EC" sz="1400" b="1" dirty="0" smtClean="0">
              <a:solidFill>
                <a:schemeClr val="tx1"/>
              </a:solidFill>
            </a:rPr>
            <a:t>(AWC)</a:t>
          </a:r>
          <a:endParaRPr lang="es-EC" sz="1400" b="1" dirty="0">
            <a:solidFill>
              <a:schemeClr val="tx1"/>
            </a:solidFill>
          </a:endParaRPr>
        </a:p>
      </dgm:t>
    </dgm:pt>
    <dgm:pt modelId="{19FB9A41-B463-4D27-93DA-49EDD97C3E97}" type="parTrans" cxnId="{B5F49E13-8A04-4425-8000-B6939FFC694C}">
      <dgm:prSet/>
      <dgm:spPr/>
      <dgm:t>
        <a:bodyPr/>
        <a:lstStyle/>
        <a:p>
          <a:endParaRPr lang="es-EC"/>
        </a:p>
      </dgm:t>
    </dgm:pt>
    <dgm:pt modelId="{D4728A42-E5F4-439E-A14E-34BE2B210EFC}" type="sibTrans" cxnId="{B5F49E13-8A04-4425-8000-B6939FFC694C}">
      <dgm:prSet/>
      <dgm:spPr/>
      <dgm:t>
        <a:bodyPr/>
        <a:lstStyle/>
        <a:p>
          <a:endParaRPr lang="es-EC"/>
        </a:p>
      </dgm:t>
    </dgm:pt>
    <dgm:pt modelId="{8B496F43-852A-458C-8A4F-A9EFEB88B99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Truncando la señal N-terminal </a:t>
          </a:r>
          <a:endParaRPr lang="es-EC" sz="1400" dirty="0">
            <a:solidFill>
              <a:schemeClr val="tx1"/>
            </a:solidFill>
          </a:endParaRPr>
        </a:p>
      </dgm:t>
    </dgm:pt>
    <dgm:pt modelId="{D63D6292-E8B2-417A-89D3-C11963DFFE9E}" type="parTrans" cxnId="{648D9A26-4AA5-44EE-83F9-48BEB59A44C5}">
      <dgm:prSet/>
      <dgm:spPr/>
      <dgm:t>
        <a:bodyPr/>
        <a:lstStyle/>
        <a:p>
          <a:endParaRPr lang="es-EC"/>
        </a:p>
      </dgm:t>
    </dgm:pt>
    <dgm:pt modelId="{220F18CC-5FD9-4618-A8C2-5C7060A6A686}" type="sibTrans" cxnId="{648D9A26-4AA5-44EE-83F9-48BEB59A44C5}">
      <dgm:prSet/>
      <dgm:spPr/>
      <dgm:t>
        <a:bodyPr/>
        <a:lstStyle/>
        <a:p>
          <a:endParaRPr lang="es-EC"/>
        </a:p>
      </dgm:t>
    </dgm:pt>
    <dgm:pt modelId="{840CFF21-AD2F-400F-B765-5B8654E37E3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Sin optimización en los codones </a:t>
          </a:r>
          <a:endParaRPr lang="es-EC" sz="1400" dirty="0">
            <a:solidFill>
              <a:schemeClr val="tx1"/>
            </a:solidFill>
          </a:endParaRPr>
        </a:p>
      </dgm:t>
    </dgm:pt>
    <dgm:pt modelId="{00333698-3811-4AF9-8936-B9479414A72F}" type="parTrans" cxnId="{CDEE717A-E80D-46DB-B1DC-079D8236F011}">
      <dgm:prSet/>
      <dgm:spPr/>
      <dgm:t>
        <a:bodyPr/>
        <a:lstStyle/>
        <a:p>
          <a:endParaRPr lang="es-EC"/>
        </a:p>
      </dgm:t>
    </dgm:pt>
    <dgm:pt modelId="{70DBA51F-5642-4C5D-8D0B-CB727E78E7E5}" type="sibTrans" cxnId="{CDEE717A-E80D-46DB-B1DC-079D8236F011}">
      <dgm:prSet/>
      <dgm:spPr/>
      <dgm:t>
        <a:bodyPr/>
        <a:lstStyle/>
        <a:p>
          <a:endParaRPr lang="es-EC"/>
        </a:p>
      </dgm:t>
    </dgm:pt>
    <dgm:pt modelId="{55D9E82C-4C74-4A34-99CA-0199D5C277F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Dominio de la </a:t>
          </a:r>
          <a:r>
            <a:rPr lang="es-EC" sz="1400" dirty="0" err="1" smtClean="0">
              <a:solidFill>
                <a:schemeClr val="tx1"/>
              </a:solidFill>
            </a:rPr>
            <a:t>extensina</a:t>
          </a:r>
          <a:endParaRPr lang="es-EC" sz="1400" dirty="0">
            <a:solidFill>
              <a:schemeClr val="tx1"/>
            </a:solidFill>
          </a:endParaRPr>
        </a:p>
      </dgm:t>
    </dgm:pt>
    <dgm:pt modelId="{4C034618-AE3A-4F2C-8B76-9FBB52815E83}" type="parTrans" cxnId="{11FB1C03-DED6-423B-8D21-B0ABDA876AD2}">
      <dgm:prSet/>
      <dgm:spPr/>
      <dgm:t>
        <a:bodyPr/>
        <a:lstStyle/>
        <a:p>
          <a:endParaRPr lang="es-EC"/>
        </a:p>
      </dgm:t>
    </dgm:pt>
    <dgm:pt modelId="{06272E11-83DC-4085-B76C-4673A52E78B6}" type="sibTrans" cxnId="{11FB1C03-DED6-423B-8D21-B0ABDA876AD2}">
      <dgm:prSet/>
      <dgm:spPr/>
      <dgm:t>
        <a:bodyPr/>
        <a:lstStyle/>
        <a:p>
          <a:endParaRPr lang="es-EC"/>
        </a:p>
      </dgm:t>
    </dgm:pt>
    <dgm:pt modelId="{ECE5A1A9-B209-462C-B624-8C6031E24C4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Diez unidades de 'Ser-Pro' de la etiqueta </a:t>
          </a:r>
          <a:r>
            <a:rPr lang="es-EC" sz="1400" dirty="0" err="1" smtClean="0">
              <a:solidFill>
                <a:schemeClr val="tx1"/>
              </a:solidFill>
            </a:rPr>
            <a:t>HypGP</a:t>
          </a:r>
          <a:endParaRPr lang="es-EC" sz="1400" dirty="0">
            <a:solidFill>
              <a:schemeClr val="tx1"/>
            </a:solidFill>
          </a:endParaRPr>
        </a:p>
      </dgm:t>
    </dgm:pt>
    <dgm:pt modelId="{A1AE5291-D182-44DB-8E0D-C7D01B523A9B}" type="parTrans" cxnId="{9ADBCF18-FED8-4A57-9E9B-C6A44D5A6340}">
      <dgm:prSet/>
      <dgm:spPr/>
      <dgm:t>
        <a:bodyPr/>
        <a:lstStyle/>
        <a:p>
          <a:endParaRPr lang="es-EC"/>
        </a:p>
      </dgm:t>
    </dgm:pt>
    <dgm:pt modelId="{BC1E0BD6-860B-49D2-BB84-3CB0F837DC6F}" type="sibTrans" cxnId="{9ADBCF18-FED8-4A57-9E9B-C6A44D5A6340}">
      <dgm:prSet/>
      <dgm:spPr/>
      <dgm:t>
        <a:bodyPr/>
        <a:lstStyle/>
        <a:p>
          <a:endParaRPr lang="es-EC"/>
        </a:p>
      </dgm:t>
    </dgm:pt>
    <dgm:pt modelId="{569CD38A-1FCD-4804-B222-23D0D9092AD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489±28 mg/kg de peso fresco en IC y 15,2±0,98 mg/kg en AWF </a:t>
          </a:r>
          <a:endParaRPr lang="es-EC" sz="1400" b="1" dirty="0">
            <a:solidFill>
              <a:schemeClr val="tx1"/>
            </a:solidFill>
          </a:endParaRPr>
        </a:p>
      </dgm:t>
    </dgm:pt>
    <dgm:pt modelId="{B45AC5FD-0A0C-4533-8A59-86C5B79D0689}" type="parTrans" cxnId="{FF0D3FC3-38BA-4D84-A76D-96C0F0407B5D}">
      <dgm:prSet/>
      <dgm:spPr/>
      <dgm:t>
        <a:bodyPr/>
        <a:lstStyle/>
        <a:p>
          <a:endParaRPr lang="es-EC"/>
        </a:p>
      </dgm:t>
    </dgm:pt>
    <dgm:pt modelId="{47E9444B-8F19-4225-BC6E-1C37E8FE9011}" type="sibTrans" cxnId="{FF0D3FC3-38BA-4D84-A76D-96C0F0407B5D}">
      <dgm:prSet/>
      <dgm:spPr/>
      <dgm:t>
        <a:bodyPr/>
        <a:lstStyle/>
        <a:p>
          <a:endParaRPr lang="es-EC"/>
        </a:p>
      </dgm:t>
    </dgm:pt>
    <dgm:pt modelId="{74D68FCC-EF81-48C1-B807-80C654692406}" type="pres">
      <dgm:prSet presAssocID="{5390933D-4A31-43F4-81BE-7F747AEA61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B1A0C1-E1CA-47ED-B81D-D6608DE7FFD0}" type="pres">
      <dgm:prSet presAssocID="{947A4F0A-D6EB-4661-8CC5-AEAD9B5F59F6}" presName="root1" presStyleCnt="0"/>
      <dgm:spPr/>
    </dgm:pt>
    <dgm:pt modelId="{D46473A5-FEF8-4BD3-88D8-821FE43A6F38}" type="pres">
      <dgm:prSet presAssocID="{947A4F0A-D6EB-4661-8CC5-AEAD9B5F59F6}" presName="LevelOneTextNode" presStyleLbl="node0" presStyleIdx="0" presStyleCnt="1" custScaleX="140210" custScaleY="1563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514527-F6AD-46EF-8B42-E9552284E8E8}" type="pres">
      <dgm:prSet presAssocID="{947A4F0A-D6EB-4661-8CC5-AEAD9B5F59F6}" presName="level2hierChild" presStyleCnt="0"/>
      <dgm:spPr/>
    </dgm:pt>
    <dgm:pt modelId="{84D8D527-4795-40BB-B45F-D03542754492}" type="pres">
      <dgm:prSet presAssocID="{9783944D-5FAE-4154-AE27-2CCAE755E1B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562D8C6-70DD-4715-8912-194C1F9E6AF2}" type="pres">
      <dgm:prSet presAssocID="{9783944D-5FAE-4154-AE27-2CCAE755E1B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423E556-92BF-413A-AA36-2A72F7D7EFDE}" type="pres">
      <dgm:prSet presAssocID="{86B54772-0A3F-4057-B5E0-0564F69B7040}" presName="root2" presStyleCnt="0"/>
      <dgm:spPr/>
    </dgm:pt>
    <dgm:pt modelId="{77320E71-5218-4B5D-B6C0-CDF3D44C13A2}" type="pres">
      <dgm:prSet presAssocID="{86B54772-0A3F-4057-B5E0-0564F69B70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8FD0D1-4FA2-437B-9772-546C2BD05D37}" type="pres">
      <dgm:prSet presAssocID="{86B54772-0A3F-4057-B5E0-0564F69B7040}" presName="level3hierChild" presStyleCnt="0"/>
      <dgm:spPr/>
    </dgm:pt>
    <dgm:pt modelId="{BC924B4C-489B-48E0-9063-E833166C859D}" type="pres">
      <dgm:prSet presAssocID="{DCE57D14-55E2-4E2E-BAEA-122C7BE8E27E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EC0CFC50-6134-4F30-96CF-C396515DD9CD}" type="pres">
      <dgm:prSet presAssocID="{DCE57D14-55E2-4E2E-BAEA-122C7BE8E27E}" presName="connTx" presStyleLbl="parChTrans1D3" presStyleIdx="0" presStyleCnt="6"/>
      <dgm:spPr/>
      <dgm:t>
        <a:bodyPr/>
        <a:lstStyle/>
        <a:p>
          <a:endParaRPr lang="es-EC"/>
        </a:p>
      </dgm:t>
    </dgm:pt>
    <dgm:pt modelId="{893EA268-6A83-4C95-9964-7A358F7E1F0F}" type="pres">
      <dgm:prSet presAssocID="{DD52B949-AB77-4306-A07D-DC9021F3FAD9}" presName="root2" presStyleCnt="0"/>
      <dgm:spPr/>
    </dgm:pt>
    <dgm:pt modelId="{3C1DCE04-658A-4044-B0B2-201EBD65AF57}" type="pres">
      <dgm:prSet presAssocID="{DD52B949-AB77-4306-A07D-DC9021F3FAD9}" presName="LevelTwoTextNode" presStyleLbl="node3" presStyleIdx="0" presStyleCnt="6" custScaleX="2526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8138B5-1AEA-427F-8BA7-356B8B74BB50}" type="pres">
      <dgm:prSet presAssocID="{DD52B949-AB77-4306-A07D-DC9021F3FAD9}" presName="level3hierChild" presStyleCnt="0"/>
      <dgm:spPr/>
    </dgm:pt>
    <dgm:pt modelId="{87D40B1F-8FCB-43D2-A756-AD193B66B8DF}" type="pres">
      <dgm:prSet presAssocID="{00333698-3811-4AF9-8936-B9479414A72F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724E39F8-EB82-4AA9-A524-970FBB8AA62E}" type="pres">
      <dgm:prSet presAssocID="{00333698-3811-4AF9-8936-B9479414A72F}" presName="connTx" presStyleLbl="parChTrans1D3" presStyleIdx="1" presStyleCnt="6"/>
      <dgm:spPr/>
      <dgm:t>
        <a:bodyPr/>
        <a:lstStyle/>
        <a:p>
          <a:endParaRPr lang="es-EC"/>
        </a:p>
      </dgm:t>
    </dgm:pt>
    <dgm:pt modelId="{F4D65841-6FB9-4078-AC70-430AEF473CAD}" type="pres">
      <dgm:prSet presAssocID="{840CFF21-AD2F-400F-B765-5B8654E37E3B}" presName="root2" presStyleCnt="0"/>
      <dgm:spPr/>
    </dgm:pt>
    <dgm:pt modelId="{3A3AD09E-1E76-47E2-8784-528F2C76050F}" type="pres">
      <dgm:prSet presAssocID="{840CFF21-AD2F-400F-B765-5B8654E37E3B}" presName="LevelTwoTextNode" presStyleLbl="node3" presStyleIdx="1" presStyleCnt="6" custScaleX="2523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A6A9A5-F3C8-444B-8471-5364B62E4CB9}" type="pres">
      <dgm:prSet presAssocID="{840CFF21-AD2F-400F-B765-5B8654E37E3B}" presName="level3hierChild" presStyleCnt="0"/>
      <dgm:spPr/>
    </dgm:pt>
    <dgm:pt modelId="{A8ECD1A0-C8BC-4C96-80BB-9174A99163DB}" type="pres">
      <dgm:prSet presAssocID="{D63D6292-E8B2-417A-89D3-C11963DFFE9E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03E97890-D143-4DD2-A97A-5C862419A118}" type="pres">
      <dgm:prSet presAssocID="{D63D6292-E8B2-417A-89D3-C11963DFFE9E}" presName="connTx" presStyleLbl="parChTrans1D3" presStyleIdx="2" presStyleCnt="6"/>
      <dgm:spPr/>
      <dgm:t>
        <a:bodyPr/>
        <a:lstStyle/>
        <a:p>
          <a:endParaRPr lang="es-EC"/>
        </a:p>
      </dgm:t>
    </dgm:pt>
    <dgm:pt modelId="{04E3BBAD-B453-41DA-8D8B-E8FF22DD5447}" type="pres">
      <dgm:prSet presAssocID="{8B496F43-852A-458C-8A4F-A9EFEB88B99C}" presName="root2" presStyleCnt="0"/>
      <dgm:spPr/>
    </dgm:pt>
    <dgm:pt modelId="{33F9257C-964A-4992-BB7C-66C50BDE8CF5}" type="pres">
      <dgm:prSet presAssocID="{8B496F43-852A-458C-8A4F-A9EFEB88B99C}" presName="LevelTwoTextNode" presStyleLbl="node3" presStyleIdx="2" presStyleCnt="6" custScaleX="253230" custLinFactNeighborX="-3113" custLinFactNeighborY="-101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B42DE2-9B1B-40BD-9290-1268FF9CBA2F}" type="pres">
      <dgm:prSet presAssocID="{8B496F43-852A-458C-8A4F-A9EFEB88B99C}" presName="level3hierChild" presStyleCnt="0"/>
      <dgm:spPr/>
    </dgm:pt>
    <dgm:pt modelId="{A4A3138F-5FBA-4BD8-8824-B3F22AA9D62B}" type="pres">
      <dgm:prSet presAssocID="{31CF6B5A-E2E5-4573-B5E6-2259EAEDCED6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B8AF6017-1E2B-4428-B442-2D7D85D6B39E}" type="pres">
      <dgm:prSet presAssocID="{31CF6B5A-E2E5-4573-B5E6-2259EAEDCED6}" presName="connTx" presStyleLbl="parChTrans1D3" presStyleIdx="3" presStyleCnt="6"/>
      <dgm:spPr/>
      <dgm:t>
        <a:bodyPr/>
        <a:lstStyle/>
        <a:p>
          <a:endParaRPr lang="es-EC"/>
        </a:p>
      </dgm:t>
    </dgm:pt>
    <dgm:pt modelId="{0305DC68-59C0-4A8A-9617-186BACA2365B}" type="pres">
      <dgm:prSet presAssocID="{BA214BAF-811B-4702-8B9A-33846BF9E265}" presName="root2" presStyleCnt="0"/>
      <dgm:spPr/>
    </dgm:pt>
    <dgm:pt modelId="{FF964CC1-9E28-41C8-AA38-8A7B8A576746}" type="pres">
      <dgm:prSet presAssocID="{BA214BAF-811B-4702-8B9A-33846BF9E265}" presName="LevelTwoTextNode" presStyleLbl="node3" presStyleIdx="3" presStyleCnt="6" custScaleX="251411" custLinFactNeighborX="1464" custLinFactNeighborY="-58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DEAB29-6EE3-4565-B87C-530DFB092AD7}" type="pres">
      <dgm:prSet presAssocID="{BA214BAF-811B-4702-8B9A-33846BF9E265}" presName="level3hierChild" presStyleCnt="0"/>
      <dgm:spPr/>
    </dgm:pt>
    <dgm:pt modelId="{0E839B7F-28A4-4C4D-B995-1BE9935A4B77}" type="pres">
      <dgm:prSet presAssocID="{04620348-FFC1-4570-B8CF-BDDF8FE864DE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42160F89-D776-4376-AABF-4999B1BD874D}" type="pres">
      <dgm:prSet presAssocID="{04620348-FFC1-4570-B8CF-BDDF8FE864DE}" presName="connTx" presStyleLbl="parChTrans1D2" presStyleIdx="1" presStyleCnt="2"/>
      <dgm:spPr/>
      <dgm:t>
        <a:bodyPr/>
        <a:lstStyle/>
        <a:p>
          <a:endParaRPr lang="es-EC"/>
        </a:p>
      </dgm:t>
    </dgm:pt>
    <dgm:pt modelId="{5D37D28E-536B-4E78-BB67-D7013A46F61F}" type="pres">
      <dgm:prSet presAssocID="{EABF14A7-162A-4158-B65A-C9C7B24F6C5E}" presName="root2" presStyleCnt="0"/>
      <dgm:spPr/>
    </dgm:pt>
    <dgm:pt modelId="{2F39644F-08A5-4364-91D5-05D2FABF7636}" type="pres">
      <dgm:prSet presAssocID="{EABF14A7-162A-4158-B65A-C9C7B24F6C5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AC3381-FB87-4290-99A1-20720458F341}" type="pres">
      <dgm:prSet presAssocID="{EABF14A7-162A-4158-B65A-C9C7B24F6C5E}" presName="level3hierChild" presStyleCnt="0"/>
      <dgm:spPr/>
    </dgm:pt>
    <dgm:pt modelId="{AF7C7898-7C5B-4B68-A86A-7CCFAAC23F22}" type="pres">
      <dgm:prSet presAssocID="{4C034618-AE3A-4F2C-8B76-9FBB52815E83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6840D33C-5EEB-4C90-82FE-A8D3C66ADEEC}" type="pres">
      <dgm:prSet presAssocID="{4C034618-AE3A-4F2C-8B76-9FBB52815E83}" presName="connTx" presStyleLbl="parChTrans1D3" presStyleIdx="4" presStyleCnt="6"/>
      <dgm:spPr/>
      <dgm:t>
        <a:bodyPr/>
        <a:lstStyle/>
        <a:p>
          <a:endParaRPr lang="es-EC"/>
        </a:p>
      </dgm:t>
    </dgm:pt>
    <dgm:pt modelId="{8CC3FCFC-FA86-4330-8CFA-22BEA7FB9D33}" type="pres">
      <dgm:prSet presAssocID="{55D9E82C-4C74-4A34-99CA-0199D5C277F2}" presName="root2" presStyleCnt="0"/>
      <dgm:spPr/>
    </dgm:pt>
    <dgm:pt modelId="{4B9B328D-B556-4443-BAEB-922619FEF752}" type="pres">
      <dgm:prSet presAssocID="{55D9E82C-4C74-4A34-99CA-0199D5C277F2}" presName="LevelTwoTextNode" presStyleLbl="node3" presStyleIdx="4" presStyleCnt="6" custScaleX="12460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B6D891-CBF8-4919-8B9B-4027FF2F21D5}" type="pres">
      <dgm:prSet presAssocID="{55D9E82C-4C74-4A34-99CA-0199D5C277F2}" presName="level3hierChild" presStyleCnt="0"/>
      <dgm:spPr/>
    </dgm:pt>
    <dgm:pt modelId="{3021497C-CCCB-4346-92F6-7A92E98FDE5D}" type="pres">
      <dgm:prSet presAssocID="{19FB9A41-B463-4D27-93DA-49EDD97C3E97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DDAC9AEA-BD48-437C-80CC-976996F7C2AF}" type="pres">
      <dgm:prSet presAssocID="{19FB9A41-B463-4D27-93DA-49EDD97C3E97}" presName="connTx" presStyleLbl="parChTrans1D4" presStyleIdx="0" presStyleCnt="2"/>
      <dgm:spPr/>
      <dgm:t>
        <a:bodyPr/>
        <a:lstStyle/>
        <a:p>
          <a:endParaRPr lang="es-EC"/>
        </a:p>
      </dgm:t>
    </dgm:pt>
    <dgm:pt modelId="{00E48F9F-112F-4E08-8C94-3CABA368EB27}" type="pres">
      <dgm:prSet presAssocID="{65F00E94-5D20-4FE0-BEA3-9AA4A81C5313}" presName="root2" presStyleCnt="0"/>
      <dgm:spPr/>
    </dgm:pt>
    <dgm:pt modelId="{C65FCB01-542F-4287-9A4D-38C2B46467E4}" type="pres">
      <dgm:prSet presAssocID="{65F00E94-5D20-4FE0-BEA3-9AA4A81C5313}" presName="LevelTwoTextNode" presStyleLbl="node4" presStyleIdx="0" presStyleCnt="2" custScaleX="1867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A68339-E237-4B13-B0BA-C675A7147579}" type="pres">
      <dgm:prSet presAssocID="{65F00E94-5D20-4FE0-BEA3-9AA4A81C5313}" presName="level3hierChild" presStyleCnt="0"/>
      <dgm:spPr/>
    </dgm:pt>
    <dgm:pt modelId="{D6A83A5E-3186-450C-BC68-02CF5F5048C4}" type="pres">
      <dgm:prSet presAssocID="{A1AE5291-D182-44DB-8E0D-C7D01B523A9B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77EF1D08-E330-4F9B-AEA3-B6C232CD1664}" type="pres">
      <dgm:prSet presAssocID="{A1AE5291-D182-44DB-8E0D-C7D01B523A9B}" presName="connTx" presStyleLbl="parChTrans1D3" presStyleIdx="5" presStyleCnt="6"/>
      <dgm:spPr/>
      <dgm:t>
        <a:bodyPr/>
        <a:lstStyle/>
        <a:p>
          <a:endParaRPr lang="es-EC"/>
        </a:p>
      </dgm:t>
    </dgm:pt>
    <dgm:pt modelId="{D4543F95-F59A-46F2-A3A9-1372FE834D4F}" type="pres">
      <dgm:prSet presAssocID="{ECE5A1A9-B209-462C-B624-8C6031E24C4D}" presName="root2" presStyleCnt="0"/>
      <dgm:spPr/>
    </dgm:pt>
    <dgm:pt modelId="{1FAED301-6A2E-41B7-847B-87243A9A6CF0}" type="pres">
      <dgm:prSet presAssocID="{ECE5A1A9-B209-462C-B624-8C6031E24C4D}" presName="LevelTwoTextNode" presStyleLbl="node3" presStyleIdx="5" presStyleCnt="6" custScaleX="1282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0FD71D-DFB8-40D8-BE10-25F66750AE64}" type="pres">
      <dgm:prSet presAssocID="{ECE5A1A9-B209-462C-B624-8C6031E24C4D}" presName="level3hierChild" presStyleCnt="0"/>
      <dgm:spPr/>
    </dgm:pt>
    <dgm:pt modelId="{1AF8D7AC-41A8-4F1D-A374-4ACD577BBA0C}" type="pres">
      <dgm:prSet presAssocID="{B45AC5FD-0A0C-4533-8A59-86C5B79D0689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10B80D2B-4550-46A6-AD24-00CEC8E9A80D}" type="pres">
      <dgm:prSet presAssocID="{B45AC5FD-0A0C-4533-8A59-86C5B79D0689}" presName="connTx" presStyleLbl="parChTrans1D4" presStyleIdx="1" presStyleCnt="2"/>
      <dgm:spPr/>
      <dgm:t>
        <a:bodyPr/>
        <a:lstStyle/>
        <a:p>
          <a:endParaRPr lang="es-EC"/>
        </a:p>
      </dgm:t>
    </dgm:pt>
    <dgm:pt modelId="{B9262544-4E84-4ED6-A020-18ECDAAB3200}" type="pres">
      <dgm:prSet presAssocID="{569CD38A-1FCD-4804-B222-23D0D9092AD2}" presName="root2" presStyleCnt="0"/>
      <dgm:spPr/>
    </dgm:pt>
    <dgm:pt modelId="{816481D9-EF75-4899-AA83-A11B3D58E5AD}" type="pres">
      <dgm:prSet presAssocID="{569CD38A-1FCD-4804-B222-23D0D9092AD2}" presName="LevelTwoTextNode" presStyleLbl="node4" presStyleIdx="1" presStyleCnt="2" custScaleX="150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DFC4D8-2082-4D48-B089-03F748A9BDE0}" type="pres">
      <dgm:prSet presAssocID="{569CD38A-1FCD-4804-B222-23D0D9092AD2}" presName="level3hierChild" presStyleCnt="0"/>
      <dgm:spPr/>
    </dgm:pt>
  </dgm:ptLst>
  <dgm:cxnLst>
    <dgm:cxn modelId="{5FDF47F2-BDD9-45BF-B2D3-952E6C465346}" type="presOf" srcId="{4C034618-AE3A-4F2C-8B76-9FBB52815E83}" destId="{6840D33C-5EEB-4C90-82FE-A8D3C66ADEEC}" srcOrd="1" destOrd="0" presId="urn:microsoft.com/office/officeart/2005/8/layout/hierarchy2"/>
    <dgm:cxn modelId="{C4F369BC-8F67-4492-A4F9-ACCFEFA50559}" srcId="{5390933D-4A31-43F4-81BE-7F747AEA61CA}" destId="{947A4F0A-D6EB-4661-8CC5-AEAD9B5F59F6}" srcOrd="0" destOrd="0" parTransId="{446B336D-730F-45F0-847D-F8A54208CCE3}" sibTransId="{1373AD74-6843-4241-8618-65D390ADFD1F}"/>
    <dgm:cxn modelId="{CD4C40DD-1CEC-49CE-8002-03259AFC62E7}" type="presOf" srcId="{86B54772-0A3F-4057-B5E0-0564F69B7040}" destId="{77320E71-5218-4B5D-B6C0-CDF3D44C13A2}" srcOrd="0" destOrd="0" presId="urn:microsoft.com/office/officeart/2005/8/layout/hierarchy2"/>
    <dgm:cxn modelId="{3EAE8347-4034-45E7-88EC-56D8B20C9B54}" type="presOf" srcId="{840CFF21-AD2F-400F-B765-5B8654E37E3B}" destId="{3A3AD09E-1E76-47E2-8784-528F2C76050F}" srcOrd="0" destOrd="0" presId="urn:microsoft.com/office/officeart/2005/8/layout/hierarchy2"/>
    <dgm:cxn modelId="{FAD6FC3A-93C5-48A4-9291-4FADD4D2BC92}" type="presOf" srcId="{D63D6292-E8B2-417A-89D3-C11963DFFE9E}" destId="{A8ECD1A0-C8BC-4C96-80BB-9174A99163DB}" srcOrd="0" destOrd="0" presId="urn:microsoft.com/office/officeart/2005/8/layout/hierarchy2"/>
    <dgm:cxn modelId="{9ADBCF18-FED8-4A57-9E9B-C6A44D5A6340}" srcId="{EABF14A7-162A-4158-B65A-C9C7B24F6C5E}" destId="{ECE5A1A9-B209-462C-B624-8C6031E24C4D}" srcOrd="1" destOrd="0" parTransId="{A1AE5291-D182-44DB-8E0D-C7D01B523A9B}" sibTransId="{BC1E0BD6-860B-49D2-BB84-3CB0F837DC6F}"/>
    <dgm:cxn modelId="{8702AE44-44DE-4BD0-9977-BA20916F9C69}" type="presOf" srcId="{ECE5A1A9-B209-462C-B624-8C6031E24C4D}" destId="{1FAED301-6A2E-41B7-847B-87243A9A6CF0}" srcOrd="0" destOrd="0" presId="urn:microsoft.com/office/officeart/2005/8/layout/hierarchy2"/>
    <dgm:cxn modelId="{22956607-46BB-49CD-86EF-822B107FC878}" type="presOf" srcId="{00333698-3811-4AF9-8936-B9479414A72F}" destId="{87D40B1F-8FCB-43D2-A756-AD193B66B8DF}" srcOrd="0" destOrd="0" presId="urn:microsoft.com/office/officeart/2005/8/layout/hierarchy2"/>
    <dgm:cxn modelId="{648D9A26-4AA5-44EE-83F9-48BEB59A44C5}" srcId="{86B54772-0A3F-4057-B5E0-0564F69B7040}" destId="{8B496F43-852A-458C-8A4F-A9EFEB88B99C}" srcOrd="2" destOrd="0" parTransId="{D63D6292-E8B2-417A-89D3-C11963DFFE9E}" sibTransId="{220F18CC-5FD9-4618-A8C2-5C7060A6A686}"/>
    <dgm:cxn modelId="{885C1957-883F-4ADC-9235-310CFC5793C9}" type="presOf" srcId="{9783944D-5FAE-4154-AE27-2CCAE755E1B8}" destId="{84D8D527-4795-40BB-B45F-D03542754492}" srcOrd="0" destOrd="0" presId="urn:microsoft.com/office/officeart/2005/8/layout/hierarchy2"/>
    <dgm:cxn modelId="{3843991E-78A5-4EA6-9122-0F61167B0EF8}" srcId="{86B54772-0A3F-4057-B5E0-0564F69B7040}" destId="{BA214BAF-811B-4702-8B9A-33846BF9E265}" srcOrd="3" destOrd="0" parTransId="{31CF6B5A-E2E5-4573-B5E6-2259EAEDCED6}" sibTransId="{08ECD6CA-D4A8-4D7B-9FAE-805D15EB9D29}"/>
    <dgm:cxn modelId="{C282C585-B3D0-4330-9F58-0E284809C20D}" type="presOf" srcId="{9783944D-5FAE-4154-AE27-2CCAE755E1B8}" destId="{D562D8C6-70DD-4715-8912-194C1F9E6AF2}" srcOrd="1" destOrd="0" presId="urn:microsoft.com/office/officeart/2005/8/layout/hierarchy2"/>
    <dgm:cxn modelId="{FA35E4DF-3155-476E-BA0D-B16E27E4D06F}" type="presOf" srcId="{4C034618-AE3A-4F2C-8B76-9FBB52815E83}" destId="{AF7C7898-7C5B-4B68-A86A-7CCFAAC23F22}" srcOrd="0" destOrd="0" presId="urn:microsoft.com/office/officeart/2005/8/layout/hierarchy2"/>
    <dgm:cxn modelId="{11FB1C03-DED6-423B-8D21-B0ABDA876AD2}" srcId="{EABF14A7-162A-4158-B65A-C9C7B24F6C5E}" destId="{55D9E82C-4C74-4A34-99CA-0199D5C277F2}" srcOrd="0" destOrd="0" parTransId="{4C034618-AE3A-4F2C-8B76-9FBB52815E83}" sibTransId="{06272E11-83DC-4085-B76C-4673A52E78B6}"/>
    <dgm:cxn modelId="{51CEF69C-C17B-405B-A702-B0BB36C4E7C4}" type="presOf" srcId="{31CF6B5A-E2E5-4573-B5E6-2259EAEDCED6}" destId="{B8AF6017-1E2B-4428-B442-2D7D85D6B39E}" srcOrd="1" destOrd="0" presId="urn:microsoft.com/office/officeart/2005/8/layout/hierarchy2"/>
    <dgm:cxn modelId="{13D54CD1-6EDC-46D5-83ED-547446FA9F20}" type="presOf" srcId="{00333698-3811-4AF9-8936-B9479414A72F}" destId="{724E39F8-EB82-4AA9-A524-970FBB8AA62E}" srcOrd="1" destOrd="0" presId="urn:microsoft.com/office/officeart/2005/8/layout/hierarchy2"/>
    <dgm:cxn modelId="{11A529AE-A012-4CC7-BAA2-A2D32F7A4C1E}" type="presOf" srcId="{B45AC5FD-0A0C-4533-8A59-86C5B79D0689}" destId="{10B80D2B-4550-46A6-AD24-00CEC8E9A80D}" srcOrd="1" destOrd="0" presId="urn:microsoft.com/office/officeart/2005/8/layout/hierarchy2"/>
    <dgm:cxn modelId="{B004A335-FBC8-4A03-AD54-9C115C1CF4FF}" type="presOf" srcId="{947A4F0A-D6EB-4661-8CC5-AEAD9B5F59F6}" destId="{D46473A5-FEF8-4BD3-88D8-821FE43A6F38}" srcOrd="0" destOrd="0" presId="urn:microsoft.com/office/officeart/2005/8/layout/hierarchy2"/>
    <dgm:cxn modelId="{36A12AA4-77F2-45E2-BE21-8CE18804F603}" type="presOf" srcId="{04620348-FFC1-4570-B8CF-BDDF8FE864DE}" destId="{0E839B7F-28A4-4C4D-B995-1BE9935A4B77}" srcOrd="0" destOrd="0" presId="urn:microsoft.com/office/officeart/2005/8/layout/hierarchy2"/>
    <dgm:cxn modelId="{830B3790-275F-4084-A0E6-79DB68091C9C}" type="presOf" srcId="{B45AC5FD-0A0C-4533-8A59-86C5B79D0689}" destId="{1AF8D7AC-41A8-4F1D-A374-4ACD577BBA0C}" srcOrd="0" destOrd="0" presId="urn:microsoft.com/office/officeart/2005/8/layout/hierarchy2"/>
    <dgm:cxn modelId="{04F9A58E-336E-4D8F-B0A1-0B8B5AA36CD4}" srcId="{947A4F0A-D6EB-4661-8CC5-AEAD9B5F59F6}" destId="{86B54772-0A3F-4057-B5E0-0564F69B7040}" srcOrd="0" destOrd="0" parTransId="{9783944D-5FAE-4154-AE27-2CCAE755E1B8}" sibTransId="{2F848D30-F7D9-4B52-B63D-B59DAC683FA1}"/>
    <dgm:cxn modelId="{D00959C1-CEF6-4066-BC5A-7C247BD06F67}" type="presOf" srcId="{55D9E82C-4C74-4A34-99CA-0199D5C277F2}" destId="{4B9B328D-B556-4443-BAEB-922619FEF752}" srcOrd="0" destOrd="0" presId="urn:microsoft.com/office/officeart/2005/8/layout/hierarchy2"/>
    <dgm:cxn modelId="{41855CDE-450B-4F52-9228-B2380ADD656E}" type="presOf" srcId="{DD52B949-AB77-4306-A07D-DC9021F3FAD9}" destId="{3C1DCE04-658A-4044-B0B2-201EBD65AF57}" srcOrd="0" destOrd="0" presId="urn:microsoft.com/office/officeart/2005/8/layout/hierarchy2"/>
    <dgm:cxn modelId="{A3A001A7-2D1B-4220-99DD-2198F29407BF}" type="presOf" srcId="{65F00E94-5D20-4FE0-BEA3-9AA4A81C5313}" destId="{C65FCB01-542F-4287-9A4D-38C2B46467E4}" srcOrd="0" destOrd="0" presId="urn:microsoft.com/office/officeart/2005/8/layout/hierarchy2"/>
    <dgm:cxn modelId="{CDEE717A-E80D-46DB-B1DC-079D8236F011}" srcId="{86B54772-0A3F-4057-B5E0-0564F69B7040}" destId="{840CFF21-AD2F-400F-B765-5B8654E37E3B}" srcOrd="1" destOrd="0" parTransId="{00333698-3811-4AF9-8936-B9479414A72F}" sibTransId="{70DBA51F-5642-4C5D-8D0B-CB727E78E7E5}"/>
    <dgm:cxn modelId="{CA0C7B9C-153A-468C-AC58-2BA1368BCD27}" type="presOf" srcId="{DCE57D14-55E2-4E2E-BAEA-122C7BE8E27E}" destId="{EC0CFC50-6134-4F30-96CF-C396515DD9CD}" srcOrd="1" destOrd="0" presId="urn:microsoft.com/office/officeart/2005/8/layout/hierarchy2"/>
    <dgm:cxn modelId="{E5E787C0-8090-4A4A-A99C-2E068D7445E2}" type="presOf" srcId="{EABF14A7-162A-4158-B65A-C9C7B24F6C5E}" destId="{2F39644F-08A5-4364-91D5-05D2FABF7636}" srcOrd="0" destOrd="0" presId="urn:microsoft.com/office/officeart/2005/8/layout/hierarchy2"/>
    <dgm:cxn modelId="{F56A0768-0C2B-43BE-87D2-B151CB6CA27B}" srcId="{947A4F0A-D6EB-4661-8CC5-AEAD9B5F59F6}" destId="{EABF14A7-162A-4158-B65A-C9C7B24F6C5E}" srcOrd="1" destOrd="0" parTransId="{04620348-FFC1-4570-B8CF-BDDF8FE864DE}" sibTransId="{A6A5645E-647A-4DCB-939E-BBC74DAB8353}"/>
    <dgm:cxn modelId="{99CBC5BD-4B51-41DC-B743-D2A2A3D360A3}" type="presOf" srcId="{8B496F43-852A-458C-8A4F-A9EFEB88B99C}" destId="{33F9257C-964A-4992-BB7C-66C50BDE8CF5}" srcOrd="0" destOrd="0" presId="urn:microsoft.com/office/officeart/2005/8/layout/hierarchy2"/>
    <dgm:cxn modelId="{EB9B106D-9342-471B-A52C-AF0E1032B666}" type="presOf" srcId="{31CF6B5A-E2E5-4573-B5E6-2259EAEDCED6}" destId="{A4A3138F-5FBA-4BD8-8824-B3F22AA9D62B}" srcOrd="0" destOrd="0" presId="urn:microsoft.com/office/officeart/2005/8/layout/hierarchy2"/>
    <dgm:cxn modelId="{21217DE7-0414-4EBD-B54E-92A4384806EB}" type="presOf" srcId="{D63D6292-E8B2-417A-89D3-C11963DFFE9E}" destId="{03E97890-D143-4DD2-A97A-5C862419A118}" srcOrd="1" destOrd="0" presId="urn:microsoft.com/office/officeart/2005/8/layout/hierarchy2"/>
    <dgm:cxn modelId="{9246C9A0-86C8-4936-A8C3-BEBC9CC5A350}" type="presOf" srcId="{A1AE5291-D182-44DB-8E0D-C7D01B523A9B}" destId="{77EF1D08-E330-4F9B-AEA3-B6C232CD1664}" srcOrd="1" destOrd="0" presId="urn:microsoft.com/office/officeart/2005/8/layout/hierarchy2"/>
    <dgm:cxn modelId="{BC89CF5F-19E3-47A2-B132-F2419C33E778}" type="presOf" srcId="{5390933D-4A31-43F4-81BE-7F747AEA61CA}" destId="{74D68FCC-EF81-48C1-B807-80C654692406}" srcOrd="0" destOrd="0" presId="urn:microsoft.com/office/officeart/2005/8/layout/hierarchy2"/>
    <dgm:cxn modelId="{51C39891-AE64-45D2-87E6-F07146E4448E}" type="presOf" srcId="{BA214BAF-811B-4702-8B9A-33846BF9E265}" destId="{FF964CC1-9E28-41C8-AA38-8A7B8A576746}" srcOrd="0" destOrd="0" presId="urn:microsoft.com/office/officeart/2005/8/layout/hierarchy2"/>
    <dgm:cxn modelId="{D3A90D19-040B-4769-86A3-22E1859FBA64}" type="presOf" srcId="{A1AE5291-D182-44DB-8E0D-C7D01B523A9B}" destId="{D6A83A5E-3186-450C-BC68-02CF5F5048C4}" srcOrd="0" destOrd="0" presId="urn:microsoft.com/office/officeart/2005/8/layout/hierarchy2"/>
    <dgm:cxn modelId="{47A0B80E-7CBD-4D5E-A48B-65D8E4DAF545}" type="presOf" srcId="{569CD38A-1FCD-4804-B222-23D0D9092AD2}" destId="{816481D9-EF75-4899-AA83-A11B3D58E5AD}" srcOrd="0" destOrd="0" presId="urn:microsoft.com/office/officeart/2005/8/layout/hierarchy2"/>
    <dgm:cxn modelId="{2F97F8A4-B1DA-4C24-AE9A-91CEE0601B34}" type="presOf" srcId="{19FB9A41-B463-4D27-93DA-49EDD97C3E97}" destId="{DDAC9AEA-BD48-437C-80CC-976996F7C2AF}" srcOrd="1" destOrd="0" presId="urn:microsoft.com/office/officeart/2005/8/layout/hierarchy2"/>
    <dgm:cxn modelId="{FF0D3FC3-38BA-4D84-A76D-96C0F0407B5D}" srcId="{ECE5A1A9-B209-462C-B624-8C6031E24C4D}" destId="{569CD38A-1FCD-4804-B222-23D0D9092AD2}" srcOrd="0" destOrd="0" parTransId="{B45AC5FD-0A0C-4533-8A59-86C5B79D0689}" sibTransId="{47E9444B-8F19-4225-BC6E-1C37E8FE9011}"/>
    <dgm:cxn modelId="{D9470861-1102-4784-ADEC-CA52C4DCB2FD}" type="presOf" srcId="{19FB9A41-B463-4D27-93DA-49EDD97C3E97}" destId="{3021497C-CCCB-4346-92F6-7A92E98FDE5D}" srcOrd="0" destOrd="0" presId="urn:microsoft.com/office/officeart/2005/8/layout/hierarchy2"/>
    <dgm:cxn modelId="{42657CF1-61DA-4110-A3FC-47354E73EBE3}" type="presOf" srcId="{DCE57D14-55E2-4E2E-BAEA-122C7BE8E27E}" destId="{BC924B4C-489B-48E0-9063-E833166C859D}" srcOrd="0" destOrd="0" presId="urn:microsoft.com/office/officeart/2005/8/layout/hierarchy2"/>
    <dgm:cxn modelId="{B5F49E13-8A04-4425-8000-B6939FFC694C}" srcId="{55D9E82C-4C74-4A34-99CA-0199D5C277F2}" destId="{65F00E94-5D20-4FE0-BEA3-9AA4A81C5313}" srcOrd="0" destOrd="0" parTransId="{19FB9A41-B463-4D27-93DA-49EDD97C3E97}" sibTransId="{D4728A42-E5F4-439E-A14E-34BE2B210EFC}"/>
    <dgm:cxn modelId="{E81AA06D-BDF0-41FA-8145-1EC8CB3B1A2E}" type="presOf" srcId="{04620348-FFC1-4570-B8CF-BDDF8FE864DE}" destId="{42160F89-D776-4376-AABF-4999B1BD874D}" srcOrd="1" destOrd="0" presId="urn:microsoft.com/office/officeart/2005/8/layout/hierarchy2"/>
    <dgm:cxn modelId="{A21303CB-60D5-48C7-A080-9F371E3B295E}" srcId="{86B54772-0A3F-4057-B5E0-0564F69B7040}" destId="{DD52B949-AB77-4306-A07D-DC9021F3FAD9}" srcOrd="0" destOrd="0" parTransId="{DCE57D14-55E2-4E2E-BAEA-122C7BE8E27E}" sibTransId="{D832D300-9E70-4AC6-85F1-481DAF3B4AF5}"/>
    <dgm:cxn modelId="{28FF4728-2B09-46A9-B683-4EB6B933D8F6}" type="presParOf" srcId="{74D68FCC-EF81-48C1-B807-80C654692406}" destId="{84B1A0C1-E1CA-47ED-B81D-D6608DE7FFD0}" srcOrd="0" destOrd="0" presId="urn:microsoft.com/office/officeart/2005/8/layout/hierarchy2"/>
    <dgm:cxn modelId="{4C3D1A81-93F6-4412-902A-C092E577CA16}" type="presParOf" srcId="{84B1A0C1-E1CA-47ED-B81D-D6608DE7FFD0}" destId="{D46473A5-FEF8-4BD3-88D8-821FE43A6F38}" srcOrd="0" destOrd="0" presId="urn:microsoft.com/office/officeart/2005/8/layout/hierarchy2"/>
    <dgm:cxn modelId="{B7FBD7F7-173E-458B-8299-8ACE5D5BDE9C}" type="presParOf" srcId="{84B1A0C1-E1CA-47ED-B81D-D6608DE7FFD0}" destId="{5A514527-F6AD-46EF-8B42-E9552284E8E8}" srcOrd="1" destOrd="0" presId="urn:microsoft.com/office/officeart/2005/8/layout/hierarchy2"/>
    <dgm:cxn modelId="{3D926FFF-582D-4D74-97E0-3660F0839B13}" type="presParOf" srcId="{5A514527-F6AD-46EF-8B42-E9552284E8E8}" destId="{84D8D527-4795-40BB-B45F-D03542754492}" srcOrd="0" destOrd="0" presId="urn:microsoft.com/office/officeart/2005/8/layout/hierarchy2"/>
    <dgm:cxn modelId="{F3683EC9-C852-4E36-B748-869D056ABB79}" type="presParOf" srcId="{84D8D527-4795-40BB-B45F-D03542754492}" destId="{D562D8C6-70DD-4715-8912-194C1F9E6AF2}" srcOrd="0" destOrd="0" presId="urn:microsoft.com/office/officeart/2005/8/layout/hierarchy2"/>
    <dgm:cxn modelId="{62B07F17-F8C8-49A1-80BC-80C448363A99}" type="presParOf" srcId="{5A514527-F6AD-46EF-8B42-E9552284E8E8}" destId="{E423E556-92BF-413A-AA36-2A72F7D7EFDE}" srcOrd="1" destOrd="0" presId="urn:microsoft.com/office/officeart/2005/8/layout/hierarchy2"/>
    <dgm:cxn modelId="{88EBFD34-6884-4430-8D38-4FACF25B2984}" type="presParOf" srcId="{E423E556-92BF-413A-AA36-2A72F7D7EFDE}" destId="{77320E71-5218-4B5D-B6C0-CDF3D44C13A2}" srcOrd="0" destOrd="0" presId="urn:microsoft.com/office/officeart/2005/8/layout/hierarchy2"/>
    <dgm:cxn modelId="{D6128876-6AAB-40F6-8226-715061973D10}" type="presParOf" srcId="{E423E556-92BF-413A-AA36-2A72F7D7EFDE}" destId="{9D8FD0D1-4FA2-437B-9772-546C2BD05D37}" srcOrd="1" destOrd="0" presId="urn:microsoft.com/office/officeart/2005/8/layout/hierarchy2"/>
    <dgm:cxn modelId="{60F30D1B-CE40-4D11-B609-9ED1C5EA9C00}" type="presParOf" srcId="{9D8FD0D1-4FA2-437B-9772-546C2BD05D37}" destId="{BC924B4C-489B-48E0-9063-E833166C859D}" srcOrd="0" destOrd="0" presId="urn:microsoft.com/office/officeart/2005/8/layout/hierarchy2"/>
    <dgm:cxn modelId="{42089C34-A1B6-4713-9931-9EE883138B5A}" type="presParOf" srcId="{BC924B4C-489B-48E0-9063-E833166C859D}" destId="{EC0CFC50-6134-4F30-96CF-C396515DD9CD}" srcOrd="0" destOrd="0" presId="urn:microsoft.com/office/officeart/2005/8/layout/hierarchy2"/>
    <dgm:cxn modelId="{89CA24D4-805D-42A1-8EF4-006D0AFE6F54}" type="presParOf" srcId="{9D8FD0D1-4FA2-437B-9772-546C2BD05D37}" destId="{893EA268-6A83-4C95-9964-7A358F7E1F0F}" srcOrd="1" destOrd="0" presId="urn:microsoft.com/office/officeart/2005/8/layout/hierarchy2"/>
    <dgm:cxn modelId="{43161E6B-05BD-4EED-A30E-2AE967CB748A}" type="presParOf" srcId="{893EA268-6A83-4C95-9964-7A358F7E1F0F}" destId="{3C1DCE04-658A-4044-B0B2-201EBD65AF57}" srcOrd="0" destOrd="0" presId="urn:microsoft.com/office/officeart/2005/8/layout/hierarchy2"/>
    <dgm:cxn modelId="{2C19DA92-12F4-4EE2-8886-71A2E479BD38}" type="presParOf" srcId="{893EA268-6A83-4C95-9964-7A358F7E1F0F}" destId="{898138B5-1AEA-427F-8BA7-356B8B74BB50}" srcOrd="1" destOrd="0" presId="urn:microsoft.com/office/officeart/2005/8/layout/hierarchy2"/>
    <dgm:cxn modelId="{ECEADAB2-0FE5-41C2-8237-ECE4C88BB866}" type="presParOf" srcId="{9D8FD0D1-4FA2-437B-9772-546C2BD05D37}" destId="{87D40B1F-8FCB-43D2-A756-AD193B66B8DF}" srcOrd="2" destOrd="0" presId="urn:microsoft.com/office/officeart/2005/8/layout/hierarchy2"/>
    <dgm:cxn modelId="{F1AEA27A-6818-427A-B8FF-1ABA83E04017}" type="presParOf" srcId="{87D40B1F-8FCB-43D2-A756-AD193B66B8DF}" destId="{724E39F8-EB82-4AA9-A524-970FBB8AA62E}" srcOrd="0" destOrd="0" presId="urn:microsoft.com/office/officeart/2005/8/layout/hierarchy2"/>
    <dgm:cxn modelId="{10D97A08-CA3C-4577-856E-3E712E4A4F75}" type="presParOf" srcId="{9D8FD0D1-4FA2-437B-9772-546C2BD05D37}" destId="{F4D65841-6FB9-4078-AC70-430AEF473CAD}" srcOrd="3" destOrd="0" presId="urn:microsoft.com/office/officeart/2005/8/layout/hierarchy2"/>
    <dgm:cxn modelId="{EBC5CC6B-158A-4253-BAD1-3FDF838E24B7}" type="presParOf" srcId="{F4D65841-6FB9-4078-AC70-430AEF473CAD}" destId="{3A3AD09E-1E76-47E2-8784-528F2C76050F}" srcOrd="0" destOrd="0" presId="urn:microsoft.com/office/officeart/2005/8/layout/hierarchy2"/>
    <dgm:cxn modelId="{C16DE107-F6C4-4630-8513-653C02DEF4F9}" type="presParOf" srcId="{F4D65841-6FB9-4078-AC70-430AEF473CAD}" destId="{25A6A9A5-F3C8-444B-8471-5364B62E4CB9}" srcOrd="1" destOrd="0" presId="urn:microsoft.com/office/officeart/2005/8/layout/hierarchy2"/>
    <dgm:cxn modelId="{C8719042-AC3A-44F8-9BCC-BA3068BFB83C}" type="presParOf" srcId="{9D8FD0D1-4FA2-437B-9772-546C2BD05D37}" destId="{A8ECD1A0-C8BC-4C96-80BB-9174A99163DB}" srcOrd="4" destOrd="0" presId="urn:microsoft.com/office/officeart/2005/8/layout/hierarchy2"/>
    <dgm:cxn modelId="{736AA5C4-E91B-4A3C-941F-D6C50E774E69}" type="presParOf" srcId="{A8ECD1A0-C8BC-4C96-80BB-9174A99163DB}" destId="{03E97890-D143-4DD2-A97A-5C862419A118}" srcOrd="0" destOrd="0" presId="urn:microsoft.com/office/officeart/2005/8/layout/hierarchy2"/>
    <dgm:cxn modelId="{0B2F195C-E0A2-41EA-BA23-3594EF66C6A9}" type="presParOf" srcId="{9D8FD0D1-4FA2-437B-9772-546C2BD05D37}" destId="{04E3BBAD-B453-41DA-8D8B-E8FF22DD5447}" srcOrd="5" destOrd="0" presId="urn:microsoft.com/office/officeart/2005/8/layout/hierarchy2"/>
    <dgm:cxn modelId="{A250358A-6955-4865-BCF4-C28E384AB90C}" type="presParOf" srcId="{04E3BBAD-B453-41DA-8D8B-E8FF22DD5447}" destId="{33F9257C-964A-4992-BB7C-66C50BDE8CF5}" srcOrd="0" destOrd="0" presId="urn:microsoft.com/office/officeart/2005/8/layout/hierarchy2"/>
    <dgm:cxn modelId="{A970E81C-57E8-455B-B240-7611DE8BDEC7}" type="presParOf" srcId="{04E3BBAD-B453-41DA-8D8B-E8FF22DD5447}" destId="{4BB42DE2-9B1B-40BD-9290-1268FF9CBA2F}" srcOrd="1" destOrd="0" presId="urn:microsoft.com/office/officeart/2005/8/layout/hierarchy2"/>
    <dgm:cxn modelId="{B89DEA96-5ECE-47DC-BE57-5D41995DBC49}" type="presParOf" srcId="{9D8FD0D1-4FA2-437B-9772-546C2BD05D37}" destId="{A4A3138F-5FBA-4BD8-8824-B3F22AA9D62B}" srcOrd="6" destOrd="0" presId="urn:microsoft.com/office/officeart/2005/8/layout/hierarchy2"/>
    <dgm:cxn modelId="{3940039E-168D-4860-82A7-B0D5AA806C1F}" type="presParOf" srcId="{A4A3138F-5FBA-4BD8-8824-B3F22AA9D62B}" destId="{B8AF6017-1E2B-4428-B442-2D7D85D6B39E}" srcOrd="0" destOrd="0" presId="urn:microsoft.com/office/officeart/2005/8/layout/hierarchy2"/>
    <dgm:cxn modelId="{1EE5A34F-7A33-42BE-9921-24A4B6C4EC87}" type="presParOf" srcId="{9D8FD0D1-4FA2-437B-9772-546C2BD05D37}" destId="{0305DC68-59C0-4A8A-9617-186BACA2365B}" srcOrd="7" destOrd="0" presId="urn:microsoft.com/office/officeart/2005/8/layout/hierarchy2"/>
    <dgm:cxn modelId="{D85B84FC-9745-44A7-B8F0-3E48DEA142B0}" type="presParOf" srcId="{0305DC68-59C0-4A8A-9617-186BACA2365B}" destId="{FF964CC1-9E28-41C8-AA38-8A7B8A576746}" srcOrd="0" destOrd="0" presId="urn:microsoft.com/office/officeart/2005/8/layout/hierarchy2"/>
    <dgm:cxn modelId="{C0E6ED34-D46F-49C4-8E88-3EC77B795A8D}" type="presParOf" srcId="{0305DC68-59C0-4A8A-9617-186BACA2365B}" destId="{E3DEAB29-6EE3-4565-B87C-530DFB092AD7}" srcOrd="1" destOrd="0" presId="urn:microsoft.com/office/officeart/2005/8/layout/hierarchy2"/>
    <dgm:cxn modelId="{3A81B3AB-A713-4188-A737-14DCA8196D55}" type="presParOf" srcId="{5A514527-F6AD-46EF-8B42-E9552284E8E8}" destId="{0E839B7F-28A4-4C4D-B995-1BE9935A4B77}" srcOrd="2" destOrd="0" presId="urn:microsoft.com/office/officeart/2005/8/layout/hierarchy2"/>
    <dgm:cxn modelId="{C13CF5A6-1139-4132-8BA2-35898234F5B8}" type="presParOf" srcId="{0E839B7F-28A4-4C4D-B995-1BE9935A4B77}" destId="{42160F89-D776-4376-AABF-4999B1BD874D}" srcOrd="0" destOrd="0" presId="urn:microsoft.com/office/officeart/2005/8/layout/hierarchy2"/>
    <dgm:cxn modelId="{A64EEF7E-DA78-4172-9E7F-E116E6786366}" type="presParOf" srcId="{5A514527-F6AD-46EF-8B42-E9552284E8E8}" destId="{5D37D28E-536B-4E78-BB67-D7013A46F61F}" srcOrd="3" destOrd="0" presId="urn:microsoft.com/office/officeart/2005/8/layout/hierarchy2"/>
    <dgm:cxn modelId="{B6046933-25E1-429E-A2F6-01B5435CD9B2}" type="presParOf" srcId="{5D37D28E-536B-4E78-BB67-D7013A46F61F}" destId="{2F39644F-08A5-4364-91D5-05D2FABF7636}" srcOrd="0" destOrd="0" presId="urn:microsoft.com/office/officeart/2005/8/layout/hierarchy2"/>
    <dgm:cxn modelId="{90A24417-A350-40E4-BDFF-657A4FCA355D}" type="presParOf" srcId="{5D37D28E-536B-4E78-BB67-D7013A46F61F}" destId="{F5AC3381-FB87-4290-99A1-20720458F341}" srcOrd="1" destOrd="0" presId="urn:microsoft.com/office/officeart/2005/8/layout/hierarchy2"/>
    <dgm:cxn modelId="{06CDFF9A-A5EA-4DBA-A02E-48C63854193F}" type="presParOf" srcId="{F5AC3381-FB87-4290-99A1-20720458F341}" destId="{AF7C7898-7C5B-4B68-A86A-7CCFAAC23F22}" srcOrd="0" destOrd="0" presId="urn:microsoft.com/office/officeart/2005/8/layout/hierarchy2"/>
    <dgm:cxn modelId="{62A56414-71C2-492B-84FA-CF3A0E80B804}" type="presParOf" srcId="{AF7C7898-7C5B-4B68-A86A-7CCFAAC23F22}" destId="{6840D33C-5EEB-4C90-82FE-A8D3C66ADEEC}" srcOrd="0" destOrd="0" presId="urn:microsoft.com/office/officeart/2005/8/layout/hierarchy2"/>
    <dgm:cxn modelId="{C1C4F712-834B-4564-9507-FCAA089E9CC0}" type="presParOf" srcId="{F5AC3381-FB87-4290-99A1-20720458F341}" destId="{8CC3FCFC-FA86-4330-8CFA-22BEA7FB9D33}" srcOrd="1" destOrd="0" presId="urn:microsoft.com/office/officeart/2005/8/layout/hierarchy2"/>
    <dgm:cxn modelId="{24D33252-F58D-4853-97B6-2255A92A9460}" type="presParOf" srcId="{8CC3FCFC-FA86-4330-8CFA-22BEA7FB9D33}" destId="{4B9B328D-B556-4443-BAEB-922619FEF752}" srcOrd="0" destOrd="0" presId="urn:microsoft.com/office/officeart/2005/8/layout/hierarchy2"/>
    <dgm:cxn modelId="{429E841C-24DA-43FD-B5C7-9011A5A6575A}" type="presParOf" srcId="{8CC3FCFC-FA86-4330-8CFA-22BEA7FB9D33}" destId="{FEB6D891-CBF8-4919-8B9B-4027FF2F21D5}" srcOrd="1" destOrd="0" presId="urn:microsoft.com/office/officeart/2005/8/layout/hierarchy2"/>
    <dgm:cxn modelId="{79850123-7980-4322-B1D7-8E4D23BCEB74}" type="presParOf" srcId="{FEB6D891-CBF8-4919-8B9B-4027FF2F21D5}" destId="{3021497C-CCCB-4346-92F6-7A92E98FDE5D}" srcOrd="0" destOrd="0" presId="urn:microsoft.com/office/officeart/2005/8/layout/hierarchy2"/>
    <dgm:cxn modelId="{6BE6FE6A-4B8D-4355-B8C4-112A308D7B58}" type="presParOf" srcId="{3021497C-CCCB-4346-92F6-7A92E98FDE5D}" destId="{DDAC9AEA-BD48-437C-80CC-976996F7C2AF}" srcOrd="0" destOrd="0" presId="urn:microsoft.com/office/officeart/2005/8/layout/hierarchy2"/>
    <dgm:cxn modelId="{5D6B541A-FF85-415A-8673-F1FC1771AC03}" type="presParOf" srcId="{FEB6D891-CBF8-4919-8B9B-4027FF2F21D5}" destId="{00E48F9F-112F-4E08-8C94-3CABA368EB27}" srcOrd="1" destOrd="0" presId="urn:microsoft.com/office/officeart/2005/8/layout/hierarchy2"/>
    <dgm:cxn modelId="{096D226D-BBDA-4064-8675-41EDD7132F3D}" type="presParOf" srcId="{00E48F9F-112F-4E08-8C94-3CABA368EB27}" destId="{C65FCB01-542F-4287-9A4D-38C2B46467E4}" srcOrd="0" destOrd="0" presId="urn:microsoft.com/office/officeart/2005/8/layout/hierarchy2"/>
    <dgm:cxn modelId="{7F70C2D0-A2CD-4480-81B4-828B13D7DCB7}" type="presParOf" srcId="{00E48F9F-112F-4E08-8C94-3CABA368EB27}" destId="{25A68339-E237-4B13-B0BA-C675A7147579}" srcOrd="1" destOrd="0" presId="urn:microsoft.com/office/officeart/2005/8/layout/hierarchy2"/>
    <dgm:cxn modelId="{9A71BBA5-CBEA-479A-BB64-68ECCD832CEC}" type="presParOf" srcId="{F5AC3381-FB87-4290-99A1-20720458F341}" destId="{D6A83A5E-3186-450C-BC68-02CF5F5048C4}" srcOrd="2" destOrd="0" presId="urn:microsoft.com/office/officeart/2005/8/layout/hierarchy2"/>
    <dgm:cxn modelId="{0F53C11D-3B57-4CB6-B7A7-BDA78ECB5AD6}" type="presParOf" srcId="{D6A83A5E-3186-450C-BC68-02CF5F5048C4}" destId="{77EF1D08-E330-4F9B-AEA3-B6C232CD1664}" srcOrd="0" destOrd="0" presId="urn:microsoft.com/office/officeart/2005/8/layout/hierarchy2"/>
    <dgm:cxn modelId="{CAA64502-57D9-4A2B-8E58-D8A43045A1EE}" type="presParOf" srcId="{F5AC3381-FB87-4290-99A1-20720458F341}" destId="{D4543F95-F59A-46F2-A3A9-1372FE834D4F}" srcOrd="3" destOrd="0" presId="urn:microsoft.com/office/officeart/2005/8/layout/hierarchy2"/>
    <dgm:cxn modelId="{DEEF64A8-F541-446F-9CB3-82469E55F27E}" type="presParOf" srcId="{D4543F95-F59A-46F2-A3A9-1372FE834D4F}" destId="{1FAED301-6A2E-41B7-847B-87243A9A6CF0}" srcOrd="0" destOrd="0" presId="urn:microsoft.com/office/officeart/2005/8/layout/hierarchy2"/>
    <dgm:cxn modelId="{BA4A6A4C-D493-4906-9812-81C74AFCB4B0}" type="presParOf" srcId="{D4543F95-F59A-46F2-A3A9-1372FE834D4F}" destId="{2D0FD71D-DFB8-40D8-BE10-25F66750AE64}" srcOrd="1" destOrd="0" presId="urn:microsoft.com/office/officeart/2005/8/layout/hierarchy2"/>
    <dgm:cxn modelId="{528BDADA-94A4-4536-8420-161E7674055B}" type="presParOf" srcId="{2D0FD71D-DFB8-40D8-BE10-25F66750AE64}" destId="{1AF8D7AC-41A8-4F1D-A374-4ACD577BBA0C}" srcOrd="0" destOrd="0" presId="urn:microsoft.com/office/officeart/2005/8/layout/hierarchy2"/>
    <dgm:cxn modelId="{35A20CC5-37B8-4EC1-BBC1-E34BC2A05032}" type="presParOf" srcId="{1AF8D7AC-41A8-4F1D-A374-4ACD577BBA0C}" destId="{10B80D2B-4550-46A6-AD24-00CEC8E9A80D}" srcOrd="0" destOrd="0" presId="urn:microsoft.com/office/officeart/2005/8/layout/hierarchy2"/>
    <dgm:cxn modelId="{7D67A6D9-C156-4FA8-BE4B-05E1DBE4B868}" type="presParOf" srcId="{2D0FD71D-DFB8-40D8-BE10-25F66750AE64}" destId="{B9262544-4E84-4ED6-A020-18ECDAAB3200}" srcOrd="1" destOrd="0" presId="urn:microsoft.com/office/officeart/2005/8/layout/hierarchy2"/>
    <dgm:cxn modelId="{FD3FD0AD-E495-4F30-B448-9688867236BA}" type="presParOf" srcId="{B9262544-4E84-4ED6-A020-18ECDAAB3200}" destId="{816481D9-EF75-4899-AA83-A11B3D58E5AD}" srcOrd="0" destOrd="0" presId="urn:microsoft.com/office/officeart/2005/8/layout/hierarchy2"/>
    <dgm:cxn modelId="{144FFC7E-7BF1-4EB5-B494-35569596BC16}" type="presParOf" srcId="{B9262544-4E84-4ED6-A020-18ECDAAB3200}" destId="{6FDFC4D8-2082-4D48-B089-03F748A9BD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C" sz="2000" b="1" i="1" dirty="0" smtClean="0">
              <a:solidFill>
                <a:schemeClr val="tx1"/>
              </a:solidFill>
            </a:rPr>
            <a:t>N. </a:t>
          </a:r>
          <a:r>
            <a:rPr lang="es-EC" sz="2000" b="1" i="1" dirty="0" err="1" smtClean="0">
              <a:solidFill>
                <a:schemeClr val="tx1"/>
              </a:solidFill>
            </a:rPr>
            <a:t>tabacum</a:t>
          </a:r>
          <a:r>
            <a:rPr lang="es-EC" sz="2000" b="1" dirty="0" smtClean="0">
              <a:solidFill>
                <a:schemeClr val="tx1"/>
              </a:solidFill>
            </a:rPr>
            <a:t> </a:t>
          </a:r>
          <a:endParaRPr lang="es-ES" sz="2000" b="1" i="1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0EE21F73-0F18-4786-A682-8125B1AAD0CC}">
      <dgm:prSet phldrT="[Texto]" custT="1"/>
      <dgm:spPr/>
      <dgm:t>
        <a:bodyPr/>
        <a:lstStyle/>
        <a:p>
          <a:r>
            <a:rPr lang="es-EC" sz="2000" dirty="0" err="1" smtClean="0"/>
            <a:t>Extensina</a:t>
          </a:r>
          <a:r>
            <a:rPr lang="es-EC" sz="2000" dirty="0" smtClean="0"/>
            <a:t> de zanahoria (Ext): </a:t>
          </a:r>
          <a:r>
            <a:rPr lang="es-EC" sz="2000" dirty="0" err="1" smtClean="0"/>
            <a:t>Apoplasto</a:t>
          </a:r>
          <a:r>
            <a:rPr lang="es-EC" sz="2000" dirty="0" smtClean="0"/>
            <a:t> </a:t>
          </a:r>
        </a:p>
        <a:p>
          <a:r>
            <a:rPr lang="es-EC" sz="2000" dirty="0" smtClean="0"/>
            <a:t>γ-</a:t>
          </a:r>
          <a:r>
            <a:rPr lang="es-EC" sz="2000" dirty="0" err="1" smtClean="0"/>
            <a:t>zeína</a:t>
          </a:r>
          <a:r>
            <a:rPr lang="es-EC" sz="2000" dirty="0" smtClean="0"/>
            <a:t> de maíz (</a:t>
          </a:r>
          <a:r>
            <a:rPr lang="es-EC" sz="2000" dirty="0" err="1" smtClean="0"/>
            <a:t>Zera</a:t>
          </a:r>
          <a:r>
            <a:rPr lang="es-EC" sz="2000" dirty="0" smtClean="0"/>
            <a:t>): RES</a:t>
          </a:r>
          <a:endParaRPr lang="es-ES" sz="2000" dirty="0">
            <a:solidFill>
              <a:schemeClr val="tx1"/>
            </a:solidFill>
          </a:endParaRPr>
        </a:p>
      </dgm:t>
    </dgm:pt>
    <dgm:pt modelId="{B51171BD-E247-4ECF-99D4-3FD13920945A}" type="parTrans" cxnId="{D7DCCDAD-6462-4B14-A3A9-CA9D5A09595B}">
      <dgm:prSet/>
      <dgm:spPr/>
      <dgm:t>
        <a:bodyPr/>
        <a:lstStyle/>
        <a:p>
          <a:endParaRPr lang="es-ES"/>
        </a:p>
      </dgm:t>
    </dgm:pt>
    <dgm:pt modelId="{8CA38C3E-31A3-4295-B3BA-A87CD9ABCA49}" type="sibTrans" cxnId="{D7DCCDAD-6462-4B14-A3A9-CA9D5A09595B}">
      <dgm:prSet/>
      <dgm:spPr/>
      <dgm:t>
        <a:bodyPr/>
        <a:lstStyle/>
        <a:p>
          <a:endParaRPr lang="es-ES"/>
        </a:p>
      </dgm:t>
    </dgm:pt>
    <dgm:pt modelId="{355DF64B-5E94-4F05-883F-C4D71B4B5511}">
      <dgm:prSet phldrT="[Texto]" custT="1"/>
      <dgm:spPr/>
      <dgm:t>
        <a:bodyPr/>
        <a:lstStyle/>
        <a:p>
          <a:r>
            <a:rPr lang="es-EC" sz="2000" dirty="0" smtClean="0"/>
            <a:t>4,82x10^6 UI/Ml en Células Vero</a:t>
          </a:r>
          <a:endParaRPr lang="es-ES" sz="2000" b="1" dirty="0">
            <a:solidFill>
              <a:schemeClr val="tx1"/>
            </a:solidFill>
          </a:endParaRPr>
        </a:p>
      </dgm:t>
    </dgm:pt>
    <dgm:pt modelId="{A275238F-AE09-4A5F-9716-C4FBA9E12216}" type="parTrans" cxnId="{A14743FF-9E2A-4797-9AC4-6C029D0793F2}">
      <dgm:prSet/>
      <dgm:spPr/>
      <dgm:t>
        <a:bodyPr/>
        <a:lstStyle/>
        <a:p>
          <a:endParaRPr lang="es-ES"/>
        </a:p>
      </dgm:t>
    </dgm:pt>
    <dgm:pt modelId="{83EC260B-8000-492C-8975-28463E285B4F}" type="sibTrans" cxnId="{A14743FF-9E2A-4797-9AC4-6C029D0793F2}">
      <dgm:prSet/>
      <dgm:spPr/>
      <dgm:t>
        <a:bodyPr/>
        <a:lstStyle/>
        <a:p>
          <a:endParaRPr lang="es-ES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EB25DEA4-2814-4B8B-AAA2-94A6532273B9}" type="pres">
      <dgm:prSet presAssocID="{B51171BD-E247-4ECF-99D4-3FD13920945A}" presName="parTrans" presStyleLbl="sibTrans2D1" presStyleIdx="0" presStyleCnt="2"/>
      <dgm:spPr/>
      <dgm:t>
        <a:bodyPr/>
        <a:lstStyle/>
        <a:p>
          <a:endParaRPr lang="es-ES"/>
        </a:p>
      </dgm:t>
    </dgm:pt>
    <dgm:pt modelId="{27339241-F8B7-4D39-A460-B0F261047E48}" type="pres">
      <dgm:prSet presAssocID="{0EE21F73-0F18-4786-A682-8125B1AAD0CC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E29CB-B1DC-4B87-A026-378DC7A87A8C}" type="pres">
      <dgm:prSet presAssocID="{8CA38C3E-31A3-4295-B3BA-A87CD9ABCA4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8C76E26-2554-4097-95F6-76485A3DBEE7}" type="pres">
      <dgm:prSet presAssocID="{355DF64B-5E94-4F05-883F-C4D71B4B5511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9FEA2A-2621-4C5B-97A4-59DD51A7D8A2}" type="presOf" srcId="{8CA38C3E-31A3-4295-B3BA-A87CD9ABCA49}" destId="{CC7E29CB-B1DC-4B87-A026-378DC7A87A8C}" srcOrd="0" destOrd="0" presId="urn:microsoft.com/office/officeart/2005/8/layout/lProcess1"/>
    <dgm:cxn modelId="{05FC93AD-CCA8-4C34-949E-C25F8CF16FCD}" type="presOf" srcId="{0EE21F73-0F18-4786-A682-8125B1AAD0CC}" destId="{27339241-F8B7-4D39-A460-B0F261047E48}" srcOrd="0" destOrd="0" presId="urn:microsoft.com/office/officeart/2005/8/layout/lProcess1"/>
    <dgm:cxn modelId="{AE2C7397-8EF8-4539-B711-F0C429326E77}" type="presOf" srcId="{355DF64B-5E94-4F05-883F-C4D71B4B5511}" destId="{E8C76E26-2554-4097-95F6-76485A3DBEE7}" srcOrd="0" destOrd="0" presId="urn:microsoft.com/office/officeart/2005/8/layout/lProcess1"/>
    <dgm:cxn modelId="{651CED64-C212-4E5B-A009-6DC1EDAF70C4}" type="presOf" srcId="{A24FB8EF-0529-48A2-B3B0-0A158730E810}" destId="{04BD3774-99E4-4134-B15D-5C556485BD33}" srcOrd="0" destOrd="0" presId="urn:microsoft.com/office/officeart/2005/8/layout/lProcess1"/>
    <dgm:cxn modelId="{A14743FF-9E2A-4797-9AC4-6C029D0793F2}" srcId="{3518EA20-84E0-46DC-B106-42511D8F77A7}" destId="{355DF64B-5E94-4F05-883F-C4D71B4B5511}" srcOrd="1" destOrd="0" parTransId="{A275238F-AE09-4A5F-9716-C4FBA9E12216}" sibTransId="{83EC260B-8000-492C-8975-28463E285B4F}"/>
    <dgm:cxn modelId="{D7DCCDAD-6462-4B14-A3A9-CA9D5A09595B}" srcId="{3518EA20-84E0-46DC-B106-42511D8F77A7}" destId="{0EE21F73-0F18-4786-A682-8125B1AAD0CC}" srcOrd="0" destOrd="0" parTransId="{B51171BD-E247-4ECF-99D4-3FD13920945A}" sibTransId="{8CA38C3E-31A3-4295-B3BA-A87CD9ABCA49}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7DA62EF6-046A-4C13-8B61-785C6FF6439F}" type="presOf" srcId="{3518EA20-84E0-46DC-B106-42511D8F77A7}" destId="{5B7D0954-5438-4E53-835D-2599CE5789F1}" srcOrd="0" destOrd="0" presId="urn:microsoft.com/office/officeart/2005/8/layout/lProcess1"/>
    <dgm:cxn modelId="{FCB919E8-3AB3-4B66-95C0-C40CC1873090}" type="presOf" srcId="{B51171BD-E247-4ECF-99D4-3FD13920945A}" destId="{EB25DEA4-2814-4B8B-AAA2-94A6532273B9}" srcOrd="0" destOrd="0" presId="urn:microsoft.com/office/officeart/2005/8/layout/lProcess1"/>
    <dgm:cxn modelId="{F0193717-140D-4ACD-9B26-3D080AE35559}" type="presParOf" srcId="{04BD3774-99E4-4134-B15D-5C556485BD33}" destId="{757D71EA-AC4F-46F6-9511-9FFE091CC514}" srcOrd="0" destOrd="0" presId="urn:microsoft.com/office/officeart/2005/8/layout/lProcess1"/>
    <dgm:cxn modelId="{CC7A5A11-6CD1-43E3-87F0-DB9A891C7B21}" type="presParOf" srcId="{757D71EA-AC4F-46F6-9511-9FFE091CC514}" destId="{5B7D0954-5438-4E53-835D-2599CE5789F1}" srcOrd="0" destOrd="0" presId="urn:microsoft.com/office/officeart/2005/8/layout/lProcess1"/>
    <dgm:cxn modelId="{B862C377-B055-4B36-82F1-128E4A6AAFDA}" type="presParOf" srcId="{757D71EA-AC4F-46F6-9511-9FFE091CC514}" destId="{EB25DEA4-2814-4B8B-AAA2-94A6532273B9}" srcOrd="1" destOrd="0" presId="urn:microsoft.com/office/officeart/2005/8/layout/lProcess1"/>
    <dgm:cxn modelId="{55532403-6EEE-48C8-8254-84CCD1CC6BE4}" type="presParOf" srcId="{757D71EA-AC4F-46F6-9511-9FFE091CC514}" destId="{27339241-F8B7-4D39-A460-B0F261047E48}" srcOrd="2" destOrd="0" presId="urn:microsoft.com/office/officeart/2005/8/layout/lProcess1"/>
    <dgm:cxn modelId="{5C3D206C-A474-4D24-84F3-081BDBAA4290}" type="presParOf" srcId="{757D71EA-AC4F-46F6-9511-9FFE091CC514}" destId="{CC7E29CB-B1DC-4B87-A026-378DC7A87A8C}" srcOrd="3" destOrd="0" presId="urn:microsoft.com/office/officeart/2005/8/layout/lProcess1"/>
    <dgm:cxn modelId="{43856F93-18AA-4D83-8850-64FB964ADF55}" type="presParOf" srcId="{757D71EA-AC4F-46F6-9511-9FFE091CC514}" destId="{E8C76E26-2554-4097-95F6-76485A3DBEE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52B6D-BC4E-41E4-9937-C22ECE14B53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3847E73-122D-439B-B908-389C625D3110}">
      <dgm:prSet phldrT="[Texto]"/>
      <dgm:spPr/>
      <dgm:t>
        <a:bodyPr/>
        <a:lstStyle/>
        <a:p>
          <a:r>
            <a:rPr lang="es-EC" dirty="0" smtClean="0"/>
            <a:t>TIPO I</a:t>
          </a:r>
          <a:endParaRPr lang="es-EC" dirty="0"/>
        </a:p>
      </dgm:t>
    </dgm:pt>
    <dgm:pt modelId="{2E7974D4-ABD1-4B62-A193-BBA58920DE5B}" type="parTrans" cxnId="{ED467057-14D1-4680-8D08-2DEC17A15CC6}">
      <dgm:prSet/>
      <dgm:spPr/>
      <dgm:t>
        <a:bodyPr/>
        <a:lstStyle/>
        <a:p>
          <a:endParaRPr lang="es-EC"/>
        </a:p>
      </dgm:t>
    </dgm:pt>
    <dgm:pt modelId="{00DC37A0-7B9E-4B80-9A72-8032FE9A8793}" type="sibTrans" cxnId="{ED467057-14D1-4680-8D08-2DEC17A15CC6}">
      <dgm:prSet/>
      <dgm:spPr/>
      <dgm:t>
        <a:bodyPr/>
        <a:lstStyle/>
        <a:p>
          <a:endParaRPr lang="es-EC"/>
        </a:p>
      </dgm:t>
    </dgm:pt>
    <dgm:pt modelId="{5FE2F387-E3B5-420D-BC88-3383EED3897B}">
      <dgm:prSet phldrT="[Texto]" custT="1"/>
      <dgm:spPr/>
      <dgm:t>
        <a:bodyPr/>
        <a:lstStyle/>
        <a:p>
          <a:r>
            <a:rPr lang="es-EC" sz="1800" dirty="0" smtClean="0"/>
            <a:t>α (α1, α2, α4, α5, α6, α7, α8, α10, α13, α14, α16, α17 y α21), β, ε, κ, ω</a:t>
          </a:r>
          <a:endParaRPr lang="es-EC" sz="1800" dirty="0"/>
        </a:p>
      </dgm:t>
    </dgm:pt>
    <dgm:pt modelId="{F5724AF5-928D-464C-8E21-0436C561DEC9}" type="parTrans" cxnId="{BDEE247F-5F94-47F9-A9D9-A333589CE935}">
      <dgm:prSet/>
      <dgm:spPr/>
      <dgm:t>
        <a:bodyPr/>
        <a:lstStyle/>
        <a:p>
          <a:endParaRPr lang="es-EC"/>
        </a:p>
      </dgm:t>
    </dgm:pt>
    <dgm:pt modelId="{34573557-3932-4F71-BC01-02F8903EFDFC}" type="sibTrans" cxnId="{BDEE247F-5F94-47F9-A9D9-A333589CE935}">
      <dgm:prSet/>
      <dgm:spPr/>
      <dgm:t>
        <a:bodyPr/>
        <a:lstStyle/>
        <a:p>
          <a:endParaRPr lang="es-EC"/>
        </a:p>
      </dgm:t>
    </dgm:pt>
    <dgm:pt modelId="{511E8AEA-9A7F-4C3C-90E7-B1D3DD356E4D}">
      <dgm:prSet phldrT="[Texto]"/>
      <dgm:spPr/>
      <dgm:t>
        <a:bodyPr/>
        <a:lstStyle/>
        <a:p>
          <a:r>
            <a:rPr lang="es-EC" dirty="0" smtClean="0"/>
            <a:t>TIPO II</a:t>
          </a:r>
          <a:endParaRPr lang="es-EC" dirty="0"/>
        </a:p>
      </dgm:t>
    </dgm:pt>
    <dgm:pt modelId="{F38EEF2D-D318-464D-8EC3-3F3353D8596F}" type="parTrans" cxnId="{52450759-B9F1-44B0-8DC7-818CD752E4FB}">
      <dgm:prSet/>
      <dgm:spPr/>
      <dgm:t>
        <a:bodyPr/>
        <a:lstStyle/>
        <a:p>
          <a:endParaRPr lang="es-EC"/>
        </a:p>
      </dgm:t>
    </dgm:pt>
    <dgm:pt modelId="{81A49DBA-DCF5-4FD3-8D29-5D82669BF552}" type="sibTrans" cxnId="{52450759-B9F1-44B0-8DC7-818CD752E4FB}">
      <dgm:prSet/>
      <dgm:spPr/>
      <dgm:t>
        <a:bodyPr/>
        <a:lstStyle/>
        <a:p>
          <a:endParaRPr lang="es-EC"/>
        </a:p>
      </dgm:t>
    </dgm:pt>
    <dgm:pt modelId="{4858E4F3-E93D-4D2E-BA42-C5B2F3C48304}">
      <dgm:prSet phldrT="[Texto]" custT="1"/>
      <dgm:spPr/>
      <dgm:t>
        <a:bodyPr/>
        <a:lstStyle/>
        <a:p>
          <a:pPr algn="ctr"/>
          <a:r>
            <a:rPr lang="es-EC" sz="2400" b="1" dirty="0" smtClean="0">
              <a:solidFill>
                <a:schemeClr val="tx1"/>
              </a:solidFill>
            </a:rPr>
            <a:t>γ</a:t>
          </a:r>
          <a:endParaRPr lang="es-EC" sz="2400" b="1" dirty="0"/>
        </a:p>
      </dgm:t>
    </dgm:pt>
    <dgm:pt modelId="{796A81BD-8606-4756-ACBE-E957D09C82F5}" type="parTrans" cxnId="{B6D1C48A-BA72-41EB-846E-DEBBBB0B0A99}">
      <dgm:prSet/>
      <dgm:spPr/>
      <dgm:t>
        <a:bodyPr/>
        <a:lstStyle/>
        <a:p>
          <a:endParaRPr lang="es-EC"/>
        </a:p>
      </dgm:t>
    </dgm:pt>
    <dgm:pt modelId="{D63A0850-29FC-42D3-AD6B-AE18C643961E}" type="sibTrans" cxnId="{B6D1C48A-BA72-41EB-846E-DEBBBB0B0A99}">
      <dgm:prSet/>
      <dgm:spPr/>
      <dgm:t>
        <a:bodyPr/>
        <a:lstStyle/>
        <a:p>
          <a:endParaRPr lang="es-EC"/>
        </a:p>
      </dgm:t>
    </dgm:pt>
    <dgm:pt modelId="{FB2EFA74-CF95-4B26-B975-D5FBE5456812}">
      <dgm:prSet phldrT="[Texto]"/>
      <dgm:spPr/>
      <dgm:t>
        <a:bodyPr/>
        <a:lstStyle/>
        <a:p>
          <a:r>
            <a:rPr lang="es-EC" dirty="0" smtClean="0"/>
            <a:t>TIPO III</a:t>
          </a:r>
          <a:endParaRPr lang="es-EC" dirty="0"/>
        </a:p>
      </dgm:t>
    </dgm:pt>
    <dgm:pt modelId="{2DE53075-E666-44C6-B166-F6BD312F044E}" type="parTrans" cxnId="{16738369-7891-417D-A279-D06489796B20}">
      <dgm:prSet/>
      <dgm:spPr/>
      <dgm:t>
        <a:bodyPr/>
        <a:lstStyle/>
        <a:p>
          <a:endParaRPr lang="es-EC"/>
        </a:p>
      </dgm:t>
    </dgm:pt>
    <dgm:pt modelId="{0A3DBB59-554E-4A78-8EE1-8B868FBA58A2}" type="sibTrans" cxnId="{16738369-7891-417D-A279-D06489796B20}">
      <dgm:prSet/>
      <dgm:spPr/>
      <dgm:t>
        <a:bodyPr/>
        <a:lstStyle/>
        <a:p>
          <a:endParaRPr lang="es-EC"/>
        </a:p>
      </dgm:t>
    </dgm:pt>
    <dgm:pt modelId="{34C07A7A-EB74-45BD-93B4-6527187FD55F}">
      <dgm:prSet phldrT="[Texto]" custT="1"/>
      <dgm:spPr/>
      <dgm:t>
        <a:bodyPr/>
        <a:lstStyle/>
        <a:p>
          <a:r>
            <a:rPr lang="es-EC" sz="1800" dirty="0" smtClean="0"/>
            <a:t>λ1, λ2, λ3 y λ4 </a:t>
          </a:r>
          <a:endParaRPr lang="es-EC" sz="1800" dirty="0"/>
        </a:p>
      </dgm:t>
    </dgm:pt>
    <dgm:pt modelId="{2D5259C2-66B7-4E80-A47C-FDBD2BB3B50C}" type="parTrans" cxnId="{EF4FABF1-60B7-4EEF-9287-01AAAD2D0695}">
      <dgm:prSet/>
      <dgm:spPr/>
      <dgm:t>
        <a:bodyPr/>
        <a:lstStyle/>
        <a:p>
          <a:endParaRPr lang="es-EC"/>
        </a:p>
      </dgm:t>
    </dgm:pt>
    <dgm:pt modelId="{A63E046C-FAFC-450D-A5B0-E234083B0BCB}" type="sibTrans" cxnId="{EF4FABF1-60B7-4EEF-9287-01AAAD2D0695}">
      <dgm:prSet/>
      <dgm:spPr/>
      <dgm:t>
        <a:bodyPr/>
        <a:lstStyle/>
        <a:p>
          <a:endParaRPr lang="es-EC"/>
        </a:p>
      </dgm:t>
    </dgm:pt>
    <dgm:pt modelId="{4A781F47-C92E-42DE-B485-EE79AC0E5E43}" type="pres">
      <dgm:prSet presAssocID="{43B52B6D-BC4E-41E4-9937-C22ECE14B53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BFF7599-A4F7-43F0-89D1-8C66B305E208}" type="pres">
      <dgm:prSet presAssocID="{13847E73-122D-439B-B908-389C625D3110}" presName="composite" presStyleCnt="0"/>
      <dgm:spPr/>
    </dgm:pt>
    <dgm:pt modelId="{7DD77A73-C5EC-462D-9CBB-B2C04DC16B6E}" type="pres">
      <dgm:prSet presAssocID="{13847E73-122D-439B-B908-389C625D3110}" presName="BackAccent" presStyleLbl="bgShp" presStyleIdx="0" presStyleCnt="3"/>
      <dgm:spPr/>
    </dgm:pt>
    <dgm:pt modelId="{B20B8ECB-28C0-44E0-A834-EE932FD274FC}" type="pres">
      <dgm:prSet presAssocID="{13847E73-122D-439B-B908-389C625D3110}" presName="Accent" presStyleLbl="alignNode1" presStyleIdx="0" presStyleCnt="3"/>
      <dgm:spPr/>
    </dgm:pt>
    <dgm:pt modelId="{69849C3F-62CB-4D75-A8EC-30119A102280}" type="pres">
      <dgm:prSet presAssocID="{13847E73-122D-439B-B908-389C625D3110}" presName="Child" presStyleLbl="revTx" presStyleIdx="0" presStyleCnt="6" custScaleX="178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5B730B-8148-4B89-B1A6-0F08F1077421}" type="pres">
      <dgm:prSet presAssocID="{13847E73-122D-439B-B908-389C625D311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C1C11-0000-4929-9F90-D9BBABB9D578}" type="pres">
      <dgm:prSet presAssocID="{00DC37A0-7B9E-4B80-9A72-8032FE9A8793}" presName="sibTrans" presStyleCnt="0"/>
      <dgm:spPr/>
    </dgm:pt>
    <dgm:pt modelId="{AFBD7638-9D93-4334-B5D5-27B0F7136D14}" type="pres">
      <dgm:prSet presAssocID="{511E8AEA-9A7F-4C3C-90E7-B1D3DD356E4D}" presName="composite" presStyleCnt="0"/>
      <dgm:spPr/>
    </dgm:pt>
    <dgm:pt modelId="{FF51EACE-3861-4DC2-856E-4FA859F2B1B1}" type="pres">
      <dgm:prSet presAssocID="{511E8AEA-9A7F-4C3C-90E7-B1D3DD356E4D}" presName="BackAccent" presStyleLbl="bgShp" presStyleIdx="1" presStyleCnt="3"/>
      <dgm:spPr/>
    </dgm:pt>
    <dgm:pt modelId="{13A51D0C-5076-49B1-8C00-AEF95CB485A2}" type="pres">
      <dgm:prSet presAssocID="{511E8AEA-9A7F-4C3C-90E7-B1D3DD356E4D}" presName="Accent" presStyleLbl="alignNode1" presStyleIdx="1" presStyleCnt="3"/>
      <dgm:spPr/>
    </dgm:pt>
    <dgm:pt modelId="{D10600DC-3E1D-4AD6-A2D0-A1BBA2B795BB}" type="pres">
      <dgm:prSet presAssocID="{511E8AEA-9A7F-4C3C-90E7-B1D3DD356E4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954772-D2D2-4D15-96C8-D14A100E6DA6}" type="pres">
      <dgm:prSet presAssocID="{511E8AEA-9A7F-4C3C-90E7-B1D3DD356E4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7C1720-4516-49E6-ACA3-6121485AA0E7}" type="pres">
      <dgm:prSet presAssocID="{81A49DBA-DCF5-4FD3-8D29-5D82669BF552}" presName="sibTrans" presStyleCnt="0"/>
      <dgm:spPr/>
    </dgm:pt>
    <dgm:pt modelId="{17C14516-4792-43F3-B4B5-EDE37641673D}" type="pres">
      <dgm:prSet presAssocID="{FB2EFA74-CF95-4B26-B975-D5FBE5456812}" presName="composite" presStyleCnt="0"/>
      <dgm:spPr/>
    </dgm:pt>
    <dgm:pt modelId="{156722D6-67F5-40D3-A77B-7079CD5C0D13}" type="pres">
      <dgm:prSet presAssocID="{FB2EFA74-CF95-4B26-B975-D5FBE5456812}" presName="BackAccent" presStyleLbl="bgShp" presStyleIdx="2" presStyleCnt="3"/>
      <dgm:spPr/>
    </dgm:pt>
    <dgm:pt modelId="{77C1252A-03B8-4E97-BEC3-95CE81AA744A}" type="pres">
      <dgm:prSet presAssocID="{FB2EFA74-CF95-4B26-B975-D5FBE5456812}" presName="Accent" presStyleLbl="alignNode1" presStyleIdx="2" presStyleCnt="3"/>
      <dgm:spPr/>
    </dgm:pt>
    <dgm:pt modelId="{F8183605-BCCC-41CB-B827-C7844162B78C}" type="pres">
      <dgm:prSet presAssocID="{FB2EFA74-CF95-4B26-B975-D5FBE5456812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C66B67-D218-4B49-BD52-E41D621D80AC}" type="pres">
      <dgm:prSet presAssocID="{FB2EFA74-CF95-4B26-B975-D5FBE5456812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668B3D-B2B5-49A6-B527-A3FF5C1F7B4F}" type="presOf" srcId="{43B52B6D-BC4E-41E4-9937-C22ECE14B537}" destId="{4A781F47-C92E-42DE-B485-EE79AC0E5E43}" srcOrd="0" destOrd="0" presId="urn:microsoft.com/office/officeart/2008/layout/IncreasingCircleProcess"/>
    <dgm:cxn modelId="{C63F9C3D-623A-4195-B073-9FA89B4CA555}" type="presOf" srcId="{13847E73-122D-439B-B908-389C625D3110}" destId="{555B730B-8148-4B89-B1A6-0F08F1077421}" srcOrd="0" destOrd="0" presId="urn:microsoft.com/office/officeart/2008/layout/IncreasingCircleProcess"/>
    <dgm:cxn modelId="{ED467057-14D1-4680-8D08-2DEC17A15CC6}" srcId="{43B52B6D-BC4E-41E4-9937-C22ECE14B537}" destId="{13847E73-122D-439B-B908-389C625D3110}" srcOrd="0" destOrd="0" parTransId="{2E7974D4-ABD1-4B62-A193-BBA58920DE5B}" sibTransId="{00DC37A0-7B9E-4B80-9A72-8032FE9A8793}"/>
    <dgm:cxn modelId="{BDEE247F-5F94-47F9-A9D9-A333589CE935}" srcId="{13847E73-122D-439B-B908-389C625D3110}" destId="{5FE2F387-E3B5-420D-BC88-3383EED3897B}" srcOrd="0" destOrd="0" parTransId="{F5724AF5-928D-464C-8E21-0436C561DEC9}" sibTransId="{34573557-3932-4F71-BC01-02F8903EFDFC}"/>
    <dgm:cxn modelId="{7E4B7970-E6CD-4ADB-B371-89CB84C4A329}" type="presOf" srcId="{FB2EFA74-CF95-4B26-B975-D5FBE5456812}" destId="{14C66B67-D218-4B49-BD52-E41D621D80AC}" srcOrd="0" destOrd="0" presId="urn:microsoft.com/office/officeart/2008/layout/IncreasingCircleProcess"/>
    <dgm:cxn modelId="{EF4FABF1-60B7-4EEF-9287-01AAAD2D0695}" srcId="{FB2EFA74-CF95-4B26-B975-D5FBE5456812}" destId="{34C07A7A-EB74-45BD-93B4-6527187FD55F}" srcOrd="0" destOrd="0" parTransId="{2D5259C2-66B7-4E80-A47C-FDBD2BB3B50C}" sibTransId="{A63E046C-FAFC-450D-A5B0-E234083B0BCB}"/>
    <dgm:cxn modelId="{44BF0115-9B12-4A0D-8A57-9BCDC88169AD}" type="presOf" srcId="{34C07A7A-EB74-45BD-93B4-6527187FD55F}" destId="{F8183605-BCCC-41CB-B827-C7844162B78C}" srcOrd="0" destOrd="0" presId="urn:microsoft.com/office/officeart/2008/layout/IncreasingCircleProcess"/>
    <dgm:cxn modelId="{ABEFE34D-5654-4E4E-984B-CF45A6C5B9FE}" type="presOf" srcId="{4858E4F3-E93D-4D2E-BA42-C5B2F3C48304}" destId="{D10600DC-3E1D-4AD6-A2D0-A1BBA2B795BB}" srcOrd="0" destOrd="0" presId="urn:microsoft.com/office/officeart/2008/layout/IncreasingCircleProcess"/>
    <dgm:cxn modelId="{B6D1C48A-BA72-41EB-846E-DEBBBB0B0A99}" srcId="{511E8AEA-9A7F-4C3C-90E7-B1D3DD356E4D}" destId="{4858E4F3-E93D-4D2E-BA42-C5B2F3C48304}" srcOrd="0" destOrd="0" parTransId="{796A81BD-8606-4756-ACBE-E957D09C82F5}" sibTransId="{D63A0850-29FC-42D3-AD6B-AE18C643961E}"/>
    <dgm:cxn modelId="{68EEEA54-412F-486B-8213-2024D8BFB6EB}" type="presOf" srcId="{511E8AEA-9A7F-4C3C-90E7-B1D3DD356E4D}" destId="{43954772-D2D2-4D15-96C8-D14A100E6DA6}" srcOrd="0" destOrd="0" presId="urn:microsoft.com/office/officeart/2008/layout/IncreasingCircleProcess"/>
    <dgm:cxn modelId="{52450759-B9F1-44B0-8DC7-818CD752E4FB}" srcId="{43B52B6D-BC4E-41E4-9937-C22ECE14B537}" destId="{511E8AEA-9A7F-4C3C-90E7-B1D3DD356E4D}" srcOrd="1" destOrd="0" parTransId="{F38EEF2D-D318-464D-8EC3-3F3353D8596F}" sibTransId="{81A49DBA-DCF5-4FD3-8D29-5D82669BF552}"/>
    <dgm:cxn modelId="{ABF69D5D-73E6-46A0-AE69-B62A84F09080}" type="presOf" srcId="{5FE2F387-E3B5-420D-BC88-3383EED3897B}" destId="{69849C3F-62CB-4D75-A8EC-30119A102280}" srcOrd="0" destOrd="0" presId="urn:microsoft.com/office/officeart/2008/layout/IncreasingCircleProcess"/>
    <dgm:cxn modelId="{16738369-7891-417D-A279-D06489796B20}" srcId="{43B52B6D-BC4E-41E4-9937-C22ECE14B537}" destId="{FB2EFA74-CF95-4B26-B975-D5FBE5456812}" srcOrd="2" destOrd="0" parTransId="{2DE53075-E666-44C6-B166-F6BD312F044E}" sibTransId="{0A3DBB59-554E-4A78-8EE1-8B868FBA58A2}"/>
    <dgm:cxn modelId="{00257ACB-0FCE-4BA9-B591-CA194AE067A0}" type="presParOf" srcId="{4A781F47-C92E-42DE-B485-EE79AC0E5E43}" destId="{DBFF7599-A4F7-43F0-89D1-8C66B305E208}" srcOrd="0" destOrd="0" presId="urn:microsoft.com/office/officeart/2008/layout/IncreasingCircleProcess"/>
    <dgm:cxn modelId="{3847E84D-2F7C-4B3F-9328-FD69A073771F}" type="presParOf" srcId="{DBFF7599-A4F7-43F0-89D1-8C66B305E208}" destId="{7DD77A73-C5EC-462D-9CBB-B2C04DC16B6E}" srcOrd="0" destOrd="0" presId="urn:microsoft.com/office/officeart/2008/layout/IncreasingCircleProcess"/>
    <dgm:cxn modelId="{30916E60-A53A-4D66-AD49-50F4197BB595}" type="presParOf" srcId="{DBFF7599-A4F7-43F0-89D1-8C66B305E208}" destId="{B20B8ECB-28C0-44E0-A834-EE932FD274FC}" srcOrd="1" destOrd="0" presId="urn:microsoft.com/office/officeart/2008/layout/IncreasingCircleProcess"/>
    <dgm:cxn modelId="{F4172E6B-0426-4EE5-A89A-77034AB30AE9}" type="presParOf" srcId="{DBFF7599-A4F7-43F0-89D1-8C66B305E208}" destId="{69849C3F-62CB-4D75-A8EC-30119A102280}" srcOrd="2" destOrd="0" presId="urn:microsoft.com/office/officeart/2008/layout/IncreasingCircleProcess"/>
    <dgm:cxn modelId="{7F49A1FD-38E2-41AC-A322-9705FCF2868D}" type="presParOf" srcId="{DBFF7599-A4F7-43F0-89D1-8C66B305E208}" destId="{555B730B-8148-4B89-B1A6-0F08F1077421}" srcOrd="3" destOrd="0" presId="urn:microsoft.com/office/officeart/2008/layout/IncreasingCircleProcess"/>
    <dgm:cxn modelId="{69547DA6-6EB9-462B-A14F-D60F45FD1E6B}" type="presParOf" srcId="{4A781F47-C92E-42DE-B485-EE79AC0E5E43}" destId="{4B1C1C11-0000-4929-9F90-D9BBABB9D578}" srcOrd="1" destOrd="0" presId="urn:microsoft.com/office/officeart/2008/layout/IncreasingCircleProcess"/>
    <dgm:cxn modelId="{2EB51882-75EB-4CD3-BF97-DB8B7E0F6EFE}" type="presParOf" srcId="{4A781F47-C92E-42DE-B485-EE79AC0E5E43}" destId="{AFBD7638-9D93-4334-B5D5-27B0F7136D14}" srcOrd="2" destOrd="0" presId="urn:microsoft.com/office/officeart/2008/layout/IncreasingCircleProcess"/>
    <dgm:cxn modelId="{61579132-A2DD-4FF1-8C4D-70A76127620A}" type="presParOf" srcId="{AFBD7638-9D93-4334-B5D5-27B0F7136D14}" destId="{FF51EACE-3861-4DC2-856E-4FA859F2B1B1}" srcOrd="0" destOrd="0" presId="urn:microsoft.com/office/officeart/2008/layout/IncreasingCircleProcess"/>
    <dgm:cxn modelId="{B5928107-8D89-4DEA-8A14-75126E87BA97}" type="presParOf" srcId="{AFBD7638-9D93-4334-B5D5-27B0F7136D14}" destId="{13A51D0C-5076-49B1-8C00-AEF95CB485A2}" srcOrd="1" destOrd="0" presId="urn:microsoft.com/office/officeart/2008/layout/IncreasingCircleProcess"/>
    <dgm:cxn modelId="{0EFBB435-7011-46C3-8575-C4F0FA12F943}" type="presParOf" srcId="{AFBD7638-9D93-4334-B5D5-27B0F7136D14}" destId="{D10600DC-3E1D-4AD6-A2D0-A1BBA2B795BB}" srcOrd="2" destOrd="0" presId="urn:microsoft.com/office/officeart/2008/layout/IncreasingCircleProcess"/>
    <dgm:cxn modelId="{82E20BD9-E2FA-461C-9EBA-35A68A7339C0}" type="presParOf" srcId="{AFBD7638-9D93-4334-B5D5-27B0F7136D14}" destId="{43954772-D2D2-4D15-96C8-D14A100E6DA6}" srcOrd="3" destOrd="0" presId="urn:microsoft.com/office/officeart/2008/layout/IncreasingCircleProcess"/>
    <dgm:cxn modelId="{7F35EB58-F469-4C2A-AEE3-A548A6AA3381}" type="presParOf" srcId="{4A781F47-C92E-42DE-B485-EE79AC0E5E43}" destId="{D27C1720-4516-49E6-ACA3-6121485AA0E7}" srcOrd="3" destOrd="0" presId="urn:microsoft.com/office/officeart/2008/layout/IncreasingCircleProcess"/>
    <dgm:cxn modelId="{CC7951C2-8AF5-4D02-B770-667A6E36A094}" type="presParOf" srcId="{4A781F47-C92E-42DE-B485-EE79AC0E5E43}" destId="{17C14516-4792-43F3-B4B5-EDE37641673D}" srcOrd="4" destOrd="0" presId="urn:microsoft.com/office/officeart/2008/layout/IncreasingCircleProcess"/>
    <dgm:cxn modelId="{C50843EF-AD9F-41A3-ACE7-A124F618A7C4}" type="presParOf" srcId="{17C14516-4792-43F3-B4B5-EDE37641673D}" destId="{156722D6-67F5-40D3-A77B-7079CD5C0D13}" srcOrd="0" destOrd="0" presId="urn:microsoft.com/office/officeart/2008/layout/IncreasingCircleProcess"/>
    <dgm:cxn modelId="{B1AED0BB-66EC-4D7C-90E7-669D4D6C1F0E}" type="presParOf" srcId="{17C14516-4792-43F3-B4B5-EDE37641673D}" destId="{77C1252A-03B8-4E97-BEC3-95CE81AA744A}" srcOrd="1" destOrd="0" presId="urn:microsoft.com/office/officeart/2008/layout/IncreasingCircleProcess"/>
    <dgm:cxn modelId="{0488E12A-2BFD-47CE-B5CD-21C0A27A56FE}" type="presParOf" srcId="{17C14516-4792-43F3-B4B5-EDE37641673D}" destId="{F8183605-BCCC-41CB-B827-C7844162B78C}" srcOrd="2" destOrd="0" presId="urn:microsoft.com/office/officeart/2008/layout/IncreasingCircleProcess"/>
    <dgm:cxn modelId="{EC5F977A-0EB8-4B65-8843-7BFE877BE9EE}" type="presParOf" srcId="{17C14516-4792-43F3-B4B5-EDE37641673D}" destId="{14C66B67-D218-4B49-BD52-E41D621D80A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IFN </a:t>
          </a:r>
          <a:r>
            <a:rPr lang="es-EC" sz="2000" b="1" dirty="0" smtClean="0">
              <a:solidFill>
                <a:schemeClr val="tx1"/>
              </a:solidFill>
            </a:rPr>
            <a:t>γ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0EE21F73-0F18-4786-A682-8125B1AAD0C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IFNG, cromosoma 12q1.5</a:t>
          </a:r>
          <a:endParaRPr lang="es-ES" sz="2000" dirty="0">
            <a:solidFill>
              <a:schemeClr val="tx1"/>
            </a:solidFill>
          </a:endParaRPr>
        </a:p>
      </dgm:t>
    </dgm:pt>
    <dgm:pt modelId="{B51171BD-E247-4ECF-99D4-3FD13920945A}" type="parTrans" cxnId="{D7DCCDAD-6462-4B14-A3A9-CA9D5A09595B}">
      <dgm:prSet/>
      <dgm:spPr/>
      <dgm:t>
        <a:bodyPr/>
        <a:lstStyle/>
        <a:p>
          <a:endParaRPr lang="es-ES"/>
        </a:p>
      </dgm:t>
    </dgm:pt>
    <dgm:pt modelId="{8CA38C3E-31A3-4295-B3BA-A87CD9ABCA49}" type="sibTrans" cxnId="{D7DCCDAD-6462-4B14-A3A9-CA9D5A09595B}">
      <dgm:prSet/>
      <dgm:spPr/>
      <dgm:t>
        <a:bodyPr/>
        <a:lstStyle/>
        <a:p>
          <a:endParaRPr lang="es-ES"/>
        </a:p>
      </dgm:t>
    </dgm:pt>
    <dgm:pt modelId="{876A2E51-53AB-4F0F-A59B-C76FFE15EA7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Proteína precursora:166 </a:t>
          </a:r>
          <a:r>
            <a:rPr lang="es-ES" sz="2000" dirty="0" err="1" smtClean="0">
              <a:solidFill>
                <a:schemeClr val="tx1"/>
              </a:solidFill>
            </a:rPr>
            <a:t>aa</a:t>
          </a:r>
          <a:endParaRPr lang="es-ES" sz="2000" dirty="0">
            <a:solidFill>
              <a:schemeClr val="tx1"/>
            </a:solidFill>
          </a:endParaRPr>
        </a:p>
      </dgm:t>
    </dgm:pt>
    <dgm:pt modelId="{56169B55-BD76-4194-A9E2-D7B9111353B8}" type="parTrans" cxnId="{C70D439B-0772-427F-A1A0-4CE2CBAA9E76}">
      <dgm:prSet/>
      <dgm:spPr/>
      <dgm:t>
        <a:bodyPr/>
        <a:lstStyle/>
        <a:p>
          <a:endParaRPr lang="es-ES"/>
        </a:p>
      </dgm:t>
    </dgm:pt>
    <dgm:pt modelId="{F0E86C5B-1B66-4789-B629-3F21AFF2CC7C}" type="sibTrans" cxnId="{C70D439B-0772-427F-A1A0-4CE2CBAA9E76}">
      <dgm:prSet/>
      <dgm:spPr/>
      <dgm:t>
        <a:bodyPr/>
        <a:lstStyle/>
        <a:p>
          <a:endParaRPr lang="es-ES"/>
        </a:p>
      </dgm:t>
    </dgm:pt>
    <dgm:pt modelId="{355DF64B-5E94-4F05-883F-C4D71B4B5511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Proteína </a:t>
          </a:r>
          <a:r>
            <a:rPr lang="es-ES" sz="2000" dirty="0" smtClean="0">
              <a:solidFill>
                <a:schemeClr val="tx1"/>
              </a:solidFill>
            </a:rPr>
            <a:t>madura: </a:t>
          </a:r>
          <a:r>
            <a:rPr lang="es-ES" sz="2000" dirty="0" err="1" smtClean="0">
              <a:solidFill>
                <a:schemeClr val="tx1"/>
              </a:solidFill>
            </a:rPr>
            <a:t>homodímero</a:t>
          </a:r>
          <a:r>
            <a:rPr lang="es-ES" sz="2000" dirty="0" smtClean="0">
              <a:solidFill>
                <a:schemeClr val="tx1"/>
              </a:solidFill>
            </a:rPr>
            <a:t> de 143 </a:t>
          </a:r>
          <a:r>
            <a:rPr lang="es-ES" sz="2000" dirty="0" err="1" smtClean="0">
              <a:solidFill>
                <a:schemeClr val="tx1"/>
              </a:solidFill>
            </a:rPr>
            <a:t>aa</a:t>
          </a:r>
          <a:r>
            <a:rPr lang="es-ES" sz="2000" dirty="0" smtClean="0">
              <a:solidFill>
                <a:schemeClr val="tx1"/>
              </a:solidFill>
            </a:rPr>
            <a:t>, 37 </a:t>
          </a:r>
          <a:r>
            <a:rPr lang="es-ES" sz="2000" dirty="0" err="1" smtClean="0">
              <a:solidFill>
                <a:schemeClr val="tx1"/>
              </a:solidFill>
            </a:rPr>
            <a:t>kDa</a:t>
          </a:r>
          <a:endParaRPr lang="es-ES" sz="2000" dirty="0">
            <a:solidFill>
              <a:schemeClr val="tx1"/>
            </a:solidFill>
          </a:endParaRPr>
        </a:p>
      </dgm:t>
    </dgm:pt>
    <dgm:pt modelId="{A275238F-AE09-4A5F-9716-C4FBA9E12216}" type="parTrans" cxnId="{A14743FF-9E2A-4797-9AC4-6C029D0793F2}">
      <dgm:prSet/>
      <dgm:spPr/>
      <dgm:t>
        <a:bodyPr/>
        <a:lstStyle/>
        <a:p>
          <a:endParaRPr lang="es-ES"/>
        </a:p>
      </dgm:t>
    </dgm:pt>
    <dgm:pt modelId="{83EC260B-8000-492C-8975-28463E285B4F}" type="sibTrans" cxnId="{A14743FF-9E2A-4797-9AC4-6C029D0793F2}">
      <dgm:prSet/>
      <dgm:spPr/>
      <dgm:t>
        <a:bodyPr/>
        <a:lstStyle/>
        <a:p>
          <a:endParaRPr lang="es-ES"/>
        </a:p>
      </dgm:t>
    </dgm:pt>
    <dgm:pt modelId="{DC54F278-7768-4215-8FEB-B0FBA5694B2A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Estimulación: IL-12, IL-15, IL-18, IL-21 y </a:t>
          </a:r>
          <a:r>
            <a:rPr lang="es-ES" dirty="0" smtClean="0">
              <a:solidFill>
                <a:schemeClr val="tx1"/>
              </a:solidFill>
            </a:rPr>
            <a:t>Patrones </a:t>
          </a:r>
          <a:r>
            <a:rPr lang="es-ES" dirty="0" smtClean="0">
              <a:solidFill>
                <a:schemeClr val="tx1"/>
              </a:solidFill>
            </a:rPr>
            <a:t>moleculares asociados a </a:t>
          </a:r>
          <a:r>
            <a:rPr lang="es-ES" dirty="0" smtClean="0">
              <a:solidFill>
                <a:schemeClr val="tx1"/>
              </a:solidFill>
            </a:rPr>
            <a:t>patógenos (</a:t>
          </a:r>
          <a:r>
            <a:rPr lang="es-ES" dirty="0" err="1" smtClean="0">
              <a:solidFill>
                <a:schemeClr val="tx1"/>
              </a:solidFill>
            </a:rPr>
            <a:t>PAMPs</a:t>
          </a:r>
          <a:r>
            <a:rPr lang="es-ES" dirty="0" smtClean="0">
              <a:solidFill>
                <a:schemeClr val="tx1"/>
              </a:solidFill>
            </a:rPr>
            <a:t>)</a:t>
          </a:r>
          <a:endParaRPr lang="es-ES" dirty="0">
            <a:solidFill>
              <a:schemeClr val="tx1"/>
            </a:solidFill>
          </a:endParaRPr>
        </a:p>
      </dgm:t>
    </dgm:pt>
    <dgm:pt modelId="{5A19C22E-1A39-4490-83DD-F9AC9881DB6B}" type="parTrans" cxnId="{86ED7ADC-A931-4092-A5BD-B96B84F04B8F}">
      <dgm:prSet/>
      <dgm:spPr/>
      <dgm:t>
        <a:bodyPr/>
        <a:lstStyle/>
        <a:p>
          <a:endParaRPr lang="es-EC"/>
        </a:p>
      </dgm:t>
    </dgm:pt>
    <dgm:pt modelId="{A6DF8505-193D-4671-8EAF-695333BAA716}" type="sibTrans" cxnId="{86ED7ADC-A931-4092-A5BD-B96B84F04B8F}">
      <dgm:prSet/>
      <dgm:spPr/>
      <dgm:t>
        <a:bodyPr/>
        <a:lstStyle/>
        <a:p>
          <a:endParaRPr lang="es-EC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6819FA78-9C4E-40A3-9A5C-534FCA9518B2}" type="pres">
      <dgm:prSet presAssocID="{5A19C22E-1A39-4490-83DD-F9AC9881DB6B}" presName="parTrans" presStyleLbl="sibTrans2D1" presStyleIdx="0" presStyleCnt="4"/>
      <dgm:spPr/>
      <dgm:t>
        <a:bodyPr/>
        <a:lstStyle/>
        <a:p>
          <a:endParaRPr lang="es-EC"/>
        </a:p>
      </dgm:t>
    </dgm:pt>
    <dgm:pt modelId="{F266A847-7BF0-4DE2-AB0A-4367BA2E7E5C}" type="pres">
      <dgm:prSet presAssocID="{DC54F278-7768-4215-8FEB-B0FBA5694B2A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CF605-1596-41FE-90B2-E631433CEC38}" type="pres">
      <dgm:prSet presAssocID="{A6DF8505-193D-4671-8EAF-695333BAA71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7339241-F8B7-4D39-A460-B0F261047E48}" type="pres">
      <dgm:prSet presAssocID="{0EE21F73-0F18-4786-A682-8125B1AAD0C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E29CB-B1DC-4B87-A026-378DC7A87A8C}" type="pres">
      <dgm:prSet presAssocID="{8CA38C3E-31A3-4295-B3BA-A87CD9ABCA4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A662DB9-21B7-4755-B6B9-32215614C90C}" type="pres">
      <dgm:prSet presAssocID="{876A2E51-53AB-4F0F-A59B-C76FFE15EA7A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C9A3E-0C3A-4834-A3A3-264B22E76663}" type="pres">
      <dgm:prSet presAssocID="{F0E86C5B-1B66-4789-B629-3F21AFF2CC7C}" presName="sibTrans" presStyleLbl="sibTrans2D1" presStyleIdx="3" presStyleCnt="4"/>
      <dgm:spPr/>
      <dgm:t>
        <a:bodyPr/>
        <a:lstStyle/>
        <a:p>
          <a:endParaRPr lang="es-ES"/>
        </a:p>
      </dgm:t>
    </dgm:pt>
    <dgm:pt modelId="{E8C76E26-2554-4097-95F6-76485A3DBEE7}" type="pres">
      <dgm:prSet presAssocID="{355DF64B-5E94-4F05-883F-C4D71B4B5511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060DE3-57AE-4621-B2FB-80ED32B7772C}" type="presOf" srcId="{3518EA20-84E0-46DC-B106-42511D8F77A7}" destId="{5B7D0954-5438-4E53-835D-2599CE5789F1}" srcOrd="0" destOrd="0" presId="urn:microsoft.com/office/officeart/2005/8/layout/lProcess1"/>
    <dgm:cxn modelId="{47B966D8-0226-45E6-905B-FBC429D17C6E}" type="presOf" srcId="{F0E86C5B-1B66-4789-B629-3F21AFF2CC7C}" destId="{0A7C9A3E-0C3A-4834-A3A3-264B22E76663}" srcOrd="0" destOrd="0" presId="urn:microsoft.com/office/officeart/2005/8/layout/lProcess1"/>
    <dgm:cxn modelId="{11743507-BD3F-4AC4-95F3-5C4DE371A1AF}" type="presOf" srcId="{355DF64B-5E94-4F05-883F-C4D71B4B5511}" destId="{E8C76E26-2554-4097-95F6-76485A3DBEE7}" srcOrd="0" destOrd="0" presId="urn:microsoft.com/office/officeart/2005/8/layout/lProcess1"/>
    <dgm:cxn modelId="{A14743FF-9E2A-4797-9AC4-6C029D0793F2}" srcId="{3518EA20-84E0-46DC-B106-42511D8F77A7}" destId="{355DF64B-5E94-4F05-883F-C4D71B4B5511}" srcOrd="3" destOrd="0" parTransId="{A275238F-AE09-4A5F-9716-C4FBA9E12216}" sibTransId="{83EC260B-8000-492C-8975-28463E285B4F}"/>
    <dgm:cxn modelId="{2774E214-D31D-4F8F-8A6B-9D0BBB407DDF}" type="presOf" srcId="{8CA38C3E-31A3-4295-B3BA-A87CD9ABCA49}" destId="{CC7E29CB-B1DC-4B87-A026-378DC7A87A8C}" srcOrd="0" destOrd="0" presId="urn:microsoft.com/office/officeart/2005/8/layout/lProcess1"/>
    <dgm:cxn modelId="{5E61995B-BB0E-441F-A676-024C2FA4594B}" type="presOf" srcId="{876A2E51-53AB-4F0F-A59B-C76FFE15EA7A}" destId="{AA662DB9-21B7-4755-B6B9-32215614C90C}" srcOrd="0" destOrd="0" presId="urn:microsoft.com/office/officeart/2005/8/layout/lProcess1"/>
    <dgm:cxn modelId="{86ED7ADC-A931-4092-A5BD-B96B84F04B8F}" srcId="{3518EA20-84E0-46DC-B106-42511D8F77A7}" destId="{DC54F278-7768-4215-8FEB-B0FBA5694B2A}" srcOrd="0" destOrd="0" parTransId="{5A19C22E-1A39-4490-83DD-F9AC9881DB6B}" sibTransId="{A6DF8505-193D-4671-8EAF-695333BAA716}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ACE34C57-C742-44A9-A6B5-AB2D331198FE}" type="presOf" srcId="{A24FB8EF-0529-48A2-B3B0-0A158730E810}" destId="{04BD3774-99E4-4134-B15D-5C556485BD33}" srcOrd="0" destOrd="0" presId="urn:microsoft.com/office/officeart/2005/8/layout/lProcess1"/>
    <dgm:cxn modelId="{6439715F-2120-4093-8EF2-E2F65230576E}" type="presOf" srcId="{5A19C22E-1A39-4490-83DD-F9AC9881DB6B}" destId="{6819FA78-9C4E-40A3-9A5C-534FCA9518B2}" srcOrd="0" destOrd="0" presId="urn:microsoft.com/office/officeart/2005/8/layout/lProcess1"/>
    <dgm:cxn modelId="{C70D439B-0772-427F-A1A0-4CE2CBAA9E76}" srcId="{3518EA20-84E0-46DC-B106-42511D8F77A7}" destId="{876A2E51-53AB-4F0F-A59B-C76FFE15EA7A}" srcOrd="2" destOrd="0" parTransId="{56169B55-BD76-4194-A9E2-D7B9111353B8}" sibTransId="{F0E86C5B-1B66-4789-B629-3F21AFF2CC7C}"/>
    <dgm:cxn modelId="{BF005488-9530-4DF8-9E25-423033253A2F}" type="presOf" srcId="{DC54F278-7768-4215-8FEB-B0FBA5694B2A}" destId="{F266A847-7BF0-4DE2-AB0A-4367BA2E7E5C}" srcOrd="0" destOrd="0" presId="urn:microsoft.com/office/officeart/2005/8/layout/lProcess1"/>
    <dgm:cxn modelId="{07563649-25F4-4430-8377-6020A4D44958}" type="presOf" srcId="{0EE21F73-0F18-4786-A682-8125B1AAD0CC}" destId="{27339241-F8B7-4D39-A460-B0F261047E48}" srcOrd="0" destOrd="0" presId="urn:microsoft.com/office/officeart/2005/8/layout/lProcess1"/>
    <dgm:cxn modelId="{D7DCCDAD-6462-4B14-A3A9-CA9D5A09595B}" srcId="{3518EA20-84E0-46DC-B106-42511D8F77A7}" destId="{0EE21F73-0F18-4786-A682-8125B1AAD0CC}" srcOrd="1" destOrd="0" parTransId="{B51171BD-E247-4ECF-99D4-3FD13920945A}" sibTransId="{8CA38C3E-31A3-4295-B3BA-A87CD9ABCA49}"/>
    <dgm:cxn modelId="{6861D5E0-D3EF-4056-9B58-F39AB8E92CC3}" type="presOf" srcId="{A6DF8505-193D-4671-8EAF-695333BAA716}" destId="{373CF605-1596-41FE-90B2-E631433CEC38}" srcOrd="0" destOrd="0" presId="urn:microsoft.com/office/officeart/2005/8/layout/lProcess1"/>
    <dgm:cxn modelId="{427C09B4-49EE-4466-B777-261EFB47DB5F}" type="presParOf" srcId="{04BD3774-99E4-4134-B15D-5C556485BD33}" destId="{757D71EA-AC4F-46F6-9511-9FFE091CC514}" srcOrd="0" destOrd="0" presId="urn:microsoft.com/office/officeart/2005/8/layout/lProcess1"/>
    <dgm:cxn modelId="{DBF6A6F7-233E-47FD-A205-5990C4B5E672}" type="presParOf" srcId="{757D71EA-AC4F-46F6-9511-9FFE091CC514}" destId="{5B7D0954-5438-4E53-835D-2599CE5789F1}" srcOrd="0" destOrd="0" presId="urn:microsoft.com/office/officeart/2005/8/layout/lProcess1"/>
    <dgm:cxn modelId="{31BDC5CA-41A7-476A-AA43-0961B26CF0A5}" type="presParOf" srcId="{757D71EA-AC4F-46F6-9511-9FFE091CC514}" destId="{6819FA78-9C4E-40A3-9A5C-534FCA9518B2}" srcOrd="1" destOrd="0" presId="urn:microsoft.com/office/officeart/2005/8/layout/lProcess1"/>
    <dgm:cxn modelId="{FFD0E722-DC70-4830-A6DF-6B5A97DB4664}" type="presParOf" srcId="{757D71EA-AC4F-46F6-9511-9FFE091CC514}" destId="{F266A847-7BF0-4DE2-AB0A-4367BA2E7E5C}" srcOrd="2" destOrd="0" presId="urn:microsoft.com/office/officeart/2005/8/layout/lProcess1"/>
    <dgm:cxn modelId="{6AA7D2CD-8B0D-4F5E-B6BB-A8EB6B662C0A}" type="presParOf" srcId="{757D71EA-AC4F-46F6-9511-9FFE091CC514}" destId="{373CF605-1596-41FE-90B2-E631433CEC38}" srcOrd="3" destOrd="0" presId="urn:microsoft.com/office/officeart/2005/8/layout/lProcess1"/>
    <dgm:cxn modelId="{AD71C282-C06C-43DB-9564-464E60E07F23}" type="presParOf" srcId="{757D71EA-AC4F-46F6-9511-9FFE091CC514}" destId="{27339241-F8B7-4D39-A460-B0F261047E48}" srcOrd="4" destOrd="0" presId="urn:microsoft.com/office/officeart/2005/8/layout/lProcess1"/>
    <dgm:cxn modelId="{1A3103A7-566E-43ED-A9B1-AB4AFED371EF}" type="presParOf" srcId="{757D71EA-AC4F-46F6-9511-9FFE091CC514}" destId="{CC7E29CB-B1DC-4B87-A026-378DC7A87A8C}" srcOrd="5" destOrd="0" presId="urn:microsoft.com/office/officeart/2005/8/layout/lProcess1"/>
    <dgm:cxn modelId="{C8B2CF8F-2BE8-41AD-B69E-70B1DECCA3B8}" type="presParOf" srcId="{757D71EA-AC4F-46F6-9511-9FFE091CC514}" destId="{AA662DB9-21B7-4755-B6B9-32215614C90C}" srcOrd="6" destOrd="0" presId="urn:microsoft.com/office/officeart/2005/8/layout/lProcess1"/>
    <dgm:cxn modelId="{3FB4624A-4727-4798-AF5F-762DE1E63A83}" type="presParOf" srcId="{757D71EA-AC4F-46F6-9511-9FFE091CC514}" destId="{0A7C9A3E-0C3A-4834-A3A3-264B22E76663}" srcOrd="7" destOrd="0" presId="urn:microsoft.com/office/officeart/2005/8/layout/lProcess1"/>
    <dgm:cxn modelId="{9A0F63DC-5AF2-48D7-B3B3-C9724A8E7EE1}" type="presParOf" srcId="{757D71EA-AC4F-46F6-9511-9FFE091CC514}" destId="{E8C76E26-2554-4097-95F6-76485A3DBEE7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8E6FD-BE3F-460F-BDF0-3CA3D1F5A395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C7201E9-E11A-41D3-A35B-C185E392F3F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Uso de codones raros </a:t>
          </a:r>
          <a:endParaRPr lang="es-ES" sz="2000" dirty="0">
            <a:solidFill>
              <a:schemeClr val="tx1"/>
            </a:solidFill>
          </a:endParaRPr>
        </a:p>
      </dgm:t>
    </dgm:pt>
    <dgm:pt modelId="{D73CEF1D-BDC2-4CD6-97FF-827AD31364A0}" type="parTrans" cxnId="{2972DD12-B3A8-43E9-AAA8-B5191311BBF2}">
      <dgm:prSet/>
      <dgm:spPr/>
      <dgm:t>
        <a:bodyPr/>
        <a:lstStyle/>
        <a:p>
          <a:endParaRPr lang="es-ES"/>
        </a:p>
      </dgm:t>
    </dgm:pt>
    <dgm:pt modelId="{FEA54209-D484-46AA-BB59-4404368C8405}" type="sibTrans" cxnId="{2972DD12-B3A8-43E9-AAA8-B5191311BBF2}">
      <dgm:prSet/>
      <dgm:spPr/>
      <dgm:t>
        <a:bodyPr/>
        <a:lstStyle/>
        <a:p>
          <a:endParaRPr lang="es-ES"/>
        </a:p>
      </dgm:t>
    </dgm:pt>
    <dgm:pt modelId="{298721A1-2A06-4359-8F60-6642A756920D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Contaminación con endotoxinas y ácidos nucleicos</a:t>
          </a:r>
          <a:endParaRPr lang="es-ES" sz="2000" dirty="0">
            <a:solidFill>
              <a:schemeClr val="tx1"/>
            </a:solidFill>
          </a:endParaRPr>
        </a:p>
      </dgm:t>
    </dgm:pt>
    <dgm:pt modelId="{F1244AD7-7EBB-46DC-B2CC-9AE538689FEF}" type="parTrans" cxnId="{D8A65D56-0E7D-45D9-9664-E70FBC5129BF}">
      <dgm:prSet/>
      <dgm:spPr/>
      <dgm:t>
        <a:bodyPr/>
        <a:lstStyle/>
        <a:p>
          <a:endParaRPr lang="es-ES"/>
        </a:p>
      </dgm:t>
    </dgm:pt>
    <dgm:pt modelId="{A353F025-D9F1-4898-891F-3B3B780FB3C9}" type="sibTrans" cxnId="{D8A65D56-0E7D-45D9-9664-E70FBC5129BF}">
      <dgm:prSet/>
      <dgm:spPr/>
      <dgm:t>
        <a:bodyPr/>
        <a:lstStyle/>
        <a:p>
          <a:endParaRPr lang="es-ES"/>
        </a:p>
      </dgm:t>
    </dgm:pt>
    <dgm:pt modelId="{CE86AF0E-9B96-4486-B460-B969B5A81C53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Formación de cuerpos de inclusión </a:t>
          </a:r>
          <a:endParaRPr lang="es-ES" sz="2000" dirty="0">
            <a:solidFill>
              <a:schemeClr val="tx1"/>
            </a:solidFill>
          </a:endParaRPr>
        </a:p>
      </dgm:t>
    </dgm:pt>
    <dgm:pt modelId="{F9FA6B0B-D024-40A0-9557-939D458F22DA}" type="parTrans" cxnId="{7C2407C7-636C-4E92-B63D-617AD8C435AD}">
      <dgm:prSet/>
      <dgm:spPr/>
      <dgm:t>
        <a:bodyPr/>
        <a:lstStyle/>
        <a:p>
          <a:endParaRPr lang="es-ES"/>
        </a:p>
      </dgm:t>
    </dgm:pt>
    <dgm:pt modelId="{A360D6F0-0C9A-49ED-BAB3-A26DE42FBA54}" type="sibTrans" cxnId="{7C2407C7-636C-4E92-B63D-617AD8C435AD}">
      <dgm:prSet/>
      <dgm:spPr/>
      <dgm:t>
        <a:bodyPr/>
        <a:lstStyle/>
        <a:p>
          <a:endParaRPr lang="es-ES"/>
        </a:p>
      </dgm:t>
    </dgm:pt>
    <dgm:pt modelId="{83DAE428-944F-40E5-B11E-1D3E9601C4B8}" type="pres">
      <dgm:prSet presAssocID="{1DE8E6FD-BE3F-460F-BDF0-3CA3D1F5A3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633294-4EA1-4A3B-977B-ED388DC579E9}" type="pres">
      <dgm:prSet presAssocID="{CE86AF0E-9B96-4486-B460-B969B5A81C53}" presName="root1" presStyleCnt="0"/>
      <dgm:spPr/>
    </dgm:pt>
    <dgm:pt modelId="{7E554C42-DFB5-4AD5-9D37-115266B47ED5}" type="pres">
      <dgm:prSet presAssocID="{CE86AF0E-9B96-4486-B460-B969B5A81C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8CF775-27C7-4F38-A136-D3BCE4E38647}" type="pres">
      <dgm:prSet presAssocID="{CE86AF0E-9B96-4486-B460-B969B5A81C53}" presName="level2hierChild" presStyleCnt="0"/>
      <dgm:spPr/>
    </dgm:pt>
    <dgm:pt modelId="{B3483E78-F176-4936-AEA1-1FD9188659CB}" type="pres">
      <dgm:prSet presAssocID="{D73CEF1D-BDC2-4CD6-97FF-827AD31364A0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1E99680A-71A3-431A-9B38-ACA487F9A591}" type="pres">
      <dgm:prSet presAssocID="{D73CEF1D-BDC2-4CD6-97FF-827AD31364A0}" presName="connTx" presStyleLbl="parChTrans1D2" presStyleIdx="0" presStyleCnt="1"/>
      <dgm:spPr/>
      <dgm:t>
        <a:bodyPr/>
        <a:lstStyle/>
        <a:p>
          <a:endParaRPr lang="es-ES"/>
        </a:p>
      </dgm:t>
    </dgm:pt>
    <dgm:pt modelId="{4292CDD5-D271-47A0-82A9-8C0506027655}" type="pres">
      <dgm:prSet presAssocID="{FC7201E9-E11A-41D3-A35B-C185E392F3F1}" presName="root2" presStyleCnt="0"/>
      <dgm:spPr/>
    </dgm:pt>
    <dgm:pt modelId="{478A70EA-680D-4E22-B0BE-B65D9A5E3C21}" type="pres">
      <dgm:prSet presAssocID="{FC7201E9-E11A-41D3-A35B-C185E392F3F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7DA5F4-FAE8-4177-8567-9BB2363882FD}" type="pres">
      <dgm:prSet presAssocID="{FC7201E9-E11A-41D3-A35B-C185E392F3F1}" presName="level3hierChild" presStyleCnt="0"/>
      <dgm:spPr/>
    </dgm:pt>
    <dgm:pt modelId="{4D8974F5-B290-40D4-A76A-D9D196299BBE}" type="pres">
      <dgm:prSet presAssocID="{F1244AD7-7EBB-46DC-B2CC-9AE538689FEF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EAF74C4D-401E-4E63-ADDB-67A9E8277398}" type="pres">
      <dgm:prSet presAssocID="{F1244AD7-7EBB-46DC-B2CC-9AE538689FEF}" presName="connTx" presStyleLbl="parChTrans1D3" presStyleIdx="0" presStyleCnt="1"/>
      <dgm:spPr/>
      <dgm:t>
        <a:bodyPr/>
        <a:lstStyle/>
        <a:p>
          <a:endParaRPr lang="es-ES"/>
        </a:p>
      </dgm:t>
    </dgm:pt>
    <dgm:pt modelId="{B6D59CE1-294A-481A-86D7-0AD83DD05DE1}" type="pres">
      <dgm:prSet presAssocID="{298721A1-2A06-4359-8F60-6642A756920D}" presName="root2" presStyleCnt="0"/>
      <dgm:spPr/>
    </dgm:pt>
    <dgm:pt modelId="{62B9B194-368B-40B8-ABA8-08D6907EACF6}" type="pres">
      <dgm:prSet presAssocID="{298721A1-2A06-4359-8F60-6642A756920D}" presName="LevelTwoTextNode" presStyleLbl="node3" presStyleIdx="0" presStyleCnt="1" custScaleX="14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1824D4-B500-4129-94CF-8140C601B5D5}" type="pres">
      <dgm:prSet presAssocID="{298721A1-2A06-4359-8F60-6642A756920D}" presName="level3hierChild" presStyleCnt="0"/>
      <dgm:spPr/>
    </dgm:pt>
  </dgm:ptLst>
  <dgm:cxnLst>
    <dgm:cxn modelId="{B0763E1D-947F-496C-9778-4A4DCC817353}" type="presOf" srcId="{F1244AD7-7EBB-46DC-B2CC-9AE538689FEF}" destId="{4D8974F5-B290-40D4-A76A-D9D196299BBE}" srcOrd="0" destOrd="0" presId="urn:microsoft.com/office/officeart/2005/8/layout/hierarchy2"/>
    <dgm:cxn modelId="{2972DD12-B3A8-43E9-AAA8-B5191311BBF2}" srcId="{CE86AF0E-9B96-4486-B460-B969B5A81C53}" destId="{FC7201E9-E11A-41D3-A35B-C185E392F3F1}" srcOrd="0" destOrd="0" parTransId="{D73CEF1D-BDC2-4CD6-97FF-827AD31364A0}" sibTransId="{FEA54209-D484-46AA-BB59-4404368C8405}"/>
    <dgm:cxn modelId="{F8BFA333-783F-491C-9657-06F48115E98B}" type="presOf" srcId="{D73CEF1D-BDC2-4CD6-97FF-827AD31364A0}" destId="{B3483E78-F176-4936-AEA1-1FD9188659CB}" srcOrd="0" destOrd="0" presId="urn:microsoft.com/office/officeart/2005/8/layout/hierarchy2"/>
    <dgm:cxn modelId="{F2561F4A-4011-4020-8E8B-E2B2DB015FC7}" type="presOf" srcId="{298721A1-2A06-4359-8F60-6642A756920D}" destId="{62B9B194-368B-40B8-ABA8-08D6907EACF6}" srcOrd="0" destOrd="0" presId="urn:microsoft.com/office/officeart/2005/8/layout/hierarchy2"/>
    <dgm:cxn modelId="{B10D2B2F-50B3-4F05-8E8B-994727C55ACE}" type="presOf" srcId="{F1244AD7-7EBB-46DC-B2CC-9AE538689FEF}" destId="{EAF74C4D-401E-4E63-ADDB-67A9E8277398}" srcOrd="1" destOrd="0" presId="urn:microsoft.com/office/officeart/2005/8/layout/hierarchy2"/>
    <dgm:cxn modelId="{4C585996-3EAC-417A-AD46-E31F3B0341E5}" type="presOf" srcId="{FC7201E9-E11A-41D3-A35B-C185E392F3F1}" destId="{478A70EA-680D-4E22-B0BE-B65D9A5E3C21}" srcOrd="0" destOrd="0" presId="urn:microsoft.com/office/officeart/2005/8/layout/hierarchy2"/>
    <dgm:cxn modelId="{848FBF44-0597-4ADE-AB7E-3B04FE1C98A1}" type="presOf" srcId="{CE86AF0E-9B96-4486-B460-B969B5A81C53}" destId="{7E554C42-DFB5-4AD5-9D37-115266B47ED5}" srcOrd="0" destOrd="0" presId="urn:microsoft.com/office/officeart/2005/8/layout/hierarchy2"/>
    <dgm:cxn modelId="{F9BC5FA4-7177-4D56-BBFF-17C17E259946}" type="presOf" srcId="{D73CEF1D-BDC2-4CD6-97FF-827AD31364A0}" destId="{1E99680A-71A3-431A-9B38-ACA487F9A591}" srcOrd="1" destOrd="0" presId="urn:microsoft.com/office/officeart/2005/8/layout/hierarchy2"/>
    <dgm:cxn modelId="{7C2407C7-636C-4E92-B63D-617AD8C435AD}" srcId="{1DE8E6FD-BE3F-460F-BDF0-3CA3D1F5A395}" destId="{CE86AF0E-9B96-4486-B460-B969B5A81C53}" srcOrd="0" destOrd="0" parTransId="{F9FA6B0B-D024-40A0-9557-939D458F22DA}" sibTransId="{A360D6F0-0C9A-49ED-BAB3-A26DE42FBA54}"/>
    <dgm:cxn modelId="{DA0A0DAD-6C2B-4AA9-ACA8-0CA258F7FB1B}" type="presOf" srcId="{1DE8E6FD-BE3F-460F-BDF0-3CA3D1F5A395}" destId="{83DAE428-944F-40E5-B11E-1D3E9601C4B8}" srcOrd="0" destOrd="0" presId="urn:microsoft.com/office/officeart/2005/8/layout/hierarchy2"/>
    <dgm:cxn modelId="{D8A65D56-0E7D-45D9-9664-E70FBC5129BF}" srcId="{FC7201E9-E11A-41D3-A35B-C185E392F3F1}" destId="{298721A1-2A06-4359-8F60-6642A756920D}" srcOrd="0" destOrd="0" parTransId="{F1244AD7-7EBB-46DC-B2CC-9AE538689FEF}" sibTransId="{A353F025-D9F1-4898-891F-3B3B780FB3C9}"/>
    <dgm:cxn modelId="{B96D16DC-5930-4ACF-B2EF-A5B94BFF8179}" type="presParOf" srcId="{83DAE428-944F-40E5-B11E-1D3E9601C4B8}" destId="{67633294-4EA1-4A3B-977B-ED388DC579E9}" srcOrd="0" destOrd="0" presId="urn:microsoft.com/office/officeart/2005/8/layout/hierarchy2"/>
    <dgm:cxn modelId="{9CAAB61C-4937-46E1-BB80-F90FB833EE63}" type="presParOf" srcId="{67633294-4EA1-4A3B-977B-ED388DC579E9}" destId="{7E554C42-DFB5-4AD5-9D37-115266B47ED5}" srcOrd="0" destOrd="0" presId="urn:microsoft.com/office/officeart/2005/8/layout/hierarchy2"/>
    <dgm:cxn modelId="{0BB0FE8F-AC98-413A-9934-06126F8DF03D}" type="presParOf" srcId="{67633294-4EA1-4A3B-977B-ED388DC579E9}" destId="{C48CF775-27C7-4F38-A136-D3BCE4E38647}" srcOrd="1" destOrd="0" presId="urn:microsoft.com/office/officeart/2005/8/layout/hierarchy2"/>
    <dgm:cxn modelId="{8F4236E7-FD7B-4B4F-ACD6-5D8494FCACC9}" type="presParOf" srcId="{C48CF775-27C7-4F38-A136-D3BCE4E38647}" destId="{B3483E78-F176-4936-AEA1-1FD9188659CB}" srcOrd="0" destOrd="0" presId="urn:microsoft.com/office/officeart/2005/8/layout/hierarchy2"/>
    <dgm:cxn modelId="{96F490D0-AAB4-4D2D-9421-1B10FA4B08DD}" type="presParOf" srcId="{B3483E78-F176-4936-AEA1-1FD9188659CB}" destId="{1E99680A-71A3-431A-9B38-ACA487F9A591}" srcOrd="0" destOrd="0" presId="urn:microsoft.com/office/officeart/2005/8/layout/hierarchy2"/>
    <dgm:cxn modelId="{57275871-D82C-4999-A69B-EEF4DA763BD3}" type="presParOf" srcId="{C48CF775-27C7-4F38-A136-D3BCE4E38647}" destId="{4292CDD5-D271-47A0-82A9-8C0506027655}" srcOrd="1" destOrd="0" presId="urn:microsoft.com/office/officeart/2005/8/layout/hierarchy2"/>
    <dgm:cxn modelId="{9086E1EC-7A76-4C11-98F6-F995B12963D5}" type="presParOf" srcId="{4292CDD5-D271-47A0-82A9-8C0506027655}" destId="{478A70EA-680D-4E22-B0BE-B65D9A5E3C21}" srcOrd="0" destOrd="0" presId="urn:microsoft.com/office/officeart/2005/8/layout/hierarchy2"/>
    <dgm:cxn modelId="{FD4EB0B4-4C33-4346-971A-DAF9EDCF8FFC}" type="presParOf" srcId="{4292CDD5-D271-47A0-82A9-8C0506027655}" destId="{4C7DA5F4-FAE8-4177-8567-9BB2363882FD}" srcOrd="1" destOrd="0" presId="urn:microsoft.com/office/officeart/2005/8/layout/hierarchy2"/>
    <dgm:cxn modelId="{145BBB99-5F00-4872-9744-F55E532C9D20}" type="presParOf" srcId="{4C7DA5F4-FAE8-4177-8567-9BB2363882FD}" destId="{4D8974F5-B290-40D4-A76A-D9D196299BBE}" srcOrd="0" destOrd="0" presId="urn:microsoft.com/office/officeart/2005/8/layout/hierarchy2"/>
    <dgm:cxn modelId="{483D0602-3DD8-4969-9AA6-5EE3B1398877}" type="presParOf" srcId="{4D8974F5-B290-40D4-A76A-D9D196299BBE}" destId="{EAF74C4D-401E-4E63-ADDB-67A9E8277398}" srcOrd="0" destOrd="0" presId="urn:microsoft.com/office/officeart/2005/8/layout/hierarchy2"/>
    <dgm:cxn modelId="{140507DB-A96D-4C7B-A89A-7320A2FFCCD9}" type="presParOf" srcId="{4C7DA5F4-FAE8-4177-8567-9BB2363882FD}" destId="{B6D59CE1-294A-481A-86D7-0AD83DD05DE1}" srcOrd="1" destOrd="0" presId="urn:microsoft.com/office/officeart/2005/8/layout/hierarchy2"/>
    <dgm:cxn modelId="{6FFD2F94-5859-4438-838C-BD4F80D9DB02}" type="presParOf" srcId="{B6D59CE1-294A-481A-86D7-0AD83DD05DE1}" destId="{62B9B194-368B-40B8-ABA8-08D6907EACF6}" srcOrd="0" destOrd="0" presId="urn:microsoft.com/office/officeart/2005/8/layout/hierarchy2"/>
    <dgm:cxn modelId="{A2A6669E-1796-4D8D-81DA-EACB68CDFD29}" type="presParOf" srcId="{B6D59CE1-294A-481A-86D7-0AD83DD05DE1}" destId="{AF1824D4-B500-4129-94CF-8140C601B5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IFN </a:t>
          </a:r>
          <a:r>
            <a:rPr lang="es-EC" sz="2000" b="1" dirty="0" smtClean="0">
              <a:solidFill>
                <a:schemeClr val="tx1"/>
              </a:solidFill>
            </a:rPr>
            <a:t>γ-1B (1990)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endParaRPr lang="es-ES" sz="2000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0EE21F73-0F18-4786-A682-8125B1AAD0CC}">
      <dgm:prSet phldrT="[Texto]" custT="1"/>
      <dgm:spPr/>
      <dgm:t>
        <a:bodyPr/>
        <a:lstStyle/>
        <a:p>
          <a:r>
            <a:rPr lang="es-EC" sz="2000" dirty="0" err="1" smtClean="0"/>
            <a:t>Osteopetrosis</a:t>
          </a:r>
          <a:r>
            <a:rPr lang="es-EC" sz="2000" dirty="0" smtClean="0"/>
            <a:t> maligna grave y enfermedad granulomatosa crónica </a:t>
          </a:r>
          <a:endParaRPr lang="es-ES" sz="2000" dirty="0">
            <a:solidFill>
              <a:schemeClr val="tx1"/>
            </a:solidFill>
          </a:endParaRPr>
        </a:p>
      </dgm:t>
    </dgm:pt>
    <dgm:pt modelId="{B51171BD-E247-4ECF-99D4-3FD13920945A}" type="parTrans" cxnId="{D7DCCDAD-6462-4B14-A3A9-CA9D5A09595B}">
      <dgm:prSet/>
      <dgm:spPr/>
      <dgm:t>
        <a:bodyPr/>
        <a:lstStyle/>
        <a:p>
          <a:endParaRPr lang="es-ES"/>
        </a:p>
      </dgm:t>
    </dgm:pt>
    <dgm:pt modelId="{8CA38C3E-31A3-4295-B3BA-A87CD9ABCA49}" type="sibTrans" cxnId="{D7DCCDAD-6462-4B14-A3A9-CA9D5A09595B}">
      <dgm:prSet/>
      <dgm:spPr/>
      <dgm:t>
        <a:bodyPr/>
        <a:lstStyle/>
        <a:p>
          <a:endParaRPr lang="es-ES"/>
        </a:p>
      </dgm:t>
    </dgm:pt>
    <dgm:pt modelId="{DC54F278-7768-4215-8FEB-B0FBA5694B2A}">
      <dgm:prSet custT="1"/>
      <dgm:spPr/>
      <dgm:t>
        <a:bodyPr/>
        <a:lstStyle/>
        <a:p>
          <a:r>
            <a:rPr lang="es-EC" sz="2400" i="1" dirty="0" err="1" smtClean="0"/>
            <a:t>Escherichia</a:t>
          </a:r>
          <a:r>
            <a:rPr lang="es-EC" sz="2400" i="1" dirty="0" smtClean="0"/>
            <a:t> </a:t>
          </a:r>
          <a:r>
            <a:rPr lang="es-EC" sz="2400" i="1" dirty="0" err="1" smtClean="0"/>
            <a:t>coli</a:t>
          </a:r>
          <a:r>
            <a:rPr lang="es-EC" sz="2400" dirty="0" smtClean="0"/>
            <a:t> </a:t>
          </a:r>
          <a:endParaRPr lang="es-ES" sz="2400" dirty="0">
            <a:solidFill>
              <a:schemeClr val="tx1"/>
            </a:solidFill>
          </a:endParaRPr>
        </a:p>
      </dgm:t>
    </dgm:pt>
    <dgm:pt modelId="{5A19C22E-1A39-4490-83DD-F9AC9881DB6B}" type="parTrans" cxnId="{86ED7ADC-A931-4092-A5BD-B96B84F04B8F}">
      <dgm:prSet/>
      <dgm:spPr/>
      <dgm:t>
        <a:bodyPr/>
        <a:lstStyle/>
        <a:p>
          <a:endParaRPr lang="es-EC"/>
        </a:p>
      </dgm:t>
    </dgm:pt>
    <dgm:pt modelId="{A6DF8505-193D-4671-8EAF-695333BAA716}" type="sibTrans" cxnId="{86ED7ADC-A931-4092-A5BD-B96B84F04B8F}">
      <dgm:prSet/>
      <dgm:spPr/>
      <dgm:t>
        <a:bodyPr/>
        <a:lstStyle/>
        <a:p>
          <a:endParaRPr lang="es-EC"/>
        </a:p>
      </dgm:t>
    </dgm:pt>
    <dgm:pt modelId="{19229C06-4BE5-4B9D-970A-F87C0F383A64}">
      <dgm:prSet custT="1"/>
      <dgm:spPr/>
      <dgm:t>
        <a:bodyPr/>
        <a:lstStyle/>
        <a:p>
          <a:r>
            <a:rPr lang="es-EC" sz="2000" dirty="0" smtClean="0"/>
            <a:t>No presenta </a:t>
          </a:r>
          <a:r>
            <a:rPr lang="es-EC" sz="2000" dirty="0" err="1" smtClean="0"/>
            <a:t>glicosilación</a:t>
          </a:r>
          <a:endParaRPr lang="es-EC" sz="2000" dirty="0"/>
        </a:p>
      </dgm:t>
    </dgm:pt>
    <dgm:pt modelId="{9779F444-8D8A-4332-AA13-CFCD751F5A03}" type="parTrans" cxnId="{6D71D08B-3666-4F7A-8D10-76D97FD1DB5A}">
      <dgm:prSet/>
      <dgm:spPr/>
      <dgm:t>
        <a:bodyPr/>
        <a:lstStyle/>
        <a:p>
          <a:endParaRPr lang="es-EC"/>
        </a:p>
      </dgm:t>
    </dgm:pt>
    <dgm:pt modelId="{4A53A15D-44F7-45D1-9817-A4E4229E2A59}" type="sibTrans" cxnId="{6D71D08B-3666-4F7A-8D10-76D97FD1DB5A}">
      <dgm:prSet/>
      <dgm:spPr/>
      <dgm:t>
        <a:bodyPr/>
        <a:lstStyle/>
        <a:p>
          <a:endParaRPr lang="es-EC"/>
        </a:p>
      </dgm:t>
    </dgm:pt>
    <dgm:pt modelId="{827B02AF-064D-42B8-BEB9-16FD7883ED9B}">
      <dgm:prSet custT="1"/>
      <dgm:spPr/>
      <dgm:t>
        <a:bodyPr/>
        <a:lstStyle/>
        <a:p>
          <a:r>
            <a:rPr lang="es-EC" sz="2000" dirty="0" smtClean="0"/>
            <a:t>140 </a:t>
          </a:r>
          <a:r>
            <a:rPr lang="es-EC" sz="2000" dirty="0" err="1" smtClean="0"/>
            <a:t>aa</a:t>
          </a:r>
          <a:r>
            <a:rPr lang="es-EC" sz="2000" dirty="0" smtClean="0"/>
            <a:t>, 35 </a:t>
          </a:r>
          <a:r>
            <a:rPr lang="es-EC" sz="2000" dirty="0" err="1" smtClean="0"/>
            <a:t>kDa</a:t>
          </a:r>
          <a:r>
            <a:rPr lang="es-EC" sz="2000" dirty="0" smtClean="0"/>
            <a:t>, 3x10</a:t>
          </a:r>
          <a:r>
            <a:rPr lang="es-EC" sz="2000" baseline="30000" dirty="0" smtClean="0"/>
            <a:t>6 </a:t>
          </a:r>
          <a:r>
            <a:rPr lang="es-EC" sz="2000" dirty="0" smtClean="0"/>
            <a:t>UI/mg </a:t>
          </a:r>
          <a:endParaRPr lang="es-EC" sz="2000" dirty="0"/>
        </a:p>
      </dgm:t>
    </dgm:pt>
    <dgm:pt modelId="{8B5F84B1-2881-42F7-B546-05F406834D26}" type="parTrans" cxnId="{F2CF66CC-A71A-455C-A964-E8BA8C891AFA}">
      <dgm:prSet/>
      <dgm:spPr/>
      <dgm:t>
        <a:bodyPr/>
        <a:lstStyle/>
        <a:p>
          <a:endParaRPr lang="es-EC"/>
        </a:p>
      </dgm:t>
    </dgm:pt>
    <dgm:pt modelId="{D76F662D-AEE6-4743-B1B7-F4A9A3A8D148}" type="sibTrans" cxnId="{F2CF66CC-A71A-455C-A964-E8BA8C891AFA}">
      <dgm:prSet/>
      <dgm:spPr/>
      <dgm:t>
        <a:bodyPr/>
        <a:lstStyle/>
        <a:p>
          <a:endParaRPr lang="es-EC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6819FA78-9C4E-40A3-9A5C-534FCA9518B2}" type="pres">
      <dgm:prSet presAssocID="{5A19C22E-1A39-4490-83DD-F9AC9881DB6B}" presName="parTrans" presStyleLbl="sibTrans2D1" presStyleIdx="0" presStyleCnt="4"/>
      <dgm:spPr/>
      <dgm:t>
        <a:bodyPr/>
        <a:lstStyle/>
        <a:p>
          <a:endParaRPr lang="es-EC"/>
        </a:p>
      </dgm:t>
    </dgm:pt>
    <dgm:pt modelId="{F266A847-7BF0-4DE2-AB0A-4367BA2E7E5C}" type="pres">
      <dgm:prSet presAssocID="{DC54F278-7768-4215-8FEB-B0FBA5694B2A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CF605-1596-41FE-90B2-E631433CEC38}" type="pres">
      <dgm:prSet presAssocID="{A6DF8505-193D-4671-8EAF-695333BAA71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E9CDB14-E6F6-452A-B99E-CF50FE472FDB}" type="pres">
      <dgm:prSet presAssocID="{19229C06-4BE5-4B9D-970A-F87C0F383A64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17BDDD-393A-42D5-A24B-10C9DA0B7B91}" type="pres">
      <dgm:prSet presAssocID="{4A53A15D-44F7-45D1-9817-A4E4229E2A5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6E20264-4592-4902-AD81-64E638DA509B}" type="pres">
      <dgm:prSet presAssocID="{827B02AF-064D-42B8-BEB9-16FD7883ED9B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D04C4-350E-4399-B2B0-9EC86121BDFC}" type="pres">
      <dgm:prSet presAssocID="{D76F662D-AEE6-4743-B1B7-F4A9A3A8D14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27339241-F8B7-4D39-A460-B0F261047E48}" type="pres">
      <dgm:prSet presAssocID="{0EE21F73-0F18-4786-A682-8125B1AAD0CC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74CEEC-F675-4093-87A2-F6F31860E887}" type="presOf" srcId="{827B02AF-064D-42B8-BEB9-16FD7883ED9B}" destId="{D6E20264-4592-4902-AD81-64E638DA509B}" srcOrd="0" destOrd="0" presId="urn:microsoft.com/office/officeart/2005/8/layout/lProcess1"/>
    <dgm:cxn modelId="{F2CF66CC-A71A-455C-A964-E8BA8C891AFA}" srcId="{3518EA20-84E0-46DC-B106-42511D8F77A7}" destId="{827B02AF-064D-42B8-BEB9-16FD7883ED9B}" srcOrd="2" destOrd="0" parTransId="{8B5F84B1-2881-42F7-B546-05F406834D26}" sibTransId="{D76F662D-AEE6-4743-B1B7-F4A9A3A8D148}"/>
    <dgm:cxn modelId="{8F472704-2048-4EBD-A1AF-D9AF25ACAEB5}" type="presOf" srcId="{D76F662D-AEE6-4743-B1B7-F4A9A3A8D148}" destId="{BC2D04C4-350E-4399-B2B0-9EC86121BDFC}" srcOrd="0" destOrd="0" presId="urn:microsoft.com/office/officeart/2005/8/layout/lProcess1"/>
    <dgm:cxn modelId="{52A2D9C6-1923-4F21-83E1-72F36519B07C}" type="presOf" srcId="{19229C06-4BE5-4B9D-970A-F87C0F383A64}" destId="{2E9CDB14-E6F6-452A-B99E-CF50FE472FDB}" srcOrd="0" destOrd="0" presId="urn:microsoft.com/office/officeart/2005/8/layout/lProcess1"/>
    <dgm:cxn modelId="{CF8FBA8B-D830-469C-A00C-E1CDF3505515}" type="presOf" srcId="{DC54F278-7768-4215-8FEB-B0FBA5694B2A}" destId="{F266A847-7BF0-4DE2-AB0A-4367BA2E7E5C}" srcOrd="0" destOrd="0" presId="urn:microsoft.com/office/officeart/2005/8/layout/lProcess1"/>
    <dgm:cxn modelId="{6963C3FC-73E0-4930-98EE-C721809AF902}" type="presOf" srcId="{4A53A15D-44F7-45D1-9817-A4E4229E2A59}" destId="{CA17BDDD-393A-42D5-A24B-10C9DA0B7B91}" srcOrd="0" destOrd="0" presId="urn:microsoft.com/office/officeart/2005/8/layout/lProcess1"/>
    <dgm:cxn modelId="{86ED7ADC-A931-4092-A5BD-B96B84F04B8F}" srcId="{3518EA20-84E0-46DC-B106-42511D8F77A7}" destId="{DC54F278-7768-4215-8FEB-B0FBA5694B2A}" srcOrd="0" destOrd="0" parTransId="{5A19C22E-1A39-4490-83DD-F9AC9881DB6B}" sibTransId="{A6DF8505-193D-4671-8EAF-695333BAA716}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0D29CC4C-55A2-4915-980A-74F6233A89C2}" type="presOf" srcId="{0EE21F73-0F18-4786-A682-8125B1AAD0CC}" destId="{27339241-F8B7-4D39-A460-B0F261047E48}" srcOrd="0" destOrd="0" presId="urn:microsoft.com/office/officeart/2005/8/layout/lProcess1"/>
    <dgm:cxn modelId="{BB356207-8B7E-4E59-9E52-4DAF130A0B34}" type="presOf" srcId="{3518EA20-84E0-46DC-B106-42511D8F77A7}" destId="{5B7D0954-5438-4E53-835D-2599CE5789F1}" srcOrd="0" destOrd="0" presId="urn:microsoft.com/office/officeart/2005/8/layout/lProcess1"/>
    <dgm:cxn modelId="{80043721-79D1-42EF-9EC8-5DE98536B3C3}" type="presOf" srcId="{A24FB8EF-0529-48A2-B3B0-0A158730E810}" destId="{04BD3774-99E4-4134-B15D-5C556485BD33}" srcOrd="0" destOrd="0" presId="urn:microsoft.com/office/officeart/2005/8/layout/lProcess1"/>
    <dgm:cxn modelId="{6D71D08B-3666-4F7A-8D10-76D97FD1DB5A}" srcId="{3518EA20-84E0-46DC-B106-42511D8F77A7}" destId="{19229C06-4BE5-4B9D-970A-F87C0F383A64}" srcOrd="1" destOrd="0" parTransId="{9779F444-8D8A-4332-AA13-CFCD751F5A03}" sibTransId="{4A53A15D-44F7-45D1-9817-A4E4229E2A59}"/>
    <dgm:cxn modelId="{03858BC2-7F2E-43A2-8337-2978ECE96A77}" type="presOf" srcId="{A6DF8505-193D-4671-8EAF-695333BAA716}" destId="{373CF605-1596-41FE-90B2-E631433CEC38}" srcOrd="0" destOrd="0" presId="urn:microsoft.com/office/officeart/2005/8/layout/lProcess1"/>
    <dgm:cxn modelId="{687F319F-9394-431A-9EF0-1D562344F484}" type="presOf" srcId="{5A19C22E-1A39-4490-83DD-F9AC9881DB6B}" destId="{6819FA78-9C4E-40A3-9A5C-534FCA9518B2}" srcOrd="0" destOrd="0" presId="urn:microsoft.com/office/officeart/2005/8/layout/lProcess1"/>
    <dgm:cxn modelId="{D7DCCDAD-6462-4B14-A3A9-CA9D5A09595B}" srcId="{3518EA20-84E0-46DC-B106-42511D8F77A7}" destId="{0EE21F73-0F18-4786-A682-8125B1AAD0CC}" srcOrd="3" destOrd="0" parTransId="{B51171BD-E247-4ECF-99D4-3FD13920945A}" sibTransId="{8CA38C3E-31A3-4295-B3BA-A87CD9ABCA49}"/>
    <dgm:cxn modelId="{9E1D322D-72B0-4DE2-9F8B-E450A862FAD3}" type="presParOf" srcId="{04BD3774-99E4-4134-B15D-5C556485BD33}" destId="{757D71EA-AC4F-46F6-9511-9FFE091CC514}" srcOrd="0" destOrd="0" presId="urn:microsoft.com/office/officeart/2005/8/layout/lProcess1"/>
    <dgm:cxn modelId="{A6D3A318-E074-444C-BB00-7AF3BA63B23F}" type="presParOf" srcId="{757D71EA-AC4F-46F6-9511-9FFE091CC514}" destId="{5B7D0954-5438-4E53-835D-2599CE5789F1}" srcOrd="0" destOrd="0" presId="urn:microsoft.com/office/officeart/2005/8/layout/lProcess1"/>
    <dgm:cxn modelId="{7F494B89-4290-4D65-B07B-FED789A6EF06}" type="presParOf" srcId="{757D71EA-AC4F-46F6-9511-9FFE091CC514}" destId="{6819FA78-9C4E-40A3-9A5C-534FCA9518B2}" srcOrd="1" destOrd="0" presId="urn:microsoft.com/office/officeart/2005/8/layout/lProcess1"/>
    <dgm:cxn modelId="{D2B89AD1-3861-46E0-AB90-ACB393F98A5A}" type="presParOf" srcId="{757D71EA-AC4F-46F6-9511-9FFE091CC514}" destId="{F266A847-7BF0-4DE2-AB0A-4367BA2E7E5C}" srcOrd="2" destOrd="0" presId="urn:microsoft.com/office/officeart/2005/8/layout/lProcess1"/>
    <dgm:cxn modelId="{E73E0D29-071B-4FE9-801D-FC3D09E117C0}" type="presParOf" srcId="{757D71EA-AC4F-46F6-9511-9FFE091CC514}" destId="{373CF605-1596-41FE-90B2-E631433CEC38}" srcOrd="3" destOrd="0" presId="urn:microsoft.com/office/officeart/2005/8/layout/lProcess1"/>
    <dgm:cxn modelId="{733FFC2A-AEB8-458D-8AFF-F7C0007C7884}" type="presParOf" srcId="{757D71EA-AC4F-46F6-9511-9FFE091CC514}" destId="{2E9CDB14-E6F6-452A-B99E-CF50FE472FDB}" srcOrd="4" destOrd="0" presId="urn:microsoft.com/office/officeart/2005/8/layout/lProcess1"/>
    <dgm:cxn modelId="{ED0CCD46-0EDC-40F9-9118-C948E8AB4201}" type="presParOf" srcId="{757D71EA-AC4F-46F6-9511-9FFE091CC514}" destId="{CA17BDDD-393A-42D5-A24B-10C9DA0B7B91}" srcOrd="5" destOrd="0" presId="urn:microsoft.com/office/officeart/2005/8/layout/lProcess1"/>
    <dgm:cxn modelId="{9476AE53-4A74-4866-AE04-60CFAA3BE4A7}" type="presParOf" srcId="{757D71EA-AC4F-46F6-9511-9FFE091CC514}" destId="{D6E20264-4592-4902-AD81-64E638DA509B}" srcOrd="6" destOrd="0" presId="urn:microsoft.com/office/officeart/2005/8/layout/lProcess1"/>
    <dgm:cxn modelId="{0A96C774-4240-4B8F-9242-388FAAFBDC27}" type="presParOf" srcId="{757D71EA-AC4F-46F6-9511-9FFE091CC514}" destId="{BC2D04C4-350E-4399-B2B0-9EC86121BDFC}" srcOrd="7" destOrd="0" presId="urn:microsoft.com/office/officeart/2005/8/layout/lProcess1"/>
    <dgm:cxn modelId="{06552935-5FE7-4A1E-954E-8660C5B892E8}" type="presParOf" srcId="{757D71EA-AC4F-46F6-9511-9FFE091CC514}" destId="{27339241-F8B7-4D39-A460-B0F261047E4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0A4A28-1D5E-43FF-AFB9-96953CBA0E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644B88-0E75-46DC-9237-05BBD02CB8F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Descartar duplicados y verificar el año</a:t>
          </a:r>
          <a:endParaRPr lang="es-EC" dirty="0">
            <a:solidFill>
              <a:schemeClr val="tx1"/>
            </a:solidFill>
          </a:endParaRPr>
        </a:p>
      </dgm:t>
    </dgm:pt>
    <dgm:pt modelId="{A5CC706D-FF86-48DD-A73D-F359EA709FC5}" type="parTrans" cxnId="{FF69DF13-DC75-4361-ADA5-0B6E3C75ADA3}">
      <dgm:prSet/>
      <dgm:spPr/>
      <dgm:t>
        <a:bodyPr/>
        <a:lstStyle/>
        <a:p>
          <a:endParaRPr lang="es-EC"/>
        </a:p>
      </dgm:t>
    </dgm:pt>
    <dgm:pt modelId="{5F6BB6B8-AA24-45D3-B0FB-7661C81CC1F9}" type="sibTrans" cxnId="{FF69DF13-DC75-4361-ADA5-0B6E3C75ADA3}">
      <dgm:prSet/>
      <dgm:spPr/>
      <dgm:t>
        <a:bodyPr/>
        <a:lstStyle/>
        <a:p>
          <a:endParaRPr lang="es-EC"/>
        </a:p>
      </dgm:t>
    </dgm:pt>
    <dgm:pt modelId="{E0D5CD17-9854-475F-8EC8-6C27B3EF263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Selección de artículos</a:t>
          </a:r>
          <a:endParaRPr lang="es-EC" dirty="0">
            <a:solidFill>
              <a:schemeClr val="tx1"/>
            </a:solidFill>
          </a:endParaRPr>
        </a:p>
      </dgm:t>
    </dgm:pt>
    <dgm:pt modelId="{3109F9C8-A2AB-4EFD-952F-E8C965166BE3}" type="parTrans" cxnId="{8ACEDB27-4143-449A-BDBE-70D8E2F3002A}">
      <dgm:prSet/>
      <dgm:spPr/>
      <dgm:t>
        <a:bodyPr/>
        <a:lstStyle/>
        <a:p>
          <a:endParaRPr lang="es-EC"/>
        </a:p>
      </dgm:t>
    </dgm:pt>
    <dgm:pt modelId="{B5533E9C-2D61-47BE-AA40-0CC2173DF53B}" type="sibTrans" cxnId="{8ACEDB27-4143-449A-BDBE-70D8E2F3002A}">
      <dgm:prSet/>
      <dgm:spPr/>
      <dgm:t>
        <a:bodyPr/>
        <a:lstStyle/>
        <a:p>
          <a:endParaRPr lang="es-EC"/>
        </a:p>
      </dgm:t>
    </dgm:pt>
    <dgm:pt modelId="{2E08B9FF-28EF-46C1-AE0D-DDAE5D2C214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Lectura</a:t>
          </a:r>
          <a:r>
            <a:rPr lang="es-EC" baseline="0" dirty="0" smtClean="0">
              <a:solidFill>
                <a:schemeClr val="tx1"/>
              </a:solidFill>
            </a:rPr>
            <a:t> completa</a:t>
          </a:r>
          <a:endParaRPr lang="es-EC" dirty="0">
            <a:solidFill>
              <a:schemeClr val="tx1"/>
            </a:solidFill>
          </a:endParaRPr>
        </a:p>
      </dgm:t>
    </dgm:pt>
    <dgm:pt modelId="{39F54D4D-BD9B-40A4-AB0E-9BA92C1807B3}" type="parTrans" cxnId="{B092289F-CD3F-4745-A6E4-BBD143B236E7}">
      <dgm:prSet/>
      <dgm:spPr/>
      <dgm:t>
        <a:bodyPr/>
        <a:lstStyle/>
        <a:p>
          <a:endParaRPr lang="es-EC"/>
        </a:p>
      </dgm:t>
    </dgm:pt>
    <dgm:pt modelId="{F19DCD8D-AC00-4874-8CCE-0A94B67A3E26}" type="sibTrans" cxnId="{B092289F-CD3F-4745-A6E4-BBD143B236E7}">
      <dgm:prSet/>
      <dgm:spPr/>
      <dgm:t>
        <a:bodyPr/>
        <a:lstStyle/>
        <a:p>
          <a:endParaRPr lang="es-EC"/>
        </a:p>
      </dgm:t>
    </dgm:pt>
    <dgm:pt modelId="{3C63567C-9582-4FB1-8B34-252935D9C0CD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Búsqueda Manual</a:t>
          </a:r>
          <a:endParaRPr lang="es-EC" dirty="0">
            <a:solidFill>
              <a:schemeClr val="tx1"/>
            </a:solidFill>
          </a:endParaRPr>
        </a:p>
      </dgm:t>
    </dgm:pt>
    <dgm:pt modelId="{E602D8C0-2744-4BC4-888E-7B742532619C}" type="parTrans" cxnId="{FD921046-E354-49C8-B054-222E1BCA55EE}">
      <dgm:prSet/>
      <dgm:spPr/>
      <dgm:t>
        <a:bodyPr/>
        <a:lstStyle/>
        <a:p>
          <a:endParaRPr lang="es-EC"/>
        </a:p>
      </dgm:t>
    </dgm:pt>
    <dgm:pt modelId="{18B858BF-13B3-443B-80C6-D2220254202F}" type="sibTrans" cxnId="{FD921046-E354-49C8-B054-222E1BCA55EE}">
      <dgm:prSet/>
      <dgm:spPr/>
      <dgm:t>
        <a:bodyPr/>
        <a:lstStyle/>
        <a:p>
          <a:endParaRPr lang="es-EC"/>
        </a:p>
      </dgm:t>
    </dgm:pt>
    <dgm:pt modelId="{1AAFD715-6DBE-4D11-ACB6-6C6B4358B437}" type="pres">
      <dgm:prSet presAssocID="{4D0A4A28-1D5E-43FF-AFB9-96953CBA0E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7B7116-156E-4B82-8699-7B4B097909B2}" type="pres">
      <dgm:prSet presAssocID="{BD644B88-0E75-46DC-9237-05BBD02CB8F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BB6D8-B6E4-49E1-9AFF-271EB636AD9E}" type="pres">
      <dgm:prSet presAssocID="{5F6BB6B8-AA24-45D3-B0FB-7661C81CC1F9}" presName="parSpace" presStyleCnt="0"/>
      <dgm:spPr/>
    </dgm:pt>
    <dgm:pt modelId="{3E46DBEF-04EF-4384-B96B-5063D302D1AF}" type="pres">
      <dgm:prSet presAssocID="{E0D5CD17-9854-475F-8EC8-6C27B3EF263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A1EC7-D1C9-4880-8934-D8F971B63526}" type="pres">
      <dgm:prSet presAssocID="{B5533E9C-2D61-47BE-AA40-0CC2173DF53B}" presName="parSpace" presStyleCnt="0"/>
      <dgm:spPr/>
    </dgm:pt>
    <dgm:pt modelId="{8AEDA166-1C6A-4772-9E29-273104D4458E}" type="pres">
      <dgm:prSet presAssocID="{3C63567C-9582-4FB1-8B34-252935D9C0C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9A0ADE-BF44-4AD9-B2ED-5F7DBDA0E2A1}" type="pres">
      <dgm:prSet presAssocID="{18B858BF-13B3-443B-80C6-D2220254202F}" presName="parSpace" presStyleCnt="0"/>
      <dgm:spPr/>
    </dgm:pt>
    <dgm:pt modelId="{FD62AFFA-EF1A-4BB2-B3E5-4EFD4961DFD6}" type="pres">
      <dgm:prSet presAssocID="{2E08B9FF-28EF-46C1-AE0D-DDAE5D2C214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253A29-DBFB-4387-B763-ADFB310787A3}" type="presOf" srcId="{4D0A4A28-1D5E-43FF-AFB9-96953CBA0EE6}" destId="{1AAFD715-6DBE-4D11-ACB6-6C6B4358B437}" srcOrd="0" destOrd="0" presId="urn:microsoft.com/office/officeart/2005/8/layout/hChevron3"/>
    <dgm:cxn modelId="{8ACEDB27-4143-449A-BDBE-70D8E2F3002A}" srcId="{4D0A4A28-1D5E-43FF-AFB9-96953CBA0EE6}" destId="{E0D5CD17-9854-475F-8EC8-6C27B3EF2634}" srcOrd="1" destOrd="0" parTransId="{3109F9C8-A2AB-4EFD-952F-E8C965166BE3}" sibTransId="{B5533E9C-2D61-47BE-AA40-0CC2173DF53B}"/>
    <dgm:cxn modelId="{FD921046-E354-49C8-B054-222E1BCA55EE}" srcId="{4D0A4A28-1D5E-43FF-AFB9-96953CBA0EE6}" destId="{3C63567C-9582-4FB1-8B34-252935D9C0CD}" srcOrd="2" destOrd="0" parTransId="{E602D8C0-2744-4BC4-888E-7B742532619C}" sibTransId="{18B858BF-13B3-443B-80C6-D2220254202F}"/>
    <dgm:cxn modelId="{FF69DF13-DC75-4361-ADA5-0B6E3C75ADA3}" srcId="{4D0A4A28-1D5E-43FF-AFB9-96953CBA0EE6}" destId="{BD644B88-0E75-46DC-9237-05BBD02CB8FB}" srcOrd="0" destOrd="0" parTransId="{A5CC706D-FF86-48DD-A73D-F359EA709FC5}" sibTransId="{5F6BB6B8-AA24-45D3-B0FB-7661C81CC1F9}"/>
    <dgm:cxn modelId="{790DA4BB-F9FD-4516-B19C-5CB59542DA86}" type="presOf" srcId="{E0D5CD17-9854-475F-8EC8-6C27B3EF2634}" destId="{3E46DBEF-04EF-4384-B96B-5063D302D1AF}" srcOrd="0" destOrd="0" presId="urn:microsoft.com/office/officeart/2005/8/layout/hChevron3"/>
    <dgm:cxn modelId="{21AA6B7F-6483-4174-A091-681750DD4335}" type="presOf" srcId="{3C63567C-9582-4FB1-8B34-252935D9C0CD}" destId="{8AEDA166-1C6A-4772-9E29-273104D4458E}" srcOrd="0" destOrd="0" presId="urn:microsoft.com/office/officeart/2005/8/layout/hChevron3"/>
    <dgm:cxn modelId="{B092289F-CD3F-4745-A6E4-BBD143B236E7}" srcId="{4D0A4A28-1D5E-43FF-AFB9-96953CBA0EE6}" destId="{2E08B9FF-28EF-46C1-AE0D-DDAE5D2C2149}" srcOrd="3" destOrd="0" parTransId="{39F54D4D-BD9B-40A4-AB0E-9BA92C1807B3}" sibTransId="{F19DCD8D-AC00-4874-8CCE-0A94B67A3E26}"/>
    <dgm:cxn modelId="{37AF51EA-213C-4450-AE79-FF211DE28AD1}" type="presOf" srcId="{BD644B88-0E75-46DC-9237-05BBD02CB8FB}" destId="{DF7B7116-156E-4B82-8699-7B4B097909B2}" srcOrd="0" destOrd="0" presId="urn:microsoft.com/office/officeart/2005/8/layout/hChevron3"/>
    <dgm:cxn modelId="{2079DEF8-B504-4F62-8480-CD6F022B1302}" type="presOf" srcId="{2E08B9FF-28EF-46C1-AE0D-DDAE5D2C2149}" destId="{FD62AFFA-EF1A-4BB2-B3E5-4EFD4961DFD6}" srcOrd="0" destOrd="0" presId="urn:microsoft.com/office/officeart/2005/8/layout/hChevron3"/>
    <dgm:cxn modelId="{C1904818-BBF8-4705-AA1F-8C79D47CB0B8}" type="presParOf" srcId="{1AAFD715-6DBE-4D11-ACB6-6C6B4358B437}" destId="{DF7B7116-156E-4B82-8699-7B4B097909B2}" srcOrd="0" destOrd="0" presId="urn:microsoft.com/office/officeart/2005/8/layout/hChevron3"/>
    <dgm:cxn modelId="{D767479F-ED67-41DF-B10A-0EAB789386F8}" type="presParOf" srcId="{1AAFD715-6DBE-4D11-ACB6-6C6B4358B437}" destId="{933BB6D8-B6E4-49E1-9AFF-271EB636AD9E}" srcOrd="1" destOrd="0" presId="urn:microsoft.com/office/officeart/2005/8/layout/hChevron3"/>
    <dgm:cxn modelId="{6A3534D5-A599-45E3-AACD-D292BDED37F0}" type="presParOf" srcId="{1AAFD715-6DBE-4D11-ACB6-6C6B4358B437}" destId="{3E46DBEF-04EF-4384-B96B-5063D302D1AF}" srcOrd="2" destOrd="0" presId="urn:microsoft.com/office/officeart/2005/8/layout/hChevron3"/>
    <dgm:cxn modelId="{69CB155A-58A5-44D3-B02D-55442D3D8B89}" type="presParOf" srcId="{1AAFD715-6DBE-4D11-ACB6-6C6B4358B437}" destId="{61AA1EC7-D1C9-4880-8934-D8F971B63526}" srcOrd="3" destOrd="0" presId="urn:microsoft.com/office/officeart/2005/8/layout/hChevron3"/>
    <dgm:cxn modelId="{DC47186C-303A-410F-AF91-5A3F17812EAA}" type="presParOf" srcId="{1AAFD715-6DBE-4D11-ACB6-6C6B4358B437}" destId="{8AEDA166-1C6A-4772-9E29-273104D4458E}" srcOrd="4" destOrd="0" presId="urn:microsoft.com/office/officeart/2005/8/layout/hChevron3"/>
    <dgm:cxn modelId="{99289AD7-2B68-4E63-AFD1-FD48F370C176}" type="presParOf" srcId="{1AAFD715-6DBE-4D11-ACB6-6C6B4358B437}" destId="{6B9A0ADE-BF44-4AD9-B2ED-5F7DBDA0E2A1}" srcOrd="5" destOrd="0" presId="urn:microsoft.com/office/officeart/2005/8/layout/hChevron3"/>
    <dgm:cxn modelId="{F2218A5B-C52D-45DA-8B5B-5CB4E61717A5}" type="presParOf" srcId="{1AAFD715-6DBE-4D11-ACB6-6C6B4358B437}" destId="{FD62AFFA-EF1A-4BB2-B3E5-4EFD4961DFD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4C2E76-A695-49E4-A9A6-85B95E0EC31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0CAEE4-19F8-4F65-AF3A-F8819FCC9B6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Sistemas de expresión utilizados</a:t>
          </a:r>
          <a:endParaRPr lang="es-EC" dirty="0">
            <a:solidFill>
              <a:schemeClr val="tx1"/>
            </a:solidFill>
          </a:endParaRPr>
        </a:p>
      </dgm:t>
    </dgm:pt>
    <dgm:pt modelId="{1B88775C-B6A5-4545-AF1F-3C99D2CDD0FC}" type="parTrans" cxnId="{207BD541-BD78-45D3-9F6E-B6137810F39D}">
      <dgm:prSet/>
      <dgm:spPr/>
      <dgm:t>
        <a:bodyPr/>
        <a:lstStyle/>
        <a:p>
          <a:endParaRPr lang="es-EC"/>
        </a:p>
      </dgm:t>
    </dgm:pt>
    <dgm:pt modelId="{E0FC4078-4B7A-434A-9554-A7A31567AE9B}" type="sibTrans" cxnId="{207BD541-BD78-45D3-9F6E-B6137810F39D}">
      <dgm:prSet/>
      <dgm:spPr/>
      <dgm:t>
        <a:bodyPr/>
        <a:lstStyle/>
        <a:p>
          <a:endParaRPr lang="es-EC"/>
        </a:p>
      </dgm:t>
    </dgm:pt>
    <dgm:pt modelId="{0882B51B-7994-4D0C-AE68-DFED08BC988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Toxicidad del </a:t>
          </a:r>
          <a:r>
            <a:rPr lang="es-EC" dirty="0" err="1" smtClean="0">
              <a:solidFill>
                <a:schemeClr val="tx1"/>
              </a:solidFill>
            </a:rPr>
            <a:t>biofármaco</a:t>
          </a:r>
          <a:endParaRPr lang="es-EC" dirty="0">
            <a:solidFill>
              <a:schemeClr val="tx1"/>
            </a:solidFill>
          </a:endParaRPr>
        </a:p>
      </dgm:t>
    </dgm:pt>
    <dgm:pt modelId="{8E73071F-6EF1-44FC-BF11-7F01CE33E3BD}" type="parTrans" cxnId="{AEEDD344-187D-4ACF-BF64-4B84A9C7F1FC}">
      <dgm:prSet/>
      <dgm:spPr/>
      <dgm:t>
        <a:bodyPr/>
        <a:lstStyle/>
        <a:p>
          <a:endParaRPr lang="es-EC"/>
        </a:p>
      </dgm:t>
    </dgm:pt>
    <dgm:pt modelId="{BAF006F8-8792-4EFA-8ACC-FDD1027A5B3E}" type="sibTrans" cxnId="{AEEDD344-187D-4ACF-BF64-4B84A9C7F1FC}">
      <dgm:prSet/>
      <dgm:spPr/>
      <dgm:t>
        <a:bodyPr/>
        <a:lstStyle/>
        <a:p>
          <a:endParaRPr lang="es-EC"/>
        </a:p>
      </dgm:t>
    </dgm:pt>
    <dgm:pt modelId="{4E00C35F-8715-49E5-8763-F0DD33E906C6}" type="pres">
      <dgm:prSet presAssocID="{B44C2E76-A695-49E4-A9A6-85B95E0EC3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CEF19D-CD86-4F81-BF00-C15FDE6A50AB}" type="pres">
      <dgm:prSet presAssocID="{B44C2E76-A695-49E4-A9A6-85B95E0EC311}" presName="ribbon" presStyleLbl="node1" presStyleIdx="0" presStyleCnt="1"/>
      <dgm:spPr/>
    </dgm:pt>
    <dgm:pt modelId="{1A539137-B3F0-4339-9BB5-5540BE1CE74C}" type="pres">
      <dgm:prSet presAssocID="{B44C2E76-A695-49E4-A9A6-85B95E0EC3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F2906C-7CC7-4990-AB77-E60BC1F7DE1D}" type="pres">
      <dgm:prSet presAssocID="{B44C2E76-A695-49E4-A9A6-85B95E0EC3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4FA8CD-4106-4244-8DAD-88DE48DD407B}" type="presOf" srcId="{0882B51B-7994-4D0C-AE68-DFED08BC9883}" destId="{D8F2906C-7CC7-4990-AB77-E60BC1F7DE1D}" srcOrd="0" destOrd="0" presId="urn:microsoft.com/office/officeart/2005/8/layout/arrow6"/>
    <dgm:cxn modelId="{E8F7C468-11A4-43B3-BBB6-7D94DBD49DAA}" type="presOf" srcId="{7C0CAEE4-19F8-4F65-AF3A-F8819FCC9B6F}" destId="{1A539137-B3F0-4339-9BB5-5540BE1CE74C}" srcOrd="0" destOrd="0" presId="urn:microsoft.com/office/officeart/2005/8/layout/arrow6"/>
    <dgm:cxn modelId="{207BD541-BD78-45D3-9F6E-B6137810F39D}" srcId="{B44C2E76-A695-49E4-A9A6-85B95E0EC311}" destId="{7C0CAEE4-19F8-4F65-AF3A-F8819FCC9B6F}" srcOrd="0" destOrd="0" parTransId="{1B88775C-B6A5-4545-AF1F-3C99D2CDD0FC}" sibTransId="{E0FC4078-4B7A-434A-9554-A7A31567AE9B}"/>
    <dgm:cxn modelId="{4B86953C-5009-472F-BB52-B5ABF666AB99}" type="presOf" srcId="{B44C2E76-A695-49E4-A9A6-85B95E0EC311}" destId="{4E00C35F-8715-49E5-8763-F0DD33E906C6}" srcOrd="0" destOrd="0" presId="urn:microsoft.com/office/officeart/2005/8/layout/arrow6"/>
    <dgm:cxn modelId="{AEEDD344-187D-4ACF-BF64-4B84A9C7F1FC}" srcId="{B44C2E76-A695-49E4-A9A6-85B95E0EC311}" destId="{0882B51B-7994-4D0C-AE68-DFED08BC9883}" srcOrd="1" destOrd="0" parTransId="{8E73071F-6EF1-44FC-BF11-7F01CE33E3BD}" sibTransId="{BAF006F8-8792-4EFA-8ACC-FDD1027A5B3E}"/>
    <dgm:cxn modelId="{3660075A-37B0-49FB-9968-5E89982FD71D}" type="presParOf" srcId="{4E00C35F-8715-49E5-8763-F0DD33E906C6}" destId="{B4CEF19D-CD86-4F81-BF00-C15FDE6A50AB}" srcOrd="0" destOrd="0" presId="urn:microsoft.com/office/officeart/2005/8/layout/arrow6"/>
    <dgm:cxn modelId="{53008D70-A873-48CB-A6C1-3CC5DDFE4E97}" type="presParOf" srcId="{4E00C35F-8715-49E5-8763-F0DD33E906C6}" destId="{1A539137-B3F0-4339-9BB5-5540BE1CE74C}" srcOrd="1" destOrd="0" presId="urn:microsoft.com/office/officeart/2005/8/layout/arrow6"/>
    <dgm:cxn modelId="{C33F6CFB-112B-4E94-93BC-16A9ED2E4D0D}" type="presParOf" srcId="{4E00C35F-8715-49E5-8763-F0DD33E906C6}" destId="{D8F2906C-7CC7-4990-AB77-E60BC1F7DE1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483E1-96E2-429A-B82C-7F7778289CB5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21F5042-C26A-4561-9400-9A73F155AEF2}">
      <dgm:prSet phldrT="[Texto]"/>
      <dgm:spPr/>
      <dgm:t>
        <a:bodyPr/>
        <a:lstStyle/>
        <a:p>
          <a:r>
            <a:rPr lang="es-EC" dirty="0" smtClean="0"/>
            <a:t>ESTRATEGIAS</a:t>
          </a:r>
          <a:endParaRPr lang="es-EC" dirty="0"/>
        </a:p>
      </dgm:t>
    </dgm:pt>
    <dgm:pt modelId="{8DB5DF55-B071-489E-B0E5-CCE8DBB64985}" type="parTrans" cxnId="{E660A445-6D3B-4EEB-BC04-98954D753532}">
      <dgm:prSet/>
      <dgm:spPr/>
      <dgm:t>
        <a:bodyPr/>
        <a:lstStyle/>
        <a:p>
          <a:endParaRPr lang="es-EC"/>
        </a:p>
      </dgm:t>
    </dgm:pt>
    <dgm:pt modelId="{A57EEDD8-0990-48C6-B285-9695EF08FC65}" type="sibTrans" cxnId="{E660A445-6D3B-4EEB-BC04-98954D753532}">
      <dgm:prSet/>
      <dgm:spPr/>
      <dgm:t>
        <a:bodyPr/>
        <a:lstStyle/>
        <a:p>
          <a:endParaRPr lang="es-EC"/>
        </a:p>
      </dgm:t>
    </dgm:pt>
    <dgm:pt modelId="{9AC28CC4-5E89-421E-920A-335D1153B196}">
      <dgm:prSet phldrT="[Texto]" custT="1"/>
      <dgm:spPr/>
      <dgm:t>
        <a:bodyPr/>
        <a:lstStyle/>
        <a:p>
          <a:r>
            <a:rPr lang="es-EC" sz="1800" dirty="0" err="1" smtClean="0"/>
            <a:t>Coexpresión</a:t>
          </a:r>
          <a:r>
            <a:rPr lang="es-EC" sz="1800" dirty="0" smtClean="0"/>
            <a:t> de chaperonas o proteínas auxiliares junto a sus </a:t>
          </a:r>
          <a:r>
            <a:rPr lang="es-EC" sz="1800" dirty="0" err="1" smtClean="0"/>
            <a:t>co</a:t>
          </a:r>
          <a:r>
            <a:rPr lang="es-EC" sz="1800" dirty="0" smtClean="0"/>
            <a:t>-chaperonas</a:t>
          </a:r>
          <a:endParaRPr lang="es-EC" sz="1800" dirty="0"/>
        </a:p>
      </dgm:t>
    </dgm:pt>
    <dgm:pt modelId="{C52D5BCF-F113-42EB-8FD0-0B6E15C6F393}" type="parTrans" cxnId="{B0743B94-E962-415B-A7E4-1072600EAF86}">
      <dgm:prSet/>
      <dgm:spPr/>
      <dgm:t>
        <a:bodyPr/>
        <a:lstStyle/>
        <a:p>
          <a:endParaRPr lang="es-EC"/>
        </a:p>
      </dgm:t>
    </dgm:pt>
    <dgm:pt modelId="{10DD5E80-CAC7-4101-8776-922192CC7B49}" type="sibTrans" cxnId="{B0743B94-E962-415B-A7E4-1072600EAF86}">
      <dgm:prSet/>
      <dgm:spPr/>
      <dgm:t>
        <a:bodyPr/>
        <a:lstStyle/>
        <a:p>
          <a:endParaRPr lang="es-EC"/>
        </a:p>
      </dgm:t>
    </dgm:pt>
    <dgm:pt modelId="{96819554-25B0-4A89-87B0-1982DB7E7A17}">
      <dgm:prSet phldrT="[Texto]"/>
      <dgm:spPr/>
      <dgm:t>
        <a:bodyPr/>
        <a:lstStyle/>
        <a:p>
          <a:r>
            <a:rPr lang="es-EC" dirty="0" smtClean="0"/>
            <a:t>RESTRICCIONES</a:t>
          </a:r>
          <a:endParaRPr lang="es-EC" dirty="0"/>
        </a:p>
      </dgm:t>
    </dgm:pt>
    <dgm:pt modelId="{9323D573-89BC-4DE2-BE46-3E21FACA0CD1}" type="parTrans" cxnId="{FD9F08F3-EC4D-42C1-A8B2-B6785579DE5C}">
      <dgm:prSet/>
      <dgm:spPr/>
      <dgm:t>
        <a:bodyPr/>
        <a:lstStyle/>
        <a:p>
          <a:endParaRPr lang="es-EC"/>
        </a:p>
      </dgm:t>
    </dgm:pt>
    <dgm:pt modelId="{0743CF49-C403-4444-A724-65D43DD9A556}" type="sibTrans" cxnId="{FD9F08F3-EC4D-42C1-A8B2-B6785579DE5C}">
      <dgm:prSet/>
      <dgm:spPr/>
      <dgm:t>
        <a:bodyPr/>
        <a:lstStyle/>
        <a:p>
          <a:endParaRPr lang="es-EC"/>
        </a:p>
      </dgm:t>
    </dgm:pt>
    <dgm:pt modelId="{2B5AE646-D4AC-426E-AFC8-18D19175981E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Sesgo de codones</a:t>
          </a:r>
        </a:p>
        <a:p>
          <a:r>
            <a:rPr lang="es-EC" sz="1600" dirty="0" smtClean="0">
              <a:solidFill>
                <a:schemeClr val="tx1"/>
              </a:solidFill>
            </a:rPr>
            <a:t>Translocación debido al péptido señal de secreción</a:t>
          </a:r>
        </a:p>
        <a:p>
          <a:r>
            <a:rPr lang="es-EC" sz="1600" dirty="0" smtClean="0">
              <a:solidFill>
                <a:schemeClr val="tx1"/>
              </a:solidFill>
            </a:rPr>
            <a:t>Errores en el plegamiento y ensamblaje de las proteínas en el RES</a:t>
          </a:r>
          <a:endParaRPr lang="es-EC" sz="1600" dirty="0"/>
        </a:p>
      </dgm:t>
    </dgm:pt>
    <dgm:pt modelId="{1A384601-40F3-4FA7-905B-F068A019A4C5}" type="parTrans" cxnId="{F614AEEF-9C02-4D9F-B9DB-D6F28D3DD16F}">
      <dgm:prSet/>
      <dgm:spPr/>
      <dgm:t>
        <a:bodyPr/>
        <a:lstStyle/>
        <a:p>
          <a:endParaRPr lang="es-EC"/>
        </a:p>
      </dgm:t>
    </dgm:pt>
    <dgm:pt modelId="{FDAE520B-05FF-4210-8525-E8076EC83023}" type="sibTrans" cxnId="{F614AEEF-9C02-4D9F-B9DB-D6F28D3DD16F}">
      <dgm:prSet/>
      <dgm:spPr/>
      <dgm:t>
        <a:bodyPr/>
        <a:lstStyle/>
        <a:p>
          <a:endParaRPr lang="es-EC"/>
        </a:p>
      </dgm:t>
    </dgm:pt>
    <dgm:pt modelId="{157EAEC5-95DD-464E-8239-CB34FF15B0BA}" type="pres">
      <dgm:prSet presAssocID="{BF7483E1-96E2-429A-B82C-7F7778289CB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47EDC8-8B85-4898-BF6D-299D28B105F2}" type="pres">
      <dgm:prSet presAssocID="{BF7483E1-96E2-429A-B82C-7F7778289CB5}" presName="Background" presStyleLbl="node1" presStyleIdx="0" presStyleCnt="1"/>
      <dgm:spPr/>
    </dgm:pt>
    <dgm:pt modelId="{411BB8C4-1DE5-4AFF-9BD9-356221D2B850}" type="pres">
      <dgm:prSet presAssocID="{BF7483E1-96E2-429A-B82C-7F7778289CB5}" presName="Divider" presStyleLbl="callout" presStyleIdx="0" presStyleCnt="1"/>
      <dgm:spPr/>
    </dgm:pt>
    <dgm:pt modelId="{9ACC2698-0BD7-48B8-BA5B-EDA446A536BB}" type="pres">
      <dgm:prSet presAssocID="{BF7483E1-96E2-429A-B82C-7F7778289CB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D161D9-FB7E-4D45-BC02-88B8BD5E62F4}" type="pres">
      <dgm:prSet presAssocID="{BF7483E1-96E2-429A-B82C-7F7778289CB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8BD06B-FD8F-4C45-85E8-494BB0BEA246}" type="pres">
      <dgm:prSet presAssocID="{BF7483E1-96E2-429A-B82C-7F7778289CB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A9886336-97B0-421B-AF7C-98B7CEC06F6C}" type="pres">
      <dgm:prSet presAssocID="{BF7483E1-96E2-429A-B82C-7F7778289CB5}" presName="ParentShape1" presStyleLbl="alignImgPlace1" presStyleIdx="0" presStyleCnt="2">
        <dgm:presLayoutVars/>
      </dgm:prSet>
      <dgm:spPr/>
      <dgm:t>
        <a:bodyPr/>
        <a:lstStyle/>
        <a:p>
          <a:endParaRPr lang="es-EC"/>
        </a:p>
      </dgm:t>
    </dgm:pt>
    <dgm:pt modelId="{0AEF9AB6-32BE-431B-818B-2ADAED760A8D}" type="pres">
      <dgm:prSet presAssocID="{BF7483E1-96E2-429A-B82C-7F7778289CB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4FE12959-8BB2-4FB0-BD41-DEF0D9870FCF}" type="pres">
      <dgm:prSet presAssocID="{BF7483E1-96E2-429A-B82C-7F7778289CB5}" presName="ParentShape2" presStyleLbl="alignImgPlace1" presStyleIdx="1" presStyleCnt="2">
        <dgm:presLayoutVars/>
      </dgm:prSet>
      <dgm:spPr/>
      <dgm:t>
        <a:bodyPr/>
        <a:lstStyle/>
        <a:p>
          <a:endParaRPr lang="es-EC"/>
        </a:p>
      </dgm:t>
    </dgm:pt>
  </dgm:ptLst>
  <dgm:cxnLst>
    <dgm:cxn modelId="{71170166-05B4-44B1-9799-F55A3CFB94AA}" type="presOf" srcId="{BF7483E1-96E2-429A-B82C-7F7778289CB5}" destId="{157EAEC5-95DD-464E-8239-CB34FF15B0BA}" srcOrd="0" destOrd="0" presId="urn:microsoft.com/office/officeart/2009/3/layout/OpposingIdeas"/>
    <dgm:cxn modelId="{F614AEEF-9C02-4D9F-B9DB-D6F28D3DD16F}" srcId="{96819554-25B0-4A89-87B0-1982DB7E7A17}" destId="{2B5AE646-D4AC-426E-AFC8-18D19175981E}" srcOrd="0" destOrd="0" parTransId="{1A384601-40F3-4FA7-905B-F068A019A4C5}" sibTransId="{FDAE520B-05FF-4210-8525-E8076EC83023}"/>
    <dgm:cxn modelId="{41D976FE-7920-426E-A02C-40C909953F04}" type="presOf" srcId="{9AC28CC4-5E89-421E-920A-335D1153B196}" destId="{9ACC2698-0BD7-48B8-BA5B-EDA446A536BB}" srcOrd="0" destOrd="0" presId="urn:microsoft.com/office/officeart/2009/3/layout/OpposingIdeas"/>
    <dgm:cxn modelId="{B0743B94-E962-415B-A7E4-1072600EAF86}" srcId="{621F5042-C26A-4561-9400-9A73F155AEF2}" destId="{9AC28CC4-5E89-421E-920A-335D1153B196}" srcOrd="0" destOrd="0" parTransId="{C52D5BCF-F113-42EB-8FD0-0B6E15C6F393}" sibTransId="{10DD5E80-CAC7-4101-8776-922192CC7B49}"/>
    <dgm:cxn modelId="{9337B245-3E59-4859-B597-D308AC97D01B}" type="presOf" srcId="{621F5042-C26A-4561-9400-9A73F155AEF2}" destId="{A9886336-97B0-421B-AF7C-98B7CEC06F6C}" srcOrd="1" destOrd="0" presId="urn:microsoft.com/office/officeart/2009/3/layout/OpposingIdeas"/>
    <dgm:cxn modelId="{E660A445-6D3B-4EEB-BC04-98954D753532}" srcId="{BF7483E1-96E2-429A-B82C-7F7778289CB5}" destId="{621F5042-C26A-4561-9400-9A73F155AEF2}" srcOrd="0" destOrd="0" parTransId="{8DB5DF55-B071-489E-B0E5-CCE8DBB64985}" sibTransId="{A57EEDD8-0990-48C6-B285-9695EF08FC65}"/>
    <dgm:cxn modelId="{7ACC7CAA-D1F8-4DF6-AFD5-B7252623E930}" type="presOf" srcId="{621F5042-C26A-4561-9400-9A73F155AEF2}" destId="{A48BD06B-FD8F-4C45-85E8-494BB0BEA246}" srcOrd="0" destOrd="0" presId="urn:microsoft.com/office/officeart/2009/3/layout/OpposingIdeas"/>
    <dgm:cxn modelId="{8C8054B2-0D3F-4D2F-838A-F0B49D3568D8}" type="presOf" srcId="{96819554-25B0-4A89-87B0-1982DB7E7A17}" destId="{0AEF9AB6-32BE-431B-818B-2ADAED760A8D}" srcOrd="0" destOrd="0" presId="urn:microsoft.com/office/officeart/2009/3/layout/OpposingIdeas"/>
    <dgm:cxn modelId="{FD9F08F3-EC4D-42C1-A8B2-B6785579DE5C}" srcId="{BF7483E1-96E2-429A-B82C-7F7778289CB5}" destId="{96819554-25B0-4A89-87B0-1982DB7E7A17}" srcOrd="1" destOrd="0" parTransId="{9323D573-89BC-4DE2-BE46-3E21FACA0CD1}" sibTransId="{0743CF49-C403-4444-A724-65D43DD9A556}"/>
    <dgm:cxn modelId="{C8E2B41D-C5A9-4930-9F4D-8B7DF1D2356C}" type="presOf" srcId="{2B5AE646-D4AC-426E-AFC8-18D19175981E}" destId="{FBD161D9-FB7E-4D45-BC02-88B8BD5E62F4}" srcOrd="0" destOrd="0" presId="urn:microsoft.com/office/officeart/2009/3/layout/OpposingIdeas"/>
    <dgm:cxn modelId="{2F461326-189D-489D-806D-8C32DAC30F05}" type="presOf" srcId="{96819554-25B0-4A89-87B0-1982DB7E7A17}" destId="{4FE12959-8BB2-4FB0-BD41-DEF0D9870FCF}" srcOrd="1" destOrd="0" presId="urn:microsoft.com/office/officeart/2009/3/layout/OpposingIdeas"/>
    <dgm:cxn modelId="{72592678-7458-4549-8E28-CF8851EB78BE}" type="presParOf" srcId="{157EAEC5-95DD-464E-8239-CB34FF15B0BA}" destId="{9947EDC8-8B85-4898-BF6D-299D28B105F2}" srcOrd="0" destOrd="0" presId="urn:microsoft.com/office/officeart/2009/3/layout/OpposingIdeas"/>
    <dgm:cxn modelId="{36B95363-C24E-4857-9B0D-5783305F15DC}" type="presParOf" srcId="{157EAEC5-95DD-464E-8239-CB34FF15B0BA}" destId="{411BB8C4-1DE5-4AFF-9BD9-356221D2B850}" srcOrd="1" destOrd="0" presId="urn:microsoft.com/office/officeart/2009/3/layout/OpposingIdeas"/>
    <dgm:cxn modelId="{78D46CC2-F7C4-4D72-9379-160C525A18AD}" type="presParOf" srcId="{157EAEC5-95DD-464E-8239-CB34FF15B0BA}" destId="{9ACC2698-0BD7-48B8-BA5B-EDA446A536BB}" srcOrd="2" destOrd="0" presId="urn:microsoft.com/office/officeart/2009/3/layout/OpposingIdeas"/>
    <dgm:cxn modelId="{69EF7E97-9BEA-443F-ADD1-024880A0D491}" type="presParOf" srcId="{157EAEC5-95DD-464E-8239-CB34FF15B0BA}" destId="{FBD161D9-FB7E-4D45-BC02-88B8BD5E62F4}" srcOrd="3" destOrd="0" presId="urn:microsoft.com/office/officeart/2009/3/layout/OpposingIdeas"/>
    <dgm:cxn modelId="{BDCC66A9-2BD9-4033-8A6D-FEDA8F858FDB}" type="presParOf" srcId="{157EAEC5-95DD-464E-8239-CB34FF15B0BA}" destId="{A48BD06B-FD8F-4C45-85E8-494BB0BEA246}" srcOrd="4" destOrd="0" presId="urn:microsoft.com/office/officeart/2009/3/layout/OpposingIdeas"/>
    <dgm:cxn modelId="{E86DF713-619E-4B58-93A7-FAFACACDC84A}" type="presParOf" srcId="{157EAEC5-95DD-464E-8239-CB34FF15B0BA}" destId="{A9886336-97B0-421B-AF7C-98B7CEC06F6C}" srcOrd="5" destOrd="0" presId="urn:microsoft.com/office/officeart/2009/3/layout/OpposingIdeas"/>
    <dgm:cxn modelId="{3307FCB6-4BD2-4F44-9F35-3E9F80A0493D}" type="presParOf" srcId="{157EAEC5-95DD-464E-8239-CB34FF15B0BA}" destId="{0AEF9AB6-32BE-431B-818B-2ADAED760A8D}" srcOrd="6" destOrd="0" presId="urn:microsoft.com/office/officeart/2009/3/layout/OpposingIdeas"/>
    <dgm:cxn modelId="{B85280B1-240B-43AF-8812-F84AB0C61FBD}" type="presParOf" srcId="{157EAEC5-95DD-464E-8239-CB34FF15B0BA}" destId="{4FE12959-8BB2-4FB0-BD41-DEF0D9870FCF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4FB8EF-0529-48A2-B3B0-0A158730E81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518EA20-84E0-46DC-B106-42511D8F77A7}">
      <dgm:prSet phldrT="[Texto]" custT="1"/>
      <dgm:spPr/>
      <dgm:t>
        <a:bodyPr/>
        <a:lstStyle/>
        <a:p>
          <a:r>
            <a:rPr lang="es-ES" sz="2000" b="1" i="1" dirty="0" smtClean="0">
              <a:solidFill>
                <a:schemeClr val="tx1"/>
              </a:solidFill>
            </a:rPr>
            <a:t>P. </a:t>
          </a:r>
          <a:r>
            <a:rPr lang="es-ES" sz="2000" b="1" i="1" dirty="0" err="1" smtClean="0">
              <a:solidFill>
                <a:schemeClr val="tx1"/>
              </a:solidFill>
            </a:rPr>
            <a:t>pastoris</a:t>
          </a:r>
          <a:endParaRPr lang="es-ES" sz="2000" b="1" i="1" dirty="0">
            <a:solidFill>
              <a:schemeClr val="tx1"/>
            </a:solidFill>
          </a:endParaRPr>
        </a:p>
      </dgm:t>
    </dgm:pt>
    <dgm:pt modelId="{135A7AF8-F48B-4651-9FF7-2133D9A96BC6}" type="parTrans" cxnId="{3C51CBF3-FCAA-4089-BDB4-E04F71818D22}">
      <dgm:prSet/>
      <dgm:spPr/>
      <dgm:t>
        <a:bodyPr/>
        <a:lstStyle/>
        <a:p>
          <a:endParaRPr lang="es-ES"/>
        </a:p>
      </dgm:t>
    </dgm:pt>
    <dgm:pt modelId="{ABF57AAC-C3BD-4793-8C96-9481AC43A38C}" type="sibTrans" cxnId="{3C51CBF3-FCAA-4089-BDB4-E04F71818D22}">
      <dgm:prSet/>
      <dgm:spPr/>
      <dgm:t>
        <a:bodyPr/>
        <a:lstStyle/>
        <a:p>
          <a:endParaRPr lang="es-ES"/>
        </a:p>
      </dgm:t>
    </dgm:pt>
    <dgm:pt modelId="{0EE21F73-0F18-4786-A682-8125B1AAD0CC}">
      <dgm:prSet phldrT="[Texto]" custT="1"/>
      <dgm:spPr/>
      <dgm:t>
        <a:bodyPr/>
        <a:lstStyle/>
        <a:p>
          <a:r>
            <a:rPr lang="es-EC" sz="2000" dirty="0" err="1" smtClean="0">
              <a:solidFill>
                <a:schemeClr val="tx1"/>
              </a:solidFill>
            </a:rPr>
            <a:t>Crabtree</a:t>
          </a:r>
          <a:r>
            <a:rPr lang="es-EC" sz="2000" dirty="0" smtClean="0">
              <a:solidFill>
                <a:schemeClr val="tx1"/>
              </a:solidFill>
            </a:rPr>
            <a:t> negativa</a:t>
          </a:r>
          <a:endParaRPr lang="es-ES" sz="2000" dirty="0">
            <a:solidFill>
              <a:schemeClr val="tx1"/>
            </a:solidFill>
          </a:endParaRPr>
        </a:p>
      </dgm:t>
    </dgm:pt>
    <dgm:pt modelId="{B51171BD-E247-4ECF-99D4-3FD13920945A}" type="parTrans" cxnId="{D7DCCDAD-6462-4B14-A3A9-CA9D5A09595B}">
      <dgm:prSet/>
      <dgm:spPr/>
      <dgm:t>
        <a:bodyPr/>
        <a:lstStyle/>
        <a:p>
          <a:endParaRPr lang="es-ES"/>
        </a:p>
      </dgm:t>
    </dgm:pt>
    <dgm:pt modelId="{8CA38C3E-31A3-4295-B3BA-A87CD9ABCA49}" type="sibTrans" cxnId="{D7DCCDAD-6462-4B14-A3A9-CA9D5A09595B}">
      <dgm:prSet/>
      <dgm:spPr/>
      <dgm:t>
        <a:bodyPr/>
        <a:lstStyle/>
        <a:p>
          <a:endParaRPr lang="es-ES"/>
        </a:p>
      </dgm:t>
    </dgm:pt>
    <dgm:pt modelId="{876A2E51-53AB-4F0F-A59B-C76FFE15EA7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Produce más biomasa </a:t>
          </a:r>
          <a:endParaRPr lang="es-ES" sz="2000" dirty="0">
            <a:solidFill>
              <a:schemeClr val="tx1"/>
            </a:solidFill>
          </a:endParaRPr>
        </a:p>
      </dgm:t>
    </dgm:pt>
    <dgm:pt modelId="{56169B55-BD76-4194-A9E2-D7B9111353B8}" type="parTrans" cxnId="{C70D439B-0772-427F-A1A0-4CE2CBAA9E76}">
      <dgm:prSet/>
      <dgm:spPr/>
      <dgm:t>
        <a:bodyPr/>
        <a:lstStyle/>
        <a:p>
          <a:endParaRPr lang="es-ES"/>
        </a:p>
      </dgm:t>
    </dgm:pt>
    <dgm:pt modelId="{F0E86C5B-1B66-4789-B629-3F21AFF2CC7C}" type="sibTrans" cxnId="{C70D439B-0772-427F-A1A0-4CE2CBAA9E76}">
      <dgm:prSet/>
      <dgm:spPr/>
      <dgm:t>
        <a:bodyPr/>
        <a:lstStyle/>
        <a:p>
          <a:endParaRPr lang="es-ES"/>
        </a:p>
      </dgm:t>
    </dgm:pt>
    <dgm:pt modelId="{355DF64B-5E94-4F05-883F-C4D71B4B551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Alcanzando mayores rendimientos </a:t>
          </a:r>
          <a:endParaRPr lang="es-ES" sz="2000" dirty="0">
            <a:solidFill>
              <a:schemeClr val="tx1"/>
            </a:solidFill>
          </a:endParaRPr>
        </a:p>
      </dgm:t>
    </dgm:pt>
    <dgm:pt modelId="{A275238F-AE09-4A5F-9716-C4FBA9E12216}" type="parTrans" cxnId="{A14743FF-9E2A-4797-9AC4-6C029D0793F2}">
      <dgm:prSet/>
      <dgm:spPr/>
      <dgm:t>
        <a:bodyPr/>
        <a:lstStyle/>
        <a:p>
          <a:endParaRPr lang="es-ES"/>
        </a:p>
      </dgm:t>
    </dgm:pt>
    <dgm:pt modelId="{83EC260B-8000-492C-8975-28463E285B4F}" type="sibTrans" cxnId="{A14743FF-9E2A-4797-9AC4-6C029D0793F2}">
      <dgm:prSet/>
      <dgm:spPr/>
      <dgm:t>
        <a:bodyPr/>
        <a:lstStyle/>
        <a:p>
          <a:endParaRPr lang="es-ES"/>
        </a:p>
      </dgm:t>
    </dgm:pt>
    <dgm:pt modelId="{04BD3774-99E4-4134-B15D-5C556485BD33}" type="pres">
      <dgm:prSet presAssocID="{A24FB8EF-0529-48A2-B3B0-0A158730E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7D71EA-AC4F-46F6-9511-9FFE091CC514}" type="pres">
      <dgm:prSet presAssocID="{3518EA20-84E0-46DC-B106-42511D8F77A7}" presName="vertFlow" presStyleCnt="0"/>
      <dgm:spPr/>
    </dgm:pt>
    <dgm:pt modelId="{5B7D0954-5438-4E53-835D-2599CE5789F1}" type="pres">
      <dgm:prSet presAssocID="{3518EA20-84E0-46DC-B106-42511D8F77A7}" presName="header" presStyleLbl="node1" presStyleIdx="0" presStyleCnt="1"/>
      <dgm:spPr/>
      <dgm:t>
        <a:bodyPr/>
        <a:lstStyle/>
        <a:p>
          <a:endParaRPr lang="es-ES"/>
        </a:p>
      </dgm:t>
    </dgm:pt>
    <dgm:pt modelId="{EB25DEA4-2814-4B8B-AAA2-94A6532273B9}" type="pres">
      <dgm:prSet presAssocID="{B51171BD-E247-4ECF-99D4-3FD13920945A}" presName="parTrans" presStyleLbl="sibTrans2D1" presStyleIdx="0" presStyleCnt="3"/>
      <dgm:spPr/>
      <dgm:t>
        <a:bodyPr/>
        <a:lstStyle/>
        <a:p>
          <a:endParaRPr lang="es-ES"/>
        </a:p>
      </dgm:t>
    </dgm:pt>
    <dgm:pt modelId="{27339241-F8B7-4D39-A460-B0F261047E48}" type="pres">
      <dgm:prSet presAssocID="{0EE21F73-0F18-4786-A682-8125B1AAD0C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E29CB-B1DC-4B87-A026-378DC7A87A8C}" type="pres">
      <dgm:prSet presAssocID="{8CA38C3E-31A3-4295-B3BA-A87CD9ABCA4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A662DB9-21B7-4755-B6B9-32215614C90C}" type="pres">
      <dgm:prSet presAssocID="{876A2E51-53AB-4F0F-A59B-C76FFE15EA7A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C9A3E-0C3A-4834-A3A3-264B22E76663}" type="pres">
      <dgm:prSet presAssocID="{F0E86C5B-1B66-4789-B629-3F21AFF2CC7C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8C76E26-2554-4097-95F6-76485A3DBEE7}" type="pres">
      <dgm:prSet presAssocID="{355DF64B-5E94-4F05-883F-C4D71B4B5511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909D63-CFB4-4FFA-95A6-DE95AC88FFB2}" type="presOf" srcId="{355DF64B-5E94-4F05-883F-C4D71B4B5511}" destId="{E8C76E26-2554-4097-95F6-76485A3DBEE7}" srcOrd="0" destOrd="0" presId="urn:microsoft.com/office/officeart/2005/8/layout/lProcess1"/>
    <dgm:cxn modelId="{E5A5BE07-0397-4417-BFCD-A9ADC88224E7}" type="presOf" srcId="{F0E86C5B-1B66-4789-B629-3F21AFF2CC7C}" destId="{0A7C9A3E-0C3A-4834-A3A3-264B22E76663}" srcOrd="0" destOrd="0" presId="urn:microsoft.com/office/officeart/2005/8/layout/lProcess1"/>
    <dgm:cxn modelId="{75FFE6D3-E8C7-4547-9895-641D2852C454}" type="presOf" srcId="{B51171BD-E247-4ECF-99D4-3FD13920945A}" destId="{EB25DEA4-2814-4B8B-AAA2-94A6532273B9}" srcOrd="0" destOrd="0" presId="urn:microsoft.com/office/officeart/2005/8/layout/lProcess1"/>
    <dgm:cxn modelId="{A14743FF-9E2A-4797-9AC4-6C029D0793F2}" srcId="{3518EA20-84E0-46DC-B106-42511D8F77A7}" destId="{355DF64B-5E94-4F05-883F-C4D71B4B5511}" srcOrd="2" destOrd="0" parTransId="{A275238F-AE09-4A5F-9716-C4FBA9E12216}" sibTransId="{83EC260B-8000-492C-8975-28463E285B4F}"/>
    <dgm:cxn modelId="{3C51CBF3-FCAA-4089-BDB4-E04F71818D22}" srcId="{A24FB8EF-0529-48A2-B3B0-0A158730E810}" destId="{3518EA20-84E0-46DC-B106-42511D8F77A7}" srcOrd="0" destOrd="0" parTransId="{135A7AF8-F48B-4651-9FF7-2133D9A96BC6}" sibTransId="{ABF57AAC-C3BD-4793-8C96-9481AC43A38C}"/>
    <dgm:cxn modelId="{A597AFE7-0FFC-49F9-989B-DFCA29D28FC7}" type="presOf" srcId="{876A2E51-53AB-4F0F-A59B-C76FFE15EA7A}" destId="{AA662DB9-21B7-4755-B6B9-32215614C90C}" srcOrd="0" destOrd="0" presId="urn:microsoft.com/office/officeart/2005/8/layout/lProcess1"/>
    <dgm:cxn modelId="{C70D439B-0772-427F-A1A0-4CE2CBAA9E76}" srcId="{3518EA20-84E0-46DC-B106-42511D8F77A7}" destId="{876A2E51-53AB-4F0F-A59B-C76FFE15EA7A}" srcOrd="1" destOrd="0" parTransId="{56169B55-BD76-4194-A9E2-D7B9111353B8}" sibTransId="{F0E86C5B-1B66-4789-B629-3F21AFF2CC7C}"/>
    <dgm:cxn modelId="{15051A40-B26E-44B3-870A-E5EA6ECFAC88}" type="presOf" srcId="{8CA38C3E-31A3-4295-B3BA-A87CD9ABCA49}" destId="{CC7E29CB-B1DC-4B87-A026-378DC7A87A8C}" srcOrd="0" destOrd="0" presId="urn:microsoft.com/office/officeart/2005/8/layout/lProcess1"/>
    <dgm:cxn modelId="{F042C9CB-95BC-4DD7-A70C-EA13DD2C2877}" type="presOf" srcId="{0EE21F73-0F18-4786-A682-8125B1AAD0CC}" destId="{27339241-F8B7-4D39-A460-B0F261047E48}" srcOrd="0" destOrd="0" presId="urn:microsoft.com/office/officeart/2005/8/layout/lProcess1"/>
    <dgm:cxn modelId="{4DAFD9DB-C474-4C52-A17A-1E17B06AC616}" type="presOf" srcId="{A24FB8EF-0529-48A2-B3B0-0A158730E810}" destId="{04BD3774-99E4-4134-B15D-5C556485BD33}" srcOrd="0" destOrd="0" presId="urn:microsoft.com/office/officeart/2005/8/layout/lProcess1"/>
    <dgm:cxn modelId="{3B1D853D-083C-4BF9-BEF4-17ECDE85B67D}" type="presOf" srcId="{3518EA20-84E0-46DC-B106-42511D8F77A7}" destId="{5B7D0954-5438-4E53-835D-2599CE5789F1}" srcOrd="0" destOrd="0" presId="urn:microsoft.com/office/officeart/2005/8/layout/lProcess1"/>
    <dgm:cxn modelId="{D7DCCDAD-6462-4B14-A3A9-CA9D5A09595B}" srcId="{3518EA20-84E0-46DC-B106-42511D8F77A7}" destId="{0EE21F73-0F18-4786-A682-8125B1AAD0CC}" srcOrd="0" destOrd="0" parTransId="{B51171BD-E247-4ECF-99D4-3FD13920945A}" sibTransId="{8CA38C3E-31A3-4295-B3BA-A87CD9ABCA49}"/>
    <dgm:cxn modelId="{6C695ED4-5319-4015-A88F-D607C102895E}" type="presParOf" srcId="{04BD3774-99E4-4134-B15D-5C556485BD33}" destId="{757D71EA-AC4F-46F6-9511-9FFE091CC514}" srcOrd="0" destOrd="0" presId="urn:microsoft.com/office/officeart/2005/8/layout/lProcess1"/>
    <dgm:cxn modelId="{DCDF7214-50D8-4635-A604-D11456C523C5}" type="presParOf" srcId="{757D71EA-AC4F-46F6-9511-9FFE091CC514}" destId="{5B7D0954-5438-4E53-835D-2599CE5789F1}" srcOrd="0" destOrd="0" presId="urn:microsoft.com/office/officeart/2005/8/layout/lProcess1"/>
    <dgm:cxn modelId="{D2D6DFE8-F350-43A6-A543-EDEB72CCCC9F}" type="presParOf" srcId="{757D71EA-AC4F-46F6-9511-9FFE091CC514}" destId="{EB25DEA4-2814-4B8B-AAA2-94A6532273B9}" srcOrd="1" destOrd="0" presId="urn:microsoft.com/office/officeart/2005/8/layout/lProcess1"/>
    <dgm:cxn modelId="{536198F4-C69D-4BE3-9511-CA0D9475B107}" type="presParOf" srcId="{757D71EA-AC4F-46F6-9511-9FFE091CC514}" destId="{27339241-F8B7-4D39-A460-B0F261047E48}" srcOrd="2" destOrd="0" presId="urn:microsoft.com/office/officeart/2005/8/layout/lProcess1"/>
    <dgm:cxn modelId="{D8EC3B2D-0F0A-49D4-92A6-3A814A30B7AF}" type="presParOf" srcId="{757D71EA-AC4F-46F6-9511-9FFE091CC514}" destId="{CC7E29CB-B1DC-4B87-A026-378DC7A87A8C}" srcOrd="3" destOrd="0" presId="urn:microsoft.com/office/officeart/2005/8/layout/lProcess1"/>
    <dgm:cxn modelId="{7F0EFC5A-C867-485D-A74F-1E283A53A44A}" type="presParOf" srcId="{757D71EA-AC4F-46F6-9511-9FFE091CC514}" destId="{AA662DB9-21B7-4755-B6B9-32215614C90C}" srcOrd="4" destOrd="0" presId="urn:microsoft.com/office/officeart/2005/8/layout/lProcess1"/>
    <dgm:cxn modelId="{6A02FFAA-4CD4-4D20-851C-0258223A7DA3}" type="presParOf" srcId="{757D71EA-AC4F-46F6-9511-9FFE091CC514}" destId="{0A7C9A3E-0C3A-4834-A3A3-264B22E76663}" srcOrd="5" destOrd="0" presId="urn:microsoft.com/office/officeart/2005/8/layout/lProcess1"/>
    <dgm:cxn modelId="{12E01AD9-4AB3-4A27-BEDD-71E16F7BB76C}" type="presParOf" srcId="{757D71EA-AC4F-46F6-9511-9FFE091CC514}" destId="{E8C76E26-2554-4097-95F6-76485A3DBEE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38C6B-D022-475C-B07E-9514AEB5EAD8}">
      <dsp:nvSpPr>
        <dsp:cNvPr id="0" name=""/>
        <dsp:cNvSpPr/>
      </dsp:nvSpPr>
      <dsp:spPr>
        <a:xfrm>
          <a:off x="-5432501" y="-831831"/>
          <a:ext cx="6468496" cy="646849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BB584-6742-4E06-B676-52E4306E80F3}">
      <dsp:nvSpPr>
        <dsp:cNvPr id="0" name=""/>
        <dsp:cNvSpPr/>
      </dsp:nvSpPr>
      <dsp:spPr>
        <a:xfrm>
          <a:off x="386208" y="253022"/>
          <a:ext cx="969682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Introducción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386208" y="253022"/>
        <a:ext cx="9696820" cy="505852"/>
      </dsp:txXfrm>
    </dsp:sp>
    <dsp:sp modelId="{A5389F7C-E11B-454E-9324-9C217254F77A}">
      <dsp:nvSpPr>
        <dsp:cNvPr id="0" name=""/>
        <dsp:cNvSpPr/>
      </dsp:nvSpPr>
      <dsp:spPr>
        <a:xfrm>
          <a:off x="70050" y="189790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881942-4510-4191-A7C3-C8E4AA520C52}">
      <dsp:nvSpPr>
        <dsp:cNvPr id="0" name=""/>
        <dsp:cNvSpPr/>
      </dsp:nvSpPr>
      <dsp:spPr>
        <a:xfrm>
          <a:off x="802307" y="1011705"/>
          <a:ext cx="9280721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Objetivos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802307" y="1011705"/>
        <a:ext cx="9280721" cy="505852"/>
      </dsp:txXfrm>
    </dsp:sp>
    <dsp:sp modelId="{CF1CBCEA-0708-42FB-B190-88C18697E2A7}">
      <dsp:nvSpPr>
        <dsp:cNvPr id="0" name=""/>
        <dsp:cNvSpPr/>
      </dsp:nvSpPr>
      <dsp:spPr>
        <a:xfrm>
          <a:off x="486149" y="948474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6F097-AEA0-47EB-9FF3-AAC3D9AB4DC9}">
      <dsp:nvSpPr>
        <dsp:cNvPr id="0" name=""/>
        <dsp:cNvSpPr/>
      </dsp:nvSpPr>
      <dsp:spPr>
        <a:xfrm>
          <a:off x="992578" y="1770389"/>
          <a:ext cx="909045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Metodología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992578" y="1770389"/>
        <a:ext cx="9090450" cy="505852"/>
      </dsp:txXfrm>
    </dsp:sp>
    <dsp:sp modelId="{CEA08408-C01A-4F88-AE68-462EAB51E53D}">
      <dsp:nvSpPr>
        <dsp:cNvPr id="0" name=""/>
        <dsp:cNvSpPr/>
      </dsp:nvSpPr>
      <dsp:spPr>
        <a:xfrm>
          <a:off x="676420" y="1707157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789A2C-7D83-4C9E-A45C-5BED61A25A33}">
      <dsp:nvSpPr>
        <dsp:cNvPr id="0" name=""/>
        <dsp:cNvSpPr/>
      </dsp:nvSpPr>
      <dsp:spPr>
        <a:xfrm>
          <a:off x="992578" y="2528591"/>
          <a:ext cx="909045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Resultados y Discusión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992578" y="2528591"/>
        <a:ext cx="9090450" cy="505852"/>
      </dsp:txXfrm>
    </dsp:sp>
    <dsp:sp modelId="{B85E40D7-A761-49F7-9D38-D0668E5BB497}">
      <dsp:nvSpPr>
        <dsp:cNvPr id="0" name=""/>
        <dsp:cNvSpPr/>
      </dsp:nvSpPr>
      <dsp:spPr>
        <a:xfrm>
          <a:off x="676420" y="2465360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E2FE6-54BD-4A6C-90D4-DE1505B39B48}">
      <dsp:nvSpPr>
        <dsp:cNvPr id="0" name=""/>
        <dsp:cNvSpPr/>
      </dsp:nvSpPr>
      <dsp:spPr>
        <a:xfrm>
          <a:off x="802307" y="3287275"/>
          <a:ext cx="9280721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Conclusiones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802307" y="3287275"/>
        <a:ext cx="9280721" cy="505852"/>
      </dsp:txXfrm>
    </dsp:sp>
    <dsp:sp modelId="{94F22AC4-7604-4EE8-9E30-36FFC4B35B8D}">
      <dsp:nvSpPr>
        <dsp:cNvPr id="0" name=""/>
        <dsp:cNvSpPr/>
      </dsp:nvSpPr>
      <dsp:spPr>
        <a:xfrm>
          <a:off x="486149" y="3224043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22050-1020-4968-9250-3FEBB45750B6}">
      <dsp:nvSpPr>
        <dsp:cNvPr id="0" name=""/>
        <dsp:cNvSpPr/>
      </dsp:nvSpPr>
      <dsp:spPr>
        <a:xfrm>
          <a:off x="386208" y="4045958"/>
          <a:ext cx="9696820" cy="505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152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i="1" kern="12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rPr>
            <a:t>Recomendaciones</a:t>
          </a:r>
          <a:endParaRPr lang="es-EC" sz="2800" b="1" i="1" kern="1200" dirty="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sp:txBody>
      <dsp:txXfrm>
        <a:off x="386208" y="4045958"/>
        <a:ext cx="9696820" cy="505852"/>
      </dsp:txXfrm>
    </dsp:sp>
    <dsp:sp modelId="{D1BA02FC-EF48-425D-9A10-BCBEA9B1FDCB}">
      <dsp:nvSpPr>
        <dsp:cNvPr id="0" name=""/>
        <dsp:cNvSpPr/>
      </dsp:nvSpPr>
      <dsp:spPr>
        <a:xfrm>
          <a:off x="70050" y="3982726"/>
          <a:ext cx="632316" cy="632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1325" y="509219"/>
          <a:ext cx="3439514" cy="859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chemeClr val="tx1"/>
              </a:solidFill>
            </a:rPr>
            <a:t>Proteína </a:t>
          </a:r>
          <a:r>
            <a:rPr lang="es-ES" sz="2000" b="1" i="0" kern="1200" dirty="0" err="1" smtClean="0">
              <a:solidFill>
                <a:schemeClr val="tx1"/>
              </a:solidFill>
            </a:rPr>
            <a:t>disulfuro</a:t>
          </a:r>
          <a:r>
            <a:rPr lang="es-ES" sz="2000" b="1" i="0" kern="1200" dirty="0" smtClean="0">
              <a:solidFill>
                <a:schemeClr val="tx1"/>
              </a:solidFill>
            </a:rPr>
            <a:t> </a:t>
          </a:r>
          <a:r>
            <a:rPr lang="es-ES" sz="2000" b="1" i="0" kern="1200" dirty="0" err="1" smtClean="0">
              <a:solidFill>
                <a:schemeClr val="tx1"/>
              </a:solidFill>
            </a:rPr>
            <a:t>isomerasa</a:t>
          </a:r>
          <a:endParaRPr lang="es-ES" sz="2000" b="1" i="0" kern="1200" dirty="0">
            <a:solidFill>
              <a:schemeClr val="tx1"/>
            </a:solidFill>
          </a:endParaRPr>
        </a:p>
      </dsp:txBody>
      <dsp:txXfrm>
        <a:off x="26510" y="534404"/>
        <a:ext cx="3389144" cy="809508"/>
      </dsp:txXfrm>
    </dsp:sp>
    <dsp:sp modelId="{0E0DC3D2-CE0C-4A6F-AC28-A2A617CAD20E}">
      <dsp:nvSpPr>
        <dsp:cNvPr id="0" name=""/>
        <dsp:cNvSpPr/>
      </dsp:nvSpPr>
      <dsp:spPr>
        <a:xfrm rot="5400000">
          <a:off x="1645843" y="1444337"/>
          <a:ext cx="150478" cy="1504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2DB9-21B7-4755-B6B9-32215614C90C}">
      <dsp:nvSpPr>
        <dsp:cNvPr id="0" name=""/>
        <dsp:cNvSpPr/>
      </dsp:nvSpPr>
      <dsp:spPr>
        <a:xfrm>
          <a:off x="1325" y="1670055"/>
          <a:ext cx="3439514" cy="8598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PDI: </a:t>
          </a:r>
          <a:r>
            <a:rPr lang="es-EC" sz="2000" b="1" kern="1200" dirty="0" smtClean="0"/>
            <a:t>0,53 mg/L-56,5%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Control: </a:t>
          </a:r>
          <a:r>
            <a:rPr lang="es-EC" sz="2000" b="1" kern="1200" dirty="0" smtClean="0"/>
            <a:t>0,2 mg/L-63,83%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510" y="1695240"/>
        <a:ext cx="3389144" cy="809508"/>
      </dsp:txXfrm>
    </dsp:sp>
    <dsp:sp modelId="{0A7C9A3E-0C3A-4834-A3A3-264B22E76663}">
      <dsp:nvSpPr>
        <dsp:cNvPr id="0" name=""/>
        <dsp:cNvSpPr/>
      </dsp:nvSpPr>
      <dsp:spPr>
        <a:xfrm rot="5400000">
          <a:off x="1645843" y="2605173"/>
          <a:ext cx="150478" cy="1504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E26-2554-4097-95F6-76485A3DBEE7}">
      <dsp:nvSpPr>
        <dsp:cNvPr id="0" name=""/>
        <dsp:cNvSpPr/>
      </dsp:nvSpPr>
      <dsp:spPr>
        <a:xfrm>
          <a:off x="1325" y="2830891"/>
          <a:ext cx="3439514" cy="8598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Optimización de codones: </a:t>
          </a:r>
          <a:r>
            <a:rPr lang="es-EC" sz="2000" b="1" kern="1200" dirty="0" smtClean="0">
              <a:solidFill>
                <a:schemeClr val="tx1"/>
              </a:solidFill>
            </a:rPr>
            <a:t>1,8 mg/L-80%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510" y="2856076"/>
        <a:ext cx="3389144" cy="809508"/>
      </dsp:txXfrm>
    </dsp:sp>
    <dsp:sp modelId="{673B7E1A-EC84-4961-8C20-992D5E246B02}">
      <dsp:nvSpPr>
        <dsp:cNvPr id="0" name=""/>
        <dsp:cNvSpPr/>
      </dsp:nvSpPr>
      <dsp:spPr>
        <a:xfrm rot="5400000">
          <a:off x="1645843" y="3766009"/>
          <a:ext cx="150478" cy="1504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4F897-036B-44CB-BE03-BDB438D8CD98}">
      <dsp:nvSpPr>
        <dsp:cNvPr id="0" name=""/>
        <dsp:cNvSpPr/>
      </dsp:nvSpPr>
      <dsp:spPr>
        <a:xfrm>
          <a:off x="1325" y="3991727"/>
          <a:ext cx="3439514" cy="8598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Cromatografía de afinidad por iones metálicos</a:t>
          </a:r>
          <a:endParaRPr lang="es-EC" sz="2000" b="1" kern="1200" dirty="0"/>
        </a:p>
      </dsp:txBody>
      <dsp:txXfrm>
        <a:off x="26510" y="4016912"/>
        <a:ext cx="3389144" cy="8095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30B06-E198-4954-98D7-C01A009A7F40}">
      <dsp:nvSpPr>
        <dsp:cNvPr id="0" name=""/>
        <dsp:cNvSpPr/>
      </dsp:nvSpPr>
      <dsp:spPr>
        <a:xfrm>
          <a:off x="5572" y="721399"/>
          <a:ext cx="3413395" cy="40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E5925-3E9F-4238-8EC6-66CE3A230DA8}">
      <dsp:nvSpPr>
        <dsp:cNvPr id="0" name=""/>
        <dsp:cNvSpPr/>
      </dsp:nvSpPr>
      <dsp:spPr>
        <a:xfrm>
          <a:off x="5572" y="872214"/>
          <a:ext cx="250760" cy="250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9EA50-2972-4840-B472-41D981419E32}">
      <dsp:nvSpPr>
        <dsp:cNvPr id="0" name=""/>
        <dsp:cNvSpPr/>
      </dsp:nvSpPr>
      <dsp:spPr>
        <a:xfrm>
          <a:off x="5572" y="0"/>
          <a:ext cx="3413395" cy="72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err="1" smtClean="0"/>
            <a:t>Coexpresado</a:t>
          </a:r>
          <a:r>
            <a:rPr lang="es-EC" sz="2000" b="1" kern="1200" dirty="0" smtClean="0"/>
            <a:t> con chaperonas</a:t>
          </a:r>
          <a:endParaRPr lang="es-EC" sz="2000" b="1" kern="1200" dirty="0"/>
        </a:p>
      </dsp:txBody>
      <dsp:txXfrm>
        <a:off x="5572" y="0"/>
        <a:ext cx="3413395" cy="721399"/>
      </dsp:txXfrm>
    </dsp:sp>
    <dsp:sp modelId="{0BB04798-C127-437F-AD10-4776B3B572AC}">
      <dsp:nvSpPr>
        <dsp:cNvPr id="0" name=""/>
        <dsp:cNvSpPr/>
      </dsp:nvSpPr>
      <dsp:spPr>
        <a:xfrm>
          <a:off x="5572" y="1456729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4E4A6-BB91-4EBB-B7E8-7112E2716568}">
      <dsp:nvSpPr>
        <dsp:cNvPr id="0" name=""/>
        <dsp:cNvSpPr/>
      </dsp:nvSpPr>
      <dsp:spPr>
        <a:xfrm>
          <a:off x="244510" y="1289852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Kar2p, Ssa1p, Sec63p, Ydj1p, PDI</a:t>
          </a:r>
          <a:endParaRPr lang="es-EC" sz="1800" kern="1200" dirty="0"/>
        </a:p>
      </dsp:txBody>
      <dsp:txXfrm>
        <a:off x="244510" y="1289852"/>
        <a:ext cx="3174458" cy="584508"/>
      </dsp:txXfrm>
    </dsp:sp>
    <dsp:sp modelId="{AD26314C-FF1F-4199-8B9C-EB51017465E6}">
      <dsp:nvSpPr>
        <dsp:cNvPr id="0" name=""/>
        <dsp:cNvSpPr/>
      </dsp:nvSpPr>
      <dsp:spPr>
        <a:xfrm>
          <a:off x="5572" y="2041238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A3548-93F2-4BF4-85D5-D89B8AFA7B2B}">
      <dsp:nvSpPr>
        <dsp:cNvPr id="0" name=""/>
        <dsp:cNvSpPr/>
      </dsp:nvSpPr>
      <dsp:spPr>
        <a:xfrm>
          <a:off x="244510" y="1874361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IFN γ + Kar2p + PDI: </a:t>
          </a:r>
          <a:r>
            <a:rPr lang="es-EC" sz="1600" b="1" kern="1200" dirty="0" smtClean="0"/>
            <a:t>1,56 mg/L-80%</a:t>
          </a:r>
          <a:endParaRPr lang="es-EC" sz="1600" b="1" kern="1200" dirty="0"/>
        </a:p>
      </dsp:txBody>
      <dsp:txXfrm>
        <a:off x="244510" y="1874361"/>
        <a:ext cx="3174458" cy="584508"/>
      </dsp:txXfrm>
    </dsp:sp>
    <dsp:sp modelId="{2013D819-9EBB-4452-AEDD-FD152FFCECFB}">
      <dsp:nvSpPr>
        <dsp:cNvPr id="0" name=""/>
        <dsp:cNvSpPr/>
      </dsp:nvSpPr>
      <dsp:spPr>
        <a:xfrm>
          <a:off x="5572" y="2625747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A5BB5-7232-4C32-AC54-592869892CD7}">
      <dsp:nvSpPr>
        <dsp:cNvPr id="0" name=""/>
        <dsp:cNvSpPr/>
      </dsp:nvSpPr>
      <dsp:spPr>
        <a:xfrm>
          <a:off x="244510" y="2458869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Inhibición 25%, células de cáncer oral</a:t>
          </a:r>
        </a:p>
      </dsp:txBody>
      <dsp:txXfrm>
        <a:off x="244510" y="2458869"/>
        <a:ext cx="3174458" cy="584508"/>
      </dsp:txXfrm>
    </dsp:sp>
    <dsp:sp modelId="{4488F680-E33A-414D-A69D-056C7DE57DDA}">
      <dsp:nvSpPr>
        <dsp:cNvPr id="0" name=""/>
        <dsp:cNvSpPr/>
      </dsp:nvSpPr>
      <dsp:spPr>
        <a:xfrm>
          <a:off x="3589638" y="721399"/>
          <a:ext cx="3413395" cy="40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B8AC4-7E5C-4AE7-B4DE-14DEC86704DC}">
      <dsp:nvSpPr>
        <dsp:cNvPr id="0" name=""/>
        <dsp:cNvSpPr/>
      </dsp:nvSpPr>
      <dsp:spPr>
        <a:xfrm>
          <a:off x="3589638" y="872214"/>
          <a:ext cx="250760" cy="250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E6563-978B-4A1B-B29D-6474A771A58D}">
      <dsp:nvSpPr>
        <dsp:cNvPr id="0" name=""/>
        <dsp:cNvSpPr/>
      </dsp:nvSpPr>
      <dsp:spPr>
        <a:xfrm>
          <a:off x="3589638" y="0"/>
          <a:ext cx="3413395" cy="721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Optimización de codones</a:t>
          </a:r>
          <a:endParaRPr lang="es-EC" sz="2000" b="1" kern="1200" dirty="0"/>
        </a:p>
      </dsp:txBody>
      <dsp:txXfrm>
        <a:off x="3589638" y="0"/>
        <a:ext cx="3413395" cy="721399"/>
      </dsp:txXfrm>
    </dsp:sp>
    <dsp:sp modelId="{45CE6E76-0A67-4E9A-9B2A-B0144614C409}">
      <dsp:nvSpPr>
        <dsp:cNvPr id="0" name=""/>
        <dsp:cNvSpPr/>
      </dsp:nvSpPr>
      <dsp:spPr>
        <a:xfrm>
          <a:off x="3589638" y="1456729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7CFE-E137-4AED-85A2-B58CDBFD0CA0}">
      <dsp:nvSpPr>
        <dsp:cNvPr id="0" name=""/>
        <dsp:cNvSpPr/>
      </dsp:nvSpPr>
      <dsp:spPr>
        <a:xfrm>
          <a:off x="3828576" y="1289852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36,1 mg/L-79,54% (REM) </a:t>
          </a:r>
          <a:endParaRPr lang="es-EC" sz="1600" b="1" kern="1200" dirty="0"/>
        </a:p>
      </dsp:txBody>
      <dsp:txXfrm>
        <a:off x="3828576" y="1289852"/>
        <a:ext cx="3174458" cy="584508"/>
      </dsp:txXfrm>
    </dsp:sp>
    <dsp:sp modelId="{E7B9D6B2-5E97-4204-AFD5-481EB6D74D9C}">
      <dsp:nvSpPr>
        <dsp:cNvPr id="0" name=""/>
        <dsp:cNvSpPr/>
      </dsp:nvSpPr>
      <dsp:spPr>
        <a:xfrm>
          <a:off x="3589638" y="2041238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66BF1-76FF-4324-BEFB-7AFACFADF2E5}">
      <dsp:nvSpPr>
        <dsp:cNvPr id="0" name=""/>
        <dsp:cNvSpPr/>
      </dsp:nvSpPr>
      <dsp:spPr>
        <a:xfrm>
          <a:off x="3828576" y="1874361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Reactor por lotes</a:t>
          </a:r>
          <a:endParaRPr lang="es-EC" sz="1600" kern="1200" dirty="0"/>
        </a:p>
      </dsp:txBody>
      <dsp:txXfrm>
        <a:off x="3828576" y="1874361"/>
        <a:ext cx="3174458" cy="584508"/>
      </dsp:txXfrm>
    </dsp:sp>
    <dsp:sp modelId="{69B2B26C-75B1-4A4F-B63A-16EE538D7637}">
      <dsp:nvSpPr>
        <dsp:cNvPr id="0" name=""/>
        <dsp:cNvSpPr/>
      </dsp:nvSpPr>
      <dsp:spPr>
        <a:xfrm>
          <a:off x="3589638" y="2625747"/>
          <a:ext cx="250754" cy="2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CFF7-CFFD-4EC3-B72B-742705D88BD5}">
      <dsp:nvSpPr>
        <dsp:cNvPr id="0" name=""/>
        <dsp:cNvSpPr/>
      </dsp:nvSpPr>
      <dsp:spPr>
        <a:xfrm>
          <a:off x="3828576" y="2458869"/>
          <a:ext cx="3174458" cy="584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Inhibición 25%, células de cáncer de mama humano</a:t>
          </a:r>
          <a:endParaRPr lang="es-EC" sz="1600" kern="1200" dirty="0"/>
        </a:p>
      </dsp:txBody>
      <dsp:txXfrm>
        <a:off x="3828576" y="2458869"/>
        <a:ext cx="3174458" cy="5845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84182" y="280"/>
          <a:ext cx="4038085" cy="10095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dirty="0" smtClean="0">
              <a:solidFill>
                <a:schemeClr val="tx1"/>
              </a:solidFill>
            </a:rPr>
            <a:t>P. </a:t>
          </a:r>
          <a:r>
            <a:rPr lang="es-ES" sz="2000" b="1" i="1" kern="1200" dirty="0" err="1" smtClean="0">
              <a:solidFill>
                <a:schemeClr val="tx1"/>
              </a:solidFill>
            </a:rPr>
            <a:t>pastoris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113750" y="29848"/>
        <a:ext cx="3978949" cy="950385"/>
      </dsp:txXfrm>
    </dsp:sp>
    <dsp:sp modelId="{EB25DEA4-2814-4B8B-AAA2-94A6532273B9}">
      <dsp:nvSpPr>
        <dsp:cNvPr id="0" name=""/>
        <dsp:cNvSpPr/>
      </dsp:nvSpPr>
      <dsp:spPr>
        <a:xfrm rot="5400000">
          <a:off x="2014892" y="1098134"/>
          <a:ext cx="176666" cy="176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9241-F8B7-4D39-A460-B0F261047E48}">
      <dsp:nvSpPr>
        <dsp:cNvPr id="0" name=""/>
        <dsp:cNvSpPr/>
      </dsp:nvSpPr>
      <dsp:spPr>
        <a:xfrm>
          <a:off x="84182" y="1363133"/>
          <a:ext cx="4038085" cy="1009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17 </a:t>
          </a:r>
          <a:r>
            <a:rPr lang="es-EC" sz="2000" kern="1200" dirty="0" err="1" smtClean="0">
              <a:solidFill>
                <a:schemeClr val="tx1"/>
              </a:solidFill>
            </a:rPr>
            <a:t>kDa</a:t>
          </a:r>
          <a:r>
            <a:rPr lang="es-EC" sz="2000" kern="1200" dirty="0" smtClean="0">
              <a:solidFill>
                <a:schemeClr val="tx1"/>
              </a:solidFill>
            </a:rPr>
            <a:t> (N 98)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19 </a:t>
          </a:r>
          <a:r>
            <a:rPr lang="es-EC" sz="2000" kern="1200" dirty="0" err="1" smtClean="0">
              <a:solidFill>
                <a:schemeClr val="tx1"/>
              </a:solidFill>
            </a:rPr>
            <a:t>kDa</a:t>
          </a:r>
          <a:r>
            <a:rPr lang="es-EC" sz="2000" kern="1200" dirty="0" smtClean="0">
              <a:solidFill>
                <a:schemeClr val="tx1"/>
              </a:solidFill>
            </a:rPr>
            <a:t> (N98 y N27)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3750" y="1392701"/>
        <a:ext cx="3978949" cy="950385"/>
      </dsp:txXfrm>
    </dsp:sp>
    <dsp:sp modelId="{CC7E29CB-B1DC-4B87-A026-378DC7A87A8C}">
      <dsp:nvSpPr>
        <dsp:cNvPr id="0" name=""/>
        <dsp:cNvSpPr/>
      </dsp:nvSpPr>
      <dsp:spPr>
        <a:xfrm rot="5400000">
          <a:off x="2014892" y="2460988"/>
          <a:ext cx="176666" cy="176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2DB9-21B7-4755-B6B9-32215614C90C}">
      <dsp:nvSpPr>
        <dsp:cNvPr id="0" name=""/>
        <dsp:cNvSpPr/>
      </dsp:nvSpPr>
      <dsp:spPr>
        <a:xfrm>
          <a:off x="84182" y="2725987"/>
          <a:ext cx="4038085" cy="1009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8 a 14 residuos de </a:t>
          </a:r>
          <a:r>
            <a:rPr lang="es-EC" sz="2000" kern="1200" dirty="0" err="1" smtClean="0">
              <a:solidFill>
                <a:schemeClr val="tx1"/>
              </a:solidFill>
            </a:rPr>
            <a:t>manosa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113750" y="2755555"/>
        <a:ext cx="3978949" cy="950385"/>
      </dsp:txXfrm>
    </dsp:sp>
    <dsp:sp modelId="{0A7C9A3E-0C3A-4834-A3A3-264B22E76663}">
      <dsp:nvSpPr>
        <dsp:cNvPr id="0" name=""/>
        <dsp:cNvSpPr/>
      </dsp:nvSpPr>
      <dsp:spPr>
        <a:xfrm rot="5400000">
          <a:off x="2014892" y="3823842"/>
          <a:ext cx="176666" cy="17666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E26-2554-4097-95F6-76485A3DBEE7}">
      <dsp:nvSpPr>
        <dsp:cNvPr id="0" name=""/>
        <dsp:cNvSpPr/>
      </dsp:nvSpPr>
      <dsp:spPr>
        <a:xfrm>
          <a:off x="84182" y="4088841"/>
          <a:ext cx="4038085" cy="100952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>
              <a:solidFill>
                <a:schemeClr val="tx1"/>
              </a:solidFill>
            </a:rPr>
            <a:t>Glicoforma</a:t>
          </a:r>
          <a:r>
            <a:rPr lang="es-EC" sz="2000" kern="1200" dirty="0" smtClean="0">
              <a:solidFill>
                <a:schemeClr val="tx1"/>
              </a:solidFill>
            </a:rPr>
            <a:t> más común tenía 11 y 9 residuos de </a:t>
          </a:r>
          <a:r>
            <a:rPr lang="es-EC" sz="2000" kern="1200" dirty="0" err="1" smtClean="0">
              <a:solidFill>
                <a:schemeClr val="tx1"/>
              </a:solidFill>
            </a:rPr>
            <a:t>manosa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113750" y="4118409"/>
        <a:ext cx="3978949" cy="9503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473A5-FEF8-4BD3-88D8-821FE43A6F38}">
      <dsp:nvSpPr>
        <dsp:cNvPr id="0" name=""/>
        <dsp:cNvSpPr/>
      </dsp:nvSpPr>
      <dsp:spPr>
        <a:xfrm>
          <a:off x="903547" y="2314395"/>
          <a:ext cx="2043359" cy="113919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tx1"/>
              </a:solidFill>
            </a:rPr>
            <a:t>N. </a:t>
          </a:r>
          <a:r>
            <a:rPr lang="es-EC" sz="2000" b="1" i="1" kern="1200" dirty="0" err="1" smtClean="0">
              <a:solidFill>
                <a:schemeClr val="tx1"/>
              </a:solidFill>
            </a:rPr>
            <a:t>benthamiana</a:t>
          </a:r>
          <a:r>
            <a:rPr lang="es-EC" sz="2000" b="1" i="1" kern="1200" dirty="0" smtClean="0">
              <a:solidFill>
                <a:schemeClr val="tx1"/>
              </a:solidFill>
            </a:rPr>
            <a:t> </a:t>
          </a:r>
          <a:endParaRPr lang="es-EC" sz="2000" kern="1200" dirty="0"/>
        </a:p>
      </dsp:txBody>
      <dsp:txXfrm>
        <a:off x="936913" y="2347761"/>
        <a:ext cx="1976627" cy="1072461"/>
      </dsp:txXfrm>
    </dsp:sp>
    <dsp:sp modelId="{84D8D527-4795-40BB-B45F-D03542754492}">
      <dsp:nvSpPr>
        <dsp:cNvPr id="0" name=""/>
        <dsp:cNvSpPr/>
      </dsp:nvSpPr>
      <dsp:spPr>
        <a:xfrm rot="17692822">
          <a:off x="2545594" y="2242205"/>
          <a:ext cx="13855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8556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03738" y="2220868"/>
        <a:ext cx="69278" cy="69278"/>
      </dsp:txXfrm>
    </dsp:sp>
    <dsp:sp modelId="{77320E71-5218-4B5D-B6C0-CDF3D44C13A2}">
      <dsp:nvSpPr>
        <dsp:cNvPr id="0" name=""/>
        <dsp:cNvSpPr/>
      </dsp:nvSpPr>
      <dsp:spPr>
        <a:xfrm>
          <a:off x="3529848" y="1262683"/>
          <a:ext cx="1457356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pKB19mIFNγER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119±0,8 </a:t>
          </a:r>
          <a:r>
            <a:rPr lang="pt-BR" sz="1400" b="1" kern="1200" dirty="0" err="1" smtClean="0">
              <a:solidFill>
                <a:schemeClr val="tx1"/>
              </a:solidFill>
            </a:rPr>
            <a:t>ug</a:t>
          </a:r>
          <a:r>
            <a:rPr lang="pt-BR" sz="1400" b="1" kern="1200" dirty="0" smtClean="0">
              <a:solidFill>
                <a:schemeClr val="tx1"/>
              </a:solidFill>
            </a:rPr>
            <a:t>/g de peso fresco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551190" y="1284025"/>
        <a:ext cx="1414672" cy="685994"/>
      </dsp:txXfrm>
    </dsp:sp>
    <dsp:sp modelId="{BC924B4C-489B-48E0-9063-E833166C859D}">
      <dsp:nvSpPr>
        <dsp:cNvPr id="0" name=""/>
        <dsp:cNvSpPr/>
      </dsp:nvSpPr>
      <dsp:spPr>
        <a:xfrm rot="17692822">
          <a:off x="4585892" y="985235"/>
          <a:ext cx="13855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85566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44037" y="963898"/>
        <a:ext cx="69278" cy="69278"/>
      </dsp:txXfrm>
    </dsp:sp>
    <dsp:sp modelId="{3C1DCE04-658A-4044-B0B2-201EBD65AF57}">
      <dsp:nvSpPr>
        <dsp:cNvPr id="0" name=""/>
        <dsp:cNvSpPr/>
      </dsp:nvSpPr>
      <dsp:spPr>
        <a:xfrm>
          <a:off x="5570147" y="5713"/>
          <a:ext cx="3681966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>
              <a:solidFill>
                <a:schemeClr val="tx1"/>
              </a:solidFill>
            </a:rPr>
            <a:t>BaMV</a:t>
          </a:r>
          <a:r>
            <a:rPr lang="es-EC" sz="1400" kern="1200" dirty="0" smtClean="0">
              <a:solidFill>
                <a:schemeClr val="tx1"/>
              </a:solidFill>
            </a:rPr>
            <a:t>, supresor de silenciamiento viral p19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91489" y="27055"/>
        <a:ext cx="3639282" cy="685994"/>
      </dsp:txXfrm>
    </dsp:sp>
    <dsp:sp modelId="{87D40B1F-8FCB-43D2-A756-AD193B66B8DF}">
      <dsp:nvSpPr>
        <dsp:cNvPr id="0" name=""/>
        <dsp:cNvSpPr/>
      </dsp:nvSpPr>
      <dsp:spPr>
        <a:xfrm rot="19457599">
          <a:off x="4919728" y="1404225"/>
          <a:ext cx="71789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7895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60728" y="1399580"/>
        <a:ext cx="35894" cy="35894"/>
      </dsp:txXfrm>
    </dsp:sp>
    <dsp:sp modelId="{3A3AD09E-1E76-47E2-8784-528F2C76050F}">
      <dsp:nvSpPr>
        <dsp:cNvPr id="0" name=""/>
        <dsp:cNvSpPr/>
      </dsp:nvSpPr>
      <dsp:spPr>
        <a:xfrm>
          <a:off x="5570147" y="843693"/>
          <a:ext cx="3678002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Sin optimización en los codones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91489" y="865035"/>
        <a:ext cx="3635318" cy="685994"/>
      </dsp:txXfrm>
    </dsp:sp>
    <dsp:sp modelId="{A8ECD1A0-C8BC-4C96-80BB-9174A99163DB}">
      <dsp:nvSpPr>
        <dsp:cNvPr id="0" name=""/>
        <dsp:cNvSpPr/>
      </dsp:nvSpPr>
      <dsp:spPr>
        <a:xfrm rot="1961965">
          <a:off x="4936583" y="1786274"/>
          <a:ext cx="63881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38817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40022" y="1783606"/>
        <a:ext cx="31940" cy="31940"/>
      </dsp:txXfrm>
    </dsp:sp>
    <dsp:sp modelId="{33F9257C-964A-4992-BB7C-66C50BDE8CF5}">
      <dsp:nvSpPr>
        <dsp:cNvPr id="0" name=""/>
        <dsp:cNvSpPr/>
      </dsp:nvSpPr>
      <dsp:spPr>
        <a:xfrm>
          <a:off x="5524779" y="1607792"/>
          <a:ext cx="3690463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Truncando la señal N-terminal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46121" y="1629134"/>
        <a:ext cx="3647779" cy="685994"/>
      </dsp:txXfrm>
    </dsp:sp>
    <dsp:sp modelId="{A4A3138F-5FBA-4BD8-8824-B3F22AA9D62B}">
      <dsp:nvSpPr>
        <dsp:cNvPr id="0" name=""/>
        <dsp:cNvSpPr/>
      </dsp:nvSpPr>
      <dsp:spPr>
        <a:xfrm rot="3812614">
          <a:off x="4611168" y="2220873"/>
          <a:ext cx="135635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56351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55435" y="2200266"/>
        <a:ext cx="67817" cy="67817"/>
      </dsp:txXfrm>
    </dsp:sp>
    <dsp:sp modelId="{FF964CC1-9E28-41C8-AA38-8A7B8A576746}">
      <dsp:nvSpPr>
        <dsp:cNvPr id="0" name=""/>
        <dsp:cNvSpPr/>
      </dsp:nvSpPr>
      <dsp:spPr>
        <a:xfrm>
          <a:off x="5591483" y="2476989"/>
          <a:ext cx="3663953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Fusión de la señal de retención del sistema </a:t>
          </a:r>
          <a:r>
            <a:rPr lang="es-EC" sz="1400" kern="1200" dirty="0" err="1" smtClean="0">
              <a:solidFill>
                <a:schemeClr val="tx1"/>
              </a:solidFill>
            </a:rPr>
            <a:t>retículoendotelial</a:t>
          </a:r>
          <a:r>
            <a:rPr lang="es-EC" sz="1400" kern="1200" dirty="0" smtClean="0">
              <a:solidFill>
                <a:schemeClr val="tx1"/>
              </a:solidFill>
            </a:rPr>
            <a:t> (RES)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612825" y="2498331"/>
        <a:ext cx="3621269" cy="685994"/>
      </dsp:txXfrm>
    </dsp:sp>
    <dsp:sp modelId="{0E839B7F-28A4-4C4D-B995-1BE9935A4B77}">
      <dsp:nvSpPr>
        <dsp:cNvPr id="0" name=""/>
        <dsp:cNvSpPr/>
      </dsp:nvSpPr>
      <dsp:spPr>
        <a:xfrm rot="3907178">
          <a:off x="2545594" y="3499174"/>
          <a:ext cx="13855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8556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03738" y="3477838"/>
        <a:ext cx="69278" cy="69278"/>
      </dsp:txXfrm>
    </dsp:sp>
    <dsp:sp modelId="{2F39644F-08A5-4364-91D5-05D2FABF7636}">
      <dsp:nvSpPr>
        <dsp:cNvPr id="0" name=""/>
        <dsp:cNvSpPr/>
      </dsp:nvSpPr>
      <dsp:spPr>
        <a:xfrm>
          <a:off x="3529848" y="3776623"/>
          <a:ext cx="1457356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5 SS, extremo N- terminal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551190" y="3797965"/>
        <a:ext cx="1414672" cy="685994"/>
      </dsp:txXfrm>
    </dsp:sp>
    <dsp:sp modelId="{AF7C7898-7C5B-4B68-A86A-7CCFAAC23F22}">
      <dsp:nvSpPr>
        <dsp:cNvPr id="0" name=""/>
        <dsp:cNvSpPr/>
      </dsp:nvSpPr>
      <dsp:spPr>
        <a:xfrm rot="19457599">
          <a:off x="4919728" y="3918164"/>
          <a:ext cx="71789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7895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60728" y="3913519"/>
        <a:ext cx="35894" cy="35894"/>
      </dsp:txXfrm>
    </dsp:sp>
    <dsp:sp modelId="{4B9B328D-B556-4443-BAEB-922619FEF752}">
      <dsp:nvSpPr>
        <dsp:cNvPr id="0" name=""/>
        <dsp:cNvSpPr/>
      </dsp:nvSpPr>
      <dsp:spPr>
        <a:xfrm>
          <a:off x="5570147" y="3357633"/>
          <a:ext cx="1815938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Dominio de la </a:t>
          </a:r>
          <a:r>
            <a:rPr lang="es-EC" sz="1400" kern="1200" dirty="0" err="1" smtClean="0">
              <a:solidFill>
                <a:schemeClr val="tx1"/>
              </a:solidFill>
            </a:rPr>
            <a:t>extensina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91489" y="3378975"/>
        <a:ext cx="1773254" cy="685994"/>
      </dsp:txXfrm>
    </dsp:sp>
    <dsp:sp modelId="{3021497C-CCCB-4346-92F6-7A92E98FDE5D}">
      <dsp:nvSpPr>
        <dsp:cNvPr id="0" name=""/>
        <dsp:cNvSpPr/>
      </dsp:nvSpPr>
      <dsp:spPr>
        <a:xfrm>
          <a:off x="7386086" y="3708669"/>
          <a:ext cx="582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82942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662983" y="3707398"/>
        <a:ext cx="29147" cy="29147"/>
      </dsp:txXfrm>
    </dsp:sp>
    <dsp:sp modelId="{C65FCB01-542F-4287-9A4D-38C2B46467E4}">
      <dsp:nvSpPr>
        <dsp:cNvPr id="0" name=""/>
        <dsp:cNvSpPr/>
      </dsp:nvSpPr>
      <dsp:spPr>
        <a:xfrm>
          <a:off x="7969028" y="3357633"/>
          <a:ext cx="2722210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209±7 mg/kg</a:t>
          </a:r>
          <a:r>
            <a:rPr lang="es-EC" sz="1400" b="0" kern="1200" dirty="0" smtClean="0">
              <a:solidFill>
                <a:schemeClr val="tx1"/>
              </a:solidFill>
            </a:rPr>
            <a:t> fracciones intracelulares </a:t>
          </a:r>
          <a:r>
            <a:rPr lang="es-EC" sz="1400" b="1" kern="1200" dirty="0" smtClean="0">
              <a:solidFill>
                <a:schemeClr val="tx1"/>
              </a:solidFill>
            </a:rPr>
            <a:t>(IC) y 9,5±0,45 mg/kg </a:t>
          </a:r>
          <a:r>
            <a:rPr lang="es-EC" sz="1400" kern="1200" dirty="0" smtClean="0">
              <a:solidFill>
                <a:schemeClr val="tx1"/>
              </a:solidFill>
            </a:rPr>
            <a:t>líquido de lavado del </a:t>
          </a:r>
          <a:r>
            <a:rPr lang="es-EC" sz="1400" kern="1200" dirty="0" err="1" smtClean="0">
              <a:solidFill>
                <a:schemeClr val="tx1"/>
              </a:solidFill>
            </a:rPr>
            <a:t>apoplasto</a:t>
          </a:r>
          <a:r>
            <a:rPr lang="es-EC" sz="1400" kern="1200" dirty="0" smtClean="0">
              <a:solidFill>
                <a:schemeClr val="tx1"/>
              </a:solidFill>
            </a:rPr>
            <a:t> </a:t>
          </a:r>
          <a:r>
            <a:rPr lang="es-EC" sz="1400" b="1" kern="1200" dirty="0" smtClean="0">
              <a:solidFill>
                <a:schemeClr val="tx1"/>
              </a:solidFill>
            </a:rPr>
            <a:t>(AWC)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7990370" y="3378975"/>
        <a:ext cx="2679526" cy="685994"/>
      </dsp:txXfrm>
    </dsp:sp>
    <dsp:sp modelId="{D6A83A5E-3186-450C-BC68-02CF5F5048C4}">
      <dsp:nvSpPr>
        <dsp:cNvPr id="0" name=""/>
        <dsp:cNvSpPr/>
      </dsp:nvSpPr>
      <dsp:spPr>
        <a:xfrm rot="2142401">
          <a:off x="4919728" y="4337154"/>
          <a:ext cx="71789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7895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60728" y="4332509"/>
        <a:ext cx="35894" cy="35894"/>
      </dsp:txXfrm>
    </dsp:sp>
    <dsp:sp modelId="{1FAED301-6A2E-41B7-847B-87243A9A6CF0}">
      <dsp:nvSpPr>
        <dsp:cNvPr id="0" name=""/>
        <dsp:cNvSpPr/>
      </dsp:nvSpPr>
      <dsp:spPr>
        <a:xfrm>
          <a:off x="5570147" y="4195612"/>
          <a:ext cx="1869481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Diez unidades de 'Ser-Pro' de la etiqueta </a:t>
          </a:r>
          <a:r>
            <a:rPr lang="es-EC" sz="1400" kern="1200" dirty="0" err="1" smtClean="0">
              <a:solidFill>
                <a:schemeClr val="tx1"/>
              </a:solidFill>
            </a:rPr>
            <a:t>HypGP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591489" y="4216954"/>
        <a:ext cx="1826797" cy="685994"/>
      </dsp:txXfrm>
    </dsp:sp>
    <dsp:sp modelId="{1AF8D7AC-41A8-4F1D-A374-4ACD577BBA0C}">
      <dsp:nvSpPr>
        <dsp:cNvPr id="0" name=""/>
        <dsp:cNvSpPr/>
      </dsp:nvSpPr>
      <dsp:spPr>
        <a:xfrm>
          <a:off x="7439629" y="4546649"/>
          <a:ext cx="582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82942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716527" y="4545378"/>
        <a:ext cx="29147" cy="29147"/>
      </dsp:txXfrm>
    </dsp:sp>
    <dsp:sp modelId="{816481D9-EF75-4899-AA83-A11B3D58E5AD}">
      <dsp:nvSpPr>
        <dsp:cNvPr id="0" name=""/>
        <dsp:cNvSpPr/>
      </dsp:nvSpPr>
      <dsp:spPr>
        <a:xfrm>
          <a:off x="8022571" y="4195612"/>
          <a:ext cx="2189633" cy="7286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489±28 mg/kg de peso fresco en IC y 15,2±0,98 mg/kg en AWF 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8043913" y="4216954"/>
        <a:ext cx="2146949" cy="685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2026" y="605712"/>
          <a:ext cx="4202397" cy="105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>
              <a:solidFill>
                <a:schemeClr val="tx1"/>
              </a:solidFill>
            </a:rPr>
            <a:t>N. </a:t>
          </a:r>
          <a:r>
            <a:rPr lang="es-EC" sz="2000" b="1" i="1" kern="1200" dirty="0" err="1" smtClean="0">
              <a:solidFill>
                <a:schemeClr val="tx1"/>
              </a:solidFill>
            </a:rPr>
            <a:t>tabacum</a:t>
          </a:r>
          <a:r>
            <a:rPr lang="es-EC" sz="2000" b="1" kern="1200" dirty="0" smtClean="0">
              <a:solidFill>
                <a:schemeClr val="tx1"/>
              </a:solidFill>
            </a:rPr>
            <a:t> 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32797" y="636483"/>
        <a:ext cx="4140855" cy="989057"/>
      </dsp:txXfrm>
    </dsp:sp>
    <dsp:sp modelId="{EB25DEA4-2814-4B8B-AAA2-94A6532273B9}">
      <dsp:nvSpPr>
        <dsp:cNvPr id="0" name=""/>
        <dsp:cNvSpPr/>
      </dsp:nvSpPr>
      <dsp:spPr>
        <a:xfrm rot="5400000">
          <a:off x="2011298" y="1748239"/>
          <a:ext cx="183854" cy="1838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9241-F8B7-4D39-A460-B0F261047E48}">
      <dsp:nvSpPr>
        <dsp:cNvPr id="0" name=""/>
        <dsp:cNvSpPr/>
      </dsp:nvSpPr>
      <dsp:spPr>
        <a:xfrm>
          <a:off x="2026" y="2024021"/>
          <a:ext cx="4202397" cy="10505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Extensina</a:t>
          </a:r>
          <a:r>
            <a:rPr lang="es-EC" sz="2000" kern="1200" dirty="0" smtClean="0"/>
            <a:t> de zanahoria (Ext): </a:t>
          </a:r>
          <a:r>
            <a:rPr lang="es-EC" sz="2000" kern="1200" dirty="0" err="1" smtClean="0"/>
            <a:t>Apoplasto</a:t>
          </a:r>
          <a:r>
            <a:rPr lang="es-EC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γ-</a:t>
          </a:r>
          <a:r>
            <a:rPr lang="es-EC" sz="2000" kern="1200" dirty="0" err="1" smtClean="0"/>
            <a:t>zeína</a:t>
          </a:r>
          <a:r>
            <a:rPr lang="es-EC" sz="2000" kern="1200" dirty="0" smtClean="0"/>
            <a:t> de maíz (</a:t>
          </a:r>
          <a:r>
            <a:rPr lang="es-EC" sz="2000" kern="1200" dirty="0" err="1" smtClean="0"/>
            <a:t>Zera</a:t>
          </a:r>
          <a:r>
            <a:rPr lang="es-EC" sz="2000" kern="1200" dirty="0" smtClean="0"/>
            <a:t>): RES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2797" y="2054792"/>
        <a:ext cx="4140855" cy="989057"/>
      </dsp:txXfrm>
    </dsp:sp>
    <dsp:sp modelId="{CC7E29CB-B1DC-4B87-A026-378DC7A87A8C}">
      <dsp:nvSpPr>
        <dsp:cNvPr id="0" name=""/>
        <dsp:cNvSpPr/>
      </dsp:nvSpPr>
      <dsp:spPr>
        <a:xfrm rot="5400000">
          <a:off x="2011298" y="3166548"/>
          <a:ext cx="183854" cy="1838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E26-2554-4097-95F6-76485A3DBEE7}">
      <dsp:nvSpPr>
        <dsp:cNvPr id="0" name=""/>
        <dsp:cNvSpPr/>
      </dsp:nvSpPr>
      <dsp:spPr>
        <a:xfrm>
          <a:off x="2026" y="3442330"/>
          <a:ext cx="4202397" cy="10505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4,82x10^6 UI/Ml en Células Vero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2797" y="3473101"/>
        <a:ext cx="4140855" cy="98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7A73-C5EC-462D-9CBB-B2C04DC16B6E}">
      <dsp:nvSpPr>
        <dsp:cNvPr id="0" name=""/>
        <dsp:cNvSpPr/>
      </dsp:nvSpPr>
      <dsp:spPr>
        <a:xfrm>
          <a:off x="284" y="0"/>
          <a:ext cx="577590" cy="5775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B8ECB-28C0-44E0-A834-EE932FD274FC}">
      <dsp:nvSpPr>
        <dsp:cNvPr id="0" name=""/>
        <dsp:cNvSpPr/>
      </dsp:nvSpPr>
      <dsp:spPr>
        <a:xfrm>
          <a:off x="58043" y="57759"/>
          <a:ext cx="462072" cy="46207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9C3F-62CB-4D75-A8EC-30119A102280}">
      <dsp:nvSpPr>
        <dsp:cNvPr id="0" name=""/>
        <dsp:cNvSpPr/>
      </dsp:nvSpPr>
      <dsp:spPr>
        <a:xfrm>
          <a:off x="31323" y="577590"/>
          <a:ext cx="3042471" cy="243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α (α1, α2, α4, α5, α6, α7, α8, α10, α13, α14, α16, α17 y α21), β, ε, κ, ω</a:t>
          </a:r>
          <a:endParaRPr lang="es-EC" sz="1800" kern="1200" dirty="0"/>
        </a:p>
      </dsp:txBody>
      <dsp:txXfrm>
        <a:off x="31323" y="577590"/>
        <a:ext cx="3042471" cy="2430695"/>
      </dsp:txXfrm>
    </dsp:sp>
    <dsp:sp modelId="{555B730B-8148-4B89-B1A6-0F08F1077421}">
      <dsp:nvSpPr>
        <dsp:cNvPr id="0" name=""/>
        <dsp:cNvSpPr/>
      </dsp:nvSpPr>
      <dsp:spPr>
        <a:xfrm>
          <a:off x="698206" y="0"/>
          <a:ext cx="1708706" cy="57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TIPO I</a:t>
          </a:r>
          <a:endParaRPr lang="es-EC" sz="3100" kern="1200" dirty="0"/>
        </a:p>
      </dsp:txBody>
      <dsp:txXfrm>
        <a:off x="698206" y="0"/>
        <a:ext cx="1708706" cy="577590"/>
      </dsp:txXfrm>
    </dsp:sp>
    <dsp:sp modelId="{FF51EACE-3861-4DC2-856E-4FA859F2B1B1}">
      <dsp:nvSpPr>
        <dsp:cNvPr id="0" name=""/>
        <dsp:cNvSpPr/>
      </dsp:nvSpPr>
      <dsp:spPr>
        <a:xfrm>
          <a:off x="3194126" y="0"/>
          <a:ext cx="577590" cy="5775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51D0C-5076-49B1-8C00-AEF95CB485A2}">
      <dsp:nvSpPr>
        <dsp:cNvPr id="0" name=""/>
        <dsp:cNvSpPr/>
      </dsp:nvSpPr>
      <dsp:spPr>
        <a:xfrm>
          <a:off x="3251885" y="57759"/>
          <a:ext cx="462072" cy="46207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600DC-3E1D-4AD6-A2D0-A1BBA2B795BB}">
      <dsp:nvSpPr>
        <dsp:cNvPr id="0" name=""/>
        <dsp:cNvSpPr/>
      </dsp:nvSpPr>
      <dsp:spPr>
        <a:xfrm>
          <a:off x="3892049" y="577590"/>
          <a:ext cx="1708706" cy="243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γ</a:t>
          </a:r>
          <a:endParaRPr lang="es-EC" sz="2400" b="1" kern="1200" dirty="0"/>
        </a:p>
      </dsp:txBody>
      <dsp:txXfrm>
        <a:off x="3892049" y="577590"/>
        <a:ext cx="1708706" cy="2430695"/>
      </dsp:txXfrm>
    </dsp:sp>
    <dsp:sp modelId="{43954772-D2D2-4D15-96C8-D14A100E6DA6}">
      <dsp:nvSpPr>
        <dsp:cNvPr id="0" name=""/>
        <dsp:cNvSpPr/>
      </dsp:nvSpPr>
      <dsp:spPr>
        <a:xfrm>
          <a:off x="3892049" y="0"/>
          <a:ext cx="1708706" cy="57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TIPO II</a:t>
          </a:r>
          <a:endParaRPr lang="es-EC" sz="3100" kern="1200" dirty="0"/>
        </a:p>
      </dsp:txBody>
      <dsp:txXfrm>
        <a:off x="3892049" y="0"/>
        <a:ext cx="1708706" cy="577590"/>
      </dsp:txXfrm>
    </dsp:sp>
    <dsp:sp modelId="{156722D6-67F5-40D3-A77B-7079CD5C0D13}">
      <dsp:nvSpPr>
        <dsp:cNvPr id="0" name=""/>
        <dsp:cNvSpPr/>
      </dsp:nvSpPr>
      <dsp:spPr>
        <a:xfrm>
          <a:off x="5721087" y="0"/>
          <a:ext cx="577590" cy="5775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1252A-03B8-4E97-BEC3-95CE81AA744A}">
      <dsp:nvSpPr>
        <dsp:cNvPr id="0" name=""/>
        <dsp:cNvSpPr/>
      </dsp:nvSpPr>
      <dsp:spPr>
        <a:xfrm>
          <a:off x="5778846" y="57759"/>
          <a:ext cx="462072" cy="46207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3605-BCCC-41CB-B827-C7844162B78C}">
      <dsp:nvSpPr>
        <dsp:cNvPr id="0" name=""/>
        <dsp:cNvSpPr/>
      </dsp:nvSpPr>
      <dsp:spPr>
        <a:xfrm>
          <a:off x="6419009" y="577590"/>
          <a:ext cx="1708706" cy="243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λ1, λ2, λ3 y λ4 </a:t>
          </a:r>
          <a:endParaRPr lang="es-EC" sz="1800" kern="1200" dirty="0"/>
        </a:p>
      </dsp:txBody>
      <dsp:txXfrm>
        <a:off x="6419009" y="577590"/>
        <a:ext cx="1708706" cy="2430695"/>
      </dsp:txXfrm>
    </dsp:sp>
    <dsp:sp modelId="{14C66B67-D218-4B49-BD52-E41D621D80AC}">
      <dsp:nvSpPr>
        <dsp:cNvPr id="0" name=""/>
        <dsp:cNvSpPr/>
      </dsp:nvSpPr>
      <dsp:spPr>
        <a:xfrm>
          <a:off x="6419009" y="0"/>
          <a:ext cx="1708706" cy="57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TIPO III</a:t>
          </a:r>
          <a:endParaRPr lang="es-EC" sz="3100" kern="1200" dirty="0"/>
        </a:p>
      </dsp:txBody>
      <dsp:txXfrm>
        <a:off x="6419009" y="0"/>
        <a:ext cx="1708706" cy="577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416081" y="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IFN </a:t>
          </a:r>
          <a:r>
            <a:rPr lang="es-EC" sz="2000" b="1" kern="1200" dirty="0" smtClean="0">
              <a:solidFill>
                <a:schemeClr val="tx1"/>
              </a:solidFill>
            </a:rPr>
            <a:t>γ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22513"/>
        <a:ext cx="3029537" cy="723614"/>
      </dsp:txXfrm>
    </dsp:sp>
    <dsp:sp modelId="{6819FA78-9C4E-40A3-9A5C-534FCA9518B2}">
      <dsp:nvSpPr>
        <dsp:cNvPr id="0" name=""/>
        <dsp:cNvSpPr/>
      </dsp:nvSpPr>
      <dsp:spPr>
        <a:xfrm rot="5400000">
          <a:off x="1886107" y="835896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6A847-7BF0-4DE2-AB0A-4367BA2E7E5C}">
      <dsp:nvSpPr>
        <dsp:cNvPr id="0" name=""/>
        <dsp:cNvSpPr/>
      </dsp:nvSpPr>
      <dsp:spPr>
        <a:xfrm>
          <a:off x="416081" y="1037665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Estimulación: IL-12, IL-15, IL-18, IL-21 y </a:t>
          </a:r>
          <a:r>
            <a:rPr lang="es-ES" sz="1600" kern="1200" dirty="0" smtClean="0">
              <a:solidFill>
                <a:schemeClr val="tx1"/>
              </a:solidFill>
            </a:rPr>
            <a:t>Patrones </a:t>
          </a:r>
          <a:r>
            <a:rPr lang="es-ES" sz="1600" kern="1200" dirty="0" smtClean="0">
              <a:solidFill>
                <a:schemeClr val="tx1"/>
              </a:solidFill>
            </a:rPr>
            <a:t>moleculares asociados a </a:t>
          </a:r>
          <a:r>
            <a:rPr lang="es-ES" sz="1600" kern="1200" dirty="0" smtClean="0">
              <a:solidFill>
                <a:schemeClr val="tx1"/>
              </a:solidFill>
            </a:rPr>
            <a:t>patógenos (</a:t>
          </a:r>
          <a:r>
            <a:rPr lang="es-ES" sz="1600" kern="1200" dirty="0" err="1" smtClean="0">
              <a:solidFill>
                <a:schemeClr val="tx1"/>
              </a:solidFill>
            </a:rPr>
            <a:t>PAMPs</a:t>
          </a:r>
          <a:r>
            <a:rPr lang="es-ES" sz="1600" kern="1200" dirty="0" smtClean="0">
              <a:solidFill>
                <a:schemeClr val="tx1"/>
              </a:solidFill>
            </a:rPr>
            <a:t>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38594" y="1060178"/>
        <a:ext cx="3029537" cy="723614"/>
      </dsp:txXfrm>
    </dsp:sp>
    <dsp:sp modelId="{373CF605-1596-41FE-90B2-E631433CEC38}">
      <dsp:nvSpPr>
        <dsp:cNvPr id="0" name=""/>
        <dsp:cNvSpPr/>
      </dsp:nvSpPr>
      <dsp:spPr>
        <a:xfrm rot="5400000">
          <a:off x="1886107" y="1873561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9241-F8B7-4D39-A460-B0F261047E48}">
      <dsp:nvSpPr>
        <dsp:cNvPr id="0" name=""/>
        <dsp:cNvSpPr/>
      </dsp:nvSpPr>
      <dsp:spPr>
        <a:xfrm>
          <a:off x="416081" y="207533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IFNG, cromosoma 12q1.5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2097843"/>
        <a:ext cx="3029537" cy="723614"/>
      </dsp:txXfrm>
    </dsp:sp>
    <dsp:sp modelId="{CC7E29CB-B1DC-4B87-A026-378DC7A87A8C}">
      <dsp:nvSpPr>
        <dsp:cNvPr id="0" name=""/>
        <dsp:cNvSpPr/>
      </dsp:nvSpPr>
      <dsp:spPr>
        <a:xfrm rot="5400000">
          <a:off x="1886107" y="2911226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2DB9-21B7-4755-B6B9-32215614C90C}">
      <dsp:nvSpPr>
        <dsp:cNvPr id="0" name=""/>
        <dsp:cNvSpPr/>
      </dsp:nvSpPr>
      <dsp:spPr>
        <a:xfrm>
          <a:off x="416081" y="3112995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Proteína precursora:166 </a:t>
          </a:r>
          <a:r>
            <a:rPr lang="es-ES" sz="2000" kern="1200" dirty="0" err="1" smtClean="0">
              <a:solidFill>
                <a:schemeClr val="tx1"/>
              </a:solidFill>
            </a:rPr>
            <a:t>aa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3135508"/>
        <a:ext cx="3029537" cy="723614"/>
      </dsp:txXfrm>
    </dsp:sp>
    <dsp:sp modelId="{0A7C9A3E-0C3A-4834-A3A3-264B22E76663}">
      <dsp:nvSpPr>
        <dsp:cNvPr id="0" name=""/>
        <dsp:cNvSpPr/>
      </dsp:nvSpPr>
      <dsp:spPr>
        <a:xfrm rot="5400000">
          <a:off x="1886107" y="3948892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E26-2554-4097-95F6-76485A3DBEE7}">
      <dsp:nvSpPr>
        <dsp:cNvPr id="0" name=""/>
        <dsp:cNvSpPr/>
      </dsp:nvSpPr>
      <dsp:spPr>
        <a:xfrm>
          <a:off x="416081" y="415066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Proteína </a:t>
          </a:r>
          <a:r>
            <a:rPr lang="es-ES" sz="2000" kern="1200" dirty="0" smtClean="0">
              <a:solidFill>
                <a:schemeClr val="tx1"/>
              </a:solidFill>
            </a:rPr>
            <a:t>madura: </a:t>
          </a:r>
          <a:r>
            <a:rPr lang="es-ES" sz="2000" kern="1200" dirty="0" err="1" smtClean="0">
              <a:solidFill>
                <a:schemeClr val="tx1"/>
              </a:solidFill>
            </a:rPr>
            <a:t>homodímero</a:t>
          </a:r>
          <a:r>
            <a:rPr lang="es-ES" sz="2000" kern="1200" dirty="0" smtClean="0">
              <a:solidFill>
                <a:schemeClr val="tx1"/>
              </a:solidFill>
            </a:rPr>
            <a:t> de 143 </a:t>
          </a:r>
          <a:r>
            <a:rPr lang="es-ES" sz="2000" kern="1200" dirty="0" err="1" smtClean="0">
              <a:solidFill>
                <a:schemeClr val="tx1"/>
              </a:solidFill>
            </a:rPr>
            <a:t>aa</a:t>
          </a:r>
          <a:r>
            <a:rPr lang="es-ES" sz="2000" kern="1200" dirty="0" smtClean="0">
              <a:solidFill>
                <a:schemeClr val="tx1"/>
              </a:solidFill>
            </a:rPr>
            <a:t>, 37 </a:t>
          </a:r>
          <a:r>
            <a:rPr lang="es-ES" sz="2000" kern="1200" dirty="0" err="1" smtClean="0">
              <a:solidFill>
                <a:schemeClr val="tx1"/>
              </a:solidFill>
            </a:rPr>
            <a:t>kDa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4173173"/>
        <a:ext cx="3029537" cy="723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4C42-DFB5-4AD5-9D37-115266B47ED5}">
      <dsp:nvSpPr>
        <dsp:cNvPr id="0" name=""/>
        <dsp:cNvSpPr/>
      </dsp:nvSpPr>
      <dsp:spPr>
        <a:xfrm>
          <a:off x="6150" y="1051473"/>
          <a:ext cx="1608050" cy="80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Formación de cuerpos de inclusión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9699" y="1075022"/>
        <a:ext cx="1560952" cy="756927"/>
      </dsp:txXfrm>
    </dsp:sp>
    <dsp:sp modelId="{B3483E78-F176-4936-AEA1-1FD9188659CB}">
      <dsp:nvSpPr>
        <dsp:cNvPr id="0" name=""/>
        <dsp:cNvSpPr/>
      </dsp:nvSpPr>
      <dsp:spPr>
        <a:xfrm>
          <a:off x="1614201" y="1428593"/>
          <a:ext cx="64322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643220" y="248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19730" y="1437405"/>
        <a:ext cx="32161" cy="32161"/>
      </dsp:txXfrm>
    </dsp:sp>
    <dsp:sp modelId="{478A70EA-680D-4E22-B0BE-B65D9A5E3C21}">
      <dsp:nvSpPr>
        <dsp:cNvPr id="0" name=""/>
        <dsp:cNvSpPr/>
      </dsp:nvSpPr>
      <dsp:spPr>
        <a:xfrm>
          <a:off x="2257421" y="1051473"/>
          <a:ext cx="1608050" cy="80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Uso de codones raros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80970" y="1075022"/>
        <a:ext cx="1560952" cy="756927"/>
      </dsp:txXfrm>
    </dsp:sp>
    <dsp:sp modelId="{4D8974F5-B290-40D4-A76A-D9D196299BBE}">
      <dsp:nvSpPr>
        <dsp:cNvPr id="0" name=""/>
        <dsp:cNvSpPr/>
      </dsp:nvSpPr>
      <dsp:spPr>
        <a:xfrm>
          <a:off x="3865472" y="1428593"/>
          <a:ext cx="64322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643220" y="2489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71002" y="1437405"/>
        <a:ext cx="32161" cy="32161"/>
      </dsp:txXfrm>
    </dsp:sp>
    <dsp:sp modelId="{62B9B194-368B-40B8-ABA8-08D6907EACF6}">
      <dsp:nvSpPr>
        <dsp:cNvPr id="0" name=""/>
        <dsp:cNvSpPr/>
      </dsp:nvSpPr>
      <dsp:spPr>
        <a:xfrm>
          <a:off x="4508692" y="1051473"/>
          <a:ext cx="2364863" cy="80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Contaminación con endotoxinas y ácidos nucleicos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532241" y="1075022"/>
        <a:ext cx="2317765" cy="756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416081" y="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IFN </a:t>
          </a:r>
          <a:r>
            <a:rPr lang="es-EC" sz="2000" b="1" kern="1200" dirty="0" smtClean="0">
              <a:solidFill>
                <a:schemeClr val="tx1"/>
              </a:solidFill>
            </a:rPr>
            <a:t>γ-1B (1990)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22513"/>
        <a:ext cx="3029537" cy="723614"/>
      </dsp:txXfrm>
    </dsp:sp>
    <dsp:sp modelId="{6819FA78-9C4E-40A3-9A5C-534FCA9518B2}">
      <dsp:nvSpPr>
        <dsp:cNvPr id="0" name=""/>
        <dsp:cNvSpPr/>
      </dsp:nvSpPr>
      <dsp:spPr>
        <a:xfrm rot="5400000">
          <a:off x="1886107" y="835896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6A847-7BF0-4DE2-AB0A-4367BA2E7E5C}">
      <dsp:nvSpPr>
        <dsp:cNvPr id="0" name=""/>
        <dsp:cNvSpPr/>
      </dsp:nvSpPr>
      <dsp:spPr>
        <a:xfrm>
          <a:off x="416081" y="1037665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i="1" kern="1200" dirty="0" err="1" smtClean="0"/>
            <a:t>Escherichia</a:t>
          </a:r>
          <a:r>
            <a:rPr lang="es-EC" sz="2400" i="1" kern="1200" dirty="0" smtClean="0"/>
            <a:t> </a:t>
          </a:r>
          <a:r>
            <a:rPr lang="es-EC" sz="2400" i="1" kern="1200" dirty="0" err="1" smtClean="0"/>
            <a:t>coli</a:t>
          </a:r>
          <a:r>
            <a:rPr lang="es-EC" sz="2400" kern="1200" dirty="0" smtClean="0"/>
            <a:t>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38594" y="1060178"/>
        <a:ext cx="3029537" cy="723614"/>
      </dsp:txXfrm>
    </dsp:sp>
    <dsp:sp modelId="{373CF605-1596-41FE-90B2-E631433CEC38}">
      <dsp:nvSpPr>
        <dsp:cNvPr id="0" name=""/>
        <dsp:cNvSpPr/>
      </dsp:nvSpPr>
      <dsp:spPr>
        <a:xfrm rot="5400000">
          <a:off x="1886107" y="1873561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CDB14-E6F6-452A-B99E-CF50FE472FDB}">
      <dsp:nvSpPr>
        <dsp:cNvPr id="0" name=""/>
        <dsp:cNvSpPr/>
      </dsp:nvSpPr>
      <dsp:spPr>
        <a:xfrm>
          <a:off x="416081" y="207533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 presenta </a:t>
          </a:r>
          <a:r>
            <a:rPr lang="es-EC" sz="2000" kern="1200" dirty="0" err="1" smtClean="0"/>
            <a:t>glicosilación</a:t>
          </a:r>
          <a:endParaRPr lang="es-EC" sz="2000" kern="1200" dirty="0"/>
        </a:p>
      </dsp:txBody>
      <dsp:txXfrm>
        <a:off x="438594" y="2097843"/>
        <a:ext cx="3029537" cy="723614"/>
      </dsp:txXfrm>
    </dsp:sp>
    <dsp:sp modelId="{CA17BDDD-393A-42D5-A24B-10C9DA0B7B91}">
      <dsp:nvSpPr>
        <dsp:cNvPr id="0" name=""/>
        <dsp:cNvSpPr/>
      </dsp:nvSpPr>
      <dsp:spPr>
        <a:xfrm rot="5400000">
          <a:off x="1886107" y="2911226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20264-4592-4902-AD81-64E638DA509B}">
      <dsp:nvSpPr>
        <dsp:cNvPr id="0" name=""/>
        <dsp:cNvSpPr/>
      </dsp:nvSpPr>
      <dsp:spPr>
        <a:xfrm>
          <a:off x="416081" y="3112995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140 </a:t>
          </a:r>
          <a:r>
            <a:rPr lang="es-EC" sz="2000" kern="1200" dirty="0" err="1" smtClean="0"/>
            <a:t>aa</a:t>
          </a:r>
          <a:r>
            <a:rPr lang="es-EC" sz="2000" kern="1200" dirty="0" smtClean="0"/>
            <a:t>, 35 </a:t>
          </a:r>
          <a:r>
            <a:rPr lang="es-EC" sz="2000" kern="1200" dirty="0" err="1" smtClean="0"/>
            <a:t>kDa</a:t>
          </a:r>
          <a:r>
            <a:rPr lang="es-EC" sz="2000" kern="1200" dirty="0" smtClean="0"/>
            <a:t>, 3x10</a:t>
          </a:r>
          <a:r>
            <a:rPr lang="es-EC" sz="2000" kern="1200" baseline="30000" dirty="0" smtClean="0"/>
            <a:t>6 </a:t>
          </a:r>
          <a:r>
            <a:rPr lang="es-EC" sz="2000" kern="1200" dirty="0" smtClean="0"/>
            <a:t>UI/mg </a:t>
          </a:r>
          <a:endParaRPr lang="es-EC" sz="2000" kern="1200" dirty="0"/>
        </a:p>
      </dsp:txBody>
      <dsp:txXfrm>
        <a:off x="438594" y="3135508"/>
        <a:ext cx="3029537" cy="723614"/>
      </dsp:txXfrm>
    </dsp:sp>
    <dsp:sp modelId="{BC2D04C4-350E-4399-B2B0-9EC86121BDFC}">
      <dsp:nvSpPr>
        <dsp:cNvPr id="0" name=""/>
        <dsp:cNvSpPr/>
      </dsp:nvSpPr>
      <dsp:spPr>
        <a:xfrm rot="5400000">
          <a:off x="1886107" y="3948892"/>
          <a:ext cx="134512" cy="134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9241-F8B7-4D39-A460-B0F261047E48}">
      <dsp:nvSpPr>
        <dsp:cNvPr id="0" name=""/>
        <dsp:cNvSpPr/>
      </dsp:nvSpPr>
      <dsp:spPr>
        <a:xfrm>
          <a:off x="416081" y="4150660"/>
          <a:ext cx="3074563" cy="7686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/>
            <a:t>Osteopetrosis</a:t>
          </a:r>
          <a:r>
            <a:rPr lang="es-EC" sz="2000" kern="1200" dirty="0" smtClean="0"/>
            <a:t> maligna grave y enfermedad granulomatosa crónica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8594" y="4173173"/>
        <a:ext cx="3029537" cy="723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7116-156E-4B82-8699-7B4B097909B2}">
      <dsp:nvSpPr>
        <dsp:cNvPr id="0" name=""/>
        <dsp:cNvSpPr/>
      </dsp:nvSpPr>
      <dsp:spPr>
        <a:xfrm>
          <a:off x="1741" y="2001361"/>
          <a:ext cx="1747246" cy="6988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Descartar duplicados y verificar el año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741" y="2001361"/>
        <a:ext cx="1572522" cy="698898"/>
      </dsp:txXfrm>
    </dsp:sp>
    <dsp:sp modelId="{3E46DBEF-04EF-4384-B96B-5063D302D1AF}">
      <dsp:nvSpPr>
        <dsp:cNvPr id="0" name=""/>
        <dsp:cNvSpPr/>
      </dsp:nvSpPr>
      <dsp:spPr>
        <a:xfrm>
          <a:off x="1399538" y="2001361"/>
          <a:ext cx="1747246" cy="698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Selección de artículos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748987" y="2001361"/>
        <a:ext cx="1048348" cy="698898"/>
      </dsp:txXfrm>
    </dsp:sp>
    <dsp:sp modelId="{8AEDA166-1C6A-4772-9E29-273104D4458E}">
      <dsp:nvSpPr>
        <dsp:cNvPr id="0" name=""/>
        <dsp:cNvSpPr/>
      </dsp:nvSpPr>
      <dsp:spPr>
        <a:xfrm>
          <a:off x="2797336" y="2001361"/>
          <a:ext cx="1747246" cy="698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Búsqueda Manual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146785" y="2001361"/>
        <a:ext cx="1048348" cy="698898"/>
      </dsp:txXfrm>
    </dsp:sp>
    <dsp:sp modelId="{FD62AFFA-EF1A-4BB2-B3E5-4EFD4961DFD6}">
      <dsp:nvSpPr>
        <dsp:cNvPr id="0" name=""/>
        <dsp:cNvSpPr/>
      </dsp:nvSpPr>
      <dsp:spPr>
        <a:xfrm>
          <a:off x="4195133" y="2001361"/>
          <a:ext cx="1747246" cy="6988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Lectura</a:t>
          </a:r>
          <a:r>
            <a:rPr lang="es-EC" sz="1500" kern="1200" baseline="0" dirty="0" smtClean="0">
              <a:solidFill>
                <a:schemeClr val="tx1"/>
              </a:solidFill>
            </a:rPr>
            <a:t> completa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4544582" y="2001361"/>
        <a:ext cx="1048348" cy="698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EF19D-CD86-4F81-BF00-C15FDE6A50AB}">
      <dsp:nvSpPr>
        <dsp:cNvPr id="0" name=""/>
        <dsp:cNvSpPr/>
      </dsp:nvSpPr>
      <dsp:spPr>
        <a:xfrm>
          <a:off x="107897" y="0"/>
          <a:ext cx="4167705" cy="166708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39137-B3F0-4339-9BB5-5540BE1CE74C}">
      <dsp:nvSpPr>
        <dsp:cNvPr id="0" name=""/>
        <dsp:cNvSpPr/>
      </dsp:nvSpPr>
      <dsp:spPr>
        <a:xfrm>
          <a:off x="608022" y="291739"/>
          <a:ext cx="1375342" cy="8168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Sistemas de expresión utilizados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608022" y="291739"/>
        <a:ext cx="1375342" cy="816870"/>
      </dsp:txXfrm>
    </dsp:sp>
    <dsp:sp modelId="{D8F2906C-7CC7-4990-AB77-E60BC1F7DE1D}">
      <dsp:nvSpPr>
        <dsp:cNvPr id="0" name=""/>
        <dsp:cNvSpPr/>
      </dsp:nvSpPr>
      <dsp:spPr>
        <a:xfrm>
          <a:off x="2191750" y="558472"/>
          <a:ext cx="1625404" cy="8168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Toxicidad del </a:t>
          </a:r>
          <a:r>
            <a:rPr lang="es-EC" sz="1700" kern="1200" dirty="0" err="1" smtClean="0">
              <a:solidFill>
                <a:schemeClr val="tx1"/>
              </a:solidFill>
            </a:rPr>
            <a:t>biofármaco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191750" y="558472"/>
        <a:ext cx="1625404" cy="8168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7EDC8-8B85-4898-BF6D-299D28B105F2}">
      <dsp:nvSpPr>
        <dsp:cNvPr id="0" name=""/>
        <dsp:cNvSpPr/>
      </dsp:nvSpPr>
      <dsp:spPr>
        <a:xfrm>
          <a:off x="726121" y="879280"/>
          <a:ext cx="4356730" cy="234290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BB8C4-1DE5-4AFF-9BD9-356221D2B850}">
      <dsp:nvSpPr>
        <dsp:cNvPr id="0" name=""/>
        <dsp:cNvSpPr/>
      </dsp:nvSpPr>
      <dsp:spPr>
        <a:xfrm>
          <a:off x="2904486" y="1127770"/>
          <a:ext cx="580" cy="184592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C2698-0BD7-48B8-BA5B-EDA446A536BB}">
      <dsp:nvSpPr>
        <dsp:cNvPr id="0" name=""/>
        <dsp:cNvSpPr/>
      </dsp:nvSpPr>
      <dsp:spPr>
        <a:xfrm>
          <a:off x="871346" y="1056773"/>
          <a:ext cx="1887916" cy="19879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 smtClean="0"/>
            <a:t>Coexpresión</a:t>
          </a:r>
          <a:r>
            <a:rPr lang="es-EC" sz="1800" kern="1200" dirty="0" smtClean="0"/>
            <a:t> de chaperonas o proteínas auxiliares junto a sus </a:t>
          </a:r>
          <a:r>
            <a:rPr lang="es-EC" sz="1800" kern="1200" dirty="0" err="1" smtClean="0"/>
            <a:t>co</a:t>
          </a:r>
          <a:r>
            <a:rPr lang="es-EC" sz="1800" kern="1200" dirty="0" smtClean="0"/>
            <a:t>-chaperonas</a:t>
          </a:r>
          <a:endParaRPr lang="es-EC" sz="1800" kern="1200" dirty="0"/>
        </a:p>
      </dsp:txBody>
      <dsp:txXfrm>
        <a:off x="871346" y="1056773"/>
        <a:ext cx="1887916" cy="1987915"/>
      </dsp:txXfrm>
    </dsp:sp>
    <dsp:sp modelId="{FBD161D9-FB7E-4D45-BC02-88B8BD5E62F4}">
      <dsp:nvSpPr>
        <dsp:cNvPr id="0" name=""/>
        <dsp:cNvSpPr/>
      </dsp:nvSpPr>
      <dsp:spPr>
        <a:xfrm>
          <a:off x="3049711" y="1056773"/>
          <a:ext cx="1887916" cy="19879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Sesgo de codones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Translocación debido al péptido señal de secreción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Errores en el plegamiento y ensamblaje de las proteínas en el RES</a:t>
          </a:r>
          <a:endParaRPr lang="es-EC" sz="1600" kern="1200" dirty="0"/>
        </a:p>
      </dsp:txBody>
      <dsp:txXfrm>
        <a:off x="3049711" y="1056773"/>
        <a:ext cx="1887916" cy="1987915"/>
      </dsp:txXfrm>
    </dsp:sp>
    <dsp:sp modelId="{A9886336-97B0-421B-AF7C-98B7CEC06F6C}">
      <dsp:nvSpPr>
        <dsp:cNvPr id="0" name=""/>
        <dsp:cNvSpPr/>
      </dsp:nvSpPr>
      <dsp:spPr>
        <a:xfrm rot="16200000">
          <a:off x="-914885" y="1190691"/>
          <a:ext cx="2555891" cy="726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ESTRATEGIAS</a:t>
          </a:r>
          <a:endParaRPr lang="es-EC" sz="1700" kern="1200" dirty="0"/>
        </a:p>
      </dsp:txBody>
      <dsp:txXfrm>
        <a:off x="-805143" y="1482580"/>
        <a:ext cx="2336407" cy="361827"/>
      </dsp:txXfrm>
    </dsp:sp>
    <dsp:sp modelId="{4FE12959-8BB2-4FB0-BD41-DEF0D9870FCF}">
      <dsp:nvSpPr>
        <dsp:cNvPr id="0" name=""/>
        <dsp:cNvSpPr/>
      </dsp:nvSpPr>
      <dsp:spPr>
        <a:xfrm rot="5400000">
          <a:off x="4167967" y="2184649"/>
          <a:ext cx="2555891" cy="726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RESTRICCIONES</a:t>
          </a:r>
          <a:endParaRPr lang="es-EC" sz="1700" kern="1200" dirty="0"/>
        </a:p>
      </dsp:txBody>
      <dsp:txXfrm>
        <a:off x="4277709" y="2257054"/>
        <a:ext cx="2336407" cy="3618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0954-5438-4E53-835D-2599CE5789F1}">
      <dsp:nvSpPr>
        <dsp:cNvPr id="0" name=""/>
        <dsp:cNvSpPr/>
      </dsp:nvSpPr>
      <dsp:spPr>
        <a:xfrm>
          <a:off x="225820" y="260"/>
          <a:ext cx="3754810" cy="938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dirty="0" smtClean="0">
              <a:solidFill>
                <a:schemeClr val="tx1"/>
              </a:solidFill>
            </a:rPr>
            <a:t>P. </a:t>
          </a:r>
          <a:r>
            <a:rPr lang="es-ES" sz="2000" b="1" i="1" kern="1200" dirty="0" err="1" smtClean="0">
              <a:solidFill>
                <a:schemeClr val="tx1"/>
              </a:solidFill>
            </a:rPr>
            <a:t>pastoris</a:t>
          </a:r>
          <a:endParaRPr lang="es-ES" sz="2000" b="1" i="1" kern="1200" dirty="0">
            <a:solidFill>
              <a:schemeClr val="tx1"/>
            </a:solidFill>
          </a:endParaRPr>
        </a:p>
      </dsp:txBody>
      <dsp:txXfrm>
        <a:off x="253314" y="27754"/>
        <a:ext cx="3699822" cy="883714"/>
      </dsp:txXfrm>
    </dsp:sp>
    <dsp:sp modelId="{EB25DEA4-2814-4B8B-AAA2-94A6532273B9}">
      <dsp:nvSpPr>
        <dsp:cNvPr id="0" name=""/>
        <dsp:cNvSpPr/>
      </dsp:nvSpPr>
      <dsp:spPr>
        <a:xfrm rot="5400000">
          <a:off x="2021089" y="1021099"/>
          <a:ext cx="164272" cy="1642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9241-F8B7-4D39-A460-B0F261047E48}">
      <dsp:nvSpPr>
        <dsp:cNvPr id="0" name=""/>
        <dsp:cNvSpPr/>
      </dsp:nvSpPr>
      <dsp:spPr>
        <a:xfrm>
          <a:off x="225820" y="1267508"/>
          <a:ext cx="3754810" cy="9387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>
              <a:solidFill>
                <a:schemeClr val="tx1"/>
              </a:solidFill>
            </a:rPr>
            <a:t>Crabtree</a:t>
          </a:r>
          <a:r>
            <a:rPr lang="es-EC" sz="2000" kern="1200" dirty="0" smtClean="0">
              <a:solidFill>
                <a:schemeClr val="tx1"/>
              </a:solidFill>
            </a:rPr>
            <a:t> negativa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3314" y="1295002"/>
        <a:ext cx="3699822" cy="883714"/>
      </dsp:txXfrm>
    </dsp:sp>
    <dsp:sp modelId="{CC7E29CB-B1DC-4B87-A026-378DC7A87A8C}">
      <dsp:nvSpPr>
        <dsp:cNvPr id="0" name=""/>
        <dsp:cNvSpPr/>
      </dsp:nvSpPr>
      <dsp:spPr>
        <a:xfrm rot="5400000">
          <a:off x="2021089" y="2288348"/>
          <a:ext cx="164272" cy="1642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2DB9-21B7-4755-B6B9-32215614C90C}">
      <dsp:nvSpPr>
        <dsp:cNvPr id="0" name=""/>
        <dsp:cNvSpPr/>
      </dsp:nvSpPr>
      <dsp:spPr>
        <a:xfrm>
          <a:off x="225820" y="2534757"/>
          <a:ext cx="3754810" cy="9387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Produce más biomasa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3314" y="2562251"/>
        <a:ext cx="3699822" cy="883714"/>
      </dsp:txXfrm>
    </dsp:sp>
    <dsp:sp modelId="{0A7C9A3E-0C3A-4834-A3A3-264B22E76663}">
      <dsp:nvSpPr>
        <dsp:cNvPr id="0" name=""/>
        <dsp:cNvSpPr/>
      </dsp:nvSpPr>
      <dsp:spPr>
        <a:xfrm rot="5400000">
          <a:off x="2021089" y="3555596"/>
          <a:ext cx="164272" cy="1642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E26-2554-4097-95F6-76485A3DBEE7}">
      <dsp:nvSpPr>
        <dsp:cNvPr id="0" name=""/>
        <dsp:cNvSpPr/>
      </dsp:nvSpPr>
      <dsp:spPr>
        <a:xfrm>
          <a:off x="225820" y="3802005"/>
          <a:ext cx="3754810" cy="9387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Alcanzando mayores rendimientos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53314" y="3829499"/>
        <a:ext cx="3699822" cy="88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0.04566</cdr:x>
      <cdr:y>0.21102</cdr:y>
    </cdr:from>
    <cdr:to>
      <cdr:x>0.37899</cdr:x>
      <cdr:y>0.27139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212652" y="896433"/>
          <a:ext cx="1552559" cy="256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fld id="{23AA5E42-B15F-4057-BFD5-FE08DBEDAC10}" type="TxLink">
            <a:rPr lang="en-US" sz="1100" b="0" i="0" u="none" strike="noStrike">
              <a:solidFill>
                <a:schemeClr val="accent1">
                  <a:lumMod val="75000"/>
                </a:schemeClr>
              </a:solidFill>
              <a:latin typeface="Calibri"/>
              <a:cs typeface="Calibri"/>
            </a:rPr>
            <a:pPr/>
            <a:t>PubMed</a:t>
          </a:fld>
          <a:endParaRPr lang="en-GB" sz="105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0.13982</cdr:x>
      <cdr:y>0.27352</cdr:y>
    </cdr:from>
    <cdr:to>
      <cdr:x>0.56482</cdr:x>
      <cdr:y>0.33914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651241" y="1161947"/>
          <a:ext cx="1979533" cy="278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fld id="{A44B3DBD-137E-467A-8305-A5B304B3AE0E}" type="TxLink">
            <a:rPr lang="en-US" sz="1100" b="0" i="0" u="none" strike="noStrike">
              <a:solidFill>
                <a:srgbClr val="0070C0"/>
              </a:solidFill>
              <a:latin typeface="Calibri"/>
              <a:cs typeface="Calibri"/>
            </a:rPr>
            <a:pPr algn="l"/>
            <a:t>Google Académico</a:t>
          </a:fld>
          <a:endParaRPr lang="en-GB" sz="105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0.18688</cdr:x>
      <cdr:y>0.33865</cdr:y>
    </cdr:from>
    <cdr:to>
      <cdr:x>0.64729</cdr:x>
      <cdr:y>0.40164</cdr:y>
    </cdr:to>
    <cdr:sp macro="" textlink="">
      <cdr:nvSpPr>
        <cdr:cNvPr id="5" name="Szövegdoboz 1"/>
        <cdr:cNvSpPr txBox="1"/>
      </cdr:nvSpPr>
      <cdr:spPr>
        <a:xfrm xmlns:a="http://schemas.openxmlformats.org/drawingml/2006/main">
          <a:off x="870451" y="1438637"/>
          <a:ext cx="2144464" cy="267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fld id="{D513B056-337C-4F29-B583-64FC674AABD2}" type="TxLink">
            <a:rPr lang="en-US" sz="1100" b="0" i="0" u="none" strike="noStrike">
              <a:solidFill>
                <a:schemeClr val="accent3">
                  <a:lumMod val="50000"/>
                </a:schemeClr>
              </a:solidFill>
              <a:latin typeface="Calibri"/>
              <a:cs typeface="Calibri"/>
            </a:rPr>
            <a:pPr/>
            <a:t>ScienceDirect</a:t>
          </a:fld>
          <a:endParaRPr lang="en-GB" sz="105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0.23292</cdr:x>
      <cdr:y>0.38376</cdr:y>
    </cdr:from>
    <cdr:to>
      <cdr:x>0.69334</cdr:x>
      <cdr:y>0.44675</cdr:y>
    </cdr:to>
    <cdr:sp macro="" textlink="">
      <cdr:nvSpPr>
        <cdr:cNvPr id="6" name="Szövegdoboz 1"/>
        <cdr:cNvSpPr txBox="1"/>
      </cdr:nvSpPr>
      <cdr:spPr>
        <a:xfrm xmlns:a="http://schemas.openxmlformats.org/drawingml/2006/main">
          <a:off x="1084859" y="1630264"/>
          <a:ext cx="2144510" cy="267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fld id="{0C7A68FE-C749-4E9D-A972-545DC329DCF3}" type="TxLink">
            <a:rPr lang="en-US" sz="1100" b="0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SciELO</a:t>
          </a:fld>
          <a:endParaRPr lang="en-GB" sz="105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BF59-ADF4-4392-B14A-0C96B8C9797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B4D7C-D746-4462-9AD9-38831491F7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C29AC-B71C-426D-9B29-FEFEA7368ED3}" type="datetimeFigureOut">
              <a:rPr lang="es-EC" smtClean="0"/>
              <a:t>22/09/2021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121A-0FE2-4CB1-9272-DFE1BC5482F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60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Estos</a:t>
            </a:r>
            <a:r>
              <a:rPr lang="es-EC" baseline="0" dirty="0" smtClean="0"/>
              <a:t> ítems se presentaran a continuación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814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12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945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2649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levaduras han sido tomadas en cuenta como hospederos para reducir las limitaciones de los sistemas de expresión basados en bacterias.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….las cuales se encargan de mantener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proteostasis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37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cromatografía sigue siendo el método más utilizado en la purificación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biofármacos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…ya que se requiere solo 1 paso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cromatografico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extracción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micelar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inversa (REM) involucra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solubilización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biomoléculas en agua de micelas inversas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777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239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878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2403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6068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31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102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987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1468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800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5574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9291C-D5C8-42BB-B052-19FE4D8C5DF8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550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560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322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789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370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511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015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121A-0FE2-4CB1-9272-DFE1BC5482F7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233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1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74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101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213300-3D9C-4745-B099-1E61D7E04F27}" type="datetimeFigureOut">
              <a:rPr lang="es-EC" smtClean="0"/>
              <a:t>22/09/2021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5A394-ED76-4161-A7A2-8B111CB5C7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818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454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91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10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29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04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947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241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6.xml"/><Relationship Id="rId15" Type="http://schemas.openxmlformats.org/officeDocument/2006/relationships/diagramColors" Target="../diagrams/colors7.xml"/><Relationship Id="rId10" Type="http://schemas.openxmlformats.org/officeDocument/2006/relationships/image" Target="../media/image22.png"/><Relationship Id="rId19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microsoft.com/office/2007/relationships/diagramDrawing" Target="../diagrams/drawing6.xml"/><Relationship Id="rId1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31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Layout" Target="../diagrams/layout11.xml"/><Relationship Id="rId5" Type="http://schemas.openxmlformats.org/officeDocument/2006/relationships/diagramLayout" Target="../diagrams/layout10.xml"/><Relationship Id="rId10" Type="http://schemas.openxmlformats.org/officeDocument/2006/relationships/diagramData" Target="../diagrams/data11.xml"/><Relationship Id="rId4" Type="http://schemas.openxmlformats.org/officeDocument/2006/relationships/diagramData" Target="../diagrams/data10.xml"/><Relationship Id="rId9" Type="http://schemas.openxmlformats.org/officeDocument/2006/relationships/image" Target="../media/image32.png"/><Relationship Id="rId14" Type="http://schemas.microsoft.com/office/2007/relationships/diagramDrawing" Target="../diagrams/drawin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5.png"/><Relationship Id="rId9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34.png"/><Relationship Id="rId4" Type="http://schemas.openxmlformats.org/officeDocument/2006/relationships/diagramData" Target="../diagrams/data14.xm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3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>
            <a:extLst>
              <a:ext uri="{FF2B5EF4-FFF2-40B4-BE49-F238E27FC236}">
                <a16:creationId xmlns:a16="http://schemas.microsoft.com/office/drawing/2014/main" xmlns="" id="{E843F490-D93B-47A5-B801-46726494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89" y="28770"/>
            <a:ext cx="4132144" cy="111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https://fbcdn-sphotos-a-a.akamaihd.net/hphotos-ak-prn2/v/t1.0-9/561555_539585476057504_1273806807_n.jpg?oh=699fc7aaa479ad9f93dd10d95817a090&amp;oe=56B437F6&amp;__gda__=1455616928_5795031d282348af18ad7296bfb775ba">
            <a:extLst>
              <a:ext uri="{FF2B5EF4-FFF2-40B4-BE49-F238E27FC236}">
                <a16:creationId xmlns:a16="http://schemas.microsoft.com/office/drawing/2014/main" xmlns="" id="{9691AE9A-B960-4966-B9AF-FDA280D1DAD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4525"/>
          <a:stretch/>
        </p:blipFill>
        <p:spPr bwMode="auto">
          <a:xfrm>
            <a:off x="10748037" y="28770"/>
            <a:ext cx="1121626" cy="13360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Subtítulo">
            <a:extLst>
              <a:ext uri="{FF2B5EF4-FFF2-40B4-BE49-F238E27FC236}">
                <a16:creationId xmlns:a16="http://schemas.microsoft.com/office/drawing/2014/main" xmlns="" id="{0234D1A7-7A9E-4D33-95F9-3F00138F5DED}"/>
              </a:ext>
            </a:extLst>
          </p:cNvPr>
          <p:cNvSpPr txBox="1">
            <a:spLocks/>
          </p:cNvSpPr>
          <p:nvPr/>
        </p:nvSpPr>
        <p:spPr>
          <a:xfrm>
            <a:off x="1654410" y="1027690"/>
            <a:ext cx="10099343" cy="463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UNIVERSIDAD DE LAS FUERZAS ARMADAS – </a:t>
            </a:r>
            <a:r>
              <a:rPr lang="es-MX" sz="1800" b="1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ESPE</a:t>
            </a:r>
            <a:endParaRPr kumimoji="0" lang="es-EC" sz="1800" b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DEPARTAMENTO </a:t>
            </a:r>
            <a:r>
              <a:rPr kumimoji="0" lang="es-EC" sz="1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DE CIENCIAS DE LA VIDA </a:t>
            </a: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Y</a:t>
            </a:r>
            <a:r>
              <a:rPr kumimoji="0" lang="es-EC" sz="1800" b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lang="es-EC" sz="1800" b="1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DE </a:t>
            </a:r>
            <a:r>
              <a:rPr kumimoji="0" lang="es-EC" sz="1800" b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LA AGRICULTURA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CARRERA DE INGENIERÍA EN BIOTECNOLOGÍA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b="1" noProof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TRABAJO DE </a:t>
            </a:r>
            <a:r>
              <a:rPr lang="es-EC" sz="1800" b="1" noProof="0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TITULACIÓN, </a:t>
            </a:r>
            <a:r>
              <a:rPr lang="es-EC" sz="1800" b="1" noProof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PREVIO A LA OBTENCIÓN DEL TÍTULO DE </a:t>
            </a:r>
            <a:r>
              <a:rPr lang="es-EC" sz="1800" b="1" noProof="0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INGENIERA </a:t>
            </a:r>
            <a:r>
              <a:rPr lang="es-EC" sz="1800" b="1" noProof="0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EN BIOTECNOLOGÍA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“Evaluación de los sistemas de producción utilizados en el desarrollo del IFN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γ humano recombinante y la relación que tiene con la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toxicidad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generada por el producto</a:t>
            </a: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C" sz="1800" b="1" dirty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Elaborado </a:t>
            </a:r>
            <a:r>
              <a:rPr lang="es-EC" sz="1800" b="1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por: </a:t>
            </a:r>
            <a:r>
              <a:rPr lang="es-EC" sz="1800" noProof="0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Acuña Mondragón, María José</a:t>
            </a:r>
            <a:endParaRPr kumimoji="0" lang="es-EC" sz="18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Directora</a:t>
            </a:r>
            <a:r>
              <a:rPr lang="es-EC" sz="1800" b="1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: </a:t>
            </a:r>
            <a:r>
              <a:rPr lang="es-EC" sz="1800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Ramos Gómez, </a:t>
            </a:r>
            <a:r>
              <a:rPr lang="es-EC" sz="1800" dirty="0" err="1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Thelvia</a:t>
            </a:r>
            <a:r>
              <a:rPr lang="es-EC" sz="1800" dirty="0" smtClean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 Isabel PhD (c).</a:t>
            </a:r>
          </a:p>
          <a:p>
            <a:pPr marL="271780" marR="5080" indent="-259715" algn="ctr">
              <a:lnSpc>
                <a:spcPct val="100000"/>
              </a:lnSpc>
              <a:spcBef>
                <a:spcPts val="100"/>
              </a:spcBef>
            </a:pPr>
            <a:endParaRPr lang="es-EC" sz="1800" b="1" spc="5" dirty="0" smtClean="0">
              <a:latin typeface="+mj-lt"/>
              <a:cs typeface="Calibri" panose="020F0502020204030204" pitchFamily="34" charset="0"/>
            </a:endParaRPr>
          </a:p>
          <a:p>
            <a:pPr marL="271780" marR="5080" indent="-259715" algn="ctr">
              <a:lnSpc>
                <a:spcPct val="100000"/>
              </a:lnSpc>
              <a:spcBef>
                <a:spcPts val="100"/>
              </a:spcBef>
            </a:pPr>
            <a:r>
              <a:rPr lang="es-EC" sz="1800" b="1" spc="5" dirty="0" err="1" smtClean="0">
                <a:latin typeface="+mj-lt"/>
                <a:cs typeface="Calibri" panose="020F0502020204030204" pitchFamily="34" charset="0"/>
              </a:rPr>
              <a:t>Sangolquí</a:t>
            </a:r>
            <a:r>
              <a:rPr lang="es-EC" sz="1800" b="1" dirty="0">
                <a:latin typeface="+mj-lt"/>
                <a:cs typeface="Calibri" panose="020F0502020204030204" pitchFamily="34" charset="0"/>
              </a:rPr>
              <a:t>,</a:t>
            </a:r>
            <a:r>
              <a:rPr lang="es-EC" sz="1800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s-EC" sz="1800" b="1" spc="-10" dirty="0" smtClean="0">
                <a:latin typeface="+mj-lt"/>
                <a:cs typeface="Calibri" panose="020F0502020204030204" pitchFamily="34" charset="0"/>
              </a:rPr>
              <a:t>2021</a:t>
            </a:r>
            <a:endParaRPr lang="es-EC" sz="1800" b="1" dirty="0"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28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990C05-5902-4FD5-A17C-FF6A7FD49A93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2F9576B-4C13-4B00-877F-30BE1ACA3882}"/>
              </a:ext>
            </a:extLst>
          </p:cNvPr>
          <p:cNvSpPr txBox="1"/>
          <p:nvPr/>
        </p:nvSpPr>
        <p:spPr>
          <a:xfrm>
            <a:off x="940538" y="2016332"/>
            <a:ext cx="108256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600" b="1" dirty="0">
                <a:latin typeface="+mj-lt"/>
                <a:cs typeface="Calibri" panose="020F0502020204030204" pitchFamily="34" charset="0"/>
              </a:rPr>
              <a:t>Objetivo General </a:t>
            </a:r>
          </a:p>
        </p:txBody>
      </p:sp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40538" y="2980688"/>
            <a:ext cx="1009764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dirty="0">
                <a:latin typeface="+mj-lt"/>
              </a:rPr>
              <a:t>Evaluar los sistemas de producción utilizados en el desarrollo del IFN γ humano recombinante y su relación con la toxicidad generada por el producto. 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7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5BC76F9-7B2E-423B-8148-48231B3DA55D}"/>
              </a:ext>
            </a:extLst>
          </p:cNvPr>
          <p:cNvSpPr txBox="1"/>
          <p:nvPr/>
        </p:nvSpPr>
        <p:spPr>
          <a:xfrm>
            <a:off x="319595" y="1046478"/>
            <a:ext cx="108256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600" b="1" dirty="0">
                <a:latin typeface="+mj-lt"/>
                <a:cs typeface="Calibri" panose="020F0502020204030204" pitchFamily="34" charset="0"/>
              </a:rPr>
              <a:t>Objetivos Específicos</a:t>
            </a:r>
          </a:p>
        </p:txBody>
      </p:sp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4990C05-5902-4FD5-A17C-FF6A7FD49A93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19595" y="1727080"/>
            <a:ext cx="116085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latin typeface="Calibri" panose="020F0502020204030204" pitchFamily="34" charset="0"/>
              </a:rPr>
              <a:t>Identificar los sistemas de expresión utilizados para el desarrollo de IFN γ humano recombinante, sus ventajas y desventajas desde el punto de vista productivo. </a:t>
            </a:r>
            <a:endParaRPr lang="es-EC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C" sz="2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Comparar </a:t>
            </a:r>
            <a:r>
              <a:rPr lang="es-EC" sz="2400" dirty="0">
                <a:latin typeface="Calibri" panose="020F0502020204030204" pitchFamily="34" charset="0"/>
              </a:rPr>
              <a:t>la toxicidad producida por el IFN γ en correspondencia con el sistema de producción utilizado. </a:t>
            </a:r>
          </a:p>
        </p:txBody>
      </p:sp>
    </p:spTree>
    <p:extLst>
      <p:ext uri="{BB962C8B-B14F-4D97-AF65-F5344CB8AC3E}">
        <p14:creationId xmlns:p14="http://schemas.microsoft.com/office/powerpoint/2010/main" val="104019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atin typeface="+mj-lt"/>
                <a:cs typeface="Calibri" panose="020F0502020204030204" pitchFamily="34" charset="0"/>
              </a:rPr>
              <a:t>METODOLOGÍA</a:t>
            </a:r>
            <a:endParaRPr lang="es-EC" sz="4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A2D85E1-2F62-407C-B2EA-B986BAAA2AC0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+mj-lt"/>
                <a:cs typeface="Calibri" panose="020F0502020204030204" pitchFamily="34" charset="0"/>
              </a:rPr>
              <a:t>METODOLOGÍA</a:t>
            </a:r>
            <a:endParaRPr lang="es-EC" sz="2800" b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4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87294" y="102302"/>
            <a:ext cx="765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latin typeface="+mj-lt"/>
                <a:cs typeface="Calibri" panose="020F0502020204030204" pitchFamily="34" charset="0"/>
              </a:rPr>
              <a:t>Búsqueda preliminar de información</a:t>
            </a:r>
            <a:endParaRPr lang="en-US" sz="2000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19596" y="6436826"/>
            <a:ext cx="3322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/>
              <a:t>(Moher et al., 2009; Tawfik et al., 2019) </a:t>
            </a:r>
            <a:endParaRPr lang="es-EC" sz="1400" dirty="0"/>
          </a:p>
        </p:txBody>
      </p:sp>
      <p:sp>
        <p:nvSpPr>
          <p:cNvPr id="5" name="AutoShape 2" descr="pasos para realizar el planteamiento del problema - planteamiento del  probl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12" name="Grupo 11"/>
          <p:cNvGrpSpPr/>
          <p:nvPr/>
        </p:nvGrpSpPr>
        <p:grpSpPr>
          <a:xfrm>
            <a:off x="652538" y="1149137"/>
            <a:ext cx="10515134" cy="3048109"/>
            <a:chOff x="1761810" y="791747"/>
            <a:chExt cx="8618521" cy="2219627"/>
          </a:xfrm>
        </p:grpSpPr>
        <p:sp>
          <p:nvSpPr>
            <p:cNvPr id="4" name="Rectángulo 3"/>
            <p:cNvSpPr/>
            <p:nvPr/>
          </p:nvSpPr>
          <p:spPr>
            <a:xfrm>
              <a:off x="1761810" y="803352"/>
              <a:ext cx="2133315" cy="845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 smtClean="0">
                  <a:solidFill>
                    <a:schemeClr val="tx1"/>
                  </a:solidFill>
                </a:rPr>
                <a:t>Planteamiento del tema de investigación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upo 54"/>
            <p:cNvGrpSpPr/>
            <p:nvPr/>
          </p:nvGrpSpPr>
          <p:grpSpPr>
            <a:xfrm>
              <a:off x="4068591" y="842342"/>
              <a:ext cx="3090897" cy="741224"/>
              <a:chOff x="4068591" y="842342"/>
              <a:chExt cx="3090897" cy="741224"/>
            </a:xfrm>
          </p:grpSpPr>
          <p:sp>
            <p:nvSpPr>
              <p:cNvPr id="35" name="Flecha derecha 34"/>
              <p:cNvSpPr/>
              <p:nvPr/>
            </p:nvSpPr>
            <p:spPr>
              <a:xfrm>
                <a:off x="4068591" y="946778"/>
                <a:ext cx="733172" cy="477902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5034499" y="842342"/>
                <a:ext cx="2124989" cy="7412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 smtClean="0">
                    <a:solidFill>
                      <a:schemeClr val="tx1"/>
                    </a:solidFill>
                  </a:rPr>
                  <a:t>Bases de datos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7332954" y="791747"/>
              <a:ext cx="3047377" cy="741224"/>
              <a:chOff x="7332954" y="791747"/>
              <a:chExt cx="3047377" cy="741224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8290671" y="791747"/>
                <a:ext cx="2089660" cy="7412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 smtClean="0">
                    <a:solidFill>
                      <a:schemeClr val="tx1"/>
                    </a:solidFill>
                  </a:rPr>
                  <a:t>Palabras Clave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lecha derecha 46"/>
              <p:cNvSpPr/>
              <p:nvPr/>
            </p:nvSpPr>
            <p:spPr>
              <a:xfrm>
                <a:off x="7332954" y="939549"/>
                <a:ext cx="716790" cy="477902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4" name="Picture 6" descr="Planteamiento del Problema de Investigación | Mi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854" y="1703429"/>
              <a:ext cx="1333491" cy="130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1" name="Picture 13" descr="PUBMED | ODONTOLEA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53" y="2411801"/>
            <a:ext cx="2968529" cy="12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SciELO - Ecu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34" y="3397794"/>
            <a:ext cx="1496199" cy="14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ScienceDirect -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19" y="3469686"/>
            <a:ext cx="2532101" cy="14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omo añadir tu revista a Google Académico | Universo Abier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95" y="4737320"/>
            <a:ext cx="3152000" cy="13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ángulo 60"/>
          <p:cNvSpPr/>
          <p:nvPr/>
        </p:nvSpPr>
        <p:spPr>
          <a:xfrm>
            <a:off x="8096011" y="2482816"/>
            <a:ext cx="3593805" cy="371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IFN γ humano </a:t>
            </a:r>
            <a:r>
              <a:rPr lang="es-EC" sz="1600" dirty="0" smtClean="0">
                <a:solidFill>
                  <a:schemeClr val="tx1"/>
                </a:solidFill>
              </a:rPr>
              <a:t>recombinante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8096010" y="4753066"/>
            <a:ext cx="3593806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Toxicidad del IFN </a:t>
            </a:r>
            <a:r>
              <a:rPr lang="es-EC" sz="1600" dirty="0">
                <a:solidFill>
                  <a:schemeClr val="tx1"/>
                </a:solidFill>
              </a:rPr>
              <a:t>γ humano </a:t>
            </a:r>
            <a:r>
              <a:rPr lang="es-EC" sz="1600" dirty="0" smtClean="0">
                <a:solidFill>
                  <a:schemeClr val="tx1"/>
                </a:solidFill>
              </a:rPr>
              <a:t>recombinante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8096010" y="3938920"/>
            <a:ext cx="3593805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IFN γ humano </a:t>
            </a:r>
            <a:r>
              <a:rPr lang="es-EC" sz="1600" dirty="0" smtClean="0">
                <a:solidFill>
                  <a:schemeClr val="tx1"/>
                </a:solidFill>
              </a:rPr>
              <a:t>recombinante efectos secundarios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8096011" y="3163757"/>
            <a:ext cx="3593805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Producción de IFN </a:t>
            </a:r>
            <a:r>
              <a:rPr lang="es-EC" sz="1600" dirty="0">
                <a:solidFill>
                  <a:schemeClr val="tx1"/>
                </a:solidFill>
              </a:rPr>
              <a:t>γ humano recombinante</a:t>
            </a:r>
            <a:r>
              <a:rPr lang="es-MX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8096010" y="5528229"/>
            <a:ext cx="3593805" cy="3453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IFN </a:t>
            </a:r>
            <a:r>
              <a:rPr lang="es-EC" sz="1600" dirty="0" smtClean="0">
                <a:solidFill>
                  <a:schemeClr val="tx1"/>
                </a:solidFill>
              </a:rPr>
              <a:t>γ 1b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7A2D85E1-2F62-407C-B2EA-B986BAAA2AC0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+mj-lt"/>
                <a:cs typeface="Calibri" panose="020F0502020204030204" pitchFamily="34" charset="0"/>
              </a:rPr>
              <a:t>METODOLOGÍA</a:t>
            </a:r>
            <a:endParaRPr lang="es-EC" sz="28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058658" y="69621"/>
            <a:ext cx="685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 smtClean="0">
                <a:latin typeface="+mj-lt"/>
                <a:cs typeface="Calibri" panose="020F0502020204030204" pitchFamily="34" charset="0"/>
              </a:rPr>
              <a:t>Selección y clasificación de estudios primordiales</a:t>
            </a:r>
            <a:endParaRPr lang="en-US" sz="20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668" t="27322" r="14410" b="12131"/>
          <a:stretch/>
        </p:blipFill>
        <p:spPr>
          <a:xfrm>
            <a:off x="36953" y="868650"/>
            <a:ext cx="3117954" cy="1876682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72462"/>
              </p:ext>
            </p:extLst>
          </p:nvPr>
        </p:nvGraphicFramePr>
        <p:xfrm>
          <a:off x="6673323" y="1553615"/>
          <a:ext cx="4544483" cy="2179320"/>
        </p:xfrm>
        <a:graphic>
          <a:graphicData uri="http://schemas.openxmlformats.org/drawingml/2006/table">
            <a:tbl>
              <a:tblPr firstRow="1" firstCol="1" bandRow="1"/>
              <a:tblGrid>
                <a:gridCol w="967651"/>
                <a:gridCol w="2014797"/>
                <a:gridCol w="1562035"/>
              </a:tblGrid>
              <a:tr h="27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Inclusión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Exclusión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Accesibilid</a:t>
                      </a:r>
                      <a:r>
                        <a:rPr lang="es-EC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Artículos completos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Artículos duplicados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1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Relevancia en el tema de trabajo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Temas centrados en: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Producción de IFN γ en diferentes sistemas de expresión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Toxicidad del IFN γ humano recombinante en dependencia del sistema expresión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Artículos irrelevantes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37602138"/>
              </p:ext>
            </p:extLst>
          </p:nvPr>
        </p:nvGraphicFramePr>
        <p:xfrm>
          <a:off x="36953" y="559927"/>
          <a:ext cx="5944122" cy="470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1214203" y="3368640"/>
            <a:ext cx="2075416" cy="1398232"/>
            <a:chOff x="9365296" y="2021910"/>
            <a:chExt cx="3252666" cy="177505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10"/>
            <a:srcRect l="5605" t="24262" r="10460" b="12568"/>
            <a:stretch/>
          </p:blipFill>
          <p:spPr>
            <a:xfrm>
              <a:off x="9551444" y="2021910"/>
              <a:ext cx="3066518" cy="1681748"/>
            </a:xfrm>
            <a:prstGeom prst="rect">
              <a:avLst/>
            </a:prstGeom>
          </p:spPr>
        </p:pic>
        <p:sp>
          <p:nvSpPr>
            <p:cNvPr id="14" name="Elipse 13"/>
            <p:cNvSpPr/>
            <p:nvPr/>
          </p:nvSpPr>
          <p:spPr>
            <a:xfrm>
              <a:off x="9365296" y="2083633"/>
              <a:ext cx="2946624" cy="40473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Elipse 29"/>
            <p:cNvSpPr/>
            <p:nvPr/>
          </p:nvSpPr>
          <p:spPr>
            <a:xfrm>
              <a:off x="10195708" y="2892831"/>
              <a:ext cx="2349840" cy="90413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6063575" y="674140"/>
            <a:ext cx="4846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000"/>
              </a:spcAft>
            </a:pP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Tabla 2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elegibilidad para la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en </a:t>
            </a:r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revisión sistemática</a:t>
            </a:r>
            <a:endParaRPr lang="es-EC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ÚSQUEDA DE INFORMACIÓN EN INTERNET (A) | Urko Servicios de Prevención, S.  Coop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05" y="3273731"/>
            <a:ext cx="1497631" cy="9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582306" y="4044977"/>
            <a:ext cx="492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i="1" dirty="0" smtClean="0">
                <a:latin typeface="+mj-lt"/>
                <a:cs typeface="Calibri" panose="020F0502020204030204" pitchFamily="34" charset="0"/>
              </a:rPr>
              <a:t>Organización y unificación de datos</a:t>
            </a:r>
            <a:endParaRPr lang="en-US" sz="20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74354720"/>
              </p:ext>
            </p:extLst>
          </p:nvPr>
        </p:nvGraphicFramePr>
        <p:xfrm>
          <a:off x="6294840" y="4396829"/>
          <a:ext cx="4383501" cy="166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9" name="Picture 6" descr="Cáñamo | ¿Se pueden hacer cannabinoides con la levadura de la cerveza?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60" y="5209927"/>
            <a:ext cx="1091754" cy="8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6 consejos para evitar una infección por E. Coli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14" y="4737512"/>
            <a:ext cx="1195101" cy="8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upload.wikimedia.org/wikipedia/commons/thumb/4/4d/Cho_cells_adherend1.jpg/800px-Cho_cells_adherend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60" y="4411554"/>
            <a:ext cx="1091754" cy="8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B8B1AF-51EA-48FB-862D-8631C3BC3345}"/>
              </a:ext>
            </a:extLst>
          </p:cNvPr>
          <p:cNvSpPr txBox="1"/>
          <p:nvPr/>
        </p:nvSpPr>
        <p:spPr>
          <a:xfrm>
            <a:off x="3810966" y="2634288"/>
            <a:ext cx="457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atin typeface="+mj-lt"/>
                <a:cs typeface="Calibri" panose="020F0502020204030204" pitchFamily="34" charset="0"/>
              </a:rPr>
              <a:t>RESULTADOS Y DISCUSIÓN</a:t>
            </a:r>
            <a:endParaRPr lang="es-EC" sz="4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9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2716630373"/>
              </p:ext>
            </p:extLst>
          </p:nvPr>
        </p:nvGraphicFramePr>
        <p:xfrm>
          <a:off x="738958" y="1491037"/>
          <a:ext cx="4379385" cy="389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292543" y="198615"/>
            <a:ext cx="37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pic>
        <p:nvPicPr>
          <p:cNvPr id="11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738958" y="860215"/>
            <a:ext cx="419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/>
              <a:t>Búsqueda preliminar de </a:t>
            </a:r>
            <a:r>
              <a:rPr lang="es-ES" b="1" i="1" dirty="0" smtClean="0"/>
              <a:t>información</a:t>
            </a:r>
            <a:endParaRPr lang="es-EC" b="1" i="1" dirty="0"/>
          </a:p>
        </p:txBody>
      </p:sp>
      <p:sp>
        <p:nvSpPr>
          <p:cNvPr id="20" name="Rectángulo 19"/>
          <p:cNvSpPr/>
          <p:nvPr/>
        </p:nvSpPr>
        <p:spPr>
          <a:xfrm>
            <a:off x="917490" y="5267398"/>
            <a:ext cx="4276651" cy="632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2436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8310" y="1615311"/>
            <a:ext cx="589727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kumimoji="0" lang="es-EC" altLang="es-EC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igura 1 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 bmk="_Toc78377346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Resultados de artículos científicos encontrados en las diferentes bases de datos seleccionadas</a:t>
            </a:r>
            <a:endParaRPr kumimoji="0" lang="es-EC" alt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717414" y="712163"/>
            <a:ext cx="518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Selección y clasificación de estudios </a:t>
            </a:r>
            <a:r>
              <a:rPr lang="es-ES" b="1" i="1" dirty="0" smtClean="0"/>
              <a:t>primordiales</a:t>
            </a:r>
            <a:endParaRPr lang="es-EC" b="1" i="1" dirty="0"/>
          </a:p>
        </p:txBody>
      </p:sp>
      <p:pic>
        <p:nvPicPr>
          <p:cNvPr id="35" name="Imagen 34" descr="C:\Users\Usuario\Documents\TITULACIÓN\TESIS\TESIS TESIS\diagrama de flujo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27445"/>
          <a:stretch/>
        </p:blipFill>
        <p:spPr bwMode="auto">
          <a:xfrm>
            <a:off x="7380614" y="1780228"/>
            <a:ext cx="3859509" cy="4808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421244" y="1342725"/>
            <a:ext cx="5806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                                                                                  </a:t>
            </a:r>
            <a:r>
              <a:rPr lang="es-EC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Flujograma 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basado en PRISMA para la selección de estudios en la revisión sistemática de sistemas de producción de IFN 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humano recombinante y su toxicidad</a:t>
            </a:r>
            <a:endParaRPr lang="es-EC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7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95365" y="284991"/>
            <a:ext cx="713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i="1" dirty="0" smtClean="0"/>
              <a:t>Sistemas de expresión utilizados en la producción de IFN</a:t>
            </a:r>
            <a:r>
              <a:rPr lang="es-EC" i="1" dirty="0" smtClean="0"/>
              <a:t> </a:t>
            </a:r>
            <a:r>
              <a:rPr lang="es-EC" altLang="es-EC" i="1" dirty="0" bmk="_Toc78377349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</a:t>
            </a:r>
            <a:r>
              <a:rPr lang="es-EC" i="1" dirty="0" smtClean="0"/>
              <a:t> </a:t>
            </a:r>
            <a:endParaRPr lang="es-EC" i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9595" y="802050"/>
            <a:ext cx="61875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kumimoji="0" lang="es-EC" altLang="es-EC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igura 3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 bmk="_Toc7837734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la producción de IFN γ humano recombinante en diferentes sistemas de expresión</a:t>
            </a:r>
            <a:endParaRPr kumimoji="0" lang="es-EC" alt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037338016"/>
              </p:ext>
            </p:extLst>
          </p:nvPr>
        </p:nvGraphicFramePr>
        <p:xfrm>
          <a:off x="0" y="1913860"/>
          <a:ext cx="6635841" cy="3529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7664775" y="1411766"/>
            <a:ext cx="3547140" cy="5020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i="1" dirty="0">
                <a:solidFill>
                  <a:schemeClr val="tx1"/>
                </a:solidFill>
              </a:rPr>
              <a:t>B. </a:t>
            </a:r>
            <a:r>
              <a:rPr lang="es-EC" sz="2000" b="1" i="1" dirty="0" err="1">
                <a:solidFill>
                  <a:schemeClr val="tx1"/>
                </a:solidFill>
              </a:rPr>
              <a:t>s</a:t>
            </a:r>
            <a:r>
              <a:rPr lang="es-EC" sz="2000" b="1" i="1" dirty="0" err="1" smtClean="0">
                <a:solidFill>
                  <a:schemeClr val="tx1"/>
                </a:solidFill>
              </a:rPr>
              <a:t>ubtilis</a:t>
            </a:r>
            <a:endParaRPr lang="es-EC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64775" y="2321307"/>
            <a:ext cx="3547140" cy="731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Secuencia Nativa</a:t>
            </a:r>
            <a:r>
              <a:rPr lang="es-EC" sz="2000" b="1" dirty="0" smtClean="0">
                <a:solidFill>
                  <a:schemeClr val="tx1"/>
                </a:solidFill>
              </a:rPr>
              <a:t>: 0,3033 </a:t>
            </a:r>
            <a:r>
              <a:rPr lang="es-EC" sz="2000" b="1" dirty="0">
                <a:solidFill>
                  <a:schemeClr val="tx1"/>
                </a:solidFill>
              </a:rPr>
              <a:t>mg/L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664775" y="3416065"/>
            <a:ext cx="3547140" cy="853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Optimización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codones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s-EC" sz="2000" b="1" dirty="0">
                <a:solidFill>
                  <a:schemeClr val="tx1"/>
                </a:solidFill>
              </a:rPr>
              <a:t>0,3954 mg/L </a:t>
            </a:r>
            <a:endParaRPr lang="es-EC" sz="2000" b="1" dirty="0" smtClean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664775" y="4522149"/>
            <a:ext cx="3547140" cy="1211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1,3 </a:t>
            </a:r>
            <a:r>
              <a:rPr lang="es-EC" sz="2000" b="1" dirty="0" smtClean="0">
                <a:solidFill>
                  <a:schemeClr val="tx1"/>
                </a:solidFill>
              </a:rPr>
              <a:t>mg/L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Medio </a:t>
            </a:r>
            <a:r>
              <a:rPr lang="es-EC" sz="2000" dirty="0">
                <a:solidFill>
                  <a:schemeClr val="tx1"/>
                </a:solidFill>
              </a:rPr>
              <a:t>con carbono de fácil utilización (glucosa) a </a:t>
            </a:r>
            <a:r>
              <a:rPr lang="es-EC" sz="2000" b="1" dirty="0" smtClean="0">
                <a:solidFill>
                  <a:schemeClr val="tx1"/>
                </a:solidFill>
              </a:rPr>
              <a:t>glicerol </a:t>
            </a:r>
            <a:r>
              <a:rPr lang="es-EC" sz="2000" dirty="0" smtClean="0">
                <a:solidFill>
                  <a:schemeClr val="tx1"/>
                </a:solidFill>
              </a:rPr>
              <a:t>a </a:t>
            </a:r>
            <a:r>
              <a:rPr lang="es-EC" sz="2000" b="1" dirty="0" smtClean="0">
                <a:solidFill>
                  <a:schemeClr val="tx1"/>
                </a:solidFill>
              </a:rPr>
              <a:t>28 °C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9920" y="649794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dirty="0"/>
              <a:t>(Kumar et al., 2018; Mühlmann et al., 2017; Khandia et al., 2019)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903467" y="860601"/>
            <a:ext cx="52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bacterias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6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40329" y="6380232"/>
            <a:ext cx="8039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400" dirty="0"/>
              <a:t>Soares et al., 2018; </a:t>
            </a:r>
            <a:r>
              <a:rPr lang="es-ES" sz="1400" dirty="0" err="1"/>
              <a:t>Lin</a:t>
            </a:r>
            <a:r>
              <a:rPr lang="es-ES" sz="1400" dirty="0"/>
              <a:t> et al., 2014; </a:t>
            </a:r>
            <a:r>
              <a:rPr lang="es-EC" sz="1400" dirty="0" err="1"/>
              <a:t>Pandey</a:t>
            </a:r>
            <a:r>
              <a:rPr lang="es-EC" sz="1400" dirty="0"/>
              <a:t>, Kumar, et al., </a:t>
            </a:r>
            <a:r>
              <a:rPr lang="es-EC" sz="1400" dirty="0" smtClean="0"/>
              <a:t>2018; </a:t>
            </a:r>
            <a:r>
              <a:rPr lang="es-ES" sz="1400" dirty="0" err="1"/>
              <a:t>Jia</a:t>
            </a:r>
            <a:r>
              <a:rPr lang="es-ES" sz="1400" dirty="0"/>
              <a:t> &amp; </a:t>
            </a:r>
            <a:r>
              <a:rPr lang="es-ES" sz="1400" dirty="0" err="1"/>
              <a:t>Jeon</a:t>
            </a:r>
            <a:r>
              <a:rPr lang="es-ES" sz="1400" dirty="0"/>
              <a:t>, </a:t>
            </a:r>
            <a:r>
              <a:rPr lang="es-ES" sz="1400" dirty="0" smtClean="0"/>
              <a:t>2016; </a:t>
            </a:r>
            <a:r>
              <a:rPr lang="es-ES" sz="1400" dirty="0" err="1"/>
              <a:t>Rosano</a:t>
            </a:r>
            <a:r>
              <a:rPr lang="es-ES" sz="1400" dirty="0"/>
              <a:t> &amp; </a:t>
            </a:r>
            <a:r>
              <a:rPr lang="es-ES" sz="1400" dirty="0" err="1"/>
              <a:t>Ceccarelli</a:t>
            </a:r>
            <a:r>
              <a:rPr lang="es-ES" sz="1400" dirty="0"/>
              <a:t>, </a:t>
            </a:r>
            <a:r>
              <a:rPr lang="es-ES" sz="1400" dirty="0" smtClean="0"/>
              <a:t>2014; </a:t>
            </a:r>
            <a:r>
              <a:rPr lang="es-EC" sz="1400" dirty="0" err="1" smtClean="0"/>
              <a:t>Heidari</a:t>
            </a:r>
            <a:r>
              <a:rPr lang="es-EC" sz="1400" dirty="0" smtClean="0"/>
              <a:t> </a:t>
            </a:r>
            <a:r>
              <a:rPr lang="es-EC" sz="1400" dirty="0"/>
              <a:t>et al., 2019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40330" y="171595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096854" y="969783"/>
            <a:ext cx="3547140" cy="6931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E. coli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7331" y="1982863"/>
            <a:ext cx="3122809" cy="1052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chemeClr val="tx1"/>
                </a:solidFill>
              </a:rPr>
              <a:t>D</a:t>
            </a:r>
            <a:r>
              <a:rPr lang="es-EC" sz="2000" b="1" dirty="0" err="1" smtClean="0">
                <a:solidFill>
                  <a:schemeClr val="tx1"/>
                </a:solidFill>
              </a:rPr>
              <a:t>eleción</a:t>
            </a:r>
            <a:r>
              <a:rPr lang="es-EC" sz="2000" b="1" dirty="0" smtClean="0">
                <a:solidFill>
                  <a:schemeClr val="tx1"/>
                </a:solidFill>
              </a:rPr>
              <a:t> </a:t>
            </a:r>
            <a:r>
              <a:rPr lang="es-EC" sz="2000" b="1" dirty="0">
                <a:solidFill>
                  <a:schemeClr val="tx1"/>
                </a:solidFill>
              </a:rPr>
              <a:t>del gen </a:t>
            </a:r>
            <a:r>
              <a:rPr lang="es-EC" sz="2000" b="1" i="1" dirty="0" err="1" smtClean="0">
                <a:solidFill>
                  <a:schemeClr val="tx1"/>
                </a:solidFill>
              </a:rPr>
              <a:t>pgi</a:t>
            </a:r>
            <a:r>
              <a:rPr lang="es-EC" sz="2000" b="1" i="1" dirty="0" smtClean="0">
                <a:solidFill>
                  <a:schemeClr val="tx1"/>
                </a:solidFill>
              </a:rPr>
              <a:t> </a:t>
            </a:r>
            <a:r>
              <a:rPr lang="es-EC" sz="2000" i="1" dirty="0" smtClean="0">
                <a:solidFill>
                  <a:schemeClr val="tx1"/>
                </a:solidFill>
              </a:rPr>
              <a:t>(</a:t>
            </a:r>
            <a:r>
              <a:rPr lang="es-ES" sz="2000" dirty="0">
                <a:solidFill>
                  <a:schemeClr val="tx1"/>
                </a:solidFill>
              </a:rPr>
              <a:t>enzima </a:t>
            </a:r>
            <a:r>
              <a:rPr lang="es-ES" sz="2000" dirty="0" err="1">
                <a:solidFill>
                  <a:schemeClr val="tx1"/>
                </a:solidFill>
              </a:rPr>
              <a:t>fosfoglucosa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isomerasa</a:t>
            </a:r>
            <a:r>
              <a:rPr lang="es-EC" sz="2000" i="1" dirty="0" smtClean="0">
                <a:solidFill>
                  <a:schemeClr val="tx1"/>
                </a:solidFill>
              </a:rPr>
              <a:t>)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7331" y="4110856"/>
            <a:ext cx="3481995" cy="965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err="1">
                <a:solidFill>
                  <a:schemeClr val="tx1"/>
                </a:solidFill>
              </a:rPr>
              <a:t>C</a:t>
            </a:r>
            <a:r>
              <a:rPr lang="es-EC" sz="2000" dirty="0" err="1" smtClean="0">
                <a:solidFill>
                  <a:schemeClr val="tx1"/>
                </a:solidFill>
              </a:rPr>
              <a:t>oexpresión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con etiquetas de polipéptidos similares a la elastina (</a:t>
            </a:r>
            <a:r>
              <a:rPr lang="es-EC" sz="2000" b="1" dirty="0">
                <a:solidFill>
                  <a:schemeClr val="tx1"/>
                </a:solidFill>
              </a:rPr>
              <a:t>ELP</a:t>
            </a:r>
            <a:r>
              <a:rPr lang="es-EC" sz="2000" dirty="0">
                <a:solidFill>
                  <a:schemeClr val="tx1"/>
                </a:solidFill>
              </a:rPr>
              <a:t>) 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599654" y="4254713"/>
            <a:ext cx="2466440" cy="868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ELP:1 </a:t>
            </a:r>
            <a:r>
              <a:rPr lang="es-EC" sz="2000" b="1" dirty="0">
                <a:solidFill>
                  <a:schemeClr val="tx1"/>
                </a:solidFill>
              </a:rPr>
              <a:t>260 </a:t>
            </a:r>
            <a:r>
              <a:rPr lang="es-EC" sz="2000" b="1" dirty="0" smtClean="0">
                <a:solidFill>
                  <a:schemeClr val="tx1"/>
                </a:solidFill>
              </a:rPr>
              <a:t>mg/L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SIN ELP: 128 mg/L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318747" y="2056141"/>
            <a:ext cx="2273675" cy="757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GALG20 (DE3</a:t>
            </a:r>
            <a:r>
              <a:rPr lang="es-ES" sz="2000" dirty="0" smtClean="0">
                <a:solidFill>
                  <a:schemeClr val="tx1"/>
                </a:solidFill>
              </a:rPr>
              <a:t>): </a:t>
            </a:r>
            <a:r>
              <a:rPr lang="es-ES" sz="2000" b="1" dirty="0" smtClean="0">
                <a:solidFill>
                  <a:schemeClr val="tx1"/>
                </a:solidFill>
              </a:rPr>
              <a:t>230 </a:t>
            </a:r>
            <a:r>
              <a:rPr lang="es-ES" sz="2000" b="1" dirty="0">
                <a:solidFill>
                  <a:schemeClr val="tx1"/>
                </a:solidFill>
              </a:rPr>
              <a:t>mg</a:t>
            </a:r>
            <a:r>
              <a:rPr lang="es-EC" sz="2000" b="1" dirty="0">
                <a:solidFill>
                  <a:schemeClr val="tx1"/>
                </a:solidFill>
              </a:rPr>
              <a:t>/L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202409" y="4141397"/>
            <a:ext cx="2187708" cy="101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Complejo </a:t>
            </a:r>
            <a:r>
              <a:rPr lang="es-EC" sz="2000" dirty="0" smtClean="0">
                <a:solidFill>
                  <a:schemeClr val="tx1"/>
                </a:solidFill>
              </a:rPr>
              <a:t>pentamérico (</a:t>
            </a:r>
            <a:r>
              <a:rPr lang="es-EC" sz="2000" dirty="0">
                <a:solidFill>
                  <a:schemeClr val="tx1"/>
                </a:solidFill>
              </a:rPr>
              <a:t>VPGXG) 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025634" y="1882290"/>
            <a:ext cx="3739332" cy="1152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R</a:t>
            </a:r>
            <a:r>
              <a:rPr lang="es-ES" sz="2000" dirty="0" err="1" smtClean="0">
                <a:solidFill>
                  <a:schemeClr val="tx1"/>
                </a:solidFill>
              </a:rPr>
              <a:t>edireccionamiento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del flujo de carbono hacia la vía de las pentosas fosfato y promueve la síntesis de nucleótidos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887185" y="4110771"/>
            <a:ext cx="3109502" cy="101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Agregación </a:t>
            </a:r>
            <a:r>
              <a:rPr lang="es-ES" sz="2000" dirty="0">
                <a:solidFill>
                  <a:schemeClr val="tx1"/>
                </a:solidFill>
              </a:rPr>
              <a:t>de la proteína diana, de manera selectiva y reversible</a:t>
            </a:r>
            <a:r>
              <a:rPr lang="es-EC" sz="2000" dirty="0" smtClean="0">
                <a:solidFill>
                  <a:schemeClr val="tx1"/>
                </a:solidFill>
              </a:rPr>
              <a:t> 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853655" y="272498"/>
            <a:ext cx="700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bacterias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2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103826" y="6305508"/>
            <a:ext cx="884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Mahmoodi</a:t>
            </a:r>
            <a:r>
              <a:rPr lang="es-EC" sz="1400" dirty="0"/>
              <a:t> et al., </a:t>
            </a:r>
            <a:r>
              <a:rPr lang="es-EC" sz="1400" dirty="0" smtClean="0"/>
              <a:t>2019; </a:t>
            </a:r>
            <a:r>
              <a:rPr lang="es-EC" sz="1400" dirty="0" err="1"/>
              <a:t>Rosano</a:t>
            </a:r>
            <a:r>
              <a:rPr lang="es-EC" sz="1400" dirty="0"/>
              <a:t> &amp; </a:t>
            </a:r>
            <a:r>
              <a:rPr lang="es-EC" sz="1400" dirty="0" err="1"/>
              <a:t>Ceccarelli</a:t>
            </a:r>
            <a:r>
              <a:rPr lang="es-EC" sz="1400" dirty="0"/>
              <a:t>, </a:t>
            </a:r>
            <a:r>
              <a:rPr lang="es-EC" sz="1400" dirty="0" smtClean="0"/>
              <a:t>2014; </a:t>
            </a:r>
            <a:r>
              <a:rPr lang="es-EC" sz="1400" dirty="0" err="1" smtClean="0"/>
              <a:t>Raran-Kurussi</a:t>
            </a:r>
            <a:r>
              <a:rPr lang="es-EC" sz="1400" dirty="0" smtClean="0"/>
              <a:t> </a:t>
            </a:r>
            <a:r>
              <a:rPr lang="es-EC" sz="1400" dirty="0"/>
              <a:t>&amp; </a:t>
            </a:r>
            <a:r>
              <a:rPr lang="es-EC" sz="1400" dirty="0" err="1"/>
              <a:t>Waugh</a:t>
            </a:r>
            <a:r>
              <a:rPr lang="es-EC" sz="1400" dirty="0"/>
              <a:t>, </a:t>
            </a:r>
            <a:r>
              <a:rPr lang="es-EC" sz="1400" dirty="0" smtClean="0"/>
              <a:t>2017; </a:t>
            </a:r>
            <a:r>
              <a:rPr lang="es-EC" sz="1400" dirty="0" err="1"/>
              <a:t>Krachmarova</a:t>
            </a:r>
            <a:r>
              <a:rPr lang="es-EC" sz="1400" dirty="0"/>
              <a:t> et al., </a:t>
            </a:r>
            <a:r>
              <a:rPr lang="es-EC" sz="1400" dirty="0" smtClean="0"/>
              <a:t>2020; </a:t>
            </a:r>
            <a:r>
              <a:rPr lang="es-EC" sz="1400" dirty="0" err="1"/>
              <a:t>Heidari</a:t>
            </a:r>
            <a:r>
              <a:rPr lang="es-EC" sz="1400" dirty="0"/>
              <a:t> et al., 2019; </a:t>
            </a:r>
            <a:r>
              <a:rPr lang="es-EC" sz="1400" dirty="0" err="1"/>
              <a:t>Riss</a:t>
            </a:r>
            <a:r>
              <a:rPr lang="es-EC" sz="1400" dirty="0"/>
              <a:t> et al., 2013; </a:t>
            </a:r>
            <a:r>
              <a:rPr lang="es-EC" sz="1400" dirty="0" err="1"/>
              <a:t>Despanie</a:t>
            </a:r>
            <a:r>
              <a:rPr lang="es-EC" sz="1400" dirty="0"/>
              <a:t> et al., 2016; </a:t>
            </a:r>
            <a:r>
              <a:rPr lang="es-EC" sz="1400" dirty="0" err="1"/>
              <a:t>Zhu</a:t>
            </a:r>
            <a:r>
              <a:rPr lang="es-EC" sz="1400" dirty="0"/>
              <a:t> et al., 2013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155883" y="2167661"/>
            <a:ext cx="1464406" cy="655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9" y="1958782"/>
            <a:ext cx="3444331" cy="232492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93753" y="796549"/>
            <a:ext cx="2867325" cy="757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</a:t>
            </a:r>
            <a:r>
              <a:rPr lang="es-ES" sz="2000" b="1" dirty="0" smtClean="0">
                <a:solidFill>
                  <a:schemeClr val="tx1"/>
                </a:solidFill>
              </a:rPr>
              <a:t>iclo </a:t>
            </a:r>
            <a:r>
              <a:rPr lang="es-ES" sz="2000" b="1" dirty="0">
                <a:solidFill>
                  <a:schemeClr val="tx1"/>
                </a:solidFill>
              </a:rPr>
              <a:t>de </a:t>
            </a:r>
            <a:r>
              <a:rPr lang="es-ES" sz="2000" b="1" dirty="0" smtClean="0">
                <a:solidFill>
                  <a:schemeClr val="tx1"/>
                </a:solidFill>
              </a:rPr>
              <a:t>Transición Inversa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12216" y="820616"/>
            <a:ext cx="2867325" cy="757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Pureza</a:t>
            </a:r>
            <a:r>
              <a:rPr lang="es-EC" sz="2000" b="1" dirty="0" smtClean="0">
                <a:solidFill>
                  <a:schemeClr val="tx1"/>
                </a:solidFill>
              </a:rPr>
              <a:t>: 98 </a:t>
            </a:r>
            <a:r>
              <a:rPr lang="es-EC" sz="2000" b="1" dirty="0">
                <a:solidFill>
                  <a:schemeClr val="tx1"/>
                </a:solidFill>
              </a:rPr>
              <a:t>± 5% </a:t>
            </a:r>
            <a:r>
              <a:rPr lang="es-EC" sz="2000" dirty="0">
                <a:solidFill>
                  <a:schemeClr val="tx1"/>
                </a:solidFill>
              </a:rPr>
              <a:t>en el tercer ciclo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726592" y="1867514"/>
            <a:ext cx="2137125" cy="1269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Proteínas recombinantes farmacéuticas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≥ </a:t>
            </a:r>
            <a:r>
              <a:rPr lang="es-EC" sz="2000" dirty="0">
                <a:solidFill>
                  <a:schemeClr val="tx1"/>
                </a:solidFill>
              </a:rPr>
              <a:t>99% 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85067" y="4455861"/>
            <a:ext cx="2790729" cy="15267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M</a:t>
            </a:r>
            <a:r>
              <a:rPr lang="es-EC" sz="2000" dirty="0" smtClean="0">
                <a:solidFill>
                  <a:schemeClr val="tx1"/>
                </a:solidFill>
              </a:rPr>
              <a:t>aximización </a:t>
            </a:r>
            <a:r>
              <a:rPr lang="es-EC" sz="2000" dirty="0">
                <a:solidFill>
                  <a:schemeClr val="tx1"/>
                </a:solidFill>
              </a:rPr>
              <a:t>de la purificación y disminución de impurezas en cuerpos de inclusión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Más 5"/>
          <p:cNvSpPr/>
          <p:nvPr/>
        </p:nvSpPr>
        <p:spPr>
          <a:xfrm>
            <a:off x="2937256" y="4681239"/>
            <a:ext cx="989047" cy="9994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6404531" y="4573646"/>
            <a:ext cx="2453692" cy="11070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sacarosa</a:t>
            </a:r>
            <a:r>
              <a:rPr lang="es-EC" sz="2000" dirty="0" smtClean="0">
                <a:solidFill>
                  <a:srgbClr val="FF0000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al 20</a:t>
            </a:r>
            <a:r>
              <a:rPr lang="es-EC" sz="2000" dirty="0" smtClean="0">
                <a:solidFill>
                  <a:schemeClr val="tx1"/>
                </a:solidFill>
              </a:rPr>
              <a:t>% y </a:t>
            </a:r>
            <a:r>
              <a:rPr lang="es-EC" sz="2000" dirty="0">
                <a:solidFill>
                  <a:schemeClr val="tx1"/>
                </a:solidFill>
              </a:rPr>
              <a:t>alta velocidad al </a:t>
            </a:r>
            <a:r>
              <a:rPr lang="es-EC" sz="2000" dirty="0" err="1">
                <a:solidFill>
                  <a:schemeClr val="tx1"/>
                </a:solidFill>
              </a:rPr>
              <a:t>sobrenandante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946542" y="4608485"/>
            <a:ext cx="1565674" cy="1037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Sonicación</a:t>
            </a:r>
            <a:r>
              <a:rPr lang="en-US" sz="2000" dirty="0" smtClean="0">
                <a:solidFill>
                  <a:schemeClr val="tx1"/>
                </a:solidFill>
              </a:rPr>
              <a:t> con </a:t>
            </a:r>
            <a:r>
              <a:rPr lang="en-US" sz="2000" dirty="0" err="1" smtClean="0">
                <a:solidFill>
                  <a:schemeClr val="tx1"/>
                </a:solidFill>
              </a:rPr>
              <a:t>lisozima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Más 24"/>
          <p:cNvSpPr/>
          <p:nvPr/>
        </p:nvSpPr>
        <p:spPr>
          <a:xfrm>
            <a:off x="5433785" y="4605853"/>
            <a:ext cx="989047" cy="9994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Picture 6" descr="Tecnigen">
            <a:extLst>
              <a:ext uri="{FF2B5EF4-FFF2-40B4-BE49-F238E27FC236}">
                <a16:creationId xmlns="" xmlns:a16="http://schemas.microsoft.com/office/drawing/2014/main" id="{EEF33A74-87BC-4E80-AA7D-002FDFA5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32" y="3266066"/>
            <a:ext cx="1103607" cy="13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ás 26"/>
          <p:cNvSpPr/>
          <p:nvPr/>
        </p:nvSpPr>
        <p:spPr>
          <a:xfrm>
            <a:off x="8841739" y="4521880"/>
            <a:ext cx="989047" cy="9994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9733436" y="4040372"/>
            <a:ext cx="2453692" cy="1942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L</a:t>
            </a:r>
            <a:r>
              <a:rPr lang="es-EC" sz="2000" dirty="0" smtClean="0">
                <a:solidFill>
                  <a:schemeClr val="tx1"/>
                </a:solidFill>
              </a:rPr>
              <a:t>avados </a:t>
            </a:r>
            <a:r>
              <a:rPr lang="es-EC" sz="2000" dirty="0">
                <a:solidFill>
                  <a:schemeClr val="tx1"/>
                </a:solidFill>
              </a:rPr>
              <a:t>con un tampón que contenía EDTA y </a:t>
            </a:r>
            <a:r>
              <a:rPr lang="es-EC" sz="2000" dirty="0" err="1">
                <a:solidFill>
                  <a:schemeClr val="tx1"/>
                </a:solidFill>
              </a:rPr>
              <a:t>ú</a:t>
            </a:r>
            <a:r>
              <a:rPr lang="es-EC" sz="2000" dirty="0" err="1" smtClean="0">
                <a:solidFill>
                  <a:schemeClr val="tx1"/>
                </a:solidFill>
              </a:rPr>
              <a:t>rea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no desnaturalizante más </a:t>
            </a:r>
            <a:r>
              <a:rPr lang="es-EC" sz="2000" dirty="0" err="1">
                <a:solidFill>
                  <a:schemeClr val="tx1"/>
                </a:solidFill>
              </a:rPr>
              <a:t>sonicación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8859099" y="1642733"/>
            <a:ext cx="2882396" cy="632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Células </a:t>
            </a:r>
            <a:r>
              <a:rPr lang="es-MX" sz="2000" dirty="0">
                <a:solidFill>
                  <a:schemeClr val="tx1"/>
                </a:solidFill>
              </a:rPr>
              <a:t>Vero </a:t>
            </a:r>
            <a:endParaRPr lang="es-MX" sz="2000" dirty="0" smtClean="0">
              <a:solidFill>
                <a:schemeClr val="tx1"/>
              </a:solidFill>
            </a:endParaRPr>
          </a:p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3,49x10^7 </a:t>
            </a:r>
            <a:r>
              <a:rPr lang="es-MX" sz="2000" dirty="0">
                <a:solidFill>
                  <a:schemeClr val="tx1"/>
                </a:solidFill>
              </a:rPr>
              <a:t>UI/</a:t>
            </a:r>
            <a:r>
              <a:rPr lang="es-MX" sz="2000" dirty="0" err="1">
                <a:solidFill>
                  <a:schemeClr val="tx1"/>
                </a:solidFill>
              </a:rPr>
              <a:t>mL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8827729" y="740721"/>
            <a:ext cx="2913766" cy="632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Ensayo colorimétrico MTT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9955019" y="2567959"/>
            <a:ext cx="1816487" cy="810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7,55 </a:t>
            </a:r>
            <a:r>
              <a:rPr lang="es-EC" sz="2000" dirty="0">
                <a:solidFill>
                  <a:schemeClr val="tx1"/>
                </a:solidFill>
              </a:rPr>
              <a:t>x 10^7 UI/</a:t>
            </a:r>
            <a:r>
              <a:rPr lang="es-EC" sz="2000" dirty="0" err="1">
                <a:solidFill>
                  <a:schemeClr val="tx1"/>
                </a:solidFill>
              </a:rPr>
              <a:t>mL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37" name="Picture 2" descr="▷ Interferón Gamma: ¿Qué es y para qué sirve? - Todo sobre medicamen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60" y="2444730"/>
            <a:ext cx="943505" cy="14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4853655" y="272498"/>
            <a:ext cx="700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Purificación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expression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bacteriano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20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B8B1AF-51EA-48FB-862D-8631C3BC3345}"/>
              </a:ext>
            </a:extLst>
          </p:cNvPr>
          <p:cNvSpPr txBox="1"/>
          <p:nvPr/>
        </p:nvSpPr>
        <p:spPr>
          <a:xfrm>
            <a:off x="271374" y="133775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CONTENIDO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F2A2058-103D-43E7-89C2-321B0AE35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499409"/>
              </p:ext>
            </p:extLst>
          </p:nvPr>
        </p:nvGraphicFramePr>
        <p:xfrm>
          <a:off x="1027601" y="1026583"/>
          <a:ext cx="10149916" cy="480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507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9595" y="6436826"/>
            <a:ext cx="624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/>
              <a:t>Vieira et al., </a:t>
            </a:r>
            <a:r>
              <a:rPr lang="es-EC" sz="1400" dirty="0" smtClean="0"/>
              <a:t>2018; </a:t>
            </a:r>
            <a:r>
              <a:rPr lang="es-EC" sz="1400" dirty="0" err="1"/>
              <a:t>Thak</a:t>
            </a:r>
            <a:r>
              <a:rPr lang="es-EC" sz="1400" dirty="0"/>
              <a:t> et al., </a:t>
            </a:r>
            <a:r>
              <a:rPr lang="es-EC" sz="1400" dirty="0" smtClean="0"/>
              <a:t>2020;</a:t>
            </a:r>
            <a:r>
              <a:rPr lang="es-EC" sz="1400" dirty="0"/>
              <a:t> Prabhu et al., </a:t>
            </a:r>
            <a:r>
              <a:rPr lang="es-EC" sz="1400" dirty="0" smtClean="0"/>
              <a:t>2016; </a:t>
            </a:r>
            <a:r>
              <a:rPr lang="es-EC" sz="1400" dirty="0"/>
              <a:t>Q. </a:t>
            </a:r>
            <a:r>
              <a:rPr lang="es-EC" sz="1400" dirty="0" err="1"/>
              <a:t>Liu</a:t>
            </a:r>
            <a:r>
              <a:rPr lang="es-EC" sz="1400" dirty="0"/>
              <a:t> et al., 2020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853655" y="272498"/>
            <a:ext cx="700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levaduras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51471" y="763408"/>
            <a:ext cx="6194103" cy="1771721"/>
            <a:chOff x="3307170" y="763408"/>
            <a:chExt cx="6752586" cy="2249955"/>
          </a:xfrm>
        </p:grpSpPr>
        <p:pic>
          <p:nvPicPr>
            <p:cNvPr id="27" name="Picture 6" descr="Cáñamo | ¿Se pueden hacer cannabinoides con la levadura de la cerveza?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700" y="1314484"/>
              <a:ext cx="1809526" cy="104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/>
            <p:cNvSpPr/>
            <p:nvPr/>
          </p:nvSpPr>
          <p:spPr>
            <a:xfrm>
              <a:off x="3307170" y="1259044"/>
              <a:ext cx="2264568" cy="11908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Facilidad </a:t>
              </a:r>
              <a:r>
                <a:rPr lang="es-EC" dirty="0">
                  <a:solidFill>
                    <a:schemeClr val="tx1"/>
                  </a:solidFill>
                </a:rPr>
                <a:t>de crecimiento rápido en medios simples</a:t>
              </a:r>
              <a:endParaRPr 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795188" y="1247006"/>
              <a:ext cx="2264568" cy="11908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C</a:t>
              </a:r>
              <a:r>
                <a:rPr lang="es-EC" dirty="0" smtClean="0">
                  <a:solidFill>
                    <a:schemeClr val="tx1"/>
                  </a:solidFill>
                </a:rPr>
                <a:t>apacidad </a:t>
              </a:r>
              <a:r>
                <a:rPr lang="es-EC" dirty="0">
                  <a:solidFill>
                    <a:schemeClr val="tx1"/>
                  </a:solidFill>
                </a:rPr>
                <a:t>para </a:t>
              </a:r>
              <a:r>
                <a:rPr lang="es-EC" dirty="0" smtClean="0">
                  <a:solidFill>
                    <a:schemeClr val="tx1"/>
                  </a:solidFill>
                </a:rPr>
                <a:t>realizar</a:t>
              </a:r>
            </a:p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PTM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Flecha curvada hacia abajo 8"/>
            <p:cNvSpPr/>
            <p:nvPr/>
          </p:nvSpPr>
          <p:spPr>
            <a:xfrm>
              <a:off x="4616971" y="763408"/>
              <a:ext cx="3943522" cy="5076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0" name="Flecha curvada hacia abajo 9"/>
            <p:cNvSpPr/>
            <p:nvPr/>
          </p:nvSpPr>
          <p:spPr>
            <a:xfrm rot="10800000">
              <a:off x="4644667" y="2448897"/>
              <a:ext cx="3896659" cy="56446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564184387"/>
              </p:ext>
            </p:extLst>
          </p:nvPr>
        </p:nvGraphicFramePr>
        <p:xfrm>
          <a:off x="949382" y="2276940"/>
          <a:ext cx="5808974" cy="410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2676477021"/>
              </p:ext>
            </p:extLst>
          </p:nvPr>
        </p:nvGraphicFramePr>
        <p:xfrm>
          <a:off x="7557706" y="957708"/>
          <a:ext cx="4206451" cy="474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47557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603238" y="163711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4121" y="6369504"/>
            <a:ext cx="8667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/>
              <a:t>Rocco et al., </a:t>
            </a:r>
            <a:r>
              <a:rPr lang="es-EC" sz="1400" dirty="0" smtClean="0"/>
              <a:t>2018; Prabhu </a:t>
            </a:r>
            <a:r>
              <a:rPr lang="es-EC" sz="1400" dirty="0"/>
              <a:t>et al., </a:t>
            </a:r>
            <a:r>
              <a:rPr lang="es-EC" sz="1400" dirty="0" smtClean="0"/>
              <a:t>2016; </a:t>
            </a:r>
            <a:r>
              <a:rPr lang="es-EC" sz="1400" dirty="0" err="1"/>
              <a:t>Razaghi</a:t>
            </a:r>
            <a:r>
              <a:rPr lang="es-EC" sz="1400" dirty="0"/>
              <a:t>, Tan, et al., 2017; Prabhu, Bharali, et al., 2018; Prabhu, Purkayastha, et al., 2018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12" name="Rectángulo 11"/>
          <p:cNvSpPr/>
          <p:nvPr/>
        </p:nvSpPr>
        <p:spPr>
          <a:xfrm>
            <a:off x="7516278" y="1090449"/>
            <a:ext cx="1429287" cy="368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&lt; 0,5 </a:t>
            </a:r>
            <a:r>
              <a:rPr lang="es-MX" sz="2000" b="1" dirty="0">
                <a:solidFill>
                  <a:schemeClr val="tx1"/>
                </a:solidFill>
              </a:rPr>
              <a:t>mg/L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722471" y="1828115"/>
            <a:ext cx="5131951" cy="368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tx1"/>
                </a:solidFill>
              </a:rPr>
              <a:t>P. </a:t>
            </a:r>
            <a:r>
              <a:rPr lang="es-EC" b="1" i="1" dirty="0" err="1">
                <a:solidFill>
                  <a:schemeClr val="tx1"/>
                </a:solidFill>
              </a:rPr>
              <a:t>pastoris</a:t>
            </a:r>
            <a:r>
              <a:rPr lang="es-EC" b="1" i="1" dirty="0">
                <a:solidFill>
                  <a:schemeClr val="tx1"/>
                </a:solidFill>
              </a:rPr>
              <a:t> </a:t>
            </a:r>
            <a:r>
              <a:rPr lang="es-EC" b="1" dirty="0">
                <a:solidFill>
                  <a:schemeClr val="tx1"/>
                </a:solidFill>
              </a:rPr>
              <a:t>no es realista a nivel económico </a:t>
            </a:r>
            <a:endParaRPr lang="es-MX" b="1" dirty="0">
              <a:solidFill>
                <a:schemeClr val="tx1"/>
              </a:solidFill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54708791"/>
              </p:ext>
            </p:extLst>
          </p:nvPr>
        </p:nvGraphicFramePr>
        <p:xfrm>
          <a:off x="405462" y="375476"/>
          <a:ext cx="3442166" cy="53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4853655" y="87915"/>
            <a:ext cx="700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levaduras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l="49547" t="39586" r="39961" b="44700"/>
          <a:stretch/>
        </p:blipFill>
        <p:spPr>
          <a:xfrm>
            <a:off x="4499802" y="675020"/>
            <a:ext cx="1940680" cy="1641501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6785799" y="1090449"/>
            <a:ext cx="466268" cy="283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89395935"/>
              </p:ext>
            </p:extLst>
          </p:nvPr>
        </p:nvGraphicFramePr>
        <p:xfrm>
          <a:off x="4726617" y="2782384"/>
          <a:ext cx="7008607" cy="43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6167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+mj-lt"/>
                <a:cs typeface="Calibri" panose="020F0502020204030204" pitchFamily="34" charset="0"/>
              </a:rPr>
              <a:t>RESULTADOS </a:t>
            </a:r>
            <a:r>
              <a:rPr lang="es-EC" sz="2000" b="1" dirty="0">
                <a:latin typeface="+mj-lt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19595" y="6425578"/>
            <a:ext cx="6022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Pandey</a:t>
            </a:r>
            <a:r>
              <a:rPr lang="es-EC" sz="1400" dirty="0"/>
              <a:t> &amp; </a:t>
            </a:r>
            <a:r>
              <a:rPr lang="es-EC" sz="1400" dirty="0" err="1"/>
              <a:t>Veeranki</a:t>
            </a:r>
            <a:r>
              <a:rPr lang="es-EC" sz="1400" dirty="0"/>
              <a:t>, </a:t>
            </a:r>
            <a:r>
              <a:rPr lang="es-EC" sz="1400" dirty="0" smtClean="0"/>
              <a:t>2018; </a:t>
            </a:r>
            <a:r>
              <a:rPr lang="es-EC" sz="1400" dirty="0" err="1"/>
              <a:t>Pandey</a:t>
            </a:r>
            <a:r>
              <a:rPr lang="es-EC" sz="1400" dirty="0"/>
              <a:t>, Prabhu, et al., </a:t>
            </a:r>
            <a:r>
              <a:rPr lang="es-EC" sz="1400" dirty="0" smtClean="0"/>
              <a:t>2018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EC" sz="1400" dirty="0"/>
              <a:t>Kim et al., 2015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10859" y="150920"/>
            <a:ext cx="560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levaduras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64174" y="1119910"/>
            <a:ext cx="4207914" cy="3072985"/>
            <a:chOff x="47458" y="1560650"/>
            <a:chExt cx="4207914" cy="3072985"/>
          </a:xfrm>
        </p:grpSpPr>
        <p:pic>
          <p:nvPicPr>
            <p:cNvPr id="9218" name="Picture 2" descr="John Morrissey on Twitter: &amp;quot;Kluyveromyces lactis is a domesticated yeast  selected by neolithic dairy farmers! Read how an ancient introgression from  K. marxianus enables K. lactis thrive in milk. https://t.co/gJgt0uLuD4 Just  publish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276" y="1560650"/>
              <a:ext cx="3104096" cy="232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1151276" y="4117180"/>
              <a:ext cx="3104096" cy="5164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i="1" dirty="0" smtClean="0">
                  <a:solidFill>
                    <a:schemeClr val="tx1"/>
                  </a:solidFill>
                </a:rPr>
                <a:t>K. </a:t>
              </a:r>
              <a:r>
                <a:rPr lang="es-MX" sz="2000" i="1" dirty="0" err="1" smtClean="0">
                  <a:solidFill>
                    <a:schemeClr val="tx1"/>
                  </a:solidFill>
                </a:rPr>
                <a:t>lactis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pic>
          <p:nvPicPr>
            <p:cNvPr id="9220" name="Picture 4" descr="numero 1 | Aumentaty Communi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" y="1560650"/>
              <a:ext cx="1073618" cy="138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Flecha derecha 5"/>
          <p:cNvSpPr/>
          <p:nvPr/>
        </p:nvSpPr>
        <p:spPr>
          <a:xfrm>
            <a:off x="4280600" y="1975325"/>
            <a:ext cx="800429" cy="53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1009444" y="4482477"/>
            <a:ext cx="3104096" cy="516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0,175 mg/L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115779" y="1624469"/>
            <a:ext cx="3104096" cy="1022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Optimización de parámetros físicos: </a:t>
            </a:r>
            <a:r>
              <a:rPr lang="es-EC" sz="2000" b="1" dirty="0">
                <a:solidFill>
                  <a:schemeClr val="tx1"/>
                </a:solidFill>
              </a:rPr>
              <a:t>0,39 mg/L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116189" y="3375315"/>
            <a:ext cx="3081857" cy="1528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pH 7, 28 °C, 275 rpm de agitación, 60 h de incubación y 18 h para la edad del inóculo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61640" y="1633877"/>
            <a:ext cx="1764073" cy="1022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REM: </a:t>
            </a:r>
            <a:r>
              <a:rPr lang="es-EC" sz="2000" b="1" dirty="0">
                <a:solidFill>
                  <a:schemeClr val="tx1"/>
                </a:solidFill>
              </a:rPr>
              <a:t>83 %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6494790" y="2680595"/>
            <a:ext cx="346074" cy="6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abajo 24"/>
          <p:cNvSpPr/>
          <p:nvPr/>
        </p:nvSpPr>
        <p:spPr>
          <a:xfrm>
            <a:off x="9970639" y="2719047"/>
            <a:ext cx="346074" cy="656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8602747" y="3413298"/>
            <a:ext cx="3081857" cy="1528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pH </a:t>
            </a:r>
            <a:r>
              <a:rPr lang="es-EC" sz="2000" dirty="0" smtClean="0">
                <a:solidFill>
                  <a:schemeClr val="tx1"/>
                </a:solidFill>
              </a:rPr>
              <a:t>12</a:t>
            </a:r>
            <a:r>
              <a:rPr lang="es-EC" sz="2000" dirty="0">
                <a:solidFill>
                  <a:schemeClr val="tx1"/>
                </a:solidFill>
              </a:rPr>
              <a:t>, 150 </a:t>
            </a:r>
            <a:r>
              <a:rPr lang="es-EC" sz="2000" dirty="0" err="1">
                <a:solidFill>
                  <a:schemeClr val="tx1"/>
                </a:solidFill>
              </a:rPr>
              <a:t>mM</a:t>
            </a:r>
            <a:r>
              <a:rPr lang="es-EC" sz="2000" dirty="0">
                <a:solidFill>
                  <a:schemeClr val="tx1"/>
                </a:solidFill>
              </a:rPr>
              <a:t> del </a:t>
            </a:r>
            <a:r>
              <a:rPr lang="es-EC" sz="2000" dirty="0" err="1">
                <a:solidFill>
                  <a:schemeClr val="tx1"/>
                </a:solidFill>
              </a:rPr>
              <a:t>tensioactivo</a:t>
            </a:r>
            <a:r>
              <a:rPr lang="es-EC" sz="2000" dirty="0">
                <a:solidFill>
                  <a:schemeClr val="tx1"/>
                </a:solidFill>
              </a:rPr>
              <a:t> bromuro de </a:t>
            </a:r>
            <a:r>
              <a:rPr lang="es-EC" sz="2000" dirty="0" err="1">
                <a:solidFill>
                  <a:schemeClr val="tx1"/>
                </a:solidFill>
              </a:rPr>
              <a:t>cetiltrimetilamonio</a:t>
            </a:r>
            <a:r>
              <a:rPr lang="es-EC" sz="2000" dirty="0">
                <a:solidFill>
                  <a:schemeClr val="tx1"/>
                </a:solidFill>
              </a:rPr>
              <a:t> (CTAB) y 0,2 M de </a:t>
            </a:r>
            <a:r>
              <a:rPr lang="es-EC" sz="2000" dirty="0" err="1">
                <a:solidFill>
                  <a:schemeClr val="tx1"/>
                </a:solidFill>
              </a:rPr>
              <a:t>NaCl</a:t>
            </a:r>
            <a:r>
              <a:rPr lang="es-EC" sz="2000" dirty="0">
                <a:solidFill>
                  <a:schemeClr val="tx1"/>
                </a:solidFill>
              </a:rPr>
              <a:t> en la fase acuosa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420837" y="5246636"/>
            <a:ext cx="4749561" cy="85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E</a:t>
            </a:r>
            <a:r>
              <a:rPr lang="es-EC" sz="2000" dirty="0" smtClean="0">
                <a:solidFill>
                  <a:schemeClr val="tx1"/>
                </a:solidFill>
              </a:rPr>
              <a:t>xtracción </a:t>
            </a:r>
            <a:r>
              <a:rPr lang="es-EC" sz="2000" dirty="0">
                <a:solidFill>
                  <a:schemeClr val="tx1"/>
                </a:solidFill>
              </a:rPr>
              <a:t>posterior un pH de 7, 0,8 M </a:t>
            </a:r>
            <a:r>
              <a:rPr lang="es-EC" sz="2000" dirty="0" err="1">
                <a:solidFill>
                  <a:schemeClr val="tx1"/>
                </a:solidFill>
              </a:rPr>
              <a:t>KCl</a:t>
            </a:r>
            <a:r>
              <a:rPr lang="es-EC" sz="2000" dirty="0">
                <a:solidFill>
                  <a:schemeClr val="tx1"/>
                </a:solidFill>
              </a:rPr>
              <a:t> y 15% de alcohol </a:t>
            </a:r>
            <a:r>
              <a:rPr lang="es-EC" sz="2000" dirty="0" err="1">
                <a:solidFill>
                  <a:schemeClr val="tx1"/>
                </a:solidFill>
              </a:rPr>
              <a:t>isopropílico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2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9595" y="6425578"/>
            <a:ext cx="4918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 smtClean="0"/>
              <a:t>Karbalaei</a:t>
            </a:r>
            <a:r>
              <a:rPr lang="es-EC" sz="1400" dirty="0" smtClean="0"/>
              <a:t> </a:t>
            </a:r>
            <a:r>
              <a:rPr lang="es-EC" sz="1400" dirty="0"/>
              <a:t>et al., </a:t>
            </a:r>
            <a:r>
              <a:rPr lang="es-EC" sz="1400" dirty="0" smtClean="0"/>
              <a:t>2020; </a:t>
            </a:r>
            <a:r>
              <a:rPr lang="es-EC" sz="1400" dirty="0"/>
              <a:t>Wang et al., </a:t>
            </a:r>
            <a:r>
              <a:rPr lang="es-EC" sz="1400" dirty="0" smtClean="0"/>
              <a:t>2019; </a:t>
            </a:r>
            <a:r>
              <a:rPr lang="es-EC" sz="1400" dirty="0" err="1"/>
              <a:t>Thak</a:t>
            </a:r>
            <a:r>
              <a:rPr lang="es-EC" sz="1400" dirty="0"/>
              <a:t> et al., 2020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10859" y="150920"/>
            <a:ext cx="560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levaduras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4122" t="21290" r="28613" b="61878"/>
          <a:stretch/>
        </p:blipFill>
        <p:spPr>
          <a:xfrm>
            <a:off x="1959632" y="1225219"/>
            <a:ext cx="1605741" cy="21007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51783" y="3500165"/>
            <a:ext cx="3568871" cy="702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H</a:t>
            </a:r>
            <a:r>
              <a:rPr lang="es-MX" sz="2000" dirty="0" smtClean="0">
                <a:solidFill>
                  <a:schemeClr val="tx1"/>
                </a:solidFill>
              </a:rPr>
              <a:t>iperglicosilación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1783" y="4616604"/>
            <a:ext cx="3787331" cy="1003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i="1" dirty="0">
                <a:solidFill>
                  <a:schemeClr val="tx1"/>
                </a:solidFill>
              </a:rPr>
              <a:t>P. </a:t>
            </a:r>
            <a:r>
              <a:rPr lang="es-EC" sz="2000" i="1" dirty="0" err="1">
                <a:solidFill>
                  <a:schemeClr val="tx1"/>
                </a:solidFill>
              </a:rPr>
              <a:t>pastoris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y </a:t>
            </a:r>
            <a:r>
              <a:rPr lang="es-EC" sz="2000" i="1" dirty="0">
                <a:solidFill>
                  <a:schemeClr val="tx1"/>
                </a:solidFill>
              </a:rPr>
              <a:t>K. </a:t>
            </a:r>
            <a:r>
              <a:rPr lang="es-EC" sz="2000" i="1" dirty="0" err="1" smtClean="0">
                <a:solidFill>
                  <a:schemeClr val="tx1"/>
                </a:solidFill>
              </a:rPr>
              <a:t>lactis</a:t>
            </a:r>
            <a:r>
              <a:rPr lang="es-EC" sz="2000" dirty="0" smtClean="0">
                <a:solidFill>
                  <a:schemeClr val="tx1"/>
                </a:solidFill>
              </a:rPr>
              <a:t>: </a:t>
            </a:r>
            <a:r>
              <a:rPr lang="es-MX" sz="2000" dirty="0" err="1" smtClean="0">
                <a:solidFill>
                  <a:schemeClr val="tx1"/>
                </a:solidFill>
              </a:rPr>
              <a:t>Hipermanosilación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53616" y="4592258"/>
            <a:ext cx="151625" cy="1052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64568645"/>
              </p:ext>
            </p:extLst>
          </p:nvPr>
        </p:nvGraphicFramePr>
        <p:xfrm>
          <a:off x="6298375" y="917009"/>
          <a:ext cx="4206451" cy="509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70200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9595" y="6425578"/>
            <a:ext cx="5105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Jiang</a:t>
            </a:r>
            <a:r>
              <a:rPr lang="es-EC" sz="1400" dirty="0"/>
              <a:t> et al., </a:t>
            </a:r>
            <a:r>
              <a:rPr lang="es-EC" sz="1400" dirty="0" smtClean="0"/>
              <a:t>2019; </a:t>
            </a:r>
            <a:r>
              <a:rPr lang="es-EC" sz="1400" dirty="0" err="1"/>
              <a:t>Jiang</a:t>
            </a:r>
            <a:r>
              <a:rPr lang="es-EC" sz="1400" dirty="0"/>
              <a:t> et al., </a:t>
            </a:r>
            <a:r>
              <a:rPr lang="es-EC" sz="1400" dirty="0" smtClean="0"/>
              <a:t>2020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es-EC" sz="1400" dirty="0"/>
              <a:t>Zhang et al., 2016, 2019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10858" y="150920"/>
            <a:ext cx="560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plantas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882693"/>
              </p:ext>
            </p:extLst>
          </p:nvPr>
        </p:nvGraphicFramePr>
        <p:xfrm>
          <a:off x="-827712" y="802949"/>
          <a:ext cx="11594786" cy="493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68620F0-F592-42D0-A18C-96B435D38E7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14" t="-1" r="66221" b="1281"/>
          <a:stretch/>
        </p:blipFill>
        <p:spPr>
          <a:xfrm>
            <a:off x="10111115" y="4140346"/>
            <a:ext cx="1776450" cy="187530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9934593" y="3356955"/>
            <a:ext cx="2129494" cy="841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3x10^7 UI/mg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dirty="0" err="1">
                <a:solidFill>
                  <a:schemeClr val="tx1"/>
                </a:solidFill>
              </a:rPr>
              <a:t>células</a:t>
            </a:r>
            <a:r>
              <a:rPr lang="fr-FR" dirty="0">
                <a:solidFill>
                  <a:schemeClr val="tx1"/>
                </a:solidFill>
              </a:rPr>
              <a:t> HEK 293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5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9595" y="6425578"/>
            <a:ext cx="7851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Heidari-Japelaghi</a:t>
            </a:r>
            <a:r>
              <a:rPr lang="es-EC" sz="1400" dirty="0"/>
              <a:t>, </a:t>
            </a:r>
            <a:r>
              <a:rPr lang="es-EC" sz="1400" dirty="0" err="1"/>
              <a:t>Valizadeh</a:t>
            </a:r>
            <a:r>
              <a:rPr lang="es-EC" sz="1400" dirty="0"/>
              <a:t>, </a:t>
            </a:r>
            <a:r>
              <a:rPr lang="es-EC" sz="1400" dirty="0" err="1"/>
              <a:t>Haddad</a:t>
            </a:r>
            <a:r>
              <a:rPr lang="es-EC" sz="1400" dirty="0"/>
              <a:t>, &amp; </a:t>
            </a:r>
            <a:r>
              <a:rPr lang="es-EC" sz="1400" dirty="0" err="1"/>
              <a:t>Dorani-Uliaie</a:t>
            </a:r>
            <a:r>
              <a:rPr lang="es-EC" sz="1400" dirty="0"/>
              <a:t>, </a:t>
            </a:r>
            <a:r>
              <a:rPr lang="es-EC" sz="1400" dirty="0" smtClean="0"/>
              <a:t>2020;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dirty="0" err="1" smtClean="0"/>
              <a:t>Jiang</a:t>
            </a:r>
            <a:r>
              <a:rPr lang="es-EC" sz="1400" dirty="0" smtClean="0"/>
              <a:t> </a:t>
            </a:r>
            <a:r>
              <a:rPr lang="es-EC" sz="1400" dirty="0"/>
              <a:t>et al., </a:t>
            </a:r>
            <a:r>
              <a:rPr lang="es-EC" sz="1400" dirty="0" smtClean="0"/>
              <a:t>2020; </a:t>
            </a:r>
            <a:r>
              <a:rPr lang="es-EC" sz="1400" dirty="0" err="1" smtClean="0"/>
              <a:t>Zhu</a:t>
            </a:r>
            <a:r>
              <a:rPr lang="es-EC" sz="1400" dirty="0" smtClean="0"/>
              <a:t> </a:t>
            </a:r>
            <a:r>
              <a:rPr lang="es-EC" sz="1400" dirty="0"/>
              <a:t>et al., 2013)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10859" y="150920"/>
            <a:ext cx="560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Sistemas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basados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en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plantas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647960479"/>
              </p:ext>
            </p:extLst>
          </p:nvPr>
        </p:nvGraphicFramePr>
        <p:xfrm>
          <a:off x="703179" y="1000537"/>
          <a:ext cx="4206451" cy="509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6310860" y="3098992"/>
            <a:ext cx="4599464" cy="936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18-20 </a:t>
            </a:r>
            <a:r>
              <a:rPr lang="es-EC" sz="2000" dirty="0" err="1">
                <a:solidFill>
                  <a:schemeClr val="tx1"/>
                </a:solidFill>
              </a:rPr>
              <a:t>kDa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r>
              <a:rPr lang="es-EC" sz="2000" dirty="0" err="1">
                <a:solidFill>
                  <a:schemeClr val="tx1"/>
                </a:solidFill>
              </a:rPr>
              <a:t>monoglicosilado</a:t>
            </a:r>
            <a:r>
              <a:rPr lang="es-EC" sz="2000" dirty="0">
                <a:solidFill>
                  <a:schemeClr val="tx1"/>
                </a:solidFill>
              </a:rPr>
              <a:t>, 23-40 </a:t>
            </a:r>
            <a:r>
              <a:rPr lang="es-EC" sz="2000" dirty="0" err="1">
                <a:solidFill>
                  <a:schemeClr val="tx1"/>
                </a:solidFill>
              </a:rPr>
              <a:t>kDa</a:t>
            </a:r>
            <a:r>
              <a:rPr lang="es-EC" sz="2000" dirty="0">
                <a:solidFill>
                  <a:schemeClr val="tx1"/>
                </a:solidFill>
              </a:rPr>
              <a:t> con doble </a:t>
            </a:r>
            <a:r>
              <a:rPr lang="es-EC" sz="2000" dirty="0" err="1">
                <a:solidFill>
                  <a:schemeClr val="tx1"/>
                </a:solidFill>
              </a:rPr>
              <a:t>glicosilación</a:t>
            </a:r>
            <a:r>
              <a:rPr lang="es-EC" sz="2000" dirty="0">
                <a:solidFill>
                  <a:schemeClr val="tx1"/>
                </a:solidFill>
              </a:rPr>
              <a:t> y </a:t>
            </a:r>
            <a:r>
              <a:rPr lang="es-EC" sz="2000" dirty="0" smtClean="0">
                <a:solidFill>
                  <a:schemeClr val="tx1"/>
                </a:solidFill>
              </a:rPr>
              <a:t>15kDa </a:t>
            </a:r>
            <a:r>
              <a:rPr lang="es-EC" sz="2000" dirty="0">
                <a:solidFill>
                  <a:schemeClr val="tx1"/>
                </a:solidFill>
              </a:rPr>
              <a:t>sin </a:t>
            </a:r>
            <a:r>
              <a:rPr lang="es-EC" sz="2000" dirty="0" err="1">
                <a:solidFill>
                  <a:schemeClr val="tx1"/>
                </a:solidFill>
              </a:rPr>
              <a:t>glicosilar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310859" y="4434381"/>
            <a:ext cx="5069068" cy="1555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LC-MS/MS: </a:t>
            </a:r>
            <a:r>
              <a:rPr lang="es-EC" sz="2000" dirty="0">
                <a:solidFill>
                  <a:schemeClr val="tx1"/>
                </a:solidFill>
              </a:rPr>
              <a:t>96% de </a:t>
            </a:r>
            <a:r>
              <a:rPr lang="es-EC" sz="2000" dirty="0" err="1">
                <a:solidFill>
                  <a:schemeClr val="tx1"/>
                </a:solidFill>
              </a:rPr>
              <a:t>glicanos</a:t>
            </a:r>
            <a:r>
              <a:rPr lang="es-EC" sz="2000" dirty="0">
                <a:solidFill>
                  <a:schemeClr val="tx1"/>
                </a:solidFill>
              </a:rPr>
              <a:t> en la posición N25 era de tipo complejo con α-(1,3)-</a:t>
            </a:r>
            <a:r>
              <a:rPr lang="es-EC" sz="2000" dirty="0" err="1">
                <a:solidFill>
                  <a:schemeClr val="tx1"/>
                </a:solidFill>
              </a:rPr>
              <a:t>fucosa</a:t>
            </a:r>
            <a:r>
              <a:rPr lang="es-EC" sz="2000" dirty="0">
                <a:solidFill>
                  <a:schemeClr val="tx1"/>
                </a:solidFill>
              </a:rPr>
              <a:t> y en N97 el 58% de estructuras eran heterogéneas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2" descr="N-linked glycosylation - Wikipedi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63907" r="40855" b="4290"/>
          <a:stretch/>
        </p:blipFill>
        <p:spPr bwMode="auto">
          <a:xfrm>
            <a:off x="5681499" y="759994"/>
            <a:ext cx="5409128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umero 1 | Aumentaty Communit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41" y="4448043"/>
            <a:ext cx="1073618" cy="13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75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9595" y="6425578"/>
            <a:ext cx="5315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Razaghi</a:t>
            </a:r>
            <a:r>
              <a:rPr lang="es-EC" sz="1400" dirty="0"/>
              <a:t> et al., </a:t>
            </a:r>
            <a:r>
              <a:rPr lang="es-EC" sz="1400" dirty="0" smtClean="0"/>
              <a:t>2016; </a:t>
            </a:r>
            <a:r>
              <a:rPr lang="es-EC" sz="1400" dirty="0" err="1"/>
              <a:t>Imel</a:t>
            </a:r>
            <a:r>
              <a:rPr lang="es-EC" sz="1400" dirty="0"/>
              <a:t> et al., </a:t>
            </a:r>
            <a:r>
              <a:rPr lang="es-EC" sz="1400" dirty="0" smtClean="0"/>
              <a:t>2019; </a:t>
            </a:r>
            <a:r>
              <a:rPr lang="es-EC" sz="1400" dirty="0" err="1"/>
              <a:t>Haile</a:t>
            </a:r>
            <a:r>
              <a:rPr lang="es-EC" sz="1400" dirty="0"/>
              <a:t> et al., 2015, </a:t>
            </a:r>
            <a:r>
              <a:rPr lang="es-EC" sz="1400" dirty="0" smtClean="0"/>
              <a:t>2017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92801" y="150920"/>
            <a:ext cx="60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latin typeface="+mj-lt"/>
                <a:cs typeface="Calibri" panose="020F0502020204030204" pitchFamily="34" charset="0"/>
              </a:rPr>
              <a:t>Toxicidad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acuerdo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a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+mj-lt"/>
                <a:cs typeface="Calibri" panose="020F0502020204030204" pitchFamily="34" charset="0"/>
              </a:rPr>
              <a:t>s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3" name="Picture 2" descr="▷ Interferón Gamma: ¿Qué es y para qué sirve? - Todo sobre medicamen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67" y="2422197"/>
            <a:ext cx="666668" cy="9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75203" t="40000" r="18433" b="43287"/>
          <a:stretch/>
        </p:blipFill>
        <p:spPr>
          <a:xfrm>
            <a:off x="4852231" y="2369441"/>
            <a:ext cx="668539" cy="9916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20901" y="1501348"/>
            <a:ext cx="2188619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Limitaciones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37281" y="1515935"/>
            <a:ext cx="3805420" cy="716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Eventos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adversos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Dosis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duración</a:t>
            </a:r>
            <a:r>
              <a:rPr lang="en-US" sz="2000" dirty="0" smtClean="0">
                <a:solidFill>
                  <a:schemeClr val="tx1"/>
                </a:solidFill>
              </a:rPr>
              <a:t> del </a:t>
            </a:r>
            <a:r>
              <a:rPr lang="en-US" sz="2000" dirty="0" err="1" smtClean="0">
                <a:solidFill>
                  <a:schemeClr val="tx1"/>
                </a:solidFill>
              </a:rPr>
              <a:t>tratamiento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87582" y="1486471"/>
            <a:ext cx="2854655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Dosificación</a:t>
            </a:r>
            <a:r>
              <a:rPr lang="en-US" sz="2000" dirty="0" smtClean="0">
                <a:solidFill>
                  <a:schemeClr val="tx1"/>
                </a:solidFill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</a:rPr>
              <a:t>medio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administración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Flecha curvada hacia arriba 16"/>
          <p:cNvSpPr/>
          <p:nvPr/>
        </p:nvSpPr>
        <p:spPr>
          <a:xfrm>
            <a:off x="3230183" y="2353399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Flecha curvada hacia arriba 18"/>
          <p:cNvSpPr/>
          <p:nvPr/>
        </p:nvSpPr>
        <p:spPr>
          <a:xfrm>
            <a:off x="6599101" y="2504808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Flecha arriba 5"/>
          <p:cNvSpPr/>
          <p:nvPr/>
        </p:nvSpPr>
        <p:spPr>
          <a:xfrm>
            <a:off x="7487605" y="1605628"/>
            <a:ext cx="226097" cy="5608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158267" y="4222114"/>
            <a:ext cx="3805420" cy="716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Síntomas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similares</a:t>
            </a:r>
            <a:r>
              <a:rPr lang="en-US" sz="2000" dirty="0" smtClean="0">
                <a:solidFill>
                  <a:schemeClr val="tx1"/>
                </a:solidFill>
              </a:rPr>
              <a:t> a la gripe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963687" y="4453994"/>
            <a:ext cx="779611" cy="22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4743298" y="4051928"/>
            <a:ext cx="2678091" cy="1057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Toxicidad </a:t>
            </a:r>
            <a:r>
              <a:rPr lang="en-US" sz="2000" dirty="0" err="1" smtClean="0">
                <a:solidFill>
                  <a:schemeClr val="tx1"/>
                </a:solidFill>
              </a:rPr>
              <a:t>intrínseca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Endotoxinas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bacterianas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7421390" y="4517219"/>
            <a:ext cx="347718" cy="169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7769107" y="4051928"/>
            <a:ext cx="3090789" cy="1155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Lipopolisacárido</a:t>
            </a:r>
            <a:r>
              <a:rPr lang="en-US" sz="2000" dirty="0" smtClean="0">
                <a:solidFill>
                  <a:schemeClr val="tx1"/>
                </a:solidFill>
              </a:rPr>
              <a:t> (LPS)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Farmacopea</a:t>
            </a:r>
            <a:r>
              <a:rPr lang="en-US" sz="2000" dirty="0" smtClean="0">
                <a:solidFill>
                  <a:schemeClr val="tx1"/>
                </a:solidFill>
              </a:rPr>
              <a:t>: 1 a 0,1 </a:t>
            </a:r>
            <a:r>
              <a:rPr lang="en-US" sz="2000" dirty="0" err="1" smtClean="0">
                <a:solidFill>
                  <a:schemeClr val="tx1"/>
                </a:solidFill>
              </a:rPr>
              <a:t>Unidad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endotoxina</a:t>
            </a:r>
            <a:r>
              <a:rPr lang="en-US" sz="2000" dirty="0" smtClean="0">
                <a:solidFill>
                  <a:schemeClr val="tx1"/>
                </a:solidFill>
              </a:rPr>
              <a:t> (EU)</a:t>
            </a:r>
          </a:p>
        </p:txBody>
      </p:sp>
    </p:spTree>
    <p:extLst>
      <p:ext uri="{BB962C8B-B14F-4D97-AF65-F5344CB8AC3E}">
        <p14:creationId xmlns:p14="http://schemas.microsoft.com/office/powerpoint/2010/main" val="401961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9595" y="6425578"/>
            <a:ext cx="8469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/>
              <a:t>FDA, </a:t>
            </a:r>
            <a:r>
              <a:rPr lang="es-EC" sz="1400" dirty="0" smtClean="0"/>
              <a:t>2015; Ando </a:t>
            </a:r>
            <a:r>
              <a:rPr lang="es-EC" sz="1400" dirty="0"/>
              <a:t>et al., </a:t>
            </a:r>
            <a:r>
              <a:rPr lang="es-EC" sz="1400" dirty="0" smtClean="0"/>
              <a:t>2014; </a:t>
            </a:r>
            <a:r>
              <a:rPr lang="es-EC" sz="1400" dirty="0" err="1"/>
              <a:t>Ebbinghaus</a:t>
            </a:r>
            <a:r>
              <a:rPr lang="es-EC" sz="1400" dirty="0"/>
              <a:t> et al., </a:t>
            </a:r>
            <a:r>
              <a:rPr lang="es-EC" sz="1400" dirty="0" smtClean="0"/>
              <a:t>2005; </a:t>
            </a:r>
            <a:r>
              <a:rPr lang="es-EC" sz="1400" dirty="0" err="1" smtClean="0"/>
              <a:t>Pasche</a:t>
            </a:r>
            <a:r>
              <a:rPr lang="es-EC" sz="1400" dirty="0" smtClean="0"/>
              <a:t> </a:t>
            </a:r>
            <a:r>
              <a:rPr lang="es-EC" sz="1400" dirty="0"/>
              <a:t>&amp; Neri, </a:t>
            </a:r>
            <a:r>
              <a:rPr lang="es-EC" sz="1400" dirty="0" smtClean="0"/>
              <a:t>2012; </a:t>
            </a:r>
            <a:r>
              <a:rPr lang="es-EC" sz="1400" dirty="0" err="1"/>
              <a:t>Vasuthasawat</a:t>
            </a:r>
            <a:r>
              <a:rPr lang="es-EC" sz="1400" dirty="0"/>
              <a:t> et al., 2019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8E5A641-E790-4E3C-A6A0-DDDC4D63D69D}"/>
              </a:ext>
            </a:extLst>
          </p:cNvPr>
          <p:cNvSpPr txBox="1"/>
          <p:nvPr/>
        </p:nvSpPr>
        <p:spPr>
          <a:xfrm>
            <a:off x="319595" y="150920"/>
            <a:ext cx="49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Y DISCUSIÓN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92801" y="150920"/>
            <a:ext cx="60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latin typeface="+mj-lt"/>
                <a:cs typeface="Calibri" panose="020F0502020204030204" pitchFamily="34" charset="0"/>
              </a:rPr>
              <a:t>Toxicidad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acuerdo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a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los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+mj-lt"/>
                <a:cs typeface="Calibri" panose="020F0502020204030204" pitchFamily="34" charset="0"/>
              </a:rPr>
              <a:t>s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istemas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 de </a:t>
            </a:r>
            <a:r>
              <a:rPr lang="en-US" b="1" i="1" dirty="0" err="1" smtClean="0">
                <a:latin typeface="+mj-lt"/>
                <a:cs typeface="Calibri" panose="020F0502020204030204" pitchFamily="34" charset="0"/>
              </a:rPr>
              <a:t>producción</a:t>
            </a:r>
            <a:endParaRPr lang="en-US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43362" y="1475207"/>
            <a:ext cx="2537366" cy="1027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Cromatografía de columna convencional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109727" y="1732656"/>
            <a:ext cx="3805420" cy="716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</a:t>
            </a:r>
            <a:r>
              <a:rPr lang="es-EC" sz="2000" dirty="0" smtClean="0">
                <a:solidFill>
                  <a:schemeClr val="tx1"/>
                </a:solidFill>
              </a:rPr>
              <a:t>lergias</a:t>
            </a:r>
            <a:r>
              <a:rPr lang="es-EC" sz="2000" dirty="0">
                <a:solidFill>
                  <a:schemeClr val="tx1"/>
                </a:solidFill>
              </a:rPr>
              <a:t>, enfermedades cardiovasculares y renales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60028" y="1703192"/>
            <a:ext cx="2854655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IMAC: Ni </a:t>
            </a:r>
            <a:r>
              <a:rPr lang="es-EC" sz="2000" dirty="0">
                <a:solidFill>
                  <a:schemeClr val="tx1"/>
                </a:solidFill>
              </a:rPr>
              <a:t>2</a:t>
            </a:r>
            <a:r>
              <a:rPr lang="es-EC" sz="2000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Cola de Histidina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Flecha curvada hacia arriba 16"/>
          <p:cNvSpPr/>
          <p:nvPr/>
        </p:nvSpPr>
        <p:spPr>
          <a:xfrm>
            <a:off x="3002629" y="2570120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Flecha curvada hacia arriba 18"/>
          <p:cNvSpPr/>
          <p:nvPr/>
        </p:nvSpPr>
        <p:spPr>
          <a:xfrm>
            <a:off x="6371547" y="2721529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58267" y="4222114"/>
            <a:ext cx="3805420" cy="716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Intravenosa</a:t>
            </a:r>
            <a:r>
              <a:rPr lang="en-US" sz="2000" dirty="0" smtClean="0">
                <a:solidFill>
                  <a:schemeClr val="tx1"/>
                </a:solidFill>
              </a:rPr>
              <a:t>: 25 a 35 min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Intramuscular: 4,5 horas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3963687" y="4453994"/>
            <a:ext cx="779611" cy="226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4743298" y="3905681"/>
            <a:ext cx="3144771" cy="122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F</a:t>
            </a:r>
            <a:r>
              <a:rPr lang="es-EC" sz="2000" dirty="0" smtClean="0">
                <a:solidFill>
                  <a:schemeClr val="tx1"/>
                </a:solidFill>
              </a:rPr>
              <a:t>usión </a:t>
            </a:r>
            <a:r>
              <a:rPr lang="es-EC" sz="2000" dirty="0">
                <a:solidFill>
                  <a:schemeClr val="tx1"/>
                </a:solidFill>
              </a:rPr>
              <a:t>del extremo C-terminal del anticuerpo a la región N-terminal del IFN γ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7888069" y="4407473"/>
            <a:ext cx="660649" cy="273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8548718" y="3573896"/>
            <a:ext cx="3059560" cy="1810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F</a:t>
            </a:r>
            <a:r>
              <a:rPr lang="es-EC" sz="2000" dirty="0" smtClean="0">
                <a:solidFill>
                  <a:schemeClr val="tx1"/>
                </a:solidFill>
              </a:rPr>
              <a:t>ragmento </a:t>
            </a:r>
            <a:r>
              <a:rPr lang="es-EC" sz="2000" dirty="0">
                <a:solidFill>
                  <a:schemeClr val="tx1"/>
                </a:solidFill>
              </a:rPr>
              <a:t>de anticuerpo humano </a:t>
            </a:r>
            <a:r>
              <a:rPr lang="es-EC" sz="2000" dirty="0" err="1" smtClean="0">
                <a:solidFill>
                  <a:schemeClr val="tx1"/>
                </a:solidFill>
              </a:rPr>
              <a:t>scFv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TNT 3</a:t>
            </a:r>
            <a:endParaRPr lang="es-EC" sz="2000" dirty="0" smtClean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A</a:t>
            </a:r>
            <a:r>
              <a:rPr lang="es-EC" sz="2000" dirty="0" smtClean="0">
                <a:solidFill>
                  <a:schemeClr val="tx1"/>
                </a:solidFill>
              </a:rPr>
              <a:t>nticuerpo </a:t>
            </a:r>
            <a:r>
              <a:rPr lang="es-EC" sz="2000" dirty="0">
                <a:solidFill>
                  <a:schemeClr val="tx1"/>
                </a:solidFill>
              </a:rPr>
              <a:t>2B8 dirigido a CD20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012427" y="3510002"/>
            <a:ext cx="2207291" cy="506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Farmacocinética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11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7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76A0E5F-7A5A-4F74-9276-8AC47DDD20CB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CONCLUSIONES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44714" y="968210"/>
            <a:ext cx="113124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400" i="1" dirty="0" smtClean="0"/>
              <a:t>E</a:t>
            </a:r>
            <a:r>
              <a:rPr lang="es-EC" sz="2400" i="1" dirty="0"/>
              <a:t>. </a:t>
            </a:r>
            <a:r>
              <a:rPr lang="es-EC" sz="2400" i="1" dirty="0" err="1"/>
              <a:t>coli</a:t>
            </a:r>
            <a:r>
              <a:rPr lang="es-EC" sz="2400" dirty="0"/>
              <a:t> </a:t>
            </a:r>
            <a:r>
              <a:rPr lang="es-EC" sz="2400" dirty="0" smtClean="0"/>
              <a:t>es el sistema de expresión </a:t>
            </a:r>
            <a:r>
              <a:rPr lang="es-EC" sz="2400" dirty="0"/>
              <a:t>más utilizado </a:t>
            </a:r>
            <a:r>
              <a:rPr lang="es-EC" sz="2400" dirty="0" smtClean="0"/>
              <a:t>para la obtención de </a:t>
            </a:r>
            <a:r>
              <a:rPr lang="es-EC" sz="2400" dirty="0"/>
              <a:t>proteínas </a:t>
            </a:r>
            <a:r>
              <a:rPr lang="es-EC" sz="2400" dirty="0" smtClean="0"/>
              <a:t>recombinantes. </a:t>
            </a:r>
            <a:r>
              <a:rPr lang="es-EC" sz="2400" dirty="0"/>
              <a:t>E</a:t>
            </a:r>
            <a:r>
              <a:rPr lang="es-EC" sz="2400" dirty="0" smtClean="0"/>
              <a:t>s </a:t>
            </a:r>
            <a:r>
              <a:rPr lang="es-EC" sz="2400" dirty="0"/>
              <a:t>la mejor plataforma para la producción de </a:t>
            </a:r>
            <a:r>
              <a:rPr lang="es-EC" sz="2400" dirty="0" err="1"/>
              <a:t>rh</a:t>
            </a:r>
            <a:r>
              <a:rPr lang="es-ES" sz="2400" dirty="0"/>
              <a:t>IFN </a:t>
            </a:r>
            <a:r>
              <a:rPr lang="es-ES" sz="2400" dirty="0" smtClean="0"/>
              <a:t>γ, </a:t>
            </a:r>
            <a:r>
              <a:rPr lang="es-ES" sz="2400" dirty="0"/>
              <a:t>ya que genera rendimientos y porcentaje de pureza más altos</a:t>
            </a:r>
            <a:r>
              <a:rPr lang="es-ES" sz="2400" dirty="0" smtClean="0"/>
              <a:t>.</a:t>
            </a:r>
            <a:endParaRPr lang="es-EC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La optimización de codones y parámetros físicos son las estrategias más utilizadas mejorando los resultados de producción en todos los sistemas de expresión de </a:t>
            </a:r>
            <a:r>
              <a:rPr lang="es-ES" sz="2400" dirty="0" err="1"/>
              <a:t>rhIFN</a:t>
            </a:r>
            <a:r>
              <a:rPr lang="es-ES" sz="2400" dirty="0"/>
              <a:t> γ</a:t>
            </a:r>
            <a:r>
              <a:rPr lang="es-ES" sz="2400" dirty="0" smtClean="0"/>
              <a:t>.</a:t>
            </a:r>
            <a:endParaRPr lang="es-EC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/>
              <a:t>La actividad biológica </a:t>
            </a:r>
            <a:r>
              <a:rPr lang="es-ES" sz="2400" dirty="0" smtClean="0"/>
              <a:t>no tiene un rol funcional, es </a:t>
            </a:r>
            <a:r>
              <a:rPr lang="es-ES" sz="2400" dirty="0"/>
              <a:t>independiente de la </a:t>
            </a:r>
            <a:r>
              <a:rPr lang="es-ES" sz="2400" dirty="0" err="1"/>
              <a:t>glicosilación</a:t>
            </a:r>
            <a:r>
              <a:rPr lang="es-ES" sz="2400" dirty="0"/>
              <a:t> y la </a:t>
            </a:r>
            <a:r>
              <a:rPr lang="es-ES" sz="2400" dirty="0" err="1"/>
              <a:t>coexpresión</a:t>
            </a:r>
            <a:r>
              <a:rPr lang="es-ES" sz="2400" dirty="0"/>
              <a:t> de </a:t>
            </a:r>
            <a:r>
              <a:rPr lang="es-ES" sz="2400" dirty="0" err="1"/>
              <a:t>rhIFN</a:t>
            </a:r>
            <a:r>
              <a:rPr lang="es-ES" sz="2400" dirty="0"/>
              <a:t> γ con otras proteínas no altera la </a:t>
            </a:r>
            <a:r>
              <a:rPr lang="es-ES" sz="2400" dirty="0" err="1"/>
              <a:t>bioactividad</a:t>
            </a:r>
            <a:r>
              <a:rPr lang="es-ES" sz="2400" dirty="0"/>
              <a:t>, aunque la proliferación celular si depende de las líneas células utilizadas y la dosis</a:t>
            </a:r>
            <a:r>
              <a:rPr lang="es-E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toxicidad intrínseca del </a:t>
            </a:r>
            <a:r>
              <a:rPr lang="es-ES" sz="2400" dirty="0" err="1"/>
              <a:t>biofármaco</a:t>
            </a:r>
            <a:r>
              <a:rPr lang="es-ES" sz="2400" dirty="0"/>
              <a:t>, está en dependencia de las endotoxinas de </a:t>
            </a:r>
            <a:r>
              <a:rPr lang="es-ES" sz="2400" i="1" dirty="0" err="1"/>
              <a:t>E.coli</a:t>
            </a:r>
            <a:r>
              <a:rPr lang="es-ES" sz="2400" i="1" dirty="0"/>
              <a:t> </a:t>
            </a:r>
            <a:r>
              <a:rPr lang="es-ES" sz="2400" dirty="0"/>
              <a:t>con síntomas similares a la gripe. Los trastornos cardiovasculares y renales se relacionan con la purificación por cromatografía </a:t>
            </a:r>
            <a:r>
              <a:rPr lang="es-ES" sz="2400" dirty="0" smtClean="0"/>
              <a:t>convencional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08801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6508627-1C6F-4F5D-B977-700EBC8EA641}"/>
              </a:ext>
            </a:extLst>
          </p:cNvPr>
          <p:cNvSpPr txBox="1"/>
          <p:nvPr/>
        </p:nvSpPr>
        <p:spPr>
          <a:xfrm>
            <a:off x="319596" y="150920"/>
            <a:ext cx="403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RECOMENDACIONES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522515" y="843957"/>
            <a:ext cx="1131243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Promover </a:t>
            </a:r>
            <a:r>
              <a:rPr lang="es-ES" sz="2400" dirty="0"/>
              <a:t>la investigación y producción de </a:t>
            </a:r>
            <a:r>
              <a:rPr lang="es-ES" sz="2400" dirty="0" err="1"/>
              <a:t>rhIFN</a:t>
            </a:r>
            <a:r>
              <a:rPr lang="es-ES" sz="2400" dirty="0"/>
              <a:t> γ tanto a nivel de laboratorio como a escala industrial en otros sistemas de producción no probados como </a:t>
            </a:r>
            <a:r>
              <a:rPr lang="es-ES" sz="2400" i="1" dirty="0" err="1"/>
              <a:t>Yarrowia</a:t>
            </a:r>
            <a:r>
              <a:rPr lang="es-ES" sz="2400" i="1" dirty="0"/>
              <a:t> </a:t>
            </a:r>
            <a:r>
              <a:rPr lang="es-ES" sz="2400" i="1" dirty="0" err="1"/>
              <a:t>lipolytica</a:t>
            </a:r>
            <a:r>
              <a:rPr lang="es-ES" sz="2400" dirty="0"/>
              <a:t> y </a:t>
            </a:r>
            <a:r>
              <a:rPr lang="es-ES" sz="2400" i="1" dirty="0" err="1"/>
              <a:t>Hansenula</a:t>
            </a:r>
            <a:r>
              <a:rPr lang="es-ES" sz="2400" i="1" dirty="0"/>
              <a:t> </a:t>
            </a:r>
            <a:r>
              <a:rPr lang="es-ES" sz="2400" i="1" dirty="0" err="1"/>
              <a:t>polymorpha</a:t>
            </a:r>
            <a:r>
              <a:rPr lang="es-ES" sz="2400" i="1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Profundizar más en la relación en los sistemas productivos y la obtención de la molécula para disminuir los efectos secundarios.</a:t>
            </a:r>
            <a:endParaRPr lang="es-EC" sz="2400" dirty="0"/>
          </a:p>
          <a:p>
            <a:endParaRPr lang="es-MX" sz="23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2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atin typeface="+mj-lt"/>
                <a:cs typeface="Calibri" panose="020F0502020204030204" pitchFamily="34" charset="0"/>
              </a:rPr>
              <a:t>INTRODUCCIÓN</a:t>
            </a:r>
            <a:endParaRPr lang="es-EC" sz="4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2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8147A3C-D17A-495B-AC06-4440270B016C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2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Direccion De Carrera De Biotecnologia - Posts | Facebook">
            <a:extLst>
              <a:ext uri="{FF2B5EF4-FFF2-40B4-BE49-F238E27FC236}">
                <a16:creationId xmlns:a16="http://schemas.microsoft.com/office/drawing/2014/main" xmlns="" id="{F1414BA9-E7AC-40C8-80F0-7979902D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6000" l="1333" r="96000">
                        <a14:foregroundMark x1="35556" y1="10667" x2="35556" y2="10667"/>
                        <a14:foregroundMark x1="31111" y1="11111" x2="31111" y2="11111"/>
                        <a14:foregroundMark x1="28000" y1="12444" x2="28000" y2="12444"/>
                        <a14:foregroundMark x1="41778" y1="6222" x2="41778" y2="6222"/>
                        <a14:foregroundMark x1="11111" y1="25778" x2="11111" y2="25778"/>
                        <a14:foregroundMark x1="17778" y1="30222" x2="17778" y2="30222"/>
                        <a14:foregroundMark x1="19111" y1="31111" x2="19111" y2="31111"/>
                        <a14:foregroundMark x1="21778" y1="34667" x2="21778" y2="34667"/>
                        <a14:foregroundMark x1="22667" y1="38667" x2="22667" y2="38667"/>
                        <a14:foregroundMark x1="19556" y1="40444" x2="19556" y2="40444"/>
                        <a14:foregroundMark x1="15556" y1="49333" x2="15556" y2="49333"/>
                        <a14:foregroundMark x1="15556" y1="52444" x2="15556" y2="52444"/>
                        <a14:foregroundMark x1="15556" y1="61333" x2="15556" y2="61333"/>
                        <a14:foregroundMark x1="16889" y1="58667" x2="16889" y2="58667"/>
                        <a14:foregroundMark x1="16000" y1="57778" x2="16000" y2="57778"/>
                        <a14:foregroundMark x1="10667" y1="42667" x2="10667" y2="42667"/>
                        <a14:foregroundMark x1="8889" y1="34667" x2="8889" y2="34667"/>
                        <a14:foregroundMark x1="5778" y1="40444" x2="5778" y2="40444"/>
                        <a14:foregroundMark x1="20444" y1="83556" x2="20444" y2="83556"/>
                        <a14:foregroundMark x1="29778" y1="84000" x2="29778" y2="84000"/>
                        <a14:foregroundMark x1="30222" y1="86222" x2="30222" y2="86222"/>
                        <a14:foregroundMark x1="38222" y1="89333" x2="38222" y2="89333"/>
                        <a14:foregroundMark x1="44000" y1="91111" x2="44000" y2="91111"/>
                        <a14:foregroundMark x1="49778" y1="91111" x2="49778" y2="91111"/>
                        <a14:foregroundMark x1="55111" y1="96444" x2="55111" y2="96444"/>
                        <a14:foregroundMark x1="88889" y1="49778" x2="88889" y2="49778"/>
                        <a14:foregroundMark x1="88000" y1="57778" x2="88000" y2="57778"/>
                        <a14:foregroundMark x1="88889" y1="64444" x2="88889" y2="64444"/>
                        <a14:foregroundMark x1="88889" y1="44889" x2="88889" y2="44889"/>
                        <a14:foregroundMark x1="89333" y1="34667" x2="89333" y2="34667"/>
                        <a14:foregroundMark x1="85333" y1="34667" x2="85333" y2="34667"/>
                        <a14:foregroundMark x1="84000" y1="32889" x2="84000" y2="32889"/>
                        <a14:foregroundMark x1="82667" y1="32000" x2="82667" y2="32000"/>
                        <a14:foregroundMark x1="79556" y1="32000" x2="79556" y2="32000"/>
                        <a14:foregroundMark x1="72444" y1="24889" x2="72444" y2="24889"/>
                        <a14:foregroundMark x1="47556" y1="16444" x2="47556" y2="16444"/>
                        <a14:foregroundMark x1="96000" y1="59111" x2="96000" y2="59111"/>
                        <a14:foregroundMark x1="1333" y1="52000" x2="1333" y2="52000"/>
                      </a14:backgroundRemoval>
                    </a14:imgEffect>
                    <a14:imgEffect>
                      <a14:colorTemperature colorTemp="5785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5482" y="841354"/>
            <a:ext cx="1140165" cy="1184021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Universidad de las Fuerzas Armadas - ESPE">
            <a:extLst>
              <a:ext uri="{FF2B5EF4-FFF2-40B4-BE49-F238E27FC236}">
                <a16:creationId xmlns:a16="http://schemas.microsoft.com/office/drawing/2014/main" xmlns="" id="{808C8CF7-0813-49BA-A84F-BA470FAB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661" y="999004"/>
            <a:ext cx="1325392" cy="13253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786301" y="1248699"/>
            <a:ext cx="439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Thelvia</a:t>
            </a:r>
            <a:r>
              <a:rPr lang="es-MX" dirty="0" smtClean="0"/>
              <a:t> Isabel, Ramos Gómez, PhD (c)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36508" y="4590280"/>
            <a:ext cx="305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Familia y amigos</a:t>
            </a:r>
            <a:endParaRPr lang="en-US" sz="2400" dirty="0"/>
          </a:p>
        </p:txBody>
      </p:sp>
      <p:sp>
        <p:nvSpPr>
          <p:cNvPr id="3" name="Rectángulo 2"/>
          <p:cNvSpPr/>
          <p:nvPr/>
        </p:nvSpPr>
        <p:spPr>
          <a:xfrm>
            <a:off x="5104660" y="2759005"/>
            <a:ext cx="211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Nelson </a:t>
            </a:r>
            <a:r>
              <a:rPr lang="es-MX" dirty="0" err="1"/>
              <a:t>Vispo</a:t>
            </a:r>
            <a:r>
              <a:rPr lang="es-MX" dirty="0"/>
              <a:t>, PhD</a:t>
            </a:r>
            <a:endParaRPr lang="en-US" dirty="0"/>
          </a:p>
        </p:txBody>
      </p:sp>
      <p:pic>
        <p:nvPicPr>
          <p:cNvPr id="5122" name="Picture 2" descr="Yachay Te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61" y="2503280"/>
            <a:ext cx="3110096" cy="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2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549CA30-451D-491B-BC93-3558DBEB4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451" y="5945410"/>
            <a:ext cx="3062177" cy="7266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BEAF03B-6B0A-40D9-B689-47A3380C6F0A}"/>
              </a:ext>
            </a:extLst>
          </p:cNvPr>
          <p:cNvSpPr txBox="1"/>
          <p:nvPr/>
        </p:nvSpPr>
        <p:spPr>
          <a:xfrm>
            <a:off x="2105364" y="2092851"/>
            <a:ext cx="77200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Gracias por su atención</a:t>
            </a:r>
            <a:endParaRPr lang="es-EC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6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E98833-C95A-41D8-9630-B448CCB8E109}"/>
              </a:ext>
            </a:extLst>
          </p:cNvPr>
          <p:cNvSpPr txBox="1"/>
          <p:nvPr/>
        </p:nvSpPr>
        <p:spPr>
          <a:xfrm>
            <a:off x="319596" y="139211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3551" y="6332915"/>
            <a:ext cx="743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(Arango &amp; </a:t>
            </a:r>
            <a:r>
              <a:rPr lang="es-EC" sz="1400" dirty="0" err="1"/>
              <a:t>Descoteaux</a:t>
            </a:r>
            <a:r>
              <a:rPr lang="es-EC" sz="1400" dirty="0"/>
              <a:t>, 2014; </a:t>
            </a:r>
            <a:r>
              <a:rPr lang="es-EC" sz="1400" dirty="0" err="1"/>
              <a:t>Katsuyama</a:t>
            </a:r>
            <a:r>
              <a:rPr lang="es-EC" sz="1400" dirty="0"/>
              <a:t> &amp; </a:t>
            </a:r>
            <a:r>
              <a:rPr lang="es-EC" sz="1400" dirty="0" err="1"/>
              <a:t>Moulton</a:t>
            </a:r>
            <a:r>
              <a:rPr lang="es-EC" sz="1400" dirty="0"/>
              <a:t>, </a:t>
            </a:r>
            <a:r>
              <a:rPr lang="es-EC" sz="1400" dirty="0" smtClean="0"/>
              <a:t>2021; </a:t>
            </a:r>
            <a:r>
              <a:rPr lang="es-EC" sz="1400" dirty="0" err="1" smtClean="0"/>
              <a:t>Abdolvahab</a:t>
            </a:r>
            <a:r>
              <a:rPr lang="es-EC" sz="1400" dirty="0" smtClean="0"/>
              <a:t> </a:t>
            </a:r>
            <a:r>
              <a:rPr lang="es-EC" sz="1400" dirty="0"/>
              <a:t>et al., 2020; </a:t>
            </a:r>
            <a:r>
              <a:rPr lang="es-EC" sz="1400" dirty="0" err="1"/>
              <a:t>Graber</a:t>
            </a:r>
            <a:r>
              <a:rPr lang="es-EC" sz="1400" dirty="0"/>
              <a:t> &amp; </a:t>
            </a:r>
            <a:r>
              <a:rPr lang="es-EC" sz="1400" dirty="0" err="1"/>
              <a:t>Dhib-Jalbut</a:t>
            </a:r>
            <a:r>
              <a:rPr lang="es-EC" sz="1400" dirty="0"/>
              <a:t>, </a:t>
            </a:r>
            <a:r>
              <a:rPr lang="es-EC" sz="1400" dirty="0" smtClean="0"/>
              <a:t>2014; </a:t>
            </a:r>
            <a:r>
              <a:rPr lang="es-EC" sz="1400" dirty="0" err="1" smtClean="0"/>
              <a:t>Kline</a:t>
            </a:r>
            <a:r>
              <a:rPr lang="es-EC" sz="1400" dirty="0" smtClean="0"/>
              <a:t> </a:t>
            </a:r>
            <a:r>
              <a:rPr lang="es-EC" sz="1400" dirty="0"/>
              <a:t>&amp; </a:t>
            </a:r>
            <a:r>
              <a:rPr lang="es-EC" sz="1400" dirty="0" err="1"/>
              <a:t>Kitagaki</a:t>
            </a:r>
            <a:r>
              <a:rPr lang="es-EC" sz="1400" dirty="0"/>
              <a:t>, </a:t>
            </a:r>
            <a:r>
              <a:rPr lang="es-EC" sz="1400" dirty="0" smtClean="0"/>
              <a:t>2006)</a:t>
            </a:r>
            <a:endParaRPr lang="es-EC" sz="1400" dirty="0"/>
          </a:p>
        </p:txBody>
      </p:sp>
      <p:pic>
        <p:nvPicPr>
          <p:cNvPr id="21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267" y="6013787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1273761"/>
            <a:ext cx="2188619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INTERFERONES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516380" y="1288348"/>
            <a:ext cx="3114085" cy="7402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Fomentan las respuestas inmunitarias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79137" y="3137332"/>
            <a:ext cx="3884400" cy="74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Antivirales, antitumorales e </a:t>
            </a:r>
            <a:r>
              <a:rPr lang="es-MX" sz="2000" dirty="0" err="1" smtClean="0">
                <a:solidFill>
                  <a:schemeClr val="tx1"/>
                </a:solidFill>
              </a:rPr>
              <a:t>inmunomoduladores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366681" y="1258884"/>
            <a:ext cx="2854655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Glicoproteínas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Familia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s-EC" sz="2000" dirty="0">
                <a:solidFill>
                  <a:schemeClr val="tx1"/>
                </a:solidFill>
              </a:rPr>
              <a:t>α helicoidales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lecha curvada hacia arriba 3"/>
          <p:cNvSpPr/>
          <p:nvPr/>
        </p:nvSpPr>
        <p:spPr>
          <a:xfrm>
            <a:off x="1409282" y="2125812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Flecha curvada hacia arriba 14"/>
          <p:cNvSpPr/>
          <p:nvPr/>
        </p:nvSpPr>
        <p:spPr>
          <a:xfrm>
            <a:off x="4834640" y="2156118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8" name="Conector recto de flecha 7"/>
          <p:cNvCxnSpPr>
            <a:stCxn id="13" idx="3"/>
          </p:cNvCxnSpPr>
          <p:nvPr/>
        </p:nvCxnSpPr>
        <p:spPr>
          <a:xfrm flipV="1">
            <a:off x="8630465" y="1109272"/>
            <a:ext cx="873299" cy="54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8630465" y="1639541"/>
            <a:ext cx="873299" cy="50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9520782" y="743491"/>
            <a:ext cx="1826772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Innatas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564142" y="1780598"/>
            <a:ext cx="1826772" cy="731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Adaptativas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55" y="2777766"/>
            <a:ext cx="1601999" cy="1601999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350025981"/>
              </p:ext>
            </p:extLst>
          </p:nvPr>
        </p:nvGraphicFramePr>
        <p:xfrm>
          <a:off x="1157337" y="4648289"/>
          <a:ext cx="8128000" cy="302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Elipse 1"/>
          <p:cNvSpPr/>
          <p:nvPr/>
        </p:nvSpPr>
        <p:spPr>
          <a:xfrm>
            <a:off x="4940394" y="4352240"/>
            <a:ext cx="1791243" cy="1661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5126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24" grpId="0" animBg="1"/>
      <p:bldP spid="4" grpId="0" animBg="1"/>
      <p:bldP spid="15" grpId="0" animBg="1"/>
      <p:bldP spid="22" grpId="0" animBg="1"/>
      <p:bldP spid="23" grpId="0" animBg="1"/>
      <p:bldGraphic spid="25" grpId="0">
        <p:bldAsOne/>
      </p:bldGraphic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968" y="6436826"/>
            <a:ext cx="8885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400" dirty="0"/>
              <a:t>(</a:t>
            </a:r>
            <a:r>
              <a:rPr lang="es-EC" sz="1400" dirty="0" err="1"/>
              <a:t>Secombes</a:t>
            </a:r>
            <a:r>
              <a:rPr lang="es-EC" sz="1400" dirty="0"/>
              <a:t> &amp; </a:t>
            </a:r>
            <a:r>
              <a:rPr lang="es-EC" sz="1400" dirty="0" err="1"/>
              <a:t>Zou</a:t>
            </a:r>
            <a:r>
              <a:rPr lang="es-EC" sz="1400" dirty="0"/>
              <a:t>, 2017; S. </a:t>
            </a:r>
            <a:r>
              <a:rPr lang="es-EC" sz="1400" dirty="0" err="1"/>
              <a:t>Wu</a:t>
            </a:r>
            <a:r>
              <a:rPr lang="es-EC" sz="1400" dirty="0"/>
              <a:t> et al., </a:t>
            </a:r>
            <a:r>
              <a:rPr lang="es-EC" sz="1400" dirty="0" smtClean="0"/>
              <a:t>2019; </a:t>
            </a:r>
            <a:r>
              <a:rPr lang="es-EC" sz="1400" dirty="0" err="1" smtClean="0"/>
              <a:t>Carratalá</a:t>
            </a:r>
            <a:r>
              <a:rPr lang="es-EC" sz="1400" dirty="0" smtClean="0"/>
              <a:t> </a:t>
            </a:r>
            <a:r>
              <a:rPr lang="es-EC" sz="1400" dirty="0"/>
              <a:t>et al., </a:t>
            </a:r>
            <a:r>
              <a:rPr lang="es-EC" sz="1400" dirty="0" smtClean="0"/>
              <a:t>2019;</a:t>
            </a:r>
            <a:r>
              <a:rPr lang="es-EC" sz="1400" dirty="0"/>
              <a:t> </a:t>
            </a:r>
            <a:r>
              <a:rPr lang="es-EC" sz="1400" dirty="0" err="1"/>
              <a:t>Razaghi</a:t>
            </a:r>
            <a:r>
              <a:rPr lang="es-EC" sz="1400" dirty="0"/>
              <a:t> et al., </a:t>
            </a:r>
            <a:r>
              <a:rPr lang="es-EC" sz="1400" dirty="0" smtClean="0"/>
              <a:t>2016; </a:t>
            </a:r>
            <a:r>
              <a:rPr lang="es-EC" sz="1400" dirty="0" err="1"/>
              <a:t>Negishi</a:t>
            </a:r>
            <a:r>
              <a:rPr lang="es-EC" sz="1400" dirty="0"/>
              <a:t> et al., 2018</a:t>
            </a:r>
            <a:r>
              <a:rPr lang="es-EC" sz="1400" dirty="0" smtClean="0"/>
              <a:t>)</a:t>
            </a:r>
            <a:r>
              <a:rPr lang="es-EC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C" sz="1400" dirty="0"/>
          </a:p>
        </p:txBody>
      </p:sp>
      <p:pic>
        <p:nvPicPr>
          <p:cNvPr id="3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0CE98833-C95A-41D8-9630-B448CCB8E109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88779" y="674140"/>
            <a:ext cx="3674043" cy="97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Células asesinas naturales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linfoides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innatas</a:t>
            </a:r>
            <a:r>
              <a:rPr lang="en-US" dirty="0" smtClean="0">
                <a:solidFill>
                  <a:schemeClr val="tx1"/>
                </a:solidFill>
              </a:rPr>
              <a:t>, T, B y </a:t>
            </a:r>
            <a:r>
              <a:rPr lang="en-US" dirty="0" err="1" smtClean="0">
                <a:solidFill>
                  <a:schemeClr val="tx1"/>
                </a:solidFill>
              </a:rPr>
              <a:t>presentadoras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antígeno</a:t>
            </a:r>
            <a:endParaRPr lang="es-MX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997178974"/>
              </p:ext>
            </p:extLst>
          </p:nvPr>
        </p:nvGraphicFramePr>
        <p:xfrm>
          <a:off x="0" y="1025103"/>
          <a:ext cx="3906727" cy="491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Imagen 16" descr="C:\Users\Usuario\Downloads\HER2_EGFR Signaling Pathway in Breast Cancer (1)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/>
          <a:stretch/>
        </p:blipFill>
        <p:spPr bwMode="auto">
          <a:xfrm>
            <a:off x="8667167" y="1382243"/>
            <a:ext cx="2925811" cy="3897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Flecha curvada hacia abajo 21"/>
          <p:cNvSpPr/>
          <p:nvPr/>
        </p:nvSpPr>
        <p:spPr>
          <a:xfrm rot="1375186">
            <a:off x="8510012" y="1147464"/>
            <a:ext cx="1298755" cy="258972"/>
          </a:xfrm>
          <a:prstGeom prst="curvedDownArrow">
            <a:avLst>
              <a:gd name="adj1" fmla="val 25000"/>
              <a:gd name="adj2" fmla="val 50000"/>
              <a:gd name="adj3" fmla="val 29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6" name="Imagen 2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67" y="3050255"/>
            <a:ext cx="4572000" cy="21163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ángulo 26"/>
          <p:cNvSpPr/>
          <p:nvPr/>
        </p:nvSpPr>
        <p:spPr>
          <a:xfrm>
            <a:off x="7974767" y="5280038"/>
            <a:ext cx="4217233" cy="750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F</a:t>
            </a:r>
            <a:r>
              <a:rPr lang="es-EC" sz="1600" dirty="0" smtClean="0">
                <a:solidFill>
                  <a:schemeClr val="tx1"/>
                </a:solidFill>
              </a:rPr>
              <a:t>actores </a:t>
            </a:r>
            <a:r>
              <a:rPr lang="es-EC" sz="1600" dirty="0">
                <a:solidFill>
                  <a:schemeClr val="tx1"/>
                </a:solidFill>
              </a:rPr>
              <a:t>antibacterianos, antivirales, </a:t>
            </a:r>
            <a:r>
              <a:rPr lang="es-EC" sz="1600" dirty="0" err="1">
                <a:solidFill>
                  <a:schemeClr val="tx1"/>
                </a:solidFill>
              </a:rPr>
              <a:t>quimiocinas</a:t>
            </a:r>
            <a:r>
              <a:rPr lang="es-EC" sz="1600" dirty="0">
                <a:solidFill>
                  <a:schemeClr val="tx1"/>
                </a:solidFill>
              </a:rPr>
              <a:t>, moléculas presentadoras de antígenos y receptores </a:t>
            </a:r>
            <a:r>
              <a:rPr lang="es-EC" sz="1600" dirty="0" err="1">
                <a:solidFill>
                  <a:schemeClr val="tx1"/>
                </a:solidFill>
              </a:rPr>
              <a:t>fagocíticos</a:t>
            </a:r>
            <a:r>
              <a:rPr lang="es-EC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2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968" y="6436826"/>
            <a:ext cx="4879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/>
              <a:t> </a:t>
            </a:r>
            <a:r>
              <a:rPr lang="es-EC" sz="1400" dirty="0" smtClean="0"/>
              <a:t>Castro </a:t>
            </a:r>
            <a:r>
              <a:rPr lang="es-EC" sz="1400" dirty="0"/>
              <a:t>et al., </a:t>
            </a:r>
            <a:r>
              <a:rPr lang="es-EC" sz="1400" dirty="0" smtClean="0"/>
              <a:t>2021</a:t>
            </a:r>
            <a:r>
              <a:rPr lang="es-EC" sz="1400" dirty="0" smtClean="0">
                <a:latin typeface="Arial" panose="020B0604020202020204" pitchFamily="34" charset="0"/>
              </a:rPr>
              <a:t>; </a:t>
            </a:r>
            <a:r>
              <a:rPr lang="es-EC" sz="1400" dirty="0" err="1"/>
              <a:t>Kak</a:t>
            </a:r>
            <a:r>
              <a:rPr lang="es-EC" sz="1400" dirty="0"/>
              <a:t> et al., 2018; </a:t>
            </a:r>
            <a:r>
              <a:rPr lang="es-EC" sz="1400" dirty="0" err="1"/>
              <a:t>Ozcelik</a:t>
            </a:r>
            <a:r>
              <a:rPr lang="es-EC" sz="1400" dirty="0"/>
              <a:t> et al., 2020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s-EC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C" sz="1400" dirty="0"/>
          </a:p>
        </p:txBody>
      </p:sp>
      <p:pic>
        <p:nvPicPr>
          <p:cNvPr id="38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0CE98833-C95A-41D8-9630-B448CCB8E109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251665" y="2270985"/>
            <a:ext cx="1821600" cy="504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Células</a:t>
            </a:r>
            <a:r>
              <a:rPr lang="en-US" sz="2000" dirty="0" smtClean="0">
                <a:solidFill>
                  <a:schemeClr val="tx1"/>
                </a:solidFill>
              </a:rPr>
              <a:t> 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Imagen 12" descr="Un archivo externo que contiene una imagen, ilustración, etc. El nombre del objeto es 40364_2020_228_Fig2_HTM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5" r="45347" b="86557"/>
          <a:stretch/>
        </p:blipFill>
        <p:spPr bwMode="auto">
          <a:xfrm>
            <a:off x="2225573" y="1154701"/>
            <a:ext cx="1439056" cy="85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Un archivo externo que contiene una imagen, ilustración, etc. El nombre del objeto es 40364_2020_228_Fig2_HTM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2" t="33113" r="18499" b="46357"/>
          <a:stretch/>
        </p:blipFill>
        <p:spPr bwMode="auto">
          <a:xfrm>
            <a:off x="571081" y="1019281"/>
            <a:ext cx="1182768" cy="989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 derecha 3"/>
          <p:cNvSpPr/>
          <p:nvPr/>
        </p:nvSpPr>
        <p:spPr>
          <a:xfrm>
            <a:off x="1873770" y="1433292"/>
            <a:ext cx="539646" cy="29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>
            <a:off x="3746609" y="1433292"/>
            <a:ext cx="539646" cy="29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4475335" y="1214684"/>
            <a:ext cx="2627214" cy="722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Potenciar la inmunidad innata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lecha curvada hacia arriba 4"/>
          <p:cNvSpPr/>
          <p:nvPr/>
        </p:nvSpPr>
        <p:spPr>
          <a:xfrm flipH="1">
            <a:off x="6642002" y="2080127"/>
            <a:ext cx="2022312" cy="5131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Flecha curvada hacia abajo 5"/>
          <p:cNvSpPr/>
          <p:nvPr/>
        </p:nvSpPr>
        <p:spPr>
          <a:xfrm>
            <a:off x="6642003" y="865646"/>
            <a:ext cx="2022312" cy="3490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365408" y="1254617"/>
            <a:ext cx="2627214" cy="722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Vínculo</a:t>
            </a:r>
            <a:r>
              <a:rPr lang="en-US" sz="2000" dirty="0" smtClean="0">
                <a:solidFill>
                  <a:schemeClr val="tx1"/>
                </a:solidFill>
              </a:rPr>
              <a:t> con la inmunidad </a:t>
            </a:r>
            <a:r>
              <a:rPr lang="en-US" sz="2000" dirty="0" err="1" smtClean="0">
                <a:solidFill>
                  <a:schemeClr val="tx1"/>
                </a:solidFill>
              </a:rPr>
              <a:t>adaptativa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" name="Imagen 20" descr="Un archivo externo que contiene una imagen, ilustración, etc. El nombre del objeto es 40364_2020_228_Fig2_HTM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30989" r="69747" b="46594"/>
          <a:stretch/>
        </p:blipFill>
        <p:spPr bwMode="auto">
          <a:xfrm>
            <a:off x="506320" y="3741945"/>
            <a:ext cx="1421132" cy="107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ángulo 21"/>
          <p:cNvSpPr/>
          <p:nvPr/>
        </p:nvSpPr>
        <p:spPr>
          <a:xfrm>
            <a:off x="233538" y="5092635"/>
            <a:ext cx="1821600" cy="504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Macrófagos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538" y="3962956"/>
            <a:ext cx="187843" cy="839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>
            <a:off x="3044513" y="4083553"/>
            <a:ext cx="1821600" cy="504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Flecha arriba 24"/>
          <p:cNvSpPr/>
          <p:nvPr/>
        </p:nvSpPr>
        <p:spPr>
          <a:xfrm>
            <a:off x="4956781" y="3817994"/>
            <a:ext cx="187843" cy="839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5983174" y="3741945"/>
            <a:ext cx="1821600" cy="960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Mejora</a:t>
            </a:r>
            <a:r>
              <a:rPr lang="en-US" sz="2000" dirty="0" smtClean="0">
                <a:solidFill>
                  <a:schemeClr val="tx1"/>
                </a:solidFill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</a:rPr>
              <a:t>regulación</a:t>
            </a:r>
            <a:r>
              <a:rPr lang="en-US" sz="2000" dirty="0" smtClean="0">
                <a:solidFill>
                  <a:schemeClr val="tx1"/>
                </a:solidFill>
              </a:rPr>
              <a:t> de MHC II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Flecha arriba 26"/>
          <p:cNvSpPr/>
          <p:nvPr/>
        </p:nvSpPr>
        <p:spPr>
          <a:xfrm>
            <a:off x="8643128" y="3582994"/>
            <a:ext cx="263069" cy="15993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/>
          <p:cNvSpPr/>
          <p:nvPr/>
        </p:nvSpPr>
        <p:spPr>
          <a:xfrm>
            <a:off x="9078446" y="3152265"/>
            <a:ext cx="3029329" cy="960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es-EC" sz="2000" dirty="0" err="1" smtClean="0">
                <a:solidFill>
                  <a:schemeClr val="tx1"/>
                </a:solidFill>
              </a:rPr>
              <a:t>roducción</a:t>
            </a:r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de </a:t>
            </a:r>
            <a:r>
              <a:rPr lang="es-EC" sz="2000" dirty="0" err="1">
                <a:solidFill>
                  <a:schemeClr val="tx1"/>
                </a:solidFill>
              </a:rPr>
              <a:t>citocinas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r>
              <a:rPr lang="es-EC" sz="2000" dirty="0" err="1">
                <a:solidFill>
                  <a:schemeClr val="tx1"/>
                </a:solidFill>
              </a:rPr>
              <a:t>proinflamatorias</a:t>
            </a:r>
            <a:r>
              <a:rPr lang="es-EC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2073239" y="4190749"/>
            <a:ext cx="539646" cy="290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9033883" y="4449779"/>
            <a:ext cx="3011201" cy="36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Enzimas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proteolíticas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9033883" y="5092635"/>
            <a:ext cx="3011201" cy="365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Autofagia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16" grpId="0" animBg="1"/>
      <p:bldP spid="17" grpId="0" animBg="1"/>
      <p:bldP spid="5" grpId="0" animBg="1"/>
      <p:bldP spid="6" grpId="0" animBg="1"/>
      <p:bldP spid="20" grpId="0" animBg="1"/>
      <p:bldP spid="22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70224" y="6339304"/>
            <a:ext cx="8473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(</a:t>
            </a:r>
            <a:r>
              <a:rPr lang="es-ES" sz="1400" dirty="0" err="1"/>
              <a:t>Negishi</a:t>
            </a:r>
            <a:r>
              <a:rPr lang="es-ES" sz="1400" dirty="0"/>
              <a:t> et al., </a:t>
            </a:r>
            <a:r>
              <a:rPr lang="es-ES" sz="1400" dirty="0" smtClean="0"/>
              <a:t>2018; </a:t>
            </a:r>
            <a:r>
              <a:rPr lang="es-EC" sz="1400" dirty="0" err="1"/>
              <a:t>Horizon</a:t>
            </a:r>
            <a:r>
              <a:rPr lang="es-EC" sz="1400" dirty="0"/>
              <a:t> </a:t>
            </a:r>
            <a:r>
              <a:rPr lang="es-EC" sz="1400" dirty="0" err="1"/>
              <a:t>Pharma</a:t>
            </a:r>
            <a:r>
              <a:rPr lang="es-EC" sz="1400" dirty="0"/>
              <a:t> </a:t>
            </a:r>
            <a:r>
              <a:rPr lang="es-EC" sz="1400" dirty="0" err="1"/>
              <a:t>Ireland</a:t>
            </a:r>
            <a:r>
              <a:rPr lang="es-EC" sz="1400" dirty="0"/>
              <a:t> </a:t>
            </a:r>
            <a:r>
              <a:rPr lang="es-EC" sz="1400" dirty="0" err="1"/>
              <a:t>Ltd</a:t>
            </a:r>
            <a:r>
              <a:rPr lang="es-EC" sz="1400" dirty="0"/>
              <a:t>, </a:t>
            </a:r>
            <a:r>
              <a:rPr lang="es-EC" sz="1400" dirty="0" smtClean="0"/>
              <a:t>2016; </a:t>
            </a:r>
            <a:r>
              <a:rPr lang="es-EC" sz="1400" dirty="0" err="1"/>
              <a:t>Lyseng</a:t>
            </a:r>
            <a:r>
              <a:rPr lang="es-EC" sz="1400" dirty="0"/>
              <a:t>, </a:t>
            </a:r>
            <a:r>
              <a:rPr lang="es-EC" sz="1400" dirty="0" smtClean="0"/>
              <a:t>2015; </a:t>
            </a:r>
            <a:r>
              <a:rPr lang="es-EC" sz="1400" dirty="0"/>
              <a:t>Harris &amp; </a:t>
            </a:r>
            <a:r>
              <a:rPr lang="es-EC" sz="1400" dirty="0" err="1"/>
              <a:t>Kilby</a:t>
            </a:r>
            <a:r>
              <a:rPr lang="es-EC" sz="1400" dirty="0"/>
              <a:t>, 2014; </a:t>
            </a:r>
            <a:r>
              <a:rPr lang="es-EC" sz="1400" dirty="0" err="1"/>
              <a:t>Menzella</a:t>
            </a:r>
            <a:r>
              <a:rPr lang="es-EC" sz="1400" dirty="0"/>
              <a:t>, </a:t>
            </a:r>
            <a:r>
              <a:rPr lang="es-EC" sz="1400" dirty="0" smtClean="0"/>
              <a:t>2011; ARCSA, 2021</a:t>
            </a:r>
            <a:r>
              <a:rPr lang="es-ES" sz="1400" dirty="0" smtClean="0"/>
              <a:t>)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pic>
        <p:nvPicPr>
          <p:cNvPr id="17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0CE98833-C95A-41D8-9630-B448CCB8E109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091389790"/>
              </p:ext>
            </p:extLst>
          </p:nvPr>
        </p:nvGraphicFramePr>
        <p:xfrm>
          <a:off x="4952796" y="1049935"/>
          <a:ext cx="6879707" cy="290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810143342"/>
              </p:ext>
            </p:extLst>
          </p:nvPr>
        </p:nvGraphicFramePr>
        <p:xfrm>
          <a:off x="0" y="1025103"/>
          <a:ext cx="3906727" cy="491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Flecha derecha 2"/>
          <p:cNvSpPr/>
          <p:nvPr/>
        </p:nvSpPr>
        <p:spPr>
          <a:xfrm>
            <a:off x="3642610" y="2311742"/>
            <a:ext cx="1109272" cy="326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8" name="Grupo 27"/>
          <p:cNvGrpSpPr/>
          <p:nvPr/>
        </p:nvGrpSpPr>
        <p:grpSpPr>
          <a:xfrm>
            <a:off x="3841503" y="5033455"/>
            <a:ext cx="1003575" cy="958739"/>
            <a:chOff x="10312879" y="3956908"/>
            <a:chExt cx="1519625" cy="1675387"/>
          </a:xfrm>
        </p:grpSpPr>
        <p:pic>
          <p:nvPicPr>
            <p:cNvPr id="16" name="Picture 8" descr="Archivo:Flag-map of Ecuador.svg - Wikipedia, la enciclopedia libre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2879" y="3956908"/>
              <a:ext cx="1519625" cy="1675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ector recto 10"/>
            <p:cNvCxnSpPr/>
            <p:nvPr/>
          </p:nvCxnSpPr>
          <p:spPr>
            <a:xfrm>
              <a:off x="10312879" y="3956908"/>
              <a:ext cx="1409429" cy="16753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H="1">
              <a:off x="10312879" y="3956908"/>
              <a:ext cx="1519624" cy="16753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8594822" y="3819147"/>
            <a:ext cx="3284422" cy="1853673"/>
            <a:chOff x="7500955" y="3305677"/>
            <a:chExt cx="3284422" cy="1853673"/>
          </a:xfrm>
        </p:grpSpPr>
        <p:pic>
          <p:nvPicPr>
            <p:cNvPr id="29" name="Picture 6" descr="Cáñamo | ¿Se pueden hacer cannabinoides con la levadura de la cerveza?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667" y="3305678"/>
              <a:ext cx="1560710" cy="904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6 consejos para evitar una infección por E. Coli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5" y="3305677"/>
              <a:ext cx="1723711" cy="904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https://upload.wikimedia.org/wikipedia/commons/thumb/4/4d/Cho_cells_adherend1.jpg/800px-Cho_cells_adherend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9306" y="4184262"/>
              <a:ext cx="1300117" cy="97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Flecha derecha 32"/>
          <p:cNvSpPr/>
          <p:nvPr/>
        </p:nvSpPr>
        <p:spPr>
          <a:xfrm>
            <a:off x="3675230" y="3393908"/>
            <a:ext cx="1109272" cy="326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4" name="Grupo 33"/>
          <p:cNvGrpSpPr/>
          <p:nvPr/>
        </p:nvGrpSpPr>
        <p:grpSpPr>
          <a:xfrm>
            <a:off x="4952796" y="3102787"/>
            <a:ext cx="3191746" cy="1142311"/>
            <a:chOff x="6150" y="1051473"/>
            <a:chExt cx="1608050" cy="804025"/>
          </a:xfrm>
        </p:grpSpPr>
        <p:sp>
          <p:nvSpPr>
            <p:cNvPr id="35" name="Rectángulo redondeado 34"/>
            <p:cNvSpPr/>
            <p:nvPr/>
          </p:nvSpPr>
          <p:spPr>
            <a:xfrm>
              <a:off x="6150" y="1051473"/>
              <a:ext cx="1608050" cy="8040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ángulo 35"/>
            <p:cNvSpPr/>
            <p:nvPr/>
          </p:nvSpPr>
          <p:spPr>
            <a:xfrm>
              <a:off x="29699" y="1075022"/>
              <a:ext cx="1560952" cy="756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>
                  <a:solidFill>
                    <a:schemeClr val="tx1"/>
                  </a:solidFill>
                </a:rPr>
                <a:t>Altera las propiedades farmacocinéticas y fisicoquímicas</a:t>
              </a:r>
              <a:endParaRPr lang="es-ES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19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211482" y="6334780"/>
            <a:ext cx="841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/>
              <a:t>Schellekens</a:t>
            </a:r>
            <a:r>
              <a:rPr lang="es-EC" sz="1400" dirty="0"/>
              <a:t> &amp; </a:t>
            </a:r>
            <a:r>
              <a:rPr lang="es-EC" sz="1400" dirty="0" err="1"/>
              <a:t>Casadevall</a:t>
            </a:r>
            <a:r>
              <a:rPr lang="es-EC" sz="1400" dirty="0"/>
              <a:t>, 2004 </a:t>
            </a:r>
            <a:r>
              <a:rPr lang="es-EC" sz="1400" dirty="0" smtClean="0"/>
              <a:t>; </a:t>
            </a:r>
            <a:r>
              <a:rPr lang="es-EC" sz="1400" dirty="0" err="1" smtClean="0"/>
              <a:t>Razaghi</a:t>
            </a:r>
            <a:r>
              <a:rPr lang="es-EC" sz="1400" dirty="0" smtClean="0"/>
              <a:t> </a:t>
            </a:r>
            <a:r>
              <a:rPr lang="es-EC" sz="1400" dirty="0"/>
              <a:t>et al., </a:t>
            </a:r>
            <a:r>
              <a:rPr lang="es-EC" sz="1400" dirty="0" smtClean="0"/>
              <a:t>2016; </a:t>
            </a:r>
            <a:r>
              <a:rPr lang="es-EC" sz="1400" dirty="0" err="1"/>
              <a:t>Jozala</a:t>
            </a:r>
            <a:r>
              <a:rPr lang="es-EC" sz="1400" dirty="0"/>
              <a:t> et al., </a:t>
            </a:r>
            <a:r>
              <a:rPr lang="es-EC" sz="1400" dirty="0" smtClean="0"/>
              <a:t>2016; </a:t>
            </a:r>
            <a:r>
              <a:rPr lang="es-EC" sz="1400" dirty="0" err="1" smtClean="0"/>
              <a:t>Haile</a:t>
            </a:r>
            <a:r>
              <a:rPr lang="es-EC" sz="1400" dirty="0" smtClean="0"/>
              <a:t> </a:t>
            </a:r>
            <a:r>
              <a:rPr lang="es-EC" sz="1400" dirty="0"/>
              <a:t>et al., </a:t>
            </a:r>
            <a:r>
              <a:rPr lang="es-EC" sz="1400" dirty="0" smtClean="0"/>
              <a:t>2015; </a:t>
            </a:r>
            <a:r>
              <a:rPr lang="es-EC" sz="1400" dirty="0" err="1" smtClean="0"/>
              <a:t>Verthelyi</a:t>
            </a:r>
            <a:r>
              <a:rPr lang="es-EC" sz="1400" dirty="0" smtClean="0"/>
              <a:t> </a:t>
            </a:r>
            <a:r>
              <a:rPr lang="es-EC" sz="1400" dirty="0"/>
              <a:t>&amp; Wang, 2010</a:t>
            </a:r>
            <a:r>
              <a:rPr lang="es-EC" sz="1400" dirty="0" smtClean="0"/>
              <a:t> )</a:t>
            </a:r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pic>
        <p:nvPicPr>
          <p:cNvPr id="17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0CE98833-C95A-41D8-9630-B448CCB8E109}"/>
              </a:ext>
            </a:extLst>
          </p:cNvPr>
          <p:cNvSpPr txBox="1"/>
          <p:nvPr/>
        </p:nvSpPr>
        <p:spPr>
          <a:xfrm>
            <a:off x="319596" y="150920"/>
            <a:ext cx="37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>
                <a:latin typeface="+mj-lt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47328" y="110567"/>
            <a:ext cx="684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/>
              <a:t>Sistemas de expresión del rhIFN γ</a:t>
            </a:r>
          </a:p>
          <a:p>
            <a:pPr algn="r"/>
            <a:endParaRPr lang="en-US" sz="2000" b="1" i="1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18135"/>
              </p:ext>
            </p:extLst>
          </p:nvPr>
        </p:nvGraphicFramePr>
        <p:xfrm>
          <a:off x="7601528" y="1341016"/>
          <a:ext cx="4449463" cy="4674636"/>
        </p:xfrm>
        <a:graphic>
          <a:graphicData uri="http://schemas.openxmlformats.org/drawingml/2006/table">
            <a:tbl>
              <a:tblPr firstRow="1" firstCol="1"/>
              <a:tblGrid>
                <a:gridCol w="1607724"/>
                <a:gridCol w="1385561"/>
                <a:gridCol w="1456178"/>
              </a:tblGrid>
              <a:tr h="30854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Sistemas de expresión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Peso Molecular (kDa)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61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Glándula mamaria de ratón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UI/mg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1x10</a:t>
                      </a:r>
                      <a:r>
                        <a:rPr lang="en-U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 x10</a:t>
                      </a:r>
                      <a:r>
                        <a:rPr lang="en-U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UI/mL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20-25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Células de rata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UI/mL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22-25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78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EC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UI/mL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5.5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UI/mL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1-2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UI/mg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21-25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20-26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Spodoptera spp.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18-23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Solanum lycopersicum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Oryzea</a:t>
                      </a: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sativa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24-27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Bacillus</a:t>
                      </a: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Leishmania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Saccharomyces</a:t>
                      </a:r>
                      <a:r>
                        <a:rPr lang="es-ES" sz="600" b="1" i="1">
                          <a:effectLst/>
                          <a:latin typeface="TimesNewRomanPS-BoldItalicMT"/>
                          <a:ea typeface="Arial" panose="020B0604020202020204" pitchFamily="34" charset="0"/>
                          <a:cs typeface="TimesNewRomanPS-BoldItalicMT"/>
                        </a:rPr>
                        <a:t> </a:t>
                      </a: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cerevisiae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2.5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C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UI/mL</a:t>
                      </a: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78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Pichia</a:t>
                      </a: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pastoris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Activo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1-1.4 x10</a:t>
                      </a:r>
                      <a:r>
                        <a:rPr lang="es-ES" sz="800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C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UI/mg</a:t>
                      </a: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Células de mono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6.2 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s-EC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UI/mL</a:t>
                      </a: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Cultivo de tejido humano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1.93x10</a:t>
                      </a:r>
                      <a:r>
                        <a:rPr lang="es-ES" sz="8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UI/mg</a:t>
                      </a: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i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 coli</a:t>
                      </a:r>
                      <a:endParaRPr lang="es-EC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9x10</a:t>
                      </a:r>
                      <a:r>
                        <a:rPr lang="es-ES" sz="800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UI/L</a:t>
                      </a: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2" marR="523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1" y="1654887"/>
            <a:ext cx="1536784" cy="54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Biofármacos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417983" y="1112407"/>
            <a:ext cx="3077099" cy="1362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 </a:t>
            </a:r>
            <a:r>
              <a:rPr lang="es-EC" dirty="0">
                <a:solidFill>
                  <a:schemeClr val="tx1"/>
                </a:solidFill>
              </a:rPr>
              <a:t>P</a:t>
            </a:r>
            <a:r>
              <a:rPr lang="es-EC" dirty="0" smtClean="0">
                <a:solidFill>
                  <a:schemeClr val="tx1"/>
                </a:solidFill>
              </a:rPr>
              <a:t>ropiedades </a:t>
            </a:r>
            <a:r>
              <a:rPr lang="es-EC" dirty="0">
                <a:solidFill>
                  <a:schemeClr val="tx1"/>
                </a:solidFill>
              </a:rPr>
              <a:t>de la proteína diana, su estructura, actividad biológica </a:t>
            </a:r>
            <a:r>
              <a:rPr lang="es-EC" dirty="0" smtClean="0">
                <a:solidFill>
                  <a:schemeClr val="tx1"/>
                </a:solidFill>
              </a:rPr>
              <a:t>y caracterización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723428" y="1290321"/>
            <a:ext cx="2507911" cy="1183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F</a:t>
            </a:r>
            <a:r>
              <a:rPr lang="es-EC" dirty="0" smtClean="0">
                <a:solidFill>
                  <a:schemeClr val="tx1"/>
                </a:solidFill>
              </a:rPr>
              <a:t>uentes </a:t>
            </a:r>
            <a:r>
              <a:rPr lang="es-EC" dirty="0">
                <a:solidFill>
                  <a:schemeClr val="tx1"/>
                </a:solidFill>
              </a:rPr>
              <a:t>vivas como líneas celulares</a:t>
            </a:r>
            <a:r>
              <a:rPr lang="es-EC" i="1" dirty="0">
                <a:solidFill>
                  <a:schemeClr val="tx1"/>
                </a:solidFill>
              </a:rPr>
              <a:t>,</a:t>
            </a:r>
            <a:r>
              <a:rPr lang="es-EC" dirty="0">
                <a:solidFill>
                  <a:schemeClr val="tx1"/>
                </a:solidFill>
              </a:rPr>
              <a:t> microorganismos, plantas o animales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lecha curvada hacia arriba 23"/>
          <p:cNvSpPr/>
          <p:nvPr/>
        </p:nvSpPr>
        <p:spPr>
          <a:xfrm>
            <a:off x="768528" y="2522319"/>
            <a:ext cx="1574603" cy="3005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Flecha curvada hacia arriba 26"/>
          <p:cNvSpPr/>
          <p:nvPr/>
        </p:nvSpPr>
        <p:spPr>
          <a:xfrm>
            <a:off x="4095256" y="2629620"/>
            <a:ext cx="1304144" cy="28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17541" y="3766138"/>
            <a:ext cx="1682868" cy="495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Purificación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2000409" y="3922810"/>
            <a:ext cx="569159" cy="18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2605223" y="2934209"/>
            <a:ext cx="3006714" cy="2015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Impurezas </a:t>
            </a:r>
            <a:r>
              <a:rPr lang="es-EC" dirty="0">
                <a:solidFill>
                  <a:schemeClr val="tx1"/>
                </a:solidFill>
              </a:rPr>
              <a:t>como ADN, proteínas del hospedero o endotoxinas del producto, generando impurezas modificadoras de la respuesta inmune </a:t>
            </a:r>
            <a:r>
              <a:rPr lang="es-EC" dirty="0" smtClean="0">
                <a:solidFill>
                  <a:schemeClr val="tx1"/>
                </a:solidFill>
              </a:rPr>
              <a:t>innata (</a:t>
            </a:r>
            <a:r>
              <a:rPr lang="es-EC" dirty="0" err="1" smtClean="0">
                <a:solidFill>
                  <a:schemeClr val="tx1"/>
                </a:solidFill>
              </a:rPr>
              <a:t>IIRMIs</a:t>
            </a:r>
            <a:r>
              <a:rPr lang="es-EC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Flecha derecha 35"/>
          <p:cNvSpPr/>
          <p:nvPr/>
        </p:nvSpPr>
        <p:spPr>
          <a:xfrm>
            <a:off x="5647592" y="3826130"/>
            <a:ext cx="569159" cy="187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6252406" y="3615011"/>
            <a:ext cx="1063930" cy="495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145653" y="5226325"/>
            <a:ext cx="4106753" cy="761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Generando </a:t>
            </a:r>
            <a:r>
              <a:rPr lang="es-EC" dirty="0">
                <a:solidFill>
                  <a:schemeClr val="tx1"/>
                </a:solidFill>
              </a:rPr>
              <a:t>implicaciones clínicas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01528" y="663152"/>
            <a:ext cx="4462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Tabla 1 </a:t>
            </a:r>
          </a:p>
          <a:p>
            <a:r>
              <a:rPr lang="es-EC" sz="1400" i="1" dirty="0"/>
              <a:t>Sistemas de expresión probados en la producción de rhIFN γ.</a:t>
            </a:r>
          </a:p>
        </p:txBody>
      </p:sp>
      <p:sp>
        <p:nvSpPr>
          <p:cNvPr id="3" name="Elipse 2"/>
          <p:cNvSpPr/>
          <p:nvPr/>
        </p:nvSpPr>
        <p:spPr>
          <a:xfrm>
            <a:off x="7495082" y="4768353"/>
            <a:ext cx="3444467" cy="404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Elipse 19"/>
          <p:cNvSpPr/>
          <p:nvPr/>
        </p:nvSpPr>
        <p:spPr>
          <a:xfrm>
            <a:off x="7367283" y="5770266"/>
            <a:ext cx="3688644" cy="347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/>
          <p:cNvSpPr/>
          <p:nvPr/>
        </p:nvSpPr>
        <p:spPr>
          <a:xfrm>
            <a:off x="7601528" y="3840839"/>
            <a:ext cx="3444467" cy="344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5044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4C0AB018-D17D-45B9-8DD1-A0F6D8DA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5565" y="6015652"/>
            <a:ext cx="3118522" cy="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4B8B1AF-51EA-48FB-862D-8631C3BC3345}"/>
              </a:ext>
            </a:extLst>
          </p:cNvPr>
          <p:cNvSpPr txBox="1"/>
          <p:nvPr/>
        </p:nvSpPr>
        <p:spPr>
          <a:xfrm>
            <a:off x="3810966" y="2972842"/>
            <a:ext cx="457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atin typeface="+mj-lt"/>
                <a:cs typeface="Calibri" panose="020F0502020204030204" pitchFamily="34" charset="0"/>
              </a:rPr>
              <a:t>OBJETIVOS</a:t>
            </a:r>
            <a:endParaRPr lang="es-EC" sz="44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8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" id="{B7658B6F-28EC-41C3-8A2A-6DF267BB6152}" vid="{BCB81F39-CD0B-418A-8216-DC87326EFA8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14062</TotalTime>
  <Words>2333</Words>
  <Application>Microsoft Office PowerPoint</Application>
  <PresentationFormat>Panorámica</PresentationFormat>
  <Paragraphs>375</Paragraphs>
  <Slides>31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TimesNewRomanPS-BoldItalicMT</vt:lpstr>
      <vt:lpstr>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Jazmín Yánez</dc:creator>
  <cp:lastModifiedBy>María José Acuña Mondragón</cp:lastModifiedBy>
  <cp:revision>616</cp:revision>
  <dcterms:created xsi:type="dcterms:W3CDTF">2020-09-29T22:55:11Z</dcterms:created>
  <dcterms:modified xsi:type="dcterms:W3CDTF">2021-09-22T13:36:07Z</dcterms:modified>
</cp:coreProperties>
</file>